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114" r:id="rId1"/>
  </p:sldMasterIdLst>
  <p:sldIdLst>
    <p:sldId id="256" r:id="rId2"/>
    <p:sldId id="257" r:id="rId3"/>
    <p:sldId id="258" r:id="rId4"/>
    <p:sldId id="260" r:id="rId5"/>
    <p:sldId id="261" r:id="rId6"/>
    <p:sldId id="263" r:id="rId7"/>
    <p:sldId id="286" r:id="rId8"/>
    <p:sldId id="264" r:id="rId9"/>
    <p:sldId id="285" r:id="rId10"/>
    <p:sldId id="267" r:id="rId11"/>
    <p:sldId id="266" r:id="rId12"/>
    <p:sldId id="268" r:id="rId13"/>
    <p:sldId id="269" r:id="rId14"/>
    <p:sldId id="270" r:id="rId15"/>
    <p:sldId id="271" r:id="rId16"/>
    <p:sldId id="272" r:id="rId17"/>
    <p:sldId id="273" r:id="rId18"/>
    <p:sldId id="274" r:id="rId19"/>
    <p:sldId id="275" r:id="rId20"/>
    <p:sldId id="276" r:id="rId21"/>
    <p:sldId id="277" r:id="rId22"/>
    <p:sldId id="278" r:id="rId23"/>
    <p:sldId id="287" r:id="rId24"/>
    <p:sldId id="288" r:id="rId25"/>
    <p:sldId id="289" r:id="rId26"/>
    <p:sldId id="290" r:id="rId27"/>
    <p:sldId id="291"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233CB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2422572-9D02-D841-74C9-F16FCA0C7BF2}" v="372" dt="2025-01-16T13:09:57.843"/>
    <p1510:client id="{6A2A5FC9-0C5B-79F6-5AF5-BA8918ED972D}" v="2322" dt="2025-01-15T18:17:31.854"/>
    <p1510:client id="{863CF66E-5C2A-EDA9-6CEC-9BFA99EA52F9}" v="69" dt="2025-01-14T17:16:30.557"/>
    <p1510:client id="{C562F1C1-D807-03E6-0BF1-EA05E9BBA4E1}" v="556" dt="2025-01-14T17:10:59.89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au Yeomans (2305057)" userId="S::2305057@student.uwtsd.ac.uk::bfa20ca9-46c3-4577-aa22-d9a46bfe97f1" providerId="AD" clId="Web-{6A2A5FC9-0C5B-79F6-5AF5-BA8918ED972D}"/>
    <pc:docChg chg="addSld delSld modSld">
      <pc:chgData name="Beau Yeomans (2305057)" userId="S::2305057@student.uwtsd.ac.uk::bfa20ca9-46c3-4577-aa22-d9a46bfe97f1" providerId="AD" clId="Web-{6A2A5FC9-0C5B-79F6-5AF5-BA8918ED972D}" dt="2025-01-15T18:17:31.854" v="1556"/>
      <pc:docMkLst>
        <pc:docMk/>
      </pc:docMkLst>
      <pc:sldChg chg="addSp delSp modSp">
        <pc:chgData name="Beau Yeomans (2305057)" userId="S::2305057@student.uwtsd.ac.uk::bfa20ca9-46c3-4577-aa22-d9a46bfe97f1" providerId="AD" clId="Web-{6A2A5FC9-0C5B-79F6-5AF5-BA8918ED972D}" dt="2025-01-15T12:10:50.027" v="740" actId="20577"/>
        <pc:sldMkLst>
          <pc:docMk/>
          <pc:sldMk cId="109857222" sldId="256"/>
        </pc:sldMkLst>
        <pc:spChg chg="add del mod">
          <ac:chgData name="Beau Yeomans (2305057)" userId="S::2305057@student.uwtsd.ac.uk::bfa20ca9-46c3-4577-aa22-d9a46bfe97f1" providerId="AD" clId="Web-{6A2A5FC9-0C5B-79F6-5AF5-BA8918ED972D}" dt="2025-01-15T12:08:51.508" v="704"/>
          <ac:spMkLst>
            <pc:docMk/>
            <pc:sldMk cId="109857222" sldId="256"/>
            <ac:spMk id="2" creationId="{3680A39A-0DD2-D817-C8EA-327E0B576378}"/>
          </ac:spMkLst>
        </pc:spChg>
        <pc:spChg chg="mod">
          <ac:chgData name="Beau Yeomans (2305057)" userId="S::2305057@student.uwtsd.ac.uk::bfa20ca9-46c3-4577-aa22-d9a46bfe97f1" providerId="AD" clId="Web-{6A2A5FC9-0C5B-79F6-5AF5-BA8918ED972D}" dt="2025-01-15T12:10:35.479" v="738" actId="14100"/>
          <ac:spMkLst>
            <pc:docMk/>
            <pc:sldMk cId="109857222" sldId="256"/>
            <ac:spMk id="3" creationId="{00000000-0000-0000-0000-000000000000}"/>
          </ac:spMkLst>
        </pc:spChg>
        <pc:spChg chg="add mod">
          <ac:chgData name="Beau Yeomans (2305057)" userId="S::2305057@student.uwtsd.ac.uk::bfa20ca9-46c3-4577-aa22-d9a46bfe97f1" providerId="AD" clId="Web-{6A2A5FC9-0C5B-79F6-5AF5-BA8918ED972D}" dt="2025-01-15T12:09:27.462" v="711" actId="14100"/>
          <ac:spMkLst>
            <pc:docMk/>
            <pc:sldMk cId="109857222" sldId="256"/>
            <ac:spMk id="4" creationId="{259D1AEA-C1C0-E1E2-DD3D-F5B659DAD90D}"/>
          </ac:spMkLst>
        </pc:spChg>
        <pc:spChg chg="add mod">
          <ac:chgData name="Beau Yeomans (2305057)" userId="S::2305057@student.uwtsd.ac.uk::bfa20ca9-46c3-4577-aa22-d9a46bfe97f1" providerId="AD" clId="Web-{6A2A5FC9-0C5B-79F6-5AF5-BA8918ED972D}" dt="2025-01-15T12:10:50.027" v="740" actId="20577"/>
          <ac:spMkLst>
            <pc:docMk/>
            <pc:sldMk cId="109857222" sldId="256"/>
            <ac:spMk id="6" creationId="{890FDEB2-8557-D40A-7850-E456FAF4401B}"/>
          </ac:spMkLst>
        </pc:spChg>
      </pc:sldChg>
      <pc:sldChg chg="modSp">
        <pc:chgData name="Beau Yeomans (2305057)" userId="S::2305057@student.uwtsd.ac.uk::bfa20ca9-46c3-4577-aa22-d9a46bfe97f1" providerId="AD" clId="Web-{6A2A5FC9-0C5B-79F6-5AF5-BA8918ED972D}" dt="2025-01-15T17:41:27.600" v="1451" actId="20577"/>
        <pc:sldMkLst>
          <pc:docMk/>
          <pc:sldMk cId="3105668813" sldId="257"/>
        </pc:sldMkLst>
        <pc:spChg chg="mod">
          <ac:chgData name="Beau Yeomans (2305057)" userId="S::2305057@student.uwtsd.ac.uk::bfa20ca9-46c3-4577-aa22-d9a46bfe97f1" providerId="AD" clId="Web-{6A2A5FC9-0C5B-79F6-5AF5-BA8918ED972D}" dt="2025-01-15T17:41:27.600" v="1451" actId="20577"/>
          <ac:spMkLst>
            <pc:docMk/>
            <pc:sldMk cId="3105668813" sldId="257"/>
            <ac:spMk id="8" creationId="{B0B14AFF-5B8B-9BC8-AA4F-13D026114B98}"/>
          </ac:spMkLst>
        </pc:spChg>
      </pc:sldChg>
      <pc:sldChg chg="modSp">
        <pc:chgData name="Beau Yeomans (2305057)" userId="S::2305057@student.uwtsd.ac.uk::bfa20ca9-46c3-4577-aa22-d9a46bfe97f1" providerId="AD" clId="Web-{6A2A5FC9-0C5B-79F6-5AF5-BA8918ED972D}" dt="2025-01-15T17:19:24.695" v="1340" actId="20577"/>
        <pc:sldMkLst>
          <pc:docMk/>
          <pc:sldMk cId="3201026176" sldId="258"/>
        </pc:sldMkLst>
        <pc:spChg chg="mod">
          <ac:chgData name="Beau Yeomans (2305057)" userId="S::2305057@student.uwtsd.ac.uk::bfa20ca9-46c3-4577-aa22-d9a46bfe97f1" providerId="AD" clId="Web-{6A2A5FC9-0C5B-79F6-5AF5-BA8918ED972D}" dt="2025-01-15T10:25:52.905" v="401" actId="1076"/>
          <ac:spMkLst>
            <pc:docMk/>
            <pc:sldMk cId="3201026176" sldId="258"/>
            <ac:spMk id="2" creationId="{06B4AE90-D424-BCD4-87A4-263BA2C4A21D}"/>
          </ac:spMkLst>
        </pc:spChg>
        <pc:spChg chg="mod">
          <ac:chgData name="Beau Yeomans (2305057)" userId="S::2305057@student.uwtsd.ac.uk::bfa20ca9-46c3-4577-aa22-d9a46bfe97f1" providerId="AD" clId="Web-{6A2A5FC9-0C5B-79F6-5AF5-BA8918ED972D}" dt="2025-01-15T17:19:24.695" v="1340" actId="20577"/>
          <ac:spMkLst>
            <pc:docMk/>
            <pc:sldMk cId="3201026176" sldId="258"/>
            <ac:spMk id="8" creationId="{282FC5C7-DA9C-0E0E-2163-319D0C006F47}"/>
          </ac:spMkLst>
        </pc:spChg>
      </pc:sldChg>
      <pc:sldChg chg="del">
        <pc:chgData name="Beau Yeomans (2305057)" userId="S::2305057@student.uwtsd.ac.uk::bfa20ca9-46c3-4577-aa22-d9a46bfe97f1" providerId="AD" clId="Web-{6A2A5FC9-0C5B-79F6-5AF5-BA8918ED972D}" dt="2025-01-15T18:17:22.135" v="1553"/>
        <pc:sldMkLst>
          <pc:docMk/>
          <pc:sldMk cId="2905846226" sldId="259"/>
        </pc:sldMkLst>
      </pc:sldChg>
      <pc:sldChg chg="modSp">
        <pc:chgData name="Beau Yeomans (2305057)" userId="S::2305057@student.uwtsd.ac.uk::bfa20ca9-46c3-4577-aa22-d9a46bfe97f1" providerId="AD" clId="Web-{6A2A5FC9-0C5B-79F6-5AF5-BA8918ED972D}" dt="2025-01-15T17:19:05.538" v="1337" actId="1076"/>
        <pc:sldMkLst>
          <pc:docMk/>
          <pc:sldMk cId="1543630261" sldId="260"/>
        </pc:sldMkLst>
        <pc:spChg chg="mod">
          <ac:chgData name="Beau Yeomans (2305057)" userId="S::2305057@student.uwtsd.ac.uk::bfa20ca9-46c3-4577-aa22-d9a46bfe97f1" providerId="AD" clId="Web-{6A2A5FC9-0C5B-79F6-5AF5-BA8918ED972D}" dt="2025-01-15T17:19:05.538" v="1337" actId="1076"/>
          <ac:spMkLst>
            <pc:docMk/>
            <pc:sldMk cId="1543630261" sldId="260"/>
            <ac:spMk id="2" creationId="{E6FB03DB-7BE4-FEE6-72E0-9FEEACF8295A}"/>
          </ac:spMkLst>
        </pc:spChg>
        <pc:spChg chg="mod">
          <ac:chgData name="Beau Yeomans (2305057)" userId="S::2305057@student.uwtsd.ac.uk::bfa20ca9-46c3-4577-aa22-d9a46bfe97f1" providerId="AD" clId="Web-{6A2A5FC9-0C5B-79F6-5AF5-BA8918ED972D}" dt="2025-01-15T10:27:22.064" v="402" actId="14100"/>
          <ac:spMkLst>
            <pc:docMk/>
            <pc:sldMk cId="1543630261" sldId="260"/>
            <ac:spMk id="3" creationId="{33107B90-B995-FE5D-066E-0D452C685E9E}"/>
          </ac:spMkLst>
        </pc:spChg>
        <pc:spChg chg="mod">
          <ac:chgData name="Beau Yeomans (2305057)" userId="S::2305057@student.uwtsd.ac.uk::bfa20ca9-46c3-4577-aa22-d9a46bfe97f1" providerId="AD" clId="Web-{6A2A5FC9-0C5B-79F6-5AF5-BA8918ED972D}" dt="2025-01-15T17:18:43.537" v="1335" actId="20577"/>
          <ac:spMkLst>
            <pc:docMk/>
            <pc:sldMk cId="1543630261" sldId="260"/>
            <ac:spMk id="7" creationId="{B49B6344-1D68-219B-48E6-87FBD3B0039F}"/>
          </ac:spMkLst>
        </pc:spChg>
      </pc:sldChg>
      <pc:sldChg chg="modSp">
        <pc:chgData name="Beau Yeomans (2305057)" userId="S::2305057@student.uwtsd.ac.uk::bfa20ca9-46c3-4577-aa22-d9a46bfe97f1" providerId="AD" clId="Web-{6A2A5FC9-0C5B-79F6-5AF5-BA8918ED972D}" dt="2025-01-15T17:16:20.862" v="1313" actId="20577"/>
        <pc:sldMkLst>
          <pc:docMk/>
          <pc:sldMk cId="1227664667" sldId="261"/>
        </pc:sldMkLst>
        <pc:spChg chg="mod">
          <ac:chgData name="Beau Yeomans (2305057)" userId="S::2305057@student.uwtsd.ac.uk::bfa20ca9-46c3-4577-aa22-d9a46bfe97f1" providerId="AD" clId="Web-{6A2A5FC9-0C5B-79F6-5AF5-BA8918ED972D}" dt="2025-01-15T17:16:20.862" v="1313" actId="20577"/>
          <ac:spMkLst>
            <pc:docMk/>
            <pc:sldMk cId="1227664667" sldId="261"/>
            <ac:spMk id="3" creationId="{891386B3-8028-0ED8-6F32-DC23DB080E7D}"/>
          </ac:spMkLst>
        </pc:spChg>
        <pc:spChg chg="mod">
          <ac:chgData name="Beau Yeomans (2305057)" userId="S::2305057@student.uwtsd.ac.uk::bfa20ca9-46c3-4577-aa22-d9a46bfe97f1" providerId="AD" clId="Web-{6A2A5FC9-0C5B-79F6-5AF5-BA8918ED972D}" dt="2025-01-15T17:14:01.437" v="1305" actId="20577"/>
          <ac:spMkLst>
            <pc:docMk/>
            <pc:sldMk cId="1227664667" sldId="261"/>
            <ac:spMk id="8" creationId="{C5B2B901-9356-727E-7102-11B2B919E172}"/>
          </ac:spMkLst>
        </pc:spChg>
        <pc:picChg chg="mod">
          <ac:chgData name="Beau Yeomans (2305057)" userId="S::2305057@student.uwtsd.ac.uk::bfa20ca9-46c3-4577-aa22-d9a46bfe97f1" providerId="AD" clId="Web-{6A2A5FC9-0C5B-79F6-5AF5-BA8918ED972D}" dt="2025-01-15T17:14:40.032" v="1311" actId="1076"/>
          <ac:picMkLst>
            <pc:docMk/>
            <pc:sldMk cId="1227664667" sldId="261"/>
            <ac:picMk id="10" creationId="{C26AEA0E-6267-3F75-8D3E-D14D361D25E7}"/>
          </ac:picMkLst>
        </pc:picChg>
      </pc:sldChg>
      <pc:sldChg chg="del">
        <pc:chgData name="Beau Yeomans (2305057)" userId="S::2305057@student.uwtsd.ac.uk::bfa20ca9-46c3-4577-aa22-d9a46bfe97f1" providerId="AD" clId="Web-{6A2A5FC9-0C5B-79F6-5AF5-BA8918ED972D}" dt="2025-01-15T18:17:24.150" v="1554"/>
        <pc:sldMkLst>
          <pc:docMk/>
          <pc:sldMk cId="4148863816" sldId="262"/>
        </pc:sldMkLst>
      </pc:sldChg>
      <pc:sldChg chg="modSp">
        <pc:chgData name="Beau Yeomans (2305057)" userId="S::2305057@student.uwtsd.ac.uk::bfa20ca9-46c3-4577-aa22-d9a46bfe97f1" providerId="AD" clId="Web-{6A2A5FC9-0C5B-79F6-5AF5-BA8918ED972D}" dt="2025-01-15T17:41:51.070" v="1454" actId="1076"/>
        <pc:sldMkLst>
          <pc:docMk/>
          <pc:sldMk cId="520422575" sldId="263"/>
        </pc:sldMkLst>
        <pc:spChg chg="mod">
          <ac:chgData name="Beau Yeomans (2305057)" userId="S::2305057@student.uwtsd.ac.uk::bfa20ca9-46c3-4577-aa22-d9a46bfe97f1" providerId="AD" clId="Web-{6A2A5FC9-0C5B-79F6-5AF5-BA8918ED972D}" dt="2025-01-15T17:41:47.913" v="1453" actId="20577"/>
          <ac:spMkLst>
            <pc:docMk/>
            <pc:sldMk cId="520422575" sldId="263"/>
            <ac:spMk id="6" creationId="{40C49791-3909-9F63-9AA8-64D63DE7DA12}"/>
          </ac:spMkLst>
        </pc:spChg>
        <pc:picChg chg="mod">
          <ac:chgData name="Beau Yeomans (2305057)" userId="S::2305057@student.uwtsd.ac.uk::bfa20ca9-46c3-4577-aa22-d9a46bfe97f1" providerId="AD" clId="Web-{6A2A5FC9-0C5B-79F6-5AF5-BA8918ED972D}" dt="2025-01-15T17:41:51.070" v="1454" actId="1076"/>
          <ac:picMkLst>
            <pc:docMk/>
            <pc:sldMk cId="520422575" sldId="263"/>
            <ac:picMk id="8" creationId="{C219B281-5C3D-AC30-1703-B84515B8ED07}"/>
          </ac:picMkLst>
        </pc:picChg>
      </pc:sldChg>
      <pc:sldChg chg="modSp">
        <pc:chgData name="Beau Yeomans (2305057)" userId="S::2305057@student.uwtsd.ac.uk::bfa20ca9-46c3-4577-aa22-d9a46bfe97f1" providerId="AD" clId="Web-{6A2A5FC9-0C5B-79F6-5AF5-BA8918ED972D}" dt="2025-01-15T17:44:34.355" v="1461" actId="20577"/>
        <pc:sldMkLst>
          <pc:docMk/>
          <pc:sldMk cId="1407514538" sldId="264"/>
        </pc:sldMkLst>
        <pc:spChg chg="mod">
          <ac:chgData name="Beau Yeomans (2305057)" userId="S::2305057@student.uwtsd.ac.uk::bfa20ca9-46c3-4577-aa22-d9a46bfe97f1" providerId="AD" clId="Web-{6A2A5FC9-0C5B-79F6-5AF5-BA8918ED972D}" dt="2025-01-15T17:44:34.355" v="1461" actId="20577"/>
          <ac:spMkLst>
            <pc:docMk/>
            <pc:sldMk cId="1407514538" sldId="264"/>
            <ac:spMk id="5" creationId="{E9A89F54-517E-78F2-7C84-1697FBED736E}"/>
          </ac:spMkLst>
        </pc:spChg>
      </pc:sldChg>
      <pc:sldChg chg="del">
        <pc:chgData name="Beau Yeomans (2305057)" userId="S::2305057@student.uwtsd.ac.uk::bfa20ca9-46c3-4577-aa22-d9a46bfe97f1" providerId="AD" clId="Web-{6A2A5FC9-0C5B-79F6-5AF5-BA8918ED972D}" dt="2025-01-15T18:17:27.354" v="1555"/>
        <pc:sldMkLst>
          <pc:docMk/>
          <pc:sldMk cId="3511411293" sldId="265"/>
        </pc:sldMkLst>
      </pc:sldChg>
      <pc:sldChg chg="modSp">
        <pc:chgData name="Beau Yeomans (2305057)" userId="S::2305057@student.uwtsd.ac.uk::bfa20ca9-46c3-4577-aa22-d9a46bfe97f1" providerId="AD" clId="Web-{6A2A5FC9-0C5B-79F6-5AF5-BA8918ED972D}" dt="2025-01-15T17:47:09.171" v="1482" actId="20577"/>
        <pc:sldMkLst>
          <pc:docMk/>
          <pc:sldMk cId="1550677573" sldId="266"/>
        </pc:sldMkLst>
        <pc:spChg chg="mod">
          <ac:chgData name="Beau Yeomans (2305057)" userId="S::2305057@student.uwtsd.ac.uk::bfa20ca9-46c3-4577-aa22-d9a46bfe97f1" providerId="AD" clId="Web-{6A2A5FC9-0C5B-79F6-5AF5-BA8918ED972D}" dt="2025-01-15T17:47:09.171" v="1482" actId="20577"/>
          <ac:spMkLst>
            <pc:docMk/>
            <pc:sldMk cId="1550677573" sldId="266"/>
            <ac:spMk id="8" creationId="{39407D03-E3F8-190C-F0B2-F18F579B5754}"/>
          </ac:spMkLst>
        </pc:spChg>
      </pc:sldChg>
      <pc:sldChg chg="modSp">
        <pc:chgData name="Beau Yeomans (2305057)" userId="S::2305057@student.uwtsd.ac.uk::bfa20ca9-46c3-4577-aa22-d9a46bfe97f1" providerId="AD" clId="Web-{6A2A5FC9-0C5B-79F6-5AF5-BA8918ED972D}" dt="2025-01-15T14:11:32.852" v="1074" actId="20577"/>
        <pc:sldMkLst>
          <pc:docMk/>
          <pc:sldMk cId="464200972" sldId="267"/>
        </pc:sldMkLst>
        <pc:spChg chg="mod">
          <ac:chgData name="Beau Yeomans (2305057)" userId="S::2305057@student.uwtsd.ac.uk::bfa20ca9-46c3-4577-aa22-d9a46bfe97f1" providerId="AD" clId="Web-{6A2A5FC9-0C5B-79F6-5AF5-BA8918ED972D}" dt="2025-01-15T14:11:32.852" v="1074" actId="20577"/>
          <ac:spMkLst>
            <pc:docMk/>
            <pc:sldMk cId="464200972" sldId="267"/>
            <ac:spMk id="14" creationId="{4B3247E9-3F77-C6DA-64FB-FD2B14811C49}"/>
          </ac:spMkLst>
        </pc:spChg>
      </pc:sldChg>
      <pc:sldChg chg="modSp">
        <pc:chgData name="Beau Yeomans (2305057)" userId="S::2305057@student.uwtsd.ac.uk::bfa20ca9-46c3-4577-aa22-d9a46bfe97f1" providerId="AD" clId="Web-{6A2A5FC9-0C5B-79F6-5AF5-BA8918ED972D}" dt="2025-01-15T17:47:29.577" v="1491" actId="20577"/>
        <pc:sldMkLst>
          <pc:docMk/>
          <pc:sldMk cId="587214349" sldId="268"/>
        </pc:sldMkLst>
        <pc:spChg chg="mod">
          <ac:chgData name="Beau Yeomans (2305057)" userId="S::2305057@student.uwtsd.ac.uk::bfa20ca9-46c3-4577-aa22-d9a46bfe97f1" providerId="AD" clId="Web-{6A2A5FC9-0C5B-79F6-5AF5-BA8918ED972D}" dt="2025-01-15T17:47:29.577" v="1491" actId="20577"/>
          <ac:spMkLst>
            <pc:docMk/>
            <pc:sldMk cId="587214349" sldId="268"/>
            <ac:spMk id="8" creationId="{21A55175-C146-5E68-C649-8FF36E3074FB}"/>
          </ac:spMkLst>
        </pc:spChg>
      </pc:sldChg>
      <pc:sldChg chg="addSp delSp modSp">
        <pc:chgData name="Beau Yeomans (2305057)" userId="S::2305057@student.uwtsd.ac.uk::bfa20ca9-46c3-4577-aa22-d9a46bfe97f1" providerId="AD" clId="Web-{6A2A5FC9-0C5B-79F6-5AF5-BA8918ED972D}" dt="2025-01-15T17:49:24.502" v="1498" actId="14100"/>
        <pc:sldMkLst>
          <pc:docMk/>
          <pc:sldMk cId="162760043" sldId="269"/>
        </pc:sldMkLst>
        <pc:spChg chg="mod">
          <ac:chgData name="Beau Yeomans (2305057)" userId="S::2305057@student.uwtsd.ac.uk::bfa20ca9-46c3-4577-aa22-d9a46bfe97f1" providerId="AD" clId="Web-{6A2A5FC9-0C5B-79F6-5AF5-BA8918ED972D}" dt="2025-01-14T17:38:51.279" v="60" actId="20577"/>
          <ac:spMkLst>
            <pc:docMk/>
            <pc:sldMk cId="162760043" sldId="269"/>
            <ac:spMk id="6" creationId="{58D8DBB3-DD77-BACF-3E8E-D1D3246B2F73}"/>
          </ac:spMkLst>
        </pc:spChg>
        <pc:spChg chg="mod">
          <ac:chgData name="Beau Yeomans (2305057)" userId="S::2305057@student.uwtsd.ac.uk::bfa20ca9-46c3-4577-aa22-d9a46bfe97f1" providerId="AD" clId="Web-{6A2A5FC9-0C5B-79F6-5AF5-BA8918ED972D}" dt="2025-01-15T17:49:18.986" v="1497" actId="20577"/>
          <ac:spMkLst>
            <pc:docMk/>
            <pc:sldMk cId="162760043" sldId="269"/>
            <ac:spMk id="7" creationId="{8DE27068-EDC9-D196-45AA-8BF80056BDF6}"/>
          </ac:spMkLst>
        </pc:spChg>
        <pc:spChg chg="mod">
          <ac:chgData name="Beau Yeomans (2305057)" userId="S::2305057@student.uwtsd.ac.uk::bfa20ca9-46c3-4577-aa22-d9a46bfe97f1" providerId="AD" clId="Web-{6A2A5FC9-0C5B-79F6-5AF5-BA8918ED972D}" dt="2025-01-15T10:29:13.426" v="409" actId="14100"/>
          <ac:spMkLst>
            <pc:docMk/>
            <pc:sldMk cId="162760043" sldId="269"/>
            <ac:spMk id="8" creationId="{EF898FC7-3D49-3089-A9FB-18A7DF8AE58C}"/>
          </ac:spMkLst>
        </pc:spChg>
        <pc:picChg chg="mod">
          <ac:chgData name="Beau Yeomans (2305057)" userId="S::2305057@student.uwtsd.ac.uk::bfa20ca9-46c3-4577-aa22-d9a46bfe97f1" providerId="AD" clId="Web-{6A2A5FC9-0C5B-79F6-5AF5-BA8918ED972D}" dt="2025-01-15T10:28:48.144" v="405" actId="14100"/>
          <ac:picMkLst>
            <pc:docMk/>
            <pc:sldMk cId="162760043" sldId="269"/>
            <ac:picMk id="4" creationId="{2770E3EA-1B82-2AFF-CA25-54AF85263A73}"/>
          </ac:picMkLst>
        </pc:picChg>
        <pc:picChg chg="mod">
          <ac:chgData name="Beau Yeomans (2305057)" userId="S::2305057@student.uwtsd.ac.uk::bfa20ca9-46c3-4577-aa22-d9a46bfe97f1" providerId="AD" clId="Web-{6A2A5FC9-0C5B-79F6-5AF5-BA8918ED972D}" dt="2025-01-14T17:19:18.045" v="18" actId="1076"/>
          <ac:picMkLst>
            <pc:docMk/>
            <pc:sldMk cId="162760043" sldId="269"/>
            <ac:picMk id="10" creationId="{0E4D7B5E-A785-BE27-0C1B-C7BBEA2CF932}"/>
          </ac:picMkLst>
        </pc:picChg>
        <pc:cxnChg chg="add del mod">
          <ac:chgData name="Beau Yeomans (2305057)" userId="S::2305057@student.uwtsd.ac.uk::bfa20ca9-46c3-4577-aa22-d9a46bfe97f1" providerId="AD" clId="Web-{6A2A5FC9-0C5B-79F6-5AF5-BA8918ED972D}" dt="2025-01-14T17:19:11.826" v="17"/>
          <ac:cxnSpMkLst>
            <pc:docMk/>
            <pc:sldMk cId="162760043" sldId="269"/>
            <ac:cxnSpMk id="2" creationId="{D9137658-D693-68E1-CA3C-666E761CD561}"/>
          </ac:cxnSpMkLst>
        </pc:cxnChg>
        <pc:cxnChg chg="add mod">
          <ac:chgData name="Beau Yeomans (2305057)" userId="S::2305057@student.uwtsd.ac.uk::bfa20ca9-46c3-4577-aa22-d9a46bfe97f1" providerId="AD" clId="Web-{6A2A5FC9-0C5B-79F6-5AF5-BA8918ED972D}" dt="2025-01-15T17:49:24.502" v="1498" actId="14100"/>
          <ac:cxnSpMkLst>
            <pc:docMk/>
            <pc:sldMk cId="162760043" sldId="269"/>
            <ac:cxnSpMk id="3" creationId="{B6E1F9A7-4312-4EFA-506F-519DEBB2A89A}"/>
          </ac:cxnSpMkLst>
        </pc:cxnChg>
      </pc:sldChg>
      <pc:sldChg chg="modSp">
        <pc:chgData name="Beau Yeomans (2305057)" userId="S::2305057@student.uwtsd.ac.uk::bfa20ca9-46c3-4577-aa22-d9a46bfe97f1" providerId="AD" clId="Web-{6A2A5FC9-0C5B-79F6-5AF5-BA8918ED972D}" dt="2025-01-15T17:49:44.159" v="1499" actId="1076"/>
        <pc:sldMkLst>
          <pc:docMk/>
          <pc:sldMk cId="91469008" sldId="271"/>
        </pc:sldMkLst>
        <pc:spChg chg="mod">
          <ac:chgData name="Beau Yeomans (2305057)" userId="S::2305057@student.uwtsd.ac.uk::bfa20ca9-46c3-4577-aa22-d9a46bfe97f1" providerId="AD" clId="Web-{6A2A5FC9-0C5B-79F6-5AF5-BA8918ED972D}" dt="2025-01-15T16:41:12.829" v="1150" actId="1076"/>
          <ac:spMkLst>
            <pc:docMk/>
            <pc:sldMk cId="91469008" sldId="271"/>
            <ac:spMk id="18" creationId="{59FCDA73-C47D-DF00-DFC3-4D9A387155A6}"/>
          </ac:spMkLst>
        </pc:spChg>
        <pc:picChg chg="mod">
          <ac:chgData name="Beau Yeomans (2305057)" userId="S::2305057@student.uwtsd.ac.uk::bfa20ca9-46c3-4577-aa22-d9a46bfe97f1" providerId="AD" clId="Web-{6A2A5FC9-0C5B-79F6-5AF5-BA8918ED972D}" dt="2025-01-15T17:49:44.159" v="1499" actId="1076"/>
          <ac:picMkLst>
            <pc:docMk/>
            <pc:sldMk cId="91469008" sldId="271"/>
            <ac:picMk id="17" creationId="{36FD7E07-7414-E191-3C6D-4BE3CF1FBA9C}"/>
          </ac:picMkLst>
        </pc:picChg>
      </pc:sldChg>
      <pc:sldChg chg="modSp">
        <pc:chgData name="Beau Yeomans (2305057)" userId="S::2305057@student.uwtsd.ac.uk::bfa20ca9-46c3-4577-aa22-d9a46bfe97f1" providerId="AD" clId="Web-{6A2A5FC9-0C5B-79F6-5AF5-BA8918ED972D}" dt="2025-01-15T17:54:47.494" v="1538" actId="14100"/>
        <pc:sldMkLst>
          <pc:docMk/>
          <pc:sldMk cId="2604050436" sldId="272"/>
        </pc:sldMkLst>
        <pc:spChg chg="mod">
          <ac:chgData name="Beau Yeomans (2305057)" userId="S::2305057@student.uwtsd.ac.uk::bfa20ca9-46c3-4577-aa22-d9a46bfe97f1" providerId="AD" clId="Web-{6A2A5FC9-0C5B-79F6-5AF5-BA8918ED972D}" dt="2025-01-15T17:54:47.494" v="1538" actId="14100"/>
          <ac:spMkLst>
            <pc:docMk/>
            <pc:sldMk cId="2604050436" sldId="272"/>
            <ac:spMk id="5" creationId="{CF2AD0E3-EB8B-61D0-D77E-C9AB6CE5738C}"/>
          </ac:spMkLst>
        </pc:spChg>
      </pc:sldChg>
      <pc:sldChg chg="modSp mod setBg">
        <pc:chgData name="Beau Yeomans (2305057)" userId="S::2305057@student.uwtsd.ac.uk::bfa20ca9-46c3-4577-aa22-d9a46bfe97f1" providerId="AD" clId="Web-{6A2A5FC9-0C5B-79F6-5AF5-BA8918ED972D}" dt="2025-01-15T17:57:49.014" v="1548" actId="1076"/>
        <pc:sldMkLst>
          <pc:docMk/>
          <pc:sldMk cId="452128677" sldId="273"/>
        </pc:sldMkLst>
        <pc:spChg chg="mod">
          <ac:chgData name="Beau Yeomans (2305057)" userId="S::2305057@student.uwtsd.ac.uk::bfa20ca9-46c3-4577-aa22-d9a46bfe97f1" providerId="AD" clId="Web-{6A2A5FC9-0C5B-79F6-5AF5-BA8918ED972D}" dt="2025-01-15T17:57:42.764" v="1547" actId="1076"/>
          <ac:spMkLst>
            <pc:docMk/>
            <pc:sldMk cId="452128677" sldId="273"/>
            <ac:spMk id="2" creationId="{54DD3BF0-2FC4-A0A1-0421-60F8E21CA9DF}"/>
          </ac:spMkLst>
        </pc:spChg>
        <pc:spChg chg="mod">
          <ac:chgData name="Beau Yeomans (2305057)" userId="S::2305057@student.uwtsd.ac.uk::bfa20ca9-46c3-4577-aa22-d9a46bfe97f1" providerId="AD" clId="Web-{6A2A5FC9-0C5B-79F6-5AF5-BA8918ED972D}" dt="2025-01-15T17:57:49.014" v="1548" actId="1076"/>
          <ac:spMkLst>
            <pc:docMk/>
            <pc:sldMk cId="452128677" sldId="273"/>
            <ac:spMk id="8" creationId="{D6D043EA-4432-A097-1E96-2DB74F39005D}"/>
          </ac:spMkLst>
        </pc:spChg>
        <pc:picChg chg="mod">
          <ac:chgData name="Beau Yeomans (2305057)" userId="S::2305057@student.uwtsd.ac.uk::bfa20ca9-46c3-4577-aa22-d9a46bfe97f1" providerId="AD" clId="Web-{6A2A5FC9-0C5B-79F6-5AF5-BA8918ED972D}" dt="2025-01-15T17:57:30.029" v="1546" actId="14100"/>
          <ac:picMkLst>
            <pc:docMk/>
            <pc:sldMk cId="452128677" sldId="273"/>
            <ac:picMk id="5" creationId="{A4C9B463-0AD5-C9BF-1556-C1048717487B}"/>
          </ac:picMkLst>
        </pc:picChg>
      </pc:sldChg>
      <pc:sldChg chg="modSp">
        <pc:chgData name="Beau Yeomans (2305057)" userId="S::2305057@student.uwtsd.ac.uk::bfa20ca9-46c3-4577-aa22-d9a46bfe97f1" providerId="AD" clId="Web-{6A2A5FC9-0C5B-79F6-5AF5-BA8918ED972D}" dt="2025-01-15T16:47:35.869" v="1195" actId="20577"/>
        <pc:sldMkLst>
          <pc:docMk/>
          <pc:sldMk cId="1375219249" sldId="274"/>
        </pc:sldMkLst>
        <pc:spChg chg="mod">
          <ac:chgData name="Beau Yeomans (2305057)" userId="S::2305057@student.uwtsd.ac.uk::bfa20ca9-46c3-4577-aa22-d9a46bfe97f1" providerId="AD" clId="Web-{6A2A5FC9-0C5B-79F6-5AF5-BA8918ED972D}" dt="2025-01-15T16:47:35.869" v="1195" actId="20577"/>
          <ac:spMkLst>
            <pc:docMk/>
            <pc:sldMk cId="1375219249" sldId="274"/>
            <ac:spMk id="10" creationId="{39CC35D7-484D-7F6B-5417-5E1B4C4848BB}"/>
          </ac:spMkLst>
        </pc:spChg>
        <pc:picChg chg="mod">
          <ac:chgData name="Beau Yeomans (2305057)" userId="S::2305057@student.uwtsd.ac.uk::bfa20ca9-46c3-4577-aa22-d9a46bfe97f1" providerId="AD" clId="Web-{6A2A5FC9-0C5B-79F6-5AF5-BA8918ED972D}" dt="2025-01-15T10:21:46.789" v="380" actId="1076"/>
          <ac:picMkLst>
            <pc:docMk/>
            <pc:sldMk cId="1375219249" sldId="274"/>
            <ac:picMk id="3" creationId="{D4D1C27A-9D53-6372-778C-F7716A365153}"/>
          </ac:picMkLst>
        </pc:picChg>
        <pc:picChg chg="mod">
          <ac:chgData name="Beau Yeomans (2305057)" userId="S::2305057@student.uwtsd.ac.uk::bfa20ca9-46c3-4577-aa22-d9a46bfe97f1" providerId="AD" clId="Web-{6A2A5FC9-0C5B-79F6-5AF5-BA8918ED972D}" dt="2025-01-15T10:21:49.586" v="381" actId="1076"/>
          <ac:picMkLst>
            <pc:docMk/>
            <pc:sldMk cId="1375219249" sldId="274"/>
            <ac:picMk id="5" creationId="{B14CEA8C-B271-9B4B-BE06-D6ECA0581C37}"/>
          </ac:picMkLst>
        </pc:picChg>
        <pc:picChg chg="mod">
          <ac:chgData name="Beau Yeomans (2305057)" userId="S::2305057@student.uwtsd.ac.uk::bfa20ca9-46c3-4577-aa22-d9a46bfe97f1" providerId="AD" clId="Web-{6A2A5FC9-0C5B-79F6-5AF5-BA8918ED972D}" dt="2025-01-15T10:21:58.399" v="383" actId="1076"/>
          <ac:picMkLst>
            <pc:docMk/>
            <pc:sldMk cId="1375219249" sldId="274"/>
            <ac:picMk id="8" creationId="{C0DFD545-B818-042D-6716-BFA011053A11}"/>
          </ac:picMkLst>
        </pc:picChg>
      </pc:sldChg>
      <pc:sldChg chg="modSp">
        <pc:chgData name="Beau Yeomans (2305057)" userId="S::2305057@student.uwtsd.ac.uk::bfa20ca9-46c3-4577-aa22-d9a46bfe97f1" providerId="AD" clId="Web-{6A2A5FC9-0C5B-79F6-5AF5-BA8918ED972D}" dt="2025-01-15T16:49:31.778" v="1232" actId="1076"/>
        <pc:sldMkLst>
          <pc:docMk/>
          <pc:sldMk cId="1080520100" sldId="276"/>
        </pc:sldMkLst>
        <pc:spChg chg="mod">
          <ac:chgData name="Beau Yeomans (2305057)" userId="S::2305057@student.uwtsd.ac.uk::bfa20ca9-46c3-4577-aa22-d9a46bfe97f1" providerId="AD" clId="Web-{6A2A5FC9-0C5B-79F6-5AF5-BA8918ED972D}" dt="2025-01-15T16:49:31.778" v="1232" actId="1076"/>
          <ac:spMkLst>
            <pc:docMk/>
            <pc:sldMk cId="1080520100" sldId="276"/>
            <ac:spMk id="8" creationId="{9E08FF2A-C72E-FF44-AE1B-9CF47A9D058D}"/>
          </ac:spMkLst>
        </pc:spChg>
      </pc:sldChg>
      <pc:sldChg chg="modSp">
        <pc:chgData name="Beau Yeomans (2305057)" userId="S::2305057@student.uwtsd.ac.uk::bfa20ca9-46c3-4577-aa22-d9a46bfe97f1" providerId="AD" clId="Web-{6A2A5FC9-0C5B-79F6-5AF5-BA8918ED972D}" dt="2025-01-15T17:58:29.640" v="1552" actId="20577"/>
        <pc:sldMkLst>
          <pc:docMk/>
          <pc:sldMk cId="3162192632" sldId="277"/>
        </pc:sldMkLst>
        <pc:spChg chg="mod">
          <ac:chgData name="Beau Yeomans (2305057)" userId="S::2305057@student.uwtsd.ac.uk::bfa20ca9-46c3-4577-aa22-d9a46bfe97f1" providerId="AD" clId="Web-{6A2A5FC9-0C5B-79F6-5AF5-BA8918ED972D}" dt="2025-01-15T17:58:29.640" v="1552" actId="20577"/>
          <ac:spMkLst>
            <pc:docMk/>
            <pc:sldMk cId="3162192632" sldId="277"/>
            <ac:spMk id="8" creationId="{DCB09297-EEEC-655C-55D9-DA8753F7B805}"/>
          </ac:spMkLst>
        </pc:spChg>
        <pc:cxnChg chg="mod">
          <ac:chgData name="Beau Yeomans (2305057)" userId="S::2305057@student.uwtsd.ac.uk::bfa20ca9-46c3-4577-aa22-d9a46bfe97f1" providerId="AD" clId="Web-{6A2A5FC9-0C5B-79F6-5AF5-BA8918ED972D}" dt="2025-01-15T10:33:05.464" v="428" actId="14100"/>
          <ac:cxnSpMkLst>
            <pc:docMk/>
            <pc:sldMk cId="3162192632" sldId="277"/>
            <ac:cxnSpMk id="14" creationId="{0CC1A28C-FC59-AD2B-6616-161F20C7B908}"/>
          </ac:cxnSpMkLst>
        </pc:cxnChg>
      </pc:sldChg>
      <pc:sldChg chg="modSp">
        <pc:chgData name="Beau Yeomans (2305057)" userId="S::2305057@student.uwtsd.ac.uk::bfa20ca9-46c3-4577-aa22-d9a46bfe97f1" providerId="AD" clId="Web-{6A2A5FC9-0C5B-79F6-5AF5-BA8918ED972D}" dt="2025-01-15T17:03:28.032" v="1254" actId="1076"/>
        <pc:sldMkLst>
          <pc:docMk/>
          <pc:sldMk cId="2149428786" sldId="278"/>
        </pc:sldMkLst>
        <pc:spChg chg="mod">
          <ac:chgData name="Beau Yeomans (2305057)" userId="S::2305057@student.uwtsd.ac.uk::bfa20ca9-46c3-4577-aa22-d9a46bfe97f1" providerId="AD" clId="Web-{6A2A5FC9-0C5B-79F6-5AF5-BA8918ED972D}" dt="2025-01-15T17:03:28.032" v="1254" actId="1076"/>
          <ac:spMkLst>
            <pc:docMk/>
            <pc:sldMk cId="2149428786" sldId="278"/>
            <ac:spMk id="9" creationId="{991D12C6-60BE-7014-5876-90ECE2C29AC1}"/>
          </ac:spMkLst>
        </pc:spChg>
      </pc:sldChg>
      <pc:sldChg chg="del">
        <pc:chgData name="Beau Yeomans (2305057)" userId="S::2305057@student.uwtsd.ac.uk::bfa20ca9-46c3-4577-aa22-d9a46bfe97f1" providerId="AD" clId="Web-{6A2A5FC9-0C5B-79F6-5AF5-BA8918ED972D}" dt="2025-01-15T18:17:31.854" v="1556"/>
        <pc:sldMkLst>
          <pc:docMk/>
          <pc:sldMk cId="1917489086" sldId="279"/>
        </pc:sldMkLst>
      </pc:sldChg>
      <pc:sldChg chg="addSp delSp modSp">
        <pc:chgData name="Beau Yeomans (2305057)" userId="S::2305057@student.uwtsd.ac.uk::bfa20ca9-46c3-4577-aa22-d9a46bfe97f1" providerId="AD" clId="Web-{6A2A5FC9-0C5B-79F6-5AF5-BA8918ED972D}" dt="2025-01-14T21:17:14.249" v="323"/>
        <pc:sldMkLst>
          <pc:docMk/>
          <pc:sldMk cId="3944779377" sldId="285"/>
        </pc:sldMkLst>
        <pc:spChg chg="add mod">
          <ac:chgData name="Beau Yeomans (2305057)" userId="S::2305057@student.uwtsd.ac.uk::bfa20ca9-46c3-4577-aa22-d9a46bfe97f1" providerId="AD" clId="Web-{6A2A5FC9-0C5B-79F6-5AF5-BA8918ED972D}" dt="2025-01-14T21:16:28.666" v="319" actId="20577"/>
          <ac:spMkLst>
            <pc:docMk/>
            <pc:sldMk cId="3944779377" sldId="285"/>
            <ac:spMk id="4" creationId="{A61FF037-D00C-84A1-FBB0-200603A15989}"/>
          </ac:spMkLst>
        </pc:spChg>
        <pc:spChg chg="add mod">
          <ac:chgData name="Beau Yeomans (2305057)" userId="S::2305057@student.uwtsd.ac.uk::bfa20ca9-46c3-4577-aa22-d9a46bfe97f1" providerId="AD" clId="Web-{6A2A5FC9-0C5B-79F6-5AF5-BA8918ED972D}" dt="2025-01-14T21:17:14.249" v="323"/>
          <ac:spMkLst>
            <pc:docMk/>
            <pc:sldMk cId="3944779377" sldId="285"/>
            <ac:spMk id="10" creationId="{916049D0-CF85-A00A-E7AD-195EBF7AB96A}"/>
          </ac:spMkLst>
        </pc:spChg>
        <pc:spChg chg="del">
          <ac:chgData name="Beau Yeomans (2305057)" userId="S::2305057@student.uwtsd.ac.uk::bfa20ca9-46c3-4577-aa22-d9a46bfe97f1" providerId="AD" clId="Web-{6A2A5FC9-0C5B-79F6-5AF5-BA8918ED972D}" dt="2025-01-14T17:47:24.596" v="61"/>
          <ac:spMkLst>
            <pc:docMk/>
            <pc:sldMk cId="3944779377" sldId="285"/>
            <ac:spMk id="17" creationId="{9B47C723-0784-39FE-06B4-A555E017EB0D}"/>
          </ac:spMkLst>
        </pc:spChg>
        <pc:picChg chg="add mod">
          <ac:chgData name="Beau Yeomans (2305057)" userId="S::2305057@student.uwtsd.ac.uk::bfa20ca9-46c3-4577-aa22-d9a46bfe97f1" providerId="AD" clId="Web-{6A2A5FC9-0C5B-79F6-5AF5-BA8918ED972D}" dt="2025-01-14T19:08:21.600" v="172" actId="14100"/>
          <ac:picMkLst>
            <pc:docMk/>
            <pc:sldMk cId="3944779377" sldId="285"/>
            <ac:picMk id="2" creationId="{9FD201F7-66D3-9464-48CE-4F0554B02DA3}"/>
          </ac:picMkLst>
        </pc:picChg>
        <pc:picChg chg="add mod">
          <ac:chgData name="Beau Yeomans (2305057)" userId="S::2305057@student.uwtsd.ac.uk::bfa20ca9-46c3-4577-aa22-d9a46bfe97f1" providerId="AD" clId="Web-{6A2A5FC9-0C5B-79F6-5AF5-BA8918ED972D}" dt="2025-01-14T19:08:27.522" v="174" actId="14100"/>
          <ac:picMkLst>
            <pc:docMk/>
            <pc:sldMk cId="3944779377" sldId="285"/>
            <ac:picMk id="3" creationId="{3F017271-D659-ACD8-AB69-AFE6D69B4DB7}"/>
          </ac:picMkLst>
        </pc:picChg>
        <pc:picChg chg="add del mod">
          <ac:chgData name="Beau Yeomans (2305057)" userId="S::2305057@student.uwtsd.ac.uk::bfa20ca9-46c3-4577-aa22-d9a46bfe97f1" providerId="AD" clId="Web-{6A2A5FC9-0C5B-79F6-5AF5-BA8918ED972D}" dt="2025-01-14T17:59:15.077" v="83"/>
          <ac:picMkLst>
            <pc:docMk/>
            <pc:sldMk cId="3944779377" sldId="285"/>
            <ac:picMk id="4" creationId="{5B710E5E-FDA7-37AC-FD8E-DEC0E16F4A7B}"/>
          </ac:picMkLst>
        </pc:picChg>
        <pc:picChg chg="add mod modCrop">
          <ac:chgData name="Beau Yeomans (2305057)" userId="S::2305057@student.uwtsd.ac.uk::bfa20ca9-46c3-4577-aa22-d9a46bfe97f1" providerId="AD" clId="Web-{6A2A5FC9-0C5B-79F6-5AF5-BA8918ED972D}" dt="2025-01-14T19:09:19.680" v="183" actId="14100"/>
          <ac:picMkLst>
            <pc:docMk/>
            <pc:sldMk cId="3944779377" sldId="285"/>
            <ac:picMk id="5" creationId="{F458DB83-CA62-8F74-CD26-E754CB67939F}"/>
          </ac:picMkLst>
        </pc:picChg>
        <pc:picChg chg="add mod">
          <ac:chgData name="Beau Yeomans (2305057)" userId="S::2305057@student.uwtsd.ac.uk::bfa20ca9-46c3-4577-aa22-d9a46bfe97f1" providerId="AD" clId="Web-{6A2A5FC9-0C5B-79F6-5AF5-BA8918ED972D}" dt="2025-01-14T19:09:10.196" v="180" actId="14100"/>
          <ac:picMkLst>
            <pc:docMk/>
            <pc:sldMk cId="3944779377" sldId="285"/>
            <ac:picMk id="6" creationId="{1840A808-C23B-0EB2-C1C0-2B9A3050D144}"/>
          </ac:picMkLst>
        </pc:picChg>
        <pc:picChg chg="add mod">
          <ac:chgData name="Beau Yeomans (2305057)" userId="S::2305057@student.uwtsd.ac.uk::bfa20ca9-46c3-4577-aa22-d9a46bfe97f1" providerId="AD" clId="Web-{6A2A5FC9-0C5B-79F6-5AF5-BA8918ED972D}" dt="2025-01-14T19:09:37.743" v="185" actId="14100"/>
          <ac:picMkLst>
            <pc:docMk/>
            <pc:sldMk cId="3944779377" sldId="285"/>
            <ac:picMk id="7" creationId="{FBA3B8D9-6505-01FD-EB2D-881BA516D6A3}"/>
          </ac:picMkLst>
        </pc:picChg>
        <pc:picChg chg="add mod">
          <ac:chgData name="Beau Yeomans (2305057)" userId="S::2305057@student.uwtsd.ac.uk::bfa20ca9-46c3-4577-aa22-d9a46bfe97f1" providerId="AD" clId="Web-{6A2A5FC9-0C5B-79F6-5AF5-BA8918ED972D}" dt="2025-01-14T19:09:16.665" v="182" actId="14100"/>
          <ac:picMkLst>
            <pc:docMk/>
            <pc:sldMk cId="3944779377" sldId="285"/>
            <ac:picMk id="8" creationId="{401652D4-EECE-5E5B-C6DD-F9C380204C66}"/>
          </ac:picMkLst>
        </pc:picChg>
        <pc:cxnChg chg="add mod">
          <ac:chgData name="Beau Yeomans (2305057)" userId="S::2305057@student.uwtsd.ac.uk::bfa20ca9-46c3-4577-aa22-d9a46bfe97f1" providerId="AD" clId="Web-{6A2A5FC9-0C5B-79F6-5AF5-BA8918ED972D}" dt="2025-01-14T19:09:49.697" v="187" actId="14100"/>
          <ac:cxnSpMkLst>
            <pc:docMk/>
            <pc:sldMk cId="3944779377" sldId="285"/>
            <ac:cxnSpMk id="9" creationId="{817E38F9-F509-6568-6CC6-558F62C7BA8F}"/>
          </ac:cxnSpMkLst>
        </pc:cxnChg>
      </pc:sldChg>
      <pc:sldChg chg="addSp delSp modSp mod setBg">
        <pc:chgData name="Beau Yeomans (2305057)" userId="S::2305057@student.uwtsd.ac.uk::bfa20ca9-46c3-4577-aa22-d9a46bfe97f1" providerId="AD" clId="Web-{6A2A5FC9-0C5B-79F6-5AF5-BA8918ED972D}" dt="2025-01-15T14:12:39.151" v="1075" actId="20577"/>
        <pc:sldMkLst>
          <pc:docMk/>
          <pc:sldMk cId="2816482385" sldId="286"/>
        </pc:sldMkLst>
        <pc:spChg chg="mod">
          <ac:chgData name="Beau Yeomans (2305057)" userId="S::2305057@student.uwtsd.ac.uk::bfa20ca9-46c3-4577-aa22-d9a46bfe97f1" providerId="AD" clId="Web-{6A2A5FC9-0C5B-79F6-5AF5-BA8918ED972D}" dt="2025-01-14T21:21:24.274" v="365" actId="1076"/>
          <ac:spMkLst>
            <pc:docMk/>
            <pc:sldMk cId="2816482385" sldId="286"/>
            <ac:spMk id="2" creationId="{BE380DA7-56A3-9EEA-AFAC-C49DEB93C95E}"/>
          </ac:spMkLst>
        </pc:spChg>
        <pc:spChg chg="del mod">
          <ac:chgData name="Beau Yeomans (2305057)" userId="S::2305057@student.uwtsd.ac.uk::bfa20ca9-46c3-4577-aa22-d9a46bfe97f1" providerId="AD" clId="Web-{6A2A5FC9-0C5B-79F6-5AF5-BA8918ED972D}" dt="2025-01-14T21:20:05.193" v="338"/>
          <ac:spMkLst>
            <pc:docMk/>
            <pc:sldMk cId="2816482385" sldId="286"/>
            <ac:spMk id="6" creationId="{05B02BFF-7907-D246-5DED-1C1EBB432B1C}"/>
          </ac:spMkLst>
        </pc:spChg>
        <pc:spChg chg="add del">
          <ac:chgData name="Beau Yeomans (2305057)" userId="S::2305057@student.uwtsd.ac.uk::bfa20ca9-46c3-4577-aa22-d9a46bfe97f1" providerId="AD" clId="Web-{6A2A5FC9-0C5B-79F6-5AF5-BA8918ED972D}" dt="2025-01-14T21:19:49.161" v="334"/>
          <ac:spMkLst>
            <pc:docMk/>
            <pc:sldMk cId="2816482385" sldId="286"/>
            <ac:spMk id="8" creationId="{954AB742-44A6-4CDD-B54A-818846AF8FF8}"/>
          </ac:spMkLst>
        </pc:spChg>
        <pc:spChg chg="add mod">
          <ac:chgData name="Beau Yeomans (2305057)" userId="S::2305057@student.uwtsd.ac.uk::bfa20ca9-46c3-4577-aa22-d9a46bfe97f1" providerId="AD" clId="Web-{6A2A5FC9-0C5B-79F6-5AF5-BA8918ED972D}" dt="2025-01-15T14:12:39.151" v="1075" actId="20577"/>
          <ac:spMkLst>
            <pc:docMk/>
            <pc:sldMk cId="2816482385" sldId="286"/>
            <ac:spMk id="9" creationId="{91B4CCED-2DB3-AC47-E591-02EFCF63258C}"/>
          </ac:spMkLst>
        </pc:spChg>
        <pc:spChg chg="add del">
          <ac:chgData name="Beau Yeomans (2305057)" userId="S::2305057@student.uwtsd.ac.uk::bfa20ca9-46c3-4577-aa22-d9a46bfe97f1" providerId="AD" clId="Web-{6A2A5FC9-0C5B-79F6-5AF5-BA8918ED972D}" dt="2025-01-14T21:19:49.146" v="333"/>
          <ac:spMkLst>
            <pc:docMk/>
            <pc:sldMk cId="2816482385" sldId="286"/>
            <ac:spMk id="28" creationId="{593B4D24-F4A8-4141-A20A-E0575D199633}"/>
          </ac:spMkLst>
        </pc:spChg>
        <pc:spChg chg="add del">
          <ac:chgData name="Beau Yeomans (2305057)" userId="S::2305057@student.uwtsd.ac.uk::bfa20ca9-46c3-4577-aa22-d9a46bfe97f1" providerId="AD" clId="Web-{6A2A5FC9-0C5B-79F6-5AF5-BA8918ED972D}" dt="2025-01-14T21:19:49.146" v="333"/>
          <ac:spMkLst>
            <pc:docMk/>
            <pc:sldMk cId="2816482385" sldId="286"/>
            <ac:spMk id="30" creationId="{55A741C2-AB82-4BF5-9324-5D0B56A3D0F7}"/>
          </ac:spMkLst>
        </pc:spChg>
        <pc:spChg chg="add del">
          <ac:chgData name="Beau Yeomans (2305057)" userId="S::2305057@student.uwtsd.ac.uk::bfa20ca9-46c3-4577-aa22-d9a46bfe97f1" providerId="AD" clId="Web-{6A2A5FC9-0C5B-79F6-5AF5-BA8918ED972D}" dt="2025-01-14T21:19:49.146" v="333"/>
          <ac:spMkLst>
            <pc:docMk/>
            <pc:sldMk cId="2816482385" sldId="286"/>
            <ac:spMk id="32" creationId="{DCD46807-BF17-4E5D-90A8-A062604C00C6}"/>
          </ac:spMkLst>
        </pc:spChg>
        <pc:spChg chg="add del">
          <ac:chgData name="Beau Yeomans (2305057)" userId="S::2305057@student.uwtsd.ac.uk::bfa20ca9-46c3-4577-aa22-d9a46bfe97f1" providerId="AD" clId="Web-{6A2A5FC9-0C5B-79F6-5AF5-BA8918ED972D}" dt="2025-01-14T21:19:49.146" v="333"/>
          <ac:spMkLst>
            <pc:docMk/>
            <pc:sldMk cId="2816482385" sldId="286"/>
            <ac:spMk id="34" creationId="{823926DB-76C8-474A-B5FB-F43C59E33FC5}"/>
          </ac:spMkLst>
        </pc:spChg>
        <pc:spChg chg="add">
          <ac:chgData name="Beau Yeomans (2305057)" userId="S::2305057@student.uwtsd.ac.uk::bfa20ca9-46c3-4577-aa22-d9a46bfe97f1" providerId="AD" clId="Web-{6A2A5FC9-0C5B-79F6-5AF5-BA8918ED972D}" dt="2025-01-14T21:19:49.161" v="334"/>
          <ac:spMkLst>
            <pc:docMk/>
            <pc:sldMk cId="2816482385" sldId="286"/>
            <ac:spMk id="36" creationId="{62442AC3-A9B0-4865-8A8A-1504FFC6E4D0}"/>
          </ac:spMkLst>
        </pc:spChg>
        <pc:spChg chg="add">
          <ac:chgData name="Beau Yeomans (2305057)" userId="S::2305057@student.uwtsd.ac.uk::bfa20ca9-46c3-4577-aa22-d9a46bfe97f1" providerId="AD" clId="Web-{6A2A5FC9-0C5B-79F6-5AF5-BA8918ED972D}" dt="2025-01-14T21:19:49.161" v="334"/>
          <ac:spMkLst>
            <pc:docMk/>
            <pc:sldMk cId="2816482385" sldId="286"/>
            <ac:spMk id="37" creationId="{10CE40DC-5723-449B-A365-A61D8C262E93}"/>
          </ac:spMkLst>
        </pc:spChg>
        <pc:spChg chg="add">
          <ac:chgData name="Beau Yeomans (2305057)" userId="S::2305057@student.uwtsd.ac.uk::bfa20ca9-46c3-4577-aa22-d9a46bfe97f1" providerId="AD" clId="Web-{6A2A5FC9-0C5B-79F6-5AF5-BA8918ED972D}" dt="2025-01-14T21:19:49.161" v="334"/>
          <ac:spMkLst>
            <pc:docMk/>
            <pc:sldMk cId="2816482385" sldId="286"/>
            <ac:spMk id="38" creationId="{68451DCE-129E-43B6-BA50-3C8339E4618E}"/>
          </ac:spMkLst>
        </pc:spChg>
        <pc:spChg chg="add">
          <ac:chgData name="Beau Yeomans (2305057)" userId="S::2305057@student.uwtsd.ac.uk::bfa20ca9-46c3-4577-aa22-d9a46bfe97f1" providerId="AD" clId="Web-{6A2A5FC9-0C5B-79F6-5AF5-BA8918ED972D}" dt="2025-01-14T21:19:49.161" v="334"/>
          <ac:spMkLst>
            <pc:docMk/>
            <pc:sldMk cId="2816482385" sldId="286"/>
            <ac:spMk id="39" creationId="{28207E96-6DFF-4119-B2EA-3299067D2F45}"/>
          </ac:spMkLst>
        </pc:spChg>
        <pc:spChg chg="add">
          <ac:chgData name="Beau Yeomans (2305057)" userId="S::2305057@student.uwtsd.ac.uk::bfa20ca9-46c3-4577-aa22-d9a46bfe97f1" providerId="AD" clId="Web-{6A2A5FC9-0C5B-79F6-5AF5-BA8918ED972D}" dt="2025-01-14T21:19:49.161" v="334"/>
          <ac:spMkLst>
            <pc:docMk/>
            <pc:sldMk cId="2816482385" sldId="286"/>
            <ac:spMk id="40" creationId="{9E223C86-12C5-4A60-A21A-D7FC75EFC658}"/>
          </ac:spMkLst>
        </pc:spChg>
        <pc:spChg chg="add">
          <ac:chgData name="Beau Yeomans (2305057)" userId="S::2305057@student.uwtsd.ac.uk::bfa20ca9-46c3-4577-aa22-d9a46bfe97f1" providerId="AD" clId="Web-{6A2A5FC9-0C5B-79F6-5AF5-BA8918ED972D}" dt="2025-01-14T21:19:49.161" v="334"/>
          <ac:spMkLst>
            <pc:docMk/>
            <pc:sldMk cId="2816482385" sldId="286"/>
            <ac:spMk id="41" creationId="{FA573AF0-3C0B-4895-A7A6-F41B03211538}"/>
          </ac:spMkLst>
        </pc:spChg>
        <pc:grpChg chg="add del">
          <ac:chgData name="Beau Yeomans (2305057)" userId="S::2305057@student.uwtsd.ac.uk::bfa20ca9-46c3-4577-aa22-d9a46bfe97f1" providerId="AD" clId="Web-{6A2A5FC9-0C5B-79F6-5AF5-BA8918ED972D}" dt="2025-01-14T21:19:49.146" v="333"/>
          <ac:grpSpMkLst>
            <pc:docMk/>
            <pc:sldMk cId="2816482385" sldId="286"/>
            <ac:grpSpMk id="15" creationId="{97EE97F1-3EFC-4812-BCD8-BAFDC3EE4658}"/>
          </ac:grpSpMkLst>
        </pc:grpChg>
        <pc:grpChg chg="add del">
          <ac:chgData name="Beau Yeomans (2305057)" userId="S::2305057@student.uwtsd.ac.uk::bfa20ca9-46c3-4577-aa22-d9a46bfe97f1" providerId="AD" clId="Web-{6A2A5FC9-0C5B-79F6-5AF5-BA8918ED972D}" dt="2025-01-14T21:19:49.146" v="333"/>
          <ac:grpSpMkLst>
            <pc:docMk/>
            <pc:sldMk cId="2816482385" sldId="286"/>
            <ac:grpSpMk id="20" creationId="{266F884D-C8C7-413B-842D-2DEA05D3294D}"/>
          </ac:grpSpMkLst>
        </pc:grpChg>
        <pc:picChg chg="add del mod">
          <ac:chgData name="Beau Yeomans (2305057)" userId="S::2305057@student.uwtsd.ac.uk::bfa20ca9-46c3-4577-aa22-d9a46bfe97f1" providerId="AD" clId="Web-{6A2A5FC9-0C5B-79F6-5AF5-BA8918ED972D}" dt="2025-01-14T17:26:56.688" v="34"/>
          <ac:picMkLst>
            <pc:docMk/>
            <pc:sldMk cId="2816482385" sldId="286"/>
            <ac:picMk id="3" creationId="{632E02E0-52F1-1597-1026-6C35CCA61C66}"/>
          </ac:picMkLst>
        </pc:picChg>
        <pc:picChg chg="add del mod">
          <ac:chgData name="Beau Yeomans (2305057)" userId="S::2305057@student.uwtsd.ac.uk::bfa20ca9-46c3-4577-aa22-d9a46bfe97f1" providerId="AD" clId="Web-{6A2A5FC9-0C5B-79F6-5AF5-BA8918ED972D}" dt="2025-01-14T21:19:07.706" v="329"/>
          <ac:picMkLst>
            <pc:docMk/>
            <pc:sldMk cId="2816482385" sldId="286"/>
            <ac:picMk id="3" creationId="{B1D39A53-768E-7E2A-8166-ACF08AAC7969}"/>
          </ac:picMkLst>
        </pc:picChg>
        <pc:picChg chg="add del mod">
          <ac:chgData name="Beau Yeomans (2305057)" userId="S::2305057@student.uwtsd.ac.uk::bfa20ca9-46c3-4577-aa22-d9a46bfe97f1" providerId="AD" clId="Web-{6A2A5FC9-0C5B-79F6-5AF5-BA8918ED972D}" dt="2025-01-14T21:19:32.426" v="331"/>
          <ac:picMkLst>
            <pc:docMk/>
            <pc:sldMk cId="2816482385" sldId="286"/>
            <ac:picMk id="4" creationId="{0C5D842D-5E30-0D38-B66D-4708AE43CDE0}"/>
          </ac:picMkLst>
        </pc:picChg>
        <pc:picChg chg="add mod ord">
          <ac:chgData name="Beau Yeomans (2305057)" userId="S::2305057@student.uwtsd.ac.uk::bfa20ca9-46c3-4577-aa22-d9a46bfe97f1" providerId="AD" clId="Web-{6A2A5FC9-0C5B-79F6-5AF5-BA8918ED972D}" dt="2025-01-14T21:19:49.161" v="334"/>
          <ac:picMkLst>
            <pc:docMk/>
            <pc:sldMk cId="2816482385" sldId="286"/>
            <ac:picMk id="5" creationId="{F6D39D91-B4E9-91C8-931B-5145679A4982}"/>
          </ac:picMkLst>
        </pc:picChg>
        <pc:picChg chg="add del mod">
          <ac:chgData name="Beau Yeomans (2305057)" userId="S::2305057@student.uwtsd.ac.uk::bfa20ca9-46c3-4577-aa22-d9a46bfe97f1" providerId="AD" clId="Web-{6A2A5FC9-0C5B-79F6-5AF5-BA8918ED972D}" dt="2025-01-14T21:22:16.620" v="375"/>
          <ac:picMkLst>
            <pc:docMk/>
            <pc:sldMk cId="2816482385" sldId="286"/>
            <ac:picMk id="7" creationId="{B1B917C7-2D1F-59F1-A2EA-4D01D867129A}"/>
          </ac:picMkLst>
        </pc:picChg>
      </pc:sldChg>
      <pc:sldChg chg="addSp delSp modSp new mod setBg">
        <pc:chgData name="Beau Yeomans (2305057)" userId="S::2305057@student.uwtsd.ac.uk::bfa20ca9-46c3-4577-aa22-d9a46bfe97f1" providerId="AD" clId="Web-{6A2A5FC9-0C5B-79F6-5AF5-BA8918ED972D}" dt="2025-01-15T14:33:34.689" v="1122" actId="1076"/>
        <pc:sldMkLst>
          <pc:docMk/>
          <pc:sldMk cId="3373645240" sldId="287"/>
        </pc:sldMkLst>
        <pc:spChg chg="mod">
          <ac:chgData name="Beau Yeomans (2305057)" userId="S::2305057@student.uwtsd.ac.uk::bfa20ca9-46c3-4577-aa22-d9a46bfe97f1" providerId="AD" clId="Web-{6A2A5FC9-0C5B-79F6-5AF5-BA8918ED972D}" dt="2025-01-15T12:01:35.560" v="649" actId="1076"/>
          <ac:spMkLst>
            <pc:docMk/>
            <pc:sldMk cId="3373645240" sldId="287"/>
            <ac:spMk id="2" creationId="{FBFEC891-0EBD-4E71-F5B1-45E85EE366F9}"/>
          </ac:spMkLst>
        </pc:spChg>
        <pc:spChg chg="del mod">
          <ac:chgData name="Beau Yeomans (2305057)" userId="S::2305057@student.uwtsd.ac.uk::bfa20ca9-46c3-4577-aa22-d9a46bfe97f1" providerId="AD" clId="Web-{6A2A5FC9-0C5B-79F6-5AF5-BA8918ED972D}" dt="2025-01-15T11:52:41.703" v="520"/>
          <ac:spMkLst>
            <pc:docMk/>
            <pc:sldMk cId="3373645240" sldId="287"/>
            <ac:spMk id="3" creationId="{78D177B5-D0FF-CF41-8B9B-703367852662}"/>
          </ac:spMkLst>
        </pc:spChg>
        <pc:spChg chg="add del mod">
          <ac:chgData name="Beau Yeomans (2305057)" userId="S::2305057@student.uwtsd.ac.uk::bfa20ca9-46c3-4577-aa22-d9a46bfe97f1" providerId="AD" clId="Web-{6A2A5FC9-0C5B-79F6-5AF5-BA8918ED972D}" dt="2025-01-15T11:52:44.937" v="521"/>
          <ac:spMkLst>
            <pc:docMk/>
            <pc:sldMk cId="3373645240" sldId="287"/>
            <ac:spMk id="8" creationId="{032DAE76-7A72-0324-BF5D-78B95C347E50}"/>
          </ac:spMkLst>
        </pc:spChg>
        <pc:spChg chg="add del">
          <ac:chgData name="Beau Yeomans (2305057)" userId="S::2305057@student.uwtsd.ac.uk::bfa20ca9-46c3-4577-aa22-d9a46bfe97f1" providerId="AD" clId="Web-{6A2A5FC9-0C5B-79F6-5AF5-BA8918ED972D}" dt="2025-01-15T11:48:53.947" v="498"/>
          <ac:spMkLst>
            <pc:docMk/>
            <pc:sldMk cId="3373645240" sldId="287"/>
            <ac:spMk id="9" creationId="{10CE40DC-5723-449B-A365-A61D8C262E93}"/>
          </ac:spMkLst>
        </pc:spChg>
        <pc:spChg chg="add del mod">
          <ac:chgData name="Beau Yeomans (2305057)" userId="S::2305057@student.uwtsd.ac.uk::bfa20ca9-46c3-4577-aa22-d9a46bfe97f1" providerId="AD" clId="Web-{6A2A5FC9-0C5B-79F6-5AF5-BA8918ED972D}" dt="2025-01-15T11:59:06.197" v="613"/>
          <ac:spMkLst>
            <pc:docMk/>
            <pc:sldMk cId="3373645240" sldId="287"/>
            <ac:spMk id="10" creationId="{2ABCCB83-7083-E52E-5568-C73CA82A3600}"/>
          </ac:spMkLst>
        </pc:spChg>
        <pc:spChg chg="add del">
          <ac:chgData name="Beau Yeomans (2305057)" userId="S::2305057@student.uwtsd.ac.uk::bfa20ca9-46c3-4577-aa22-d9a46bfe97f1" providerId="AD" clId="Web-{6A2A5FC9-0C5B-79F6-5AF5-BA8918ED972D}" dt="2025-01-15T11:48:53.947" v="498"/>
          <ac:spMkLst>
            <pc:docMk/>
            <pc:sldMk cId="3373645240" sldId="287"/>
            <ac:spMk id="11" creationId="{28207E96-6DFF-4119-B2EA-3299067D2F45}"/>
          </ac:spMkLst>
        </pc:spChg>
        <pc:spChg chg="add del">
          <ac:chgData name="Beau Yeomans (2305057)" userId="S::2305057@student.uwtsd.ac.uk::bfa20ca9-46c3-4577-aa22-d9a46bfe97f1" providerId="AD" clId="Web-{6A2A5FC9-0C5B-79F6-5AF5-BA8918ED972D}" dt="2025-01-15T11:48:53.947" v="498"/>
          <ac:spMkLst>
            <pc:docMk/>
            <pc:sldMk cId="3373645240" sldId="287"/>
            <ac:spMk id="13" creationId="{9E223C86-12C5-4A60-A21A-D7FC75EFC658}"/>
          </ac:spMkLst>
        </pc:spChg>
        <pc:spChg chg="add mod">
          <ac:chgData name="Beau Yeomans (2305057)" userId="S::2305057@student.uwtsd.ac.uk::bfa20ca9-46c3-4577-aa22-d9a46bfe97f1" providerId="AD" clId="Web-{6A2A5FC9-0C5B-79F6-5AF5-BA8918ED972D}" dt="2025-01-15T14:33:34.689" v="1122" actId="1076"/>
          <ac:spMkLst>
            <pc:docMk/>
            <pc:sldMk cId="3373645240" sldId="287"/>
            <ac:spMk id="14" creationId="{A07FB825-6B21-2F2C-2B7B-A5FC382FDB87}"/>
          </ac:spMkLst>
        </pc:spChg>
        <pc:spChg chg="add del">
          <ac:chgData name="Beau Yeomans (2305057)" userId="S::2305057@student.uwtsd.ac.uk::bfa20ca9-46c3-4577-aa22-d9a46bfe97f1" providerId="AD" clId="Web-{6A2A5FC9-0C5B-79F6-5AF5-BA8918ED972D}" dt="2025-01-15T11:48:53.947" v="498"/>
          <ac:spMkLst>
            <pc:docMk/>
            <pc:sldMk cId="3373645240" sldId="287"/>
            <ac:spMk id="15" creationId="{FA573AF0-3C0B-4895-A7A6-F41B03211538}"/>
          </ac:spMkLst>
        </pc:spChg>
        <pc:spChg chg="add del">
          <ac:chgData name="Beau Yeomans (2305057)" userId="S::2305057@student.uwtsd.ac.uk::bfa20ca9-46c3-4577-aa22-d9a46bfe97f1" providerId="AD" clId="Web-{6A2A5FC9-0C5B-79F6-5AF5-BA8918ED972D}" dt="2025-01-15T11:48:53.947" v="498"/>
          <ac:spMkLst>
            <pc:docMk/>
            <pc:sldMk cId="3373645240" sldId="287"/>
            <ac:spMk id="17" creationId="{62442AC3-A9B0-4865-8A8A-1504FFC6E4D0}"/>
          </ac:spMkLst>
        </pc:spChg>
        <pc:spChg chg="add del">
          <ac:chgData name="Beau Yeomans (2305057)" userId="S::2305057@student.uwtsd.ac.uk::bfa20ca9-46c3-4577-aa22-d9a46bfe97f1" providerId="AD" clId="Web-{6A2A5FC9-0C5B-79F6-5AF5-BA8918ED972D}" dt="2025-01-15T11:48:53.947" v="498"/>
          <ac:spMkLst>
            <pc:docMk/>
            <pc:sldMk cId="3373645240" sldId="287"/>
            <ac:spMk id="19" creationId="{68451DCE-129E-43B6-BA50-3C8339E4618E}"/>
          </ac:spMkLst>
        </pc:spChg>
        <pc:spChg chg="add del">
          <ac:chgData name="Beau Yeomans (2305057)" userId="S::2305057@student.uwtsd.ac.uk::bfa20ca9-46c3-4577-aa22-d9a46bfe97f1" providerId="AD" clId="Web-{6A2A5FC9-0C5B-79F6-5AF5-BA8918ED972D}" dt="2025-01-15T11:49:19.479" v="501"/>
          <ac:spMkLst>
            <pc:docMk/>
            <pc:sldMk cId="3373645240" sldId="287"/>
            <ac:spMk id="24" creationId="{10CE40DC-5723-449B-A365-A61D8C262E93}"/>
          </ac:spMkLst>
        </pc:spChg>
        <pc:spChg chg="add del">
          <ac:chgData name="Beau Yeomans (2305057)" userId="S::2305057@student.uwtsd.ac.uk::bfa20ca9-46c3-4577-aa22-d9a46bfe97f1" providerId="AD" clId="Web-{6A2A5FC9-0C5B-79F6-5AF5-BA8918ED972D}" dt="2025-01-15T11:49:19.479" v="501"/>
          <ac:spMkLst>
            <pc:docMk/>
            <pc:sldMk cId="3373645240" sldId="287"/>
            <ac:spMk id="26" creationId="{28207E96-6DFF-4119-B2EA-3299067D2F45}"/>
          </ac:spMkLst>
        </pc:spChg>
        <pc:spChg chg="del">
          <ac:chgData name="Beau Yeomans (2305057)" userId="S::2305057@student.uwtsd.ac.uk::bfa20ca9-46c3-4577-aa22-d9a46bfe97f1" providerId="AD" clId="Web-{6A2A5FC9-0C5B-79F6-5AF5-BA8918ED972D}" dt="2025-01-15T11:49:19.479" v="501"/>
          <ac:spMkLst>
            <pc:docMk/>
            <pc:sldMk cId="3373645240" sldId="287"/>
            <ac:spMk id="28" creationId="{9E223C86-12C5-4A60-A21A-D7FC75EFC658}"/>
          </ac:spMkLst>
        </pc:spChg>
        <pc:spChg chg="add del">
          <ac:chgData name="Beau Yeomans (2305057)" userId="S::2305057@student.uwtsd.ac.uk::bfa20ca9-46c3-4577-aa22-d9a46bfe97f1" providerId="AD" clId="Web-{6A2A5FC9-0C5B-79F6-5AF5-BA8918ED972D}" dt="2025-01-15T11:49:19.479" v="501"/>
          <ac:spMkLst>
            <pc:docMk/>
            <pc:sldMk cId="3373645240" sldId="287"/>
            <ac:spMk id="30" creationId="{FA573AF0-3C0B-4895-A7A6-F41B03211538}"/>
          </ac:spMkLst>
        </pc:spChg>
        <pc:spChg chg="add del">
          <ac:chgData name="Beau Yeomans (2305057)" userId="S::2305057@student.uwtsd.ac.uk::bfa20ca9-46c3-4577-aa22-d9a46bfe97f1" providerId="AD" clId="Web-{6A2A5FC9-0C5B-79F6-5AF5-BA8918ED972D}" dt="2025-01-15T11:49:19.479" v="501"/>
          <ac:spMkLst>
            <pc:docMk/>
            <pc:sldMk cId="3373645240" sldId="287"/>
            <ac:spMk id="32" creationId="{62442AC3-A9B0-4865-8A8A-1504FFC6E4D0}"/>
          </ac:spMkLst>
        </pc:spChg>
        <pc:spChg chg="add del">
          <ac:chgData name="Beau Yeomans (2305057)" userId="S::2305057@student.uwtsd.ac.uk::bfa20ca9-46c3-4577-aa22-d9a46bfe97f1" providerId="AD" clId="Web-{6A2A5FC9-0C5B-79F6-5AF5-BA8918ED972D}" dt="2025-01-15T11:51:57.702" v="513"/>
          <ac:spMkLst>
            <pc:docMk/>
            <pc:sldMk cId="3373645240" sldId="287"/>
            <ac:spMk id="39" creationId="{49BB7E9A-6937-4BF0-9F51-A20F197B550F}"/>
          </ac:spMkLst>
        </pc:spChg>
        <pc:spChg chg="add del">
          <ac:chgData name="Beau Yeomans (2305057)" userId="S::2305057@student.uwtsd.ac.uk::bfa20ca9-46c3-4577-aa22-d9a46bfe97f1" providerId="AD" clId="Web-{6A2A5FC9-0C5B-79F6-5AF5-BA8918ED972D}" dt="2025-01-15T11:51:57.702" v="513"/>
          <ac:spMkLst>
            <pc:docMk/>
            <pc:sldMk cId="3373645240" sldId="287"/>
            <ac:spMk id="41" creationId="{E0939753-89D7-48A8-8441-B9FF25CE8A7E}"/>
          </ac:spMkLst>
        </pc:spChg>
        <pc:spChg chg="add del">
          <ac:chgData name="Beau Yeomans (2305057)" userId="S::2305057@student.uwtsd.ac.uk::bfa20ca9-46c3-4577-aa22-d9a46bfe97f1" providerId="AD" clId="Web-{6A2A5FC9-0C5B-79F6-5AF5-BA8918ED972D}" dt="2025-01-15T11:51:57.702" v="513"/>
          <ac:spMkLst>
            <pc:docMk/>
            <pc:sldMk cId="3373645240" sldId="287"/>
            <ac:spMk id="43" creationId="{9F5CCFC5-858F-4B45-9B10-D49DD0280D20}"/>
          </ac:spMkLst>
        </pc:spChg>
        <pc:spChg chg="del">
          <ac:chgData name="Beau Yeomans (2305057)" userId="S::2305057@student.uwtsd.ac.uk::bfa20ca9-46c3-4577-aa22-d9a46bfe97f1" providerId="AD" clId="Web-{6A2A5FC9-0C5B-79F6-5AF5-BA8918ED972D}" dt="2025-01-15T11:51:57.702" v="513"/>
          <ac:spMkLst>
            <pc:docMk/>
            <pc:sldMk cId="3373645240" sldId="287"/>
            <ac:spMk id="45" creationId="{2348ECDC-D455-4B71-90F6-2ECC12B7983B}"/>
          </ac:spMkLst>
        </pc:spChg>
        <pc:spChg chg="add del">
          <ac:chgData name="Beau Yeomans (2305057)" userId="S::2305057@student.uwtsd.ac.uk::bfa20ca9-46c3-4577-aa22-d9a46bfe97f1" providerId="AD" clId="Web-{6A2A5FC9-0C5B-79F6-5AF5-BA8918ED972D}" dt="2025-01-15T11:52:21.593" v="519"/>
          <ac:spMkLst>
            <pc:docMk/>
            <pc:sldMk cId="3373645240" sldId="287"/>
            <ac:spMk id="50" creationId="{3D5FBB81-B61B-416A-8F5D-A8DDF62530F1}"/>
          </ac:spMkLst>
        </pc:spChg>
        <pc:spChg chg="add del">
          <ac:chgData name="Beau Yeomans (2305057)" userId="S::2305057@student.uwtsd.ac.uk::bfa20ca9-46c3-4577-aa22-d9a46bfe97f1" providerId="AD" clId="Web-{6A2A5FC9-0C5B-79F6-5AF5-BA8918ED972D}" dt="2025-01-15T11:52:21.593" v="519"/>
          <ac:spMkLst>
            <pc:docMk/>
            <pc:sldMk cId="3373645240" sldId="287"/>
            <ac:spMk id="52" creationId="{40C0D7D4-D83D-4C58-87D1-955F0A9173D7}"/>
          </ac:spMkLst>
        </pc:spChg>
        <pc:spChg chg="add del">
          <ac:chgData name="Beau Yeomans (2305057)" userId="S::2305057@student.uwtsd.ac.uk::bfa20ca9-46c3-4577-aa22-d9a46bfe97f1" providerId="AD" clId="Web-{6A2A5FC9-0C5B-79F6-5AF5-BA8918ED972D}" dt="2025-01-15T11:52:21.593" v="519"/>
          <ac:spMkLst>
            <pc:docMk/>
            <pc:sldMk cId="3373645240" sldId="287"/>
            <ac:spMk id="54" creationId="{0BA56A81-C9DD-4EBA-9E13-32FFB51CFD45}"/>
          </ac:spMkLst>
        </pc:spChg>
        <pc:spChg chg="add del">
          <ac:chgData name="Beau Yeomans (2305057)" userId="S::2305057@student.uwtsd.ac.uk::bfa20ca9-46c3-4577-aa22-d9a46bfe97f1" providerId="AD" clId="Web-{6A2A5FC9-0C5B-79F6-5AF5-BA8918ED972D}" dt="2025-01-15T11:52:21.593" v="519"/>
          <ac:spMkLst>
            <pc:docMk/>
            <pc:sldMk cId="3373645240" sldId="287"/>
            <ac:spMk id="56" creationId="{15F9A324-404E-4C5D-AFF0-C5D0D84182B0}"/>
          </ac:spMkLst>
        </pc:spChg>
        <pc:spChg chg="add del">
          <ac:chgData name="Beau Yeomans (2305057)" userId="S::2305057@student.uwtsd.ac.uk::bfa20ca9-46c3-4577-aa22-d9a46bfe97f1" providerId="AD" clId="Web-{6A2A5FC9-0C5B-79F6-5AF5-BA8918ED972D}" dt="2025-01-15T11:52:14.796" v="516"/>
          <ac:spMkLst>
            <pc:docMk/>
            <pc:sldMk cId="3373645240" sldId="287"/>
            <ac:spMk id="61" creationId="{593B4D24-F4A8-4141-A20A-E0575D199633}"/>
          </ac:spMkLst>
        </pc:spChg>
        <pc:spChg chg="add del">
          <ac:chgData name="Beau Yeomans (2305057)" userId="S::2305057@student.uwtsd.ac.uk::bfa20ca9-46c3-4577-aa22-d9a46bfe97f1" providerId="AD" clId="Web-{6A2A5FC9-0C5B-79F6-5AF5-BA8918ED972D}" dt="2025-01-15T11:52:14.796" v="516"/>
          <ac:spMkLst>
            <pc:docMk/>
            <pc:sldMk cId="3373645240" sldId="287"/>
            <ac:spMk id="63" creationId="{55A741C2-AB82-4BF5-9324-5D0B56A3D0F7}"/>
          </ac:spMkLst>
        </pc:spChg>
        <pc:spChg chg="add del">
          <ac:chgData name="Beau Yeomans (2305057)" userId="S::2305057@student.uwtsd.ac.uk::bfa20ca9-46c3-4577-aa22-d9a46bfe97f1" providerId="AD" clId="Web-{6A2A5FC9-0C5B-79F6-5AF5-BA8918ED972D}" dt="2025-01-15T11:52:14.796" v="516"/>
          <ac:spMkLst>
            <pc:docMk/>
            <pc:sldMk cId="3373645240" sldId="287"/>
            <ac:spMk id="65" creationId="{DCD46807-BF17-4E5D-90A8-A062604C00C6}"/>
          </ac:spMkLst>
        </pc:spChg>
        <pc:spChg chg="add del">
          <ac:chgData name="Beau Yeomans (2305057)" userId="S::2305057@student.uwtsd.ac.uk::bfa20ca9-46c3-4577-aa22-d9a46bfe97f1" providerId="AD" clId="Web-{6A2A5FC9-0C5B-79F6-5AF5-BA8918ED972D}" dt="2025-01-15T11:52:14.796" v="516"/>
          <ac:spMkLst>
            <pc:docMk/>
            <pc:sldMk cId="3373645240" sldId="287"/>
            <ac:spMk id="67" creationId="{823926DB-76C8-474A-B5FB-F43C59E33FC5}"/>
          </ac:spMkLst>
        </pc:spChg>
        <pc:spChg chg="add del">
          <ac:chgData name="Beau Yeomans (2305057)" userId="S::2305057@student.uwtsd.ac.uk::bfa20ca9-46c3-4577-aa22-d9a46bfe97f1" providerId="AD" clId="Web-{6A2A5FC9-0C5B-79F6-5AF5-BA8918ED972D}" dt="2025-01-15T11:52:21.577" v="518"/>
          <ac:spMkLst>
            <pc:docMk/>
            <pc:sldMk cId="3373645240" sldId="287"/>
            <ac:spMk id="69" creationId="{49BB7E9A-6937-4BF0-9F51-A20F197B550F}"/>
          </ac:spMkLst>
        </pc:spChg>
        <pc:spChg chg="add del">
          <ac:chgData name="Beau Yeomans (2305057)" userId="S::2305057@student.uwtsd.ac.uk::bfa20ca9-46c3-4577-aa22-d9a46bfe97f1" providerId="AD" clId="Web-{6A2A5FC9-0C5B-79F6-5AF5-BA8918ED972D}" dt="2025-01-15T11:52:21.577" v="518"/>
          <ac:spMkLst>
            <pc:docMk/>
            <pc:sldMk cId="3373645240" sldId="287"/>
            <ac:spMk id="70" creationId="{E0939753-89D7-48A8-8441-B9FF25CE8A7E}"/>
          </ac:spMkLst>
        </pc:spChg>
        <pc:spChg chg="add del">
          <ac:chgData name="Beau Yeomans (2305057)" userId="S::2305057@student.uwtsd.ac.uk::bfa20ca9-46c3-4577-aa22-d9a46bfe97f1" providerId="AD" clId="Web-{6A2A5FC9-0C5B-79F6-5AF5-BA8918ED972D}" dt="2025-01-15T11:52:21.577" v="518"/>
          <ac:spMkLst>
            <pc:docMk/>
            <pc:sldMk cId="3373645240" sldId="287"/>
            <ac:spMk id="71" creationId="{9F5CCFC5-858F-4B45-9B10-D49DD0280D20}"/>
          </ac:spMkLst>
        </pc:spChg>
        <pc:spChg chg="add del">
          <ac:chgData name="Beau Yeomans (2305057)" userId="S::2305057@student.uwtsd.ac.uk::bfa20ca9-46c3-4577-aa22-d9a46bfe97f1" providerId="AD" clId="Web-{6A2A5FC9-0C5B-79F6-5AF5-BA8918ED972D}" dt="2025-01-15T11:52:21.577" v="518"/>
          <ac:spMkLst>
            <pc:docMk/>
            <pc:sldMk cId="3373645240" sldId="287"/>
            <ac:spMk id="72" creationId="{2348ECDC-D455-4B71-90F6-2ECC12B7983B}"/>
          </ac:spMkLst>
        </pc:spChg>
        <pc:spChg chg="add del">
          <ac:chgData name="Beau Yeomans (2305057)" userId="S::2305057@student.uwtsd.ac.uk::bfa20ca9-46c3-4577-aa22-d9a46bfe97f1" providerId="AD" clId="Web-{6A2A5FC9-0C5B-79F6-5AF5-BA8918ED972D}" dt="2025-01-15T11:58:57.915" v="612"/>
          <ac:spMkLst>
            <pc:docMk/>
            <pc:sldMk cId="3373645240" sldId="287"/>
            <ac:spMk id="74" creationId="{49BB7E9A-6937-4BF0-9F51-A20F197B550F}"/>
          </ac:spMkLst>
        </pc:spChg>
        <pc:spChg chg="add del">
          <ac:chgData name="Beau Yeomans (2305057)" userId="S::2305057@student.uwtsd.ac.uk::bfa20ca9-46c3-4577-aa22-d9a46bfe97f1" providerId="AD" clId="Web-{6A2A5FC9-0C5B-79F6-5AF5-BA8918ED972D}" dt="2025-01-15T11:58:57.915" v="612"/>
          <ac:spMkLst>
            <pc:docMk/>
            <pc:sldMk cId="3373645240" sldId="287"/>
            <ac:spMk id="75" creationId="{E0939753-89D7-48A8-8441-B9FF25CE8A7E}"/>
          </ac:spMkLst>
        </pc:spChg>
        <pc:spChg chg="add del">
          <ac:chgData name="Beau Yeomans (2305057)" userId="S::2305057@student.uwtsd.ac.uk::bfa20ca9-46c3-4577-aa22-d9a46bfe97f1" providerId="AD" clId="Web-{6A2A5FC9-0C5B-79F6-5AF5-BA8918ED972D}" dt="2025-01-15T11:58:57.915" v="612"/>
          <ac:spMkLst>
            <pc:docMk/>
            <pc:sldMk cId="3373645240" sldId="287"/>
            <ac:spMk id="76" creationId="{9F5CCFC5-858F-4B45-9B10-D49DD0280D20}"/>
          </ac:spMkLst>
        </pc:spChg>
        <pc:spChg chg="add del">
          <ac:chgData name="Beau Yeomans (2305057)" userId="S::2305057@student.uwtsd.ac.uk::bfa20ca9-46c3-4577-aa22-d9a46bfe97f1" providerId="AD" clId="Web-{6A2A5FC9-0C5B-79F6-5AF5-BA8918ED972D}" dt="2025-01-15T11:58:57.915" v="612"/>
          <ac:spMkLst>
            <pc:docMk/>
            <pc:sldMk cId="3373645240" sldId="287"/>
            <ac:spMk id="77" creationId="{2348ECDC-D455-4B71-90F6-2ECC12B7983B}"/>
          </ac:spMkLst>
        </pc:spChg>
        <pc:spChg chg="add">
          <ac:chgData name="Beau Yeomans (2305057)" userId="S::2305057@student.uwtsd.ac.uk::bfa20ca9-46c3-4577-aa22-d9a46bfe97f1" providerId="AD" clId="Web-{6A2A5FC9-0C5B-79F6-5AF5-BA8918ED972D}" dt="2025-01-15T11:58:57.915" v="612"/>
          <ac:spMkLst>
            <pc:docMk/>
            <pc:sldMk cId="3373645240" sldId="287"/>
            <ac:spMk id="82" creationId="{49BB7E9A-6937-4BF0-9F51-A20F197B550F}"/>
          </ac:spMkLst>
        </pc:spChg>
        <pc:spChg chg="add">
          <ac:chgData name="Beau Yeomans (2305057)" userId="S::2305057@student.uwtsd.ac.uk::bfa20ca9-46c3-4577-aa22-d9a46bfe97f1" providerId="AD" clId="Web-{6A2A5FC9-0C5B-79F6-5AF5-BA8918ED972D}" dt="2025-01-15T11:58:57.915" v="612"/>
          <ac:spMkLst>
            <pc:docMk/>
            <pc:sldMk cId="3373645240" sldId="287"/>
            <ac:spMk id="84" creationId="{E0939753-89D7-48A8-8441-B9FF25CE8A7E}"/>
          </ac:spMkLst>
        </pc:spChg>
        <pc:spChg chg="add">
          <ac:chgData name="Beau Yeomans (2305057)" userId="S::2305057@student.uwtsd.ac.uk::bfa20ca9-46c3-4577-aa22-d9a46bfe97f1" providerId="AD" clId="Web-{6A2A5FC9-0C5B-79F6-5AF5-BA8918ED972D}" dt="2025-01-15T11:58:57.915" v="612"/>
          <ac:spMkLst>
            <pc:docMk/>
            <pc:sldMk cId="3373645240" sldId="287"/>
            <ac:spMk id="86" creationId="{9F5CCFC5-858F-4B45-9B10-D49DD0280D20}"/>
          </ac:spMkLst>
        </pc:spChg>
        <pc:spChg chg="add">
          <ac:chgData name="Beau Yeomans (2305057)" userId="S::2305057@student.uwtsd.ac.uk::bfa20ca9-46c3-4577-aa22-d9a46bfe97f1" providerId="AD" clId="Web-{6A2A5FC9-0C5B-79F6-5AF5-BA8918ED972D}" dt="2025-01-15T11:58:57.915" v="612"/>
          <ac:spMkLst>
            <pc:docMk/>
            <pc:sldMk cId="3373645240" sldId="287"/>
            <ac:spMk id="88" creationId="{2348ECDC-D455-4B71-90F6-2ECC12B7983B}"/>
          </ac:spMkLst>
        </pc:spChg>
        <pc:picChg chg="add del mod ord">
          <ac:chgData name="Beau Yeomans (2305057)" userId="S::2305057@student.uwtsd.ac.uk::bfa20ca9-46c3-4577-aa22-d9a46bfe97f1" providerId="AD" clId="Web-{6A2A5FC9-0C5B-79F6-5AF5-BA8918ED972D}" dt="2025-01-15T11:47:40.336" v="496"/>
          <ac:picMkLst>
            <pc:docMk/>
            <pc:sldMk cId="3373645240" sldId="287"/>
            <ac:picMk id="4" creationId="{8E7DD7C3-9A9B-7734-F1F3-E7E8CE477BA6}"/>
          </ac:picMkLst>
        </pc:picChg>
        <pc:picChg chg="add del mod modCrop">
          <ac:chgData name="Beau Yeomans (2305057)" userId="S::2305057@student.uwtsd.ac.uk::bfa20ca9-46c3-4577-aa22-d9a46bfe97f1" providerId="AD" clId="Web-{6A2A5FC9-0C5B-79F6-5AF5-BA8918ED972D}" dt="2025-01-15T11:51:45.248" v="511"/>
          <ac:picMkLst>
            <pc:docMk/>
            <pc:sldMk cId="3373645240" sldId="287"/>
            <ac:picMk id="5" creationId="{E66F86A4-353A-4477-3AD7-ECAFAABD9E72}"/>
          </ac:picMkLst>
        </pc:picChg>
        <pc:picChg chg="add del mod modCrop">
          <ac:chgData name="Beau Yeomans (2305057)" userId="S::2305057@student.uwtsd.ac.uk::bfa20ca9-46c3-4577-aa22-d9a46bfe97f1" providerId="AD" clId="Web-{6A2A5FC9-0C5B-79F6-5AF5-BA8918ED972D}" dt="2025-01-15T11:58:47.759" v="609"/>
          <ac:picMkLst>
            <pc:docMk/>
            <pc:sldMk cId="3373645240" sldId="287"/>
            <ac:picMk id="6" creationId="{0233774A-430F-3BE3-AC40-ADF3236917C0}"/>
          </ac:picMkLst>
        </pc:picChg>
        <pc:picChg chg="add mod">
          <ac:chgData name="Beau Yeomans (2305057)" userId="S::2305057@student.uwtsd.ac.uk::bfa20ca9-46c3-4577-aa22-d9a46bfe97f1" providerId="AD" clId="Web-{6A2A5FC9-0C5B-79F6-5AF5-BA8918ED972D}" dt="2025-01-15T11:58:51.009" v="611" actId="1076"/>
          <ac:picMkLst>
            <pc:docMk/>
            <pc:sldMk cId="3373645240" sldId="287"/>
            <ac:picMk id="12" creationId="{BBDA1A50-D647-984F-3388-00C1AE9CE8E3}"/>
          </ac:picMkLst>
        </pc:picChg>
      </pc:sldChg>
      <pc:sldChg chg="addSp delSp modSp new mod setBg">
        <pc:chgData name="Beau Yeomans (2305057)" userId="S::2305057@student.uwtsd.ac.uk::bfa20ca9-46c3-4577-aa22-d9a46bfe97f1" providerId="AD" clId="Web-{6A2A5FC9-0C5B-79F6-5AF5-BA8918ED972D}" dt="2025-01-15T14:09:32.160" v="1067" actId="20577"/>
        <pc:sldMkLst>
          <pc:docMk/>
          <pc:sldMk cId="2573648447" sldId="288"/>
        </pc:sldMkLst>
        <pc:spChg chg="mod">
          <ac:chgData name="Beau Yeomans (2305057)" userId="S::2305057@student.uwtsd.ac.uk::bfa20ca9-46c3-4577-aa22-d9a46bfe97f1" providerId="AD" clId="Web-{6A2A5FC9-0C5B-79F6-5AF5-BA8918ED972D}" dt="2025-01-15T12:19:05.195" v="792" actId="1076"/>
          <ac:spMkLst>
            <pc:docMk/>
            <pc:sldMk cId="2573648447" sldId="288"/>
            <ac:spMk id="2" creationId="{4D7798F4-2819-B273-734A-A01A7CD3A186}"/>
          </ac:spMkLst>
        </pc:spChg>
        <pc:spChg chg="del mod">
          <ac:chgData name="Beau Yeomans (2305057)" userId="S::2305057@student.uwtsd.ac.uk::bfa20ca9-46c3-4577-aa22-d9a46bfe97f1" providerId="AD" clId="Web-{6A2A5FC9-0C5B-79F6-5AF5-BA8918ED972D}" dt="2025-01-15T12:16:45.442" v="756"/>
          <ac:spMkLst>
            <pc:docMk/>
            <pc:sldMk cId="2573648447" sldId="288"/>
            <ac:spMk id="3" creationId="{0870179B-4E0E-CC1C-8E33-1A364D6E5CC8}"/>
          </ac:spMkLst>
        </pc:spChg>
        <pc:spChg chg="add del mod">
          <ac:chgData name="Beau Yeomans (2305057)" userId="S::2305057@student.uwtsd.ac.uk::bfa20ca9-46c3-4577-aa22-d9a46bfe97f1" providerId="AD" clId="Web-{6A2A5FC9-0C5B-79F6-5AF5-BA8918ED972D}" dt="2025-01-15T12:16:48.645" v="757"/>
          <ac:spMkLst>
            <pc:docMk/>
            <pc:sldMk cId="2573648447" sldId="288"/>
            <ac:spMk id="5" creationId="{C35A1AD9-7F58-928E-1A60-7F264ADED18A}"/>
          </ac:spMkLst>
        </pc:spChg>
        <pc:spChg chg="add del mod">
          <ac:chgData name="Beau Yeomans (2305057)" userId="S::2305057@student.uwtsd.ac.uk::bfa20ca9-46c3-4577-aa22-d9a46bfe97f1" providerId="AD" clId="Web-{6A2A5FC9-0C5B-79F6-5AF5-BA8918ED972D}" dt="2025-01-15T12:17:51.818" v="768"/>
          <ac:spMkLst>
            <pc:docMk/>
            <pc:sldMk cId="2573648447" sldId="288"/>
            <ac:spMk id="6" creationId="{89129C11-8DD2-BBC9-30E8-A0D695470ACD}"/>
          </ac:spMkLst>
        </pc:spChg>
        <pc:spChg chg="add mod">
          <ac:chgData name="Beau Yeomans (2305057)" userId="S::2305057@student.uwtsd.ac.uk::bfa20ca9-46c3-4577-aa22-d9a46bfe97f1" providerId="AD" clId="Web-{6A2A5FC9-0C5B-79F6-5AF5-BA8918ED972D}" dt="2025-01-15T14:09:32.160" v="1067" actId="20577"/>
          <ac:spMkLst>
            <pc:docMk/>
            <pc:sldMk cId="2573648447" sldId="288"/>
            <ac:spMk id="7" creationId="{3D1D30F1-B3EE-AC1E-A9BE-D234642ADA59}"/>
          </ac:spMkLst>
        </pc:spChg>
        <pc:spChg chg="add">
          <ac:chgData name="Beau Yeomans (2305057)" userId="S::2305057@student.uwtsd.ac.uk::bfa20ca9-46c3-4577-aa22-d9a46bfe97f1" providerId="AD" clId="Web-{6A2A5FC9-0C5B-79F6-5AF5-BA8918ED972D}" dt="2025-01-15T12:17:35.912" v="767"/>
          <ac:spMkLst>
            <pc:docMk/>
            <pc:sldMk cId="2573648447" sldId="288"/>
            <ac:spMk id="11" creationId="{593B4D24-F4A8-4141-A20A-E0575D199633}"/>
          </ac:spMkLst>
        </pc:spChg>
        <pc:grpChg chg="add">
          <ac:chgData name="Beau Yeomans (2305057)" userId="S::2305057@student.uwtsd.ac.uk::bfa20ca9-46c3-4577-aa22-d9a46bfe97f1" providerId="AD" clId="Web-{6A2A5FC9-0C5B-79F6-5AF5-BA8918ED972D}" dt="2025-01-15T12:17:35.912" v="767"/>
          <ac:grpSpMkLst>
            <pc:docMk/>
            <pc:sldMk cId="2573648447" sldId="288"/>
            <ac:grpSpMk id="13" creationId="{6CCEEF8A-4A3A-4B35-AA57-D804767F5AD9}"/>
          </ac:grpSpMkLst>
        </pc:grpChg>
      </pc:sldChg>
      <pc:sldChg chg="addSp delSp modSp new mod setBg">
        <pc:chgData name="Beau Yeomans (2305057)" userId="S::2305057@student.uwtsd.ac.uk::bfa20ca9-46c3-4577-aa22-d9a46bfe97f1" providerId="AD" clId="Web-{6A2A5FC9-0C5B-79F6-5AF5-BA8918ED972D}" dt="2025-01-15T12:24:49.110" v="870" actId="20577"/>
        <pc:sldMkLst>
          <pc:docMk/>
          <pc:sldMk cId="3251996844" sldId="289"/>
        </pc:sldMkLst>
        <pc:spChg chg="del">
          <ac:chgData name="Beau Yeomans (2305057)" userId="S::2305057@student.uwtsd.ac.uk::bfa20ca9-46c3-4577-aa22-d9a46bfe97f1" providerId="AD" clId="Web-{6A2A5FC9-0C5B-79F6-5AF5-BA8918ED972D}" dt="2025-01-15T12:19:34.164" v="796"/>
          <ac:spMkLst>
            <pc:docMk/>
            <pc:sldMk cId="3251996844" sldId="289"/>
            <ac:spMk id="2" creationId="{E2E39E6A-AD94-5C5A-3C22-97C4D7CC0328}"/>
          </ac:spMkLst>
        </pc:spChg>
        <pc:spChg chg="del">
          <ac:chgData name="Beau Yeomans (2305057)" userId="S::2305057@student.uwtsd.ac.uk::bfa20ca9-46c3-4577-aa22-d9a46bfe97f1" providerId="AD" clId="Web-{6A2A5FC9-0C5B-79F6-5AF5-BA8918ED972D}" dt="2025-01-15T12:19:31.977" v="795"/>
          <ac:spMkLst>
            <pc:docMk/>
            <pc:sldMk cId="3251996844" sldId="289"/>
            <ac:spMk id="3" creationId="{5D67E275-8808-A19B-76E5-FC44F430F2FE}"/>
          </ac:spMkLst>
        </pc:spChg>
        <pc:spChg chg="add del mod">
          <ac:chgData name="Beau Yeomans (2305057)" userId="S::2305057@student.uwtsd.ac.uk::bfa20ca9-46c3-4577-aa22-d9a46bfe97f1" providerId="AD" clId="Web-{6A2A5FC9-0C5B-79F6-5AF5-BA8918ED972D}" dt="2025-01-15T12:21:16.339" v="806"/>
          <ac:spMkLst>
            <pc:docMk/>
            <pc:sldMk cId="3251996844" sldId="289"/>
            <ac:spMk id="4" creationId="{AAB07CE7-5FDC-4A8F-03E4-68264D5A5037}"/>
          </ac:spMkLst>
        </pc:spChg>
        <pc:spChg chg="add mod">
          <ac:chgData name="Beau Yeomans (2305057)" userId="S::2305057@student.uwtsd.ac.uk::bfa20ca9-46c3-4577-aa22-d9a46bfe97f1" providerId="AD" clId="Web-{6A2A5FC9-0C5B-79F6-5AF5-BA8918ED972D}" dt="2025-01-15T12:24:49.110" v="870" actId="20577"/>
          <ac:spMkLst>
            <pc:docMk/>
            <pc:sldMk cId="3251996844" sldId="289"/>
            <ac:spMk id="5" creationId="{43469FD4-87E9-F525-2DDE-D8B67E4A7613}"/>
          </ac:spMkLst>
        </pc:spChg>
        <pc:spChg chg="add">
          <ac:chgData name="Beau Yeomans (2305057)" userId="S::2305057@student.uwtsd.ac.uk::bfa20ca9-46c3-4577-aa22-d9a46bfe97f1" providerId="AD" clId="Web-{6A2A5FC9-0C5B-79F6-5AF5-BA8918ED972D}" dt="2025-01-15T12:20:40.791" v="801"/>
          <ac:spMkLst>
            <pc:docMk/>
            <pc:sldMk cId="3251996844" sldId="289"/>
            <ac:spMk id="9" creationId="{593B4D24-F4A8-4141-A20A-E0575D199633}"/>
          </ac:spMkLst>
        </pc:spChg>
        <pc:grpChg chg="add">
          <ac:chgData name="Beau Yeomans (2305057)" userId="S::2305057@student.uwtsd.ac.uk::bfa20ca9-46c3-4577-aa22-d9a46bfe97f1" providerId="AD" clId="Web-{6A2A5FC9-0C5B-79F6-5AF5-BA8918ED972D}" dt="2025-01-15T12:20:40.791" v="801"/>
          <ac:grpSpMkLst>
            <pc:docMk/>
            <pc:sldMk cId="3251996844" sldId="289"/>
            <ac:grpSpMk id="11" creationId="{6CCEEF8A-4A3A-4B35-AA57-D804767F5AD9}"/>
          </ac:grpSpMkLst>
        </pc:grpChg>
      </pc:sldChg>
      <pc:sldChg chg="addSp delSp modSp new mod setBg">
        <pc:chgData name="Beau Yeomans (2305057)" userId="S::2305057@student.uwtsd.ac.uk::bfa20ca9-46c3-4577-aa22-d9a46bfe97f1" providerId="AD" clId="Web-{6A2A5FC9-0C5B-79F6-5AF5-BA8918ED972D}" dt="2025-01-15T17:41:02.475" v="1444" actId="20577"/>
        <pc:sldMkLst>
          <pc:docMk/>
          <pc:sldMk cId="3060733483" sldId="290"/>
        </pc:sldMkLst>
        <pc:spChg chg="del mod">
          <ac:chgData name="Beau Yeomans (2305057)" userId="S::2305057@student.uwtsd.ac.uk::bfa20ca9-46c3-4577-aa22-d9a46bfe97f1" providerId="AD" clId="Web-{6A2A5FC9-0C5B-79F6-5AF5-BA8918ED972D}" dt="2025-01-15T12:23:33.748" v="850"/>
          <ac:spMkLst>
            <pc:docMk/>
            <pc:sldMk cId="3060733483" sldId="290"/>
            <ac:spMk id="2" creationId="{CFF10A4B-1823-10C7-FBB5-F5491E24FB8E}"/>
          </ac:spMkLst>
        </pc:spChg>
        <pc:spChg chg="del mod">
          <ac:chgData name="Beau Yeomans (2305057)" userId="S::2305057@student.uwtsd.ac.uk::bfa20ca9-46c3-4577-aa22-d9a46bfe97f1" providerId="AD" clId="Web-{6A2A5FC9-0C5B-79F6-5AF5-BA8918ED972D}" dt="2025-01-15T12:23:38.686" v="851"/>
          <ac:spMkLst>
            <pc:docMk/>
            <pc:sldMk cId="3060733483" sldId="290"/>
            <ac:spMk id="3" creationId="{2F9E19D3-CFBC-CA51-2149-768F4408D441}"/>
          </ac:spMkLst>
        </pc:spChg>
        <pc:spChg chg="add del mod">
          <ac:chgData name="Beau Yeomans (2305057)" userId="S::2305057@student.uwtsd.ac.uk::bfa20ca9-46c3-4577-aa22-d9a46bfe97f1" providerId="AD" clId="Web-{6A2A5FC9-0C5B-79F6-5AF5-BA8918ED972D}" dt="2025-01-15T12:23:42.327" v="852"/>
          <ac:spMkLst>
            <pc:docMk/>
            <pc:sldMk cId="3060733483" sldId="290"/>
            <ac:spMk id="5" creationId="{77434416-18B9-AE8C-382A-84FFF40820C6}"/>
          </ac:spMkLst>
        </pc:spChg>
        <pc:spChg chg="add mod">
          <ac:chgData name="Beau Yeomans (2305057)" userId="S::2305057@student.uwtsd.ac.uk::bfa20ca9-46c3-4577-aa22-d9a46bfe97f1" providerId="AD" clId="Web-{6A2A5FC9-0C5B-79F6-5AF5-BA8918ED972D}" dt="2025-01-15T17:41:02.475" v="1444" actId="20577"/>
          <ac:spMkLst>
            <pc:docMk/>
            <pc:sldMk cId="3060733483" sldId="290"/>
            <ac:spMk id="6" creationId="{0E579D6B-4978-7B6F-C701-D98B0AFE20BB}"/>
          </ac:spMkLst>
        </pc:spChg>
        <pc:spChg chg="add">
          <ac:chgData name="Beau Yeomans (2305057)" userId="S::2305057@student.uwtsd.ac.uk::bfa20ca9-46c3-4577-aa22-d9a46bfe97f1" providerId="AD" clId="Web-{6A2A5FC9-0C5B-79F6-5AF5-BA8918ED972D}" dt="2025-01-15T12:23:30.280" v="849"/>
          <ac:spMkLst>
            <pc:docMk/>
            <pc:sldMk cId="3060733483" sldId="290"/>
            <ac:spMk id="8" creationId="{593B4D24-F4A8-4141-A20A-E0575D199633}"/>
          </ac:spMkLst>
        </pc:spChg>
        <pc:grpChg chg="add">
          <ac:chgData name="Beau Yeomans (2305057)" userId="S::2305057@student.uwtsd.ac.uk::bfa20ca9-46c3-4577-aa22-d9a46bfe97f1" providerId="AD" clId="Web-{6A2A5FC9-0C5B-79F6-5AF5-BA8918ED972D}" dt="2025-01-15T12:23:30.280" v="849"/>
          <ac:grpSpMkLst>
            <pc:docMk/>
            <pc:sldMk cId="3060733483" sldId="290"/>
            <ac:grpSpMk id="10" creationId="{6CCEEF8A-4A3A-4B35-AA57-D804767F5AD9}"/>
          </ac:grpSpMkLst>
        </pc:grpChg>
      </pc:sldChg>
      <pc:sldChg chg="addSp delSp modSp new mod setBg">
        <pc:chgData name="Beau Yeomans (2305057)" userId="S::2305057@student.uwtsd.ac.uk::bfa20ca9-46c3-4577-aa22-d9a46bfe97f1" providerId="AD" clId="Web-{6A2A5FC9-0C5B-79F6-5AF5-BA8918ED972D}" dt="2025-01-15T14:09:53.161" v="1069" actId="20577"/>
        <pc:sldMkLst>
          <pc:docMk/>
          <pc:sldMk cId="3760042769" sldId="291"/>
        </pc:sldMkLst>
        <pc:spChg chg="del">
          <ac:chgData name="Beau Yeomans (2305057)" userId="S::2305057@student.uwtsd.ac.uk::bfa20ca9-46c3-4577-aa22-d9a46bfe97f1" providerId="AD" clId="Web-{6A2A5FC9-0C5B-79F6-5AF5-BA8918ED972D}" dt="2025-01-15T12:27:01.425" v="967"/>
          <ac:spMkLst>
            <pc:docMk/>
            <pc:sldMk cId="3760042769" sldId="291"/>
            <ac:spMk id="2" creationId="{CDDBF71C-C95A-862B-D31B-6F295F80CC7F}"/>
          </ac:spMkLst>
        </pc:spChg>
        <pc:spChg chg="del mod">
          <ac:chgData name="Beau Yeomans (2305057)" userId="S::2305057@student.uwtsd.ac.uk::bfa20ca9-46c3-4577-aa22-d9a46bfe97f1" providerId="AD" clId="Web-{6A2A5FC9-0C5B-79F6-5AF5-BA8918ED972D}" dt="2025-01-15T12:27:03.957" v="968"/>
          <ac:spMkLst>
            <pc:docMk/>
            <pc:sldMk cId="3760042769" sldId="291"/>
            <ac:spMk id="3" creationId="{581ED9D8-5213-B261-F129-AB83A3E93196}"/>
          </ac:spMkLst>
        </pc:spChg>
        <pc:spChg chg="add del mod">
          <ac:chgData name="Beau Yeomans (2305057)" userId="S::2305057@student.uwtsd.ac.uk::bfa20ca9-46c3-4577-aa22-d9a46bfe97f1" providerId="AD" clId="Web-{6A2A5FC9-0C5B-79F6-5AF5-BA8918ED972D}" dt="2025-01-15T12:27:07.426" v="969"/>
          <ac:spMkLst>
            <pc:docMk/>
            <pc:sldMk cId="3760042769" sldId="291"/>
            <ac:spMk id="5" creationId="{EAD83AA1-2E6B-A192-0C6D-D7EAADE66170}"/>
          </ac:spMkLst>
        </pc:spChg>
        <pc:spChg chg="add del mod">
          <ac:chgData name="Beau Yeomans (2305057)" userId="S::2305057@student.uwtsd.ac.uk::bfa20ca9-46c3-4577-aa22-d9a46bfe97f1" providerId="AD" clId="Web-{6A2A5FC9-0C5B-79F6-5AF5-BA8918ED972D}" dt="2025-01-15T12:27:37.458" v="975"/>
          <ac:spMkLst>
            <pc:docMk/>
            <pc:sldMk cId="3760042769" sldId="291"/>
            <ac:spMk id="6" creationId="{43D719EA-8274-A8FF-B8DE-F53262DDA2AB}"/>
          </ac:spMkLst>
        </pc:spChg>
        <pc:spChg chg="add mod">
          <ac:chgData name="Beau Yeomans (2305057)" userId="S::2305057@student.uwtsd.ac.uk::bfa20ca9-46c3-4577-aa22-d9a46bfe97f1" providerId="AD" clId="Web-{6A2A5FC9-0C5B-79F6-5AF5-BA8918ED972D}" dt="2025-01-15T14:09:53.161" v="1069" actId="20577"/>
          <ac:spMkLst>
            <pc:docMk/>
            <pc:sldMk cId="3760042769" sldId="291"/>
            <ac:spMk id="7" creationId="{9E15957C-7020-4104-A286-86C9B7F46F23}"/>
          </ac:spMkLst>
        </pc:spChg>
        <pc:spChg chg="add">
          <ac:chgData name="Beau Yeomans (2305057)" userId="S::2305057@student.uwtsd.ac.uk::bfa20ca9-46c3-4577-aa22-d9a46bfe97f1" providerId="AD" clId="Web-{6A2A5FC9-0C5B-79F6-5AF5-BA8918ED972D}" dt="2025-01-15T12:27:32.114" v="974"/>
          <ac:spMkLst>
            <pc:docMk/>
            <pc:sldMk cId="3760042769" sldId="291"/>
            <ac:spMk id="11" creationId="{593B4D24-F4A8-4141-A20A-E0575D199633}"/>
          </ac:spMkLst>
        </pc:spChg>
        <pc:grpChg chg="add">
          <ac:chgData name="Beau Yeomans (2305057)" userId="S::2305057@student.uwtsd.ac.uk::bfa20ca9-46c3-4577-aa22-d9a46bfe97f1" providerId="AD" clId="Web-{6A2A5FC9-0C5B-79F6-5AF5-BA8918ED972D}" dt="2025-01-15T12:27:32.114" v="974"/>
          <ac:grpSpMkLst>
            <pc:docMk/>
            <pc:sldMk cId="3760042769" sldId="291"/>
            <ac:grpSpMk id="13" creationId="{6CCEEF8A-4A3A-4B35-AA57-D804767F5AD9}"/>
          </ac:grpSpMkLst>
        </pc:grpChg>
      </pc:sldChg>
    </pc:docChg>
  </pc:docChgLst>
  <pc:docChgLst>
    <pc:chgData name="Beau Yeomans (2305057)" userId="S::2305057@student.uwtsd.ac.uk::bfa20ca9-46c3-4577-aa22-d9a46bfe97f1" providerId="AD" clId="Web-{3C424515-729D-BCD6-5082-4EF56E3EE190}"/>
    <pc:docChg chg="addSld delSld modSld sldOrd addMainMaster delMainMaster">
      <pc:chgData name="Beau Yeomans (2305057)" userId="S::2305057@student.uwtsd.ac.uk::bfa20ca9-46c3-4577-aa22-d9a46bfe97f1" providerId="AD" clId="Web-{3C424515-729D-BCD6-5082-4EF56E3EE190}" dt="2025-01-10T22:45:27.497" v="2778" actId="20577"/>
      <pc:docMkLst>
        <pc:docMk/>
      </pc:docMkLst>
      <pc:sldChg chg="addSp delSp modSp mod setBg modClrScheme setClrOvrMap chgLayout">
        <pc:chgData name="Beau Yeomans (2305057)" userId="S::2305057@student.uwtsd.ac.uk::bfa20ca9-46c3-4577-aa22-d9a46bfe97f1" providerId="AD" clId="Web-{3C424515-729D-BCD6-5082-4EF56E3EE190}" dt="2025-01-09T22:28:36.648" v="1867" actId="1076"/>
        <pc:sldMkLst>
          <pc:docMk/>
          <pc:sldMk cId="109857222" sldId="256"/>
        </pc:sldMkLst>
        <pc:spChg chg="del mod">
          <ac:chgData name="Beau Yeomans (2305057)" userId="S::2305057@student.uwtsd.ac.uk::bfa20ca9-46c3-4577-aa22-d9a46bfe97f1" providerId="AD" clId="Web-{3C424515-729D-BCD6-5082-4EF56E3EE190}" dt="2025-01-07T19:09:13.210" v="200"/>
          <ac:spMkLst>
            <pc:docMk/>
            <pc:sldMk cId="109857222" sldId="256"/>
            <ac:spMk id="2" creationId="{00000000-0000-0000-0000-000000000000}"/>
          </ac:spMkLst>
        </pc:spChg>
        <pc:spChg chg="add del mod">
          <ac:chgData name="Beau Yeomans (2305057)" userId="S::2305057@student.uwtsd.ac.uk::bfa20ca9-46c3-4577-aa22-d9a46bfe97f1" providerId="AD" clId="Web-{3C424515-729D-BCD6-5082-4EF56E3EE190}" dt="2025-01-09T10:15:21.298" v="1380"/>
          <ac:spMkLst>
            <pc:docMk/>
            <pc:sldMk cId="109857222" sldId="256"/>
            <ac:spMk id="2" creationId="{F0220421-BA54-5FA1-601C-E6BD59118125}"/>
          </ac:spMkLst>
        </pc:spChg>
        <pc:spChg chg="mod ord">
          <ac:chgData name="Beau Yeomans (2305057)" userId="S::2305057@student.uwtsd.ac.uk::bfa20ca9-46c3-4577-aa22-d9a46bfe97f1" providerId="AD" clId="Web-{3C424515-729D-BCD6-5082-4EF56E3EE190}" dt="2025-01-09T10:15:52.065" v="1386" actId="20577"/>
          <ac:spMkLst>
            <pc:docMk/>
            <pc:sldMk cId="109857222" sldId="256"/>
            <ac:spMk id="3" creationId="{00000000-0000-0000-0000-000000000000}"/>
          </ac:spMkLst>
        </pc:spChg>
        <pc:spChg chg="add mod">
          <ac:chgData name="Beau Yeomans (2305057)" userId="S::2305057@student.uwtsd.ac.uk::bfa20ca9-46c3-4577-aa22-d9a46bfe97f1" providerId="AD" clId="Web-{3C424515-729D-BCD6-5082-4EF56E3EE190}" dt="2025-01-09T22:28:36.648" v="1867" actId="1076"/>
          <ac:spMkLst>
            <pc:docMk/>
            <pc:sldMk cId="109857222" sldId="256"/>
            <ac:spMk id="5" creationId="{8F3AC2C3-DC1D-0144-F92B-1F4D68B0483E}"/>
          </ac:spMkLst>
        </pc:spChg>
        <pc:spChg chg="add del">
          <ac:chgData name="Beau Yeomans (2305057)" userId="S::2305057@student.uwtsd.ac.uk::bfa20ca9-46c3-4577-aa22-d9a46bfe97f1" providerId="AD" clId="Web-{3C424515-729D-BCD6-5082-4EF56E3EE190}" dt="2025-01-07T13:39:56.258" v="1"/>
          <ac:spMkLst>
            <pc:docMk/>
            <pc:sldMk cId="109857222" sldId="256"/>
            <ac:spMk id="9" creationId="{657F69E0-C4B0-4BEC-A689-4F8D877F05D4}"/>
          </ac:spMkLst>
        </pc:spChg>
        <pc:spChg chg="add del">
          <ac:chgData name="Beau Yeomans (2305057)" userId="S::2305057@student.uwtsd.ac.uk::bfa20ca9-46c3-4577-aa22-d9a46bfe97f1" providerId="AD" clId="Web-{3C424515-729D-BCD6-5082-4EF56E3EE190}" dt="2025-01-07T13:39:56.258" v="1"/>
          <ac:spMkLst>
            <pc:docMk/>
            <pc:sldMk cId="109857222" sldId="256"/>
            <ac:spMk id="11" creationId="{9F6380B4-6A1C-481E-8408-B4E6C75B9B81}"/>
          </ac:spMkLst>
        </pc:spChg>
        <pc:spChg chg="add del">
          <ac:chgData name="Beau Yeomans (2305057)" userId="S::2305057@student.uwtsd.ac.uk::bfa20ca9-46c3-4577-aa22-d9a46bfe97f1" providerId="AD" clId="Web-{3C424515-729D-BCD6-5082-4EF56E3EE190}" dt="2025-01-07T13:40:00.430" v="3"/>
          <ac:spMkLst>
            <pc:docMk/>
            <pc:sldMk cId="109857222" sldId="256"/>
            <ac:spMk id="17" creationId="{1AB7CFDD-E67B-4078-9BD0-D09D4200E4E1}"/>
          </ac:spMkLst>
        </pc:spChg>
        <pc:spChg chg="add del">
          <ac:chgData name="Beau Yeomans (2305057)" userId="S::2305057@student.uwtsd.ac.uk::bfa20ca9-46c3-4577-aa22-d9a46bfe97f1" providerId="AD" clId="Web-{3C424515-729D-BCD6-5082-4EF56E3EE190}" dt="2025-01-07T13:40:00.430" v="3"/>
          <ac:spMkLst>
            <pc:docMk/>
            <pc:sldMk cId="109857222" sldId="256"/>
            <ac:spMk id="18" creationId="{B191E377-3C4E-4C42-B42C-858169F3AB3A}"/>
          </ac:spMkLst>
        </pc:spChg>
        <pc:spChg chg="add del">
          <ac:chgData name="Beau Yeomans (2305057)" userId="S::2305057@student.uwtsd.ac.uk::bfa20ca9-46c3-4577-aa22-d9a46bfe97f1" providerId="AD" clId="Web-{3C424515-729D-BCD6-5082-4EF56E3EE190}" dt="2025-01-07T13:42:23.091" v="10"/>
          <ac:spMkLst>
            <pc:docMk/>
            <pc:sldMk cId="109857222" sldId="256"/>
            <ac:spMk id="21" creationId="{657F69E0-C4B0-4BEC-A689-4F8D877F05D4}"/>
          </ac:spMkLst>
        </pc:spChg>
        <pc:spChg chg="add del">
          <ac:chgData name="Beau Yeomans (2305057)" userId="S::2305057@student.uwtsd.ac.uk::bfa20ca9-46c3-4577-aa22-d9a46bfe97f1" providerId="AD" clId="Web-{3C424515-729D-BCD6-5082-4EF56E3EE190}" dt="2025-01-07T13:42:23.091" v="10"/>
          <ac:spMkLst>
            <pc:docMk/>
            <pc:sldMk cId="109857222" sldId="256"/>
            <ac:spMk id="23" creationId="{9F6380B4-6A1C-481E-8408-B4E6C75B9B81}"/>
          </ac:spMkLst>
        </pc:spChg>
        <pc:spChg chg="add del">
          <ac:chgData name="Beau Yeomans (2305057)" userId="S::2305057@student.uwtsd.ac.uk::bfa20ca9-46c3-4577-aa22-d9a46bfe97f1" providerId="AD" clId="Web-{3C424515-729D-BCD6-5082-4EF56E3EE190}" dt="2025-01-07T13:42:22.950" v="9"/>
          <ac:spMkLst>
            <pc:docMk/>
            <pc:sldMk cId="109857222" sldId="256"/>
            <ac:spMk id="28" creationId="{945D478C-A9A5-4832-89D8-703607711BB1}"/>
          </ac:spMkLst>
        </pc:spChg>
        <pc:spChg chg="add del">
          <ac:chgData name="Beau Yeomans (2305057)" userId="S::2305057@student.uwtsd.ac.uk::bfa20ca9-46c3-4577-aa22-d9a46bfe97f1" providerId="AD" clId="Web-{3C424515-729D-BCD6-5082-4EF56E3EE190}" dt="2025-01-07T13:42:22.950" v="9"/>
          <ac:spMkLst>
            <pc:docMk/>
            <pc:sldMk cId="109857222" sldId="256"/>
            <ac:spMk id="30" creationId="{0FB7F7C0-216C-466B-8AF5-7744BB34005C}"/>
          </ac:spMkLst>
        </pc:spChg>
        <pc:spChg chg="add del">
          <ac:chgData name="Beau Yeomans (2305057)" userId="S::2305057@student.uwtsd.ac.uk::bfa20ca9-46c3-4577-aa22-d9a46bfe97f1" providerId="AD" clId="Web-{3C424515-729D-BCD6-5082-4EF56E3EE190}" dt="2025-01-07T13:43:33.750" v="15"/>
          <ac:spMkLst>
            <pc:docMk/>
            <pc:sldMk cId="109857222" sldId="256"/>
            <ac:spMk id="40" creationId="{6264A856-A4F6-4068-9AC3-7B38A00DA75A}"/>
          </ac:spMkLst>
        </pc:spChg>
        <pc:spChg chg="add del">
          <ac:chgData name="Beau Yeomans (2305057)" userId="S::2305057@student.uwtsd.ac.uk::bfa20ca9-46c3-4577-aa22-d9a46bfe97f1" providerId="AD" clId="Web-{3C424515-729D-BCD6-5082-4EF56E3EE190}" dt="2025-01-07T13:42:58.638" v="12"/>
          <ac:spMkLst>
            <pc:docMk/>
            <pc:sldMk cId="109857222" sldId="256"/>
            <ac:spMk id="133" creationId="{A5D0B0D3-D735-4619-AA45-B57B791E1744}"/>
          </ac:spMkLst>
        </pc:spChg>
        <pc:spChg chg="add del">
          <ac:chgData name="Beau Yeomans (2305057)" userId="S::2305057@student.uwtsd.ac.uk::bfa20ca9-46c3-4577-aa22-d9a46bfe97f1" providerId="AD" clId="Web-{3C424515-729D-BCD6-5082-4EF56E3EE190}" dt="2025-01-07T13:43:33.750" v="15"/>
          <ac:spMkLst>
            <pc:docMk/>
            <pc:sldMk cId="109857222" sldId="256"/>
            <ac:spMk id="134" creationId="{25A2CBEC-4F23-437D-9D03-9968C9B79790}"/>
          </ac:spMkLst>
        </pc:spChg>
        <pc:spChg chg="add del">
          <ac:chgData name="Beau Yeomans (2305057)" userId="S::2305057@student.uwtsd.ac.uk::bfa20ca9-46c3-4577-aa22-d9a46bfe97f1" providerId="AD" clId="Web-{3C424515-729D-BCD6-5082-4EF56E3EE190}" dt="2025-01-07T13:43:33.655" v="14"/>
          <ac:spMkLst>
            <pc:docMk/>
            <pc:sldMk cId="109857222" sldId="256"/>
            <ac:spMk id="140" creationId="{3A6C273A-38F2-4D34-98BF-47B248862B76}"/>
          </ac:spMkLst>
        </pc:spChg>
        <pc:spChg chg="add del">
          <ac:chgData name="Beau Yeomans (2305057)" userId="S::2305057@student.uwtsd.ac.uk::bfa20ca9-46c3-4577-aa22-d9a46bfe97f1" providerId="AD" clId="Web-{3C424515-729D-BCD6-5082-4EF56E3EE190}" dt="2025-01-07T13:43:33.655" v="14"/>
          <ac:spMkLst>
            <pc:docMk/>
            <pc:sldMk cId="109857222" sldId="256"/>
            <ac:spMk id="142" creationId="{2E2CF659-EE5D-432C-B47F-10AC4A48A347}"/>
          </ac:spMkLst>
        </pc:spChg>
        <pc:spChg chg="add del">
          <ac:chgData name="Beau Yeomans (2305057)" userId="S::2305057@student.uwtsd.ac.uk::bfa20ca9-46c3-4577-aa22-d9a46bfe97f1" providerId="AD" clId="Web-{3C424515-729D-BCD6-5082-4EF56E3EE190}" dt="2025-01-07T13:43:33.655" v="14"/>
          <ac:spMkLst>
            <pc:docMk/>
            <pc:sldMk cId="109857222" sldId="256"/>
            <ac:spMk id="144" creationId="{683AA549-1F0C-46E0-AAD8-DC3DC6CA6181}"/>
          </ac:spMkLst>
        </pc:spChg>
        <pc:spChg chg="add del">
          <ac:chgData name="Beau Yeomans (2305057)" userId="S::2305057@student.uwtsd.ac.uk::bfa20ca9-46c3-4577-aa22-d9a46bfe97f1" providerId="AD" clId="Web-{3C424515-729D-BCD6-5082-4EF56E3EE190}" dt="2025-01-07T13:43:33.655" v="14"/>
          <ac:spMkLst>
            <pc:docMk/>
            <pc:sldMk cId="109857222" sldId="256"/>
            <ac:spMk id="157" creationId="{03E51277-1095-412F-913B-8FA8021AA626}"/>
          </ac:spMkLst>
        </pc:spChg>
        <pc:spChg chg="add del">
          <ac:chgData name="Beau Yeomans (2305057)" userId="S::2305057@student.uwtsd.ac.uk::bfa20ca9-46c3-4577-aa22-d9a46bfe97f1" providerId="AD" clId="Web-{3C424515-729D-BCD6-5082-4EF56E3EE190}" dt="2025-01-07T13:44:01.970" v="29"/>
          <ac:spMkLst>
            <pc:docMk/>
            <pc:sldMk cId="109857222" sldId="256"/>
            <ac:spMk id="183" creationId="{1E644DE9-8D09-43E2-BA69-F57482CFC93A}"/>
          </ac:spMkLst>
        </pc:spChg>
        <pc:spChg chg="add del">
          <ac:chgData name="Beau Yeomans (2305057)" userId="S::2305057@student.uwtsd.ac.uk::bfa20ca9-46c3-4577-aa22-d9a46bfe97f1" providerId="AD" clId="Web-{3C424515-729D-BCD6-5082-4EF56E3EE190}" dt="2025-01-07T13:44:01.970" v="29"/>
          <ac:spMkLst>
            <pc:docMk/>
            <pc:sldMk cId="109857222" sldId="256"/>
            <ac:spMk id="184" creationId="{6C23C919-B32E-40FF-B3D8-631316E84E3E}"/>
          </ac:spMkLst>
        </pc:spChg>
        <pc:spChg chg="add del">
          <ac:chgData name="Beau Yeomans (2305057)" userId="S::2305057@student.uwtsd.ac.uk::bfa20ca9-46c3-4577-aa22-d9a46bfe97f1" providerId="AD" clId="Web-{3C424515-729D-BCD6-5082-4EF56E3EE190}" dt="2025-01-07T13:49:30.462" v="43"/>
          <ac:spMkLst>
            <pc:docMk/>
            <pc:sldMk cId="109857222" sldId="256"/>
            <ac:spMk id="191" creationId="{37FDDF72-DE39-4F99-A3C1-DD9D7815D7DB}"/>
          </ac:spMkLst>
        </pc:spChg>
        <pc:spChg chg="add del">
          <ac:chgData name="Beau Yeomans (2305057)" userId="S::2305057@student.uwtsd.ac.uk::bfa20ca9-46c3-4577-aa22-d9a46bfe97f1" providerId="AD" clId="Web-{3C424515-729D-BCD6-5082-4EF56E3EE190}" dt="2025-01-07T13:49:30.462" v="43"/>
          <ac:spMkLst>
            <pc:docMk/>
            <pc:sldMk cId="109857222" sldId="256"/>
            <ac:spMk id="193" creationId="{5E4ECE80-3AD1-450C-B62A-98788F193948}"/>
          </ac:spMkLst>
        </pc:spChg>
        <pc:spChg chg="add del">
          <ac:chgData name="Beau Yeomans (2305057)" userId="S::2305057@student.uwtsd.ac.uk::bfa20ca9-46c3-4577-aa22-d9a46bfe97f1" providerId="AD" clId="Web-{3C424515-729D-BCD6-5082-4EF56E3EE190}" dt="2025-01-07T13:49:40.431" v="45"/>
          <ac:spMkLst>
            <pc:docMk/>
            <pc:sldMk cId="109857222" sldId="256"/>
            <ac:spMk id="202" creationId="{37FDDF72-DE39-4F99-A3C1-DD9D7815D7DB}"/>
          </ac:spMkLst>
        </pc:spChg>
        <pc:spChg chg="add del">
          <ac:chgData name="Beau Yeomans (2305057)" userId="S::2305057@student.uwtsd.ac.uk::bfa20ca9-46c3-4577-aa22-d9a46bfe97f1" providerId="AD" clId="Web-{3C424515-729D-BCD6-5082-4EF56E3EE190}" dt="2025-01-07T13:49:40.431" v="45"/>
          <ac:spMkLst>
            <pc:docMk/>
            <pc:sldMk cId="109857222" sldId="256"/>
            <ac:spMk id="204" creationId="{5E4ECE80-3AD1-450C-B62A-98788F193948}"/>
          </ac:spMkLst>
        </pc:spChg>
        <pc:spChg chg="add del">
          <ac:chgData name="Beau Yeomans (2305057)" userId="S::2305057@student.uwtsd.ac.uk::bfa20ca9-46c3-4577-aa22-d9a46bfe97f1" providerId="AD" clId="Web-{3C424515-729D-BCD6-5082-4EF56E3EE190}" dt="2025-01-07T13:50:40.964" v="48"/>
          <ac:spMkLst>
            <pc:docMk/>
            <pc:sldMk cId="109857222" sldId="256"/>
            <ac:spMk id="213" creationId="{1E644DE9-8D09-43E2-BA69-F57482CFC93A}"/>
          </ac:spMkLst>
        </pc:spChg>
        <pc:spChg chg="add del">
          <ac:chgData name="Beau Yeomans (2305057)" userId="S::2305057@student.uwtsd.ac.uk::bfa20ca9-46c3-4577-aa22-d9a46bfe97f1" providerId="AD" clId="Web-{3C424515-729D-BCD6-5082-4EF56E3EE190}" dt="2025-01-07T13:50:40.964" v="48"/>
          <ac:spMkLst>
            <pc:docMk/>
            <pc:sldMk cId="109857222" sldId="256"/>
            <ac:spMk id="215" creationId="{6C23C919-B32E-40FF-B3D8-631316E84E3E}"/>
          </ac:spMkLst>
        </pc:spChg>
        <pc:spChg chg="add del">
          <ac:chgData name="Beau Yeomans (2305057)" userId="S::2305057@student.uwtsd.ac.uk::bfa20ca9-46c3-4577-aa22-d9a46bfe97f1" providerId="AD" clId="Web-{3C424515-729D-BCD6-5082-4EF56E3EE190}" dt="2025-01-07T13:52:21.845" v="51"/>
          <ac:spMkLst>
            <pc:docMk/>
            <pc:sldMk cId="109857222" sldId="256"/>
            <ac:spMk id="220" creationId="{37FDDF72-DE39-4F99-A3C1-DD9D7815D7DB}"/>
          </ac:spMkLst>
        </pc:spChg>
        <pc:spChg chg="add del">
          <ac:chgData name="Beau Yeomans (2305057)" userId="S::2305057@student.uwtsd.ac.uk::bfa20ca9-46c3-4577-aa22-d9a46bfe97f1" providerId="AD" clId="Web-{3C424515-729D-BCD6-5082-4EF56E3EE190}" dt="2025-01-07T13:52:21.845" v="51"/>
          <ac:spMkLst>
            <pc:docMk/>
            <pc:sldMk cId="109857222" sldId="256"/>
            <ac:spMk id="222" creationId="{5E4ECE80-3AD1-450C-B62A-98788F193948}"/>
          </ac:spMkLst>
        </pc:spChg>
        <pc:spChg chg="add del">
          <ac:chgData name="Beau Yeomans (2305057)" userId="S::2305057@student.uwtsd.ac.uk::bfa20ca9-46c3-4577-aa22-d9a46bfe97f1" providerId="AD" clId="Web-{3C424515-729D-BCD6-5082-4EF56E3EE190}" dt="2025-01-07T13:57:05.725" v="57"/>
          <ac:spMkLst>
            <pc:docMk/>
            <pc:sldMk cId="109857222" sldId="256"/>
            <ac:spMk id="231" creationId="{37FDDF72-DE39-4F99-A3C1-DD9D7815D7DB}"/>
          </ac:spMkLst>
        </pc:spChg>
        <pc:spChg chg="add del">
          <ac:chgData name="Beau Yeomans (2305057)" userId="S::2305057@student.uwtsd.ac.uk::bfa20ca9-46c3-4577-aa22-d9a46bfe97f1" providerId="AD" clId="Web-{3C424515-729D-BCD6-5082-4EF56E3EE190}" dt="2025-01-07T13:57:05.725" v="57"/>
          <ac:spMkLst>
            <pc:docMk/>
            <pc:sldMk cId="109857222" sldId="256"/>
            <ac:spMk id="233" creationId="{5E4ECE80-3AD1-450C-B62A-98788F193948}"/>
          </ac:spMkLst>
        </pc:spChg>
        <pc:spChg chg="add del">
          <ac:chgData name="Beau Yeomans (2305057)" userId="S::2305057@student.uwtsd.ac.uk::bfa20ca9-46c3-4577-aa22-d9a46bfe97f1" providerId="AD" clId="Web-{3C424515-729D-BCD6-5082-4EF56E3EE190}" dt="2025-01-07T13:57:05.710" v="56"/>
          <ac:spMkLst>
            <pc:docMk/>
            <pc:sldMk cId="109857222" sldId="256"/>
            <ac:spMk id="242" creationId="{1E644DE9-8D09-43E2-BA69-F57482CFC93A}"/>
          </ac:spMkLst>
        </pc:spChg>
        <pc:spChg chg="add del">
          <ac:chgData name="Beau Yeomans (2305057)" userId="S::2305057@student.uwtsd.ac.uk::bfa20ca9-46c3-4577-aa22-d9a46bfe97f1" providerId="AD" clId="Web-{3C424515-729D-BCD6-5082-4EF56E3EE190}" dt="2025-01-07T13:57:05.710" v="56"/>
          <ac:spMkLst>
            <pc:docMk/>
            <pc:sldMk cId="109857222" sldId="256"/>
            <ac:spMk id="244" creationId="{6C23C919-B32E-40FF-B3D8-631316E84E3E}"/>
          </ac:spMkLst>
        </pc:spChg>
        <pc:spChg chg="add del">
          <ac:chgData name="Beau Yeomans (2305057)" userId="S::2305057@student.uwtsd.ac.uk::bfa20ca9-46c3-4577-aa22-d9a46bfe97f1" providerId="AD" clId="Web-{3C424515-729D-BCD6-5082-4EF56E3EE190}" dt="2025-01-07T19:05:44.284" v="162"/>
          <ac:spMkLst>
            <pc:docMk/>
            <pc:sldMk cId="109857222" sldId="256"/>
            <ac:spMk id="250" creationId="{37FDDF72-DE39-4F99-A3C1-DD9D7815D7DB}"/>
          </ac:spMkLst>
        </pc:spChg>
        <pc:spChg chg="add del">
          <ac:chgData name="Beau Yeomans (2305057)" userId="S::2305057@student.uwtsd.ac.uk::bfa20ca9-46c3-4577-aa22-d9a46bfe97f1" providerId="AD" clId="Web-{3C424515-729D-BCD6-5082-4EF56E3EE190}" dt="2025-01-07T19:05:44.284" v="162"/>
          <ac:spMkLst>
            <pc:docMk/>
            <pc:sldMk cId="109857222" sldId="256"/>
            <ac:spMk id="251" creationId="{5E4ECE80-3AD1-450C-B62A-98788F193948}"/>
          </ac:spMkLst>
        </pc:spChg>
        <pc:spChg chg="add del">
          <ac:chgData name="Beau Yeomans (2305057)" userId="S::2305057@student.uwtsd.ac.uk::bfa20ca9-46c3-4577-aa22-d9a46bfe97f1" providerId="AD" clId="Web-{3C424515-729D-BCD6-5082-4EF56E3EE190}" dt="2025-01-07T19:07:05.176" v="172"/>
          <ac:spMkLst>
            <pc:docMk/>
            <pc:sldMk cId="109857222" sldId="256"/>
            <ac:spMk id="257" creationId="{1E644DE9-8D09-43E2-BA69-F57482CFC93A}"/>
          </ac:spMkLst>
        </pc:spChg>
        <pc:spChg chg="add del">
          <ac:chgData name="Beau Yeomans (2305057)" userId="S::2305057@student.uwtsd.ac.uk::bfa20ca9-46c3-4577-aa22-d9a46bfe97f1" providerId="AD" clId="Web-{3C424515-729D-BCD6-5082-4EF56E3EE190}" dt="2025-01-07T19:07:05.176" v="172"/>
          <ac:spMkLst>
            <pc:docMk/>
            <pc:sldMk cId="109857222" sldId="256"/>
            <ac:spMk id="259" creationId="{6C23C919-B32E-40FF-B3D8-631316E84E3E}"/>
          </ac:spMkLst>
        </pc:spChg>
        <pc:spChg chg="add del">
          <ac:chgData name="Beau Yeomans (2305057)" userId="S::2305057@student.uwtsd.ac.uk::bfa20ca9-46c3-4577-aa22-d9a46bfe97f1" providerId="AD" clId="Web-{3C424515-729D-BCD6-5082-4EF56E3EE190}" dt="2025-01-07T19:10:03.071" v="212"/>
          <ac:spMkLst>
            <pc:docMk/>
            <pc:sldMk cId="109857222" sldId="256"/>
            <ac:spMk id="261" creationId="{CF886182-3ADC-447F-B077-24411DB565A8}"/>
          </ac:spMkLst>
        </pc:spChg>
        <pc:spChg chg="add del">
          <ac:chgData name="Beau Yeomans (2305057)" userId="S::2305057@student.uwtsd.ac.uk::bfa20ca9-46c3-4577-aa22-d9a46bfe97f1" providerId="AD" clId="Web-{3C424515-729D-BCD6-5082-4EF56E3EE190}" dt="2025-01-07T19:10:03.071" v="212"/>
          <ac:spMkLst>
            <pc:docMk/>
            <pc:sldMk cId="109857222" sldId="256"/>
            <ac:spMk id="262" creationId="{67F1335F-97CE-4842-9A57-2B6A3F459D82}"/>
          </ac:spMkLst>
        </pc:spChg>
        <pc:spChg chg="add del">
          <ac:chgData name="Beau Yeomans (2305057)" userId="S::2305057@student.uwtsd.ac.uk::bfa20ca9-46c3-4577-aa22-d9a46bfe97f1" providerId="AD" clId="Web-{3C424515-729D-BCD6-5082-4EF56E3EE190}" dt="2025-01-07T19:06:21.316" v="165"/>
          <ac:spMkLst>
            <pc:docMk/>
            <pc:sldMk cId="109857222" sldId="256"/>
            <ac:spMk id="264" creationId="{0AF4F2BA-3C03-4E2C-8ABC-0949B61B3C5E}"/>
          </ac:spMkLst>
        </pc:spChg>
        <pc:spChg chg="add del">
          <ac:chgData name="Beau Yeomans (2305057)" userId="S::2305057@student.uwtsd.ac.uk::bfa20ca9-46c3-4577-aa22-d9a46bfe97f1" providerId="AD" clId="Web-{3C424515-729D-BCD6-5082-4EF56E3EE190}" dt="2025-01-07T19:12:06.058" v="252"/>
          <ac:spMkLst>
            <pc:docMk/>
            <pc:sldMk cId="109857222" sldId="256"/>
            <ac:spMk id="267" creationId="{4AA13AD3-0A4F-475A-BEBB-DEEFF5C096C3}"/>
          </ac:spMkLst>
        </pc:spChg>
        <pc:spChg chg="add del">
          <ac:chgData name="Beau Yeomans (2305057)" userId="S::2305057@student.uwtsd.ac.uk::bfa20ca9-46c3-4577-aa22-d9a46bfe97f1" providerId="AD" clId="Web-{3C424515-729D-BCD6-5082-4EF56E3EE190}" dt="2025-01-07T19:06:21.316" v="165"/>
          <ac:spMkLst>
            <pc:docMk/>
            <pc:sldMk cId="109857222" sldId="256"/>
            <ac:spMk id="268" creationId="{B40A8CA7-7D5A-43B0-A1A0-B558ECA9EED1}"/>
          </ac:spMkLst>
        </pc:spChg>
        <pc:spChg chg="add">
          <ac:chgData name="Beau Yeomans (2305057)" userId="S::2305057@student.uwtsd.ac.uk::bfa20ca9-46c3-4577-aa22-d9a46bfe97f1" providerId="AD" clId="Web-{3C424515-729D-BCD6-5082-4EF56E3EE190}" dt="2025-01-07T19:12:06.058" v="252"/>
          <ac:spMkLst>
            <pc:docMk/>
            <pc:sldMk cId="109857222" sldId="256"/>
            <ac:spMk id="269" creationId="{391F8D69-709A-4575-A393-B4C26481AF3B}"/>
          </ac:spMkLst>
        </pc:spChg>
        <pc:spChg chg="add del">
          <ac:chgData name="Beau Yeomans (2305057)" userId="S::2305057@student.uwtsd.ac.uk::bfa20ca9-46c3-4577-aa22-d9a46bfe97f1" providerId="AD" clId="Web-{3C424515-729D-BCD6-5082-4EF56E3EE190}" dt="2025-01-07T19:06:26.613" v="167"/>
          <ac:spMkLst>
            <pc:docMk/>
            <pc:sldMk cId="109857222" sldId="256"/>
            <ac:spMk id="270" creationId="{46B9231A-B34B-4A29-A6AC-532E1EE81575}"/>
          </ac:spMkLst>
        </pc:spChg>
        <pc:spChg chg="add">
          <ac:chgData name="Beau Yeomans (2305057)" userId="S::2305057@student.uwtsd.ac.uk::bfa20ca9-46c3-4577-aa22-d9a46bfe97f1" providerId="AD" clId="Web-{3C424515-729D-BCD6-5082-4EF56E3EE190}" dt="2025-01-07T19:12:06.058" v="252"/>
          <ac:spMkLst>
            <pc:docMk/>
            <pc:sldMk cId="109857222" sldId="256"/>
            <ac:spMk id="272" creationId="{0DBF1ABE-8590-450D-BB49-BDDCCF3EEA9E}"/>
          </ac:spMkLst>
        </pc:spChg>
        <pc:spChg chg="add del">
          <ac:chgData name="Beau Yeomans (2305057)" userId="S::2305057@student.uwtsd.ac.uk::bfa20ca9-46c3-4577-aa22-d9a46bfe97f1" providerId="AD" clId="Web-{3C424515-729D-BCD6-5082-4EF56E3EE190}" dt="2025-01-07T19:06:42.598" v="169"/>
          <ac:spMkLst>
            <pc:docMk/>
            <pc:sldMk cId="109857222" sldId="256"/>
            <ac:spMk id="273" creationId="{1FD0F0B6-5415-4254-9E66-BE9C2FB05B27}"/>
          </ac:spMkLst>
        </pc:spChg>
        <pc:spChg chg="add">
          <ac:chgData name="Beau Yeomans (2305057)" userId="S::2305057@student.uwtsd.ac.uk::bfa20ca9-46c3-4577-aa22-d9a46bfe97f1" providerId="AD" clId="Web-{3C424515-729D-BCD6-5082-4EF56E3EE190}" dt="2025-01-07T19:12:06.058" v="252"/>
          <ac:spMkLst>
            <pc:docMk/>
            <pc:sldMk cId="109857222" sldId="256"/>
            <ac:spMk id="277" creationId="{C87A50C4-1191-461A-9E09-C8057F2AF01F}"/>
          </ac:spMkLst>
        </pc:spChg>
        <pc:spChg chg="add del">
          <ac:chgData name="Beau Yeomans (2305057)" userId="S::2305057@student.uwtsd.ac.uk::bfa20ca9-46c3-4577-aa22-d9a46bfe97f1" providerId="AD" clId="Web-{3C424515-729D-BCD6-5082-4EF56E3EE190}" dt="2025-01-07T19:06:55.067" v="171"/>
          <ac:spMkLst>
            <pc:docMk/>
            <pc:sldMk cId="109857222" sldId="256"/>
            <ac:spMk id="278" creationId="{0AF4F2BA-3C03-4E2C-8ABC-0949B61B3C5E}"/>
          </ac:spMkLst>
        </pc:spChg>
        <pc:spChg chg="add del">
          <ac:chgData name="Beau Yeomans (2305057)" userId="S::2305057@student.uwtsd.ac.uk::bfa20ca9-46c3-4577-aa22-d9a46bfe97f1" providerId="AD" clId="Web-{3C424515-729D-BCD6-5082-4EF56E3EE190}" dt="2025-01-07T19:06:55.067" v="171"/>
          <ac:spMkLst>
            <pc:docMk/>
            <pc:sldMk cId="109857222" sldId="256"/>
            <ac:spMk id="280" creationId="{B40A8CA7-7D5A-43B0-A1A0-B558ECA9EED1}"/>
          </ac:spMkLst>
        </pc:spChg>
        <pc:spChg chg="add">
          <ac:chgData name="Beau Yeomans (2305057)" userId="S::2305057@student.uwtsd.ac.uk::bfa20ca9-46c3-4577-aa22-d9a46bfe97f1" providerId="AD" clId="Web-{3C424515-729D-BCD6-5082-4EF56E3EE190}" dt="2025-01-07T19:12:06.058" v="252"/>
          <ac:spMkLst>
            <pc:docMk/>
            <pc:sldMk cId="109857222" sldId="256"/>
            <ac:spMk id="281" creationId="{BC87DA9F-8DB2-4D48-8716-A928FBB8A5D2}"/>
          </ac:spMkLst>
        </pc:spChg>
        <pc:spChg chg="add">
          <ac:chgData name="Beau Yeomans (2305057)" userId="S::2305057@student.uwtsd.ac.uk::bfa20ca9-46c3-4577-aa22-d9a46bfe97f1" providerId="AD" clId="Web-{3C424515-729D-BCD6-5082-4EF56E3EE190}" dt="2025-01-07T19:12:06.058" v="252"/>
          <ac:spMkLst>
            <pc:docMk/>
            <pc:sldMk cId="109857222" sldId="256"/>
            <ac:spMk id="282" creationId="{46934B3C-D73F-4CD0-95B1-0244D662D1C7}"/>
          </ac:spMkLst>
        </pc:spChg>
        <pc:spChg chg="add">
          <ac:chgData name="Beau Yeomans (2305057)" userId="S::2305057@student.uwtsd.ac.uk::bfa20ca9-46c3-4577-aa22-d9a46bfe97f1" providerId="AD" clId="Web-{3C424515-729D-BCD6-5082-4EF56E3EE190}" dt="2025-01-07T19:12:06.058" v="252"/>
          <ac:spMkLst>
            <pc:docMk/>
            <pc:sldMk cId="109857222" sldId="256"/>
            <ac:spMk id="283" creationId="{195EA065-AC5D-431D-927E-87FF05884866}"/>
          </ac:spMkLst>
        </pc:spChg>
        <pc:grpChg chg="add del">
          <ac:chgData name="Beau Yeomans (2305057)" userId="S::2305057@student.uwtsd.ac.uk::bfa20ca9-46c3-4577-aa22-d9a46bfe97f1" providerId="AD" clId="Web-{3C424515-729D-BCD6-5082-4EF56E3EE190}" dt="2025-01-07T13:40:00.430" v="3"/>
          <ac:grpSpMkLst>
            <pc:docMk/>
            <pc:sldMk cId="109857222" sldId="256"/>
            <ac:grpSpMk id="13" creationId="{91B7537E-7B93-4306-B9DF-4CD583E0AA21}"/>
          </ac:grpSpMkLst>
        </pc:grpChg>
        <pc:grpChg chg="add del">
          <ac:chgData name="Beau Yeomans (2305057)" userId="S::2305057@student.uwtsd.ac.uk::bfa20ca9-46c3-4577-aa22-d9a46bfe97f1" providerId="AD" clId="Web-{3C424515-729D-BCD6-5082-4EF56E3EE190}" dt="2025-01-07T13:42:22.950" v="9"/>
          <ac:grpSpMkLst>
            <pc:docMk/>
            <pc:sldMk cId="109857222" sldId="256"/>
            <ac:grpSpMk id="32" creationId="{67A83510-2790-4866-911D-2E1588DF5FCC}"/>
          </ac:grpSpMkLst>
        </pc:grpChg>
        <pc:grpChg chg="add del">
          <ac:chgData name="Beau Yeomans (2305057)" userId="S::2305057@student.uwtsd.ac.uk::bfa20ca9-46c3-4577-aa22-d9a46bfe97f1" providerId="AD" clId="Web-{3C424515-729D-BCD6-5082-4EF56E3EE190}" dt="2025-01-07T13:43:33.750" v="15"/>
          <ac:grpSpMkLst>
            <pc:docMk/>
            <pc:sldMk cId="109857222" sldId="256"/>
            <ac:grpSpMk id="42" creationId="{C2983E8C-44FB-463B-B6B0-B53E96ACCD72}"/>
          </ac:grpSpMkLst>
        </pc:grpChg>
        <pc:grpChg chg="add del">
          <ac:chgData name="Beau Yeomans (2305057)" userId="S::2305057@student.uwtsd.ac.uk::bfa20ca9-46c3-4577-aa22-d9a46bfe97f1" providerId="AD" clId="Web-{3C424515-729D-BCD6-5082-4EF56E3EE190}" dt="2025-01-07T13:43:33.750" v="15"/>
          <ac:grpSpMkLst>
            <pc:docMk/>
            <pc:sldMk cId="109857222" sldId="256"/>
            <ac:grpSpMk id="135" creationId="{DBBA0A0D-8F6A-400A-9E49-8C008E2C7DB1}"/>
          </ac:grpSpMkLst>
        </pc:grpChg>
        <pc:grpChg chg="del">
          <ac:chgData name="Beau Yeomans (2305057)" userId="S::2305057@student.uwtsd.ac.uk::bfa20ca9-46c3-4577-aa22-d9a46bfe97f1" providerId="AD" clId="Web-{3C424515-729D-BCD6-5082-4EF56E3EE190}" dt="2025-01-07T13:43:33.655" v="14"/>
          <ac:grpSpMkLst>
            <pc:docMk/>
            <pc:sldMk cId="109857222" sldId="256"/>
            <ac:grpSpMk id="179" creationId="{DDB99EF5-8801-40E2-83D3-196FADCBBA7F}"/>
          </ac:grpSpMkLst>
        </pc:grpChg>
        <pc:grpChg chg="add del">
          <ac:chgData name="Beau Yeomans (2305057)" userId="S::2305057@student.uwtsd.ac.uk::bfa20ca9-46c3-4577-aa22-d9a46bfe97f1" providerId="AD" clId="Web-{3C424515-729D-BCD6-5082-4EF56E3EE190}" dt="2025-01-07T13:44:01.970" v="29"/>
          <ac:grpSpMkLst>
            <pc:docMk/>
            <pc:sldMk cId="109857222" sldId="256"/>
            <ac:grpSpMk id="185" creationId="{5EDAD761-2CF4-463A-AD87-1D4E8549D7A5}"/>
          </ac:grpSpMkLst>
        </pc:grpChg>
        <pc:grpChg chg="add del">
          <ac:chgData name="Beau Yeomans (2305057)" userId="S::2305057@student.uwtsd.ac.uk::bfa20ca9-46c3-4577-aa22-d9a46bfe97f1" providerId="AD" clId="Web-{3C424515-729D-BCD6-5082-4EF56E3EE190}" dt="2025-01-07T13:49:30.462" v="43"/>
          <ac:grpSpMkLst>
            <pc:docMk/>
            <pc:sldMk cId="109857222" sldId="256"/>
            <ac:grpSpMk id="195" creationId="{B9632603-447F-4389-863D-9820DB9915A2}"/>
          </ac:grpSpMkLst>
        </pc:grpChg>
        <pc:grpChg chg="add del">
          <ac:chgData name="Beau Yeomans (2305057)" userId="S::2305057@student.uwtsd.ac.uk::bfa20ca9-46c3-4577-aa22-d9a46bfe97f1" providerId="AD" clId="Web-{3C424515-729D-BCD6-5082-4EF56E3EE190}" dt="2025-01-07T13:49:40.431" v="45"/>
          <ac:grpSpMkLst>
            <pc:docMk/>
            <pc:sldMk cId="109857222" sldId="256"/>
            <ac:grpSpMk id="206" creationId="{B9632603-447F-4389-863D-9820DB9915A2}"/>
          </ac:grpSpMkLst>
        </pc:grpChg>
        <pc:grpChg chg="add del">
          <ac:chgData name="Beau Yeomans (2305057)" userId="S::2305057@student.uwtsd.ac.uk::bfa20ca9-46c3-4577-aa22-d9a46bfe97f1" providerId="AD" clId="Web-{3C424515-729D-BCD6-5082-4EF56E3EE190}" dt="2025-01-07T13:52:21.845" v="51"/>
          <ac:grpSpMkLst>
            <pc:docMk/>
            <pc:sldMk cId="109857222" sldId="256"/>
            <ac:grpSpMk id="224" creationId="{B9632603-447F-4389-863D-9820DB9915A2}"/>
          </ac:grpSpMkLst>
        </pc:grpChg>
        <pc:grpChg chg="add del">
          <ac:chgData name="Beau Yeomans (2305057)" userId="S::2305057@student.uwtsd.ac.uk::bfa20ca9-46c3-4577-aa22-d9a46bfe97f1" providerId="AD" clId="Web-{3C424515-729D-BCD6-5082-4EF56E3EE190}" dt="2025-01-07T13:57:05.725" v="57"/>
          <ac:grpSpMkLst>
            <pc:docMk/>
            <pc:sldMk cId="109857222" sldId="256"/>
            <ac:grpSpMk id="235" creationId="{B9632603-447F-4389-863D-9820DB9915A2}"/>
          </ac:grpSpMkLst>
        </pc:grpChg>
        <pc:grpChg chg="add del">
          <ac:chgData name="Beau Yeomans (2305057)" userId="S::2305057@student.uwtsd.ac.uk::bfa20ca9-46c3-4577-aa22-d9a46bfe97f1" providerId="AD" clId="Web-{3C424515-729D-BCD6-5082-4EF56E3EE190}" dt="2025-01-07T13:57:05.710" v="56"/>
          <ac:grpSpMkLst>
            <pc:docMk/>
            <pc:sldMk cId="109857222" sldId="256"/>
            <ac:grpSpMk id="246" creationId="{5EDAD761-2CF4-463A-AD87-1D4E8549D7A5}"/>
          </ac:grpSpMkLst>
        </pc:grpChg>
        <pc:grpChg chg="add del">
          <ac:chgData name="Beau Yeomans (2305057)" userId="S::2305057@student.uwtsd.ac.uk::bfa20ca9-46c3-4577-aa22-d9a46bfe97f1" providerId="AD" clId="Web-{3C424515-729D-BCD6-5082-4EF56E3EE190}" dt="2025-01-07T19:05:44.284" v="162"/>
          <ac:grpSpMkLst>
            <pc:docMk/>
            <pc:sldMk cId="109857222" sldId="256"/>
            <ac:grpSpMk id="252" creationId="{B9632603-447F-4389-863D-9820DB9915A2}"/>
          </ac:grpSpMkLst>
        </pc:grpChg>
        <pc:picChg chg="add del">
          <ac:chgData name="Beau Yeomans (2305057)" userId="S::2305057@student.uwtsd.ac.uk::bfa20ca9-46c3-4577-aa22-d9a46bfe97f1" providerId="AD" clId="Web-{3C424515-729D-BCD6-5082-4EF56E3EE190}" dt="2025-01-07T13:39:56.258" v="1"/>
          <ac:picMkLst>
            <pc:docMk/>
            <pc:sldMk cId="109857222" sldId="256"/>
            <ac:picMk id="4" creationId="{019677AD-56C1-780A-C14E-C4D18DECDDAE}"/>
          </ac:picMkLst>
        </pc:picChg>
        <pc:picChg chg="add del mod ord">
          <ac:chgData name="Beau Yeomans (2305057)" userId="S::2305057@student.uwtsd.ac.uk::bfa20ca9-46c3-4577-aa22-d9a46bfe97f1" providerId="AD" clId="Web-{3C424515-729D-BCD6-5082-4EF56E3EE190}" dt="2025-01-07T13:48:22.101" v="38"/>
          <ac:picMkLst>
            <pc:docMk/>
            <pc:sldMk cId="109857222" sldId="256"/>
            <ac:picMk id="5" creationId="{AAE83AF6-CCD0-4E8E-731B-7033F6668561}"/>
          </ac:picMkLst>
        </pc:picChg>
        <pc:picChg chg="add del mod">
          <ac:chgData name="Beau Yeomans (2305057)" userId="S::2305057@student.uwtsd.ac.uk::bfa20ca9-46c3-4577-aa22-d9a46bfe97f1" providerId="AD" clId="Web-{3C424515-729D-BCD6-5082-4EF56E3EE190}" dt="2025-01-07T13:48:39.789" v="41"/>
          <ac:picMkLst>
            <pc:docMk/>
            <pc:sldMk cId="109857222" sldId="256"/>
            <ac:picMk id="6" creationId="{C078C628-CD2B-332D-787E-90F395742DD7}"/>
          </ac:picMkLst>
        </pc:picChg>
        <pc:picChg chg="add del mod ord">
          <ac:chgData name="Beau Yeomans (2305057)" userId="S::2305057@student.uwtsd.ac.uk::bfa20ca9-46c3-4577-aa22-d9a46bfe97f1" providerId="AD" clId="Web-{3C424515-729D-BCD6-5082-4EF56E3EE190}" dt="2025-01-07T13:49:44.572" v="46"/>
          <ac:picMkLst>
            <pc:docMk/>
            <pc:sldMk cId="109857222" sldId="256"/>
            <ac:picMk id="7" creationId="{A155BED2-0503-316E-43BC-3F1FD48D181F}"/>
          </ac:picMkLst>
        </pc:picChg>
        <pc:picChg chg="add del mod ord">
          <ac:chgData name="Beau Yeomans (2305057)" userId="S::2305057@student.uwtsd.ac.uk::bfa20ca9-46c3-4577-aa22-d9a46bfe97f1" providerId="AD" clId="Web-{3C424515-729D-BCD6-5082-4EF56E3EE190}" dt="2025-01-07T13:52:16.764" v="49"/>
          <ac:picMkLst>
            <pc:docMk/>
            <pc:sldMk cId="109857222" sldId="256"/>
            <ac:picMk id="8" creationId="{63BB4EC1-DD08-CDAC-CED8-28DC1DA1CA18}"/>
          </ac:picMkLst>
        </pc:picChg>
        <pc:picChg chg="add del mod ord">
          <ac:chgData name="Beau Yeomans (2305057)" userId="S::2305057@student.uwtsd.ac.uk::bfa20ca9-46c3-4577-aa22-d9a46bfe97f1" providerId="AD" clId="Web-{3C424515-729D-BCD6-5082-4EF56E3EE190}" dt="2025-01-07T13:56:29.646" v="53"/>
          <ac:picMkLst>
            <pc:docMk/>
            <pc:sldMk cId="109857222" sldId="256"/>
            <ac:picMk id="10" creationId="{A237CCC1-B52B-E2D3-09D8-0102BB59F851}"/>
          </ac:picMkLst>
        </pc:picChg>
        <pc:picChg chg="add mod ord">
          <ac:chgData name="Beau Yeomans (2305057)" userId="S::2305057@student.uwtsd.ac.uk::bfa20ca9-46c3-4577-aa22-d9a46bfe97f1" providerId="AD" clId="Web-{3C424515-729D-BCD6-5082-4EF56E3EE190}" dt="2025-01-09T10:14:06.201" v="1363" actId="14100"/>
          <ac:picMkLst>
            <pc:docMk/>
            <pc:sldMk cId="109857222" sldId="256"/>
            <ac:picMk id="12" creationId="{053BD90F-6B4E-FA5E-FE4E-5BDC7D14D06B}"/>
          </ac:picMkLst>
        </pc:picChg>
        <pc:picChg chg="add del">
          <ac:chgData name="Beau Yeomans (2305057)" userId="S::2305057@student.uwtsd.ac.uk::bfa20ca9-46c3-4577-aa22-d9a46bfe97f1" providerId="AD" clId="Web-{3C424515-729D-BCD6-5082-4EF56E3EE190}" dt="2025-01-07T13:40:00.430" v="3"/>
          <ac:picMkLst>
            <pc:docMk/>
            <pc:sldMk cId="109857222" sldId="256"/>
            <ac:picMk id="19" creationId="{E96A2F8B-80DC-943D-B76D-7BD6AFBED246}"/>
          </ac:picMkLst>
        </pc:picChg>
        <pc:picChg chg="add del">
          <ac:chgData name="Beau Yeomans (2305057)" userId="S::2305057@student.uwtsd.ac.uk::bfa20ca9-46c3-4577-aa22-d9a46bfe97f1" providerId="AD" clId="Web-{3C424515-729D-BCD6-5082-4EF56E3EE190}" dt="2025-01-07T13:40:55.025" v="6"/>
          <ac:picMkLst>
            <pc:docMk/>
            <pc:sldMk cId="109857222" sldId="256"/>
            <ac:picMk id="22" creationId="{019677AD-56C1-780A-C14E-C4D18DECDDAE}"/>
          </ac:picMkLst>
        </pc:picChg>
        <pc:cxnChg chg="add del">
          <ac:chgData name="Beau Yeomans (2305057)" userId="S::2305057@student.uwtsd.ac.uk::bfa20ca9-46c3-4577-aa22-d9a46bfe97f1" providerId="AD" clId="Web-{3C424515-729D-BCD6-5082-4EF56E3EE190}" dt="2025-01-07T19:06:21.316" v="165"/>
          <ac:cxnSpMkLst>
            <pc:docMk/>
            <pc:sldMk cId="109857222" sldId="256"/>
            <ac:cxnSpMk id="266" creationId="{A07787ED-5EDC-4C54-AD87-55B60D0FE397}"/>
          </ac:cxnSpMkLst>
        </pc:cxnChg>
        <pc:cxnChg chg="add del">
          <ac:chgData name="Beau Yeomans (2305057)" userId="S::2305057@student.uwtsd.ac.uk::bfa20ca9-46c3-4577-aa22-d9a46bfe97f1" providerId="AD" clId="Web-{3C424515-729D-BCD6-5082-4EF56E3EE190}" dt="2025-01-07T19:06:26.613" v="167"/>
          <ac:cxnSpMkLst>
            <pc:docMk/>
            <pc:sldMk cId="109857222" sldId="256"/>
            <ac:cxnSpMk id="271" creationId="{F0CE0765-E93C-4D37-9D5F-D464EFB10FA7}"/>
          </ac:cxnSpMkLst>
        </pc:cxnChg>
        <pc:cxnChg chg="add del">
          <ac:chgData name="Beau Yeomans (2305057)" userId="S::2305057@student.uwtsd.ac.uk::bfa20ca9-46c3-4577-aa22-d9a46bfe97f1" providerId="AD" clId="Web-{3C424515-729D-BCD6-5082-4EF56E3EE190}" dt="2025-01-07T19:06:42.598" v="169"/>
          <ac:cxnSpMkLst>
            <pc:docMk/>
            <pc:sldMk cId="109857222" sldId="256"/>
            <ac:cxnSpMk id="274" creationId="{8D66FEA8-8B71-461B-95A4-855374AB4C28}"/>
          </ac:cxnSpMkLst>
        </pc:cxnChg>
        <pc:cxnChg chg="add del">
          <ac:chgData name="Beau Yeomans (2305057)" userId="S::2305057@student.uwtsd.ac.uk::bfa20ca9-46c3-4577-aa22-d9a46bfe97f1" providerId="AD" clId="Web-{3C424515-729D-BCD6-5082-4EF56E3EE190}" dt="2025-01-07T19:06:42.598" v="169"/>
          <ac:cxnSpMkLst>
            <pc:docMk/>
            <pc:sldMk cId="109857222" sldId="256"/>
            <ac:cxnSpMk id="275" creationId="{7A4B168A-A51F-4C91-A9E4-A2F203CB9DAA}"/>
          </ac:cxnSpMkLst>
        </pc:cxnChg>
        <pc:cxnChg chg="add del">
          <ac:chgData name="Beau Yeomans (2305057)" userId="S::2305057@student.uwtsd.ac.uk::bfa20ca9-46c3-4577-aa22-d9a46bfe97f1" providerId="AD" clId="Web-{3C424515-729D-BCD6-5082-4EF56E3EE190}" dt="2025-01-07T19:06:42.598" v="169"/>
          <ac:cxnSpMkLst>
            <pc:docMk/>
            <pc:sldMk cId="109857222" sldId="256"/>
            <ac:cxnSpMk id="276" creationId="{A5407E01-913B-484C-A03C-2C64028471C8}"/>
          </ac:cxnSpMkLst>
        </pc:cxnChg>
        <pc:cxnChg chg="add del">
          <ac:chgData name="Beau Yeomans (2305057)" userId="S::2305057@student.uwtsd.ac.uk::bfa20ca9-46c3-4577-aa22-d9a46bfe97f1" providerId="AD" clId="Web-{3C424515-729D-BCD6-5082-4EF56E3EE190}" dt="2025-01-07T19:06:55.067" v="171"/>
          <ac:cxnSpMkLst>
            <pc:docMk/>
            <pc:sldMk cId="109857222" sldId="256"/>
            <ac:cxnSpMk id="279" creationId="{A07787ED-5EDC-4C54-AD87-55B60D0FE397}"/>
          </ac:cxnSpMkLst>
        </pc:cxnChg>
      </pc:sldChg>
      <pc:sldChg chg="new del">
        <pc:chgData name="Beau Yeomans (2305057)" userId="S::2305057@student.uwtsd.ac.uk::bfa20ca9-46c3-4577-aa22-d9a46bfe97f1" providerId="AD" clId="Web-{3C424515-729D-BCD6-5082-4EF56E3EE190}" dt="2025-01-07T19:05:49.956" v="163"/>
        <pc:sldMkLst>
          <pc:docMk/>
          <pc:sldMk cId="1996909716" sldId="257"/>
        </pc:sldMkLst>
      </pc:sldChg>
      <pc:sldChg chg="addSp delSp modSp new mod setBg">
        <pc:chgData name="Beau Yeomans (2305057)" userId="S::2305057@student.uwtsd.ac.uk::bfa20ca9-46c3-4577-aa22-d9a46bfe97f1" providerId="AD" clId="Web-{3C424515-729D-BCD6-5082-4EF56E3EE190}" dt="2025-01-10T12:30:54.453" v="1922" actId="1076"/>
        <pc:sldMkLst>
          <pc:docMk/>
          <pc:sldMk cId="3105668813" sldId="257"/>
        </pc:sldMkLst>
        <pc:spChg chg="mod">
          <ac:chgData name="Beau Yeomans (2305057)" userId="S::2305057@student.uwtsd.ac.uk::bfa20ca9-46c3-4577-aa22-d9a46bfe97f1" providerId="AD" clId="Web-{3C424515-729D-BCD6-5082-4EF56E3EE190}" dt="2025-01-10T12:30:47.327" v="1921" actId="1076"/>
          <ac:spMkLst>
            <pc:docMk/>
            <pc:sldMk cId="3105668813" sldId="257"/>
            <ac:spMk id="2" creationId="{4EF0EC0A-0CAD-3628-69E6-B3048A933CA2}"/>
          </ac:spMkLst>
        </pc:spChg>
        <pc:spChg chg="del mod">
          <ac:chgData name="Beau Yeomans (2305057)" userId="S::2305057@student.uwtsd.ac.uk::bfa20ca9-46c3-4577-aa22-d9a46bfe97f1" providerId="AD" clId="Web-{3C424515-729D-BCD6-5082-4EF56E3EE190}" dt="2025-01-07T19:21:04.633" v="294"/>
          <ac:spMkLst>
            <pc:docMk/>
            <pc:sldMk cId="3105668813" sldId="257"/>
            <ac:spMk id="3" creationId="{8063A16A-617A-80AF-D805-13D6F93132EC}"/>
          </ac:spMkLst>
        </pc:spChg>
        <pc:spChg chg="add del mod">
          <ac:chgData name="Beau Yeomans (2305057)" userId="S::2305057@student.uwtsd.ac.uk::bfa20ca9-46c3-4577-aa22-d9a46bfe97f1" providerId="AD" clId="Web-{3C424515-729D-BCD6-5082-4EF56E3EE190}" dt="2025-01-08T10:03:59.299" v="388"/>
          <ac:spMkLst>
            <pc:docMk/>
            <pc:sldMk cId="3105668813" sldId="257"/>
            <ac:spMk id="4" creationId="{BF7796F8-119F-E535-126A-7CD171D965E2}"/>
          </ac:spMkLst>
        </pc:spChg>
        <pc:spChg chg="add mod">
          <ac:chgData name="Beau Yeomans (2305057)" userId="S::2305057@student.uwtsd.ac.uk::bfa20ca9-46c3-4577-aa22-d9a46bfe97f1" providerId="AD" clId="Web-{3C424515-729D-BCD6-5082-4EF56E3EE190}" dt="2025-01-10T12:30:54.453" v="1922" actId="1076"/>
          <ac:spMkLst>
            <pc:docMk/>
            <pc:sldMk cId="3105668813" sldId="257"/>
            <ac:spMk id="5" creationId="{9D3A0806-C49A-7998-253F-AC936986D904}"/>
          </ac:spMkLst>
        </pc:spChg>
        <pc:spChg chg="add del mod">
          <ac:chgData name="Beau Yeomans (2305057)" userId="S::2305057@student.uwtsd.ac.uk::bfa20ca9-46c3-4577-aa22-d9a46bfe97f1" providerId="AD" clId="Web-{3C424515-729D-BCD6-5082-4EF56E3EE190}" dt="2025-01-07T19:21:20.774" v="298"/>
          <ac:spMkLst>
            <pc:docMk/>
            <pc:sldMk cId="3105668813" sldId="257"/>
            <ac:spMk id="5" creationId="{C4B6C5FC-3D14-817F-204F-A68B1AFE0C2D}"/>
          </ac:spMkLst>
        </pc:spChg>
        <pc:spChg chg="add del mod">
          <ac:chgData name="Beau Yeomans (2305057)" userId="S::2305057@student.uwtsd.ac.uk::bfa20ca9-46c3-4577-aa22-d9a46bfe97f1" providerId="AD" clId="Web-{3C424515-729D-BCD6-5082-4EF56E3EE190}" dt="2025-01-07T19:21:14.758" v="297"/>
          <ac:spMkLst>
            <pc:docMk/>
            <pc:sldMk cId="3105668813" sldId="257"/>
            <ac:spMk id="6" creationId="{FA742574-6DDD-4B08-1CF1-80B4D56C81A8}"/>
          </ac:spMkLst>
        </pc:spChg>
        <pc:spChg chg="add del mod">
          <ac:chgData name="Beau Yeomans (2305057)" userId="S::2305057@student.uwtsd.ac.uk::bfa20ca9-46c3-4577-aa22-d9a46bfe97f1" providerId="AD" clId="Web-{3C424515-729D-BCD6-5082-4EF56E3EE190}" dt="2025-01-08T10:01:22.824" v="362"/>
          <ac:spMkLst>
            <pc:docMk/>
            <pc:sldMk cId="3105668813" sldId="257"/>
            <ac:spMk id="7" creationId="{05489208-AD23-BEA2-5390-F8CC037FDFCD}"/>
          </ac:spMkLst>
        </pc:spChg>
        <pc:spChg chg="add del">
          <ac:chgData name="Beau Yeomans (2305057)" userId="S::2305057@student.uwtsd.ac.uk::bfa20ca9-46c3-4577-aa22-d9a46bfe97f1" providerId="AD" clId="Web-{3C424515-729D-BCD6-5082-4EF56E3EE190}" dt="2025-01-08T10:00:16.696" v="353"/>
          <ac:spMkLst>
            <pc:docMk/>
            <pc:sldMk cId="3105668813" sldId="257"/>
            <ac:spMk id="12" creationId="{10CE40DC-5723-449B-A365-A61D8C262E93}"/>
          </ac:spMkLst>
        </pc:spChg>
        <pc:spChg chg="add del">
          <ac:chgData name="Beau Yeomans (2305057)" userId="S::2305057@student.uwtsd.ac.uk::bfa20ca9-46c3-4577-aa22-d9a46bfe97f1" providerId="AD" clId="Web-{3C424515-729D-BCD6-5082-4EF56E3EE190}" dt="2025-01-08T10:00:16.696" v="353"/>
          <ac:spMkLst>
            <pc:docMk/>
            <pc:sldMk cId="3105668813" sldId="257"/>
            <ac:spMk id="14" creationId="{28207E96-6DFF-4119-B2EA-3299067D2F45}"/>
          </ac:spMkLst>
        </pc:spChg>
        <pc:spChg chg="add del">
          <ac:chgData name="Beau Yeomans (2305057)" userId="S::2305057@student.uwtsd.ac.uk::bfa20ca9-46c3-4577-aa22-d9a46bfe97f1" providerId="AD" clId="Web-{3C424515-729D-BCD6-5082-4EF56E3EE190}" dt="2025-01-08T10:00:16.696" v="353"/>
          <ac:spMkLst>
            <pc:docMk/>
            <pc:sldMk cId="3105668813" sldId="257"/>
            <ac:spMk id="16" creationId="{9E223C86-12C5-4A60-A21A-D7FC75EFC658}"/>
          </ac:spMkLst>
        </pc:spChg>
        <pc:spChg chg="add del">
          <ac:chgData name="Beau Yeomans (2305057)" userId="S::2305057@student.uwtsd.ac.uk::bfa20ca9-46c3-4577-aa22-d9a46bfe97f1" providerId="AD" clId="Web-{3C424515-729D-BCD6-5082-4EF56E3EE190}" dt="2025-01-08T10:00:16.696" v="353"/>
          <ac:spMkLst>
            <pc:docMk/>
            <pc:sldMk cId="3105668813" sldId="257"/>
            <ac:spMk id="18" creationId="{FA573AF0-3C0B-4895-A7A6-F41B03211538}"/>
          </ac:spMkLst>
        </pc:spChg>
        <pc:spChg chg="add del">
          <ac:chgData name="Beau Yeomans (2305057)" userId="S::2305057@student.uwtsd.ac.uk::bfa20ca9-46c3-4577-aa22-d9a46bfe97f1" providerId="AD" clId="Web-{3C424515-729D-BCD6-5082-4EF56E3EE190}" dt="2025-01-08T10:00:16.696" v="353"/>
          <ac:spMkLst>
            <pc:docMk/>
            <pc:sldMk cId="3105668813" sldId="257"/>
            <ac:spMk id="20" creationId="{62442AC3-A9B0-4865-8A8A-1504FFC6E4D0}"/>
          </ac:spMkLst>
        </pc:spChg>
        <pc:spChg chg="add del">
          <ac:chgData name="Beau Yeomans (2305057)" userId="S::2305057@student.uwtsd.ac.uk::bfa20ca9-46c3-4577-aa22-d9a46bfe97f1" providerId="AD" clId="Web-{3C424515-729D-BCD6-5082-4EF56E3EE190}" dt="2025-01-08T10:00:16.696" v="353"/>
          <ac:spMkLst>
            <pc:docMk/>
            <pc:sldMk cId="3105668813" sldId="257"/>
            <ac:spMk id="22" creationId="{68451DCE-129E-43B6-BA50-3C8339E4618E}"/>
          </ac:spMkLst>
        </pc:spChg>
        <pc:spChg chg="add del">
          <ac:chgData name="Beau Yeomans (2305057)" userId="S::2305057@student.uwtsd.ac.uk::bfa20ca9-46c3-4577-aa22-d9a46bfe97f1" providerId="AD" clId="Web-{3C424515-729D-BCD6-5082-4EF56E3EE190}" dt="2025-01-08T10:00:41.119" v="355"/>
          <ac:spMkLst>
            <pc:docMk/>
            <pc:sldMk cId="3105668813" sldId="257"/>
            <ac:spMk id="24" creationId="{8181FC64-B306-4821-98E2-780662EFC486}"/>
          </ac:spMkLst>
        </pc:spChg>
        <pc:spChg chg="add del">
          <ac:chgData name="Beau Yeomans (2305057)" userId="S::2305057@student.uwtsd.ac.uk::bfa20ca9-46c3-4577-aa22-d9a46bfe97f1" providerId="AD" clId="Web-{3C424515-729D-BCD6-5082-4EF56E3EE190}" dt="2025-01-08T10:00:41.119" v="355"/>
          <ac:spMkLst>
            <pc:docMk/>
            <pc:sldMk cId="3105668813" sldId="257"/>
            <ac:spMk id="25" creationId="{5871FC61-DD4E-47D4-81FD-8A7E7D12B371}"/>
          </ac:spMkLst>
        </pc:spChg>
        <pc:spChg chg="add del">
          <ac:chgData name="Beau Yeomans (2305057)" userId="S::2305057@student.uwtsd.ac.uk::bfa20ca9-46c3-4577-aa22-d9a46bfe97f1" providerId="AD" clId="Web-{3C424515-729D-BCD6-5082-4EF56E3EE190}" dt="2025-01-08T10:00:41.119" v="355"/>
          <ac:spMkLst>
            <pc:docMk/>
            <pc:sldMk cId="3105668813" sldId="257"/>
            <ac:spMk id="26" creationId="{8B598134-D292-43E6-9C55-117198046913}"/>
          </ac:spMkLst>
        </pc:spChg>
        <pc:spChg chg="add del">
          <ac:chgData name="Beau Yeomans (2305057)" userId="S::2305057@student.uwtsd.ac.uk::bfa20ca9-46c3-4577-aa22-d9a46bfe97f1" providerId="AD" clId="Web-{3C424515-729D-BCD6-5082-4EF56E3EE190}" dt="2025-01-08T10:00:41.119" v="355"/>
          <ac:spMkLst>
            <pc:docMk/>
            <pc:sldMk cId="3105668813" sldId="257"/>
            <ac:spMk id="27" creationId="{829A1E2C-5AC8-40FC-99E9-832069D39792}"/>
          </ac:spMkLst>
        </pc:spChg>
        <pc:spChg chg="add del">
          <ac:chgData name="Beau Yeomans (2305057)" userId="S::2305057@student.uwtsd.ac.uk::bfa20ca9-46c3-4577-aa22-d9a46bfe97f1" providerId="AD" clId="Web-{3C424515-729D-BCD6-5082-4EF56E3EE190}" dt="2025-01-08T10:03:23.563" v="386"/>
          <ac:spMkLst>
            <pc:docMk/>
            <pc:sldMk cId="3105668813" sldId="257"/>
            <ac:spMk id="29" creationId="{3D5FBB81-B61B-416A-8F5D-A8DDF62530F1}"/>
          </ac:spMkLst>
        </pc:spChg>
        <pc:spChg chg="add del">
          <ac:chgData name="Beau Yeomans (2305057)" userId="S::2305057@student.uwtsd.ac.uk::bfa20ca9-46c3-4577-aa22-d9a46bfe97f1" providerId="AD" clId="Web-{3C424515-729D-BCD6-5082-4EF56E3EE190}" dt="2025-01-08T10:03:23.563" v="386"/>
          <ac:spMkLst>
            <pc:docMk/>
            <pc:sldMk cId="3105668813" sldId="257"/>
            <ac:spMk id="30" creationId="{40C0D7D4-D83D-4C58-87D1-955F0A9173D7}"/>
          </ac:spMkLst>
        </pc:spChg>
        <pc:spChg chg="add del">
          <ac:chgData name="Beau Yeomans (2305057)" userId="S::2305057@student.uwtsd.ac.uk::bfa20ca9-46c3-4577-aa22-d9a46bfe97f1" providerId="AD" clId="Web-{3C424515-729D-BCD6-5082-4EF56E3EE190}" dt="2025-01-08T10:03:23.563" v="386"/>
          <ac:spMkLst>
            <pc:docMk/>
            <pc:sldMk cId="3105668813" sldId="257"/>
            <ac:spMk id="31" creationId="{0BA56A81-C9DD-4EBA-9E13-32FFB51CFD45}"/>
          </ac:spMkLst>
        </pc:spChg>
        <pc:spChg chg="add del">
          <ac:chgData name="Beau Yeomans (2305057)" userId="S::2305057@student.uwtsd.ac.uk::bfa20ca9-46c3-4577-aa22-d9a46bfe97f1" providerId="AD" clId="Web-{3C424515-729D-BCD6-5082-4EF56E3EE190}" dt="2025-01-08T10:03:23.563" v="386"/>
          <ac:spMkLst>
            <pc:docMk/>
            <pc:sldMk cId="3105668813" sldId="257"/>
            <ac:spMk id="32" creationId="{15F9A324-404E-4C5D-AFF0-C5D0D84182B0}"/>
          </ac:spMkLst>
        </pc:spChg>
        <pc:spChg chg="add">
          <ac:chgData name="Beau Yeomans (2305057)" userId="S::2305057@student.uwtsd.ac.uk::bfa20ca9-46c3-4577-aa22-d9a46bfe97f1" providerId="AD" clId="Web-{3C424515-729D-BCD6-5082-4EF56E3EE190}" dt="2025-01-08T10:03:23.563" v="386"/>
          <ac:spMkLst>
            <pc:docMk/>
            <pc:sldMk cId="3105668813" sldId="257"/>
            <ac:spMk id="37" creationId="{8181FC64-B306-4821-98E2-780662EFC486}"/>
          </ac:spMkLst>
        </pc:spChg>
        <pc:spChg chg="add">
          <ac:chgData name="Beau Yeomans (2305057)" userId="S::2305057@student.uwtsd.ac.uk::bfa20ca9-46c3-4577-aa22-d9a46bfe97f1" providerId="AD" clId="Web-{3C424515-729D-BCD6-5082-4EF56E3EE190}" dt="2025-01-08T10:03:23.563" v="386"/>
          <ac:spMkLst>
            <pc:docMk/>
            <pc:sldMk cId="3105668813" sldId="257"/>
            <ac:spMk id="39" creationId="{5871FC61-DD4E-47D4-81FD-8A7E7D12B371}"/>
          </ac:spMkLst>
        </pc:spChg>
        <pc:spChg chg="add">
          <ac:chgData name="Beau Yeomans (2305057)" userId="S::2305057@student.uwtsd.ac.uk::bfa20ca9-46c3-4577-aa22-d9a46bfe97f1" providerId="AD" clId="Web-{3C424515-729D-BCD6-5082-4EF56E3EE190}" dt="2025-01-08T10:03:23.563" v="386"/>
          <ac:spMkLst>
            <pc:docMk/>
            <pc:sldMk cId="3105668813" sldId="257"/>
            <ac:spMk id="41" creationId="{829A1E2C-5AC8-40FC-99E9-832069D39792}"/>
          </ac:spMkLst>
        </pc:spChg>
        <pc:spChg chg="add">
          <ac:chgData name="Beau Yeomans (2305057)" userId="S::2305057@student.uwtsd.ac.uk::bfa20ca9-46c3-4577-aa22-d9a46bfe97f1" providerId="AD" clId="Web-{3C424515-729D-BCD6-5082-4EF56E3EE190}" dt="2025-01-08T10:03:23.563" v="386"/>
          <ac:spMkLst>
            <pc:docMk/>
            <pc:sldMk cId="3105668813" sldId="257"/>
            <ac:spMk id="43" creationId="{55C54A75-E44A-4147-B9D0-FF46CFD31612}"/>
          </ac:spMkLst>
        </pc:spChg>
        <pc:picChg chg="add mod ord modCrop">
          <ac:chgData name="Beau Yeomans (2305057)" userId="S::2305057@student.uwtsd.ac.uk::bfa20ca9-46c3-4577-aa22-d9a46bfe97f1" providerId="AD" clId="Web-{3C424515-729D-BCD6-5082-4EF56E3EE190}" dt="2025-01-08T10:15:33.060" v="445" actId="1076"/>
          <ac:picMkLst>
            <pc:docMk/>
            <pc:sldMk cId="3105668813" sldId="257"/>
            <ac:picMk id="3" creationId="{63133561-CDFF-EE09-90EA-755EEBA90599}"/>
          </ac:picMkLst>
        </pc:picChg>
      </pc:sldChg>
      <pc:sldChg chg="addSp delSp modSp new mod setBg">
        <pc:chgData name="Beau Yeomans (2305057)" userId="S::2305057@student.uwtsd.ac.uk::bfa20ca9-46c3-4577-aa22-d9a46bfe97f1" providerId="AD" clId="Web-{3C424515-729D-BCD6-5082-4EF56E3EE190}" dt="2025-01-10T12:29:20.149" v="1919" actId="20577"/>
        <pc:sldMkLst>
          <pc:docMk/>
          <pc:sldMk cId="3201026176" sldId="258"/>
        </pc:sldMkLst>
        <pc:spChg chg="mod">
          <ac:chgData name="Beau Yeomans (2305057)" userId="S::2305057@student.uwtsd.ac.uk::bfa20ca9-46c3-4577-aa22-d9a46bfe97f1" providerId="AD" clId="Web-{3C424515-729D-BCD6-5082-4EF56E3EE190}" dt="2025-01-10T12:29:20.149" v="1919" actId="20577"/>
          <ac:spMkLst>
            <pc:docMk/>
            <pc:sldMk cId="3201026176" sldId="258"/>
            <ac:spMk id="2" creationId="{06B4AE90-D424-BCD4-87A4-263BA2C4A21D}"/>
          </ac:spMkLst>
        </pc:spChg>
        <pc:spChg chg="del mod">
          <ac:chgData name="Beau Yeomans (2305057)" userId="S::2305057@student.uwtsd.ac.uk::bfa20ca9-46c3-4577-aa22-d9a46bfe97f1" providerId="AD" clId="Web-{3C424515-729D-BCD6-5082-4EF56E3EE190}" dt="2025-01-08T10:23:51.799" v="481"/>
          <ac:spMkLst>
            <pc:docMk/>
            <pc:sldMk cId="3201026176" sldId="258"/>
            <ac:spMk id="3" creationId="{C5401348-7487-400B-A2A3-A5339E2E6085}"/>
          </ac:spMkLst>
        </pc:spChg>
        <pc:spChg chg="add del mod">
          <ac:chgData name="Beau Yeomans (2305057)" userId="S::2305057@student.uwtsd.ac.uk::bfa20ca9-46c3-4577-aa22-d9a46bfe97f1" providerId="AD" clId="Web-{3C424515-729D-BCD6-5082-4EF56E3EE190}" dt="2025-01-08T10:24:04.643" v="483"/>
          <ac:spMkLst>
            <pc:docMk/>
            <pc:sldMk cId="3201026176" sldId="258"/>
            <ac:spMk id="5" creationId="{44E4424A-0E68-7CFD-39BB-A24D6A0974AE}"/>
          </ac:spMkLst>
        </pc:spChg>
        <pc:spChg chg="add del mod">
          <ac:chgData name="Beau Yeomans (2305057)" userId="S::2305057@student.uwtsd.ac.uk::bfa20ca9-46c3-4577-aa22-d9a46bfe97f1" providerId="AD" clId="Web-{3C424515-729D-BCD6-5082-4EF56E3EE190}" dt="2025-01-08T11:01:31.091" v="546"/>
          <ac:spMkLst>
            <pc:docMk/>
            <pc:sldMk cId="3201026176" sldId="258"/>
            <ac:spMk id="6" creationId="{707B0BBF-D5C3-8EA1-C777-4F0B7F30D2F9}"/>
          </ac:spMkLst>
        </pc:spChg>
        <pc:spChg chg="add mod">
          <ac:chgData name="Beau Yeomans (2305057)" userId="S::2305057@student.uwtsd.ac.uk::bfa20ca9-46c3-4577-aa22-d9a46bfe97f1" providerId="AD" clId="Web-{3C424515-729D-BCD6-5082-4EF56E3EE190}" dt="2025-01-09T10:16:08.018" v="1387" actId="20577"/>
          <ac:spMkLst>
            <pc:docMk/>
            <pc:sldMk cId="3201026176" sldId="258"/>
            <ac:spMk id="8" creationId="{282FC5C7-DA9C-0E0E-2163-319D0C006F47}"/>
          </ac:spMkLst>
        </pc:spChg>
        <pc:spChg chg="add del">
          <ac:chgData name="Beau Yeomans (2305057)" userId="S::2305057@student.uwtsd.ac.uk::bfa20ca9-46c3-4577-aa22-d9a46bfe97f1" providerId="AD" clId="Web-{3C424515-729D-BCD6-5082-4EF56E3EE190}" dt="2025-01-08T11:01:01.856" v="542"/>
          <ac:spMkLst>
            <pc:docMk/>
            <pc:sldMk cId="3201026176" sldId="258"/>
            <ac:spMk id="12" creationId="{10CE40DC-5723-449B-A365-A61D8C262E93}"/>
          </ac:spMkLst>
        </pc:spChg>
        <pc:spChg chg="add del">
          <ac:chgData name="Beau Yeomans (2305057)" userId="S::2305057@student.uwtsd.ac.uk::bfa20ca9-46c3-4577-aa22-d9a46bfe97f1" providerId="AD" clId="Web-{3C424515-729D-BCD6-5082-4EF56E3EE190}" dt="2025-01-08T11:01:01.856" v="542"/>
          <ac:spMkLst>
            <pc:docMk/>
            <pc:sldMk cId="3201026176" sldId="258"/>
            <ac:spMk id="14" creationId="{28207E96-6DFF-4119-B2EA-3299067D2F45}"/>
          </ac:spMkLst>
        </pc:spChg>
        <pc:spChg chg="add del">
          <ac:chgData name="Beau Yeomans (2305057)" userId="S::2305057@student.uwtsd.ac.uk::bfa20ca9-46c3-4577-aa22-d9a46bfe97f1" providerId="AD" clId="Web-{3C424515-729D-BCD6-5082-4EF56E3EE190}" dt="2025-01-08T11:01:01.856" v="542"/>
          <ac:spMkLst>
            <pc:docMk/>
            <pc:sldMk cId="3201026176" sldId="258"/>
            <ac:spMk id="16" creationId="{9E223C86-12C5-4A60-A21A-D7FC75EFC658}"/>
          </ac:spMkLst>
        </pc:spChg>
        <pc:spChg chg="add del">
          <ac:chgData name="Beau Yeomans (2305057)" userId="S::2305057@student.uwtsd.ac.uk::bfa20ca9-46c3-4577-aa22-d9a46bfe97f1" providerId="AD" clId="Web-{3C424515-729D-BCD6-5082-4EF56E3EE190}" dt="2025-01-08T11:01:01.856" v="542"/>
          <ac:spMkLst>
            <pc:docMk/>
            <pc:sldMk cId="3201026176" sldId="258"/>
            <ac:spMk id="18" creationId="{FA573AF0-3C0B-4895-A7A6-F41B03211538}"/>
          </ac:spMkLst>
        </pc:spChg>
        <pc:spChg chg="add del">
          <ac:chgData name="Beau Yeomans (2305057)" userId="S::2305057@student.uwtsd.ac.uk::bfa20ca9-46c3-4577-aa22-d9a46bfe97f1" providerId="AD" clId="Web-{3C424515-729D-BCD6-5082-4EF56E3EE190}" dt="2025-01-08T11:01:01.856" v="542"/>
          <ac:spMkLst>
            <pc:docMk/>
            <pc:sldMk cId="3201026176" sldId="258"/>
            <ac:spMk id="20" creationId="{62442AC3-A9B0-4865-8A8A-1504FFC6E4D0}"/>
          </ac:spMkLst>
        </pc:spChg>
        <pc:spChg chg="add del">
          <ac:chgData name="Beau Yeomans (2305057)" userId="S::2305057@student.uwtsd.ac.uk::bfa20ca9-46c3-4577-aa22-d9a46bfe97f1" providerId="AD" clId="Web-{3C424515-729D-BCD6-5082-4EF56E3EE190}" dt="2025-01-08T11:01:01.856" v="542"/>
          <ac:spMkLst>
            <pc:docMk/>
            <pc:sldMk cId="3201026176" sldId="258"/>
            <ac:spMk id="22" creationId="{68451DCE-129E-43B6-BA50-3C8339E4618E}"/>
          </ac:spMkLst>
        </pc:spChg>
        <pc:spChg chg="add del">
          <ac:chgData name="Beau Yeomans (2305057)" userId="S::2305057@student.uwtsd.ac.uk::bfa20ca9-46c3-4577-aa22-d9a46bfe97f1" providerId="AD" clId="Web-{3C424515-729D-BCD6-5082-4EF56E3EE190}" dt="2025-01-08T11:01:27.498" v="544"/>
          <ac:spMkLst>
            <pc:docMk/>
            <pc:sldMk cId="3201026176" sldId="258"/>
            <ac:spMk id="24" creationId="{593B4D24-F4A8-4141-A20A-E0575D199633}"/>
          </ac:spMkLst>
        </pc:spChg>
        <pc:spChg chg="add del">
          <ac:chgData name="Beau Yeomans (2305057)" userId="S::2305057@student.uwtsd.ac.uk::bfa20ca9-46c3-4577-aa22-d9a46bfe97f1" providerId="AD" clId="Web-{3C424515-729D-BCD6-5082-4EF56E3EE190}" dt="2025-01-08T11:01:27.498" v="544"/>
          <ac:spMkLst>
            <pc:docMk/>
            <pc:sldMk cId="3201026176" sldId="258"/>
            <ac:spMk id="25" creationId="{55A741C2-AB82-4BF5-9324-5D0B56A3D0F7}"/>
          </ac:spMkLst>
        </pc:spChg>
        <pc:spChg chg="add del">
          <ac:chgData name="Beau Yeomans (2305057)" userId="S::2305057@student.uwtsd.ac.uk::bfa20ca9-46c3-4577-aa22-d9a46bfe97f1" providerId="AD" clId="Web-{3C424515-729D-BCD6-5082-4EF56E3EE190}" dt="2025-01-08T11:01:27.498" v="544"/>
          <ac:spMkLst>
            <pc:docMk/>
            <pc:sldMk cId="3201026176" sldId="258"/>
            <ac:spMk id="26" creationId="{DCD46807-BF17-4E5D-90A8-A062604C00C6}"/>
          </ac:spMkLst>
        </pc:spChg>
        <pc:spChg chg="add del">
          <ac:chgData name="Beau Yeomans (2305057)" userId="S::2305057@student.uwtsd.ac.uk::bfa20ca9-46c3-4577-aa22-d9a46bfe97f1" providerId="AD" clId="Web-{3C424515-729D-BCD6-5082-4EF56E3EE190}" dt="2025-01-08T11:01:27.498" v="544"/>
          <ac:spMkLst>
            <pc:docMk/>
            <pc:sldMk cId="3201026176" sldId="258"/>
            <ac:spMk id="27" creationId="{823926DB-76C8-474A-B5FB-F43C59E33FC5}"/>
          </ac:spMkLst>
        </pc:spChg>
        <pc:spChg chg="add">
          <ac:chgData name="Beau Yeomans (2305057)" userId="S::2305057@student.uwtsd.ac.uk::bfa20ca9-46c3-4577-aa22-d9a46bfe97f1" providerId="AD" clId="Web-{3C424515-729D-BCD6-5082-4EF56E3EE190}" dt="2025-01-08T11:01:27.513" v="545"/>
          <ac:spMkLst>
            <pc:docMk/>
            <pc:sldMk cId="3201026176" sldId="258"/>
            <ac:spMk id="29" creationId="{10CE40DC-5723-449B-A365-A61D8C262E93}"/>
          </ac:spMkLst>
        </pc:spChg>
        <pc:spChg chg="add">
          <ac:chgData name="Beau Yeomans (2305057)" userId="S::2305057@student.uwtsd.ac.uk::bfa20ca9-46c3-4577-aa22-d9a46bfe97f1" providerId="AD" clId="Web-{3C424515-729D-BCD6-5082-4EF56E3EE190}" dt="2025-01-08T11:01:27.513" v="545"/>
          <ac:spMkLst>
            <pc:docMk/>
            <pc:sldMk cId="3201026176" sldId="258"/>
            <ac:spMk id="30" creationId="{28207E96-6DFF-4119-B2EA-3299067D2F45}"/>
          </ac:spMkLst>
        </pc:spChg>
        <pc:spChg chg="add">
          <ac:chgData name="Beau Yeomans (2305057)" userId="S::2305057@student.uwtsd.ac.uk::bfa20ca9-46c3-4577-aa22-d9a46bfe97f1" providerId="AD" clId="Web-{3C424515-729D-BCD6-5082-4EF56E3EE190}" dt="2025-01-08T11:01:27.513" v="545"/>
          <ac:spMkLst>
            <pc:docMk/>
            <pc:sldMk cId="3201026176" sldId="258"/>
            <ac:spMk id="31" creationId="{9E223C86-12C5-4A60-A21A-D7FC75EFC658}"/>
          </ac:spMkLst>
        </pc:spChg>
        <pc:spChg chg="add">
          <ac:chgData name="Beau Yeomans (2305057)" userId="S::2305057@student.uwtsd.ac.uk::bfa20ca9-46c3-4577-aa22-d9a46bfe97f1" providerId="AD" clId="Web-{3C424515-729D-BCD6-5082-4EF56E3EE190}" dt="2025-01-08T11:01:27.513" v="545"/>
          <ac:spMkLst>
            <pc:docMk/>
            <pc:sldMk cId="3201026176" sldId="258"/>
            <ac:spMk id="32" creationId="{FA573AF0-3C0B-4895-A7A6-F41B03211538}"/>
          </ac:spMkLst>
        </pc:spChg>
        <pc:spChg chg="add">
          <ac:chgData name="Beau Yeomans (2305057)" userId="S::2305057@student.uwtsd.ac.uk::bfa20ca9-46c3-4577-aa22-d9a46bfe97f1" providerId="AD" clId="Web-{3C424515-729D-BCD6-5082-4EF56E3EE190}" dt="2025-01-08T11:01:27.513" v="545"/>
          <ac:spMkLst>
            <pc:docMk/>
            <pc:sldMk cId="3201026176" sldId="258"/>
            <ac:spMk id="33" creationId="{62442AC3-A9B0-4865-8A8A-1504FFC6E4D0}"/>
          </ac:spMkLst>
        </pc:spChg>
        <pc:spChg chg="add">
          <ac:chgData name="Beau Yeomans (2305057)" userId="S::2305057@student.uwtsd.ac.uk::bfa20ca9-46c3-4577-aa22-d9a46bfe97f1" providerId="AD" clId="Web-{3C424515-729D-BCD6-5082-4EF56E3EE190}" dt="2025-01-08T11:01:27.513" v="545"/>
          <ac:spMkLst>
            <pc:docMk/>
            <pc:sldMk cId="3201026176" sldId="258"/>
            <ac:spMk id="34" creationId="{68451DCE-129E-43B6-BA50-3C8339E4618E}"/>
          </ac:spMkLst>
        </pc:spChg>
        <pc:picChg chg="add mod ord">
          <ac:chgData name="Beau Yeomans (2305057)" userId="S::2305057@student.uwtsd.ac.uk::bfa20ca9-46c3-4577-aa22-d9a46bfe97f1" providerId="AD" clId="Web-{3C424515-729D-BCD6-5082-4EF56E3EE190}" dt="2025-01-08T11:01:27.513" v="545"/>
          <ac:picMkLst>
            <pc:docMk/>
            <pc:sldMk cId="3201026176" sldId="258"/>
            <ac:picMk id="7" creationId="{3264175B-CD4B-9E83-5E2A-B5A0E61E9F61}"/>
          </ac:picMkLst>
        </pc:picChg>
      </pc:sldChg>
      <pc:sldChg chg="delSp modSp new mod setBg">
        <pc:chgData name="Beau Yeomans (2305057)" userId="S::2305057@student.uwtsd.ac.uk::bfa20ca9-46c3-4577-aa22-d9a46bfe97f1" providerId="AD" clId="Web-{3C424515-729D-BCD6-5082-4EF56E3EE190}" dt="2025-01-09T22:22:25.603" v="1856" actId="20577"/>
        <pc:sldMkLst>
          <pc:docMk/>
          <pc:sldMk cId="2905846226" sldId="259"/>
        </pc:sldMkLst>
        <pc:spChg chg="mod">
          <ac:chgData name="Beau Yeomans (2305057)" userId="S::2305057@student.uwtsd.ac.uk::bfa20ca9-46c3-4577-aa22-d9a46bfe97f1" providerId="AD" clId="Web-{3C424515-729D-BCD6-5082-4EF56E3EE190}" dt="2025-01-09T22:22:25.603" v="1856" actId="20577"/>
          <ac:spMkLst>
            <pc:docMk/>
            <pc:sldMk cId="2905846226" sldId="259"/>
            <ac:spMk id="2" creationId="{559F15E3-957D-CF87-AC54-1140BBF31EB2}"/>
          </ac:spMkLst>
        </pc:spChg>
        <pc:spChg chg="del">
          <ac:chgData name="Beau Yeomans (2305057)" userId="S::2305057@student.uwtsd.ac.uk::bfa20ca9-46c3-4577-aa22-d9a46bfe97f1" providerId="AD" clId="Web-{3C424515-729D-BCD6-5082-4EF56E3EE190}" dt="2025-01-08T10:16:28.344" v="453"/>
          <ac:spMkLst>
            <pc:docMk/>
            <pc:sldMk cId="2905846226" sldId="259"/>
            <ac:spMk id="3" creationId="{1E21AA6C-36AB-F0CD-3B11-C95FD8611C4F}"/>
          </ac:spMkLst>
        </pc:spChg>
      </pc:sldChg>
      <pc:sldChg chg="addSp delSp modSp new mod setBg">
        <pc:chgData name="Beau Yeomans (2305057)" userId="S::2305057@student.uwtsd.ac.uk::bfa20ca9-46c3-4577-aa22-d9a46bfe97f1" providerId="AD" clId="Web-{3C424515-729D-BCD6-5082-4EF56E3EE190}" dt="2025-01-10T22:45:27.497" v="2778" actId="20577"/>
        <pc:sldMkLst>
          <pc:docMk/>
          <pc:sldMk cId="1543630261" sldId="260"/>
        </pc:sldMkLst>
        <pc:spChg chg="mod ord">
          <ac:chgData name="Beau Yeomans (2305057)" userId="S::2305057@student.uwtsd.ac.uk::bfa20ca9-46c3-4577-aa22-d9a46bfe97f1" providerId="AD" clId="Web-{3C424515-729D-BCD6-5082-4EF56E3EE190}" dt="2025-01-10T17:09:37.157" v="2212" actId="1076"/>
          <ac:spMkLst>
            <pc:docMk/>
            <pc:sldMk cId="1543630261" sldId="260"/>
            <ac:spMk id="2" creationId="{E6FB03DB-7BE4-FEE6-72E0-9FEEACF8295A}"/>
          </ac:spMkLst>
        </pc:spChg>
        <pc:spChg chg="del">
          <ac:chgData name="Beau Yeomans (2305057)" userId="S::2305057@student.uwtsd.ac.uk::bfa20ca9-46c3-4577-aa22-d9a46bfe97f1" providerId="AD" clId="Web-{3C424515-729D-BCD6-5082-4EF56E3EE190}" dt="2025-01-08T11:29:20.892" v="653"/>
          <ac:spMkLst>
            <pc:docMk/>
            <pc:sldMk cId="1543630261" sldId="260"/>
            <ac:spMk id="3" creationId="{30401439-A0F7-B8F9-2DE4-3695DD6C47E3}"/>
          </ac:spMkLst>
        </pc:spChg>
        <pc:spChg chg="add del mod ord">
          <ac:chgData name="Beau Yeomans (2305057)" userId="S::2305057@student.uwtsd.ac.uk::bfa20ca9-46c3-4577-aa22-d9a46bfe97f1" providerId="AD" clId="Web-{3C424515-729D-BCD6-5082-4EF56E3EE190}" dt="2025-01-08T11:32:31.415" v="666"/>
          <ac:spMkLst>
            <pc:docMk/>
            <pc:sldMk cId="1543630261" sldId="260"/>
            <ac:spMk id="4" creationId="{437956A6-4459-8FB8-336C-AB68022591F1}"/>
          </ac:spMkLst>
        </pc:spChg>
        <pc:spChg chg="add del mod">
          <ac:chgData name="Beau Yeomans (2305057)" userId="S::2305057@student.uwtsd.ac.uk::bfa20ca9-46c3-4577-aa22-d9a46bfe97f1" providerId="AD" clId="Web-{3C424515-729D-BCD6-5082-4EF56E3EE190}" dt="2025-01-08T11:34:51.874" v="704"/>
          <ac:spMkLst>
            <pc:docMk/>
            <pc:sldMk cId="1543630261" sldId="260"/>
            <ac:spMk id="6" creationId="{30A2ACEB-CA79-2A32-D06E-F28DBBFFA4DB}"/>
          </ac:spMkLst>
        </pc:spChg>
        <pc:spChg chg="add mod">
          <ac:chgData name="Beau Yeomans (2305057)" userId="S::2305057@student.uwtsd.ac.uk::bfa20ca9-46c3-4577-aa22-d9a46bfe97f1" providerId="AD" clId="Web-{3C424515-729D-BCD6-5082-4EF56E3EE190}" dt="2025-01-10T22:45:27.497" v="2778" actId="20577"/>
          <ac:spMkLst>
            <pc:docMk/>
            <pc:sldMk cId="1543630261" sldId="260"/>
            <ac:spMk id="7" creationId="{B49B6344-1D68-219B-48E6-87FBD3B0039F}"/>
          </ac:spMkLst>
        </pc:spChg>
        <pc:spChg chg="add del">
          <ac:chgData name="Beau Yeomans (2305057)" userId="S::2305057@student.uwtsd.ac.uk::bfa20ca9-46c3-4577-aa22-d9a46bfe97f1" providerId="AD" clId="Web-{3C424515-729D-BCD6-5082-4EF56E3EE190}" dt="2025-01-08T11:33:57.918" v="694"/>
          <ac:spMkLst>
            <pc:docMk/>
            <pc:sldMk cId="1543630261" sldId="260"/>
            <ac:spMk id="10" creationId="{8181FC64-B306-4821-98E2-780662EFC486}"/>
          </ac:spMkLst>
        </pc:spChg>
        <pc:spChg chg="add del">
          <ac:chgData name="Beau Yeomans (2305057)" userId="S::2305057@student.uwtsd.ac.uk::bfa20ca9-46c3-4577-aa22-d9a46bfe97f1" providerId="AD" clId="Web-{3C424515-729D-BCD6-5082-4EF56E3EE190}" dt="2025-01-08T11:33:57.918" v="694"/>
          <ac:spMkLst>
            <pc:docMk/>
            <pc:sldMk cId="1543630261" sldId="260"/>
            <ac:spMk id="12" creationId="{BC0385E9-02B2-4941-889A-EAD43F5BB0A3}"/>
          </ac:spMkLst>
        </pc:spChg>
        <pc:spChg chg="add del">
          <ac:chgData name="Beau Yeomans (2305057)" userId="S::2305057@student.uwtsd.ac.uk::bfa20ca9-46c3-4577-aa22-d9a46bfe97f1" providerId="AD" clId="Web-{3C424515-729D-BCD6-5082-4EF56E3EE190}" dt="2025-01-08T11:33:57.918" v="694"/>
          <ac:spMkLst>
            <pc:docMk/>
            <pc:sldMk cId="1543630261" sldId="260"/>
            <ac:spMk id="14" creationId="{829A1E2C-5AC8-40FC-99E9-832069D39792}"/>
          </ac:spMkLst>
        </pc:spChg>
        <pc:spChg chg="add del">
          <ac:chgData name="Beau Yeomans (2305057)" userId="S::2305057@student.uwtsd.ac.uk::bfa20ca9-46c3-4577-aa22-d9a46bfe97f1" providerId="AD" clId="Web-{3C424515-729D-BCD6-5082-4EF56E3EE190}" dt="2025-01-08T11:33:57.918" v="694"/>
          <ac:spMkLst>
            <pc:docMk/>
            <pc:sldMk cId="1543630261" sldId="260"/>
            <ac:spMk id="16" creationId="{55C54A75-E44A-4147-B9D0-FF46CFD31612}"/>
          </ac:spMkLst>
        </pc:spChg>
        <pc:spChg chg="add del">
          <ac:chgData name="Beau Yeomans (2305057)" userId="S::2305057@student.uwtsd.ac.uk::bfa20ca9-46c3-4577-aa22-d9a46bfe97f1" providerId="AD" clId="Web-{3C424515-729D-BCD6-5082-4EF56E3EE190}" dt="2025-01-08T11:34:16.591" v="696"/>
          <ac:spMkLst>
            <pc:docMk/>
            <pc:sldMk cId="1543630261" sldId="260"/>
            <ac:spMk id="21" creationId="{593B4D24-F4A8-4141-A20A-E0575D199633}"/>
          </ac:spMkLst>
        </pc:spChg>
        <pc:spChg chg="add del">
          <ac:chgData name="Beau Yeomans (2305057)" userId="S::2305057@student.uwtsd.ac.uk::bfa20ca9-46c3-4577-aa22-d9a46bfe97f1" providerId="AD" clId="Web-{3C424515-729D-BCD6-5082-4EF56E3EE190}" dt="2025-01-08T11:34:16.591" v="696"/>
          <ac:spMkLst>
            <pc:docMk/>
            <pc:sldMk cId="1543630261" sldId="260"/>
            <ac:spMk id="23" creationId="{6719801E-A6E2-4F88-BB91-2A71DBC47809}"/>
          </ac:spMkLst>
        </pc:spChg>
        <pc:spChg chg="add del">
          <ac:chgData name="Beau Yeomans (2305057)" userId="S::2305057@student.uwtsd.ac.uk::bfa20ca9-46c3-4577-aa22-d9a46bfe97f1" providerId="AD" clId="Web-{3C424515-729D-BCD6-5082-4EF56E3EE190}" dt="2025-01-08T11:34:16.591" v="696"/>
          <ac:spMkLst>
            <pc:docMk/>
            <pc:sldMk cId="1543630261" sldId="260"/>
            <ac:spMk id="25" creationId="{284FA090-1E51-4E96-AE7C-430E378B51B0}"/>
          </ac:spMkLst>
        </pc:spChg>
        <pc:spChg chg="add del">
          <ac:chgData name="Beau Yeomans (2305057)" userId="S::2305057@student.uwtsd.ac.uk::bfa20ca9-46c3-4577-aa22-d9a46bfe97f1" providerId="AD" clId="Web-{3C424515-729D-BCD6-5082-4EF56E3EE190}" dt="2025-01-08T11:34:16.591" v="696"/>
          <ac:spMkLst>
            <pc:docMk/>
            <pc:sldMk cId="1543630261" sldId="260"/>
            <ac:spMk id="27" creationId="{9689869E-ECC4-4D30-B2DF-C7DC3DD8598A}"/>
          </ac:spMkLst>
        </pc:spChg>
        <pc:spChg chg="add">
          <ac:chgData name="Beau Yeomans (2305057)" userId="S::2305057@student.uwtsd.ac.uk::bfa20ca9-46c3-4577-aa22-d9a46bfe97f1" providerId="AD" clId="Web-{3C424515-729D-BCD6-5082-4EF56E3EE190}" dt="2025-01-08T11:34:16.591" v="696"/>
          <ac:spMkLst>
            <pc:docMk/>
            <pc:sldMk cId="1543630261" sldId="260"/>
            <ac:spMk id="32" creationId="{8181FC64-B306-4821-98E2-780662EFC486}"/>
          </ac:spMkLst>
        </pc:spChg>
        <pc:spChg chg="add">
          <ac:chgData name="Beau Yeomans (2305057)" userId="S::2305057@student.uwtsd.ac.uk::bfa20ca9-46c3-4577-aa22-d9a46bfe97f1" providerId="AD" clId="Web-{3C424515-729D-BCD6-5082-4EF56E3EE190}" dt="2025-01-08T11:34:16.591" v="696"/>
          <ac:spMkLst>
            <pc:docMk/>
            <pc:sldMk cId="1543630261" sldId="260"/>
            <ac:spMk id="34" creationId="{5871FC61-DD4E-47D4-81FD-8A7E7D12B371}"/>
          </ac:spMkLst>
        </pc:spChg>
        <pc:spChg chg="add">
          <ac:chgData name="Beau Yeomans (2305057)" userId="S::2305057@student.uwtsd.ac.uk::bfa20ca9-46c3-4577-aa22-d9a46bfe97f1" providerId="AD" clId="Web-{3C424515-729D-BCD6-5082-4EF56E3EE190}" dt="2025-01-08T11:34:16.591" v="696"/>
          <ac:spMkLst>
            <pc:docMk/>
            <pc:sldMk cId="1543630261" sldId="260"/>
            <ac:spMk id="36" creationId="{8B598134-D292-43E6-9C55-117198046913}"/>
          </ac:spMkLst>
        </pc:spChg>
        <pc:spChg chg="add">
          <ac:chgData name="Beau Yeomans (2305057)" userId="S::2305057@student.uwtsd.ac.uk::bfa20ca9-46c3-4577-aa22-d9a46bfe97f1" providerId="AD" clId="Web-{3C424515-729D-BCD6-5082-4EF56E3EE190}" dt="2025-01-08T11:34:16.591" v="696"/>
          <ac:spMkLst>
            <pc:docMk/>
            <pc:sldMk cId="1543630261" sldId="260"/>
            <ac:spMk id="38" creationId="{829A1E2C-5AC8-40FC-99E9-832069D39792}"/>
          </ac:spMkLst>
        </pc:spChg>
        <pc:picChg chg="add mod modCrop">
          <ac:chgData name="Beau Yeomans (2305057)" userId="S::2305057@student.uwtsd.ac.uk::bfa20ca9-46c3-4577-aa22-d9a46bfe97f1" providerId="AD" clId="Web-{3C424515-729D-BCD6-5082-4EF56E3EE190}" dt="2025-01-09T22:29:29.978" v="1868" actId="14100"/>
          <ac:picMkLst>
            <pc:docMk/>
            <pc:sldMk cId="1543630261" sldId="260"/>
            <ac:picMk id="5" creationId="{10F6E8E1-F942-B6EE-4F25-D72D9E7FDBD4}"/>
          </ac:picMkLst>
        </pc:picChg>
      </pc:sldChg>
      <pc:sldChg chg="addSp delSp modSp new mod setBg">
        <pc:chgData name="Beau Yeomans (2305057)" userId="S::2305057@student.uwtsd.ac.uk::bfa20ca9-46c3-4577-aa22-d9a46bfe97f1" providerId="AD" clId="Web-{3C424515-729D-BCD6-5082-4EF56E3EE190}" dt="2025-01-09T22:11:14.171" v="1757" actId="1076"/>
        <pc:sldMkLst>
          <pc:docMk/>
          <pc:sldMk cId="1227664667" sldId="261"/>
        </pc:sldMkLst>
        <pc:spChg chg="mod">
          <ac:chgData name="Beau Yeomans (2305057)" userId="S::2305057@student.uwtsd.ac.uk::bfa20ca9-46c3-4577-aa22-d9a46bfe97f1" providerId="AD" clId="Web-{3C424515-729D-BCD6-5082-4EF56E3EE190}" dt="2025-01-08T15:54:38.077" v="923" actId="1076"/>
          <ac:spMkLst>
            <pc:docMk/>
            <pc:sldMk cId="1227664667" sldId="261"/>
            <ac:spMk id="2" creationId="{AC6BE06E-8687-EDAE-BD49-B0277B602E81}"/>
          </ac:spMkLst>
        </pc:spChg>
        <pc:spChg chg="del mod">
          <ac:chgData name="Beau Yeomans (2305057)" userId="S::2305057@student.uwtsd.ac.uk::bfa20ca9-46c3-4577-aa22-d9a46bfe97f1" providerId="AD" clId="Web-{3C424515-729D-BCD6-5082-4EF56E3EE190}" dt="2025-01-08T15:40:21.408" v="775"/>
          <ac:spMkLst>
            <pc:docMk/>
            <pc:sldMk cId="1227664667" sldId="261"/>
            <ac:spMk id="3" creationId="{5F17806B-5217-9FA0-56AF-65FAA44DF021}"/>
          </ac:spMkLst>
        </pc:spChg>
        <pc:spChg chg="add mod">
          <ac:chgData name="Beau Yeomans (2305057)" userId="S::2305057@student.uwtsd.ac.uk::bfa20ca9-46c3-4577-aa22-d9a46bfe97f1" providerId="AD" clId="Web-{3C424515-729D-BCD6-5082-4EF56E3EE190}" dt="2025-01-09T21:32:53.076" v="1702" actId="1076"/>
          <ac:spMkLst>
            <pc:docMk/>
            <pc:sldMk cId="1227664667" sldId="261"/>
            <ac:spMk id="3" creationId="{891386B3-8028-0ED8-6F32-DC23DB080E7D}"/>
          </ac:spMkLst>
        </pc:spChg>
        <pc:spChg chg="add del mod">
          <ac:chgData name="Beau Yeomans (2305057)" userId="S::2305057@student.uwtsd.ac.uk::bfa20ca9-46c3-4577-aa22-d9a46bfe97f1" providerId="AD" clId="Web-{3C424515-729D-BCD6-5082-4EF56E3EE190}" dt="2025-01-08T15:40:36.971" v="780"/>
          <ac:spMkLst>
            <pc:docMk/>
            <pc:sldMk cId="1227664667" sldId="261"/>
            <ac:spMk id="5" creationId="{327E444D-C082-A953-EF69-EEA410148CA2}"/>
          </ac:spMkLst>
        </pc:spChg>
        <pc:spChg chg="add del mod ord">
          <ac:chgData name="Beau Yeomans (2305057)" userId="S::2305057@student.uwtsd.ac.uk::bfa20ca9-46c3-4577-aa22-d9a46bfe97f1" providerId="AD" clId="Web-{3C424515-729D-BCD6-5082-4EF56E3EE190}" dt="2025-01-08T15:42:38.303" v="802"/>
          <ac:spMkLst>
            <pc:docMk/>
            <pc:sldMk cId="1227664667" sldId="261"/>
            <ac:spMk id="6" creationId="{1BF7211A-47AF-944F-19FE-C90D738ABA39}"/>
          </ac:spMkLst>
        </pc:spChg>
        <pc:spChg chg="add mod">
          <ac:chgData name="Beau Yeomans (2305057)" userId="S::2305057@student.uwtsd.ac.uk::bfa20ca9-46c3-4577-aa22-d9a46bfe97f1" providerId="AD" clId="Web-{3C424515-729D-BCD6-5082-4EF56E3EE190}" dt="2025-01-09T22:10:53.232" v="1753" actId="20577"/>
          <ac:spMkLst>
            <pc:docMk/>
            <pc:sldMk cId="1227664667" sldId="261"/>
            <ac:spMk id="8" creationId="{C5B2B901-9356-727E-7102-11B2B919E172}"/>
          </ac:spMkLst>
        </pc:spChg>
        <pc:spChg chg="add del">
          <ac:chgData name="Beau Yeomans (2305057)" userId="S::2305057@student.uwtsd.ac.uk::bfa20ca9-46c3-4577-aa22-d9a46bfe97f1" providerId="AD" clId="Web-{3C424515-729D-BCD6-5082-4EF56E3EE190}" dt="2025-01-08T15:42:14.224" v="795"/>
          <ac:spMkLst>
            <pc:docMk/>
            <pc:sldMk cId="1227664667" sldId="261"/>
            <ac:spMk id="12" creationId="{593B4D24-F4A8-4141-A20A-E0575D199633}"/>
          </ac:spMkLst>
        </pc:spChg>
        <pc:spChg chg="add del">
          <ac:chgData name="Beau Yeomans (2305057)" userId="S::2305057@student.uwtsd.ac.uk::bfa20ca9-46c3-4577-aa22-d9a46bfe97f1" providerId="AD" clId="Web-{3C424515-729D-BCD6-5082-4EF56E3EE190}" dt="2025-01-08T15:42:14.224" v="795"/>
          <ac:spMkLst>
            <pc:docMk/>
            <pc:sldMk cId="1227664667" sldId="261"/>
            <ac:spMk id="14" creationId="{9F87E4D0-D347-4DA8-81D7-104733308B4B}"/>
          </ac:spMkLst>
        </pc:spChg>
        <pc:spChg chg="add del">
          <ac:chgData name="Beau Yeomans (2305057)" userId="S::2305057@student.uwtsd.ac.uk::bfa20ca9-46c3-4577-aa22-d9a46bfe97f1" providerId="AD" clId="Web-{3C424515-729D-BCD6-5082-4EF56E3EE190}" dt="2025-01-08T15:42:14.224" v="795"/>
          <ac:spMkLst>
            <pc:docMk/>
            <pc:sldMk cId="1227664667" sldId="261"/>
            <ac:spMk id="16" creationId="{9DC9CEF6-58E1-4D78-BBBE-76F779AD9CF8}"/>
          </ac:spMkLst>
        </pc:spChg>
        <pc:spChg chg="add del">
          <ac:chgData name="Beau Yeomans (2305057)" userId="S::2305057@student.uwtsd.ac.uk::bfa20ca9-46c3-4577-aa22-d9a46bfe97f1" providerId="AD" clId="Web-{3C424515-729D-BCD6-5082-4EF56E3EE190}" dt="2025-01-08T15:42:14.224" v="795"/>
          <ac:spMkLst>
            <pc:docMk/>
            <pc:sldMk cId="1227664667" sldId="261"/>
            <ac:spMk id="18" creationId="{47AF1248-67F7-4FEF-8D1D-FE33661A9CA9}"/>
          </ac:spMkLst>
        </pc:spChg>
        <pc:spChg chg="add">
          <ac:chgData name="Beau Yeomans (2305057)" userId="S::2305057@student.uwtsd.ac.uk::bfa20ca9-46c3-4577-aa22-d9a46bfe97f1" providerId="AD" clId="Web-{3C424515-729D-BCD6-5082-4EF56E3EE190}" dt="2025-01-08T15:42:14.255" v="796"/>
          <ac:spMkLst>
            <pc:docMk/>
            <pc:sldMk cId="1227664667" sldId="261"/>
            <ac:spMk id="20" creationId="{8181FC64-B306-4821-98E2-780662EFC486}"/>
          </ac:spMkLst>
        </pc:spChg>
        <pc:spChg chg="add">
          <ac:chgData name="Beau Yeomans (2305057)" userId="S::2305057@student.uwtsd.ac.uk::bfa20ca9-46c3-4577-aa22-d9a46bfe97f1" providerId="AD" clId="Web-{3C424515-729D-BCD6-5082-4EF56E3EE190}" dt="2025-01-08T15:42:14.255" v="796"/>
          <ac:spMkLst>
            <pc:docMk/>
            <pc:sldMk cId="1227664667" sldId="261"/>
            <ac:spMk id="21" creationId="{5871FC61-DD4E-47D4-81FD-8A7E7D12B371}"/>
          </ac:spMkLst>
        </pc:spChg>
        <pc:spChg chg="add">
          <ac:chgData name="Beau Yeomans (2305057)" userId="S::2305057@student.uwtsd.ac.uk::bfa20ca9-46c3-4577-aa22-d9a46bfe97f1" providerId="AD" clId="Web-{3C424515-729D-BCD6-5082-4EF56E3EE190}" dt="2025-01-08T15:42:14.255" v="796"/>
          <ac:spMkLst>
            <pc:docMk/>
            <pc:sldMk cId="1227664667" sldId="261"/>
            <ac:spMk id="22" creationId="{829A1E2C-5AC8-40FC-99E9-832069D39792}"/>
          </ac:spMkLst>
        </pc:spChg>
        <pc:spChg chg="add">
          <ac:chgData name="Beau Yeomans (2305057)" userId="S::2305057@student.uwtsd.ac.uk::bfa20ca9-46c3-4577-aa22-d9a46bfe97f1" providerId="AD" clId="Web-{3C424515-729D-BCD6-5082-4EF56E3EE190}" dt="2025-01-08T15:42:14.255" v="796"/>
          <ac:spMkLst>
            <pc:docMk/>
            <pc:sldMk cId="1227664667" sldId="261"/>
            <ac:spMk id="23" creationId="{55C54A75-E44A-4147-B9D0-FF46CFD31612}"/>
          </ac:spMkLst>
        </pc:spChg>
        <pc:picChg chg="add del mod modCrop">
          <ac:chgData name="Beau Yeomans (2305057)" userId="S::2305057@student.uwtsd.ac.uk::bfa20ca9-46c3-4577-aa22-d9a46bfe97f1" providerId="AD" clId="Web-{3C424515-729D-BCD6-5082-4EF56E3EE190}" dt="2025-01-08T15:46:57.811" v="859"/>
          <ac:picMkLst>
            <pc:docMk/>
            <pc:sldMk cId="1227664667" sldId="261"/>
            <ac:picMk id="7" creationId="{F2F81ABD-9103-5E2B-9495-FD3CA6F95948}"/>
          </ac:picMkLst>
        </pc:picChg>
        <pc:picChg chg="add mod modCrop">
          <ac:chgData name="Beau Yeomans (2305057)" userId="S::2305057@student.uwtsd.ac.uk::bfa20ca9-46c3-4577-aa22-d9a46bfe97f1" providerId="AD" clId="Web-{3C424515-729D-BCD6-5082-4EF56E3EE190}" dt="2025-01-09T22:11:14.171" v="1757" actId="1076"/>
          <ac:picMkLst>
            <pc:docMk/>
            <pc:sldMk cId="1227664667" sldId="261"/>
            <ac:picMk id="9" creationId="{10F6A484-7B94-BC68-3927-AE421D72F4EA}"/>
          </ac:picMkLst>
        </pc:picChg>
        <pc:picChg chg="add mod modCrop">
          <ac:chgData name="Beau Yeomans (2305057)" userId="S::2305057@student.uwtsd.ac.uk::bfa20ca9-46c3-4577-aa22-d9a46bfe97f1" providerId="AD" clId="Web-{3C424515-729D-BCD6-5082-4EF56E3EE190}" dt="2025-01-09T22:11:05.030" v="1755" actId="1076"/>
          <ac:picMkLst>
            <pc:docMk/>
            <pc:sldMk cId="1227664667" sldId="261"/>
            <ac:picMk id="10" creationId="{C26AEA0E-6267-3F75-8D3E-D14D361D25E7}"/>
          </ac:picMkLst>
        </pc:picChg>
      </pc:sldChg>
      <pc:sldChg chg="delSp modSp new mod setBg">
        <pc:chgData name="Beau Yeomans (2305057)" userId="S::2305057@student.uwtsd.ac.uk::bfa20ca9-46c3-4577-aa22-d9a46bfe97f1" providerId="AD" clId="Web-{3C424515-729D-BCD6-5082-4EF56E3EE190}" dt="2025-01-09T22:22:17.743" v="1853" actId="20577"/>
        <pc:sldMkLst>
          <pc:docMk/>
          <pc:sldMk cId="4148863816" sldId="262"/>
        </pc:sldMkLst>
        <pc:spChg chg="mod">
          <ac:chgData name="Beau Yeomans (2305057)" userId="S::2305057@student.uwtsd.ac.uk::bfa20ca9-46c3-4577-aa22-d9a46bfe97f1" providerId="AD" clId="Web-{3C424515-729D-BCD6-5082-4EF56E3EE190}" dt="2025-01-09T22:22:17.743" v="1853" actId="20577"/>
          <ac:spMkLst>
            <pc:docMk/>
            <pc:sldMk cId="4148863816" sldId="262"/>
            <ac:spMk id="2" creationId="{9579B2EA-0B40-2540-4A61-2D7FD6FB3457}"/>
          </ac:spMkLst>
        </pc:spChg>
        <pc:spChg chg="del">
          <ac:chgData name="Beau Yeomans (2305057)" userId="S::2305057@student.uwtsd.ac.uk::bfa20ca9-46c3-4577-aa22-d9a46bfe97f1" providerId="AD" clId="Web-{3C424515-729D-BCD6-5082-4EF56E3EE190}" dt="2025-01-08T15:49:12.300" v="891"/>
          <ac:spMkLst>
            <pc:docMk/>
            <pc:sldMk cId="4148863816" sldId="262"/>
            <ac:spMk id="3" creationId="{A3948009-CDE3-4367-BFF2-B4FBD8CE3307}"/>
          </ac:spMkLst>
        </pc:spChg>
      </pc:sldChg>
      <pc:sldChg chg="addSp delSp modSp new mod setBg">
        <pc:chgData name="Beau Yeomans (2305057)" userId="S::2305057@student.uwtsd.ac.uk::bfa20ca9-46c3-4577-aa22-d9a46bfe97f1" providerId="AD" clId="Web-{3C424515-729D-BCD6-5082-4EF56E3EE190}" dt="2025-01-10T12:38:39.128" v="1963" actId="1076"/>
        <pc:sldMkLst>
          <pc:docMk/>
          <pc:sldMk cId="520422575" sldId="263"/>
        </pc:sldMkLst>
        <pc:spChg chg="mod">
          <ac:chgData name="Beau Yeomans (2305057)" userId="S::2305057@student.uwtsd.ac.uk::bfa20ca9-46c3-4577-aa22-d9a46bfe97f1" providerId="AD" clId="Web-{3C424515-729D-BCD6-5082-4EF56E3EE190}" dt="2025-01-09T00:15:57.150" v="1124" actId="20577"/>
          <ac:spMkLst>
            <pc:docMk/>
            <pc:sldMk cId="520422575" sldId="263"/>
            <ac:spMk id="2" creationId="{815021CF-02CA-D7CA-98B8-A3376C0A9DD7}"/>
          </ac:spMkLst>
        </pc:spChg>
        <pc:spChg chg="add del mod">
          <ac:chgData name="Beau Yeomans (2305057)" userId="S::2305057@student.uwtsd.ac.uk::bfa20ca9-46c3-4577-aa22-d9a46bfe97f1" providerId="AD" clId="Web-{3C424515-729D-BCD6-5082-4EF56E3EE190}" dt="2025-01-08T19:10:14.458" v="1001"/>
          <ac:spMkLst>
            <pc:docMk/>
            <pc:sldMk cId="520422575" sldId="263"/>
            <ac:spMk id="3" creationId="{EA843909-E964-2A9F-7159-5ECE8318C7BD}"/>
          </ac:spMkLst>
        </pc:spChg>
        <pc:spChg chg="add mod">
          <ac:chgData name="Beau Yeomans (2305057)" userId="S::2305057@student.uwtsd.ac.uk::bfa20ca9-46c3-4577-aa22-d9a46bfe97f1" providerId="AD" clId="Web-{3C424515-729D-BCD6-5082-4EF56E3EE190}" dt="2025-01-10T12:38:39.128" v="1963" actId="1076"/>
          <ac:spMkLst>
            <pc:docMk/>
            <pc:sldMk cId="520422575" sldId="263"/>
            <ac:spMk id="4" creationId="{412E53E4-3CA9-E407-1F19-64DBCE445B6A}"/>
          </ac:spMkLst>
        </pc:spChg>
        <pc:spChg chg="add del mod">
          <ac:chgData name="Beau Yeomans (2305057)" userId="S::2305057@student.uwtsd.ac.uk::bfa20ca9-46c3-4577-aa22-d9a46bfe97f1" providerId="AD" clId="Web-{3C424515-729D-BCD6-5082-4EF56E3EE190}" dt="2025-01-08T19:59:12.897" v="1015"/>
          <ac:spMkLst>
            <pc:docMk/>
            <pc:sldMk cId="520422575" sldId="263"/>
            <ac:spMk id="5" creationId="{B452A5F3-B8DA-5BCF-6734-90B1D60FB2E2}"/>
          </ac:spMkLst>
        </pc:spChg>
        <pc:spChg chg="add mod">
          <ac:chgData name="Beau Yeomans (2305057)" userId="S::2305057@student.uwtsd.ac.uk::bfa20ca9-46c3-4577-aa22-d9a46bfe97f1" providerId="AD" clId="Web-{3C424515-729D-BCD6-5082-4EF56E3EE190}" dt="2025-01-10T12:38:02.594" v="1958" actId="20577"/>
          <ac:spMkLst>
            <pc:docMk/>
            <pc:sldMk cId="520422575" sldId="263"/>
            <ac:spMk id="6" creationId="{40C49791-3909-9F63-9AA8-64D63DE7DA12}"/>
          </ac:spMkLst>
        </pc:spChg>
        <pc:spChg chg="add del mod ord">
          <ac:chgData name="Beau Yeomans (2305057)" userId="S::2305057@student.uwtsd.ac.uk::bfa20ca9-46c3-4577-aa22-d9a46bfe97f1" providerId="AD" clId="Web-{3C424515-729D-BCD6-5082-4EF56E3EE190}" dt="2025-01-08T19:59:07.522" v="1014"/>
          <ac:spMkLst>
            <pc:docMk/>
            <pc:sldMk cId="520422575" sldId="263"/>
            <ac:spMk id="7" creationId="{EA843909-E964-2A9F-7159-5ECE8318C7BD}"/>
          </ac:spMkLst>
        </pc:spChg>
        <pc:spChg chg="add del">
          <ac:chgData name="Beau Yeomans (2305057)" userId="S::2305057@student.uwtsd.ac.uk::bfa20ca9-46c3-4577-aa22-d9a46bfe97f1" providerId="AD" clId="Web-{3C424515-729D-BCD6-5082-4EF56E3EE190}" dt="2025-01-08T19:58:53.896" v="1013"/>
          <ac:spMkLst>
            <pc:docMk/>
            <pc:sldMk cId="520422575" sldId="263"/>
            <ac:spMk id="8" creationId="{C51A08AC-F796-409C-AD97-8B476289EC51}"/>
          </ac:spMkLst>
        </pc:spChg>
        <pc:spChg chg="add">
          <ac:chgData name="Beau Yeomans (2305057)" userId="S::2305057@student.uwtsd.ac.uk::bfa20ca9-46c3-4577-aa22-d9a46bfe97f1" providerId="AD" clId="Web-{3C424515-729D-BCD6-5082-4EF56E3EE190}" dt="2025-01-08T19:58:53.896" v="1013"/>
          <ac:spMkLst>
            <pc:docMk/>
            <pc:sldMk cId="520422575" sldId="263"/>
            <ac:spMk id="22" creationId="{AC14302F-E955-47D0-A56B-D1D1A6953B51}"/>
          </ac:spMkLst>
        </pc:spChg>
        <pc:spChg chg="add">
          <ac:chgData name="Beau Yeomans (2305057)" userId="S::2305057@student.uwtsd.ac.uk::bfa20ca9-46c3-4577-aa22-d9a46bfe97f1" providerId="AD" clId="Web-{3C424515-729D-BCD6-5082-4EF56E3EE190}" dt="2025-01-08T19:58:53.896" v="1013"/>
          <ac:spMkLst>
            <pc:docMk/>
            <pc:sldMk cId="520422575" sldId="263"/>
            <ac:spMk id="24" creationId="{9357B2C6-9928-40E1-B9FF-3ECF31D11225}"/>
          </ac:spMkLst>
        </pc:spChg>
        <pc:spChg chg="add">
          <ac:chgData name="Beau Yeomans (2305057)" userId="S::2305057@student.uwtsd.ac.uk::bfa20ca9-46c3-4577-aa22-d9a46bfe97f1" providerId="AD" clId="Web-{3C424515-729D-BCD6-5082-4EF56E3EE190}" dt="2025-01-08T19:58:53.896" v="1013"/>
          <ac:spMkLst>
            <pc:docMk/>
            <pc:sldMk cId="520422575" sldId="263"/>
            <ac:spMk id="26" creationId="{93A31341-2394-42A2-9851-FD91086DB7DD}"/>
          </ac:spMkLst>
        </pc:spChg>
        <pc:spChg chg="add">
          <ac:chgData name="Beau Yeomans (2305057)" userId="S::2305057@student.uwtsd.ac.uk::bfa20ca9-46c3-4577-aa22-d9a46bfe97f1" providerId="AD" clId="Web-{3C424515-729D-BCD6-5082-4EF56E3EE190}" dt="2025-01-08T19:58:53.896" v="1013"/>
          <ac:spMkLst>
            <pc:docMk/>
            <pc:sldMk cId="520422575" sldId="263"/>
            <ac:spMk id="28" creationId="{B5DAFF15-09E3-425C-9BF0-14CF18E02824}"/>
          </ac:spMkLst>
        </pc:spChg>
        <pc:spChg chg="add">
          <ac:chgData name="Beau Yeomans (2305057)" userId="S::2305057@student.uwtsd.ac.uk::bfa20ca9-46c3-4577-aa22-d9a46bfe97f1" providerId="AD" clId="Web-{3C424515-729D-BCD6-5082-4EF56E3EE190}" dt="2025-01-08T19:58:53.896" v="1013"/>
          <ac:spMkLst>
            <pc:docMk/>
            <pc:sldMk cId="520422575" sldId="263"/>
            <ac:spMk id="30" creationId="{AED93AAC-6E3F-4BC8-A315-45F6F5D0228E}"/>
          </ac:spMkLst>
        </pc:spChg>
        <pc:spChg chg="add">
          <ac:chgData name="Beau Yeomans (2305057)" userId="S::2305057@student.uwtsd.ac.uk::bfa20ca9-46c3-4577-aa22-d9a46bfe97f1" providerId="AD" clId="Web-{3C424515-729D-BCD6-5082-4EF56E3EE190}" dt="2025-01-08T19:58:53.896" v="1013"/>
          <ac:spMkLst>
            <pc:docMk/>
            <pc:sldMk cId="520422575" sldId="263"/>
            <ac:spMk id="32" creationId="{4D0456D8-C76D-4886-A52C-55C1147C01F4}"/>
          </ac:spMkLst>
        </pc:spChg>
        <pc:spChg chg="add">
          <ac:chgData name="Beau Yeomans (2305057)" userId="S::2305057@student.uwtsd.ac.uk::bfa20ca9-46c3-4577-aa22-d9a46bfe97f1" providerId="AD" clId="Web-{3C424515-729D-BCD6-5082-4EF56E3EE190}" dt="2025-01-08T19:58:53.896" v="1013"/>
          <ac:spMkLst>
            <pc:docMk/>
            <pc:sldMk cId="520422575" sldId="263"/>
            <ac:spMk id="34" creationId="{3DF98296-ED44-4D38-9E49-5470B308AD70}"/>
          </ac:spMkLst>
        </pc:spChg>
        <pc:grpChg chg="add">
          <ac:chgData name="Beau Yeomans (2305057)" userId="S::2305057@student.uwtsd.ac.uk::bfa20ca9-46c3-4577-aa22-d9a46bfe97f1" providerId="AD" clId="Web-{3C424515-729D-BCD6-5082-4EF56E3EE190}" dt="2025-01-08T19:10:14.458" v="1001"/>
          <ac:grpSpMkLst>
            <pc:docMk/>
            <pc:sldMk cId="520422575" sldId="263"/>
            <ac:grpSpMk id="10" creationId="{1E1B312B-4E9A-405C-9CE8-10325438035E}"/>
          </ac:grpSpMkLst>
        </pc:grpChg>
        <pc:graphicFrameChg chg="add del">
          <ac:chgData name="Beau Yeomans (2305057)" userId="S::2305057@student.uwtsd.ac.uk::bfa20ca9-46c3-4577-aa22-d9a46bfe97f1" providerId="AD" clId="Web-{3C424515-729D-BCD6-5082-4EF56E3EE190}" dt="2025-01-08T19:10:14.458" v="1000"/>
          <ac:graphicFrameMkLst>
            <pc:docMk/>
            <pc:sldMk cId="520422575" sldId="263"/>
            <ac:graphicFrameMk id="5" creationId="{7117AE66-915B-6CA0-970B-5A51900CED84}"/>
          </ac:graphicFrameMkLst>
        </pc:graphicFrameChg>
        <pc:picChg chg="add mod">
          <ac:chgData name="Beau Yeomans (2305057)" userId="S::2305057@student.uwtsd.ac.uk::bfa20ca9-46c3-4577-aa22-d9a46bfe97f1" providerId="AD" clId="Web-{3C424515-729D-BCD6-5082-4EF56E3EE190}" dt="2025-01-10T12:38:14.048" v="1961" actId="1076"/>
          <ac:picMkLst>
            <pc:docMk/>
            <pc:sldMk cId="520422575" sldId="263"/>
            <ac:picMk id="3" creationId="{D13C98DC-DDA3-B255-AB28-39EE6327A10D}"/>
          </ac:picMkLst>
        </pc:picChg>
        <pc:picChg chg="add del mod">
          <ac:chgData name="Beau Yeomans (2305057)" userId="S::2305057@student.uwtsd.ac.uk::bfa20ca9-46c3-4577-aa22-d9a46bfe97f1" providerId="AD" clId="Web-{3C424515-729D-BCD6-5082-4EF56E3EE190}" dt="2025-01-10T12:34:32.938" v="1932"/>
          <ac:picMkLst>
            <pc:docMk/>
            <pc:sldMk cId="520422575" sldId="263"/>
            <ac:picMk id="5" creationId="{D7783EC5-5646-E67D-6BF6-F753D61725E6}"/>
          </ac:picMkLst>
        </pc:picChg>
        <pc:picChg chg="add del mod">
          <ac:chgData name="Beau Yeomans (2305057)" userId="S::2305057@student.uwtsd.ac.uk::bfa20ca9-46c3-4577-aa22-d9a46bfe97f1" providerId="AD" clId="Web-{3C424515-729D-BCD6-5082-4EF56E3EE190}" dt="2025-01-10T12:35:53.491" v="1941"/>
          <ac:picMkLst>
            <pc:docMk/>
            <pc:sldMk cId="520422575" sldId="263"/>
            <ac:picMk id="7" creationId="{CE24E5D3-6FB5-978B-B3D1-783C3408FA39}"/>
          </ac:picMkLst>
        </pc:picChg>
        <pc:picChg chg="add mod">
          <ac:chgData name="Beau Yeomans (2305057)" userId="S::2305057@student.uwtsd.ac.uk::bfa20ca9-46c3-4577-aa22-d9a46bfe97f1" providerId="AD" clId="Web-{3C424515-729D-BCD6-5082-4EF56E3EE190}" dt="2025-01-10T12:38:24.471" v="1962" actId="14100"/>
          <ac:picMkLst>
            <pc:docMk/>
            <pc:sldMk cId="520422575" sldId="263"/>
            <ac:picMk id="8" creationId="{C219B281-5C3D-AC30-1703-B84515B8ED07}"/>
          </ac:picMkLst>
        </pc:picChg>
        <pc:picChg chg="add del mod">
          <ac:chgData name="Beau Yeomans (2305057)" userId="S::2305057@student.uwtsd.ac.uk::bfa20ca9-46c3-4577-aa22-d9a46bfe97f1" providerId="AD" clId="Web-{3C424515-729D-BCD6-5082-4EF56E3EE190}" dt="2025-01-08T19:13:10.785" v="1003"/>
          <ac:picMkLst>
            <pc:docMk/>
            <pc:sldMk cId="520422575" sldId="263"/>
            <ac:picMk id="15" creationId="{5BCFA2CB-3EDB-C7A3-65D5-21C7B4377A6C}"/>
          </ac:picMkLst>
        </pc:picChg>
        <pc:picChg chg="add del mod">
          <ac:chgData name="Beau Yeomans (2305057)" userId="S::2305057@student.uwtsd.ac.uk::bfa20ca9-46c3-4577-aa22-d9a46bfe97f1" providerId="AD" clId="Web-{3C424515-729D-BCD6-5082-4EF56E3EE190}" dt="2025-01-08T19:13:15.316" v="1005"/>
          <ac:picMkLst>
            <pc:docMk/>
            <pc:sldMk cId="520422575" sldId="263"/>
            <ac:picMk id="16" creationId="{6EC030BA-7625-C5F1-EC0A-315586B16407}"/>
          </ac:picMkLst>
        </pc:picChg>
        <pc:picChg chg="add del mod">
          <ac:chgData name="Beau Yeomans (2305057)" userId="S::2305057@student.uwtsd.ac.uk::bfa20ca9-46c3-4577-aa22-d9a46bfe97f1" providerId="AD" clId="Web-{3C424515-729D-BCD6-5082-4EF56E3EE190}" dt="2025-01-10T12:34:41.110" v="1935"/>
          <ac:picMkLst>
            <pc:docMk/>
            <pc:sldMk cId="520422575" sldId="263"/>
            <ac:picMk id="17" creationId="{9FF78452-A332-7FBF-9C06-717435110B7A}"/>
          </ac:picMkLst>
        </pc:picChg>
      </pc:sldChg>
      <pc:sldChg chg="addSp delSp modSp new mod setBg">
        <pc:chgData name="Beau Yeomans (2305057)" userId="S::2305057@student.uwtsd.ac.uk::bfa20ca9-46c3-4577-aa22-d9a46bfe97f1" providerId="AD" clId="Web-{3C424515-729D-BCD6-5082-4EF56E3EE190}" dt="2025-01-10T17:52:31.572" v="2412" actId="1076"/>
        <pc:sldMkLst>
          <pc:docMk/>
          <pc:sldMk cId="1407514538" sldId="264"/>
        </pc:sldMkLst>
        <pc:spChg chg="mod">
          <ac:chgData name="Beau Yeomans (2305057)" userId="S::2305057@student.uwtsd.ac.uk::bfa20ca9-46c3-4577-aa22-d9a46bfe97f1" providerId="AD" clId="Web-{3C424515-729D-BCD6-5082-4EF56E3EE190}" dt="2025-01-10T17:52:31.572" v="2412" actId="1076"/>
          <ac:spMkLst>
            <pc:docMk/>
            <pc:sldMk cId="1407514538" sldId="264"/>
            <ac:spMk id="2" creationId="{75C68CBA-6191-FBC5-7B77-93804B938110}"/>
          </ac:spMkLst>
        </pc:spChg>
        <pc:spChg chg="add mod">
          <ac:chgData name="Beau Yeomans (2305057)" userId="S::2305057@student.uwtsd.ac.uk::bfa20ca9-46c3-4577-aa22-d9a46bfe97f1" providerId="AD" clId="Web-{3C424515-729D-BCD6-5082-4EF56E3EE190}" dt="2025-01-10T17:51:35.132" v="2408" actId="1076"/>
          <ac:spMkLst>
            <pc:docMk/>
            <pc:sldMk cId="1407514538" sldId="264"/>
            <ac:spMk id="3" creationId="{6898D528-7B67-8AE9-FBFD-0D675B3F574F}"/>
          </ac:spMkLst>
        </pc:spChg>
        <pc:spChg chg="del mod">
          <ac:chgData name="Beau Yeomans (2305057)" userId="S::2305057@student.uwtsd.ac.uk::bfa20ca9-46c3-4577-aa22-d9a46bfe97f1" providerId="AD" clId="Web-{3C424515-729D-BCD6-5082-4EF56E3EE190}" dt="2025-01-08T22:28:26.667" v="1090"/>
          <ac:spMkLst>
            <pc:docMk/>
            <pc:sldMk cId="1407514538" sldId="264"/>
            <ac:spMk id="3" creationId="{A8A4DD4A-6A84-21FE-7882-4B25B801F846}"/>
          </ac:spMkLst>
        </pc:spChg>
        <pc:spChg chg="add del mod">
          <ac:chgData name="Beau Yeomans (2305057)" userId="S::2305057@student.uwtsd.ac.uk::bfa20ca9-46c3-4577-aa22-d9a46bfe97f1" providerId="AD" clId="Web-{3C424515-729D-BCD6-5082-4EF56E3EE190}" dt="2025-01-09T17:54:29.559" v="1437"/>
          <ac:spMkLst>
            <pc:docMk/>
            <pc:sldMk cId="1407514538" sldId="264"/>
            <ac:spMk id="5" creationId="{516CFE96-F975-AF0A-A9DF-7B9FF632FDD8}"/>
          </ac:spMkLst>
        </pc:spChg>
        <pc:spChg chg="add del mod">
          <ac:chgData name="Beau Yeomans (2305057)" userId="S::2305057@student.uwtsd.ac.uk::bfa20ca9-46c3-4577-aa22-d9a46bfe97f1" providerId="AD" clId="Web-{3C424515-729D-BCD6-5082-4EF56E3EE190}" dt="2025-01-10T11:07:08.492" v="1874"/>
          <ac:spMkLst>
            <pc:docMk/>
            <pc:sldMk cId="1407514538" sldId="264"/>
            <ac:spMk id="6" creationId="{1E1A2738-C7FD-7C6F-DF24-CAB5D9EC65A7}"/>
          </ac:spMkLst>
        </pc:spChg>
        <pc:spChg chg="add del mod">
          <ac:chgData name="Beau Yeomans (2305057)" userId="S::2305057@student.uwtsd.ac.uk::bfa20ca9-46c3-4577-aa22-d9a46bfe97f1" providerId="AD" clId="Web-{3C424515-729D-BCD6-5082-4EF56E3EE190}" dt="2025-01-08T22:28:33.245" v="1091"/>
          <ac:spMkLst>
            <pc:docMk/>
            <pc:sldMk cId="1407514538" sldId="264"/>
            <ac:spMk id="6" creationId="{EAF5C1FB-31CA-35CE-0558-738A50F872A1}"/>
          </ac:spMkLst>
        </pc:spChg>
        <pc:spChg chg="add del mod">
          <ac:chgData name="Beau Yeomans (2305057)" userId="S::2305057@student.uwtsd.ac.uk::bfa20ca9-46c3-4577-aa22-d9a46bfe97f1" providerId="AD" clId="Web-{3C424515-729D-BCD6-5082-4EF56E3EE190}" dt="2025-01-09T01:45:26.078" v="1279"/>
          <ac:spMkLst>
            <pc:docMk/>
            <pc:sldMk cId="1407514538" sldId="264"/>
            <ac:spMk id="7" creationId="{AF75D862-DB54-7DFF-A88B-EF7C8C745338}"/>
          </ac:spMkLst>
        </pc:spChg>
        <pc:spChg chg="add del">
          <ac:chgData name="Beau Yeomans (2305057)" userId="S::2305057@student.uwtsd.ac.uk::bfa20ca9-46c3-4577-aa22-d9a46bfe97f1" providerId="AD" clId="Web-{3C424515-729D-BCD6-5082-4EF56E3EE190}" dt="2025-01-09T17:53:34.557" v="1420"/>
          <ac:spMkLst>
            <pc:docMk/>
            <pc:sldMk cId="1407514538" sldId="264"/>
            <ac:spMk id="9" creationId="{10CE40DC-5723-449B-A365-A61D8C262E93}"/>
          </ac:spMkLst>
        </pc:spChg>
        <pc:spChg chg="add del">
          <ac:chgData name="Beau Yeomans (2305057)" userId="S::2305057@student.uwtsd.ac.uk::bfa20ca9-46c3-4577-aa22-d9a46bfe97f1" providerId="AD" clId="Web-{3C424515-729D-BCD6-5082-4EF56E3EE190}" dt="2025-01-09T17:53:34.557" v="1420"/>
          <ac:spMkLst>
            <pc:docMk/>
            <pc:sldMk cId="1407514538" sldId="264"/>
            <ac:spMk id="11" creationId="{28207E96-6DFF-4119-B2EA-3299067D2F45}"/>
          </ac:spMkLst>
        </pc:spChg>
        <pc:spChg chg="add del">
          <ac:chgData name="Beau Yeomans (2305057)" userId="S::2305057@student.uwtsd.ac.uk::bfa20ca9-46c3-4577-aa22-d9a46bfe97f1" providerId="AD" clId="Web-{3C424515-729D-BCD6-5082-4EF56E3EE190}" dt="2025-01-09T17:53:34.557" v="1420"/>
          <ac:spMkLst>
            <pc:docMk/>
            <pc:sldMk cId="1407514538" sldId="264"/>
            <ac:spMk id="13" creationId="{9E223C86-12C5-4A60-A21A-D7FC75EFC658}"/>
          </ac:spMkLst>
        </pc:spChg>
        <pc:spChg chg="add del">
          <ac:chgData name="Beau Yeomans (2305057)" userId="S::2305057@student.uwtsd.ac.uk::bfa20ca9-46c3-4577-aa22-d9a46bfe97f1" providerId="AD" clId="Web-{3C424515-729D-BCD6-5082-4EF56E3EE190}" dt="2025-01-09T17:53:34.557" v="1420"/>
          <ac:spMkLst>
            <pc:docMk/>
            <pc:sldMk cId="1407514538" sldId="264"/>
            <ac:spMk id="15" creationId="{FA573AF0-3C0B-4895-A7A6-F41B03211538}"/>
          </ac:spMkLst>
        </pc:spChg>
        <pc:spChg chg="add del">
          <ac:chgData name="Beau Yeomans (2305057)" userId="S::2305057@student.uwtsd.ac.uk::bfa20ca9-46c3-4577-aa22-d9a46bfe97f1" providerId="AD" clId="Web-{3C424515-729D-BCD6-5082-4EF56E3EE190}" dt="2025-01-09T17:53:34.557" v="1420"/>
          <ac:spMkLst>
            <pc:docMk/>
            <pc:sldMk cId="1407514538" sldId="264"/>
            <ac:spMk id="17" creationId="{62442AC3-A9B0-4865-8A8A-1504FFC6E4D0}"/>
          </ac:spMkLst>
        </pc:spChg>
        <pc:spChg chg="add del">
          <ac:chgData name="Beau Yeomans (2305057)" userId="S::2305057@student.uwtsd.ac.uk::bfa20ca9-46c3-4577-aa22-d9a46bfe97f1" providerId="AD" clId="Web-{3C424515-729D-BCD6-5082-4EF56E3EE190}" dt="2025-01-09T17:53:34.557" v="1420"/>
          <ac:spMkLst>
            <pc:docMk/>
            <pc:sldMk cId="1407514538" sldId="264"/>
            <ac:spMk id="19" creationId="{68451DCE-129E-43B6-BA50-3C8339E4618E}"/>
          </ac:spMkLst>
        </pc:spChg>
        <pc:spChg chg="add del">
          <ac:chgData name="Beau Yeomans (2305057)" userId="S::2305057@student.uwtsd.ac.uk::bfa20ca9-46c3-4577-aa22-d9a46bfe97f1" providerId="AD" clId="Web-{3C424515-729D-BCD6-5082-4EF56E3EE190}" dt="2025-01-10T10:41:56.181" v="1872"/>
          <ac:spMkLst>
            <pc:docMk/>
            <pc:sldMk cId="1407514538" sldId="264"/>
            <ac:spMk id="24" creationId="{593B4D24-F4A8-4141-A20A-E0575D199633}"/>
          </ac:spMkLst>
        </pc:spChg>
        <pc:spChg chg="add del">
          <ac:chgData name="Beau Yeomans (2305057)" userId="S::2305057@student.uwtsd.ac.uk::bfa20ca9-46c3-4577-aa22-d9a46bfe97f1" providerId="AD" clId="Web-{3C424515-729D-BCD6-5082-4EF56E3EE190}" dt="2025-01-10T10:41:56.181" v="1872"/>
          <ac:spMkLst>
            <pc:docMk/>
            <pc:sldMk cId="1407514538" sldId="264"/>
            <ac:spMk id="26" creationId="{55A741C2-AB82-4BF5-9324-5D0B56A3D0F7}"/>
          </ac:spMkLst>
        </pc:spChg>
        <pc:spChg chg="add del">
          <ac:chgData name="Beau Yeomans (2305057)" userId="S::2305057@student.uwtsd.ac.uk::bfa20ca9-46c3-4577-aa22-d9a46bfe97f1" providerId="AD" clId="Web-{3C424515-729D-BCD6-5082-4EF56E3EE190}" dt="2025-01-10T10:41:56.181" v="1872"/>
          <ac:spMkLst>
            <pc:docMk/>
            <pc:sldMk cId="1407514538" sldId="264"/>
            <ac:spMk id="28" creationId="{DCD46807-BF17-4E5D-90A8-A062604C00C6}"/>
          </ac:spMkLst>
        </pc:spChg>
        <pc:spChg chg="del">
          <ac:chgData name="Beau Yeomans (2305057)" userId="S::2305057@student.uwtsd.ac.uk::bfa20ca9-46c3-4577-aa22-d9a46bfe97f1" providerId="AD" clId="Web-{3C424515-729D-BCD6-5082-4EF56E3EE190}" dt="2025-01-10T10:41:56.181" v="1872"/>
          <ac:spMkLst>
            <pc:docMk/>
            <pc:sldMk cId="1407514538" sldId="264"/>
            <ac:spMk id="30" creationId="{823926DB-76C8-474A-B5FB-F43C59E33FC5}"/>
          </ac:spMkLst>
        </pc:spChg>
        <pc:spChg chg="add">
          <ac:chgData name="Beau Yeomans (2305057)" userId="S::2305057@student.uwtsd.ac.uk::bfa20ca9-46c3-4577-aa22-d9a46bfe97f1" providerId="AD" clId="Web-{3C424515-729D-BCD6-5082-4EF56E3EE190}" dt="2025-01-10T10:41:56.181" v="1872"/>
          <ac:spMkLst>
            <pc:docMk/>
            <pc:sldMk cId="1407514538" sldId="264"/>
            <ac:spMk id="35" creationId="{593B4D24-F4A8-4141-A20A-E0575D199633}"/>
          </ac:spMkLst>
        </pc:spChg>
        <pc:spChg chg="add">
          <ac:chgData name="Beau Yeomans (2305057)" userId="S::2305057@student.uwtsd.ac.uk::bfa20ca9-46c3-4577-aa22-d9a46bfe97f1" providerId="AD" clId="Web-{3C424515-729D-BCD6-5082-4EF56E3EE190}" dt="2025-01-10T10:41:56.181" v="1872"/>
          <ac:spMkLst>
            <pc:docMk/>
            <pc:sldMk cId="1407514538" sldId="264"/>
            <ac:spMk id="37" creationId="{55A741C2-AB82-4BF5-9324-5D0B56A3D0F7}"/>
          </ac:spMkLst>
        </pc:spChg>
        <pc:spChg chg="add">
          <ac:chgData name="Beau Yeomans (2305057)" userId="S::2305057@student.uwtsd.ac.uk::bfa20ca9-46c3-4577-aa22-d9a46bfe97f1" providerId="AD" clId="Web-{3C424515-729D-BCD6-5082-4EF56E3EE190}" dt="2025-01-10T10:41:56.181" v="1872"/>
          <ac:spMkLst>
            <pc:docMk/>
            <pc:sldMk cId="1407514538" sldId="264"/>
            <ac:spMk id="39" creationId="{DCD46807-BF17-4E5D-90A8-A062604C00C6}"/>
          </ac:spMkLst>
        </pc:spChg>
        <pc:spChg chg="add">
          <ac:chgData name="Beau Yeomans (2305057)" userId="S::2305057@student.uwtsd.ac.uk::bfa20ca9-46c3-4577-aa22-d9a46bfe97f1" providerId="AD" clId="Web-{3C424515-729D-BCD6-5082-4EF56E3EE190}" dt="2025-01-10T10:41:56.181" v="1872"/>
          <ac:spMkLst>
            <pc:docMk/>
            <pc:sldMk cId="1407514538" sldId="264"/>
            <ac:spMk id="41" creationId="{823926DB-76C8-474A-B5FB-F43C59E33FC5}"/>
          </ac:spMkLst>
        </pc:spChg>
        <pc:picChg chg="add del mod">
          <ac:chgData name="Beau Yeomans (2305057)" userId="S::2305057@student.uwtsd.ac.uk::bfa20ca9-46c3-4577-aa22-d9a46bfe97f1" providerId="AD" clId="Web-{3C424515-729D-BCD6-5082-4EF56E3EE190}" dt="2025-01-10T10:41:32.852" v="1870"/>
          <ac:picMkLst>
            <pc:docMk/>
            <pc:sldMk cId="1407514538" sldId="264"/>
            <ac:picMk id="3" creationId="{10F5F518-13DA-E64C-0909-76FB626854AA}"/>
          </ac:picMkLst>
        </pc:picChg>
        <pc:picChg chg="add mod">
          <ac:chgData name="Beau Yeomans (2305057)" userId="S::2305057@student.uwtsd.ac.uk::bfa20ca9-46c3-4577-aa22-d9a46bfe97f1" providerId="AD" clId="Web-{3C424515-729D-BCD6-5082-4EF56E3EE190}" dt="2025-01-10T10:42:12.854" v="1873" actId="14100"/>
          <ac:picMkLst>
            <pc:docMk/>
            <pc:sldMk cId="1407514538" sldId="264"/>
            <ac:picMk id="4" creationId="{3BAB6C5A-8B02-DA5E-522E-26CB86051EA7}"/>
          </ac:picMkLst>
        </pc:picChg>
        <pc:picChg chg="add del mod ord">
          <ac:chgData name="Beau Yeomans (2305057)" userId="S::2305057@student.uwtsd.ac.uk::bfa20ca9-46c3-4577-aa22-d9a46bfe97f1" providerId="AD" clId="Web-{3C424515-729D-BCD6-5082-4EF56E3EE190}" dt="2025-01-09T17:50:10.347" v="1388"/>
          <ac:picMkLst>
            <pc:docMk/>
            <pc:sldMk cId="1407514538" sldId="264"/>
            <ac:picMk id="4" creationId="{52957EAD-AFCE-68BE-0132-93C43BCBECBD}"/>
          </ac:picMkLst>
        </pc:picChg>
      </pc:sldChg>
      <pc:sldChg chg="delSp modSp new mod setBg">
        <pc:chgData name="Beau Yeomans (2305057)" userId="S::2305057@student.uwtsd.ac.uk::bfa20ca9-46c3-4577-aa22-d9a46bfe97f1" providerId="AD" clId="Web-{3C424515-729D-BCD6-5082-4EF56E3EE190}" dt="2025-01-09T22:22:39.072" v="1859" actId="20577"/>
        <pc:sldMkLst>
          <pc:docMk/>
          <pc:sldMk cId="3511411293" sldId="265"/>
        </pc:sldMkLst>
        <pc:spChg chg="mod">
          <ac:chgData name="Beau Yeomans (2305057)" userId="S::2305057@student.uwtsd.ac.uk::bfa20ca9-46c3-4577-aa22-d9a46bfe97f1" providerId="AD" clId="Web-{3C424515-729D-BCD6-5082-4EF56E3EE190}" dt="2025-01-09T22:22:39.072" v="1859" actId="20577"/>
          <ac:spMkLst>
            <pc:docMk/>
            <pc:sldMk cId="3511411293" sldId="265"/>
            <ac:spMk id="2" creationId="{D01A6D30-5BC9-ADAA-9B82-C32E32EE000D}"/>
          </ac:spMkLst>
        </pc:spChg>
        <pc:spChg chg="del">
          <ac:chgData name="Beau Yeomans (2305057)" userId="S::2305057@student.uwtsd.ac.uk::bfa20ca9-46c3-4577-aa22-d9a46bfe97f1" providerId="AD" clId="Web-{3C424515-729D-BCD6-5082-4EF56E3EE190}" dt="2025-01-09T22:21:34.929" v="1849"/>
          <ac:spMkLst>
            <pc:docMk/>
            <pc:sldMk cId="3511411293" sldId="265"/>
            <ac:spMk id="3" creationId="{4BF465F4-E7BB-41E3-1553-1D76958EBDE3}"/>
          </ac:spMkLst>
        </pc:spChg>
      </pc:sldChg>
      <pc:sldChg chg="addSp delSp modSp new mod ord setBg">
        <pc:chgData name="Beau Yeomans (2305057)" userId="S::2305057@student.uwtsd.ac.uk::bfa20ca9-46c3-4577-aa22-d9a46bfe97f1" providerId="AD" clId="Web-{3C424515-729D-BCD6-5082-4EF56E3EE190}" dt="2025-01-10T22:24:19.666" v="2701" actId="20577"/>
        <pc:sldMkLst>
          <pc:docMk/>
          <pc:sldMk cId="1550677573" sldId="266"/>
        </pc:sldMkLst>
        <pc:spChg chg="mod">
          <ac:chgData name="Beau Yeomans (2305057)" userId="S::2305057@student.uwtsd.ac.uk::bfa20ca9-46c3-4577-aa22-d9a46bfe97f1" providerId="AD" clId="Web-{3C424515-729D-BCD6-5082-4EF56E3EE190}" dt="2025-01-10T22:21:05.191" v="2698" actId="1076"/>
          <ac:spMkLst>
            <pc:docMk/>
            <pc:sldMk cId="1550677573" sldId="266"/>
            <ac:spMk id="2" creationId="{C557D3DD-F517-9003-5F40-90CBB1C7B97B}"/>
          </ac:spMkLst>
        </pc:spChg>
        <pc:spChg chg="del mod ord">
          <ac:chgData name="Beau Yeomans (2305057)" userId="S::2305057@student.uwtsd.ac.uk::bfa20ca9-46c3-4577-aa22-d9a46bfe97f1" providerId="AD" clId="Web-{3C424515-729D-BCD6-5082-4EF56E3EE190}" dt="2025-01-10T17:42:55.082" v="2303"/>
          <ac:spMkLst>
            <pc:docMk/>
            <pc:sldMk cId="1550677573" sldId="266"/>
            <ac:spMk id="3" creationId="{1968AB40-FF3E-9616-F948-49CEBF166395}"/>
          </ac:spMkLst>
        </pc:spChg>
        <pc:spChg chg="add mod">
          <ac:chgData name="Beau Yeomans (2305057)" userId="S::2305057@student.uwtsd.ac.uk::bfa20ca9-46c3-4577-aa22-d9a46bfe97f1" providerId="AD" clId="Web-{3C424515-729D-BCD6-5082-4EF56E3EE190}" dt="2025-01-10T22:24:19.666" v="2701" actId="20577"/>
          <ac:spMkLst>
            <pc:docMk/>
            <pc:sldMk cId="1550677573" sldId="266"/>
            <ac:spMk id="8" creationId="{39407D03-E3F8-190C-F0B2-F18F579B5754}"/>
          </ac:spMkLst>
        </pc:spChg>
        <pc:spChg chg="add del mod">
          <ac:chgData name="Beau Yeomans (2305057)" userId="S::2305057@student.uwtsd.ac.uk::bfa20ca9-46c3-4577-aa22-d9a46bfe97f1" providerId="AD" clId="Web-{3C424515-729D-BCD6-5082-4EF56E3EE190}" dt="2025-01-10T17:43:02.098" v="2304"/>
          <ac:spMkLst>
            <pc:docMk/>
            <pc:sldMk cId="1550677573" sldId="266"/>
            <ac:spMk id="8" creationId="{4E167831-0D0D-8511-989E-66BBCF436951}"/>
          </ac:spMkLst>
        </pc:spChg>
        <pc:spChg chg="add del mod ord">
          <ac:chgData name="Beau Yeomans (2305057)" userId="S::2305057@student.uwtsd.ac.uk::bfa20ca9-46c3-4577-aa22-d9a46bfe97f1" providerId="AD" clId="Web-{3C424515-729D-BCD6-5082-4EF56E3EE190}" dt="2025-01-10T22:02:44.071" v="2552"/>
          <ac:spMkLst>
            <pc:docMk/>
            <pc:sldMk cId="1550677573" sldId="266"/>
            <ac:spMk id="9" creationId="{EABE3DA3-A7C2-9BC3-43D6-4DA4E1BD0A35}"/>
          </ac:spMkLst>
        </pc:spChg>
        <pc:spChg chg="add del">
          <ac:chgData name="Beau Yeomans (2305057)" userId="S::2305057@student.uwtsd.ac.uk::bfa20ca9-46c3-4577-aa22-d9a46bfe97f1" providerId="AD" clId="Web-{3C424515-729D-BCD6-5082-4EF56E3EE190}" dt="2025-01-10T17:42:03.924" v="2296"/>
          <ac:spMkLst>
            <pc:docMk/>
            <pc:sldMk cId="1550677573" sldId="266"/>
            <ac:spMk id="11" creationId="{DA9B8B07-8F81-49AC-8835-B96E502AE602}"/>
          </ac:spMkLst>
        </pc:spChg>
        <pc:spChg chg="add del">
          <ac:chgData name="Beau Yeomans (2305057)" userId="S::2305057@student.uwtsd.ac.uk::bfa20ca9-46c3-4577-aa22-d9a46bfe97f1" providerId="AD" clId="Web-{3C424515-729D-BCD6-5082-4EF56E3EE190}" dt="2025-01-10T17:42:03.940" v="2297"/>
          <ac:spMkLst>
            <pc:docMk/>
            <pc:sldMk cId="1550677573" sldId="266"/>
            <ac:spMk id="13" creationId="{FFCE32A8-9023-4233-8069-BD496439E44F}"/>
          </ac:spMkLst>
        </pc:spChg>
        <pc:spChg chg="add del">
          <ac:chgData name="Beau Yeomans (2305057)" userId="S::2305057@student.uwtsd.ac.uk::bfa20ca9-46c3-4577-aa22-d9a46bfe97f1" providerId="AD" clId="Web-{3C424515-729D-BCD6-5082-4EF56E3EE190}" dt="2025-01-10T17:42:03.940" v="2297"/>
          <ac:spMkLst>
            <pc:docMk/>
            <pc:sldMk cId="1550677573" sldId="266"/>
            <ac:spMk id="15" creationId="{A0F97ED8-8309-4F86-B4AF-B4CE4380A350}"/>
          </ac:spMkLst>
        </pc:spChg>
        <pc:spChg chg="add del">
          <ac:chgData name="Beau Yeomans (2305057)" userId="S::2305057@student.uwtsd.ac.uk::bfa20ca9-46c3-4577-aa22-d9a46bfe97f1" providerId="AD" clId="Web-{3C424515-729D-BCD6-5082-4EF56E3EE190}" dt="2025-01-10T17:42:03.924" v="2296"/>
          <ac:spMkLst>
            <pc:docMk/>
            <pc:sldMk cId="1550677573" sldId="266"/>
            <ac:spMk id="17" creationId="{79579F2F-A4FB-4FC7-879A-E4EAAD7C8249}"/>
          </ac:spMkLst>
        </pc:spChg>
        <pc:spChg chg="add del">
          <ac:chgData name="Beau Yeomans (2305057)" userId="S::2305057@student.uwtsd.ac.uk::bfa20ca9-46c3-4577-aa22-d9a46bfe97f1" providerId="AD" clId="Web-{3C424515-729D-BCD6-5082-4EF56E3EE190}" dt="2025-01-10T17:42:03.940" v="2297"/>
          <ac:spMkLst>
            <pc:docMk/>
            <pc:sldMk cId="1550677573" sldId="266"/>
            <ac:spMk id="19" creationId="{519666C0-D5A3-44A4-B225-389ABCB925D0}"/>
          </ac:spMkLst>
        </pc:spChg>
        <pc:spChg chg="add">
          <ac:chgData name="Beau Yeomans (2305057)" userId="S::2305057@student.uwtsd.ac.uk::bfa20ca9-46c3-4577-aa22-d9a46bfe97f1" providerId="AD" clId="Web-{3C424515-729D-BCD6-5082-4EF56E3EE190}" dt="2025-01-10T17:40:11.233" v="2286"/>
          <ac:spMkLst>
            <pc:docMk/>
            <pc:sldMk cId="1550677573" sldId="266"/>
            <ac:spMk id="21" creationId="{415E655C-898A-48D1-A2C9-53B3FCA9A690}"/>
          </ac:spMkLst>
        </pc:spChg>
        <pc:spChg chg="add del">
          <ac:chgData name="Beau Yeomans (2305057)" userId="S::2305057@student.uwtsd.ac.uk::bfa20ca9-46c3-4577-aa22-d9a46bfe97f1" providerId="AD" clId="Web-{3C424515-729D-BCD6-5082-4EF56E3EE190}" dt="2025-01-10T17:42:03.924" v="2296"/>
          <ac:spMkLst>
            <pc:docMk/>
            <pc:sldMk cId="1550677573" sldId="266"/>
            <ac:spMk id="28" creationId="{FFCE32A8-9023-4233-8069-BD496439E44F}"/>
          </ac:spMkLst>
        </pc:spChg>
        <pc:spChg chg="add del">
          <ac:chgData name="Beau Yeomans (2305057)" userId="S::2305057@student.uwtsd.ac.uk::bfa20ca9-46c3-4577-aa22-d9a46bfe97f1" providerId="AD" clId="Web-{3C424515-729D-BCD6-5082-4EF56E3EE190}" dt="2025-01-10T17:42:03.924" v="2296"/>
          <ac:spMkLst>
            <pc:docMk/>
            <pc:sldMk cId="1550677573" sldId="266"/>
            <ac:spMk id="30" creationId="{A0F97ED8-8309-4F86-B4AF-B4CE4380A350}"/>
          </ac:spMkLst>
        </pc:spChg>
        <pc:spChg chg="add del">
          <ac:chgData name="Beau Yeomans (2305057)" userId="S::2305057@student.uwtsd.ac.uk::bfa20ca9-46c3-4577-aa22-d9a46bfe97f1" providerId="AD" clId="Web-{3C424515-729D-BCD6-5082-4EF56E3EE190}" dt="2025-01-10T17:42:03.924" v="2296"/>
          <ac:spMkLst>
            <pc:docMk/>
            <pc:sldMk cId="1550677573" sldId="266"/>
            <ac:spMk id="32" creationId="{79579F2F-A4FB-4FC7-879A-E4EAAD7C8249}"/>
          </ac:spMkLst>
        </pc:spChg>
        <pc:spChg chg="add del">
          <ac:chgData name="Beau Yeomans (2305057)" userId="S::2305057@student.uwtsd.ac.uk::bfa20ca9-46c3-4577-aa22-d9a46bfe97f1" providerId="AD" clId="Web-{3C424515-729D-BCD6-5082-4EF56E3EE190}" dt="2025-01-10T17:42:03.924" v="2296"/>
          <ac:spMkLst>
            <pc:docMk/>
            <pc:sldMk cId="1550677573" sldId="266"/>
            <ac:spMk id="34" creationId="{519666C0-D5A3-44A4-B225-389ABCB925D0}"/>
          </ac:spMkLst>
        </pc:spChg>
        <pc:spChg chg="add del">
          <ac:chgData name="Beau Yeomans (2305057)" userId="S::2305057@student.uwtsd.ac.uk::bfa20ca9-46c3-4577-aa22-d9a46bfe97f1" providerId="AD" clId="Web-{3C424515-729D-BCD6-5082-4EF56E3EE190}" dt="2025-01-10T17:42:03.924" v="2296"/>
          <ac:spMkLst>
            <pc:docMk/>
            <pc:sldMk cId="1550677573" sldId="266"/>
            <ac:spMk id="36" creationId="{415E655C-898A-48D1-A2C9-53B3FCA9A690}"/>
          </ac:spMkLst>
        </pc:spChg>
        <pc:spChg chg="add">
          <ac:chgData name="Beau Yeomans (2305057)" userId="S::2305057@student.uwtsd.ac.uk::bfa20ca9-46c3-4577-aa22-d9a46bfe97f1" providerId="AD" clId="Web-{3C424515-729D-BCD6-5082-4EF56E3EE190}" dt="2025-01-10T17:42:03.940" v="2297"/>
          <ac:spMkLst>
            <pc:docMk/>
            <pc:sldMk cId="1550677573" sldId="266"/>
            <ac:spMk id="38" creationId="{3DF98296-ED44-4D38-9E49-5470B308AD70}"/>
          </ac:spMkLst>
        </pc:spChg>
        <pc:spChg chg="add">
          <ac:chgData name="Beau Yeomans (2305057)" userId="S::2305057@student.uwtsd.ac.uk::bfa20ca9-46c3-4577-aa22-d9a46bfe97f1" providerId="AD" clId="Web-{3C424515-729D-BCD6-5082-4EF56E3EE190}" dt="2025-01-10T17:42:03.940" v="2297"/>
          <ac:spMkLst>
            <pc:docMk/>
            <pc:sldMk cId="1550677573" sldId="266"/>
            <ac:spMk id="39" creationId="{AC14302F-E955-47D0-A56B-D1D1A6953B51}"/>
          </ac:spMkLst>
        </pc:spChg>
        <pc:spChg chg="add">
          <ac:chgData name="Beau Yeomans (2305057)" userId="S::2305057@student.uwtsd.ac.uk::bfa20ca9-46c3-4577-aa22-d9a46bfe97f1" providerId="AD" clId="Web-{3C424515-729D-BCD6-5082-4EF56E3EE190}" dt="2025-01-10T17:42:03.940" v="2297"/>
          <ac:spMkLst>
            <pc:docMk/>
            <pc:sldMk cId="1550677573" sldId="266"/>
            <ac:spMk id="41" creationId="{93A31341-2394-42A2-9851-FD91086DB7DD}"/>
          </ac:spMkLst>
        </pc:spChg>
        <pc:spChg chg="add del">
          <ac:chgData name="Beau Yeomans (2305057)" userId="S::2305057@student.uwtsd.ac.uk::bfa20ca9-46c3-4577-aa22-d9a46bfe97f1" providerId="AD" clId="Web-{3C424515-729D-BCD6-5082-4EF56E3EE190}" dt="2025-01-10T17:43:15.317" v="2305"/>
          <ac:spMkLst>
            <pc:docMk/>
            <pc:sldMk cId="1550677573" sldId="266"/>
            <ac:spMk id="42" creationId="{B5DAFF15-09E3-425C-9BF0-14CF18E02824}"/>
          </ac:spMkLst>
        </pc:spChg>
        <pc:spChg chg="add">
          <ac:chgData name="Beau Yeomans (2305057)" userId="S::2305057@student.uwtsd.ac.uk::bfa20ca9-46c3-4577-aa22-d9a46bfe97f1" providerId="AD" clId="Web-{3C424515-729D-BCD6-5082-4EF56E3EE190}" dt="2025-01-10T17:42:03.940" v="2297"/>
          <ac:spMkLst>
            <pc:docMk/>
            <pc:sldMk cId="1550677573" sldId="266"/>
            <ac:spMk id="43" creationId="{AED93AAC-6E3F-4BC8-A315-45F6F5D0228E}"/>
          </ac:spMkLst>
        </pc:spChg>
        <pc:spChg chg="add del">
          <ac:chgData name="Beau Yeomans (2305057)" userId="S::2305057@student.uwtsd.ac.uk::bfa20ca9-46c3-4577-aa22-d9a46bfe97f1" providerId="AD" clId="Web-{3C424515-729D-BCD6-5082-4EF56E3EE190}" dt="2025-01-10T17:43:15.317" v="2305"/>
          <ac:spMkLst>
            <pc:docMk/>
            <pc:sldMk cId="1550677573" sldId="266"/>
            <ac:spMk id="44" creationId="{4D0456D8-C76D-4886-A52C-55C1147C01F4}"/>
          </ac:spMkLst>
        </pc:spChg>
        <pc:spChg chg="add del">
          <ac:chgData name="Beau Yeomans (2305057)" userId="S::2305057@student.uwtsd.ac.uk::bfa20ca9-46c3-4577-aa22-d9a46bfe97f1" providerId="AD" clId="Web-{3C424515-729D-BCD6-5082-4EF56E3EE190}" dt="2025-01-10T21:54:23.301" v="2532"/>
          <ac:spMkLst>
            <pc:docMk/>
            <pc:sldMk cId="1550677573" sldId="266"/>
            <ac:spMk id="51" creationId="{29BA1798-17F7-4F80-A991-C449074B1886}"/>
          </ac:spMkLst>
        </pc:spChg>
        <pc:spChg chg="add">
          <ac:chgData name="Beau Yeomans (2305057)" userId="S::2305057@student.uwtsd.ac.uk::bfa20ca9-46c3-4577-aa22-d9a46bfe97f1" providerId="AD" clId="Web-{3C424515-729D-BCD6-5082-4EF56E3EE190}" dt="2025-01-10T17:43:15.317" v="2305"/>
          <ac:spMkLst>
            <pc:docMk/>
            <pc:sldMk cId="1550677573" sldId="266"/>
            <ac:spMk id="53" creationId="{8CD419D4-EA9D-42D9-BF62-B07F0B7B672B}"/>
          </ac:spMkLst>
        </pc:spChg>
        <pc:spChg chg="del">
          <ac:chgData name="Beau Yeomans (2305057)" userId="S::2305057@student.uwtsd.ac.uk::bfa20ca9-46c3-4577-aa22-d9a46bfe97f1" providerId="AD" clId="Web-{3C424515-729D-BCD6-5082-4EF56E3EE190}" dt="2025-01-10T21:54:23.301" v="2532"/>
          <ac:spMkLst>
            <pc:docMk/>
            <pc:sldMk cId="1550677573" sldId="266"/>
            <ac:spMk id="57" creationId="{AB1564ED-F26F-451D-97D6-A6EC3E83FD55}"/>
          </ac:spMkLst>
        </pc:spChg>
        <pc:spChg chg="del">
          <ac:chgData name="Beau Yeomans (2305057)" userId="S::2305057@student.uwtsd.ac.uk::bfa20ca9-46c3-4577-aa22-d9a46bfe97f1" providerId="AD" clId="Web-{3C424515-729D-BCD6-5082-4EF56E3EE190}" dt="2025-01-10T21:54:23.301" v="2532"/>
          <ac:spMkLst>
            <pc:docMk/>
            <pc:sldMk cId="1550677573" sldId="266"/>
            <ac:spMk id="59" creationId="{AA4342DD-7680-4127-930E-CCB5085E335E}"/>
          </ac:spMkLst>
        </pc:spChg>
        <pc:spChg chg="add del">
          <ac:chgData name="Beau Yeomans (2305057)" userId="S::2305057@student.uwtsd.ac.uk::bfa20ca9-46c3-4577-aa22-d9a46bfe97f1" providerId="AD" clId="Web-{3C424515-729D-BCD6-5082-4EF56E3EE190}" dt="2025-01-10T21:54:23.301" v="2532"/>
          <ac:spMkLst>
            <pc:docMk/>
            <pc:sldMk cId="1550677573" sldId="266"/>
            <ac:spMk id="61" creationId="{F1FF0434-7F50-41AF-93EE-7466DED915DE}"/>
          </ac:spMkLst>
        </pc:spChg>
        <pc:spChg chg="add del">
          <ac:chgData name="Beau Yeomans (2305057)" userId="S::2305057@student.uwtsd.ac.uk::bfa20ca9-46c3-4577-aa22-d9a46bfe97f1" providerId="AD" clId="Web-{3C424515-729D-BCD6-5082-4EF56E3EE190}" dt="2025-01-10T21:54:23.301" v="2532"/>
          <ac:spMkLst>
            <pc:docMk/>
            <pc:sldMk cId="1550677573" sldId="266"/>
            <ac:spMk id="63" creationId="{217ADE80-AC1E-4A7D-916F-75AF3D3F3FD8}"/>
          </ac:spMkLst>
        </pc:spChg>
        <pc:spChg chg="del">
          <ac:chgData name="Beau Yeomans (2305057)" userId="S::2305057@student.uwtsd.ac.uk::bfa20ca9-46c3-4577-aa22-d9a46bfe97f1" providerId="AD" clId="Web-{3C424515-729D-BCD6-5082-4EF56E3EE190}" dt="2025-01-10T21:54:23.301" v="2532"/>
          <ac:spMkLst>
            <pc:docMk/>
            <pc:sldMk cId="1550677573" sldId="266"/>
            <ac:spMk id="65" creationId="{7D8DC9C7-2C47-4A29-8D99-5A642EC4A297}"/>
          </ac:spMkLst>
        </pc:spChg>
        <pc:spChg chg="add del">
          <ac:chgData name="Beau Yeomans (2305057)" userId="S::2305057@student.uwtsd.ac.uk::bfa20ca9-46c3-4577-aa22-d9a46bfe97f1" providerId="AD" clId="Web-{3C424515-729D-BCD6-5082-4EF56E3EE190}" dt="2025-01-10T21:54:23.301" v="2532"/>
          <ac:spMkLst>
            <pc:docMk/>
            <pc:sldMk cId="1550677573" sldId="266"/>
            <ac:spMk id="69" creationId="{36808283-A1DB-43B4-A966-F9598351A8C9}"/>
          </ac:spMkLst>
        </pc:spChg>
        <pc:spChg chg="add">
          <ac:chgData name="Beau Yeomans (2305057)" userId="S::2305057@student.uwtsd.ac.uk::bfa20ca9-46c3-4577-aa22-d9a46bfe97f1" providerId="AD" clId="Web-{3C424515-729D-BCD6-5082-4EF56E3EE190}" dt="2025-01-10T17:43:15.317" v="2305"/>
          <ac:spMkLst>
            <pc:docMk/>
            <pc:sldMk cId="1550677573" sldId="266"/>
            <ac:spMk id="71" creationId="{6B881382-2905-40A6-B674-0F8E1249E27B}"/>
          </ac:spMkLst>
        </pc:spChg>
        <pc:spChg chg="add">
          <ac:chgData name="Beau Yeomans (2305057)" userId="S::2305057@student.uwtsd.ac.uk::bfa20ca9-46c3-4577-aa22-d9a46bfe97f1" providerId="AD" clId="Web-{3C424515-729D-BCD6-5082-4EF56E3EE190}" dt="2025-01-10T17:43:15.317" v="2305"/>
          <ac:spMkLst>
            <pc:docMk/>
            <pc:sldMk cId="1550677573" sldId="266"/>
            <ac:spMk id="73" creationId="{F5631074-8AE6-4D14-80C0-3068E1D44B46}"/>
          </ac:spMkLst>
        </pc:spChg>
        <pc:spChg chg="add del">
          <ac:chgData name="Beau Yeomans (2305057)" userId="S::2305057@student.uwtsd.ac.uk::bfa20ca9-46c3-4577-aa22-d9a46bfe97f1" providerId="AD" clId="Web-{3C424515-729D-BCD6-5082-4EF56E3EE190}" dt="2025-01-10T22:01:08.427" v="2545"/>
          <ac:spMkLst>
            <pc:docMk/>
            <pc:sldMk cId="1550677573" sldId="266"/>
            <ac:spMk id="82" creationId="{AC14302F-E955-47D0-A56B-D1D1A6953B51}"/>
          </ac:spMkLst>
        </pc:spChg>
        <pc:spChg chg="del">
          <ac:chgData name="Beau Yeomans (2305057)" userId="S::2305057@student.uwtsd.ac.uk::bfa20ca9-46c3-4577-aa22-d9a46bfe97f1" providerId="AD" clId="Web-{3C424515-729D-BCD6-5082-4EF56E3EE190}" dt="2025-01-10T22:01:08.427" v="2545"/>
          <ac:spMkLst>
            <pc:docMk/>
            <pc:sldMk cId="1550677573" sldId="266"/>
            <ac:spMk id="84" creationId="{338E15C2-FFE3-4AD9-B8E8-4B895DB2E1A8}"/>
          </ac:spMkLst>
        </pc:spChg>
        <pc:spChg chg="add del">
          <ac:chgData name="Beau Yeomans (2305057)" userId="S::2305057@student.uwtsd.ac.uk::bfa20ca9-46c3-4577-aa22-d9a46bfe97f1" providerId="AD" clId="Web-{3C424515-729D-BCD6-5082-4EF56E3EE190}" dt="2025-01-10T22:01:08.427" v="2545"/>
          <ac:spMkLst>
            <pc:docMk/>
            <pc:sldMk cId="1550677573" sldId="266"/>
            <ac:spMk id="86" creationId="{A45FD7F6-BF7B-4588-AE38-90035891A149}"/>
          </ac:spMkLst>
        </pc:spChg>
        <pc:spChg chg="add del">
          <ac:chgData name="Beau Yeomans (2305057)" userId="S::2305057@student.uwtsd.ac.uk::bfa20ca9-46c3-4577-aa22-d9a46bfe97f1" providerId="AD" clId="Web-{3C424515-729D-BCD6-5082-4EF56E3EE190}" dt="2025-01-10T22:01:08.427" v="2545"/>
          <ac:spMkLst>
            <pc:docMk/>
            <pc:sldMk cId="1550677573" sldId="266"/>
            <ac:spMk id="88" creationId="{CA287970-7F13-4D1F-AF7F-E0B649F25AF8}"/>
          </ac:spMkLst>
        </pc:spChg>
        <pc:spChg chg="del">
          <ac:chgData name="Beau Yeomans (2305057)" userId="S::2305057@student.uwtsd.ac.uk::bfa20ca9-46c3-4577-aa22-d9a46bfe97f1" providerId="AD" clId="Web-{3C424515-729D-BCD6-5082-4EF56E3EE190}" dt="2025-01-10T22:01:08.427" v="2545"/>
          <ac:spMkLst>
            <pc:docMk/>
            <pc:sldMk cId="1550677573" sldId="266"/>
            <ac:spMk id="90" creationId="{F03296FF-275D-4B43-B5B2-F04190E05E67}"/>
          </ac:spMkLst>
        </pc:spChg>
        <pc:spChg chg="add del">
          <ac:chgData name="Beau Yeomans (2305057)" userId="S::2305057@student.uwtsd.ac.uk::bfa20ca9-46c3-4577-aa22-d9a46bfe97f1" providerId="AD" clId="Web-{3C424515-729D-BCD6-5082-4EF56E3EE190}" dt="2025-01-10T22:01:08.427" v="2545"/>
          <ac:spMkLst>
            <pc:docMk/>
            <pc:sldMk cId="1550677573" sldId="266"/>
            <ac:spMk id="92" creationId="{CE2CF453-4871-4F22-8746-957F757DAAF8}"/>
          </ac:spMkLst>
        </pc:spChg>
        <pc:spChg chg="add del">
          <ac:chgData name="Beau Yeomans (2305057)" userId="S::2305057@student.uwtsd.ac.uk::bfa20ca9-46c3-4577-aa22-d9a46bfe97f1" providerId="AD" clId="Web-{3C424515-729D-BCD6-5082-4EF56E3EE190}" dt="2025-01-10T22:01:08.427" v="2545"/>
          <ac:spMkLst>
            <pc:docMk/>
            <pc:sldMk cId="1550677573" sldId="266"/>
            <ac:spMk id="94" creationId="{3705B420-CA19-4291-B5C3-B6AA9196864E}"/>
          </ac:spMkLst>
        </pc:spChg>
        <pc:spChg chg="add del">
          <ac:chgData name="Beau Yeomans (2305057)" userId="S::2305057@student.uwtsd.ac.uk::bfa20ca9-46c3-4577-aa22-d9a46bfe97f1" providerId="AD" clId="Web-{3C424515-729D-BCD6-5082-4EF56E3EE190}" dt="2025-01-10T22:01:08.427" v="2544"/>
          <ac:spMkLst>
            <pc:docMk/>
            <pc:sldMk cId="1550677573" sldId="266"/>
            <ac:spMk id="99" creationId="{AC14302F-E955-47D0-A56B-D1D1A6953B51}"/>
          </ac:spMkLst>
        </pc:spChg>
        <pc:spChg chg="add del">
          <ac:chgData name="Beau Yeomans (2305057)" userId="S::2305057@student.uwtsd.ac.uk::bfa20ca9-46c3-4577-aa22-d9a46bfe97f1" providerId="AD" clId="Web-{3C424515-729D-BCD6-5082-4EF56E3EE190}" dt="2025-01-10T22:01:08.427" v="2544"/>
          <ac:spMkLst>
            <pc:docMk/>
            <pc:sldMk cId="1550677573" sldId="266"/>
            <ac:spMk id="103" creationId="{A45FD7F6-BF7B-4588-AE38-90035891A149}"/>
          </ac:spMkLst>
        </pc:spChg>
        <pc:spChg chg="add del">
          <ac:chgData name="Beau Yeomans (2305057)" userId="S::2305057@student.uwtsd.ac.uk::bfa20ca9-46c3-4577-aa22-d9a46bfe97f1" providerId="AD" clId="Web-{3C424515-729D-BCD6-5082-4EF56E3EE190}" dt="2025-01-10T22:01:08.427" v="2544"/>
          <ac:spMkLst>
            <pc:docMk/>
            <pc:sldMk cId="1550677573" sldId="266"/>
            <ac:spMk id="105" creationId="{CA287970-7F13-4D1F-AF7F-E0B649F25AF8}"/>
          </ac:spMkLst>
        </pc:spChg>
        <pc:spChg chg="add del">
          <ac:chgData name="Beau Yeomans (2305057)" userId="S::2305057@student.uwtsd.ac.uk::bfa20ca9-46c3-4577-aa22-d9a46bfe97f1" providerId="AD" clId="Web-{3C424515-729D-BCD6-5082-4EF56E3EE190}" dt="2025-01-10T22:01:08.427" v="2544"/>
          <ac:spMkLst>
            <pc:docMk/>
            <pc:sldMk cId="1550677573" sldId="266"/>
            <ac:spMk id="109" creationId="{CE2CF453-4871-4F22-8746-957F757DAAF8}"/>
          </ac:spMkLst>
        </pc:spChg>
        <pc:spChg chg="add del">
          <ac:chgData name="Beau Yeomans (2305057)" userId="S::2305057@student.uwtsd.ac.uk::bfa20ca9-46c3-4577-aa22-d9a46bfe97f1" providerId="AD" clId="Web-{3C424515-729D-BCD6-5082-4EF56E3EE190}" dt="2025-01-10T22:01:08.427" v="2544"/>
          <ac:spMkLst>
            <pc:docMk/>
            <pc:sldMk cId="1550677573" sldId="266"/>
            <ac:spMk id="111" creationId="{3705B420-CA19-4291-B5C3-B6AA9196864E}"/>
          </ac:spMkLst>
        </pc:spChg>
        <pc:spChg chg="add del">
          <ac:chgData name="Beau Yeomans (2305057)" userId="S::2305057@student.uwtsd.ac.uk::bfa20ca9-46c3-4577-aa22-d9a46bfe97f1" providerId="AD" clId="Web-{3C424515-729D-BCD6-5082-4EF56E3EE190}" dt="2025-01-10T22:01:56.570" v="2549"/>
          <ac:spMkLst>
            <pc:docMk/>
            <pc:sldMk cId="1550677573" sldId="266"/>
            <ac:spMk id="113" creationId="{AC14302F-E955-47D0-A56B-D1D1A6953B51}"/>
          </ac:spMkLst>
        </pc:spChg>
        <pc:spChg chg="add del">
          <ac:chgData name="Beau Yeomans (2305057)" userId="S::2305057@student.uwtsd.ac.uk::bfa20ca9-46c3-4577-aa22-d9a46bfe97f1" providerId="AD" clId="Web-{3C424515-729D-BCD6-5082-4EF56E3EE190}" dt="2025-01-10T22:01:56.554" v="2548"/>
          <ac:spMkLst>
            <pc:docMk/>
            <pc:sldMk cId="1550677573" sldId="266"/>
            <ac:spMk id="122" creationId="{DA9B8B07-8F81-49AC-8835-B96E502AE602}"/>
          </ac:spMkLst>
        </pc:spChg>
        <pc:spChg chg="add del">
          <ac:chgData name="Beau Yeomans (2305057)" userId="S::2305057@student.uwtsd.ac.uk::bfa20ca9-46c3-4577-aa22-d9a46bfe97f1" providerId="AD" clId="Web-{3C424515-729D-BCD6-5082-4EF56E3EE190}" dt="2025-01-10T22:01:56.554" v="2548"/>
          <ac:spMkLst>
            <pc:docMk/>
            <pc:sldMk cId="1550677573" sldId="266"/>
            <ac:spMk id="124" creationId="{FFCE32A8-9023-4233-8069-BD496439E44F}"/>
          </ac:spMkLst>
        </pc:spChg>
        <pc:spChg chg="add del">
          <ac:chgData name="Beau Yeomans (2305057)" userId="S::2305057@student.uwtsd.ac.uk::bfa20ca9-46c3-4577-aa22-d9a46bfe97f1" providerId="AD" clId="Web-{3C424515-729D-BCD6-5082-4EF56E3EE190}" dt="2025-01-10T22:01:56.554" v="2548"/>
          <ac:spMkLst>
            <pc:docMk/>
            <pc:sldMk cId="1550677573" sldId="266"/>
            <ac:spMk id="126" creationId="{A0F97ED8-8309-4F86-B4AF-B4CE4380A350}"/>
          </ac:spMkLst>
        </pc:spChg>
        <pc:spChg chg="add del">
          <ac:chgData name="Beau Yeomans (2305057)" userId="S::2305057@student.uwtsd.ac.uk::bfa20ca9-46c3-4577-aa22-d9a46bfe97f1" providerId="AD" clId="Web-{3C424515-729D-BCD6-5082-4EF56E3EE190}" dt="2025-01-10T22:01:56.554" v="2548"/>
          <ac:spMkLst>
            <pc:docMk/>
            <pc:sldMk cId="1550677573" sldId="266"/>
            <ac:spMk id="128" creationId="{79579F2F-A4FB-4FC7-879A-E4EAAD7C8249}"/>
          </ac:spMkLst>
        </pc:spChg>
        <pc:spChg chg="add del">
          <ac:chgData name="Beau Yeomans (2305057)" userId="S::2305057@student.uwtsd.ac.uk::bfa20ca9-46c3-4577-aa22-d9a46bfe97f1" providerId="AD" clId="Web-{3C424515-729D-BCD6-5082-4EF56E3EE190}" dt="2025-01-10T22:01:56.554" v="2548"/>
          <ac:spMkLst>
            <pc:docMk/>
            <pc:sldMk cId="1550677573" sldId="266"/>
            <ac:spMk id="130" creationId="{519666C0-D5A3-44A4-B225-389ABCB925D0}"/>
          </ac:spMkLst>
        </pc:spChg>
        <pc:spChg chg="add del">
          <ac:chgData name="Beau Yeomans (2305057)" userId="S::2305057@student.uwtsd.ac.uk::bfa20ca9-46c3-4577-aa22-d9a46bfe97f1" providerId="AD" clId="Web-{3C424515-729D-BCD6-5082-4EF56E3EE190}" dt="2025-01-10T22:01:56.554" v="2548"/>
          <ac:spMkLst>
            <pc:docMk/>
            <pc:sldMk cId="1550677573" sldId="266"/>
            <ac:spMk id="132" creationId="{415E655C-898A-48D1-A2C9-53B3FCA9A690}"/>
          </ac:spMkLst>
        </pc:spChg>
        <pc:spChg chg="add">
          <ac:chgData name="Beau Yeomans (2305057)" userId="S::2305057@student.uwtsd.ac.uk::bfa20ca9-46c3-4577-aa22-d9a46bfe97f1" providerId="AD" clId="Web-{3C424515-729D-BCD6-5082-4EF56E3EE190}" dt="2025-01-10T22:01:56.570" v="2549"/>
          <ac:spMkLst>
            <pc:docMk/>
            <pc:sldMk cId="1550677573" sldId="266"/>
            <ac:spMk id="134" creationId="{3DF98296-ED44-4D38-9E49-5470B308AD70}"/>
          </ac:spMkLst>
        </pc:spChg>
        <pc:spChg chg="add">
          <ac:chgData name="Beau Yeomans (2305057)" userId="S::2305057@student.uwtsd.ac.uk::bfa20ca9-46c3-4577-aa22-d9a46bfe97f1" providerId="AD" clId="Web-{3C424515-729D-BCD6-5082-4EF56E3EE190}" dt="2025-01-10T22:01:56.570" v="2549"/>
          <ac:spMkLst>
            <pc:docMk/>
            <pc:sldMk cId="1550677573" sldId="266"/>
            <ac:spMk id="135" creationId="{AC14302F-E955-47D0-A56B-D1D1A6953B51}"/>
          </ac:spMkLst>
        </pc:spChg>
        <pc:spChg chg="add">
          <ac:chgData name="Beau Yeomans (2305057)" userId="S::2305057@student.uwtsd.ac.uk::bfa20ca9-46c3-4577-aa22-d9a46bfe97f1" providerId="AD" clId="Web-{3C424515-729D-BCD6-5082-4EF56E3EE190}" dt="2025-01-10T22:01:56.570" v="2549"/>
          <ac:spMkLst>
            <pc:docMk/>
            <pc:sldMk cId="1550677573" sldId="266"/>
            <ac:spMk id="136" creationId="{9357B2C6-9928-40E1-B9FF-3ECF31D11225}"/>
          </ac:spMkLst>
        </pc:spChg>
        <pc:spChg chg="add">
          <ac:chgData name="Beau Yeomans (2305057)" userId="S::2305057@student.uwtsd.ac.uk::bfa20ca9-46c3-4577-aa22-d9a46bfe97f1" providerId="AD" clId="Web-{3C424515-729D-BCD6-5082-4EF56E3EE190}" dt="2025-01-10T22:01:56.570" v="2549"/>
          <ac:spMkLst>
            <pc:docMk/>
            <pc:sldMk cId="1550677573" sldId="266"/>
            <ac:spMk id="137" creationId="{93A31341-2394-42A2-9851-FD91086DB7DD}"/>
          </ac:spMkLst>
        </pc:spChg>
        <pc:spChg chg="add">
          <ac:chgData name="Beau Yeomans (2305057)" userId="S::2305057@student.uwtsd.ac.uk::bfa20ca9-46c3-4577-aa22-d9a46bfe97f1" providerId="AD" clId="Web-{3C424515-729D-BCD6-5082-4EF56E3EE190}" dt="2025-01-10T22:01:56.570" v="2549"/>
          <ac:spMkLst>
            <pc:docMk/>
            <pc:sldMk cId="1550677573" sldId="266"/>
            <ac:spMk id="138" creationId="{B5DAFF15-09E3-425C-9BF0-14CF18E02824}"/>
          </ac:spMkLst>
        </pc:spChg>
        <pc:spChg chg="add">
          <ac:chgData name="Beau Yeomans (2305057)" userId="S::2305057@student.uwtsd.ac.uk::bfa20ca9-46c3-4577-aa22-d9a46bfe97f1" providerId="AD" clId="Web-{3C424515-729D-BCD6-5082-4EF56E3EE190}" dt="2025-01-10T22:01:56.570" v="2549"/>
          <ac:spMkLst>
            <pc:docMk/>
            <pc:sldMk cId="1550677573" sldId="266"/>
            <ac:spMk id="139" creationId="{AED93AAC-6E3F-4BC8-A315-45F6F5D0228E}"/>
          </ac:spMkLst>
        </pc:spChg>
        <pc:spChg chg="add">
          <ac:chgData name="Beau Yeomans (2305057)" userId="S::2305057@student.uwtsd.ac.uk::bfa20ca9-46c3-4577-aa22-d9a46bfe97f1" providerId="AD" clId="Web-{3C424515-729D-BCD6-5082-4EF56E3EE190}" dt="2025-01-10T22:01:56.570" v="2549"/>
          <ac:spMkLst>
            <pc:docMk/>
            <pc:sldMk cId="1550677573" sldId="266"/>
            <ac:spMk id="140" creationId="{4D0456D8-C76D-4886-A52C-55C1147C01F4}"/>
          </ac:spMkLst>
        </pc:spChg>
        <pc:picChg chg="add del mod">
          <ac:chgData name="Beau Yeomans (2305057)" userId="S::2305057@student.uwtsd.ac.uk::bfa20ca9-46c3-4577-aa22-d9a46bfe97f1" providerId="AD" clId="Web-{3C424515-729D-BCD6-5082-4EF56E3EE190}" dt="2025-01-10T21:59:56.675" v="2539"/>
          <ac:picMkLst>
            <pc:docMk/>
            <pc:sldMk cId="1550677573" sldId="266"/>
            <ac:picMk id="3" creationId="{E67993F9-7A60-8562-8F9F-C3E986D4EF09}"/>
          </ac:picMkLst>
        </pc:picChg>
        <pc:picChg chg="add mod">
          <ac:chgData name="Beau Yeomans (2305057)" userId="S::2305057@student.uwtsd.ac.uk::bfa20ca9-46c3-4577-aa22-d9a46bfe97f1" providerId="AD" clId="Web-{3C424515-729D-BCD6-5082-4EF56E3EE190}" dt="2025-01-10T21:59:16.049" v="2538" actId="1076"/>
          <ac:picMkLst>
            <pc:docMk/>
            <pc:sldMk cId="1550677573" sldId="266"/>
            <ac:picMk id="4" creationId="{817C405F-5CC6-0E9F-0237-BC945F9C638F}"/>
          </ac:picMkLst>
        </pc:picChg>
        <pc:picChg chg="add del mod">
          <ac:chgData name="Beau Yeomans (2305057)" userId="S::2305057@student.uwtsd.ac.uk::bfa20ca9-46c3-4577-aa22-d9a46bfe97f1" providerId="AD" clId="Web-{3C424515-729D-BCD6-5082-4EF56E3EE190}" dt="2025-01-10T17:34:55.690" v="2278"/>
          <ac:picMkLst>
            <pc:docMk/>
            <pc:sldMk cId="1550677573" sldId="266"/>
            <ac:picMk id="4" creationId="{B7CB31E2-1FF5-0595-0DAD-3BE52BEF9584}"/>
          </ac:picMkLst>
        </pc:picChg>
        <pc:picChg chg="add del mod ord modCrop">
          <ac:chgData name="Beau Yeomans (2305057)" userId="S::2305057@student.uwtsd.ac.uk::bfa20ca9-46c3-4577-aa22-d9a46bfe97f1" providerId="AD" clId="Web-{3C424515-729D-BCD6-5082-4EF56E3EE190}" dt="2025-01-10T21:53:57.378" v="2531"/>
          <ac:picMkLst>
            <pc:docMk/>
            <pc:sldMk cId="1550677573" sldId="266"/>
            <ac:picMk id="5" creationId="{4B5DC341-7D10-EAA7-6D54-9F5BEA4B319E}"/>
          </ac:picMkLst>
        </pc:picChg>
        <pc:picChg chg="add del mod">
          <ac:chgData name="Beau Yeomans (2305057)" userId="S::2305057@student.uwtsd.ac.uk::bfa20ca9-46c3-4577-aa22-d9a46bfe97f1" providerId="AD" clId="Web-{3C424515-729D-BCD6-5082-4EF56E3EE190}" dt="2025-01-10T21:54:45.474" v="2535"/>
          <ac:picMkLst>
            <pc:docMk/>
            <pc:sldMk cId="1550677573" sldId="266"/>
            <ac:picMk id="6" creationId="{EB81366A-347D-B41B-E26C-884EA6021352}"/>
          </ac:picMkLst>
        </pc:picChg>
        <pc:picChg chg="add mod">
          <ac:chgData name="Beau Yeomans (2305057)" userId="S::2305057@student.uwtsd.ac.uk::bfa20ca9-46c3-4577-aa22-d9a46bfe97f1" providerId="AD" clId="Web-{3C424515-729D-BCD6-5082-4EF56E3EE190}" dt="2025-01-10T22:01:56.554" v="2548"/>
          <ac:picMkLst>
            <pc:docMk/>
            <pc:sldMk cId="1550677573" sldId="266"/>
            <ac:picMk id="7" creationId="{8F0E318D-1A41-6A4B-8277-2B5DB0C618CC}"/>
          </ac:picMkLst>
        </pc:picChg>
      </pc:sldChg>
      <pc:sldChg chg="addSp delSp modSp new mod ord setBg">
        <pc:chgData name="Beau Yeomans (2305057)" userId="S::2305057@student.uwtsd.ac.uk::bfa20ca9-46c3-4577-aa22-d9a46bfe97f1" providerId="AD" clId="Web-{3C424515-729D-BCD6-5082-4EF56E3EE190}" dt="2025-01-10T22:45:03.996" v="2776" actId="20577"/>
        <pc:sldMkLst>
          <pc:docMk/>
          <pc:sldMk cId="464200972" sldId="267"/>
        </pc:sldMkLst>
        <pc:spChg chg="mod ord">
          <ac:chgData name="Beau Yeomans (2305057)" userId="S::2305057@student.uwtsd.ac.uk::bfa20ca9-46c3-4577-aa22-d9a46bfe97f1" providerId="AD" clId="Web-{3C424515-729D-BCD6-5082-4EF56E3EE190}" dt="2025-01-10T22:17:20.214" v="2691" actId="20577"/>
          <ac:spMkLst>
            <pc:docMk/>
            <pc:sldMk cId="464200972" sldId="267"/>
            <ac:spMk id="2" creationId="{7E1F2FE7-E8D8-DF2C-37B1-02695A3445A1}"/>
          </ac:spMkLst>
        </pc:spChg>
        <pc:spChg chg="del mod ord">
          <ac:chgData name="Beau Yeomans (2305057)" userId="S::2305057@student.uwtsd.ac.uk::bfa20ca9-46c3-4577-aa22-d9a46bfe97f1" providerId="AD" clId="Web-{3C424515-729D-BCD6-5082-4EF56E3EE190}" dt="2025-01-10T21:48:51.755" v="2463"/>
          <ac:spMkLst>
            <pc:docMk/>
            <pc:sldMk cId="464200972" sldId="267"/>
            <ac:spMk id="3" creationId="{43246A1C-A358-421C-314F-8B7E084DD568}"/>
          </ac:spMkLst>
        </pc:spChg>
        <pc:spChg chg="add del mod">
          <ac:chgData name="Beau Yeomans (2305057)" userId="S::2305057@student.uwtsd.ac.uk::bfa20ca9-46c3-4577-aa22-d9a46bfe97f1" providerId="AD" clId="Web-{3C424515-729D-BCD6-5082-4EF56E3EE190}" dt="2025-01-10T21:48:54.661" v="2464"/>
          <ac:spMkLst>
            <pc:docMk/>
            <pc:sldMk cId="464200972" sldId="267"/>
            <ac:spMk id="7" creationId="{4D9284DE-6FB3-E248-5639-CA36964DC15A}"/>
          </ac:spMkLst>
        </pc:spChg>
        <pc:spChg chg="add del mod">
          <ac:chgData name="Beau Yeomans (2305057)" userId="S::2305057@student.uwtsd.ac.uk::bfa20ca9-46c3-4577-aa22-d9a46bfe97f1" providerId="AD" clId="Web-{3C424515-729D-BCD6-5082-4EF56E3EE190}" dt="2025-01-10T22:09:33.725" v="2614"/>
          <ac:spMkLst>
            <pc:docMk/>
            <pc:sldMk cId="464200972" sldId="267"/>
            <ac:spMk id="8" creationId="{A712F228-948F-E149-7AF0-7570C9DCB768}"/>
          </ac:spMkLst>
        </pc:spChg>
        <pc:spChg chg="add del">
          <ac:chgData name="Beau Yeomans (2305057)" userId="S::2305057@student.uwtsd.ac.uk::bfa20ca9-46c3-4577-aa22-d9a46bfe97f1" providerId="AD" clId="Web-{3C424515-729D-BCD6-5082-4EF56E3EE190}" dt="2025-01-10T21:45:25.322" v="2447"/>
          <ac:spMkLst>
            <pc:docMk/>
            <pc:sldMk cId="464200972" sldId="267"/>
            <ac:spMk id="9" creationId="{49BB7E9A-6937-4BF0-9F51-A20F197B550F}"/>
          </ac:spMkLst>
        </pc:spChg>
        <pc:spChg chg="add del mod">
          <ac:chgData name="Beau Yeomans (2305057)" userId="S::2305057@student.uwtsd.ac.uk::bfa20ca9-46c3-4577-aa22-d9a46bfe97f1" providerId="AD" clId="Web-{3C424515-729D-BCD6-5082-4EF56E3EE190}" dt="2025-01-10T22:16:38.838" v="2672"/>
          <ac:spMkLst>
            <pc:docMk/>
            <pc:sldMk cId="464200972" sldId="267"/>
            <ac:spMk id="10" creationId="{97FEBB08-06F8-97BD-C881-62946DAAE001}"/>
          </ac:spMkLst>
        </pc:spChg>
        <pc:spChg chg="add del">
          <ac:chgData name="Beau Yeomans (2305057)" userId="S::2305057@student.uwtsd.ac.uk::bfa20ca9-46c3-4577-aa22-d9a46bfe97f1" providerId="AD" clId="Web-{3C424515-729D-BCD6-5082-4EF56E3EE190}" dt="2025-01-10T21:45:25.322" v="2447"/>
          <ac:spMkLst>
            <pc:docMk/>
            <pc:sldMk cId="464200972" sldId="267"/>
            <ac:spMk id="11" creationId="{E0939753-89D7-48A8-8441-B9FF25CE8A7E}"/>
          </ac:spMkLst>
        </pc:spChg>
        <pc:spChg chg="add del">
          <ac:chgData name="Beau Yeomans (2305057)" userId="S::2305057@student.uwtsd.ac.uk::bfa20ca9-46c3-4577-aa22-d9a46bfe97f1" providerId="AD" clId="Web-{3C424515-729D-BCD6-5082-4EF56E3EE190}" dt="2025-01-10T21:45:25.322" v="2447"/>
          <ac:spMkLst>
            <pc:docMk/>
            <pc:sldMk cId="464200972" sldId="267"/>
            <ac:spMk id="13" creationId="{9F5CCFC5-858F-4B45-9B10-D49DD0280D20}"/>
          </ac:spMkLst>
        </pc:spChg>
        <pc:spChg chg="add mod">
          <ac:chgData name="Beau Yeomans (2305057)" userId="S::2305057@student.uwtsd.ac.uk::bfa20ca9-46c3-4577-aa22-d9a46bfe97f1" providerId="AD" clId="Web-{3C424515-729D-BCD6-5082-4EF56E3EE190}" dt="2025-01-10T22:45:03.996" v="2776" actId="20577"/>
          <ac:spMkLst>
            <pc:docMk/>
            <pc:sldMk cId="464200972" sldId="267"/>
            <ac:spMk id="14" creationId="{4B3247E9-3F77-C6DA-64FB-FD2B14811C49}"/>
          </ac:spMkLst>
        </pc:spChg>
        <pc:spChg chg="add del">
          <ac:chgData name="Beau Yeomans (2305057)" userId="S::2305057@student.uwtsd.ac.uk::bfa20ca9-46c3-4577-aa22-d9a46bfe97f1" providerId="AD" clId="Web-{3C424515-729D-BCD6-5082-4EF56E3EE190}" dt="2025-01-10T21:45:25.322" v="2447"/>
          <ac:spMkLst>
            <pc:docMk/>
            <pc:sldMk cId="464200972" sldId="267"/>
            <ac:spMk id="15" creationId="{2348ECDC-D455-4B71-90F6-2ECC12B7983B}"/>
          </ac:spMkLst>
        </pc:spChg>
        <pc:spChg chg="add del">
          <ac:chgData name="Beau Yeomans (2305057)" userId="S::2305057@student.uwtsd.ac.uk::bfa20ca9-46c3-4577-aa22-d9a46bfe97f1" providerId="AD" clId="Web-{3C424515-729D-BCD6-5082-4EF56E3EE190}" dt="2025-01-10T21:47:19.955" v="2451"/>
          <ac:spMkLst>
            <pc:docMk/>
            <pc:sldMk cId="464200972" sldId="267"/>
            <ac:spMk id="17" creationId="{AC14302F-E955-47D0-A56B-D1D1A6953B51}"/>
          </ac:spMkLst>
        </pc:spChg>
        <pc:spChg chg="add del">
          <ac:chgData name="Beau Yeomans (2305057)" userId="S::2305057@student.uwtsd.ac.uk::bfa20ca9-46c3-4577-aa22-d9a46bfe97f1" providerId="AD" clId="Web-{3C424515-729D-BCD6-5082-4EF56E3EE190}" dt="2025-01-10T21:47:19.955" v="2451"/>
          <ac:spMkLst>
            <pc:docMk/>
            <pc:sldMk cId="464200972" sldId="267"/>
            <ac:spMk id="18" creationId="{0A36CE68-CB3C-4699-9422-3073853CB669}"/>
          </ac:spMkLst>
        </pc:spChg>
        <pc:spChg chg="add del">
          <ac:chgData name="Beau Yeomans (2305057)" userId="S::2305057@student.uwtsd.ac.uk::bfa20ca9-46c3-4577-aa22-d9a46bfe97f1" providerId="AD" clId="Web-{3C424515-729D-BCD6-5082-4EF56E3EE190}" dt="2025-01-10T21:47:19.955" v="2451"/>
          <ac:spMkLst>
            <pc:docMk/>
            <pc:sldMk cId="464200972" sldId="267"/>
            <ac:spMk id="19" creationId="{F356DA69-4637-40FE-A14B-5213BBB585D9}"/>
          </ac:spMkLst>
        </pc:spChg>
        <pc:spChg chg="add del">
          <ac:chgData name="Beau Yeomans (2305057)" userId="S::2305057@student.uwtsd.ac.uk::bfa20ca9-46c3-4577-aa22-d9a46bfe97f1" providerId="AD" clId="Web-{3C424515-729D-BCD6-5082-4EF56E3EE190}" dt="2025-01-10T21:47:19.955" v="2451"/>
          <ac:spMkLst>
            <pc:docMk/>
            <pc:sldMk cId="464200972" sldId="267"/>
            <ac:spMk id="20" creationId="{364D709A-6610-48B7-9F98-AFA02ECBA191}"/>
          </ac:spMkLst>
        </pc:spChg>
        <pc:spChg chg="add del">
          <ac:chgData name="Beau Yeomans (2305057)" userId="S::2305057@student.uwtsd.ac.uk::bfa20ca9-46c3-4577-aa22-d9a46bfe97f1" providerId="AD" clId="Web-{3C424515-729D-BCD6-5082-4EF56E3EE190}" dt="2025-01-10T22:09:26.147" v="2613"/>
          <ac:spMkLst>
            <pc:docMk/>
            <pc:sldMk cId="464200972" sldId="267"/>
            <ac:spMk id="25" creationId="{AC14302F-E955-47D0-A56B-D1D1A6953B51}"/>
          </ac:spMkLst>
        </pc:spChg>
        <pc:spChg chg="add del">
          <ac:chgData name="Beau Yeomans (2305057)" userId="S::2305057@student.uwtsd.ac.uk::bfa20ca9-46c3-4577-aa22-d9a46bfe97f1" providerId="AD" clId="Web-{3C424515-729D-BCD6-5082-4EF56E3EE190}" dt="2025-01-10T22:16:30.635" v="2671"/>
          <ac:spMkLst>
            <pc:docMk/>
            <pc:sldMk cId="464200972" sldId="267"/>
            <ac:spMk id="32" creationId="{10CE40DC-5723-449B-A365-A61D8C262E93}"/>
          </ac:spMkLst>
        </pc:spChg>
        <pc:spChg chg="add">
          <ac:chgData name="Beau Yeomans (2305057)" userId="S::2305057@student.uwtsd.ac.uk::bfa20ca9-46c3-4577-aa22-d9a46bfe97f1" providerId="AD" clId="Web-{3C424515-729D-BCD6-5082-4EF56E3EE190}" dt="2025-01-10T22:09:26.147" v="2613"/>
          <ac:spMkLst>
            <pc:docMk/>
            <pc:sldMk cId="464200972" sldId="267"/>
            <ac:spMk id="33" creationId="{28207E96-6DFF-4119-B2EA-3299067D2F45}"/>
          </ac:spMkLst>
        </pc:spChg>
        <pc:spChg chg="add del">
          <ac:chgData name="Beau Yeomans (2305057)" userId="S::2305057@student.uwtsd.ac.uk::bfa20ca9-46c3-4577-aa22-d9a46bfe97f1" providerId="AD" clId="Web-{3C424515-729D-BCD6-5082-4EF56E3EE190}" dt="2025-01-10T22:16:30.635" v="2671"/>
          <ac:spMkLst>
            <pc:docMk/>
            <pc:sldMk cId="464200972" sldId="267"/>
            <ac:spMk id="34" creationId="{9E223C86-12C5-4A60-A21A-D7FC75EFC658}"/>
          </ac:spMkLst>
        </pc:spChg>
        <pc:spChg chg="add del">
          <ac:chgData name="Beau Yeomans (2305057)" userId="S::2305057@student.uwtsd.ac.uk::bfa20ca9-46c3-4577-aa22-d9a46bfe97f1" providerId="AD" clId="Web-{3C424515-729D-BCD6-5082-4EF56E3EE190}" dt="2025-01-10T21:48:35.754" v="2462"/>
          <ac:spMkLst>
            <pc:docMk/>
            <pc:sldMk cId="464200972" sldId="267"/>
            <ac:spMk id="35" creationId="{3D5FBB81-B61B-416A-8F5D-A8DDF62530F1}"/>
          </ac:spMkLst>
        </pc:spChg>
        <pc:spChg chg="add">
          <ac:chgData name="Beau Yeomans (2305057)" userId="S::2305057@student.uwtsd.ac.uk::bfa20ca9-46c3-4577-aa22-d9a46bfe97f1" providerId="AD" clId="Web-{3C424515-729D-BCD6-5082-4EF56E3EE190}" dt="2025-01-10T22:09:26.147" v="2613"/>
          <ac:spMkLst>
            <pc:docMk/>
            <pc:sldMk cId="464200972" sldId="267"/>
            <ac:spMk id="36" creationId="{FA573AF0-3C0B-4895-A7A6-F41B03211538}"/>
          </ac:spMkLst>
        </pc:spChg>
        <pc:spChg chg="add del">
          <ac:chgData name="Beau Yeomans (2305057)" userId="S::2305057@student.uwtsd.ac.uk::bfa20ca9-46c3-4577-aa22-d9a46bfe97f1" providerId="AD" clId="Web-{3C424515-729D-BCD6-5082-4EF56E3EE190}" dt="2025-01-10T21:48:35.754" v="2462"/>
          <ac:spMkLst>
            <pc:docMk/>
            <pc:sldMk cId="464200972" sldId="267"/>
            <ac:spMk id="37" creationId="{40C0D7D4-D83D-4C58-87D1-955F0A9173D7}"/>
          </ac:spMkLst>
        </pc:spChg>
        <pc:spChg chg="add del">
          <ac:chgData name="Beau Yeomans (2305057)" userId="S::2305057@student.uwtsd.ac.uk::bfa20ca9-46c3-4577-aa22-d9a46bfe97f1" providerId="AD" clId="Web-{3C424515-729D-BCD6-5082-4EF56E3EE190}" dt="2025-01-10T21:48:35.754" v="2462"/>
          <ac:spMkLst>
            <pc:docMk/>
            <pc:sldMk cId="464200972" sldId="267"/>
            <ac:spMk id="39" creationId="{7AB12D93-FFA0-48A7-9E87-21388D4B5F66}"/>
          </ac:spMkLst>
        </pc:spChg>
        <pc:spChg chg="add del">
          <ac:chgData name="Beau Yeomans (2305057)" userId="S::2305057@student.uwtsd.ac.uk::bfa20ca9-46c3-4577-aa22-d9a46bfe97f1" providerId="AD" clId="Web-{3C424515-729D-BCD6-5082-4EF56E3EE190}" dt="2025-01-10T21:48:35.754" v="2462"/>
          <ac:spMkLst>
            <pc:docMk/>
            <pc:sldMk cId="464200972" sldId="267"/>
            <ac:spMk id="41" creationId="{15F9A324-404E-4C5D-AFF0-C5D0D84182B0}"/>
          </ac:spMkLst>
        </pc:spChg>
        <pc:spChg chg="add del">
          <ac:chgData name="Beau Yeomans (2305057)" userId="S::2305057@student.uwtsd.ac.uk::bfa20ca9-46c3-4577-aa22-d9a46bfe97f1" providerId="AD" clId="Web-{3C424515-729D-BCD6-5082-4EF56E3EE190}" dt="2025-01-10T22:16:30.635" v="2671"/>
          <ac:spMkLst>
            <pc:docMk/>
            <pc:sldMk cId="464200972" sldId="267"/>
            <ac:spMk id="43" creationId="{62442AC3-A9B0-4865-8A8A-1504FFC6E4D0}"/>
          </ac:spMkLst>
        </pc:spChg>
        <pc:spChg chg="add del">
          <ac:chgData name="Beau Yeomans (2305057)" userId="S::2305057@student.uwtsd.ac.uk::bfa20ca9-46c3-4577-aa22-d9a46bfe97f1" providerId="AD" clId="Web-{3C424515-729D-BCD6-5082-4EF56E3EE190}" dt="2025-01-10T22:16:30.635" v="2671"/>
          <ac:spMkLst>
            <pc:docMk/>
            <pc:sldMk cId="464200972" sldId="267"/>
            <ac:spMk id="45" creationId="{68451DCE-129E-43B6-BA50-3C8339E4618E}"/>
          </ac:spMkLst>
        </pc:spChg>
        <pc:spChg chg="add">
          <ac:chgData name="Beau Yeomans (2305057)" userId="S::2305057@student.uwtsd.ac.uk::bfa20ca9-46c3-4577-aa22-d9a46bfe97f1" providerId="AD" clId="Web-{3C424515-729D-BCD6-5082-4EF56E3EE190}" dt="2025-01-10T22:16:30.635" v="2671"/>
          <ac:spMkLst>
            <pc:docMk/>
            <pc:sldMk cId="464200972" sldId="267"/>
            <ac:spMk id="50" creationId="{10CE40DC-5723-449B-A365-A61D8C262E93}"/>
          </ac:spMkLst>
        </pc:spChg>
        <pc:spChg chg="add">
          <ac:chgData name="Beau Yeomans (2305057)" userId="S::2305057@student.uwtsd.ac.uk::bfa20ca9-46c3-4577-aa22-d9a46bfe97f1" providerId="AD" clId="Web-{3C424515-729D-BCD6-5082-4EF56E3EE190}" dt="2025-01-10T22:16:30.635" v="2671"/>
          <ac:spMkLst>
            <pc:docMk/>
            <pc:sldMk cId="464200972" sldId="267"/>
            <ac:spMk id="52" creationId="{28207E96-6DFF-4119-B2EA-3299067D2F45}"/>
          </ac:spMkLst>
        </pc:spChg>
        <pc:spChg chg="add">
          <ac:chgData name="Beau Yeomans (2305057)" userId="S::2305057@student.uwtsd.ac.uk::bfa20ca9-46c3-4577-aa22-d9a46bfe97f1" providerId="AD" clId="Web-{3C424515-729D-BCD6-5082-4EF56E3EE190}" dt="2025-01-10T22:16:30.635" v="2671"/>
          <ac:spMkLst>
            <pc:docMk/>
            <pc:sldMk cId="464200972" sldId="267"/>
            <ac:spMk id="54" creationId="{9E223C86-12C5-4A60-A21A-D7FC75EFC658}"/>
          </ac:spMkLst>
        </pc:spChg>
        <pc:spChg chg="add">
          <ac:chgData name="Beau Yeomans (2305057)" userId="S::2305057@student.uwtsd.ac.uk::bfa20ca9-46c3-4577-aa22-d9a46bfe97f1" providerId="AD" clId="Web-{3C424515-729D-BCD6-5082-4EF56E3EE190}" dt="2025-01-10T22:16:30.635" v="2671"/>
          <ac:spMkLst>
            <pc:docMk/>
            <pc:sldMk cId="464200972" sldId="267"/>
            <ac:spMk id="56" creationId="{FA573AF0-3C0B-4895-A7A6-F41B03211538}"/>
          </ac:spMkLst>
        </pc:spChg>
        <pc:spChg chg="add">
          <ac:chgData name="Beau Yeomans (2305057)" userId="S::2305057@student.uwtsd.ac.uk::bfa20ca9-46c3-4577-aa22-d9a46bfe97f1" providerId="AD" clId="Web-{3C424515-729D-BCD6-5082-4EF56E3EE190}" dt="2025-01-10T22:16:30.635" v="2671"/>
          <ac:spMkLst>
            <pc:docMk/>
            <pc:sldMk cId="464200972" sldId="267"/>
            <ac:spMk id="60" creationId="{68451DCE-129E-43B6-BA50-3C8339E4618E}"/>
          </ac:spMkLst>
        </pc:spChg>
        <pc:grpChg chg="add del">
          <ac:chgData name="Beau Yeomans (2305057)" userId="S::2305057@student.uwtsd.ac.uk::bfa20ca9-46c3-4577-aa22-d9a46bfe97f1" providerId="AD" clId="Web-{3C424515-729D-BCD6-5082-4EF56E3EE190}" dt="2025-01-10T21:48:35.754" v="2462"/>
          <ac:grpSpMkLst>
            <pc:docMk/>
            <pc:sldMk cId="464200972" sldId="267"/>
            <ac:grpSpMk id="27" creationId="{F0DA1A54-9FBE-4DAE-B253-1715AA029202}"/>
          </ac:grpSpMkLst>
        </pc:grpChg>
        <pc:picChg chg="add del mod ord">
          <ac:chgData name="Beau Yeomans (2305057)" userId="S::2305057@student.uwtsd.ac.uk::bfa20ca9-46c3-4577-aa22-d9a46bfe97f1" providerId="AD" clId="Web-{3C424515-729D-BCD6-5082-4EF56E3EE190}" dt="2025-01-10T22:09:06.037" v="2612"/>
          <ac:picMkLst>
            <pc:docMk/>
            <pc:sldMk cId="464200972" sldId="267"/>
            <ac:picMk id="4" creationId="{D15D58D0-D7C8-F4C9-4CF5-050859A06825}"/>
          </ac:picMkLst>
        </pc:picChg>
        <pc:picChg chg="add del mod">
          <ac:chgData name="Beau Yeomans (2305057)" userId="S::2305057@student.uwtsd.ac.uk::bfa20ca9-46c3-4577-aa22-d9a46bfe97f1" providerId="AD" clId="Web-{3C424515-729D-BCD6-5082-4EF56E3EE190}" dt="2025-01-10T22:16:18.447" v="2669"/>
          <ac:picMkLst>
            <pc:docMk/>
            <pc:sldMk cId="464200972" sldId="267"/>
            <ac:picMk id="5" creationId="{AB8148D6-CAD4-5548-9252-EA4D10F87C4C}"/>
          </ac:picMkLst>
        </pc:picChg>
        <pc:picChg chg="add mod">
          <ac:chgData name="Beau Yeomans (2305057)" userId="S::2305057@student.uwtsd.ac.uk::bfa20ca9-46c3-4577-aa22-d9a46bfe97f1" providerId="AD" clId="Web-{3C424515-729D-BCD6-5082-4EF56E3EE190}" dt="2025-01-10T22:16:19.212" v="2670"/>
          <ac:picMkLst>
            <pc:docMk/>
            <pc:sldMk cId="464200972" sldId="267"/>
            <ac:picMk id="12" creationId="{2C756F0D-B04F-FDD9-EE53-F17368BCFFAC}"/>
          </ac:picMkLst>
        </pc:picChg>
      </pc:sldChg>
      <pc:sldChg chg="addSp delSp modSp new mod setBg">
        <pc:chgData name="Beau Yeomans (2305057)" userId="S::2305057@student.uwtsd.ac.uk::bfa20ca9-46c3-4577-aa22-d9a46bfe97f1" providerId="AD" clId="Web-{3C424515-729D-BCD6-5082-4EF56E3EE190}" dt="2025-01-10T22:42:49.836" v="2773" actId="20577"/>
        <pc:sldMkLst>
          <pc:docMk/>
          <pc:sldMk cId="587214349" sldId="268"/>
        </pc:sldMkLst>
        <pc:spChg chg="mod">
          <ac:chgData name="Beau Yeomans (2305057)" userId="S::2305057@student.uwtsd.ac.uk::bfa20ca9-46c3-4577-aa22-d9a46bfe97f1" providerId="AD" clId="Web-{3C424515-729D-BCD6-5082-4EF56E3EE190}" dt="2025-01-10T22:40:16.752" v="2772" actId="1076"/>
          <ac:spMkLst>
            <pc:docMk/>
            <pc:sldMk cId="587214349" sldId="268"/>
            <ac:spMk id="2" creationId="{7CB17510-0DDE-D69D-B5CD-6CC94421DD20}"/>
          </ac:spMkLst>
        </pc:spChg>
        <pc:spChg chg="del mod">
          <ac:chgData name="Beau Yeomans (2305057)" userId="S::2305057@student.uwtsd.ac.uk::bfa20ca9-46c3-4577-aa22-d9a46bfe97f1" providerId="AD" clId="Web-{3C424515-729D-BCD6-5082-4EF56E3EE190}" dt="2025-01-10T22:34:17.862" v="2725"/>
          <ac:spMkLst>
            <pc:docMk/>
            <pc:sldMk cId="587214349" sldId="268"/>
            <ac:spMk id="3" creationId="{1E73A22A-6573-9DF6-3401-7099609237F1}"/>
          </ac:spMkLst>
        </pc:spChg>
        <pc:spChg chg="add del mod">
          <ac:chgData name="Beau Yeomans (2305057)" userId="S::2305057@student.uwtsd.ac.uk::bfa20ca9-46c3-4577-aa22-d9a46bfe97f1" providerId="AD" clId="Web-{3C424515-729D-BCD6-5082-4EF56E3EE190}" dt="2025-01-10T22:34:31.691" v="2730"/>
          <ac:spMkLst>
            <pc:docMk/>
            <pc:sldMk cId="587214349" sldId="268"/>
            <ac:spMk id="6" creationId="{08CD2358-DC74-C0FE-1DA3-FE2DB4C29EAE}"/>
          </ac:spMkLst>
        </pc:spChg>
        <pc:spChg chg="add del mod">
          <ac:chgData name="Beau Yeomans (2305057)" userId="S::2305057@student.uwtsd.ac.uk::bfa20ca9-46c3-4577-aa22-d9a46bfe97f1" providerId="AD" clId="Web-{3C424515-729D-BCD6-5082-4EF56E3EE190}" dt="2025-01-10T22:36:27.370" v="2747"/>
          <ac:spMkLst>
            <pc:docMk/>
            <pc:sldMk cId="587214349" sldId="268"/>
            <ac:spMk id="7" creationId="{71B1CED7-C763-1517-9A42-D24DE6353ECC}"/>
          </ac:spMkLst>
        </pc:spChg>
        <pc:spChg chg="add mod">
          <ac:chgData name="Beau Yeomans (2305057)" userId="S::2305057@student.uwtsd.ac.uk::bfa20ca9-46c3-4577-aa22-d9a46bfe97f1" providerId="AD" clId="Web-{3C424515-729D-BCD6-5082-4EF56E3EE190}" dt="2025-01-10T22:42:49.836" v="2773" actId="20577"/>
          <ac:spMkLst>
            <pc:docMk/>
            <pc:sldMk cId="587214349" sldId="268"/>
            <ac:spMk id="8" creationId="{21A55175-C146-5E68-C649-8FF36E3074FB}"/>
          </ac:spMkLst>
        </pc:spChg>
        <pc:spChg chg="add del">
          <ac:chgData name="Beau Yeomans (2305057)" userId="S::2305057@student.uwtsd.ac.uk::bfa20ca9-46c3-4577-aa22-d9a46bfe97f1" providerId="AD" clId="Web-{3C424515-729D-BCD6-5082-4EF56E3EE190}" dt="2025-01-10T22:30:31.150" v="2717"/>
          <ac:spMkLst>
            <pc:docMk/>
            <pc:sldMk cId="587214349" sldId="268"/>
            <ac:spMk id="9" creationId="{8181FC64-B306-4821-98E2-780662EFC486}"/>
          </ac:spMkLst>
        </pc:spChg>
        <pc:spChg chg="add del">
          <ac:chgData name="Beau Yeomans (2305057)" userId="S::2305057@student.uwtsd.ac.uk::bfa20ca9-46c3-4577-aa22-d9a46bfe97f1" providerId="AD" clId="Web-{3C424515-729D-BCD6-5082-4EF56E3EE190}" dt="2025-01-10T22:30:31.150" v="2717"/>
          <ac:spMkLst>
            <pc:docMk/>
            <pc:sldMk cId="587214349" sldId="268"/>
            <ac:spMk id="11" creationId="{5871FC61-DD4E-47D4-81FD-8A7E7D12B371}"/>
          </ac:spMkLst>
        </pc:spChg>
        <pc:spChg chg="add del">
          <ac:chgData name="Beau Yeomans (2305057)" userId="S::2305057@student.uwtsd.ac.uk::bfa20ca9-46c3-4577-aa22-d9a46bfe97f1" providerId="AD" clId="Web-{3C424515-729D-BCD6-5082-4EF56E3EE190}" dt="2025-01-10T22:30:31.150" v="2717"/>
          <ac:spMkLst>
            <pc:docMk/>
            <pc:sldMk cId="587214349" sldId="268"/>
            <ac:spMk id="13" creationId="{8B598134-D292-43E6-9C55-117198046913}"/>
          </ac:spMkLst>
        </pc:spChg>
        <pc:spChg chg="add del">
          <ac:chgData name="Beau Yeomans (2305057)" userId="S::2305057@student.uwtsd.ac.uk::bfa20ca9-46c3-4577-aa22-d9a46bfe97f1" providerId="AD" clId="Web-{3C424515-729D-BCD6-5082-4EF56E3EE190}" dt="2025-01-10T22:30:31.150" v="2717"/>
          <ac:spMkLst>
            <pc:docMk/>
            <pc:sldMk cId="587214349" sldId="268"/>
            <ac:spMk id="15" creationId="{829A1E2C-5AC8-40FC-99E9-832069D39792}"/>
          </ac:spMkLst>
        </pc:spChg>
        <pc:spChg chg="add del">
          <ac:chgData name="Beau Yeomans (2305057)" userId="S::2305057@student.uwtsd.ac.uk::bfa20ca9-46c3-4577-aa22-d9a46bfe97f1" providerId="AD" clId="Web-{3C424515-729D-BCD6-5082-4EF56E3EE190}" dt="2025-01-10T22:31:17.667" v="2719"/>
          <ac:spMkLst>
            <pc:docMk/>
            <pc:sldMk cId="587214349" sldId="268"/>
            <ac:spMk id="20" creationId="{3D5FBB81-B61B-416A-8F5D-A8DDF62530F1}"/>
          </ac:spMkLst>
        </pc:spChg>
        <pc:spChg chg="add del">
          <ac:chgData name="Beau Yeomans (2305057)" userId="S::2305057@student.uwtsd.ac.uk::bfa20ca9-46c3-4577-aa22-d9a46bfe97f1" providerId="AD" clId="Web-{3C424515-729D-BCD6-5082-4EF56E3EE190}" dt="2025-01-10T22:31:17.667" v="2719"/>
          <ac:spMkLst>
            <pc:docMk/>
            <pc:sldMk cId="587214349" sldId="268"/>
            <ac:spMk id="22" creationId="{40C0D7D4-D83D-4C58-87D1-955F0A9173D7}"/>
          </ac:spMkLst>
        </pc:spChg>
        <pc:spChg chg="add del">
          <ac:chgData name="Beau Yeomans (2305057)" userId="S::2305057@student.uwtsd.ac.uk::bfa20ca9-46c3-4577-aa22-d9a46bfe97f1" providerId="AD" clId="Web-{3C424515-729D-BCD6-5082-4EF56E3EE190}" dt="2025-01-10T22:31:17.667" v="2719"/>
          <ac:spMkLst>
            <pc:docMk/>
            <pc:sldMk cId="587214349" sldId="268"/>
            <ac:spMk id="24" creationId="{0BA56A81-C9DD-4EBA-9E13-32FFB51CFD45}"/>
          </ac:spMkLst>
        </pc:spChg>
        <pc:spChg chg="add del">
          <ac:chgData name="Beau Yeomans (2305057)" userId="S::2305057@student.uwtsd.ac.uk::bfa20ca9-46c3-4577-aa22-d9a46bfe97f1" providerId="AD" clId="Web-{3C424515-729D-BCD6-5082-4EF56E3EE190}" dt="2025-01-10T22:31:17.667" v="2719"/>
          <ac:spMkLst>
            <pc:docMk/>
            <pc:sldMk cId="587214349" sldId="268"/>
            <ac:spMk id="26" creationId="{15F9A324-404E-4C5D-AFF0-C5D0D84182B0}"/>
          </ac:spMkLst>
        </pc:spChg>
        <pc:spChg chg="add del">
          <ac:chgData name="Beau Yeomans (2305057)" userId="S::2305057@student.uwtsd.ac.uk::bfa20ca9-46c3-4577-aa22-d9a46bfe97f1" providerId="AD" clId="Web-{3C424515-729D-BCD6-5082-4EF56E3EE190}" dt="2025-01-10T22:36:09.979" v="2746"/>
          <ac:spMkLst>
            <pc:docMk/>
            <pc:sldMk cId="587214349" sldId="268"/>
            <ac:spMk id="32" creationId="{8181FC64-B306-4821-98E2-780662EFC486}"/>
          </ac:spMkLst>
        </pc:spChg>
        <pc:spChg chg="add del">
          <ac:chgData name="Beau Yeomans (2305057)" userId="S::2305057@student.uwtsd.ac.uk::bfa20ca9-46c3-4577-aa22-d9a46bfe97f1" providerId="AD" clId="Web-{3C424515-729D-BCD6-5082-4EF56E3EE190}" dt="2025-01-10T22:36:09.979" v="2746"/>
          <ac:spMkLst>
            <pc:docMk/>
            <pc:sldMk cId="587214349" sldId="268"/>
            <ac:spMk id="34" creationId="{5871FC61-DD4E-47D4-81FD-8A7E7D12B371}"/>
          </ac:spMkLst>
        </pc:spChg>
        <pc:spChg chg="add del">
          <ac:chgData name="Beau Yeomans (2305057)" userId="S::2305057@student.uwtsd.ac.uk::bfa20ca9-46c3-4577-aa22-d9a46bfe97f1" providerId="AD" clId="Web-{3C424515-729D-BCD6-5082-4EF56E3EE190}" dt="2025-01-10T22:36:09.979" v="2746"/>
          <ac:spMkLst>
            <pc:docMk/>
            <pc:sldMk cId="587214349" sldId="268"/>
            <ac:spMk id="36" creationId="{8B598134-D292-43E6-9C55-117198046913}"/>
          </ac:spMkLst>
        </pc:spChg>
        <pc:spChg chg="add del">
          <ac:chgData name="Beau Yeomans (2305057)" userId="S::2305057@student.uwtsd.ac.uk::bfa20ca9-46c3-4577-aa22-d9a46bfe97f1" providerId="AD" clId="Web-{3C424515-729D-BCD6-5082-4EF56E3EE190}" dt="2025-01-10T22:36:09.979" v="2746"/>
          <ac:spMkLst>
            <pc:docMk/>
            <pc:sldMk cId="587214349" sldId="268"/>
            <ac:spMk id="38" creationId="{829A1E2C-5AC8-40FC-99E9-832069D39792}"/>
          </ac:spMkLst>
        </pc:spChg>
        <pc:spChg chg="add">
          <ac:chgData name="Beau Yeomans (2305057)" userId="S::2305057@student.uwtsd.ac.uk::bfa20ca9-46c3-4577-aa22-d9a46bfe97f1" providerId="AD" clId="Web-{3C424515-729D-BCD6-5082-4EF56E3EE190}" dt="2025-01-10T22:36:09.979" v="2746"/>
          <ac:spMkLst>
            <pc:docMk/>
            <pc:sldMk cId="587214349" sldId="268"/>
            <ac:spMk id="43" creationId="{3D5FBB81-B61B-416A-8F5D-A8DDF62530F1}"/>
          </ac:spMkLst>
        </pc:spChg>
        <pc:spChg chg="add">
          <ac:chgData name="Beau Yeomans (2305057)" userId="S::2305057@student.uwtsd.ac.uk::bfa20ca9-46c3-4577-aa22-d9a46bfe97f1" providerId="AD" clId="Web-{3C424515-729D-BCD6-5082-4EF56E3EE190}" dt="2025-01-10T22:36:09.979" v="2746"/>
          <ac:spMkLst>
            <pc:docMk/>
            <pc:sldMk cId="587214349" sldId="268"/>
            <ac:spMk id="45" creationId="{40C0D7D4-D83D-4C58-87D1-955F0A9173D7}"/>
          </ac:spMkLst>
        </pc:spChg>
        <pc:spChg chg="add">
          <ac:chgData name="Beau Yeomans (2305057)" userId="S::2305057@student.uwtsd.ac.uk::bfa20ca9-46c3-4577-aa22-d9a46bfe97f1" providerId="AD" clId="Web-{3C424515-729D-BCD6-5082-4EF56E3EE190}" dt="2025-01-10T22:36:09.979" v="2746"/>
          <ac:spMkLst>
            <pc:docMk/>
            <pc:sldMk cId="587214349" sldId="268"/>
            <ac:spMk id="47" creationId="{0BA56A81-C9DD-4EBA-9E13-32FFB51CFD45}"/>
          </ac:spMkLst>
        </pc:spChg>
        <pc:spChg chg="add">
          <ac:chgData name="Beau Yeomans (2305057)" userId="S::2305057@student.uwtsd.ac.uk::bfa20ca9-46c3-4577-aa22-d9a46bfe97f1" providerId="AD" clId="Web-{3C424515-729D-BCD6-5082-4EF56E3EE190}" dt="2025-01-10T22:36:09.979" v="2746"/>
          <ac:spMkLst>
            <pc:docMk/>
            <pc:sldMk cId="587214349" sldId="268"/>
            <ac:spMk id="49" creationId="{15F9A324-404E-4C5D-AFF0-C5D0D84182B0}"/>
          </ac:spMkLst>
        </pc:spChg>
        <pc:picChg chg="add del mod ord">
          <ac:chgData name="Beau Yeomans (2305057)" userId="S::2305057@student.uwtsd.ac.uk::bfa20ca9-46c3-4577-aa22-d9a46bfe97f1" providerId="AD" clId="Web-{3C424515-729D-BCD6-5082-4EF56E3EE190}" dt="2025-01-10T22:30:36.072" v="2718"/>
          <ac:picMkLst>
            <pc:docMk/>
            <pc:sldMk cId="587214349" sldId="268"/>
            <ac:picMk id="4" creationId="{44C141D5-E1C2-53FF-E1EB-472FB536537E}"/>
          </ac:picMkLst>
        </pc:picChg>
      </pc:sldChg>
      <pc:sldChg chg="new">
        <pc:chgData name="Beau Yeomans (2305057)" userId="S::2305057@student.uwtsd.ac.uk::bfa20ca9-46c3-4577-aa22-d9a46bfe97f1" providerId="AD" clId="Web-{3C424515-729D-BCD6-5082-4EF56E3EE190}" dt="2025-01-10T22:36:30.448" v="2748"/>
        <pc:sldMkLst>
          <pc:docMk/>
          <pc:sldMk cId="162760043" sldId="269"/>
        </pc:sldMkLst>
      </pc:sldChg>
      <pc:sldMasterChg chg="add del addSldLayout delSldLayout">
        <pc:chgData name="Beau Yeomans (2305057)" userId="S::2305057@student.uwtsd.ac.uk::bfa20ca9-46c3-4577-aa22-d9a46bfe97f1" providerId="AD" clId="Web-{3C424515-729D-BCD6-5082-4EF56E3EE190}" dt="2025-01-07T13:40:00.540" v="4"/>
        <pc:sldMasterMkLst>
          <pc:docMk/>
          <pc:sldMasterMk cId="2460954070" sldId="2147483660"/>
        </pc:sldMasterMkLst>
        <pc:sldLayoutChg chg="add del">
          <pc:chgData name="Beau Yeomans (2305057)" userId="S::2305057@student.uwtsd.ac.uk::bfa20ca9-46c3-4577-aa22-d9a46bfe97f1" providerId="AD" clId="Web-{3C424515-729D-BCD6-5082-4EF56E3EE190}" dt="2025-01-07T13:40:00.540" v="4"/>
          <pc:sldLayoutMkLst>
            <pc:docMk/>
            <pc:sldMasterMk cId="2460954070" sldId="2147483660"/>
            <pc:sldLayoutMk cId="2385387890" sldId="2147483661"/>
          </pc:sldLayoutMkLst>
        </pc:sldLayoutChg>
        <pc:sldLayoutChg chg="add del">
          <pc:chgData name="Beau Yeomans (2305057)" userId="S::2305057@student.uwtsd.ac.uk::bfa20ca9-46c3-4577-aa22-d9a46bfe97f1" providerId="AD" clId="Web-{3C424515-729D-BCD6-5082-4EF56E3EE190}" dt="2025-01-07T13:40:00.540" v="4"/>
          <pc:sldLayoutMkLst>
            <pc:docMk/>
            <pc:sldMasterMk cId="2460954070" sldId="2147483660"/>
            <pc:sldLayoutMk cId="949138452" sldId="2147483662"/>
          </pc:sldLayoutMkLst>
        </pc:sldLayoutChg>
        <pc:sldLayoutChg chg="add del">
          <pc:chgData name="Beau Yeomans (2305057)" userId="S::2305057@student.uwtsd.ac.uk::bfa20ca9-46c3-4577-aa22-d9a46bfe97f1" providerId="AD" clId="Web-{3C424515-729D-BCD6-5082-4EF56E3EE190}" dt="2025-01-07T13:40:00.540" v="4"/>
          <pc:sldLayoutMkLst>
            <pc:docMk/>
            <pc:sldMasterMk cId="2460954070" sldId="2147483660"/>
            <pc:sldLayoutMk cId="2591524520" sldId="2147483663"/>
          </pc:sldLayoutMkLst>
        </pc:sldLayoutChg>
        <pc:sldLayoutChg chg="add del">
          <pc:chgData name="Beau Yeomans (2305057)" userId="S::2305057@student.uwtsd.ac.uk::bfa20ca9-46c3-4577-aa22-d9a46bfe97f1" providerId="AD" clId="Web-{3C424515-729D-BCD6-5082-4EF56E3EE190}" dt="2025-01-07T13:40:00.540" v="4"/>
          <pc:sldLayoutMkLst>
            <pc:docMk/>
            <pc:sldMasterMk cId="2460954070" sldId="2147483660"/>
            <pc:sldLayoutMk cId="1203092039" sldId="2147483664"/>
          </pc:sldLayoutMkLst>
        </pc:sldLayoutChg>
        <pc:sldLayoutChg chg="add del">
          <pc:chgData name="Beau Yeomans (2305057)" userId="S::2305057@student.uwtsd.ac.uk::bfa20ca9-46c3-4577-aa22-d9a46bfe97f1" providerId="AD" clId="Web-{3C424515-729D-BCD6-5082-4EF56E3EE190}" dt="2025-01-07T13:40:00.540" v="4"/>
          <pc:sldLayoutMkLst>
            <pc:docMk/>
            <pc:sldMasterMk cId="2460954070" sldId="2147483660"/>
            <pc:sldLayoutMk cId="3733172339" sldId="2147483665"/>
          </pc:sldLayoutMkLst>
        </pc:sldLayoutChg>
        <pc:sldLayoutChg chg="add del">
          <pc:chgData name="Beau Yeomans (2305057)" userId="S::2305057@student.uwtsd.ac.uk::bfa20ca9-46c3-4577-aa22-d9a46bfe97f1" providerId="AD" clId="Web-{3C424515-729D-BCD6-5082-4EF56E3EE190}" dt="2025-01-07T13:40:00.540" v="4"/>
          <pc:sldLayoutMkLst>
            <pc:docMk/>
            <pc:sldMasterMk cId="2460954070" sldId="2147483660"/>
            <pc:sldLayoutMk cId="3210312558" sldId="2147483666"/>
          </pc:sldLayoutMkLst>
        </pc:sldLayoutChg>
        <pc:sldLayoutChg chg="add del">
          <pc:chgData name="Beau Yeomans (2305057)" userId="S::2305057@student.uwtsd.ac.uk::bfa20ca9-46c3-4577-aa22-d9a46bfe97f1" providerId="AD" clId="Web-{3C424515-729D-BCD6-5082-4EF56E3EE190}" dt="2025-01-07T13:40:00.540" v="4"/>
          <pc:sldLayoutMkLst>
            <pc:docMk/>
            <pc:sldMasterMk cId="2460954070" sldId="2147483660"/>
            <pc:sldLayoutMk cId="3146388984" sldId="2147483667"/>
          </pc:sldLayoutMkLst>
        </pc:sldLayoutChg>
        <pc:sldLayoutChg chg="add del">
          <pc:chgData name="Beau Yeomans (2305057)" userId="S::2305057@student.uwtsd.ac.uk::bfa20ca9-46c3-4577-aa22-d9a46bfe97f1" providerId="AD" clId="Web-{3C424515-729D-BCD6-5082-4EF56E3EE190}" dt="2025-01-07T13:40:00.540" v="4"/>
          <pc:sldLayoutMkLst>
            <pc:docMk/>
            <pc:sldMasterMk cId="2460954070" sldId="2147483660"/>
            <pc:sldLayoutMk cId="3171841454" sldId="2147483668"/>
          </pc:sldLayoutMkLst>
        </pc:sldLayoutChg>
        <pc:sldLayoutChg chg="add del">
          <pc:chgData name="Beau Yeomans (2305057)" userId="S::2305057@student.uwtsd.ac.uk::bfa20ca9-46c3-4577-aa22-d9a46bfe97f1" providerId="AD" clId="Web-{3C424515-729D-BCD6-5082-4EF56E3EE190}" dt="2025-01-07T13:40:00.540" v="4"/>
          <pc:sldLayoutMkLst>
            <pc:docMk/>
            <pc:sldMasterMk cId="2460954070" sldId="2147483660"/>
            <pc:sldLayoutMk cId="1718958274" sldId="2147483669"/>
          </pc:sldLayoutMkLst>
        </pc:sldLayoutChg>
        <pc:sldLayoutChg chg="add del">
          <pc:chgData name="Beau Yeomans (2305057)" userId="S::2305057@student.uwtsd.ac.uk::bfa20ca9-46c3-4577-aa22-d9a46bfe97f1" providerId="AD" clId="Web-{3C424515-729D-BCD6-5082-4EF56E3EE190}" dt="2025-01-07T13:40:00.540" v="4"/>
          <pc:sldLayoutMkLst>
            <pc:docMk/>
            <pc:sldMasterMk cId="2460954070" sldId="2147483660"/>
            <pc:sldLayoutMk cId="2202905451" sldId="2147483670"/>
          </pc:sldLayoutMkLst>
        </pc:sldLayoutChg>
        <pc:sldLayoutChg chg="add del">
          <pc:chgData name="Beau Yeomans (2305057)" userId="S::2305057@student.uwtsd.ac.uk::bfa20ca9-46c3-4577-aa22-d9a46bfe97f1" providerId="AD" clId="Web-{3C424515-729D-BCD6-5082-4EF56E3EE190}" dt="2025-01-07T13:40:00.540" v="4"/>
          <pc:sldLayoutMkLst>
            <pc:docMk/>
            <pc:sldMasterMk cId="2460954070" sldId="2147483660"/>
            <pc:sldLayoutMk cId="3479445657" sldId="2147483671"/>
          </pc:sldLayoutMkLst>
        </pc:sldLayoutChg>
      </pc:sldMasterChg>
      <pc:sldMasterChg chg="add del addSldLayout delSldLayout">
        <pc:chgData name="Beau Yeomans (2305057)" userId="S::2305057@student.uwtsd.ac.uk::bfa20ca9-46c3-4577-aa22-d9a46bfe97f1" providerId="AD" clId="Web-{3C424515-729D-BCD6-5082-4EF56E3EE190}" dt="2025-01-07T13:42:23.091" v="10"/>
        <pc:sldMasterMkLst>
          <pc:docMk/>
          <pc:sldMasterMk cId="2195260310" sldId="2147483760"/>
        </pc:sldMasterMkLst>
        <pc:sldLayoutChg chg="add del">
          <pc:chgData name="Beau Yeomans (2305057)" userId="S::2305057@student.uwtsd.ac.uk::bfa20ca9-46c3-4577-aa22-d9a46bfe97f1" providerId="AD" clId="Web-{3C424515-729D-BCD6-5082-4EF56E3EE190}" dt="2025-01-07T13:42:23.091" v="10"/>
          <pc:sldLayoutMkLst>
            <pc:docMk/>
            <pc:sldMasterMk cId="2195260310" sldId="2147483760"/>
            <pc:sldLayoutMk cId="4078703381" sldId="2147483749"/>
          </pc:sldLayoutMkLst>
        </pc:sldLayoutChg>
        <pc:sldLayoutChg chg="add del">
          <pc:chgData name="Beau Yeomans (2305057)" userId="S::2305057@student.uwtsd.ac.uk::bfa20ca9-46c3-4577-aa22-d9a46bfe97f1" providerId="AD" clId="Web-{3C424515-729D-BCD6-5082-4EF56E3EE190}" dt="2025-01-07T13:42:23.091" v="10"/>
          <pc:sldLayoutMkLst>
            <pc:docMk/>
            <pc:sldMasterMk cId="2195260310" sldId="2147483760"/>
            <pc:sldLayoutMk cId="2083893666" sldId="2147483750"/>
          </pc:sldLayoutMkLst>
        </pc:sldLayoutChg>
        <pc:sldLayoutChg chg="add del">
          <pc:chgData name="Beau Yeomans (2305057)" userId="S::2305057@student.uwtsd.ac.uk::bfa20ca9-46c3-4577-aa22-d9a46bfe97f1" providerId="AD" clId="Web-{3C424515-729D-BCD6-5082-4EF56E3EE190}" dt="2025-01-07T13:42:23.091" v="10"/>
          <pc:sldLayoutMkLst>
            <pc:docMk/>
            <pc:sldMasterMk cId="2195260310" sldId="2147483760"/>
            <pc:sldLayoutMk cId="1609007255" sldId="2147483751"/>
          </pc:sldLayoutMkLst>
        </pc:sldLayoutChg>
        <pc:sldLayoutChg chg="add del">
          <pc:chgData name="Beau Yeomans (2305057)" userId="S::2305057@student.uwtsd.ac.uk::bfa20ca9-46c3-4577-aa22-d9a46bfe97f1" providerId="AD" clId="Web-{3C424515-729D-BCD6-5082-4EF56E3EE190}" dt="2025-01-07T13:42:23.091" v="10"/>
          <pc:sldLayoutMkLst>
            <pc:docMk/>
            <pc:sldMasterMk cId="2195260310" sldId="2147483760"/>
            <pc:sldLayoutMk cId="2832245535" sldId="2147483752"/>
          </pc:sldLayoutMkLst>
        </pc:sldLayoutChg>
        <pc:sldLayoutChg chg="add del">
          <pc:chgData name="Beau Yeomans (2305057)" userId="S::2305057@student.uwtsd.ac.uk::bfa20ca9-46c3-4577-aa22-d9a46bfe97f1" providerId="AD" clId="Web-{3C424515-729D-BCD6-5082-4EF56E3EE190}" dt="2025-01-07T13:42:23.091" v="10"/>
          <pc:sldLayoutMkLst>
            <pc:docMk/>
            <pc:sldMasterMk cId="2195260310" sldId="2147483760"/>
            <pc:sldLayoutMk cId="2461645808" sldId="2147483753"/>
          </pc:sldLayoutMkLst>
        </pc:sldLayoutChg>
        <pc:sldLayoutChg chg="add del">
          <pc:chgData name="Beau Yeomans (2305057)" userId="S::2305057@student.uwtsd.ac.uk::bfa20ca9-46c3-4577-aa22-d9a46bfe97f1" providerId="AD" clId="Web-{3C424515-729D-BCD6-5082-4EF56E3EE190}" dt="2025-01-07T13:42:23.091" v="10"/>
          <pc:sldLayoutMkLst>
            <pc:docMk/>
            <pc:sldMasterMk cId="2195260310" sldId="2147483760"/>
            <pc:sldLayoutMk cId="2132378695" sldId="2147483754"/>
          </pc:sldLayoutMkLst>
        </pc:sldLayoutChg>
        <pc:sldLayoutChg chg="add del">
          <pc:chgData name="Beau Yeomans (2305057)" userId="S::2305057@student.uwtsd.ac.uk::bfa20ca9-46c3-4577-aa22-d9a46bfe97f1" providerId="AD" clId="Web-{3C424515-729D-BCD6-5082-4EF56E3EE190}" dt="2025-01-07T13:42:23.091" v="10"/>
          <pc:sldLayoutMkLst>
            <pc:docMk/>
            <pc:sldMasterMk cId="2195260310" sldId="2147483760"/>
            <pc:sldLayoutMk cId="1338321651" sldId="2147483755"/>
          </pc:sldLayoutMkLst>
        </pc:sldLayoutChg>
        <pc:sldLayoutChg chg="add del">
          <pc:chgData name="Beau Yeomans (2305057)" userId="S::2305057@student.uwtsd.ac.uk::bfa20ca9-46c3-4577-aa22-d9a46bfe97f1" providerId="AD" clId="Web-{3C424515-729D-BCD6-5082-4EF56E3EE190}" dt="2025-01-07T13:42:23.091" v="10"/>
          <pc:sldLayoutMkLst>
            <pc:docMk/>
            <pc:sldMasterMk cId="2195260310" sldId="2147483760"/>
            <pc:sldLayoutMk cId="2489162339" sldId="2147483756"/>
          </pc:sldLayoutMkLst>
        </pc:sldLayoutChg>
        <pc:sldLayoutChg chg="add del">
          <pc:chgData name="Beau Yeomans (2305057)" userId="S::2305057@student.uwtsd.ac.uk::bfa20ca9-46c3-4577-aa22-d9a46bfe97f1" providerId="AD" clId="Web-{3C424515-729D-BCD6-5082-4EF56E3EE190}" dt="2025-01-07T13:42:23.091" v="10"/>
          <pc:sldLayoutMkLst>
            <pc:docMk/>
            <pc:sldMasterMk cId="2195260310" sldId="2147483760"/>
            <pc:sldLayoutMk cId="910313327" sldId="2147483757"/>
          </pc:sldLayoutMkLst>
        </pc:sldLayoutChg>
        <pc:sldLayoutChg chg="add del">
          <pc:chgData name="Beau Yeomans (2305057)" userId="S::2305057@student.uwtsd.ac.uk::bfa20ca9-46c3-4577-aa22-d9a46bfe97f1" providerId="AD" clId="Web-{3C424515-729D-BCD6-5082-4EF56E3EE190}" dt="2025-01-07T13:42:23.091" v="10"/>
          <pc:sldLayoutMkLst>
            <pc:docMk/>
            <pc:sldMasterMk cId="2195260310" sldId="2147483760"/>
            <pc:sldLayoutMk cId="3358359001" sldId="2147483758"/>
          </pc:sldLayoutMkLst>
        </pc:sldLayoutChg>
        <pc:sldLayoutChg chg="add del">
          <pc:chgData name="Beau Yeomans (2305057)" userId="S::2305057@student.uwtsd.ac.uk::bfa20ca9-46c3-4577-aa22-d9a46bfe97f1" providerId="AD" clId="Web-{3C424515-729D-BCD6-5082-4EF56E3EE190}" dt="2025-01-07T13:42:23.091" v="10"/>
          <pc:sldLayoutMkLst>
            <pc:docMk/>
            <pc:sldMasterMk cId="2195260310" sldId="2147483760"/>
            <pc:sldLayoutMk cId="2808919172" sldId="2147483759"/>
          </pc:sldLayoutMkLst>
        </pc:sldLayoutChg>
      </pc:sldMasterChg>
      <pc:sldMasterChg chg="add del addSldLayout delSldLayout">
        <pc:chgData name="Beau Yeomans (2305057)" userId="S::2305057@student.uwtsd.ac.uk::bfa20ca9-46c3-4577-aa22-d9a46bfe97f1" providerId="AD" clId="Web-{3C424515-729D-BCD6-5082-4EF56E3EE190}" dt="2025-01-07T13:40:00.430" v="3"/>
        <pc:sldMasterMkLst>
          <pc:docMk/>
          <pc:sldMasterMk cId="110435732" sldId="2147483773"/>
        </pc:sldMasterMkLst>
        <pc:sldLayoutChg chg="add del">
          <pc:chgData name="Beau Yeomans (2305057)" userId="S::2305057@student.uwtsd.ac.uk::bfa20ca9-46c3-4577-aa22-d9a46bfe97f1" providerId="AD" clId="Web-{3C424515-729D-BCD6-5082-4EF56E3EE190}" dt="2025-01-07T13:40:00.430" v="3"/>
          <pc:sldLayoutMkLst>
            <pc:docMk/>
            <pc:sldMasterMk cId="110435732" sldId="2147483773"/>
            <pc:sldLayoutMk cId="3318870068" sldId="2147483762"/>
          </pc:sldLayoutMkLst>
        </pc:sldLayoutChg>
        <pc:sldLayoutChg chg="add del">
          <pc:chgData name="Beau Yeomans (2305057)" userId="S::2305057@student.uwtsd.ac.uk::bfa20ca9-46c3-4577-aa22-d9a46bfe97f1" providerId="AD" clId="Web-{3C424515-729D-BCD6-5082-4EF56E3EE190}" dt="2025-01-07T13:40:00.430" v="3"/>
          <pc:sldLayoutMkLst>
            <pc:docMk/>
            <pc:sldMasterMk cId="110435732" sldId="2147483773"/>
            <pc:sldLayoutMk cId="2279627285" sldId="2147483763"/>
          </pc:sldLayoutMkLst>
        </pc:sldLayoutChg>
        <pc:sldLayoutChg chg="add del">
          <pc:chgData name="Beau Yeomans (2305057)" userId="S::2305057@student.uwtsd.ac.uk::bfa20ca9-46c3-4577-aa22-d9a46bfe97f1" providerId="AD" clId="Web-{3C424515-729D-BCD6-5082-4EF56E3EE190}" dt="2025-01-07T13:40:00.430" v="3"/>
          <pc:sldLayoutMkLst>
            <pc:docMk/>
            <pc:sldMasterMk cId="110435732" sldId="2147483773"/>
            <pc:sldLayoutMk cId="3011144748" sldId="2147483764"/>
          </pc:sldLayoutMkLst>
        </pc:sldLayoutChg>
        <pc:sldLayoutChg chg="add del">
          <pc:chgData name="Beau Yeomans (2305057)" userId="S::2305057@student.uwtsd.ac.uk::bfa20ca9-46c3-4577-aa22-d9a46bfe97f1" providerId="AD" clId="Web-{3C424515-729D-BCD6-5082-4EF56E3EE190}" dt="2025-01-07T13:40:00.430" v="3"/>
          <pc:sldLayoutMkLst>
            <pc:docMk/>
            <pc:sldMasterMk cId="110435732" sldId="2147483773"/>
            <pc:sldLayoutMk cId="2760619528" sldId="2147483765"/>
          </pc:sldLayoutMkLst>
        </pc:sldLayoutChg>
        <pc:sldLayoutChg chg="add del">
          <pc:chgData name="Beau Yeomans (2305057)" userId="S::2305057@student.uwtsd.ac.uk::bfa20ca9-46c3-4577-aa22-d9a46bfe97f1" providerId="AD" clId="Web-{3C424515-729D-BCD6-5082-4EF56E3EE190}" dt="2025-01-07T13:40:00.430" v="3"/>
          <pc:sldLayoutMkLst>
            <pc:docMk/>
            <pc:sldMasterMk cId="110435732" sldId="2147483773"/>
            <pc:sldLayoutMk cId="334231888" sldId="2147483766"/>
          </pc:sldLayoutMkLst>
        </pc:sldLayoutChg>
        <pc:sldLayoutChg chg="add del">
          <pc:chgData name="Beau Yeomans (2305057)" userId="S::2305057@student.uwtsd.ac.uk::bfa20ca9-46c3-4577-aa22-d9a46bfe97f1" providerId="AD" clId="Web-{3C424515-729D-BCD6-5082-4EF56E3EE190}" dt="2025-01-07T13:40:00.430" v="3"/>
          <pc:sldLayoutMkLst>
            <pc:docMk/>
            <pc:sldMasterMk cId="110435732" sldId="2147483773"/>
            <pc:sldLayoutMk cId="3537731457" sldId="2147483767"/>
          </pc:sldLayoutMkLst>
        </pc:sldLayoutChg>
        <pc:sldLayoutChg chg="add del">
          <pc:chgData name="Beau Yeomans (2305057)" userId="S::2305057@student.uwtsd.ac.uk::bfa20ca9-46c3-4577-aa22-d9a46bfe97f1" providerId="AD" clId="Web-{3C424515-729D-BCD6-5082-4EF56E3EE190}" dt="2025-01-07T13:40:00.430" v="3"/>
          <pc:sldLayoutMkLst>
            <pc:docMk/>
            <pc:sldMasterMk cId="110435732" sldId="2147483773"/>
            <pc:sldLayoutMk cId="286840415" sldId="2147483768"/>
          </pc:sldLayoutMkLst>
        </pc:sldLayoutChg>
        <pc:sldLayoutChg chg="add del">
          <pc:chgData name="Beau Yeomans (2305057)" userId="S::2305057@student.uwtsd.ac.uk::bfa20ca9-46c3-4577-aa22-d9a46bfe97f1" providerId="AD" clId="Web-{3C424515-729D-BCD6-5082-4EF56E3EE190}" dt="2025-01-07T13:40:00.430" v="3"/>
          <pc:sldLayoutMkLst>
            <pc:docMk/>
            <pc:sldMasterMk cId="110435732" sldId="2147483773"/>
            <pc:sldLayoutMk cId="2294174009" sldId="2147483769"/>
          </pc:sldLayoutMkLst>
        </pc:sldLayoutChg>
        <pc:sldLayoutChg chg="add del">
          <pc:chgData name="Beau Yeomans (2305057)" userId="S::2305057@student.uwtsd.ac.uk::bfa20ca9-46c3-4577-aa22-d9a46bfe97f1" providerId="AD" clId="Web-{3C424515-729D-BCD6-5082-4EF56E3EE190}" dt="2025-01-07T13:40:00.430" v="3"/>
          <pc:sldLayoutMkLst>
            <pc:docMk/>
            <pc:sldMasterMk cId="110435732" sldId="2147483773"/>
            <pc:sldLayoutMk cId="4221783421" sldId="2147483770"/>
          </pc:sldLayoutMkLst>
        </pc:sldLayoutChg>
        <pc:sldLayoutChg chg="add del">
          <pc:chgData name="Beau Yeomans (2305057)" userId="S::2305057@student.uwtsd.ac.uk::bfa20ca9-46c3-4577-aa22-d9a46bfe97f1" providerId="AD" clId="Web-{3C424515-729D-BCD6-5082-4EF56E3EE190}" dt="2025-01-07T13:40:00.430" v="3"/>
          <pc:sldLayoutMkLst>
            <pc:docMk/>
            <pc:sldMasterMk cId="110435732" sldId="2147483773"/>
            <pc:sldLayoutMk cId="709219827" sldId="2147483771"/>
          </pc:sldLayoutMkLst>
        </pc:sldLayoutChg>
        <pc:sldLayoutChg chg="add del">
          <pc:chgData name="Beau Yeomans (2305057)" userId="S::2305057@student.uwtsd.ac.uk::bfa20ca9-46c3-4577-aa22-d9a46bfe97f1" providerId="AD" clId="Web-{3C424515-729D-BCD6-5082-4EF56E3EE190}" dt="2025-01-07T13:40:00.430" v="3"/>
          <pc:sldLayoutMkLst>
            <pc:docMk/>
            <pc:sldMasterMk cId="110435732" sldId="2147483773"/>
            <pc:sldLayoutMk cId="3985824858" sldId="2147483772"/>
          </pc:sldLayoutMkLst>
        </pc:sldLayoutChg>
      </pc:sldMasterChg>
      <pc:sldMasterChg chg="add del addSldLayout delSldLayout">
        <pc:chgData name="Beau Yeomans (2305057)" userId="S::2305057@student.uwtsd.ac.uk::bfa20ca9-46c3-4577-aa22-d9a46bfe97f1" providerId="AD" clId="Web-{3C424515-729D-BCD6-5082-4EF56E3EE190}" dt="2025-01-07T13:42:22.950" v="9"/>
        <pc:sldMasterMkLst>
          <pc:docMk/>
          <pc:sldMasterMk cId="151424828" sldId="2147483810"/>
        </pc:sldMasterMkLst>
        <pc:sldLayoutChg chg="add del">
          <pc:chgData name="Beau Yeomans (2305057)" userId="S::2305057@student.uwtsd.ac.uk::bfa20ca9-46c3-4577-aa22-d9a46bfe97f1" providerId="AD" clId="Web-{3C424515-729D-BCD6-5082-4EF56E3EE190}" dt="2025-01-07T13:42:22.950" v="9"/>
          <pc:sldLayoutMkLst>
            <pc:docMk/>
            <pc:sldMasterMk cId="151424828" sldId="2147483810"/>
            <pc:sldLayoutMk cId="3477735693" sldId="2147483799"/>
          </pc:sldLayoutMkLst>
        </pc:sldLayoutChg>
        <pc:sldLayoutChg chg="add del">
          <pc:chgData name="Beau Yeomans (2305057)" userId="S::2305057@student.uwtsd.ac.uk::bfa20ca9-46c3-4577-aa22-d9a46bfe97f1" providerId="AD" clId="Web-{3C424515-729D-BCD6-5082-4EF56E3EE190}" dt="2025-01-07T13:42:22.950" v="9"/>
          <pc:sldLayoutMkLst>
            <pc:docMk/>
            <pc:sldMasterMk cId="151424828" sldId="2147483810"/>
            <pc:sldLayoutMk cId="528169056" sldId="2147483800"/>
          </pc:sldLayoutMkLst>
        </pc:sldLayoutChg>
        <pc:sldLayoutChg chg="add del">
          <pc:chgData name="Beau Yeomans (2305057)" userId="S::2305057@student.uwtsd.ac.uk::bfa20ca9-46c3-4577-aa22-d9a46bfe97f1" providerId="AD" clId="Web-{3C424515-729D-BCD6-5082-4EF56E3EE190}" dt="2025-01-07T13:42:22.950" v="9"/>
          <pc:sldLayoutMkLst>
            <pc:docMk/>
            <pc:sldMasterMk cId="151424828" sldId="2147483810"/>
            <pc:sldLayoutMk cId="3127402459" sldId="2147483801"/>
          </pc:sldLayoutMkLst>
        </pc:sldLayoutChg>
        <pc:sldLayoutChg chg="add del">
          <pc:chgData name="Beau Yeomans (2305057)" userId="S::2305057@student.uwtsd.ac.uk::bfa20ca9-46c3-4577-aa22-d9a46bfe97f1" providerId="AD" clId="Web-{3C424515-729D-BCD6-5082-4EF56E3EE190}" dt="2025-01-07T13:42:22.950" v="9"/>
          <pc:sldLayoutMkLst>
            <pc:docMk/>
            <pc:sldMasterMk cId="151424828" sldId="2147483810"/>
            <pc:sldLayoutMk cId="2498116478" sldId="2147483802"/>
          </pc:sldLayoutMkLst>
        </pc:sldLayoutChg>
        <pc:sldLayoutChg chg="add del">
          <pc:chgData name="Beau Yeomans (2305057)" userId="S::2305057@student.uwtsd.ac.uk::bfa20ca9-46c3-4577-aa22-d9a46bfe97f1" providerId="AD" clId="Web-{3C424515-729D-BCD6-5082-4EF56E3EE190}" dt="2025-01-07T13:42:22.950" v="9"/>
          <pc:sldLayoutMkLst>
            <pc:docMk/>
            <pc:sldMasterMk cId="151424828" sldId="2147483810"/>
            <pc:sldLayoutMk cId="1940261453" sldId="2147483803"/>
          </pc:sldLayoutMkLst>
        </pc:sldLayoutChg>
        <pc:sldLayoutChg chg="add del">
          <pc:chgData name="Beau Yeomans (2305057)" userId="S::2305057@student.uwtsd.ac.uk::bfa20ca9-46c3-4577-aa22-d9a46bfe97f1" providerId="AD" clId="Web-{3C424515-729D-BCD6-5082-4EF56E3EE190}" dt="2025-01-07T13:42:22.950" v="9"/>
          <pc:sldLayoutMkLst>
            <pc:docMk/>
            <pc:sldMasterMk cId="151424828" sldId="2147483810"/>
            <pc:sldLayoutMk cId="1795437307" sldId="2147483804"/>
          </pc:sldLayoutMkLst>
        </pc:sldLayoutChg>
        <pc:sldLayoutChg chg="add del">
          <pc:chgData name="Beau Yeomans (2305057)" userId="S::2305057@student.uwtsd.ac.uk::bfa20ca9-46c3-4577-aa22-d9a46bfe97f1" providerId="AD" clId="Web-{3C424515-729D-BCD6-5082-4EF56E3EE190}" dt="2025-01-07T13:42:22.950" v="9"/>
          <pc:sldLayoutMkLst>
            <pc:docMk/>
            <pc:sldMasterMk cId="151424828" sldId="2147483810"/>
            <pc:sldLayoutMk cId="841910787" sldId="2147483805"/>
          </pc:sldLayoutMkLst>
        </pc:sldLayoutChg>
        <pc:sldLayoutChg chg="add del">
          <pc:chgData name="Beau Yeomans (2305057)" userId="S::2305057@student.uwtsd.ac.uk::bfa20ca9-46c3-4577-aa22-d9a46bfe97f1" providerId="AD" clId="Web-{3C424515-729D-BCD6-5082-4EF56E3EE190}" dt="2025-01-07T13:42:22.950" v="9"/>
          <pc:sldLayoutMkLst>
            <pc:docMk/>
            <pc:sldMasterMk cId="151424828" sldId="2147483810"/>
            <pc:sldLayoutMk cId="2110322400" sldId="2147483806"/>
          </pc:sldLayoutMkLst>
        </pc:sldLayoutChg>
        <pc:sldLayoutChg chg="add del">
          <pc:chgData name="Beau Yeomans (2305057)" userId="S::2305057@student.uwtsd.ac.uk::bfa20ca9-46c3-4577-aa22-d9a46bfe97f1" providerId="AD" clId="Web-{3C424515-729D-BCD6-5082-4EF56E3EE190}" dt="2025-01-07T13:42:22.950" v="9"/>
          <pc:sldLayoutMkLst>
            <pc:docMk/>
            <pc:sldMasterMk cId="151424828" sldId="2147483810"/>
            <pc:sldLayoutMk cId="648765824" sldId="2147483807"/>
          </pc:sldLayoutMkLst>
        </pc:sldLayoutChg>
        <pc:sldLayoutChg chg="add del">
          <pc:chgData name="Beau Yeomans (2305057)" userId="S::2305057@student.uwtsd.ac.uk::bfa20ca9-46c3-4577-aa22-d9a46bfe97f1" providerId="AD" clId="Web-{3C424515-729D-BCD6-5082-4EF56E3EE190}" dt="2025-01-07T13:42:22.950" v="9"/>
          <pc:sldLayoutMkLst>
            <pc:docMk/>
            <pc:sldMasterMk cId="151424828" sldId="2147483810"/>
            <pc:sldLayoutMk cId="134616378" sldId="2147483808"/>
          </pc:sldLayoutMkLst>
        </pc:sldLayoutChg>
        <pc:sldLayoutChg chg="add del">
          <pc:chgData name="Beau Yeomans (2305057)" userId="S::2305057@student.uwtsd.ac.uk::bfa20ca9-46c3-4577-aa22-d9a46bfe97f1" providerId="AD" clId="Web-{3C424515-729D-BCD6-5082-4EF56E3EE190}" dt="2025-01-07T13:42:22.950" v="9"/>
          <pc:sldLayoutMkLst>
            <pc:docMk/>
            <pc:sldMasterMk cId="151424828" sldId="2147483810"/>
            <pc:sldLayoutMk cId="345346379" sldId="2147483809"/>
          </pc:sldLayoutMkLst>
        </pc:sldLayoutChg>
      </pc:sldMasterChg>
      <pc:sldMasterChg chg="add del addSldLayout delSldLayout">
        <pc:chgData name="Beau Yeomans (2305057)" userId="S::2305057@student.uwtsd.ac.uk::bfa20ca9-46c3-4577-aa22-d9a46bfe97f1" providerId="AD" clId="Web-{3C424515-729D-BCD6-5082-4EF56E3EE190}" dt="2025-01-07T13:43:33.750" v="15"/>
        <pc:sldMasterMkLst>
          <pc:docMk/>
          <pc:sldMasterMk cId="1870220565" sldId="2147483849"/>
        </pc:sldMasterMkLst>
        <pc:sldLayoutChg chg="add del">
          <pc:chgData name="Beau Yeomans (2305057)" userId="S::2305057@student.uwtsd.ac.uk::bfa20ca9-46c3-4577-aa22-d9a46bfe97f1" providerId="AD" clId="Web-{3C424515-729D-BCD6-5082-4EF56E3EE190}" dt="2025-01-07T13:43:33.750" v="15"/>
          <pc:sldLayoutMkLst>
            <pc:docMk/>
            <pc:sldMasterMk cId="1870220565" sldId="2147483849"/>
            <pc:sldLayoutMk cId="3087318717" sldId="2147483838"/>
          </pc:sldLayoutMkLst>
        </pc:sldLayoutChg>
        <pc:sldLayoutChg chg="add del">
          <pc:chgData name="Beau Yeomans (2305057)" userId="S::2305057@student.uwtsd.ac.uk::bfa20ca9-46c3-4577-aa22-d9a46bfe97f1" providerId="AD" clId="Web-{3C424515-729D-BCD6-5082-4EF56E3EE190}" dt="2025-01-07T13:43:33.750" v="15"/>
          <pc:sldLayoutMkLst>
            <pc:docMk/>
            <pc:sldMasterMk cId="1870220565" sldId="2147483849"/>
            <pc:sldLayoutMk cId="2669572710" sldId="2147483839"/>
          </pc:sldLayoutMkLst>
        </pc:sldLayoutChg>
        <pc:sldLayoutChg chg="add del">
          <pc:chgData name="Beau Yeomans (2305057)" userId="S::2305057@student.uwtsd.ac.uk::bfa20ca9-46c3-4577-aa22-d9a46bfe97f1" providerId="AD" clId="Web-{3C424515-729D-BCD6-5082-4EF56E3EE190}" dt="2025-01-07T13:43:33.750" v="15"/>
          <pc:sldLayoutMkLst>
            <pc:docMk/>
            <pc:sldMasterMk cId="1870220565" sldId="2147483849"/>
            <pc:sldLayoutMk cId="4128901415" sldId="2147483840"/>
          </pc:sldLayoutMkLst>
        </pc:sldLayoutChg>
        <pc:sldLayoutChg chg="add del">
          <pc:chgData name="Beau Yeomans (2305057)" userId="S::2305057@student.uwtsd.ac.uk::bfa20ca9-46c3-4577-aa22-d9a46bfe97f1" providerId="AD" clId="Web-{3C424515-729D-BCD6-5082-4EF56E3EE190}" dt="2025-01-07T13:43:33.750" v="15"/>
          <pc:sldLayoutMkLst>
            <pc:docMk/>
            <pc:sldMasterMk cId="1870220565" sldId="2147483849"/>
            <pc:sldLayoutMk cId="792980419" sldId="2147483841"/>
          </pc:sldLayoutMkLst>
        </pc:sldLayoutChg>
        <pc:sldLayoutChg chg="add del">
          <pc:chgData name="Beau Yeomans (2305057)" userId="S::2305057@student.uwtsd.ac.uk::bfa20ca9-46c3-4577-aa22-d9a46bfe97f1" providerId="AD" clId="Web-{3C424515-729D-BCD6-5082-4EF56E3EE190}" dt="2025-01-07T13:43:33.750" v="15"/>
          <pc:sldLayoutMkLst>
            <pc:docMk/>
            <pc:sldMasterMk cId="1870220565" sldId="2147483849"/>
            <pc:sldLayoutMk cId="4016501365" sldId="2147483842"/>
          </pc:sldLayoutMkLst>
        </pc:sldLayoutChg>
        <pc:sldLayoutChg chg="add del">
          <pc:chgData name="Beau Yeomans (2305057)" userId="S::2305057@student.uwtsd.ac.uk::bfa20ca9-46c3-4577-aa22-d9a46bfe97f1" providerId="AD" clId="Web-{3C424515-729D-BCD6-5082-4EF56E3EE190}" dt="2025-01-07T13:43:33.750" v="15"/>
          <pc:sldLayoutMkLst>
            <pc:docMk/>
            <pc:sldMasterMk cId="1870220565" sldId="2147483849"/>
            <pc:sldLayoutMk cId="824403256" sldId="2147483843"/>
          </pc:sldLayoutMkLst>
        </pc:sldLayoutChg>
        <pc:sldLayoutChg chg="add del">
          <pc:chgData name="Beau Yeomans (2305057)" userId="S::2305057@student.uwtsd.ac.uk::bfa20ca9-46c3-4577-aa22-d9a46bfe97f1" providerId="AD" clId="Web-{3C424515-729D-BCD6-5082-4EF56E3EE190}" dt="2025-01-07T13:43:33.750" v="15"/>
          <pc:sldLayoutMkLst>
            <pc:docMk/>
            <pc:sldMasterMk cId="1870220565" sldId="2147483849"/>
            <pc:sldLayoutMk cId="2633175882" sldId="2147483844"/>
          </pc:sldLayoutMkLst>
        </pc:sldLayoutChg>
        <pc:sldLayoutChg chg="add del">
          <pc:chgData name="Beau Yeomans (2305057)" userId="S::2305057@student.uwtsd.ac.uk::bfa20ca9-46c3-4577-aa22-d9a46bfe97f1" providerId="AD" clId="Web-{3C424515-729D-BCD6-5082-4EF56E3EE190}" dt="2025-01-07T13:43:33.750" v="15"/>
          <pc:sldLayoutMkLst>
            <pc:docMk/>
            <pc:sldMasterMk cId="1870220565" sldId="2147483849"/>
            <pc:sldLayoutMk cId="3674930911" sldId="2147483845"/>
          </pc:sldLayoutMkLst>
        </pc:sldLayoutChg>
        <pc:sldLayoutChg chg="add del">
          <pc:chgData name="Beau Yeomans (2305057)" userId="S::2305057@student.uwtsd.ac.uk::bfa20ca9-46c3-4577-aa22-d9a46bfe97f1" providerId="AD" clId="Web-{3C424515-729D-BCD6-5082-4EF56E3EE190}" dt="2025-01-07T13:43:33.750" v="15"/>
          <pc:sldLayoutMkLst>
            <pc:docMk/>
            <pc:sldMasterMk cId="1870220565" sldId="2147483849"/>
            <pc:sldLayoutMk cId="45019962" sldId="2147483846"/>
          </pc:sldLayoutMkLst>
        </pc:sldLayoutChg>
        <pc:sldLayoutChg chg="add del">
          <pc:chgData name="Beau Yeomans (2305057)" userId="S::2305057@student.uwtsd.ac.uk::bfa20ca9-46c3-4577-aa22-d9a46bfe97f1" providerId="AD" clId="Web-{3C424515-729D-BCD6-5082-4EF56E3EE190}" dt="2025-01-07T13:43:33.750" v="15"/>
          <pc:sldLayoutMkLst>
            <pc:docMk/>
            <pc:sldMasterMk cId="1870220565" sldId="2147483849"/>
            <pc:sldLayoutMk cId="394679432" sldId="2147483847"/>
          </pc:sldLayoutMkLst>
        </pc:sldLayoutChg>
        <pc:sldLayoutChg chg="add del">
          <pc:chgData name="Beau Yeomans (2305057)" userId="S::2305057@student.uwtsd.ac.uk::bfa20ca9-46c3-4577-aa22-d9a46bfe97f1" providerId="AD" clId="Web-{3C424515-729D-BCD6-5082-4EF56E3EE190}" dt="2025-01-07T13:43:33.750" v="15"/>
          <pc:sldLayoutMkLst>
            <pc:docMk/>
            <pc:sldMasterMk cId="1870220565" sldId="2147483849"/>
            <pc:sldLayoutMk cId="3267349195" sldId="2147483848"/>
          </pc:sldLayoutMkLst>
        </pc:sldLayoutChg>
      </pc:sldMasterChg>
      <pc:sldMasterChg chg="add del addSldLayout delSldLayout">
        <pc:chgData name="Beau Yeomans (2305057)" userId="S::2305057@student.uwtsd.ac.uk::bfa20ca9-46c3-4577-aa22-d9a46bfe97f1" providerId="AD" clId="Web-{3C424515-729D-BCD6-5082-4EF56E3EE190}" dt="2025-01-07T13:43:33.655" v="14"/>
        <pc:sldMasterMkLst>
          <pc:docMk/>
          <pc:sldMasterMk cId="4101862533" sldId="2147483850"/>
        </pc:sldMasterMkLst>
        <pc:sldLayoutChg chg="add del">
          <pc:chgData name="Beau Yeomans (2305057)" userId="S::2305057@student.uwtsd.ac.uk::bfa20ca9-46c3-4577-aa22-d9a46bfe97f1" providerId="AD" clId="Web-{3C424515-729D-BCD6-5082-4EF56E3EE190}" dt="2025-01-07T13:43:33.655" v="14"/>
          <pc:sldLayoutMkLst>
            <pc:docMk/>
            <pc:sldMasterMk cId="4101862533" sldId="2147483850"/>
            <pc:sldLayoutMk cId="821429087" sldId="2147483851"/>
          </pc:sldLayoutMkLst>
        </pc:sldLayoutChg>
        <pc:sldLayoutChg chg="add del">
          <pc:chgData name="Beau Yeomans (2305057)" userId="S::2305057@student.uwtsd.ac.uk::bfa20ca9-46c3-4577-aa22-d9a46bfe97f1" providerId="AD" clId="Web-{3C424515-729D-BCD6-5082-4EF56E3EE190}" dt="2025-01-07T13:43:33.655" v="14"/>
          <pc:sldLayoutMkLst>
            <pc:docMk/>
            <pc:sldMasterMk cId="4101862533" sldId="2147483850"/>
            <pc:sldLayoutMk cId="1033424332" sldId="2147483852"/>
          </pc:sldLayoutMkLst>
        </pc:sldLayoutChg>
        <pc:sldLayoutChg chg="add del">
          <pc:chgData name="Beau Yeomans (2305057)" userId="S::2305057@student.uwtsd.ac.uk::bfa20ca9-46c3-4577-aa22-d9a46bfe97f1" providerId="AD" clId="Web-{3C424515-729D-BCD6-5082-4EF56E3EE190}" dt="2025-01-07T13:43:33.655" v="14"/>
          <pc:sldLayoutMkLst>
            <pc:docMk/>
            <pc:sldMasterMk cId="4101862533" sldId="2147483850"/>
            <pc:sldLayoutMk cId="2211200302" sldId="2147483853"/>
          </pc:sldLayoutMkLst>
        </pc:sldLayoutChg>
        <pc:sldLayoutChg chg="add del">
          <pc:chgData name="Beau Yeomans (2305057)" userId="S::2305057@student.uwtsd.ac.uk::bfa20ca9-46c3-4577-aa22-d9a46bfe97f1" providerId="AD" clId="Web-{3C424515-729D-BCD6-5082-4EF56E3EE190}" dt="2025-01-07T13:43:33.655" v="14"/>
          <pc:sldLayoutMkLst>
            <pc:docMk/>
            <pc:sldMasterMk cId="4101862533" sldId="2147483850"/>
            <pc:sldLayoutMk cId="3709178772" sldId="2147483854"/>
          </pc:sldLayoutMkLst>
        </pc:sldLayoutChg>
        <pc:sldLayoutChg chg="add del">
          <pc:chgData name="Beau Yeomans (2305057)" userId="S::2305057@student.uwtsd.ac.uk::bfa20ca9-46c3-4577-aa22-d9a46bfe97f1" providerId="AD" clId="Web-{3C424515-729D-BCD6-5082-4EF56E3EE190}" dt="2025-01-07T13:43:33.655" v="14"/>
          <pc:sldLayoutMkLst>
            <pc:docMk/>
            <pc:sldMasterMk cId="4101862533" sldId="2147483850"/>
            <pc:sldLayoutMk cId="263425279" sldId="2147483855"/>
          </pc:sldLayoutMkLst>
        </pc:sldLayoutChg>
        <pc:sldLayoutChg chg="add del">
          <pc:chgData name="Beau Yeomans (2305057)" userId="S::2305057@student.uwtsd.ac.uk::bfa20ca9-46c3-4577-aa22-d9a46bfe97f1" providerId="AD" clId="Web-{3C424515-729D-BCD6-5082-4EF56E3EE190}" dt="2025-01-07T13:43:33.655" v="14"/>
          <pc:sldLayoutMkLst>
            <pc:docMk/>
            <pc:sldMasterMk cId="4101862533" sldId="2147483850"/>
            <pc:sldLayoutMk cId="855711620" sldId="2147483856"/>
          </pc:sldLayoutMkLst>
        </pc:sldLayoutChg>
        <pc:sldLayoutChg chg="add del">
          <pc:chgData name="Beau Yeomans (2305057)" userId="S::2305057@student.uwtsd.ac.uk::bfa20ca9-46c3-4577-aa22-d9a46bfe97f1" providerId="AD" clId="Web-{3C424515-729D-BCD6-5082-4EF56E3EE190}" dt="2025-01-07T13:43:33.655" v="14"/>
          <pc:sldLayoutMkLst>
            <pc:docMk/>
            <pc:sldMasterMk cId="4101862533" sldId="2147483850"/>
            <pc:sldLayoutMk cId="3518040763" sldId="2147483857"/>
          </pc:sldLayoutMkLst>
        </pc:sldLayoutChg>
        <pc:sldLayoutChg chg="add del">
          <pc:chgData name="Beau Yeomans (2305057)" userId="S::2305057@student.uwtsd.ac.uk::bfa20ca9-46c3-4577-aa22-d9a46bfe97f1" providerId="AD" clId="Web-{3C424515-729D-BCD6-5082-4EF56E3EE190}" dt="2025-01-07T13:43:33.655" v="14"/>
          <pc:sldLayoutMkLst>
            <pc:docMk/>
            <pc:sldMasterMk cId="4101862533" sldId="2147483850"/>
            <pc:sldLayoutMk cId="2561927275" sldId="2147483858"/>
          </pc:sldLayoutMkLst>
        </pc:sldLayoutChg>
        <pc:sldLayoutChg chg="add del">
          <pc:chgData name="Beau Yeomans (2305057)" userId="S::2305057@student.uwtsd.ac.uk::bfa20ca9-46c3-4577-aa22-d9a46bfe97f1" providerId="AD" clId="Web-{3C424515-729D-BCD6-5082-4EF56E3EE190}" dt="2025-01-07T13:43:33.655" v="14"/>
          <pc:sldLayoutMkLst>
            <pc:docMk/>
            <pc:sldMasterMk cId="4101862533" sldId="2147483850"/>
            <pc:sldLayoutMk cId="1418474285" sldId="2147483859"/>
          </pc:sldLayoutMkLst>
        </pc:sldLayoutChg>
        <pc:sldLayoutChg chg="add del">
          <pc:chgData name="Beau Yeomans (2305057)" userId="S::2305057@student.uwtsd.ac.uk::bfa20ca9-46c3-4577-aa22-d9a46bfe97f1" providerId="AD" clId="Web-{3C424515-729D-BCD6-5082-4EF56E3EE190}" dt="2025-01-07T13:43:33.655" v="14"/>
          <pc:sldLayoutMkLst>
            <pc:docMk/>
            <pc:sldMasterMk cId="4101862533" sldId="2147483850"/>
            <pc:sldLayoutMk cId="275864271" sldId="2147483860"/>
          </pc:sldLayoutMkLst>
        </pc:sldLayoutChg>
        <pc:sldLayoutChg chg="add del">
          <pc:chgData name="Beau Yeomans (2305057)" userId="S::2305057@student.uwtsd.ac.uk::bfa20ca9-46c3-4577-aa22-d9a46bfe97f1" providerId="AD" clId="Web-{3C424515-729D-BCD6-5082-4EF56E3EE190}" dt="2025-01-07T13:43:33.655" v="14"/>
          <pc:sldLayoutMkLst>
            <pc:docMk/>
            <pc:sldMasterMk cId="4101862533" sldId="2147483850"/>
            <pc:sldLayoutMk cId="102882333" sldId="2147483861"/>
          </pc:sldLayoutMkLst>
        </pc:sldLayoutChg>
      </pc:sldMasterChg>
      <pc:sldMasterChg chg="add del addSldLayout delSldLayout">
        <pc:chgData name="Beau Yeomans (2305057)" userId="S::2305057@student.uwtsd.ac.uk::bfa20ca9-46c3-4577-aa22-d9a46bfe97f1" providerId="AD" clId="Web-{3C424515-729D-BCD6-5082-4EF56E3EE190}" dt="2025-01-07T19:07:05.176" v="172"/>
        <pc:sldMasterMkLst>
          <pc:docMk/>
          <pc:sldMasterMk cId="2340305193" sldId="2147483951"/>
        </pc:sldMasterMkLst>
        <pc:sldLayoutChg chg="add del">
          <pc:chgData name="Beau Yeomans (2305057)" userId="S::2305057@student.uwtsd.ac.uk::bfa20ca9-46c3-4577-aa22-d9a46bfe97f1" providerId="AD" clId="Web-{3C424515-729D-BCD6-5082-4EF56E3EE190}" dt="2025-01-07T19:07:05.176" v="172"/>
          <pc:sldLayoutMkLst>
            <pc:docMk/>
            <pc:sldMasterMk cId="2340305193" sldId="2147483951"/>
            <pc:sldLayoutMk cId="1904343587" sldId="2147483940"/>
          </pc:sldLayoutMkLst>
        </pc:sldLayoutChg>
        <pc:sldLayoutChg chg="add del">
          <pc:chgData name="Beau Yeomans (2305057)" userId="S::2305057@student.uwtsd.ac.uk::bfa20ca9-46c3-4577-aa22-d9a46bfe97f1" providerId="AD" clId="Web-{3C424515-729D-BCD6-5082-4EF56E3EE190}" dt="2025-01-07T19:07:05.176" v="172"/>
          <pc:sldLayoutMkLst>
            <pc:docMk/>
            <pc:sldMasterMk cId="2340305193" sldId="2147483951"/>
            <pc:sldLayoutMk cId="3103278814" sldId="2147483941"/>
          </pc:sldLayoutMkLst>
        </pc:sldLayoutChg>
        <pc:sldLayoutChg chg="add del">
          <pc:chgData name="Beau Yeomans (2305057)" userId="S::2305057@student.uwtsd.ac.uk::bfa20ca9-46c3-4577-aa22-d9a46bfe97f1" providerId="AD" clId="Web-{3C424515-729D-BCD6-5082-4EF56E3EE190}" dt="2025-01-07T19:07:05.176" v="172"/>
          <pc:sldLayoutMkLst>
            <pc:docMk/>
            <pc:sldMasterMk cId="2340305193" sldId="2147483951"/>
            <pc:sldLayoutMk cId="3117017828" sldId="2147483942"/>
          </pc:sldLayoutMkLst>
        </pc:sldLayoutChg>
        <pc:sldLayoutChg chg="add del">
          <pc:chgData name="Beau Yeomans (2305057)" userId="S::2305057@student.uwtsd.ac.uk::bfa20ca9-46c3-4577-aa22-d9a46bfe97f1" providerId="AD" clId="Web-{3C424515-729D-BCD6-5082-4EF56E3EE190}" dt="2025-01-07T19:07:05.176" v="172"/>
          <pc:sldLayoutMkLst>
            <pc:docMk/>
            <pc:sldMasterMk cId="2340305193" sldId="2147483951"/>
            <pc:sldLayoutMk cId="3754359063" sldId="2147483943"/>
          </pc:sldLayoutMkLst>
        </pc:sldLayoutChg>
        <pc:sldLayoutChg chg="add del">
          <pc:chgData name="Beau Yeomans (2305057)" userId="S::2305057@student.uwtsd.ac.uk::bfa20ca9-46c3-4577-aa22-d9a46bfe97f1" providerId="AD" clId="Web-{3C424515-729D-BCD6-5082-4EF56E3EE190}" dt="2025-01-07T19:07:05.176" v="172"/>
          <pc:sldLayoutMkLst>
            <pc:docMk/>
            <pc:sldMasterMk cId="2340305193" sldId="2147483951"/>
            <pc:sldLayoutMk cId="3398484740" sldId="2147483944"/>
          </pc:sldLayoutMkLst>
        </pc:sldLayoutChg>
        <pc:sldLayoutChg chg="add del">
          <pc:chgData name="Beau Yeomans (2305057)" userId="S::2305057@student.uwtsd.ac.uk::bfa20ca9-46c3-4577-aa22-d9a46bfe97f1" providerId="AD" clId="Web-{3C424515-729D-BCD6-5082-4EF56E3EE190}" dt="2025-01-07T19:07:05.176" v="172"/>
          <pc:sldLayoutMkLst>
            <pc:docMk/>
            <pc:sldMasterMk cId="2340305193" sldId="2147483951"/>
            <pc:sldLayoutMk cId="4117523501" sldId="2147483945"/>
          </pc:sldLayoutMkLst>
        </pc:sldLayoutChg>
        <pc:sldLayoutChg chg="add del">
          <pc:chgData name="Beau Yeomans (2305057)" userId="S::2305057@student.uwtsd.ac.uk::bfa20ca9-46c3-4577-aa22-d9a46bfe97f1" providerId="AD" clId="Web-{3C424515-729D-BCD6-5082-4EF56E3EE190}" dt="2025-01-07T19:07:05.176" v="172"/>
          <pc:sldLayoutMkLst>
            <pc:docMk/>
            <pc:sldMasterMk cId="2340305193" sldId="2147483951"/>
            <pc:sldLayoutMk cId="3540026233" sldId="2147483946"/>
          </pc:sldLayoutMkLst>
        </pc:sldLayoutChg>
        <pc:sldLayoutChg chg="add del">
          <pc:chgData name="Beau Yeomans (2305057)" userId="S::2305057@student.uwtsd.ac.uk::bfa20ca9-46c3-4577-aa22-d9a46bfe97f1" providerId="AD" clId="Web-{3C424515-729D-BCD6-5082-4EF56E3EE190}" dt="2025-01-07T19:07:05.176" v="172"/>
          <pc:sldLayoutMkLst>
            <pc:docMk/>
            <pc:sldMasterMk cId="2340305193" sldId="2147483951"/>
            <pc:sldLayoutMk cId="3500349748" sldId="2147483947"/>
          </pc:sldLayoutMkLst>
        </pc:sldLayoutChg>
        <pc:sldLayoutChg chg="add del">
          <pc:chgData name="Beau Yeomans (2305057)" userId="S::2305057@student.uwtsd.ac.uk::bfa20ca9-46c3-4577-aa22-d9a46bfe97f1" providerId="AD" clId="Web-{3C424515-729D-BCD6-5082-4EF56E3EE190}" dt="2025-01-07T19:07:05.176" v="172"/>
          <pc:sldLayoutMkLst>
            <pc:docMk/>
            <pc:sldMasterMk cId="2340305193" sldId="2147483951"/>
            <pc:sldLayoutMk cId="1089093745" sldId="2147483948"/>
          </pc:sldLayoutMkLst>
        </pc:sldLayoutChg>
        <pc:sldLayoutChg chg="add del">
          <pc:chgData name="Beau Yeomans (2305057)" userId="S::2305057@student.uwtsd.ac.uk::bfa20ca9-46c3-4577-aa22-d9a46bfe97f1" providerId="AD" clId="Web-{3C424515-729D-BCD6-5082-4EF56E3EE190}" dt="2025-01-07T19:07:05.176" v="172"/>
          <pc:sldLayoutMkLst>
            <pc:docMk/>
            <pc:sldMasterMk cId="2340305193" sldId="2147483951"/>
            <pc:sldLayoutMk cId="3041664465" sldId="2147483949"/>
          </pc:sldLayoutMkLst>
        </pc:sldLayoutChg>
        <pc:sldLayoutChg chg="add del">
          <pc:chgData name="Beau Yeomans (2305057)" userId="S::2305057@student.uwtsd.ac.uk::bfa20ca9-46c3-4577-aa22-d9a46bfe97f1" providerId="AD" clId="Web-{3C424515-729D-BCD6-5082-4EF56E3EE190}" dt="2025-01-07T19:07:05.176" v="172"/>
          <pc:sldLayoutMkLst>
            <pc:docMk/>
            <pc:sldMasterMk cId="2340305193" sldId="2147483951"/>
            <pc:sldLayoutMk cId="1708062175" sldId="2147483950"/>
          </pc:sldLayoutMkLst>
        </pc:sldLayoutChg>
      </pc:sldMasterChg>
      <pc:sldMasterChg chg="add del addSldLayout delSldLayout">
        <pc:chgData name="Beau Yeomans (2305057)" userId="S::2305057@student.uwtsd.ac.uk::bfa20ca9-46c3-4577-aa22-d9a46bfe97f1" providerId="AD" clId="Web-{3C424515-729D-BCD6-5082-4EF56E3EE190}" dt="2025-01-07T19:06:42.598" v="169"/>
        <pc:sldMasterMkLst>
          <pc:docMk/>
          <pc:sldMasterMk cId="1610216160" sldId="2147483952"/>
        </pc:sldMasterMkLst>
        <pc:sldLayoutChg chg="add del">
          <pc:chgData name="Beau Yeomans (2305057)" userId="S::2305057@student.uwtsd.ac.uk::bfa20ca9-46c3-4577-aa22-d9a46bfe97f1" providerId="AD" clId="Web-{3C424515-729D-BCD6-5082-4EF56E3EE190}" dt="2025-01-07T19:06:42.598" v="169"/>
          <pc:sldLayoutMkLst>
            <pc:docMk/>
            <pc:sldMasterMk cId="1610216160" sldId="2147483952"/>
            <pc:sldLayoutMk cId="1159666724" sldId="2147483953"/>
          </pc:sldLayoutMkLst>
        </pc:sldLayoutChg>
        <pc:sldLayoutChg chg="add del">
          <pc:chgData name="Beau Yeomans (2305057)" userId="S::2305057@student.uwtsd.ac.uk::bfa20ca9-46c3-4577-aa22-d9a46bfe97f1" providerId="AD" clId="Web-{3C424515-729D-BCD6-5082-4EF56E3EE190}" dt="2025-01-07T19:06:42.598" v="169"/>
          <pc:sldLayoutMkLst>
            <pc:docMk/>
            <pc:sldMasterMk cId="1610216160" sldId="2147483952"/>
            <pc:sldLayoutMk cId="566342174" sldId="2147483954"/>
          </pc:sldLayoutMkLst>
        </pc:sldLayoutChg>
        <pc:sldLayoutChg chg="add del">
          <pc:chgData name="Beau Yeomans (2305057)" userId="S::2305057@student.uwtsd.ac.uk::bfa20ca9-46c3-4577-aa22-d9a46bfe97f1" providerId="AD" clId="Web-{3C424515-729D-BCD6-5082-4EF56E3EE190}" dt="2025-01-07T19:06:42.598" v="169"/>
          <pc:sldLayoutMkLst>
            <pc:docMk/>
            <pc:sldMasterMk cId="1610216160" sldId="2147483952"/>
            <pc:sldLayoutMk cId="386076741" sldId="2147483955"/>
          </pc:sldLayoutMkLst>
        </pc:sldLayoutChg>
        <pc:sldLayoutChg chg="add del">
          <pc:chgData name="Beau Yeomans (2305057)" userId="S::2305057@student.uwtsd.ac.uk::bfa20ca9-46c3-4577-aa22-d9a46bfe97f1" providerId="AD" clId="Web-{3C424515-729D-BCD6-5082-4EF56E3EE190}" dt="2025-01-07T19:06:42.598" v="169"/>
          <pc:sldLayoutMkLst>
            <pc:docMk/>
            <pc:sldMasterMk cId="1610216160" sldId="2147483952"/>
            <pc:sldLayoutMk cId="2238500110" sldId="2147483956"/>
          </pc:sldLayoutMkLst>
        </pc:sldLayoutChg>
        <pc:sldLayoutChg chg="add del">
          <pc:chgData name="Beau Yeomans (2305057)" userId="S::2305057@student.uwtsd.ac.uk::bfa20ca9-46c3-4577-aa22-d9a46bfe97f1" providerId="AD" clId="Web-{3C424515-729D-BCD6-5082-4EF56E3EE190}" dt="2025-01-07T19:06:42.598" v="169"/>
          <pc:sldLayoutMkLst>
            <pc:docMk/>
            <pc:sldMasterMk cId="1610216160" sldId="2147483952"/>
            <pc:sldLayoutMk cId="961667349" sldId="2147483957"/>
          </pc:sldLayoutMkLst>
        </pc:sldLayoutChg>
        <pc:sldLayoutChg chg="add del">
          <pc:chgData name="Beau Yeomans (2305057)" userId="S::2305057@student.uwtsd.ac.uk::bfa20ca9-46c3-4577-aa22-d9a46bfe97f1" providerId="AD" clId="Web-{3C424515-729D-BCD6-5082-4EF56E3EE190}" dt="2025-01-07T19:06:42.598" v="169"/>
          <pc:sldLayoutMkLst>
            <pc:docMk/>
            <pc:sldMasterMk cId="1610216160" sldId="2147483952"/>
            <pc:sldLayoutMk cId="2982654463" sldId="2147483958"/>
          </pc:sldLayoutMkLst>
        </pc:sldLayoutChg>
        <pc:sldLayoutChg chg="add del">
          <pc:chgData name="Beau Yeomans (2305057)" userId="S::2305057@student.uwtsd.ac.uk::bfa20ca9-46c3-4577-aa22-d9a46bfe97f1" providerId="AD" clId="Web-{3C424515-729D-BCD6-5082-4EF56E3EE190}" dt="2025-01-07T19:06:42.598" v="169"/>
          <pc:sldLayoutMkLst>
            <pc:docMk/>
            <pc:sldMasterMk cId="1610216160" sldId="2147483952"/>
            <pc:sldLayoutMk cId="921459067" sldId="2147483959"/>
          </pc:sldLayoutMkLst>
        </pc:sldLayoutChg>
        <pc:sldLayoutChg chg="add del">
          <pc:chgData name="Beau Yeomans (2305057)" userId="S::2305057@student.uwtsd.ac.uk::bfa20ca9-46c3-4577-aa22-d9a46bfe97f1" providerId="AD" clId="Web-{3C424515-729D-BCD6-5082-4EF56E3EE190}" dt="2025-01-07T19:06:42.598" v="169"/>
          <pc:sldLayoutMkLst>
            <pc:docMk/>
            <pc:sldMasterMk cId="1610216160" sldId="2147483952"/>
            <pc:sldLayoutMk cId="3773345323" sldId="2147483960"/>
          </pc:sldLayoutMkLst>
        </pc:sldLayoutChg>
        <pc:sldLayoutChg chg="add del">
          <pc:chgData name="Beau Yeomans (2305057)" userId="S::2305057@student.uwtsd.ac.uk::bfa20ca9-46c3-4577-aa22-d9a46bfe97f1" providerId="AD" clId="Web-{3C424515-729D-BCD6-5082-4EF56E3EE190}" dt="2025-01-07T19:06:42.598" v="169"/>
          <pc:sldLayoutMkLst>
            <pc:docMk/>
            <pc:sldMasterMk cId="1610216160" sldId="2147483952"/>
            <pc:sldLayoutMk cId="1108841293" sldId="2147483961"/>
          </pc:sldLayoutMkLst>
        </pc:sldLayoutChg>
        <pc:sldLayoutChg chg="add del">
          <pc:chgData name="Beau Yeomans (2305057)" userId="S::2305057@student.uwtsd.ac.uk::bfa20ca9-46c3-4577-aa22-d9a46bfe97f1" providerId="AD" clId="Web-{3C424515-729D-BCD6-5082-4EF56E3EE190}" dt="2025-01-07T19:06:42.598" v="169"/>
          <pc:sldLayoutMkLst>
            <pc:docMk/>
            <pc:sldMasterMk cId="1610216160" sldId="2147483952"/>
            <pc:sldLayoutMk cId="1091494922" sldId="2147483962"/>
          </pc:sldLayoutMkLst>
        </pc:sldLayoutChg>
        <pc:sldLayoutChg chg="add del">
          <pc:chgData name="Beau Yeomans (2305057)" userId="S::2305057@student.uwtsd.ac.uk::bfa20ca9-46c3-4577-aa22-d9a46bfe97f1" providerId="AD" clId="Web-{3C424515-729D-BCD6-5082-4EF56E3EE190}" dt="2025-01-07T19:06:42.598" v="169"/>
          <pc:sldLayoutMkLst>
            <pc:docMk/>
            <pc:sldMasterMk cId="1610216160" sldId="2147483952"/>
            <pc:sldLayoutMk cId="3351196386" sldId="2147483963"/>
          </pc:sldLayoutMkLst>
        </pc:sldLayoutChg>
      </pc:sldMasterChg>
      <pc:sldMasterChg chg="add del addSldLayout delSldLayout">
        <pc:chgData name="Beau Yeomans (2305057)" userId="S::2305057@student.uwtsd.ac.uk::bfa20ca9-46c3-4577-aa22-d9a46bfe97f1" providerId="AD" clId="Web-{3C424515-729D-BCD6-5082-4EF56E3EE190}" dt="2025-01-07T19:10:03.071" v="212"/>
        <pc:sldMasterMkLst>
          <pc:docMk/>
          <pc:sldMasterMk cId="1999589614" sldId="2147483975"/>
        </pc:sldMasterMkLst>
        <pc:sldLayoutChg chg="add del">
          <pc:chgData name="Beau Yeomans (2305057)" userId="S::2305057@student.uwtsd.ac.uk::bfa20ca9-46c3-4577-aa22-d9a46bfe97f1" providerId="AD" clId="Web-{3C424515-729D-BCD6-5082-4EF56E3EE190}" dt="2025-01-07T19:10:03.071" v="212"/>
          <pc:sldLayoutMkLst>
            <pc:docMk/>
            <pc:sldMasterMk cId="1999589614" sldId="2147483975"/>
            <pc:sldLayoutMk cId="3063669647" sldId="2147483964"/>
          </pc:sldLayoutMkLst>
        </pc:sldLayoutChg>
        <pc:sldLayoutChg chg="add del">
          <pc:chgData name="Beau Yeomans (2305057)" userId="S::2305057@student.uwtsd.ac.uk::bfa20ca9-46c3-4577-aa22-d9a46bfe97f1" providerId="AD" clId="Web-{3C424515-729D-BCD6-5082-4EF56E3EE190}" dt="2025-01-07T19:10:03.071" v="212"/>
          <pc:sldLayoutMkLst>
            <pc:docMk/>
            <pc:sldMasterMk cId="1999589614" sldId="2147483975"/>
            <pc:sldLayoutMk cId="938545712" sldId="2147483965"/>
          </pc:sldLayoutMkLst>
        </pc:sldLayoutChg>
        <pc:sldLayoutChg chg="add del">
          <pc:chgData name="Beau Yeomans (2305057)" userId="S::2305057@student.uwtsd.ac.uk::bfa20ca9-46c3-4577-aa22-d9a46bfe97f1" providerId="AD" clId="Web-{3C424515-729D-BCD6-5082-4EF56E3EE190}" dt="2025-01-07T19:10:03.071" v="212"/>
          <pc:sldLayoutMkLst>
            <pc:docMk/>
            <pc:sldMasterMk cId="1999589614" sldId="2147483975"/>
            <pc:sldLayoutMk cId="2837732724" sldId="2147483966"/>
          </pc:sldLayoutMkLst>
        </pc:sldLayoutChg>
        <pc:sldLayoutChg chg="add del">
          <pc:chgData name="Beau Yeomans (2305057)" userId="S::2305057@student.uwtsd.ac.uk::bfa20ca9-46c3-4577-aa22-d9a46bfe97f1" providerId="AD" clId="Web-{3C424515-729D-BCD6-5082-4EF56E3EE190}" dt="2025-01-07T19:10:03.071" v="212"/>
          <pc:sldLayoutMkLst>
            <pc:docMk/>
            <pc:sldMasterMk cId="1999589614" sldId="2147483975"/>
            <pc:sldLayoutMk cId="387601809" sldId="2147483967"/>
          </pc:sldLayoutMkLst>
        </pc:sldLayoutChg>
        <pc:sldLayoutChg chg="add del">
          <pc:chgData name="Beau Yeomans (2305057)" userId="S::2305057@student.uwtsd.ac.uk::bfa20ca9-46c3-4577-aa22-d9a46bfe97f1" providerId="AD" clId="Web-{3C424515-729D-BCD6-5082-4EF56E3EE190}" dt="2025-01-07T19:10:03.071" v="212"/>
          <pc:sldLayoutMkLst>
            <pc:docMk/>
            <pc:sldMasterMk cId="1999589614" sldId="2147483975"/>
            <pc:sldLayoutMk cId="1049607014" sldId="2147483968"/>
          </pc:sldLayoutMkLst>
        </pc:sldLayoutChg>
        <pc:sldLayoutChg chg="add del">
          <pc:chgData name="Beau Yeomans (2305057)" userId="S::2305057@student.uwtsd.ac.uk::bfa20ca9-46c3-4577-aa22-d9a46bfe97f1" providerId="AD" clId="Web-{3C424515-729D-BCD6-5082-4EF56E3EE190}" dt="2025-01-07T19:10:03.071" v="212"/>
          <pc:sldLayoutMkLst>
            <pc:docMk/>
            <pc:sldMasterMk cId="1999589614" sldId="2147483975"/>
            <pc:sldLayoutMk cId="898607042" sldId="2147483969"/>
          </pc:sldLayoutMkLst>
        </pc:sldLayoutChg>
        <pc:sldLayoutChg chg="add del">
          <pc:chgData name="Beau Yeomans (2305057)" userId="S::2305057@student.uwtsd.ac.uk::bfa20ca9-46c3-4577-aa22-d9a46bfe97f1" providerId="AD" clId="Web-{3C424515-729D-BCD6-5082-4EF56E3EE190}" dt="2025-01-07T19:10:03.071" v="212"/>
          <pc:sldLayoutMkLst>
            <pc:docMk/>
            <pc:sldMasterMk cId="1999589614" sldId="2147483975"/>
            <pc:sldLayoutMk cId="4130917543" sldId="2147483970"/>
          </pc:sldLayoutMkLst>
        </pc:sldLayoutChg>
        <pc:sldLayoutChg chg="add del">
          <pc:chgData name="Beau Yeomans (2305057)" userId="S::2305057@student.uwtsd.ac.uk::bfa20ca9-46c3-4577-aa22-d9a46bfe97f1" providerId="AD" clId="Web-{3C424515-729D-BCD6-5082-4EF56E3EE190}" dt="2025-01-07T19:10:03.071" v="212"/>
          <pc:sldLayoutMkLst>
            <pc:docMk/>
            <pc:sldMasterMk cId="1999589614" sldId="2147483975"/>
            <pc:sldLayoutMk cId="3257323115" sldId="2147483971"/>
          </pc:sldLayoutMkLst>
        </pc:sldLayoutChg>
        <pc:sldLayoutChg chg="add del">
          <pc:chgData name="Beau Yeomans (2305057)" userId="S::2305057@student.uwtsd.ac.uk::bfa20ca9-46c3-4577-aa22-d9a46bfe97f1" providerId="AD" clId="Web-{3C424515-729D-BCD6-5082-4EF56E3EE190}" dt="2025-01-07T19:10:03.071" v="212"/>
          <pc:sldLayoutMkLst>
            <pc:docMk/>
            <pc:sldMasterMk cId="1999589614" sldId="2147483975"/>
            <pc:sldLayoutMk cId="362590404" sldId="2147483972"/>
          </pc:sldLayoutMkLst>
        </pc:sldLayoutChg>
        <pc:sldLayoutChg chg="add del">
          <pc:chgData name="Beau Yeomans (2305057)" userId="S::2305057@student.uwtsd.ac.uk::bfa20ca9-46c3-4577-aa22-d9a46bfe97f1" providerId="AD" clId="Web-{3C424515-729D-BCD6-5082-4EF56E3EE190}" dt="2025-01-07T19:10:03.071" v="212"/>
          <pc:sldLayoutMkLst>
            <pc:docMk/>
            <pc:sldMasterMk cId="1999589614" sldId="2147483975"/>
            <pc:sldLayoutMk cId="2215151773" sldId="2147483973"/>
          </pc:sldLayoutMkLst>
        </pc:sldLayoutChg>
        <pc:sldLayoutChg chg="add del">
          <pc:chgData name="Beau Yeomans (2305057)" userId="S::2305057@student.uwtsd.ac.uk::bfa20ca9-46c3-4577-aa22-d9a46bfe97f1" providerId="AD" clId="Web-{3C424515-729D-BCD6-5082-4EF56E3EE190}" dt="2025-01-07T19:10:03.071" v="212"/>
          <pc:sldLayoutMkLst>
            <pc:docMk/>
            <pc:sldMasterMk cId="1999589614" sldId="2147483975"/>
            <pc:sldLayoutMk cId="1564818775" sldId="2147483974"/>
          </pc:sldLayoutMkLst>
        </pc:sldLayoutChg>
      </pc:sldMasterChg>
      <pc:sldMasterChg chg="add del addSldLayout delSldLayout">
        <pc:chgData name="Beau Yeomans (2305057)" userId="S::2305057@student.uwtsd.ac.uk::bfa20ca9-46c3-4577-aa22-d9a46bfe97f1" providerId="AD" clId="Web-{3C424515-729D-BCD6-5082-4EF56E3EE190}" dt="2025-01-07T19:06:26.613" v="167"/>
        <pc:sldMasterMkLst>
          <pc:docMk/>
          <pc:sldMasterMk cId="3680759980" sldId="2147484001"/>
        </pc:sldMasterMkLst>
        <pc:sldLayoutChg chg="add del">
          <pc:chgData name="Beau Yeomans (2305057)" userId="S::2305057@student.uwtsd.ac.uk::bfa20ca9-46c3-4577-aa22-d9a46bfe97f1" providerId="AD" clId="Web-{3C424515-729D-BCD6-5082-4EF56E3EE190}" dt="2025-01-07T19:06:26.613" v="167"/>
          <pc:sldLayoutMkLst>
            <pc:docMk/>
            <pc:sldMasterMk cId="3680759980" sldId="2147484001"/>
            <pc:sldLayoutMk cId="1394294665" sldId="2147483990"/>
          </pc:sldLayoutMkLst>
        </pc:sldLayoutChg>
        <pc:sldLayoutChg chg="add del">
          <pc:chgData name="Beau Yeomans (2305057)" userId="S::2305057@student.uwtsd.ac.uk::bfa20ca9-46c3-4577-aa22-d9a46bfe97f1" providerId="AD" clId="Web-{3C424515-729D-BCD6-5082-4EF56E3EE190}" dt="2025-01-07T19:06:26.613" v="167"/>
          <pc:sldLayoutMkLst>
            <pc:docMk/>
            <pc:sldMasterMk cId="3680759980" sldId="2147484001"/>
            <pc:sldLayoutMk cId="2460939702" sldId="2147483991"/>
          </pc:sldLayoutMkLst>
        </pc:sldLayoutChg>
        <pc:sldLayoutChg chg="add del">
          <pc:chgData name="Beau Yeomans (2305057)" userId="S::2305057@student.uwtsd.ac.uk::bfa20ca9-46c3-4577-aa22-d9a46bfe97f1" providerId="AD" clId="Web-{3C424515-729D-BCD6-5082-4EF56E3EE190}" dt="2025-01-07T19:06:26.613" v="167"/>
          <pc:sldLayoutMkLst>
            <pc:docMk/>
            <pc:sldMasterMk cId="3680759980" sldId="2147484001"/>
            <pc:sldLayoutMk cId="2773575140" sldId="2147483992"/>
          </pc:sldLayoutMkLst>
        </pc:sldLayoutChg>
        <pc:sldLayoutChg chg="add del">
          <pc:chgData name="Beau Yeomans (2305057)" userId="S::2305057@student.uwtsd.ac.uk::bfa20ca9-46c3-4577-aa22-d9a46bfe97f1" providerId="AD" clId="Web-{3C424515-729D-BCD6-5082-4EF56E3EE190}" dt="2025-01-07T19:06:26.613" v="167"/>
          <pc:sldLayoutMkLst>
            <pc:docMk/>
            <pc:sldMasterMk cId="3680759980" sldId="2147484001"/>
            <pc:sldLayoutMk cId="108426867" sldId="2147483993"/>
          </pc:sldLayoutMkLst>
        </pc:sldLayoutChg>
        <pc:sldLayoutChg chg="add del">
          <pc:chgData name="Beau Yeomans (2305057)" userId="S::2305057@student.uwtsd.ac.uk::bfa20ca9-46c3-4577-aa22-d9a46bfe97f1" providerId="AD" clId="Web-{3C424515-729D-BCD6-5082-4EF56E3EE190}" dt="2025-01-07T19:06:26.613" v="167"/>
          <pc:sldLayoutMkLst>
            <pc:docMk/>
            <pc:sldMasterMk cId="3680759980" sldId="2147484001"/>
            <pc:sldLayoutMk cId="258107226" sldId="2147483994"/>
          </pc:sldLayoutMkLst>
        </pc:sldLayoutChg>
        <pc:sldLayoutChg chg="add del">
          <pc:chgData name="Beau Yeomans (2305057)" userId="S::2305057@student.uwtsd.ac.uk::bfa20ca9-46c3-4577-aa22-d9a46bfe97f1" providerId="AD" clId="Web-{3C424515-729D-BCD6-5082-4EF56E3EE190}" dt="2025-01-07T19:06:26.613" v="167"/>
          <pc:sldLayoutMkLst>
            <pc:docMk/>
            <pc:sldMasterMk cId="3680759980" sldId="2147484001"/>
            <pc:sldLayoutMk cId="2162046717" sldId="2147483995"/>
          </pc:sldLayoutMkLst>
        </pc:sldLayoutChg>
        <pc:sldLayoutChg chg="add del">
          <pc:chgData name="Beau Yeomans (2305057)" userId="S::2305057@student.uwtsd.ac.uk::bfa20ca9-46c3-4577-aa22-d9a46bfe97f1" providerId="AD" clId="Web-{3C424515-729D-BCD6-5082-4EF56E3EE190}" dt="2025-01-07T19:06:26.613" v="167"/>
          <pc:sldLayoutMkLst>
            <pc:docMk/>
            <pc:sldMasterMk cId="3680759980" sldId="2147484001"/>
            <pc:sldLayoutMk cId="3238693506" sldId="2147483996"/>
          </pc:sldLayoutMkLst>
        </pc:sldLayoutChg>
        <pc:sldLayoutChg chg="add del">
          <pc:chgData name="Beau Yeomans (2305057)" userId="S::2305057@student.uwtsd.ac.uk::bfa20ca9-46c3-4577-aa22-d9a46bfe97f1" providerId="AD" clId="Web-{3C424515-729D-BCD6-5082-4EF56E3EE190}" dt="2025-01-07T19:06:26.613" v="167"/>
          <pc:sldLayoutMkLst>
            <pc:docMk/>
            <pc:sldMasterMk cId="3680759980" sldId="2147484001"/>
            <pc:sldLayoutMk cId="1248993188" sldId="2147483997"/>
          </pc:sldLayoutMkLst>
        </pc:sldLayoutChg>
        <pc:sldLayoutChg chg="add del">
          <pc:chgData name="Beau Yeomans (2305057)" userId="S::2305057@student.uwtsd.ac.uk::bfa20ca9-46c3-4577-aa22-d9a46bfe97f1" providerId="AD" clId="Web-{3C424515-729D-BCD6-5082-4EF56E3EE190}" dt="2025-01-07T19:06:26.613" v="167"/>
          <pc:sldLayoutMkLst>
            <pc:docMk/>
            <pc:sldMasterMk cId="3680759980" sldId="2147484001"/>
            <pc:sldLayoutMk cId="1247517642" sldId="2147483998"/>
          </pc:sldLayoutMkLst>
        </pc:sldLayoutChg>
        <pc:sldLayoutChg chg="add del">
          <pc:chgData name="Beau Yeomans (2305057)" userId="S::2305057@student.uwtsd.ac.uk::bfa20ca9-46c3-4577-aa22-d9a46bfe97f1" providerId="AD" clId="Web-{3C424515-729D-BCD6-5082-4EF56E3EE190}" dt="2025-01-07T19:06:26.613" v="167"/>
          <pc:sldLayoutMkLst>
            <pc:docMk/>
            <pc:sldMasterMk cId="3680759980" sldId="2147484001"/>
            <pc:sldLayoutMk cId="708641611" sldId="2147483999"/>
          </pc:sldLayoutMkLst>
        </pc:sldLayoutChg>
        <pc:sldLayoutChg chg="add del">
          <pc:chgData name="Beau Yeomans (2305057)" userId="S::2305057@student.uwtsd.ac.uk::bfa20ca9-46c3-4577-aa22-d9a46bfe97f1" providerId="AD" clId="Web-{3C424515-729D-BCD6-5082-4EF56E3EE190}" dt="2025-01-07T19:06:26.613" v="167"/>
          <pc:sldLayoutMkLst>
            <pc:docMk/>
            <pc:sldMasterMk cId="3680759980" sldId="2147484001"/>
            <pc:sldLayoutMk cId="2313702905" sldId="2147484000"/>
          </pc:sldLayoutMkLst>
        </pc:sldLayoutChg>
      </pc:sldMasterChg>
      <pc:sldMasterChg chg="add del addSldLayout delSldLayout">
        <pc:chgData name="Beau Yeomans (2305057)" userId="S::2305057@student.uwtsd.ac.uk::bfa20ca9-46c3-4577-aa22-d9a46bfe97f1" providerId="AD" clId="Web-{3C424515-729D-BCD6-5082-4EF56E3EE190}" dt="2025-01-07T19:12:06.058" v="252"/>
        <pc:sldMasterMkLst>
          <pc:docMk/>
          <pc:sldMasterMk cId="3498970642" sldId="2147484012"/>
        </pc:sldMasterMkLst>
        <pc:sldLayoutChg chg="add del">
          <pc:chgData name="Beau Yeomans (2305057)" userId="S::2305057@student.uwtsd.ac.uk::bfa20ca9-46c3-4577-aa22-d9a46bfe97f1" providerId="AD" clId="Web-{3C424515-729D-BCD6-5082-4EF56E3EE190}" dt="2025-01-07T19:12:06.058" v="252"/>
          <pc:sldLayoutMkLst>
            <pc:docMk/>
            <pc:sldMasterMk cId="3498970642" sldId="2147484012"/>
            <pc:sldLayoutMk cId="3110413244" sldId="2147484001"/>
          </pc:sldLayoutMkLst>
        </pc:sldLayoutChg>
        <pc:sldLayoutChg chg="add del">
          <pc:chgData name="Beau Yeomans (2305057)" userId="S::2305057@student.uwtsd.ac.uk::bfa20ca9-46c3-4577-aa22-d9a46bfe97f1" providerId="AD" clId="Web-{3C424515-729D-BCD6-5082-4EF56E3EE190}" dt="2025-01-07T19:12:06.058" v="252"/>
          <pc:sldLayoutMkLst>
            <pc:docMk/>
            <pc:sldMasterMk cId="3498970642" sldId="2147484012"/>
            <pc:sldLayoutMk cId="3059311372" sldId="2147484002"/>
          </pc:sldLayoutMkLst>
        </pc:sldLayoutChg>
        <pc:sldLayoutChg chg="add del">
          <pc:chgData name="Beau Yeomans (2305057)" userId="S::2305057@student.uwtsd.ac.uk::bfa20ca9-46c3-4577-aa22-d9a46bfe97f1" providerId="AD" clId="Web-{3C424515-729D-BCD6-5082-4EF56E3EE190}" dt="2025-01-07T19:12:06.058" v="252"/>
          <pc:sldLayoutMkLst>
            <pc:docMk/>
            <pc:sldMasterMk cId="3498970642" sldId="2147484012"/>
            <pc:sldLayoutMk cId="129567726" sldId="2147484003"/>
          </pc:sldLayoutMkLst>
        </pc:sldLayoutChg>
        <pc:sldLayoutChg chg="add del">
          <pc:chgData name="Beau Yeomans (2305057)" userId="S::2305057@student.uwtsd.ac.uk::bfa20ca9-46c3-4577-aa22-d9a46bfe97f1" providerId="AD" clId="Web-{3C424515-729D-BCD6-5082-4EF56E3EE190}" dt="2025-01-07T19:12:06.058" v="252"/>
          <pc:sldLayoutMkLst>
            <pc:docMk/>
            <pc:sldMasterMk cId="3498970642" sldId="2147484012"/>
            <pc:sldLayoutMk cId="2933988673" sldId="2147484004"/>
          </pc:sldLayoutMkLst>
        </pc:sldLayoutChg>
        <pc:sldLayoutChg chg="add del">
          <pc:chgData name="Beau Yeomans (2305057)" userId="S::2305057@student.uwtsd.ac.uk::bfa20ca9-46c3-4577-aa22-d9a46bfe97f1" providerId="AD" clId="Web-{3C424515-729D-BCD6-5082-4EF56E3EE190}" dt="2025-01-07T19:12:06.058" v="252"/>
          <pc:sldLayoutMkLst>
            <pc:docMk/>
            <pc:sldMasterMk cId="3498970642" sldId="2147484012"/>
            <pc:sldLayoutMk cId="2178337036" sldId="2147484005"/>
          </pc:sldLayoutMkLst>
        </pc:sldLayoutChg>
        <pc:sldLayoutChg chg="add del">
          <pc:chgData name="Beau Yeomans (2305057)" userId="S::2305057@student.uwtsd.ac.uk::bfa20ca9-46c3-4577-aa22-d9a46bfe97f1" providerId="AD" clId="Web-{3C424515-729D-BCD6-5082-4EF56E3EE190}" dt="2025-01-07T19:12:06.058" v="252"/>
          <pc:sldLayoutMkLst>
            <pc:docMk/>
            <pc:sldMasterMk cId="3498970642" sldId="2147484012"/>
            <pc:sldLayoutMk cId="1263786184" sldId="2147484006"/>
          </pc:sldLayoutMkLst>
        </pc:sldLayoutChg>
        <pc:sldLayoutChg chg="add del">
          <pc:chgData name="Beau Yeomans (2305057)" userId="S::2305057@student.uwtsd.ac.uk::bfa20ca9-46c3-4577-aa22-d9a46bfe97f1" providerId="AD" clId="Web-{3C424515-729D-BCD6-5082-4EF56E3EE190}" dt="2025-01-07T19:12:06.058" v="252"/>
          <pc:sldLayoutMkLst>
            <pc:docMk/>
            <pc:sldMasterMk cId="3498970642" sldId="2147484012"/>
            <pc:sldLayoutMk cId="3857872296" sldId="2147484007"/>
          </pc:sldLayoutMkLst>
        </pc:sldLayoutChg>
        <pc:sldLayoutChg chg="add del">
          <pc:chgData name="Beau Yeomans (2305057)" userId="S::2305057@student.uwtsd.ac.uk::bfa20ca9-46c3-4577-aa22-d9a46bfe97f1" providerId="AD" clId="Web-{3C424515-729D-BCD6-5082-4EF56E3EE190}" dt="2025-01-07T19:12:06.058" v="252"/>
          <pc:sldLayoutMkLst>
            <pc:docMk/>
            <pc:sldMasterMk cId="3498970642" sldId="2147484012"/>
            <pc:sldLayoutMk cId="2160258563" sldId="2147484008"/>
          </pc:sldLayoutMkLst>
        </pc:sldLayoutChg>
        <pc:sldLayoutChg chg="add del">
          <pc:chgData name="Beau Yeomans (2305057)" userId="S::2305057@student.uwtsd.ac.uk::bfa20ca9-46c3-4577-aa22-d9a46bfe97f1" providerId="AD" clId="Web-{3C424515-729D-BCD6-5082-4EF56E3EE190}" dt="2025-01-07T19:12:06.058" v="252"/>
          <pc:sldLayoutMkLst>
            <pc:docMk/>
            <pc:sldMasterMk cId="3498970642" sldId="2147484012"/>
            <pc:sldLayoutMk cId="2783620778" sldId="2147484009"/>
          </pc:sldLayoutMkLst>
        </pc:sldLayoutChg>
        <pc:sldLayoutChg chg="add del">
          <pc:chgData name="Beau Yeomans (2305057)" userId="S::2305057@student.uwtsd.ac.uk::bfa20ca9-46c3-4577-aa22-d9a46bfe97f1" providerId="AD" clId="Web-{3C424515-729D-BCD6-5082-4EF56E3EE190}" dt="2025-01-07T19:12:06.058" v="252"/>
          <pc:sldLayoutMkLst>
            <pc:docMk/>
            <pc:sldMasterMk cId="3498970642" sldId="2147484012"/>
            <pc:sldLayoutMk cId="3547462582" sldId="2147484010"/>
          </pc:sldLayoutMkLst>
        </pc:sldLayoutChg>
        <pc:sldLayoutChg chg="add del">
          <pc:chgData name="Beau Yeomans (2305057)" userId="S::2305057@student.uwtsd.ac.uk::bfa20ca9-46c3-4577-aa22-d9a46bfe97f1" providerId="AD" clId="Web-{3C424515-729D-BCD6-5082-4EF56E3EE190}" dt="2025-01-07T19:12:06.058" v="252"/>
          <pc:sldLayoutMkLst>
            <pc:docMk/>
            <pc:sldMasterMk cId="3498970642" sldId="2147484012"/>
            <pc:sldLayoutMk cId="426723489" sldId="2147484011"/>
          </pc:sldLayoutMkLst>
        </pc:sldLayoutChg>
      </pc:sldMasterChg>
      <pc:sldMasterChg chg="add del addSldLayout delSldLayout">
        <pc:chgData name="Beau Yeomans (2305057)" userId="S::2305057@student.uwtsd.ac.uk::bfa20ca9-46c3-4577-aa22-d9a46bfe97f1" providerId="AD" clId="Web-{3C424515-729D-BCD6-5082-4EF56E3EE190}" dt="2025-01-07T19:06:55.067" v="171"/>
        <pc:sldMasterMkLst>
          <pc:docMk/>
          <pc:sldMasterMk cId="2563417506" sldId="2147484027"/>
        </pc:sldMasterMkLst>
        <pc:sldLayoutChg chg="add del">
          <pc:chgData name="Beau Yeomans (2305057)" userId="S::2305057@student.uwtsd.ac.uk::bfa20ca9-46c3-4577-aa22-d9a46bfe97f1" providerId="AD" clId="Web-{3C424515-729D-BCD6-5082-4EF56E3EE190}" dt="2025-01-07T19:06:55.067" v="171"/>
          <pc:sldLayoutMkLst>
            <pc:docMk/>
            <pc:sldMasterMk cId="2563417506" sldId="2147484027"/>
            <pc:sldLayoutMk cId="3868571527" sldId="2147484016"/>
          </pc:sldLayoutMkLst>
        </pc:sldLayoutChg>
        <pc:sldLayoutChg chg="add del">
          <pc:chgData name="Beau Yeomans (2305057)" userId="S::2305057@student.uwtsd.ac.uk::bfa20ca9-46c3-4577-aa22-d9a46bfe97f1" providerId="AD" clId="Web-{3C424515-729D-BCD6-5082-4EF56E3EE190}" dt="2025-01-07T19:06:55.067" v="171"/>
          <pc:sldLayoutMkLst>
            <pc:docMk/>
            <pc:sldMasterMk cId="2563417506" sldId="2147484027"/>
            <pc:sldLayoutMk cId="1236808491" sldId="2147484017"/>
          </pc:sldLayoutMkLst>
        </pc:sldLayoutChg>
        <pc:sldLayoutChg chg="add del">
          <pc:chgData name="Beau Yeomans (2305057)" userId="S::2305057@student.uwtsd.ac.uk::bfa20ca9-46c3-4577-aa22-d9a46bfe97f1" providerId="AD" clId="Web-{3C424515-729D-BCD6-5082-4EF56E3EE190}" dt="2025-01-07T19:06:55.067" v="171"/>
          <pc:sldLayoutMkLst>
            <pc:docMk/>
            <pc:sldMasterMk cId="2563417506" sldId="2147484027"/>
            <pc:sldLayoutMk cId="1475167413" sldId="2147484018"/>
          </pc:sldLayoutMkLst>
        </pc:sldLayoutChg>
        <pc:sldLayoutChg chg="add del">
          <pc:chgData name="Beau Yeomans (2305057)" userId="S::2305057@student.uwtsd.ac.uk::bfa20ca9-46c3-4577-aa22-d9a46bfe97f1" providerId="AD" clId="Web-{3C424515-729D-BCD6-5082-4EF56E3EE190}" dt="2025-01-07T19:06:55.067" v="171"/>
          <pc:sldLayoutMkLst>
            <pc:docMk/>
            <pc:sldMasterMk cId="2563417506" sldId="2147484027"/>
            <pc:sldLayoutMk cId="3076100424" sldId="2147484019"/>
          </pc:sldLayoutMkLst>
        </pc:sldLayoutChg>
        <pc:sldLayoutChg chg="add del">
          <pc:chgData name="Beau Yeomans (2305057)" userId="S::2305057@student.uwtsd.ac.uk::bfa20ca9-46c3-4577-aa22-d9a46bfe97f1" providerId="AD" clId="Web-{3C424515-729D-BCD6-5082-4EF56E3EE190}" dt="2025-01-07T19:06:55.067" v="171"/>
          <pc:sldLayoutMkLst>
            <pc:docMk/>
            <pc:sldMasterMk cId="2563417506" sldId="2147484027"/>
            <pc:sldLayoutMk cId="1595038548" sldId="2147484020"/>
          </pc:sldLayoutMkLst>
        </pc:sldLayoutChg>
        <pc:sldLayoutChg chg="add del">
          <pc:chgData name="Beau Yeomans (2305057)" userId="S::2305057@student.uwtsd.ac.uk::bfa20ca9-46c3-4577-aa22-d9a46bfe97f1" providerId="AD" clId="Web-{3C424515-729D-BCD6-5082-4EF56E3EE190}" dt="2025-01-07T19:06:55.067" v="171"/>
          <pc:sldLayoutMkLst>
            <pc:docMk/>
            <pc:sldMasterMk cId="2563417506" sldId="2147484027"/>
            <pc:sldLayoutMk cId="1002406796" sldId="2147484021"/>
          </pc:sldLayoutMkLst>
        </pc:sldLayoutChg>
        <pc:sldLayoutChg chg="add del">
          <pc:chgData name="Beau Yeomans (2305057)" userId="S::2305057@student.uwtsd.ac.uk::bfa20ca9-46c3-4577-aa22-d9a46bfe97f1" providerId="AD" clId="Web-{3C424515-729D-BCD6-5082-4EF56E3EE190}" dt="2025-01-07T19:06:55.067" v="171"/>
          <pc:sldLayoutMkLst>
            <pc:docMk/>
            <pc:sldMasterMk cId="2563417506" sldId="2147484027"/>
            <pc:sldLayoutMk cId="3964582492" sldId="2147484022"/>
          </pc:sldLayoutMkLst>
        </pc:sldLayoutChg>
        <pc:sldLayoutChg chg="add del">
          <pc:chgData name="Beau Yeomans (2305057)" userId="S::2305057@student.uwtsd.ac.uk::bfa20ca9-46c3-4577-aa22-d9a46bfe97f1" providerId="AD" clId="Web-{3C424515-729D-BCD6-5082-4EF56E3EE190}" dt="2025-01-07T19:06:55.067" v="171"/>
          <pc:sldLayoutMkLst>
            <pc:docMk/>
            <pc:sldMasterMk cId="2563417506" sldId="2147484027"/>
            <pc:sldLayoutMk cId="1461113392" sldId="2147484023"/>
          </pc:sldLayoutMkLst>
        </pc:sldLayoutChg>
        <pc:sldLayoutChg chg="add del">
          <pc:chgData name="Beau Yeomans (2305057)" userId="S::2305057@student.uwtsd.ac.uk::bfa20ca9-46c3-4577-aa22-d9a46bfe97f1" providerId="AD" clId="Web-{3C424515-729D-BCD6-5082-4EF56E3EE190}" dt="2025-01-07T19:06:55.067" v="171"/>
          <pc:sldLayoutMkLst>
            <pc:docMk/>
            <pc:sldMasterMk cId="2563417506" sldId="2147484027"/>
            <pc:sldLayoutMk cId="471706091" sldId="2147484024"/>
          </pc:sldLayoutMkLst>
        </pc:sldLayoutChg>
        <pc:sldLayoutChg chg="add del">
          <pc:chgData name="Beau Yeomans (2305057)" userId="S::2305057@student.uwtsd.ac.uk::bfa20ca9-46c3-4577-aa22-d9a46bfe97f1" providerId="AD" clId="Web-{3C424515-729D-BCD6-5082-4EF56E3EE190}" dt="2025-01-07T19:06:55.067" v="171"/>
          <pc:sldLayoutMkLst>
            <pc:docMk/>
            <pc:sldMasterMk cId="2563417506" sldId="2147484027"/>
            <pc:sldLayoutMk cId="1757659268" sldId="2147484025"/>
          </pc:sldLayoutMkLst>
        </pc:sldLayoutChg>
        <pc:sldLayoutChg chg="add del">
          <pc:chgData name="Beau Yeomans (2305057)" userId="S::2305057@student.uwtsd.ac.uk::bfa20ca9-46c3-4577-aa22-d9a46bfe97f1" providerId="AD" clId="Web-{3C424515-729D-BCD6-5082-4EF56E3EE190}" dt="2025-01-07T19:06:55.067" v="171"/>
          <pc:sldLayoutMkLst>
            <pc:docMk/>
            <pc:sldMasterMk cId="2563417506" sldId="2147484027"/>
            <pc:sldLayoutMk cId="4045299864" sldId="2147484026"/>
          </pc:sldLayoutMkLst>
        </pc:sldLayoutChg>
      </pc:sldMasterChg>
      <pc:sldMasterChg chg="add addSldLayout">
        <pc:chgData name="Beau Yeomans (2305057)" userId="S::2305057@student.uwtsd.ac.uk::bfa20ca9-46c3-4577-aa22-d9a46bfe97f1" providerId="AD" clId="Web-{3C424515-729D-BCD6-5082-4EF56E3EE190}" dt="2025-01-07T19:12:06.058" v="252"/>
        <pc:sldMasterMkLst>
          <pc:docMk/>
          <pc:sldMasterMk cId="1254575794" sldId="2147484114"/>
        </pc:sldMasterMkLst>
        <pc:sldLayoutChg chg="add">
          <pc:chgData name="Beau Yeomans (2305057)" userId="S::2305057@student.uwtsd.ac.uk::bfa20ca9-46c3-4577-aa22-d9a46bfe97f1" providerId="AD" clId="Web-{3C424515-729D-BCD6-5082-4EF56E3EE190}" dt="2025-01-07T19:12:06.058" v="252"/>
          <pc:sldLayoutMkLst>
            <pc:docMk/>
            <pc:sldMasterMk cId="1254575794" sldId="2147484114"/>
            <pc:sldLayoutMk cId="1260823606" sldId="2147484103"/>
          </pc:sldLayoutMkLst>
        </pc:sldLayoutChg>
        <pc:sldLayoutChg chg="add">
          <pc:chgData name="Beau Yeomans (2305057)" userId="S::2305057@student.uwtsd.ac.uk::bfa20ca9-46c3-4577-aa22-d9a46bfe97f1" providerId="AD" clId="Web-{3C424515-729D-BCD6-5082-4EF56E3EE190}" dt="2025-01-07T19:12:06.058" v="252"/>
          <pc:sldLayoutMkLst>
            <pc:docMk/>
            <pc:sldMasterMk cId="1254575794" sldId="2147484114"/>
            <pc:sldLayoutMk cId="913088359" sldId="2147484104"/>
          </pc:sldLayoutMkLst>
        </pc:sldLayoutChg>
        <pc:sldLayoutChg chg="add">
          <pc:chgData name="Beau Yeomans (2305057)" userId="S::2305057@student.uwtsd.ac.uk::bfa20ca9-46c3-4577-aa22-d9a46bfe97f1" providerId="AD" clId="Web-{3C424515-729D-BCD6-5082-4EF56E3EE190}" dt="2025-01-07T19:12:06.058" v="252"/>
          <pc:sldLayoutMkLst>
            <pc:docMk/>
            <pc:sldMasterMk cId="1254575794" sldId="2147484114"/>
            <pc:sldLayoutMk cId="1361777024" sldId="2147484105"/>
          </pc:sldLayoutMkLst>
        </pc:sldLayoutChg>
        <pc:sldLayoutChg chg="add">
          <pc:chgData name="Beau Yeomans (2305057)" userId="S::2305057@student.uwtsd.ac.uk::bfa20ca9-46c3-4577-aa22-d9a46bfe97f1" providerId="AD" clId="Web-{3C424515-729D-BCD6-5082-4EF56E3EE190}" dt="2025-01-07T19:12:06.058" v="252"/>
          <pc:sldLayoutMkLst>
            <pc:docMk/>
            <pc:sldMasterMk cId="1254575794" sldId="2147484114"/>
            <pc:sldLayoutMk cId="3116814983" sldId="2147484106"/>
          </pc:sldLayoutMkLst>
        </pc:sldLayoutChg>
        <pc:sldLayoutChg chg="add">
          <pc:chgData name="Beau Yeomans (2305057)" userId="S::2305057@student.uwtsd.ac.uk::bfa20ca9-46c3-4577-aa22-d9a46bfe97f1" providerId="AD" clId="Web-{3C424515-729D-BCD6-5082-4EF56E3EE190}" dt="2025-01-07T19:12:06.058" v="252"/>
          <pc:sldLayoutMkLst>
            <pc:docMk/>
            <pc:sldMasterMk cId="1254575794" sldId="2147484114"/>
            <pc:sldLayoutMk cId="1365798854" sldId="2147484107"/>
          </pc:sldLayoutMkLst>
        </pc:sldLayoutChg>
        <pc:sldLayoutChg chg="add">
          <pc:chgData name="Beau Yeomans (2305057)" userId="S::2305057@student.uwtsd.ac.uk::bfa20ca9-46c3-4577-aa22-d9a46bfe97f1" providerId="AD" clId="Web-{3C424515-729D-BCD6-5082-4EF56E3EE190}" dt="2025-01-07T19:12:06.058" v="252"/>
          <pc:sldLayoutMkLst>
            <pc:docMk/>
            <pc:sldMasterMk cId="1254575794" sldId="2147484114"/>
            <pc:sldLayoutMk cId="1261098382" sldId="2147484108"/>
          </pc:sldLayoutMkLst>
        </pc:sldLayoutChg>
        <pc:sldLayoutChg chg="add">
          <pc:chgData name="Beau Yeomans (2305057)" userId="S::2305057@student.uwtsd.ac.uk::bfa20ca9-46c3-4577-aa22-d9a46bfe97f1" providerId="AD" clId="Web-{3C424515-729D-BCD6-5082-4EF56E3EE190}" dt="2025-01-07T19:12:06.058" v="252"/>
          <pc:sldLayoutMkLst>
            <pc:docMk/>
            <pc:sldMasterMk cId="1254575794" sldId="2147484114"/>
            <pc:sldLayoutMk cId="3034230194" sldId="2147484109"/>
          </pc:sldLayoutMkLst>
        </pc:sldLayoutChg>
        <pc:sldLayoutChg chg="add">
          <pc:chgData name="Beau Yeomans (2305057)" userId="S::2305057@student.uwtsd.ac.uk::bfa20ca9-46c3-4577-aa22-d9a46bfe97f1" providerId="AD" clId="Web-{3C424515-729D-BCD6-5082-4EF56E3EE190}" dt="2025-01-07T19:12:06.058" v="252"/>
          <pc:sldLayoutMkLst>
            <pc:docMk/>
            <pc:sldMasterMk cId="1254575794" sldId="2147484114"/>
            <pc:sldLayoutMk cId="269794080" sldId="2147484110"/>
          </pc:sldLayoutMkLst>
        </pc:sldLayoutChg>
        <pc:sldLayoutChg chg="add">
          <pc:chgData name="Beau Yeomans (2305057)" userId="S::2305057@student.uwtsd.ac.uk::bfa20ca9-46c3-4577-aa22-d9a46bfe97f1" providerId="AD" clId="Web-{3C424515-729D-BCD6-5082-4EF56E3EE190}" dt="2025-01-07T19:12:06.058" v="252"/>
          <pc:sldLayoutMkLst>
            <pc:docMk/>
            <pc:sldMasterMk cId="1254575794" sldId="2147484114"/>
            <pc:sldLayoutMk cId="2953652184" sldId="2147484111"/>
          </pc:sldLayoutMkLst>
        </pc:sldLayoutChg>
        <pc:sldLayoutChg chg="add">
          <pc:chgData name="Beau Yeomans (2305057)" userId="S::2305057@student.uwtsd.ac.uk::bfa20ca9-46c3-4577-aa22-d9a46bfe97f1" providerId="AD" clId="Web-{3C424515-729D-BCD6-5082-4EF56E3EE190}" dt="2025-01-07T19:12:06.058" v="252"/>
          <pc:sldLayoutMkLst>
            <pc:docMk/>
            <pc:sldMasterMk cId="1254575794" sldId="2147484114"/>
            <pc:sldLayoutMk cId="177368260" sldId="2147484112"/>
          </pc:sldLayoutMkLst>
        </pc:sldLayoutChg>
        <pc:sldLayoutChg chg="add">
          <pc:chgData name="Beau Yeomans (2305057)" userId="S::2305057@student.uwtsd.ac.uk::bfa20ca9-46c3-4577-aa22-d9a46bfe97f1" providerId="AD" clId="Web-{3C424515-729D-BCD6-5082-4EF56E3EE190}" dt="2025-01-07T19:12:06.058" v="252"/>
          <pc:sldLayoutMkLst>
            <pc:docMk/>
            <pc:sldMasterMk cId="1254575794" sldId="2147484114"/>
            <pc:sldLayoutMk cId="318163885" sldId="2147484113"/>
          </pc:sldLayoutMkLst>
        </pc:sldLayoutChg>
      </pc:sldMasterChg>
    </pc:docChg>
  </pc:docChgLst>
  <pc:docChgLst>
    <pc:chgData name="Beau Yeomans (2305057)" userId="S::2305057@student.uwtsd.ac.uk::bfa20ca9-46c3-4577-aa22-d9a46bfe97f1" providerId="AD" clId="Web-{863CF66E-5C2A-EDA9-6CEC-9BFA99EA52F9}"/>
    <pc:docChg chg="modSld">
      <pc:chgData name="Beau Yeomans (2305057)" userId="S::2305057@student.uwtsd.ac.uk::bfa20ca9-46c3-4577-aa22-d9a46bfe97f1" providerId="AD" clId="Web-{863CF66E-5C2A-EDA9-6CEC-9BFA99EA52F9}" dt="2025-01-14T17:16:30.557" v="65" actId="1076"/>
      <pc:docMkLst>
        <pc:docMk/>
      </pc:docMkLst>
      <pc:sldChg chg="addSp delSp modSp">
        <pc:chgData name="Beau Yeomans (2305057)" userId="S::2305057@student.uwtsd.ac.uk::bfa20ca9-46c3-4577-aa22-d9a46bfe97f1" providerId="AD" clId="Web-{863CF66E-5C2A-EDA9-6CEC-9BFA99EA52F9}" dt="2025-01-14T17:16:30.557" v="65" actId="1076"/>
        <pc:sldMkLst>
          <pc:docMk/>
          <pc:sldMk cId="162760043" sldId="269"/>
        </pc:sldMkLst>
        <pc:spChg chg="del mod">
          <ac:chgData name="Beau Yeomans (2305057)" userId="S::2305057@student.uwtsd.ac.uk::bfa20ca9-46c3-4577-aa22-d9a46bfe97f1" providerId="AD" clId="Web-{863CF66E-5C2A-EDA9-6CEC-9BFA99EA52F9}" dt="2025-01-14T17:14:32.679" v="34"/>
          <ac:spMkLst>
            <pc:docMk/>
            <pc:sldMk cId="162760043" sldId="269"/>
            <ac:spMk id="2" creationId="{FCB93E4B-BA2E-F5DD-1F8E-A927886590EA}"/>
          </ac:spMkLst>
        </pc:spChg>
        <pc:spChg chg="add mod">
          <ac:chgData name="Beau Yeomans (2305057)" userId="S::2305057@student.uwtsd.ac.uk::bfa20ca9-46c3-4577-aa22-d9a46bfe97f1" providerId="AD" clId="Web-{863CF66E-5C2A-EDA9-6CEC-9BFA99EA52F9}" dt="2025-01-14T17:15:49.134" v="60" actId="1076"/>
          <ac:spMkLst>
            <pc:docMk/>
            <pc:sldMk cId="162760043" sldId="269"/>
            <ac:spMk id="6" creationId="{58D8DBB3-DD77-BACF-3E8E-D1D3246B2F73}"/>
          </ac:spMkLst>
        </pc:spChg>
        <pc:spChg chg="mod">
          <ac:chgData name="Beau Yeomans (2305057)" userId="S::2305057@student.uwtsd.ac.uk::bfa20ca9-46c3-4577-aa22-d9a46bfe97f1" providerId="AD" clId="Web-{863CF66E-5C2A-EDA9-6CEC-9BFA99EA52F9}" dt="2025-01-14T17:15:38.681" v="58" actId="1076"/>
          <ac:spMkLst>
            <pc:docMk/>
            <pc:sldMk cId="162760043" sldId="269"/>
            <ac:spMk id="7" creationId="{8DE27068-EDC9-D196-45AA-8BF80056BDF6}"/>
          </ac:spMkLst>
        </pc:spChg>
        <pc:spChg chg="add mod">
          <ac:chgData name="Beau Yeomans (2305057)" userId="S::2305057@student.uwtsd.ac.uk::bfa20ca9-46c3-4577-aa22-d9a46bfe97f1" providerId="AD" clId="Web-{863CF66E-5C2A-EDA9-6CEC-9BFA99EA52F9}" dt="2025-01-14T17:16:30.557" v="65" actId="1076"/>
          <ac:spMkLst>
            <pc:docMk/>
            <pc:sldMk cId="162760043" sldId="269"/>
            <ac:spMk id="8" creationId="{EF898FC7-3D49-3089-A9FB-18A7DF8AE58C}"/>
          </ac:spMkLst>
        </pc:spChg>
        <pc:picChg chg="add del mod">
          <ac:chgData name="Beau Yeomans (2305057)" userId="S::2305057@student.uwtsd.ac.uk::bfa20ca9-46c3-4577-aa22-d9a46bfe97f1" providerId="AD" clId="Web-{863CF66E-5C2A-EDA9-6CEC-9BFA99EA52F9}" dt="2025-01-14T17:12:23.675" v="1"/>
          <ac:picMkLst>
            <pc:docMk/>
            <pc:sldMk cId="162760043" sldId="269"/>
            <ac:picMk id="3" creationId="{CC94A1EF-3857-63B1-37D3-D42835918826}"/>
          </ac:picMkLst>
        </pc:picChg>
        <pc:picChg chg="add mod">
          <ac:chgData name="Beau Yeomans (2305057)" userId="S::2305057@student.uwtsd.ac.uk::bfa20ca9-46c3-4577-aa22-d9a46bfe97f1" providerId="AD" clId="Web-{863CF66E-5C2A-EDA9-6CEC-9BFA99EA52F9}" dt="2025-01-14T17:15:29.727" v="57" actId="1076"/>
          <ac:picMkLst>
            <pc:docMk/>
            <pc:sldMk cId="162760043" sldId="269"/>
            <ac:picMk id="4" creationId="{2770E3EA-1B82-2AFF-CA25-54AF85263A73}"/>
          </ac:picMkLst>
        </pc:picChg>
        <pc:picChg chg="mod">
          <ac:chgData name="Beau Yeomans (2305057)" userId="S::2305057@student.uwtsd.ac.uk::bfa20ca9-46c3-4577-aa22-d9a46bfe97f1" providerId="AD" clId="Web-{863CF66E-5C2A-EDA9-6CEC-9BFA99EA52F9}" dt="2025-01-14T17:13:56.678" v="28" actId="1076"/>
          <ac:picMkLst>
            <pc:docMk/>
            <pc:sldMk cId="162760043" sldId="269"/>
            <ac:picMk id="10" creationId="{0E4D7B5E-A785-BE27-0C1B-C7BBEA2CF932}"/>
          </ac:picMkLst>
        </pc:picChg>
      </pc:sldChg>
    </pc:docChg>
  </pc:docChgLst>
  <pc:docChgLst>
    <pc:chgData name="Beau Yeomans (2305057)" userId="S::2305057@student.uwtsd.ac.uk::bfa20ca9-46c3-4577-aa22-d9a46bfe97f1" providerId="AD" clId="Web-{8333AE2A-94B5-03E6-6D70-4595FA319598}"/>
    <pc:docChg chg="addSld modSld">
      <pc:chgData name="Beau Yeomans (2305057)" userId="S::2305057@student.uwtsd.ac.uk::bfa20ca9-46c3-4577-aa22-d9a46bfe97f1" providerId="AD" clId="Web-{8333AE2A-94B5-03E6-6D70-4595FA319598}" dt="2025-01-13T22:49:13.188" v="641" actId="14100"/>
      <pc:docMkLst>
        <pc:docMk/>
      </pc:docMkLst>
      <pc:sldChg chg="addSp modSp">
        <pc:chgData name="Beau Yeomans (2305057)" userId="S::2305057@student.uwtsd.ac.uk::bfa20ca9-46c3-4577-aa22-d9a46bfe97f1" providerId="AD" clId="Web-{8333AE2A-94B5-03E6-6D70-4595FA319598}" dt="2025-01-13T22:23:36.406" v="492" actId="14100"/>
        <pc:sldMkLst>
          <pc:docMk/>
          <pc:sldMk cId="2536578364" sldId="270"/>
        </pc:sldMkLst>
        <pc:spChg chg="mod">
          <ac:chgData name="Beau Yeomans (2305057)" userId="S::2305057@student.uwtsd.ac.uk::bfa20ca9-46c3-4577-aa22-d9a46bfe97f1" providerId="AD" clId="Web-{8333AE2A-94B5-03E6-6D70-4595FA319598}" dt="2025-01-13T22:21:56.714" v="486" actId="1076"/>
          <ac:spMkLst>
            <pc:docMk/>
            <pc:sldMk cId="2536578364" sldId="270"/>
            <ac:spMk id="17" creationId="{C680FA52-50CF-3F7C-AFAB-8931AF20CD33}"/>
          </ac:spMkLst>
        </pc:spChg>
        <pc:picChg chg="add mod">
          <ac:chgData name="Beau Yeomans (2305057)" userId="S::2305057@student.uwtsd.ac.uk::bfa20ca9-46c3-4577-aa22-d9a46bfe97f1" providerId="AD" clId="Web-{8333AE2A-94B5-03E6-6D70-4595FA319598}" dt="2025-01-13T22:22:20.826" v="490" actId="1076"/>
          <ac:picMkLst>
            <pc:docMk/>
            <pc:sldMk cId="2536578364" sldId="270"/>
            <ac:picMk id="3" creationId="{436EC812-2DCE-7143-656F-F1641B480E4E}"/>
          </ac:picMkLst>
        </pc:picChg>
        <pc:picChg chg="mod">
          <ac:chgData name="Beau Yeomans (2305057)" userId="S::2305057@student.uwtsd.ac.uk::bfa20ca9-46c3-4577-aa22-d9a46bfe97f1" providerId="AD" clId="Web-{8333AE2A-94B5-03E6-6D70-4595FA319598}" dt="2025-01-13T22:23:36.406" v="492" actId="14100"/>
          <ac:picMkLst>
            <pc:docMk/>
            <pc:sldMk cId="2536578364" sldId="270"/>
            <ac:picMk id="15" creationId="{B7B396B6-994B-5798-DF9D-4B97825B03EC}"/>
          </ac:picMkLst>
        </pc:picChg>
        <pc:cxnChg chg="add">
          <ac:chgData name="Beau Yeomans (2305057)" userId="S::2305057@student.uwtsd.ac.uk::bfa20ca9-46c3-4577-aa22-d9a46bfe97f1" providerId="AD" clId="Web-{8333AE2A-94B5-03E6-6D70-4595FA319598}" dt="2025-01-13T22:22:44.389" v="491"/>
          <ac:cxnSpMkLst>
            <pc:docMk/>
            <pc:sldMk cId="2536578364" sldId="270"/>
            <ac:cxnSpMk id="4" creationId="{CBB9A4B9-0ED9-48B2-C756-4BACF01EA785}"/>
          </ac:cxnSpMkLst>
        </pc:cxnChg>
      </pc:sldChg>
      <pc:sldChg chg="modSp">
        <pc:chgData name="Beau Yeomans (2305057)" userId="S::2305057@student.uwtsd.ac.uk::bfa20ca9-46c3-4577-aa22-d9a46bfe97f1" providerId="AD" clId="Web-{8333AE2A-94B5-03E6-6D70-4595FA319598}" dt="2025-01-13T18:21:15.910" v="436" actId="1076"/>
        <pc:sldMkLst>
          <pc:docMk/>
          <pc:sldMk cId="452128677" sldId="273"/>
        </pc:sldMkLst>
        <pc:spChg chg="mod">
          <ac:chgData name="Beau Yeomans (2305057)" userId="S::2305057@student.uwtsd.ac.uk::bfa20ca9-46c3-4577-aa22-d9a46bfe97f1" providerId="AD" clId="Web-{8333AE2A-94B5-03E6-6D70-4595FA319598}" dt="2025-01-13T18:21:15.910" v="436" actId="1076"/>
          <ac:spMkLst>
            <pc:docMk/>
            <pc:sldMk cId="452128677" sldId="273"/>
            <ac:spMk id="8" creationId="{D6D043EA-4432-A097-1E96-2DB74F39005D}"/>
          </ac:spMkLst>
        </pc:spChg>
        <pc:picChg chg="mod">
          <ac:chgData name="Beau Yeomans (2305057)" userId="S::2305057@student.uwtsd.ac.uk::bfa20ca9-46c3-4577-aa22-d9a46bfe97f1" providerId="AD" clId="Web-{8333AE2A-94B5-03E6-6D70-4595FA319598}" dt="2025-01-13T18:21:03.191" v="434" actId="1076"/>
          <ac:picMkLst>
            <pc:docMk/>
            <pc:sldMk cId="452128677" sldId="273"/>
            <ac:picMk id="5" creationId="{A4C9B463-0AD5-C9BF-1556-C1048717487B}"/>
          </ac:picMkLst>
        </pc:picChg>
      </pc:sldChg>
      <pc:sldChg chg="addSp delSp modSp mod setBg">
        <pc:chgData name="Beau Yeomans (2305057)" userId="S::2305057@student.uwtsd.ac.uk::bfa20ca9-46c3-4577-aa22-d9a46bfe97f1" providerId="AD" clId="Web-{8333AE2A-94B5-03E6-6D70-4595FA319598}" dt="2025-01-13T16:58:07.222" v="302" actId="1076"/>
        <pc:sldMkLst>
          <pc:docMk/>
          <pc:sldMk cId="1375219249" sldId="274"/>
        </pc:sldMkLst>
        <pc:spChg chg="mod">
          <ac:chgData name="Beau Yeomans (2305057)" userId="S::2305057@student.uwtsd.ac.uk::bfa20ca9-46c3-4577-aa22-d9a46bfe97f1" providerId="AD" clId="Web-{8333AE2A-94B5-03E6-6D70-4595FA319598}" dt="2025-01-13T16:01:28.457" v="197" actId="1076"/>
          <ac:spMkLst>
            <pc:docMk/>
            <pc:sldMk cId="1375219249" sldId="274"/>
            <ac:spMk id="2" creationId="{CAFB2E97-5034-2D71-2F7D-26F0FBD94B58}"/>
          </ac:spMkLst>
        </pc:spChg>
        <pc:spChg chg="mod">
          <ac:chgData name="Beau Yeomans (2305057)" userId="S::2305057@student.uwtsd.ac.uk::bfa20ca9-46c3-4577-aa22-d9a46bfe97f1" providerId="AD" clId="Web-{8333AE2A-94B5-03E6-6D70-4595FA319598}" dt="2025-01-13T16:04:29.949" v="200" actId="20577"/>
          <ac:spMkLst>
            <pc:docMk/>
            <pc:sldMk cId="1375219249" sldId="274"/>
            <ac:spMk id="10" creationId="{39CC35D7-484D-7F6B-5417-5E1B4C4848BB}"/>
          </ac:spMkLst>
        </pc:spChg>
        <pc:spChg chg="add del">
          <ac:chgData name="Beau Yeomans (2305057)" userId="S::2305057@student.uwtsd.ac.uk::bfa20ca9-46c3-4577-aa22-d9a46bfe97f1" providerId="AD" clId="Web-{8333AE2A-94B5-03E6-6D70-4595FA319598}" dt="2025-01-13T15:56:14.351" v="150"/>
          <ac:spMkLst>
            <pc:docMk/>
            <pc:sldMk cId="1375219249" sldId="274"/>
            <ac:spMk id="98" creationId="{3737DC92-56B9-4937-AE19-D0092C88D29F}"/>
          </ac:spMkLst>
        </pc:spChg>
        <pc:spChg chg="add del">
          <ac:chgData name="Beau Yeomans (2305057)" userId="S::2305057@student.uwtsd.ac.uk::bfa20ca9-46c3-4577-aa22-d9a46bfe97f1" providerId="AD" clId="Web-{8333AE2A-94B5-03E6-6D70-4595FA319598}" dt="2025-01-13T15:56:14.351" v="150"/>
          <ac:spMkLst>
            <pc:docMk/>
            <pc:sldMk cId="1375219249" sldId="274"/>
            <ac:spMk id="102" creationId="{94F7307B-EE3B-4DDF-BA3E-2446D7BA8872}"/>
          </ac:spMkLst>
        </pc:spChg>
        <pc:spChg chg="add del">
          <ac:chgData name="Beau Yeomans (2305057)" userId="S::2305057@student.uwtsd.ac.uk::bfa20ca9-46c3-4577-aa22-d9a46bfe97f1" providerId="AD" clId="Web-{8333AE2A-94B5-03E6-6D70-4595FA319598}" dt="2025-01-13T15:56:14.351" v="150"/>
          <ac:spMkLst>
            <pc:docMk/>
            <pc:sldMk cId="1375219249" sldId="274"/>
            <ac:spMk id="103" creationId="{32E59B97-22BB-4B21-A9FA-03420C0557F2}"/>
          </ac:spMkLst>
        </pc:spChg>
        <pc:spChg chg="add del">
          <ac:chgData name="Beau Yeomans (2305057)" userId="S::2305057@student.uwtsd.ac.uk::bfa20ca9-46c3-4577-aa22-d9a46bfe97f1" providerId="AD" clId="Web-{8333AE2A-94B5-03E6-6D70-4595FA319598}" dt="2025-01-13T15:56:14.351" v="150"/>
          <ac:spMkLst>
            <pc:docMk/>
            <pc:sldMk cId="1375219249" sldId="274"/>
            <ac:spMk id="105" creationId="{B9979426-C6FD-4460-83C7-21632A5C9566}"/>
          </ac:spMkLst>
        </pc:spChg>
        <pc:spChg chg="add del">
          <ac:chgData name="Beau Yeomans (2305057)" userId="S::2305057@student.uwtsd.ac.uk::bfa20ca9-46c3-4577-aa22-d9a46bfe97f1" providerId="AD" clId="Web-{8333AE2A-94B5-03E6-6D70-4595FA319598}" dt="2025-01-13T15:56:14.351" v="150"/>
          <ac:spMkLst>
            <pc:docMk/>
            <pc:sldMk cId="1375219249" sldId="274"/>
            <ac:spMk id="106" creationId="{1149BA8E-E6C8-4AD3-9570-48F8A1AC8191}"/>
          </ac:spMkLst>
        </pc:spChg>
        <pc:spChg chg="add del">
          <ac:chgData name="Beau Yeomans (2305057)" userId="S::2305057@student.uwtsd.ac.uk::bfa20ca9-46c3-4577-aa22-d9a46bfe97f1" providerId="AD" clId="Web-{8333AE2A-94B5-03E6-6D70-4595FA319598}" dt="2025-01-13T15:56:14.351" v="150"/>
          <ac:spMkLst>
            <pc:docMk/>
            <pc:sldMk cId="1375219249" sldId="274"/>
            <ac:spMk id="108" creationId="{FDA5EA15-015B-4C5B-86F1-E15E6C34F9F7}"/>
          </ac:spMkLst>
        </pc:spChg>
        <pc:spChg chg="add del">
          <ac:chgData name="Beau Yeomans (2305057)" userId="S::2305057@student.uwtsd.ac.uk::bfa20ca9-46c3-4577-aa22-d9a46bfe97f1" providerId="AD" clId="Web-{8333AE2A-94B5-03E6-6D70-4595FA319598}" dt="2025-01-13T15:56:14.351" v="150"/>
          <ac:spMkLst>
            <pc:docMk/>
            <pc:sldMk cId="1375219249" sldId="274"/>
            <ac:spMk id="113" creationId="{593B4D24-F4A8-4141-A20A-E0575D199633}"/>
          </ac:spMkLst>
        </pc:spChg>
        <pc:spChg chg="add del">
          <ac:chgData name="Beau Yeomans (2305057)" userId="S::2305057@student.uwtsd.ac.uk::bfa20ca9-46c3-4577-aa22-d9a46bfe97f1" providerId="AD" clId="Web-{8333AE2A-94B5-03E6-6D70-4595FA319598}" dt="2025-01-13T15:56:14.351" v="150"/>
          <ac:spMkLst>
            <pc:docMk/>
            <pc:sldMk cId="1375219249" sldId="274"/>
            <ac:spMk id="115" creationId="{6719801E-A6E2-4F88-BB91-2A71DBC47809}"/>
          </ac:spMkLst>
        </pc:spChg>
        <pc:spChg chg="add del">
          <ac:chgData name="Beau Yeomans (2305057)" userId="S::2305057@student.uwtsd.ac.uk::bfa20ca9-46c3-4577-aa22-d9a46bfe97f1" providerId="AD" clId="Web-{8333AE2A-94B5-03E6-6D70-4595FA319598}" dt="2025-01-13T15:56:14.351" v="150"/>
          <ac:spMkLst>
            <pc:docMk/>
            <pc:sldMk cId="1375219249" sldId="274"/>
            <ac:spMk id="119" creationId="{9689869E-ECC4-4D30-B2DF-C7DC3DD8598A}"/>
          </ac:spMkLst>
        </pc:spChg>
        <pc:picChg chg="add mod">
          <ac:chgData name="Beau Yeomans (2305057)" userId="S::2305057@student.uwtsd.ac.uk::bfa20ca9-46c3-4577-aa22-d9a46bfe97f1" providerId="AD" clId="Web-{8333AE2A-94B5-03E6-6D70-4595FA319598}" dt="2025-01-13T16:01:06.003" v="193" actId="1076"/>
          <ac:picMkLst>
            <pc:docMk/>
            <pc:sldMk cId="1375219249" sldId="274"/>
            <ac:picMk id="3" creationId="{D4D1C27A-9D53-6372-778C-F7716A365153}"/>
          </ac:picMkLst>
        </pc:picChg>
        <pc:picChg chg="del mod modCrop">
          <ac:chgData name="Beau Yeomans (2305057)" userId="S::2305057@student.uwtsd.ac.uk::bfa20ca9-46c3-4577-aa22-d9a46bfe97f1" providerId="AD" clId="Web-{8333AE2A-94B5-03E6-6D70-4595FA319598}" dt="2025-01-13T15:56:22.461" v="151"/>
          <ac:picMkLst>
            <pc:docMk/>
            <pc:sldMk cId="1375219249" sldId="274"/>
            <ac:picMk id="4" creationId="{DD1A7DE6-1149-700A-D5FA-CE30B15599CD}"/>
          </ac:picMkLst>
        </pc:picChg>
        <pc:picChg chg="add mod">
          <ac:chgData name="Beau Yeomans (2305057)" userId="S::2305057@student.uwtsd.ac.uk::bfa20ca9-46c3-4577-aa22-d9a46bfe97f1" providerId="AD" clId="Web-{8333AE2A-94B5-03E6-6D70-4595FA319598}" dt="2025-01-13T16:00:58.081" v="191" actId="1076"/>
          <ac:picMkLst>
            <pc:docMk/>
            <pc:sldMk cId="1375219249" sldId="274"/>
            <ac:picMk id="5" creationId="{B14CEA8C-B271-9B4B-BE06-D6ECA0581C37}"/>
          </ac:picMkLst>
        </pc:picChg>
        <pc:picChg chg="del">
          <ac:chgData name="Beau Yeomans (2305057)" userId="S::2305057@student.uwtsd.ac.uk::bfa20ca9-46c3-4577-aa22-d9a46bfe97f1" providerId="AD" clId="Web-{8333AE2A-94B5-03E6-6D70-4595FA319598}" dt="2025-01-13T15:52:46.483" v="110"/>
          <ac:picMkLst>
            <pc:docMk/>
            <pc:sldMk cId="1375219249" sldId="274"/>
            <ac:picMk id="6" creationId="{89B1A165-B372-02DC-DC41-C7C410D6A355}"/>
          </ac:picMkLst>
        </pc:picChg>
        <pc:picChg chg="del">
          <ac:chgData name="Beau Yeomans (2305057)" userId="S::2305057@student.uwtsd.ac.uk::bfa20ca9-46c3-4577-aa22-d9a46bfe97f1" providerId="AD" clId="Web-{8333AE2A-94B5-03E6-6D70-4595FA319598}" dt="2025-01-13T15:52:48.311" v="111"/>
          <ac:picMkLst>
            <pc:docMk/>
            <pc:sldMk cId="1375219249" sldId="274"/>
            <ac:picMk id="7" creationId="{35A3A2D5-9D98-367E-4C04-52B31DEDC56E}"/>
          </ac:picMkLst>
        </pc:picChg>
        <pc:picChg chg="add mod modCrop">
          <ac:chgData name="Beau Yeomans (2305057)" userId="S::2305057@student.uwtsd.ac.uk::bfa20ca9-46c3-4577-aa22-d9a46bfe97f1" providerId="AD" clId="Web-{8333AE2A-94B5-03E6-6D70-4595FA319598}" dt="2025-01-13T16:58:07.222" v="302" actId="1076"/>
          <ac:picMkLst>
            <pc:docMk/>
            <pc:sldMk cId="1375219249" sldId="274"/>
            <ac:picMk id="8" creationId="{C0DFD545-B818-042D-6716-BFA011053A11}"/>
          </ac:picMkLst>
        </pc:picChg>
      </pc:sldChg>
      <pc:sldChg chg="modSp">
        <pc:chgData name="Beau Yeomans (2305057)" userId="S::2305057@student.uwtsd.ac.uk::bfa20ca9-46c3-4577-aa22-d9a46bfe97f1" providerId="AD" clId="Web-{8333AE2A-94B5-03E6-6D70-4595FA319598}" dt="2025-01-13T17:10:47.420" v="358" actId="20577"/>
        <pc:sldMkLst>
          <pc:docMk/>
          <pc:sldMk cId="3566147888" sldId="275"/>
        </pc:sldMkLst>
        <pc:spChg chg="mod">
          <ac:chgData name="Beau Yeomans (2305057)" userId="S::2305057@student.uwtsd.ac.uk::bfa20ca9-46c3-4577-aa22-d9a46bfe97f1" providerId="AD" clId="Web-{8333AE2A-94B5-03E6-6D70-4595FA319598}" dt="2025-01-13T14:58:31.686" v="12" actId="1076"/>
          <ac:spMkLst>
            <pc:docMk/>
            <pc:sldMk cId="3566147888" sldId="275"/>
            <ac:spMk id="2" creationId="{C7D546EF-1CBE-A5DB-3CE0-82B4A7D19184}"/>
          </ac:spMkLst>
        </pc:spChg>
        <pc:spChg chg="mod">
          <ac:chgData name="Beau Yeomans (2305057)" userId="S::2305057@student.uwtsd.ac.uk::bfa20ca9-46c3-4577-aa22-d9a46bfe97f1" providerId="AD" clId="Web-{8333AE2A-94B5-03E6-6D70-4595FA319598}" dt="2025-01-13T17:10:47.420" v="358" actId="20577"/>
          <ac:spMkLst>
            <pc:docMk/>
            <pc:sldMk cId="3566147888" sldId="275"/>
            <ac:spMk id="14" creationId="{CF4A2722-C1DB-52D6-30C7-054483E93EEA}"/>
          </ac:spMkLst>
        </pc:spChg>
        <pc:spChg chg="mod">
          <ac:chgData name="Beau Yeomans (2305057)" userId="S::2305057@student.uwtsd.ac.uk::bfa20ca9-46c3-4577-aa22-d9a46bfe97f1" providerId="AD" clId="Web-{8333AE2A-94B5-03E6-6D70-4595FA319598}" dt="2025-01-13T16:04:36.496" v="201" actId="20577"/>
          <ac:spMkLst>
            <pc:docMk/>
            <pc:sldMk cId="3566147888" sldId="275"/>
            <ac:spMk id="79" creationId="{10CE40DC-5723-449B-A365-A61D8C262E93}"/>
          </ac:spMkLst>
        </pc:spChg>
      </pc:sldChg>
      <pc:sldChg chg="addSp delSp modSp new mod setBg">
        <pc:chgData name="Beau Yeomans (2305057)" userId="S::2305057@student.uwtsd.ac.uk::bfa20ca9-46c3-4577-aa22-d9a46bfe97f1" providerId="AD" clId="Web-{8333AE2A-94B5-03E6-6D70-4595FA319598}" dt="2025-01-13T22:26:31.645" v="522" actId="14100"/>
        <pc:sldMkLst>
          <pc:docMk/>
          <pc:sldMk cId="1080520100" sldId="276"/>
        </pc:sldMkLst>
        <pc:spChg chg="mod">
          <ac:chgData name="Beau Yeomans (2305057)" userId="S::2305057@student.uwtsd.ac.uk::bfa20ca9-46c3-4577-aa22-d9a46bfe97f1" providerId="AD" clId="Web-{8333AE2A-94B5-03E6-6D70-4595FA319598}" dt="2025-01-13T15:48:47.224" v="83" actId="1076"/>
          <ac:spMkLst>
            <pc:docMk/>
            <pc:sldMk cId="1080520100" sldId="276"/>
            <ac:spMk id="2" creationId="{5966310C-2DC8-DD38-39D2-27F17C49A2CF}"/>
          </ac:spMkLst>
        </pc:spChg>
        <pc:spChg chg="del mod">
          <ac:chgData name="Beau Yeomans (2305057)" userId="S::2305057@student.uwtsd.ac.uk::bfa20ca9-46c3-4577-aa22-d9a46bfe97f1" providerId="AD" clId="Web-{8333AE2A-94B5-03E6-6D70-4595FA319598}" dt="2025-01-13T15:47:21.673" v="62"/>
          <ac:spMkLst>
            <pc:docMk/>
            <pc:sldMk cId="1080520100" sldId="276"/>
            <ac:spMk id="3" creationId="{52AE59B3-F809-8719-21E7-DD609416A20E}"/>
          </ac:spMkLst>
        </pc:spChg>
        <pc:spChg chg="add del mod">
          <ac:chgData name="Beau Yeomans (2305057)" userId="S::2305057@student.uwtsd.ac.uk::bfa20ca9-46c3-4577-aa22-d9a46bfe97f1" providerId="AD" clId="Web-{8333AE2A-94B5-03E6-6D70-4595FA319598}" dt="2025-01-13T15:47:25.330" v="63"/>
          <ac:spMkLst>
            <pc:docMk/>
            <pc:sldMk cId="1080520100" sldId="276"/>
            <ac:spMk id="7" creationId="{51F242D1-94A1-663D-1B98-486882EB6D84}"/>
          </ac:spMkLst>
        </pc:spChg>
        <pc:spChg chg="add mod">
          <ac:chgData name="Beau Yeomans (2305057)" userId="S::2305057@student.uwtsd.ac.uk::bfa20ca9-46c3-4577-aa22-d9a46bfe97f1" providerId="AD" clId="Web-{8333AE2A-94B5-03E6-6D70-4595FA319598}" dt="2025-01-13T22:25:29.112" v="513" actId="14100"/>
          <ac:spMkLst>
            <pc:docMk/>
            <pc:sldMk cId="1080520100" sldId="276"/>
            <ac:spMk id="8" creationId="{9E08FF2A-C72E-FF44-AE1B-9CF47A9D058D}"/>
          </ac:spMkLst>
        </pc:spChg>
        <pc:spChg chg="add">
          <ac:chgData name="Beau Yeomans (2305057)" userId="S::2305057@student.uwtsd.ac.uk::bfa20ca9-46c3-4577-aa22-d9a46bfe97f1" providerId="AD" clId="Web-{8333AE2A-94B5-03E6-6D70-4595FA319598}" dt="2025-01-13T15:46:49.969" v="54"/>
          <ac:spMkLst>
            <pc:docMk/>
            <pc:sldMk cId="1080520100" sldId="276"/>
            <ac:spMk id="10" creationId="{49BB7E9A-6937-4BF0-9F51-A20F197B550F}"/>
          </ac:spMkLst>
        </pc:spChg>
        <pc:spChg chg="add del mod">
          <ac:chgData name="Beau Yeomans (2305057)" userId="S::2305057@student.uwtsd.ac.uk::bfa20ca9-46c3-4577-aa22-d9a46bfe97f1" providerId="AD" clId="Web-{8333AE2A-94B5-03E6-6D70-4595FA319598}" dt="2025-01-13T22:24:16.798" v="493"/>
          <ac:spMkLst>
            <pc:docMk/>
            <pc:sldMk cId="1080520100" sldId="276"/>
            <ac:spMk id="11" creationId="{BEADA5BD-BE03-E998-AD78-19A6F64C3E68}"/>
          </ac:spMkLst>
        </pc:spChg>
        <pc:spChg chg="add">
          <ac:chgData name="Beau Yeomans (2305057)" userId="S::2305057@student.uwtsd.ac.uk::bfa20ca9-46c3-4577-aa22-d9a46bfe97f1" providerId="AD" clId="Web-{8333AE2A-94B5-03E6-6D70-4595FA319598}" dt="2025-01-13T15:46:49.969" v="54"/>
          <ac:spMkLst>
            <pc:docMk/>
            <pc:sldMk cId="1080520100" sldId="276"/>
            <ac:spMk id="12" creationId="{E0939753-89D7-48A8-8441-B9FF25CE8A7E}"/>
          </ac:spMkLst>
        </pc:spChg>
        <pc:spChg chg="add">
          <ac:chgData name="Beau Yeomans (2305057)" userId="S::2305057@student.uwtsd.ac.uk::bfa20ca9-46c3-4577-aa22-d9a46bfe97f1" providerId="AD" clId="Web-{8333AE2A-94B5-03E6-6D70-4595FA319598}" dt="2025-01-13T15:46:49.969" v="54"/>
          <ac:spMkLst>
            <pc:docMk/>
            <pc:sldMk cId="1080520100" sldId="276"/>
            <ac:spMk id="14" creationId="{9F5CCFC5-858F-4B45-9B10-D49DD0280D20}"/>
          </ac:spMkLst>
        </pc:spChg>
        <pc:spChg chg="add">
          <ac:chgData name="Beau Yeomans (2305057)" userId="S::2305057@student.uwtsd.ac.uk::bfa20ca9-46c3-4577-aa22-d9a46bfe97f1" providerId="AD" clId="Web-{8333AE2A-94B5-03E6-6D70-4595FA319598}" dt="2025-01-13T15:46:49.969" v="54"/>
          <ac:spMkLst>
            <pc:docMk/>
            <pc:sldMk cId="1080520100" sldId="276"/>
            <ac:spMk id="16" creationId="{2348ECDC-D455-4B71-90F6-2ECC12B7983B}"/>
          </ac:spMkLst>
        </pc:spChg>
        <pc:picChg chg="add mod">
          <ac:chgData name="Beau Yeomans (2305057)" userId="S::2305057@student.uwtsd.ac.uk::bfa20ca9-46c3-4577-aa22-d9a46bfe97f1" providerId="AD" clId="Web-{8333AE2A-94B5-03E6-6D70-4595FA319598}" dt="2025-01-13T22:25:48.160" v="518" actId="14100"/>
          <ac:picMkLst>
            <pc:docMk/>
            <pc:sldMk cId="1080520100" sldId="276"/>
            <ac:picMk id="3" creationId="{221E3F6B-E63D-E345-CA0C-C6E88984777A}"/>
          </ac:picMkLst>
        </pc:picChg>
        <pc:picChg chg="add del mod">
          <ac:chgData name="Beau Yeomans (2305057)" userId="S::2305057@student.uwtsd.ac.uk::bfa20ca9-46c3-4577-aa22-d9a46bfe97f1" providerId="AD" clId="Web-{8333AE2A-94B5-03E6-6D70-4595FA319598}" dt="2025-01-13T15:43:52.946" v="51"/>
          <ac:picMkLst>
            <pc:docMk/>
            <pc:sldMk cId="1080520100" sldId="276"/>
            <ac:picMk id="4" creationId="{8CF55049-FA35-771F-F7E7-247ED663E9F6}"/>
          </ac:picMkLst>
        </pc:picChg>
        <pc:picChg chg="add del mod">
          <ac:chgData name="Beau Yeomans (2305057)" userId="S::2305057@student.uwtsd.ac.uk::bfa20ca9-46c3-4577-aa22-d9a46bfe97f1" providerId="AD" clId="Web-{8333AE2A-94B5-03E6-6D70-4595FA319598}" dt="2025-01-13T15:50:27.665" v="88"/>
          <ac:picMkLst>
            <pc:docMk/>
            <pc:sldMk cId="1080520100" sldId="276"/>
            <ac:picMk id="5" creationId="{A928912B-D0CE-C481-EBCD-98D33E769513}"/>
          </ac:picMkLst>
        </pc:picChg>
        <pc:picChg chg="add mod">
          <ac:chgData name="Beau Yeomans (2305057)" userId="S::2305057@student.uwtsd.ac.uk::bfa20ca9-46c3-4577-aa22-d9a46bfe97f1" providerId="AD" clId="Web-{8333AE2A-94B5-03E6-6D70-4595FA319598}" dt="2025-01-13T22:26:31.645" v="522" actId="14100"/>
          <ac:picMkLst>
            <pc:docMk/>
            <pc:sldMk cId="1080520100" sldId="276"/>
            <ac:picMk id="9" creationId="{326D929C-0A07-1577-55A0-A7CF5E5DB5C8}"/>
          </ac:picMkLst>
        </pc:picChg>
        <pc:cxnChg chg="add mod">
          <ac:chgData name="Beau Yeomans (2305057)" userId="S::2305057@student.uwtsd.ac.uk::bfa20ca9-46c3-4577-aa22-d9a46bfe97f1" providerId="AD" clId="Web-{8333AE2A-94B5-03E6-6D70-4595FA319598}" dt="2025-01-13T22:26:22.114" v="521" actId="1076"/>
          <ac:cxnSpMkLst>
            <pc:docMk/>
            <pc:sldMk cId="1080520100" sldId="276"/>
            <ac:cxnSpMk id="4" creationId="{0394FB66-0292-A0A1-2DEF-2A05049C1019}"/>
          </ac:cxnSpMkLst>
        </pc:cxnChg>
      </pc:sldChg>
      <pc:sldChg chg="addSp delSp modSp new mod setBg">
        <pc:chgData name="Beau Yeomans (2305057)" userId="S::2305057@student.uwtsd.ac.uk::bfa20ca9-46c3-4577-aa22-d9a46bfe97f1" providerId="AD" clId="Web-{8333AE2A-94B5-03E6-6D70-4595FA319598}" dt="2025-01-13T22:27:51.554" v="527" actId="1076"/>
        <pc:sldMkLst>
          <pc:docMk/>
          <pc:sldMk cId="3162192632" sldId="277"/>
        </pc:sldMkLst>
        <pc:spChg chg="mod">
          <ac:chgData name="Beau Yeomans (2305057)" userId="S::2305057@student.uwtsd.ac.uk::bfa20ca9-46c3-4577-aa22-d9a46bfe97f1" providerId="AD" clId="Web-{8333AE2A-94B5-03E6-6D70-4595FA319598}" dt="2025-01-13T22:27:51.554" v="527" actId="1076"/>
          <ac:spMkLst>
            <pc:docMk/>
            <pc:sldMk cId="3162192632" sldId="277"/>
            <ac:spMk id="2" creationId="{1A5D991B-0DC7-7502-D1ED-89D06DC43BA8}"/>
          </ac:spMkLst>
        </pc:spChg>
        <pc:spChg chg="del mod ord">
          <ac:chgData name="Beau Yeomans (2305057)" userId="S::2305057@student.uwtsd.ac.uk::bfa20ca9-46c3-4577-aa22-d9a46bfe97f1" providerId="AD" clId="Web-{8333AE2A-94B5-03E6-6D70-4595FA319598}" dt="2025-01-13T16:50:25.643" v="228"/>
          <ac:spMkLst>
            <pc:docMk/>
            <pc:sldMk cId="3162192632" sldId="277"/>
            <ac:spMk id="3" creationId="{C0122EA1-6297-032F-28BD-AC56018E6E13}"/>
          </ac:spMkLst>
        </pc:spChg>
        <pc:spChg chg="add del mod">
          <ac:chgData name="Beau Yeomans (2305057)" userId="S::2305057@student.uwtsd.ac.uk::bfa20ca9-46c3-4577-aa22-d9a46bfe97f1" providerId="AD" clId="Web-{8333AE2A-94B5-03E6-6D70-4595FA319598}" dt="2025-01-13T16:50:34.644" v="231"/>
          <ac:spMkLst>
            <pc:docMk/>
            <pc:sldMk cId="3162192632" sldId="277"/>
            <ac:spMk id="6" creationId="{5391B0AD-BC00-57D2-D552-3D3FDB2249F6}"/>
          </ac:spMkLst>
        </pc:spChg>
        <pc:spChg chg="add del">
          <ac:chgData name="Beau Yeomans (2305057)" userId="S::2305057@student.uwtsd.ac.uk::bfa20ca9-46c3-4577-aa22-d9a46bfe97f1" providerId="AD" clId="Web-{8333AE2A-94B5-03E6-6D70-4595FA319598}" dt="2025-01-13T16:50:31.550" v="230"/>
          <ac:spMkLst>
            <pc:docMk/>
            <pc:sldMk cId="3162192632" sldId="277"/>
            <ac:spMk id="7" creationId="{2098438F-6F3B-7115-8BC7-D0DCB4BDF382}"/>
          </ac:spMkLst>
        </pc:spChg>
        <pc:spChg chg="add mod">
          <ac:chgData name="Beau Yeomans (2305057)" userId="S::2305057@student.uwtsd.ac.uk::bfa20ca9-46c3-4577-aa22-d9a46bfe97f1" providerId="AD" clId="Web-{8333AE2A-94B5-03E6-6D70-4595FA319598}" dt="2025-01-13T17:02:48.794" v="341" actId="20577"/>
          <ac:spMkLst>
            <pc:docMk/>
            <pc:sldMk cId="3162192632" sldId="277"/>
            <ac:spMk id="8" creationId="{DCB09297-EEEC-655C-55D9-DA8753F7B805}"/>
          </ac:spMkLst>
        </pc:spChg>
        <pc:spChg chg="add del">
          <ac:chgData name="Beau Yeomans (2305057)" userId="S::2305057@student.uwtsd.ac.uk::bfa20ca9-46c3-4577-aa22-d9a46bfe97f1" providerId="AD" clId="Web-{8333AE2A-94B5-03E6-6D70-4595FA319598}" dt="2025-01-13T16:50:11.627" v="225"/>
          <ac:spMkLst>
            <pc:docMk/>
            <pc:sldMk cId="3162192632" sldId="277"/>
            <ac:spMk id="9" creationId="{8181FC64-B306-4821-98E2-780662EFC486}"/>
          </ac:spMkLst>
        </pc:spChg>
        <pc:spChg chg="add del">
          <ac:chgData name="Beau Yeomans (2305057)" userId="S::2305057@student.uwtsd.ac.uk::bfa20ca9-46c3-4577-aa22-d9a46bfe97f1" providerId="AD" clId="Web-{8333AE2A-94B5-03E6-6D70-4595FA319598}" dt="2025-01-13T16:50:11.627" v="225"/>
          <ac:spMkLst>
            <pc:docMk/>
            <pc:sldMk cId="3162192632" sldId="277"/>
            <ac:spMk id="11" creationId="{5871FC61-DD4E-47D4-81FD-8A7E7D12B371}"/>
          </ac:spMkLst>
        </pc:spChg>
        <pc:spChg chg="add del">
          <ac:chgData name="Beau Yeomans (2305057)" userId="S::2305057@student.uwtsd.ac.uk::bfa20ca9-46c3-4577-aa22-d9a46bfe97f1" providerId="AD" clId="Web-{8333AE2A-94B5-03E6-6D70-4595FA319598}" dt="2025-01-13T16:50:11.627" v="225"/>
          <ac:spMkLst>
            <pc:docMk/>
            <pc:sldMk cId="3162192632" sldId="277"/>
            <ac:spMk id="13" creationId="{829A1E2C-5AC8-40FC-99E9-832069D39792}"/>
          </ac:spMkLst>
        </pc:spChg>
        <pc:spChg chg="add del">
          <ac:chgData name="Beau Yeomans (2305057)" userId="S::2305057@student.uwtsd.ac.uk::bfa20ca9-46c3-4577-aa22-d9a46bfe97f1" providerId="AD" clId="Web-{8333AE2A-94B5-03E6-6D70-4595FA319598}" dt="2025-01-13T16:50:11.627" v="225"/>
          <ac:spMkLst>
            <pc:docMk/>
            <pc:sldMk cId="3162192632" sldId="277"/>
            <ac:spMk id="15" creationId="{55C54A75-E44A-4147-B9D0-FF46CFD31612}"/>
          </ac:spMkLst>
        </pc:spChg>
        <pc:spChg chg="add">
          <ac:chgData name="Beau Yeomans (2305057)" userId="S::2305057@student.uwtsd.ac.uk::bfa20ca9-46c3-4577-aa22-d9a46bfe97f1" providerId="AD" clId="Web-{8333AE2A-94B5-03E6-6D70-4595FA319598}" dt="2025-01-13T16:50:11.627" v="225"/>
          <ac:spMkLst>
            <pc:docMk/>
            <pc:sldMk cId="3162192632" sldId="277"/>
            <ac:spMk id="20" creationId="{8181FC64-B306-4821-98E2-780662EFC486}"/>
          </ac:spMkLst>
        </pc:spChg>
        <pc:grpChg chg="add">
          <ac:chgData name="Beau Yeomans (2305057)" userId="S::2305057@student.uwtsd.ac.uk::bfa20ca9-46c3-4577-aa22-d9a46bfe97f1" providerId="AD" clId="Web-{8333AE2A-94B5-03E6-6D70-4595FA319598}" dt="2025-01-13T16:50:11.627" v="225"/>
          <ac:grpSpMkLst>
            <pc:docMk/>
            <pc:sldMk cId="3162192632" sldId="277"/>
            <ac:grpSpMk id="22" creationId="{57E5BCCD-DB23-4AD8-B850-9154AAE91E0F}"/>
          </ac:grpSpMkLst>
        </pc:grpChg>
        <pc:picChg chg="add del mod modCrop">
          <ac:chgData name="Beau Yeomans (2305057)" userId="S::2305057@student.uwtsd.ac.uk::bfa20ca9-46c3-4577-aa22-d9a46bfe97f1" providerId="AD" clId="Web-{8333AE2A-94B5-03E6-6D70-4595FA319598}" dt="2025-01-13T16:56:00.077" v="290"/>
          <ac:picMkLst>
            <pc:docMk/>
            <pc:sldMk cId="3162192632" sldId="277"/>
            <ac:picMk id="4" creationId="{A02201B9-4D15-3FEB-89E5-F75018F3744B}"/>
          </ac:picMkLst>
        </pc:picChg>
        <pc:picChg chg="add mod">
          <ac:chgData name="Beau Yeomans (2305057)" userId="S::2305057@student.uwtsd.ac.uk::bfa20ca9-46c3-4577-aa22-d9a46bfe97f1" providerId="AD" clId="Web-{8333AE2A-94B5-03E6-6D70-4595FA319598}" dt="2025-01-13T16:57:01.688" v="296" actId="14100"/>
          <ac:picMkLst>
            <pc:docMk/>
            <pc:sldMk cId="3162192632" sldId="277"/>
            <ac:picMk id="12" creationId="{EF8D46EF-D98D-A31E-CD57-31DF0AFCEAC9}"/>
          </ac:picMkLst>
        </pc:picChg>
        <pc:cxnChg chg="add del mod">
          <ac:chgData name="Beau Yeomans (2305057)" userId="S::2305057@student.uwtsd.ac.uk::bfa20ca9-46c3-4577-aa22-d9a46bfe97f1" providerId="AD" clId="Web-{8333AE2A-94B5-03E6-6D70-4595FA319598}" dt="2025-01-13T16:56:54.688" v="294"/>
          <ac:cxnSpMkLst>
            <pc:docMk/>
            <pc:sldMk cId="3162192632" sldId="277"/>
            <ac:cxnSpMk id="10" creationId="{796E8FB3-6261-26D4-792C-7B180E4E8AA4}"/>
          </ac:cxnSpMkLst>
        </pc:cxnChg>
        <pc:cxnChg chg="add mod">
          <ac:chgData name="Beau Yeomans (2305057)" userId="S::2305057@student.uwtsd.ac.uk::bfa20ca9-46c3-4577-aa22-d9a46bfe97f1" providerId="AD" clId="Web-{8333AE2A-94B5-03E6-6D70-4595FA319598}" dt="2025-01-13T16:57:45.080" v="301" actId="14100"/>
          <ac:cxnSpMkLst>
            <pc:docMk/>
            <pc:sldMk cId="3162192632" sldId="277"/>
            <ac:cxnSpMk id="14" creationId="{0CC1A28C-FC59-AD2B-6616-161F20C7B908}"/>
          </ac:cxnSpMkLst>
        </pc:cxnChg>
      </pc:sldChg>
      <pc:sldChg chg="addSp delSp modSp new mod setBg">
        <pc:chgData name="Beau Yeomans (2305057)" userId="S::2305057@student.uwtsd.ac.uk::bfa20ca9-46c3-4577-aa22-d9a46bfe97f1" providerId="AD" clId="Web-{8333AE2A-94B5-03E6-6D70-4595FA319598}" dt="2025-01-13T18:25:59.417" v="471" actId="1076"/>
        <pc:sldMkLst>
          <pc:docMk/>
          <pc:sldMk cId="2149428786" sldId="278"/>
        </pc:sldMkLst>
        <pc:spChg chg="mod ord">
          <ac:chgData name="Beau Yeomans (2305057)" userId="S::2305057@student.uwtsd.ac.uk::bfa20ca9-46c3-4577-aa22-d9a46bfe97f1" providerId="AD" clId="Web-{8333AE2A-94B5-03E6-6D70-4595FA319598}" dt="2025-01-13T18:25:17.604" v="460" actId="1076"/>
          <ac:spMkLst>
            <pc:docMk/>
            <pc:sldMk cId="2149428786" sldId="278"/>
            <ac:spMk id="2" creationId="{DE0B77B9-0906-C818-2D46-48980D37C212}"/>
          </ac:spMkLst>
        </pc:spChg>
        <pc:spChg chg="del mod">
          <ac:chgData name="Beau Yeomans (2305057)" userId="S::2305057@student.uwtsd.ac.uk::bfa20ca9-46c3-4577-aa22-d9a46bfe97f1" providerId="AD" clId="Web-{8333AE2A-94B5-03E6-6D70-4595FA319598}" dt="2025-01-13T18:19:25.595" v="405"/>
          <ac:spMkLst>
            <pc:docMk/>
            <pc:sldMk cId="2149428786" sldId="278"/>
            <ac:spMk id="3" creationId="{A7AD6550-37C6-A140-7107-A8E17C4F40CC}"/>
          </ac:spMkLst>
        </pc:spChg>
        <pc:spChg chg="add del mod">
          <ac:chgData name="Beau Yeomans (2305057)" userId="S::2305057@student.uwtsd.ac.uk::bfa20ca9-46c3-4577-aa22-d9a46bfe97f1" providerId="AD" clId="Web-{8333AE2A-94B5-03E6-6D70-4595FA319598}" dt="2025-01-13T18:19:29.033" v="406"/>
          <ac:spMkLst>
            <pc:docMk/>
            <pc:sldMk cId="2149428786" sldId="278"/>
            <ac:spMk id="7" creationId="{7922FABF-9DE1-5329-8654-31CB1D9F3D94}"/>
          </ac:spMkLst>
        </pc:spChg>
        <pc:spChg chg="add del mod">
          <ac:chgData name="Beau Yeomans (2305057)" userId="S::2305057@student.uwtsd.ac.uk::bfa20ca9-46c3-4577-aa22-d9a46bfe97f1" providerId="AD" clId="Web-{8333AE2A-94B5-03E6-6D70-4595FA319598}" dt="2025-01-13T18:24:16.102" v="439"/>
          <ac:spMkLst>
            <pc:docMk/>
            <pc:sldMk cId="2149428786" sldId="278"/>
            <ac:spMk id="8" creationId="{858E3DCE-B0AB-BC0D-28D9-B14CC99680CA}"/>
          </ac:spMkLst>
        </pc:spChg>
        <pc:spChg chg="add mod">
          <ac:chgData name="Beau Yeomans (2305057)" userId="S::2305057@student.uwtsd.ac.uk::bfa20ca9-46c3-4577-aa22-d9a46bfe97f1" providerId="AD" clId="Web-{8333AE2A-94B5-03E6-6D70-4595FA319598}" dt="2025-01-13T18:25:59.417" v="471" actId="1076"/>
          <ac:spMkLst>
            <pc:docMk/>
            <pc:sldMk cId="2149428786" sldId="278"/>
            <ac:spMk id="9" creationId="{991D12C6-60BE-7014-5876-90ECE2C29AC1}"/>
          </ac:spMkLst>
        </pc:spChg>
        <pc:spChg chg="add del">
          <ac:chgData name="Beau Yeomans (2305057)" userId="S::2305057@student.uwtsd.ac.uk::bfa20ca9-46c3-4577-aa22-d9a46bfe97f1" providerId="AD" clId="Web-{8333AE2A-94B5-03E6-6D70-4595FA319598}" dt="2025-01-13T18:19:08.970" v="401"/>
          <ac:spMkLst>
            <pc:docMk/>
            <pc:sldMk cId="2149428786" sldId="278"/>
            <ac:spMk id="10" creationId="{593B4D24-F4A8-4141-A20A-E0575D199633}"/>
          </ac:spMkLst>
        </pc:spChg>
        <pc:spChg chg="add del">
          <ac:chgData name="Beau Yeomans (2305057)" userId="S::2305057@student.uwtsd.ac.uk::bfa20ca9-46c3-4577-aa22-d9a46bfe97f1" providerId="AD" clId="Web-{8333AE2A-94B5-03E6-6D70-4595FA319598}" dt="2025-01-13T18:19:08.970" v="401"/>
          <ac:spMkLst>
            <pc:docMk/>
            <pc:sldMk cId="2149428786" sldId="278"/>
            <ac:spMk id="12" creationId="{55A741C2-AB82-4BF5-9324-5D0B56A3D0F7}"/>
          </ac:spMkLst>
        </pc:spChg>
        <pc:spChg chg="add del">
          <ac:chgData name="Beau Yeomans (2305057)" userId="S::2305057@student.uwtsd.ac.uk::bfa20ca9-46c3-4577-aa22-d9a46bfe97f1" providerId="AD" clId="Web-{8333AE2A-94B5-03E6-6D70-4595FA319598}" dt="2025-01-13T18:19:08.970" v="401"/>
          <ac:spMkLst>
            <pc:docMk/>
            <pc:sldMk cId="2149428786" sldId="278"/>
            <ac:spMk id="14" creationId="{DCD46807-BF17-4E5D-90A8-A062604C00C6}"/>
          </ac:spMkLst>
        </pc:spChg>
        <pc:spChg chg="add del">
          <ac:chgData name="Beau Yeomans (2305057)" userId="S::2305057@student.uwtsd.ac.uk::bfa20ca9-46c3-4577-aa22-d9a46bfe97f1" providerId="AD" clId="Web-{8333AE2A-94B5-03E6-6D70-4595FA319598}" dt="2025-01-13T18:19:08.970" v="401"/>
          <ac:spMkLst>
            <pc:docMk/>
            <pc:sldMk cId="2149428786" sldId="278"/>
            <ac:spMk id="16" creationId="{823926DB-76C8-474A-B5FB-F43C59E33FC5}"/>
          </ac:spMkLst>
        </pc:spChg>
        <pc:spChg chg="add del">
          <ac:chgData name="Beau Yeomans (2305057)" userId="S::2305057@student.uwtsd.ac.uk::bfa20ca9-46c3-4577-aa22-d9a46bfe97f1" providerId="AD" clId="Web-{8333AE2A-94B5-03E6-6D70-4595FA319598}" dt="2025-01-13T18:19:14.267" v="403"/>
          <ac:spMkLst>
            <pc:docMk/>
            <pc:sldMk cId="2149428786" sldId="278"/>
            <ac:spMk id="18" creationId="{3D5FBB81-B61B-416A-8F5D-A8DDF62530F1}"/>
          </ac:spMkLst>
        </pc:spChg>
        <pc:spChg chg="add del">
          <ac:chgData name="Beau Yeomans (2305057)" userId="S::2305057@student.uwtsd.ac.uk::bfa20ca9-46c3-4577-aa22-d9a46bfe97f1" providerId="AD" clId="Web-{8333AE2A-94B5-03E6-6D70-4595FA319598}" dt="2025-01-13T18:19:14.267" v="403"/>
          <ac:spMkLst>
            <pc:docMk/>
            <pc:sldMk cId="2149428786" sldId="278"/>
            <ac:spMk id="19" creationId="{40C0D7D4-D83D-4C58-87D1-955F0A9173D7}"/>
          </ac:spMkLst>
        </pc:spChg>
        <pc:spChg chg="add del">
          <ac:chgData name="Beau Yeomans (2305057)" userId="S::2305057@student.uwtsd.ac.uk::bfa20ca9-46c3-4577-aa22-d9a46bfe97f1" providerId="AD" clId="Web-{8333AE2A-94B5-03E6-6D70-4595FA319598}" dt="2025-01-13T18:19:14.267" v="403"/>
          <ac:spMkLst>
            <pc:docMk/>
            <pc:sldMk cId="2149428786" sldId="278"/>
            <ac:spMk id="20" creationId="{0BA56A81-C9DD-4EBA-9E13-32FFB51CFD45}"/>
          </ac:spMkLst>
        </pc:spChg>
        <pc:spChg chg="add del">
          <ac:chgData name="Beau Yeomans (2305057)" userId="S::2305057@student.uwtsd.ac.uk::bfa20ca9-46c3-4577-aa22-d9a46bfe97f1" providerId="AD" clId="Web-{8333AE2A-94B5-03E6-6D70-4595FA319598}" dt="2025-01-13T18:19:14.267" v="403"/>
          <ac:spMkLst>
            <pc:docMk/>
            <pc:sldMk cId="2149428786" sldId="278"/>
            <ac:spMk id="21" creationId="{15F9A324-404E-4C5D-AFF0-C5D0D84182B0}"/>
          </ac:spMkLst>
        </pc:spChg>
        <pc:spChg chg="add del">
          <ac:chgData name="Beau Yeomans (2305057)" userId="S::2305057@student.uwtsd.ac.uk::bfa20ca9-46c3-4577-aa22-d9a46bfe97f1" providerId="AD" clId="Web-{8333AE2A-94B5-03E6-6D70-4595FA319598}" dt="2025-01-13T18:23:51.086" v="438"/>
          <ac:spMkLst>
            <pc:docMk/>
            <pc:sldMk cId="2149428786" sldId="278"/>
            <ac:spMk id="23" creationId="{8181FC64-B306-4821-98E2-780662EFC486}"/>
          </ac:spMkLst>
        </pc:spChg>
        <pc:spChg chg="add del">
          <ac:chgData name="Beau Yeomans (2305057)" userId="S::2305057@student.uwtsd.ac.uk::bfa20ca9-46c3-4577-aa22-d9a46bfe97f1" providerId="AD" clId="Web-{8333AE2A-94B5-03E6-6D70-4595FA319598}" dt="2025-01-13T18:23:51.086" v="438"/>
          <ac:spMkLst>
            <pc:docMk/>
            <pc:sldMk cId="2149428786" sldId="278"/>
            <ac:spMk id="24" creationId="{5871FC61-DD4E-47D4-81FD-8A7E7D12B371}"/>
          </ac:spMkLst>
        </pc:spChg>
        <pc:spChg chg="add del">
          <ac:chgData name="Beau Yeomans (2305057)" userId="S::2305057@student.uwtsd.ac.uk::bfa20ca9-46c3-4577-aa22-d9a46bfe97f1" providerId="AD" clId="Web-{8333AE2A-94B5-03E6-6D70-4595FA319598}" dt="2025-01-13T18:23:51.086" v="438"/>
          <ac:spMkLst>
            <pc:docMk/>
            <pc:sldMk cId="2149428786" sldId="278"/>
            <ac:spMk id="25" creationId="{829A1E2C-5AC8-40FC-99E9-832069D39792}"/>
          </ac:spMkLst>
        </pc:spChg>
        <pc:spChg chg="add del">
          <ac:chgData name="Beau Yeomans (2305057)" userId="S::2305057@student.uwtsd.ac.uk::bfa20ca9-46c3-4577-aa22-d9a46bfe97f1" providerId="AD" clId="Web-{8333AE2A-94B5-03E6-6D70-4595FA319598}" dt="2025-01-13T18:23:51.086" v="438"/>
          <ac:spMkLst>
            <pc:docMk/>
            <pc:sldMk cId="2149428786" sldId="278"/>
            <ac:spMk id="26" creationId="{55C54A75-E44A-4147-B9D0-FF46CFD31612}"/>
          </ac:spMkLst>
        </pc:spChg>
        <pc:spChg chg="add">
          <ac:chgData name="Beau Yeomans (2305057)" userId="S::2305057@student.uwtsd.ac.uk::bfa20ca9-46c3-4577-aa22-d9a46bfe97f1" providerId="AD" clId="Web-{8333AE2A-94B5-03E6-6D70-4595FA319598}" dt="2025-01-13T18:23:51.086" v="438"/>
          <ac:spMkLst>
            <pc:docMk/>
            <pc:sldMk cId="2149428786" sldId="278"/>
            <ac:spMk id="31" creationId="{10CE40DC-5723-449B-A365-A61D8C262E93}"/>
          </ac:spMkLst>
        </pc:spChg>
        <pc:spChg chg="add">
          <ac:chgData name="Beau Yeomans (2305057)" userId="S::2305057@student.uwtsd.ac.uk::bfa20ca9-46c3-4577-aa22-d9a46bfe97f1" providerId="AD" clId="Web-{8333AE2A-94B5-03E6-6D70-4595FA319598}" dt="2025-01-13T18:23:51.086" v="438"/>
          <ac:spMkLst>
            <pc:docMk/>
            <pc:sldMk cId="2149428786" sldId="278"/>
            <ac:spMk id="33" creationId="{28207E96-6DFF-4119-B2EA-3299067D2F45}"/>
          </ac:spMkLst>
        </pc:spChg>
        <pc:spChg chg="add">
          <ac:chgData name="Beau Yeomans (2305057)" userId="S::2305057@student.uwtsd.ac.uk::bfa20ca9-46c3-4577-aa22-d9a46bfe97f1" providerId="AD" clId="Web-{8333AE2A-94B5-03E6-6D70-4595FA319598}" dt="2025-01-13T18:23:51.086" v="438"/>
          <ac:spMkLst>
            <pc:docMk/>
            <pc:sldMk cId="2149428786" sldId="278"/>
            <ac:spMk id="35" creationId="{9E223C86-12C5-4A60-A21A-D7FC75EFC658}"/>
          </ac:spMkLst>
        </pc:spChg>
        <pc:spChg chg="add">
          <ac:chgData name="Beau Yeomans (2305057)" userId="S::2305057@student.uwtsd.ac.uk::bfa20ca9-46c3-4577-aa22-d9a46bfe97f1" providerId="AD" clId="Web-{8333AE2A-94B5-03E6-6D70-4595FA319598}" dt="2025-01-13T18:23:51.086" v="438"/>
          <ac:spMkLst>
            <pc:docMk/>
            <pc:sldMk cId="2149428786" sldId="278"/>
            <ac:spMk id="39" creationId="{62442AC3-A9B0-4865-8A8A-1504FFC6E4D0}"/>
          </ac:spMkLst>
        </pc:spChg>
        <pc:picChg chg="add del mod">
          <ac:chgData name="Beau Yeomans (2305057)" userId="S::2305057@student.uwtsd.ac.uk::bfa20ca9-46c3-4577-aa22-d9a46bfe97f1" providerId="AD" clId="Web-{8333AE2A-94B5-03E6-6D70-4595FA319598}" dt="2025-01-13T18:18:35.375" v="398"/>
          <ac:picMkLst>
            <pc:docMk/>
            <pc:sldMk cId="2149428786" sldId="278"/>
            <ac:picMk id="4" creationId="{D14E1DDF-F268-AA26-F5E6-49B6C5455C15}"/>
          </ac:picMkLst>
        </pc:picChg>
        <pc:picChg chg="add mod ord">
          <ac:chgData name="Beau Yeomans (2305057)" userId="S::2305057@student.uwtsd.ac.uk::bfa20ca9-46c3-4577-aa22-d9a46bfe97f1" providerId="AD" clId="Web-{8333AE2A-94B5-03E6-6D70-4595FA319598}" dt="2025-01-13T18:20:45.550" v="431" actId="14100"/>
          <ac:picMkLst>
            <pc:docMk/>
            <pc:sldMk cId="2149428786" sldId="278"/>
            <ac:picMk id="5" creationId="{BE9C2F15-0F0F-326A-5BE0-3845F6432AD5}"/>
          </ac:picMkLst>
        </pc:picChg>
      </pc:sldChg>
      <pc:sldChg chg="delSp modSp new mod setBg">
        <pc:chgData name="Beau Yeomans (2305057)" userId="S::2305057@student.uwtsd.ac.uk::bfa20ca9-46c3-4577-aa22-d9a46bfe97f1" providerId="AD" clId="Web-{8333AE2A-94B5-03E6-6D70-4595FA319598}" dt="2025-01-13T22:28:58.806" v="550" actId="1076"/>
        <pc:sldMkLst>
          <pc:docMk/>
          <pc:sldMk cId="1917489086" sldId="279"/>
        </pc:sldMkLst>
        <pc:spChg chg="mod">
          <ac:chgData name="Beau Yeomans (2305057)" userId="S::2305057@student.uwtsd.ac.uk::bfa20ca9-46c3-4577-aa22-d9a46bfe97f1" providerId="AD" clId="Web-{8333AE2A-94B5-03E6-6D70-4595FA319598}" dt="2025-01-13T22:28:58.806" v="550" actId="1076"/>
          <ac:spMkLst>
            <pc:docMk/>
            <pc:sldMk cId="1917489086" sldId="279"/>
            <ac:spMk id="2" creationId="{B06C72BF-33B9-04B7-D64D-181180D24A39}"/>
          </ac:spMkLst>
        </pc:spChg>
        <pc:spChg chg="del">
          <ac:chgData name="Beau Yeomans (2305057)" userId="S::2305057@student.uwtsd.ac.uk::bfa20ca9-46c3-4577-aa22-d9a46bfe97f1" providerId="AD" clId="Web-{8333AE2A-94B5-03E6-6D70-4595FA319598}" dt="2025-01-13T22:28:44.946" v="545"/>
          <ac:spMkLst>
            <pc:docMk/>
            <pc:sldMk cId="1917489086" sldId="279"/>
            <ac:spMk id="3" creationId="{261D5E8F-41A4-309B-6902-777AA6EF5052}"/>
          </ac:spMkLst>
        </pc:spChg>
      </pc:sldChg>
      <pc:sldChg chg="addSp delSp modSp new mod setBg">
        <pc:chgData name="Beau Yeomans (2305057)" userId="S::2305057@student.uwtsd.ac.uk::bfa20ca9-46c3-4577-aa22-d9a46bfe97f1" providerId="AD" clId="Web-{8333AE2A-94B5-03E6-6D70-4595FA319598}" dt="2025-01-13T22:49:13.188" v="641" actId="14100"/>
        <pc:sldMkLst>
          <pc:docMk/>
          <pc:sldMk cId="3407885872" sldId="280"/>
        </pc:sldMkLst>
        <pc:spChg chg="mod">
          <ac:chgData name="Beau Yeomans (2305057)" userId="S::2305057@student.uwtsd.ac.uk::bfa20ca9-46c3-4577-aa22-d9a46bfe97f1" providerId="AD" clId="Web-{8333AE2A-94B5-03E6-6D70-4595FA319598}" dt="2025-01-13T22:49:04.937" v="640" actId="20577"/>
          <ac:spMkLst>
            <pc:docMk/>
            <pc:sldMk cId="3407885872" sldId="280"/>
            <ac:spMk id="2" creationId="{01FEBE48-E582-694F-DD2A-CABFB4BE598D}"/>
          </ac:spMkLst>
        </pc:spChg>
        <pc:spChg chg="del">
          <ac:chgData name="Beau Yeomans (2305057)" userId="S::2305057@student.uwtsd.ac.uk::bfa20ca9-46c3-4577-aa22-d9a46bfe97f1" providerId="AD" clId="Web-{8333AE2A-94B5-03E6-6D70-4595FA319598}" dt="2025-01-13T22:29:56.307" v="557"/>
          <ac:spMkLst>
            <pc:docMk/>
            <pc:sldMk cId="3407885872" sldId="280"/>
            <ac:spMk id="3" creationId="{6BAACEE3-B3AC-5BC0-DBCE-CA3ED2F74F75}"/>
          </ac:spMkLst>
        </pc:spChg>
        <pc:picChg chg="add mod ord">
          <ac:chgData name="Beau Yeomans (2305057)" userId="S::2305057@student.uwtsd.ac.uk::bfa20ca9-46c3-4577-aa22-d9a46bfe97f1" providerId="AD" clId="Web-{8333AE2A-94B5-03E6-6D70-4595FA319598}" dt="2025-01-13T22:49:13.188" v="641" actId="14100"/>
          <ac:picMkLst>
            <pc:docMk/>
            <pc:sldMk cId="3407885872" sldId="280"/>
            <ac:picMk id="4" creationId="{6EA04A57-1881-C61E-5783-ABC92FCCA896}"/>
          </ac:picMkLst>
        </pc:picChg>
      </pc:sldChg>
      <pc:sldChg chg="addSp delSp modSp new mod setBg">
        <pc:chgData name="Beau Yeomans (2305057)" userId="S::2305057@student.uwtsd.ac.uk::bfa20ca9-46c3-4577-aa22-d9a46bfe97f1" providerId="AD" clId="Web-{8333AE2A-94B5-03E6-6D70-4595FA319598}" dt="2025-01-13T22:38:23.478" v="608"/>
        <pc:sldMkLst>
          <pc:docMk/>
          <pc:sldMk cId="3056417332" sldId="281"/>
        </pc:sldMkLst>
        <pc:spChg chg="del">
          <ac:chgData name="Beau Yeomans (2305057)" userId="S::2305057@student.uwtsd.ac.uk::bfa20ca9-46c3-4577-aa22-d9a46bfe97f1" providerId="AD" clId="Web-{8333AE2A-94B5-03E6-6D70-4595FA319598}" dt="2025-01-13T22:32:47.734" v="587"/>
          <ac:spMkLst>
            <pc:docMk/>
            <pc:sldMk cId="3056417332" sldId="281"/>
            <ac:spMk id="2" creationId="{9CE80B6A-8E25-AC21-30FC-A443A97A96FB}"/>
          </ac:spMkLst>
        </pc:spChg>
        <pc:spChg chg="del">
          <ac:chgData name="Beau Yeomans (2305057)" userId="S::2305057@student.uwtsd.ac.uk::bfa20ca9-46c3-4577-aa22-d9a46bfe97f1" providerId="AD" clId="Web-{8333AE2A-94B5-03E6-6D70-4595FA319598}" dt="2025-01-13T22:32:42.281" v="585"/>
          <ac:spMkLst>
            <pc:docMk/>
            <pc:sldMk cId="3056417332" sldId="281"/>
            <ac:spMk id="3" creationId="{92BD54A6-9F02-C500-FDCF-B348AD349FA5}"/>
          </ac:spMkLst>
        </pc:spChg>
        <pc:spChg chg="add del mod">
          <ac:chgData name="Beau Yeomans (2305057)" userId="S::2305057@student.uwtsd.ac.uk::bfa20ca9-46c3-4577-aa22-d9a46bfe97f1" providerId="AD" clId="Web-{8333AE2A-94B5-03E6-6D70-4595FA319598}" dt="2025-01-13T22:38:23.478" v="608"/>
          <ac:spMkLst>
            <pc:docMk/>
            <pc:sldMk cId="3056417332" sldId="281"/>
            <ac:spMk id="7" creationId="{29158580-16F9-7455-EC8D-621A4304E27E}"/>
          </ac:spMkLst>
        </pc:spChg>
        <pc:spChg chg="add">
          <ac:chgData name="Beau Yeomans (2305057)" userId="S::2305057@student.uwtsd.ac.uk::bfa20ca9-46c3-4577-aa22-d9a46bfe97f1" providerId="AD" clId="Web-{8333AE2A-94B5-03E6-6D70-4595FA319598}" dt="2025-01-13T22:34:00.861" v="591"/>
          <ac:spMkLst>
            <pc:docMk/>
            <pc:sldMk cId="3056417332" sldId="281"/>
            <ac:spMk id="10" creationId="{8950AD4C-6AF3-49F8-94E1-DBCAFB39478B}"/>
          </ac:spMkLst>
        </pc:spChg>
        <pc:picChg chg="add del mod ord">
          <ac:chgData name="Beau Yeomans (2305057)" userId="S::2305057@student.uwtsd.ac.uk::bfa20ca9-46c3-4577-aa22-d9a46bfe97f1" providerId="AD" clId="Web-{8333AE2A-94B5-03E6-6D70-4595FA319598}" dt="2025-01-13T22:38:14.196" v="606"/>
          <ac:picMkLst>
            <pc:docMk/>
            <pc:sldMk cId="3056417332" sldId="281"/>
            <ac:picMk id="4" creationId="{922FDB6B-BD9F-1AB2-F151-A64A2E9F5F99}"/>
          </ac:picMkLst>
        </pc:picChg>
        <pc:picChg chg="add mod">
          <ac:chgData name="Beau Yeomans (2305057)" userId="S::2305057@student.uwtsd.ac.uk::bfa20ca9-46c3-4577-aa22-d9a46bfe97f1" providerId="AD" clId="Web-{8333AE2A-94B5-03E6-6D70-4595FA319598}" dt="2025-01-13T22:38:19.056" v="607" actId="14100"/>
          <ac:picMkLst>
            <pc:docMk/>
            <pc:sldMk cId="3056417332" sldId="281"/>
            <ac:picMk id="5" creationId="{C5D8E6BD-0F5B-223A-D8E6-2216A7C6727A}"/>
          </ac:picMkLst>
        </pc:picChg>
      </pc:sldChg>
      <pc:sldChg chg="addSp delSp modSp new mod setBg">
        <pc:chgData name="Beau Yeomans (2305057)" userId="S::2305057@student.uwtsd.ac.uk::bfa20ca9-46c3-4577-aa22-d9a46bfe97f1" providerId="AD" clId="Web-{8333AE2A-94B5-03E6-6D70-4595FA319598}" dt="2025-01-13T22:42:55.204" v="617" actId="14100"/>
        <pc:sldMkLst>
          <pc:docMk/>
          <pc:sldMk cId="3809363527" sldId="282"/>
        </pc:sldMkLst>
        <pc:spChg chg="add del">
          <ac:chgData name="Beau Yeomans (2305057)" userId="S::2305057@student.uwtsd.ac.uk::bfa20ca9-46c3-4577-aa22-d9a46bfe97f1" providerId="AD" clId="Web-{8333AE2A-94B5-03E6-6D70-4595FA319598}" dt="2025-01-13T22:42:37.923" v="613"/>
          <ac:spMkLst>
            <pc:docMk/>
            <pc:sldMk cId="3809363527" sldId="282"/>
            <ac:spMk id="2" creationId="{87725A09-9171-9128-61D4-A692D875991A}"/>
          </ac:spMkLst>
        </pc:spChg>
        <pc:spChg chg="del">
          <ac:chgData name="Beau Yeomans (2305057)" userId="S::2305057@student.uwtsd.ac.uk::bfa20ca9-46c3-4577-aa22-d9a46bfe97f1" providerId="AD" clId="Web-{8333AE2A-94B5-03E6-6D70-4595FA319598}" dt="2025-01-13T22:42:16.375" v="610"/>
          <ac:spMkLst>
            <pc:docMk/>
            <pc:sldMk cId="3809363527" sldId="282"/>
            <ac:spMk id="3" creationId="{A1FF9119-D5F7-DAF1-BF04-465ED4B52C94}"/>
          </ac:spMkLst>
        </pc:spChg>
        <pc:spChg chg="add del">
          <ac:chgData name="Beau Yeomans (2305057)" userId="S::2305057@student.uwtsd.ac.uk::bfa20ca9-46c3-4577-aa22-d9a46bfe97f1" providerId="AD" clId="Web-{8333AE2A-94B5-03E6-6D70-4595FA319598}" dt="2025-01-13T22:42:31.297" v="612"/>
          <ac:spMkLst>
            <pc:docMk/>
            <pc:sldMk cId="3809363527" sldId="282"/>
            <ac:spMk id="9" creationId="{8950AD4C-6AF3-49F8-94E1-DBCAFB39478B}"/>
          </ac:spMkLst>
        </pc:spChg>
        <pc:picChg chg="add mod ord">
          <ac:chgData name="Beau Yeomans (2305057)" userId="S::2305057@student.uwtsd.ac.uk::bfa20ca9-46c3-4577-aa22-d9a46bfe97f1" providerId="AD" clId="Web-{8333AE2A-94B5-03E6-6D70-4595FA319598}" dt="2025-01-13T22:42:55.204" v="617" actId="14100"/>
          <ac:picMkLst>
            <pc:docMk/>
            <pc:sldMk cId="3809363527" sldId="282"/>
            <ac:picMk id="4" creationId="{7AC43F0E-FE71-9BC9-1640-C5CD60FBF6B7}"/>
          </ac:picMkLst>
        </pc:picChg>
      </pc:sldChg>
      <pc:sldChg chg="addSp delSp modSp new">
        <pc:chgData name="Beau Yeomans (2305057)" userId="S::2305057@student.uwtsd.ac.uk::bfa20ca9-46c3-4577-aa22-d9a46bfe97f1" providerId="AD" clId="Web-{8333AE2A-94B5-03E6-6D70-4595FA319598}" dt="2025-01-13T22:44:21.488" v="627" actId="14100"/>
        <pc:sldMkLst>
          <pc:docMk/>
          <pc:sldMk cId="213660794" sldId="283"/>
        </pc:sldMkLst>
        <pc:spChg chg="del">
          <ac:chgData name="Beau Yeomans (2305057)" userId="S::2305057@student.uwtsd.ac.uk::bfa20ca9-46c3-4577-aa22-d9a46bfe97f1" providerId="AD" clId="Web-{8333AE2A-94B5-03E6-6D70-4595FA319598}" dt="2025-01-13T22:43:57.237" v="619"/>
          <ac:spMkLst>
            <pc:docMk/>
            <pc:sldMk cId="213660794" sldId="283"/>
            <ac:spMk id="2" creationId="{EF7DA472-F567-AD01-F8F3-6668F457DA4F}"/>
          </ac:spMkLst>
        </pc:spChg>
        <pc:spChg chg="del">
          <ac:chgData name="Beau Yeomans (2305057)" userId="S::2305057@student.uwtsd.ac.uk::bfa20ca9-46c3-4577-aa22-d9a46bfe97f1" providerId="AD" clId="Web-{8333AE2A-94B5-03E6-6D70-4595FA319598}" dt="2025-01-13T22:44:00.550" v="620"/>
          <ac:spMkLst>
            <pc:docMk/>
            <pc:sldMk cId="213660794" sldId="283"/>
            <ac:spMk id="3" creationId="{C823CAB5-F33D-5BCD-D455-408813580446}"/>
          </ac:spMkLst>
        </pc:spChg>
        <pc:picChg chg="add mod ord">
          <ac:chgData name="Beau Yeomans (2305057)" userId="S::2305057@student.uwtsd.ac.uk::bfa20ca9-46c3-4577-aa22-d9a46bfe97f1" providerId="AD" clId="Web-{8333AE2A-94B5-03E6-6D70-4595FA319598}" dt="2025-01-13T22:44:21.488" v="627" actId="14100"/>
          <ac:picMkLst>
            <pc:docMk/>
            <pc:sldMk cId="213660794" sldId="283"/>
            <ac:picMk id="4" creationId="{7B95D12F-7967-6C7E-FABD-07F1E6A3AD16}"/>
          </ac:picMkLst>
        </pc:picChg>
      </pc:sldChg>
      <pc:sldChg chg="addSp delSp modSp new">
        <pc:chgData name="Beau Yeomans (2305057)" userId="S::2305057@student.uwtsd.ac.uk::bfa20ca9-46c3-4577-aa22-d9a46bfe97f1" providerId="AD" clId="Web-{8333AE2A-94B5-03E6-6D70-4595FA319598}" dt="2025-01-13T22:45:29.334" v="639" actId="14100"/>
        <pc:sldMkLst>
          <pc:docMk/>
          <pc:sldMk cId="164501023" sldId="284"/>
        </pc:sldMkLst>
        <pc:spChg chg="del">
          <ac:chgData name="Beau Yeomans (2305057)" userId="S::2305057@student.uwtsd.ac.uk::bfa20ca9-46c3-4577-aa22-d9a46bfe97f1" providerId="AD" clId="Web-{8333AE2A-94B5-03E6-6D70-4595FA319598}" dt="2025-01-13T22:45:06.177" v="631"/>
          <ac:spMkLst>
            <pc:docMk/>
            <pc:sldMk cId="164501023" sldId="284"/>
            <ac:spMk id="2" creationId="{E22F5CFA-4A80-6789-C55B-6E23FCCA29C0}"/>
          </ac:spMkLst>
        </pc:spChg>
        <pc:spChg chg="del">
          <ac:chgData name="Beau Yeomans (2305057)" userId="S::2305057@student.uwtsd.ac.uk::bfa20ca9-46c3-4577-aa22-d9a46bfe97f1" providerId="AD" clId="Web-{8333AE2A-94B5-03E6-6D70-4595FA319598}" dt="2025-01-13T22:44:50.567" v="629"/>
          <ac:spMkLst>
            <pc:docMk/>
            <pc:sldMk cId="164501023" sldId="284"/>
            <ac:spMk id="3" creationId="{E8FF3727-EE9D-C537-374A-813492B382F3}"/>
          </ac:spMkLst>
        </pc:spChg>
        <pc:spChg chg="add del mod">
          <ac:chgData name="Beau Yeomans (2305057)" userId="S::2305057@student.uwtsd.ac.uk::bfa20ca9-46c3-4577-aa22-d9a46bfe97f1" providerId="AD" clId="Web-{8333AE2A-94B5-03E6-6D70-4595FA319598}" dt="2025-01-13T22:45:07.599" v="632"/>
          <ac:spMkLst>
            <pc:docMk/>
            <pc:sldMk cId="164501023" sldId="284"/>
            <ac:spMk id="6" creationId="{7BEF19FD-37E3-266A-EBCF-73945BFDCF73}"/>
          </ac:spMkLst>
        </pc:spChg>
        <pc:picChg chg="add del mod ord">
          <ac:chgData name="Beau Yeomans (2305057)" userId="S::2305057@student.uwtsd.ac.uk::bfa20ca9-46c3-4577-aa22-d9a46bfe97f1" providerId="AD" clId="Web-{8333AE2A-94B5-03E6-6D70-4595FA319598}" dt="2025-01-13T22:44:52.504" v="630"/>
          <ac:picMkLst>
            <pc:docMk/>
            <pc:sldMk cId="164501023" sldId="284"/>
            <ac:picMk id="4" creationId="{0A5C95D1-5963-6A3D-29A7-4A98D34A7AF7}"/>
          </ac:picMkLst>
        </pc:picChg>
        <pc:picChg chg="add mod ord">
          <ac:chgData name="Beau Yeomans (2305057)" userId="S::2305057@student.uwtsd.ac.uk::bfa20ca9-46c3-4577-aa22-d9a46bfe97f1" providerId="AD" clId="Web-{8333AE2A-94B5-03E6-6D70-4595FA319598}" dt="2025-01-13T22:45:29.334" v="639" actId="14100"/>
          <ac:picMkLst>
            <pc:docMk/>
            <pc:sldMk cId="164501023" sldId="284"/>
            <ac:picMk id="7" creationId="{6BAC47A7-A7FB-AD00-6394-A7A08F029BE6}"/>
          </ac:picMkLst>
        </pc:picChg>
      </pc:sldChg>
    </pc:docChg>
  </pc:docChgLst>
  <pc:docChgLst>
    <pc:chgData name="Beau Yeomans (2305057)" userId="S::2305057@student.uwtsd.ac.uk::bfa20ca9-46c3-4577-aa22-d9a46bfe97f1" providerId="AD" clId="Web-{C562F1C1-D807-03E6-0BF1-EA05E9BBA4E1}"/>
    <pc:docChg chg="addSld delSld modSld">
      <pc:chgData name="Beau Yeomans (2305057)" userId="S::2305057@student.uwtsd.ac.uk::bfa20ca9-46c3-4577-aa22-d9a46bfe97f1" providerId="AD" clId="Web-{C562F1C1-D807-03E6-0BF1-EA05E9BBA4E1}" dt="2025-01-14T17:10:59.897" v="472" actId="1076"/>
      <pc:docMkLst>
        <pc:docMk/>
      </pc:docMkLst>
      <pc:sldChg chg="addSp delSp modSp">
        <pc:chgData name="Beau Yeomans (2305057)" userId="S::2305057@student.uwtsd.ac.uk::bfa20ca9-46c3-4577-aa22-d9a46bfe97f1" providerId="AD" clId="Web-{C562F1C1-D807-03E6-0BF1-EA05E9BBA4E1}" dt="2025-01-14T15:59:27.737" v="237" actId="14100"/>
        <pc:sldMkLst>
          <pc:docMk/>
          <pc:sldMk cId="1543630261" sldId="260"/>
        </pc:sldMkLst>
        <pc:spChg chg="add mod">
          <ac:chgData name="Beau Yeomans (2305057)" userId="S::2305057@student.uwtsd.ac.uk::bfa20ca9-46c3-4577-aa22-d9a46bfe97f1" providerId="AD" clId="Web-{C562F1C1-D807-03E6-0BF1-EA05E9BBA4E1}" dt="2025-01-14T15:59:27.737" v="237" actId="14100"/>
          <ac:spMkLst>
            <pc:docMk/>
            <pc:sldMk cId="1543630261" sldId="260"/>
            <ac:spMk id="3" creationId="{33107B90-B995-FE5D-066E-0D452C685E9E}"/>
          </ac:spMkLst>
        </pc:spChg>
        <pc:spChg chg="add del mod">
          <ac:chgData name="Beau Yeomans (2305057)" userId="S::2305057@student.uwtsd.ac.uk::bfa20ca9-46c3-4577-aa22-d9a46bfe97f1" providerId="AD" clId="Web-{C562F1C1-D807-03E6-0BF1-EA05E9BBA4E1}" dt="2025-01-14T11:14:01.081" v="19"/>
          <ac:spMkLst>
            <pc:docMk/>
            <pc:sldMk cId="1543630261" sldId="260"/>
            <ac:spMk id="6" creationId="{A8C4D29E-FC84-4626-3BCB-86D7DF3EA5FE}"/>
          </ac:spMkLst>
        </pc:spChg>
        <pc:spChg chg="mod">
          <ac:chgData name="Beau Yeomans (2305057)" userId="S::2305057@student.uwtsd.ac.uk::bfa20ca9-46c3-4577-aa22-d9a46bfe97f1" providerId="AD" clId="Web-{C562F1C1-D807-03E6-0BF1-EA05E9BBA4E1}" dt="2025-01-14T15:57:49.390" v="218" actId="14100"/>
          <ac:spMkLst>
            <pc:docMk/>
            <pc:sldMk cId="1543630261" sldId="260"/>
            <ac:spMk id="7" creationId="{B49B6344-1D68-219B-48E6-87FBD3B0039F}"/>
          </ac:spMkLst>
        </pc:spChg>
        <pc:spChg chg="add del mod">
          <ac:chgData name="Beau Yeomans (2305057)" userId="S::2305057@student.uwtsd.ac.uk::bfa20ca9-46c3-4577-aa22-d9a46bfe97f1" providerId="AD" clId="Web-{C562F1C1-D807-03E6-0BF1-EA05E9BBA4E1}" dt="2025-01-14T11:15:25.225" v="35"/>
          <ac:spMkLst>
            <pc:docMk/>
            <pc:sldMk cId="1543630261" sldId="260"/>
            <ac:spMk id="8" creationId="{55CF64A4-3C7E-305E-43F1-EFA023B11702}"/>
          </ac:spMkLst>
        </pc:spChg>
        <pc:spChg chg="add del">
          <ac:chgData name="Beau Yeomans (2305057)" userId="S::2305057@student.uwtsd.ac.uk::bfa20ca9-46c3-4577-aa22-d9a46bfe97f1" providerId="AD" clId="Web-{C562F1C1-D807-03E6-0BF1-EA05E9BBA4E1}" dt="2025-01-14T11:16:39.884" v="37"/>
          <ac:spMkLst>
            <pc:docMk/>
            <pc:sldMk cId="1543630261" sldId="260"/>
            <ac:spMk id="9" creationId="{3B6DE18B-4406-D1FD-B67B-5FE8F36BB6F4}"/>
          </ac:spMkLst>
        </pc:spChg>
        <pc:spChg chg="add del mod">
          <ac:chgData name="Beau Yeomans (2305057)" userId="S::2305057@student.uwtsd.ac.uk::bfa20ca9-46c3-4577-aa22-d9a46bfe97f1" providerId="AD" clId="Web-{C562F1C1-D807-03E6-0BF1-EA05E9BBA4E1}" dt="2025-01-14T15:06:47.256" v="53"/>
          <ac:spMkLst>
            <pc:docMk/>
            <pc:sldMk cId="1543630261" sldId="260"/>
            <ac:spMk id="10" creationId="{522B7103-4691-CE15-0D86-3F2C36695E4C}"/>
          </ac:spMkLst>
        </pc:spChg>
        <pc:picChg chg="mod">
          <ac:chgData name="Beau Yeomans (2305057)" userId="S::2305057@student.uwtsd.ac.uk::bfa20ca9-46c3-4577-aa22-d9a46bfe97f1" providerId="AD" clId="Web-{C562F1C1-D807-03E6-0BF1-EA05E9BBA4E1}" dt="2025-01-14T15:08:54.009" v="65" actId="14100"/>
          <ac:picMkLst>
            <pc:docMk/>
            <pc:sldMk cId="1543630261" sldId="260"/>
            <ac:picMk id="4" creationId="{9D0986C3-334D-2788-995C-1CEDD65F2A52}"/>
          </ac:picMkLst>
        </pc:picChg>
        <pc:picChg chg="add mod">
          <ac:chgData name="Beau Yeomans (2305057)" userId="S::2305057@student.uwtsd.ac.uk::bfa20ca9-46c3-4577-aa22-d9a46bfe97f1" providerId="AD" clId="Web-{C562F1C1-D807-03E6-0BF1-EA05E9BBA4E1}" dt="2025-01-14T15:59:12.471" v="234" actId="1076"/>
          <ac:picMkLst>
            <pc:docMk/>
            <pc:sldMk cId="1543630261" sldId="260"/>
            <ac:picMk id="5" creationId="{12A21806-3A13-1F5F-A21A-AA5F7C270510}"/>
          </ac:picMkLst>
        </pc:picChg>
      </pc:sldChg>
      <pc:sldChg chg="addSp delSp modSp">
        <pc:chgData name="Beau Yeomans (2305057)" userId="S::2305057@student.uwtsd.ac.uk::bfa20ca9-46c3-4577-aa22-d9a46bfe97f1" providerId="AD" clId="Web-{C562F1C1-D807-03E6-0BF1-EA05E9BBA4E1}" dt="2025-01-14T17:10:59.897" v="472" actId="1076"/>
        <pc:sldMkLst>
          <pc:docMk/>
          <pc:sldMk cId="162760043" sldId="269"/>
        </pc:sldMkLst>
        <pc:spChg chg="mod">
          <ac:chgData name="Beau Yeomans (2305057)" userId="S::2305057@student.uwtsd.ac.uk::bfa20ca9-46c3-4577-aa22-d9a46bfe97f1" providerId="AD" clId="Web-{C562F1C1-D807-03E6-0BF1-EA05E9BBA4E1}" dt="2025-01-14T17:10:59.897" v="472" actId="1076"/>
          <ac:spMkLst>
            <pc:docMk/>
            <pc:sldMk cId="162760043" sldId="269"/>
            <ac:spMk id="2" creationId="{FCB93E4B-BA2E-F5DD-1F8E-A927886590EA}"/>
          </ac:spMkLst>
        </pc:spChg>
        <pc:spChg chg="add del mod">
          <ac:chgData name="Beau Yeomans (2305057)" userId="S::2305057@student.uwtsd.ac.uk::bfa20ca9-46c3-4577-aa22-d9a46bfe97f1" providerId="AD" clId="Web-{C562F1C1-D807-03E6-0BF1-EA05E9BBA4E1}" dt="2025-01-14T17:06:13.014" v="414"/>
          <ac:spMkLst>
            <pc:docMk/>
            <pc:sldMk cId="162760043" sldId="269"/>
            <ac:spMk id="6" creationId="{56BD5057-14B3-3DE7-D459-F4B9584C747E}"/>
          </ac:spMkLst>
        </pc:spChg>
        <pc:spChg chg="add mod">
          <ac:chgData name="Beau Yeomans (2305057)" userId="S::2305057@student.uwtsd.ac.uk::bfa20ca9-46c3-4577-aa22-d9a46bfe97f1" providerId="AD" clId="Web-{C562F1C1-D807-03E6-0BF1-EA05E9BBA4E1}" dt="2025-01-14T17:10:54.788" v="471" actId="20577"/>
          <ac:spMkLst>
            <pc:docMk/>
            <pc:sldMk cId="162760043" sldId="269"/>
            <ac:spMk id="7" creationId="{8DE27068-EDC9-D196-45AA-8BF80056BDF6}"/>
          </ac:spMkLst>
        </pc:spChg>
        <pc:spChg chg="del mod">
          <ac:chgData name="Beau Yeomans (2305057)" userId="S::2305057@student.uwtsd.ac.uk::bfa20ca9-46c3-4577-aa22-d9a46bfe97f1" providerId="AD" clId="Web-{C562F1C1-D807-03E6-0BF1-EA05E9BBA4E1}" dt="2025-01-14T17:06:37.796" v="416"/>
          <ac:spMkLst>
            <pc:docMk/>
            <pc:sldMk cId="162760043" sldId="269"/>
            <ac:spMk id="12" creationId="{5FD5D450-5472-12BB-FB26-7377DF8E2826}"/>
          </ac:spMkLst>
        </pc:spChg>
        <pc:spChg chg="del">
          <ac:chgData name="Beau Yeomans (2305057)" userId="S::2305057@student.uwtsd.ac.uk::bfa20ca9-46c3-4577-aa22-d9a46bfe97f1" providerId="AD" clId="Web-{C562F1C1-D807-03E6-0BF1-EA05E9BBA4E1}" dt="2025-01-14T17:06:22.327" v="415"/>
          <ac:spMkLst>
            <pc:docMk/>
            <pc:sldMk cId="162760043" sldId="269"/>
            <ac:spMk id="40" creationId="{10CE40DC-5723-449B-A365-A61D8C262E93}"/>
          </ac:spMkLst>
        </pc:spChg>
        <pc:spChg chg="del">
          <ac:chgData name="Beau Yeomans (2305057)" userId="S::2305057@student.uwtsd.ac.uk::bfa20ca9-46c3-4577-aa22-d9a46bfe97f1" providerId="AD" clId="Web-{C562F1C1-D807-03E6-0BF1-EA05E9BBA4E1}" dt="2025-01-14T17:06:22.327" v="415"/>
          <ac:spMkLst>
            <pc:docMk/>
            <pc:sldMk cId="162760043" sldId="269"/>
            <ac:spMk id="42" creationId="{28207E96-6DFF-4119-B2EA-3299067D2F45}"/>
          </ac:spMkLst>
        </pc:spChg>
        <pc:spChg chg="del">
          <ac:chgData name="Beau Yeomans (2305057)" userId="S::2305057@student.uwtsd.ac.uk::bfa20ca9-46c3-4577-aa22-d9a46bfe97f1" providerId="AD" clId="Web-{C562F1C1-D807-03E6-0BF1-EA05E9BBA4E1}" dt="2025-01-14T17:06:22.327" v="415"/>
          <ac:spMkLst>
            <pc:docMk/>
            <pc:sldMk cId="162760043" sldId="269"/>
            <ac:spMk id="44" creationId="{9E223C86-12C5-4A60-A21A-D7FC75EFC658}"/>
          </ac:spMkLst>
        </pc:spChg>
        <pc:spChg chg="del">
          <ac:chgData name="Beau Yeomans (2305057)" userId="S::2305057@student.uwtsd.ac.uk::bfa20ca9-46c3-4577-aa22-d9a46bfe97f1" providerId="AD" clId="Web-{C562F1C1-D807-03E6-0BF1-EA05E9BBA4E1}" dt="2025-01-14T17:06:22.327" v="415"/>
          <ac:spMkLst>
            <pc:docMk/>
            <pc:sldMk cId="162760043" sldId="269"/>
            <ac:spMk id="46" creationId="{FA573AF0-3C0B-4895-A7A6-F41B03211538}"/>
          </ac:spMkLst>
        </pc:spChg>
        <pc:spChg chg="del">
          <ac:chgData name="Beau Yeomans (2305057)" userId="S::2305057@student.uwtsd.ac.uk::bfa20ca9-46c3-4577-aa22-d9a46bfe97f1" providerId="AD" clId="Web-{C562F1C1-D807-03E6-0BF1-EA05E9BBA4E1}" dt="2025-01-14T17:06:22.327" v="415"/>
          <ac:spMkLst>
            <pc:docMk/>
            <pc:sldMk cId="162760043" sldId="269"/>
            <ac:spMk id="48" creationId="{62442AC3-A9B0-4865-8A8A-1504FFC6E4D0}"/>
          </ac:spMkLst>
        </pc:spChg>
        <pc:spChg chg="del">
          <ac:chgData name="Beau Yeomans (2305057)" userId="S::2305057@student.uwtsd.ac.uk::bfa20ca9-46c3-4577-aa22-d9a46bfe97f1" providerId="AD" clId="Web-{C562F1C1-D807-03E6-0BF1-EA05E9BBA4E1}" dt="2025-01-14T17:06:22.327" v="415"/>
          <ac:spMkLst>
            <pc:docMk/>
            <pc:sldMk cId="162760043" sldId="269"/>
            <ac:spMk id="50" creationId="{68451DCE-129E-43B6-BA50-3C8339E4618E}"/>
          </ac:spMkLst>
        </pc:spChg>
        <pc:spChg chg="add">
          <ac:chgData name="Beau Yeomans (2305057)" userId="S::2305057@student.uwtsd.ac.uk::bfa20ca9-46c3-4577-aa22-d9a46bfe97f1" providerId="AD" clId="Web-{C562F1C1-D807-03E6-0BF1-EA05E9BBA4E1}" dt="2025-01-14T17:06:22.327" v="415"/>
          <ac:spMkLst>
            <pc:docMk/>
            <pc:sldMk cId="162760043" sldId="269"/>
            <ac:spMk id="59" creationId="{DCD46807-BF17-4E5D-90A8-A062604C00C6}"/>
          </ac:spMkLst>
        </pc:spChg>
        <pc:spChg chg="add">
          <ac:chgData name="Beau Yeomans (2305057)" userId="S::2305057@student.uwtsd.ac.uk::bfa20ca9-46c3-4577-aa22-d9a46bfe97f1" providerId="AD" clId="Web-{C562F1C1-D807-03E6-0BF1-EA05E9BBA4E1}" dt="2025-01-14T17:06:22.327" v="415"/>
          <ac:spMkLst>
            <pc:docMk/>
            <pc:sldMk cId="162760043" sldId="269"/>
            <ac:spMk id="61" creationId="{823926DB-76C8-474A-B5FB-F43C59E33FC5}"/>
          </ac:spMkLst>
        </pc:spChg>
        <pc:picChg chg="add del mod">
          <ac:chgData name="Beau Yeomans (2305057)" userId="S::2305057@student.uwtsd.ac.uk::bfa20ca9-46c3-4577-aa22-d9a46bfe97f1" providerId="AD" clId="Web-{C562F1C1-D807-03E6-0BF1-EA05E9BBA4E1}" dt="2025-01-14T17:06:10.436" v="413"/>
          <ac:picMkLst>
            <pc:docMk/>
            <pc:sldMk cId="162760043" sldId="269"/>
            <ac:picMk id="4" creationId="{32DF0211-B2B2-35D1-2333-50BDA812EB1B}"/>
          </ac:picMkLst>
        </pc:picChg>
        <pc:picChg chg="mod">
          <ac:chgData name="Beau Yeomans (2305057)" userId="S::2305057@student.uwtsd.ac.uk::bfa20ca9-46c3-4577-aa22-d9a46bfe97f1" providerId="AD" clId="Web-{C562F1C1-D807-03E6-0BF1-EA05E9BBA4E1}" dt="2025-01-14T17:08:29.377" v="445" actId="14100"/>
          <ac:picMkLst>
            <pc:docMk/>
            <pc:sldMk cId="162760043" sldId="269"/>
            <ac:picMk id="10" creationId="{0E4D7B5E-A785-BE27-0C1B-C7BBEA2CF932}"/>
          </ac:picMkLst>
        </pc:picChg>
      </pc:sldChg>
      <pc:sldChg chg="addSp delSp modSp">
        <pc:chgData name="Beau Yeomans (2305057)" userId="S::2305057@student.uwtsd.ac.uk::bfa20ca9-46c3-4577-aa22-d9a46bfe97f1" providerId="AD" clId="Web-{C562F1C1-D807-03E6-0BF1-EA05E9BBA4E1}" dt="2025-01-14T17:10:15.568" v="466" actId="1076"/>
        <pc:sldMkLst>
          <pc:docMk/>
          <pc:sldMk cId="2536578364" sldId="270"/>
        </pc:sldMkLst>
        <pc:spChg chg="add del mod">
          <ac:chgData name="Beau Yeomans (2305057)" userId="S::2305057@student.uwtsd.ac.uk::bfa20ca9-46c3-4577-aa22-d9a46bfe97f1" providerId="AD" clId="Web-{C562F1C1-D807-03E6-0BF1-EA05E9BBA4E1}" dt="2025-01-14T17:10:02.099" v="461"/>
          <ac:spMkLst>
            <pc:docMk/>
            <pc:sldMk cId="2536578364" sldId="270"/>
            <ac:spMk id="5" creationId="{6777DE77-C0F4-62BA-CEE7-8EFDDDE9B867}"/>
          </ac:spMkLst>
        </pc:spChg>
        <pc:picChg chg="del mod">
          <ac:chgData name="Beau Yeomans (2305057)" userId="S::2305057@student.uwtsd.ac.uk::bfa20ca9-46c3-4577-aa22-d9a46bfe97f1" providerId="AD" clId="Web-{C562F1C1-D807-03E6-0BF1-EA05E9BBA4E1}" dt="2025-01-14T17:09:59.302" v="460"/>
          <ac:picMkLst>
            <pc:docMk/>
            <pc:sldMk cId="2536578364" sldId="270"/>
            <ac:picMk id="3" creationId="{436EC812-2DCE-7143-656F-F1641B480E4E}"/>
          </ac:picMkLst>
        </pc:picChg>
        <pc:picChg chg="mod">
          <ac:chgData name="Beau Yeomans (2305057)" userId="S::2305057@student.uwtsd.ac.uk::bfa20ca9-46c3-4577-aa22-d9a46bfe97f1" providerId="AD" clId="Web-{C562F1C1-D807-03E6-0BF1-EA05E9BBA4E1}" dt="2025-01-14T17:10:15.568" v="466" actId="1076"/>
          <ac:picMkLst>
            <pc:docMk/>
            <pc:sldMk cId="2536578364" sldId="270"/>
            <ac:picMk id="15" creationId="{B7B396B6-994B-5798-DF9D-4B97825B03EC}"/>
          </ac:picMkLst>
        </pc:picChg>
        <pc:cxnChg chg="del mod">
          <ac:chgData name="Beau Yeomans (2305057)" userId="S::2305057@student.uwtsd.ac.uk::bfa20ca9-46c3-4577-aa22-d9a46bfe97f1" providerId="AD" clId="Web-{C562F1C1-D807-03E6-0BF1-EA05E9BBA4E1}" dt="2025-01-14T17:10:04.161" v="462"/>
          <ac:cxnSpMkLst>
            <pc:docMk/>
            <pc:sldMk cId="2536578364" sldId="270"/>
            <ac:cxnSpMk id="4" creationId="{CBB9A4B9-0ED9-48B2-C756-4BACF01EA785}"/>
          </ac:cxnSpMkLst>
        </pc:cxnChg>
      </pc:sldChg>
      <pc:sldChg chg="modSp">
        <pc:chgData name="Beau Yeomans (2305057)" userId="S::2305057@student.uwtsd.ac.uk::bfa20ca9-46c3-4577-aa22-d9a46bfe97f1" providerId="AD" clId="Web-{C562F1C1-D807-03E6-0BF1-EA05E9BBA4E1}" dt="2025-01-14T15:22:26.111" v="142" actId="14100"/>
        <pc:sldMkLst>
          <pc:docMk/>
          <pc:sldMk cId="1375219249" sldId="274"/>
        </pc:sldMkLst>
        <pc:picChg chg="mod">
          <ac:chgData name="Beau Yeomans (2305057)" userId="S::2305057@student.uwtsd.ac.uk::bfa20ca9-46c3-4577-aa22-d9a46bfe97f1" providerId="AD" clId="Web-{C562F1C1-D807-03E6-0BF1-EA05E9BBA4E1}" dt="2025-01-14T15:22:21.158" v="141" actId="14100"/>
          <ac:picMkLst>
            <pc:docMk/>
            <pc:sldMk cId="1375219249" sldId="274"/>
            <ac:picMk id="3" creationId="{D4D1C27A-9D53-6372-778C-F7716A365153}"/>
          </ac:picMkLst>
        </pc:picChg>
        <pc:picChg chg="mod">
          <ac:chgData name="Beau Yeomans (2305057)" userId="S::2305057@student.uwtsd.ac.uk::bfa20ca9-46c3-4577-aa22-d9a46bfe97f1" providerId="AD" clId="Web-{C562F1C1-D807-03E6-0BF1-EA05E9BBA4E1}" dt="2025-01-14T15:22:26.111" v="142" actId="14100"/>
          <ac:picMkLst>
            <pc:docMk/>
            <pc:sldMk cId="1375219249" sldId="274"/>
            <ac:picMk id="8" creationId="{C0DFD545-B818-042D-6716-BFA011053A11}"/>
          </ac:picMkLst>
        </pc:picChg>
      </pc:sldChg>
      <pc:sldChg chg="modSp">
        <pc:chgData name="Beau Yeomans (2305057)" userId="S::2305057@student.uwtsd.ac.uk::bfa20ca9-46c3-4577-aa22-d9a46bfe97f1" providerId="AD" clId="Web-{C562F1C1-D807-03E6-0BF1-EA05E9BBA4E1}" dt="2025-01-14T15:22:11.501" v="140" actId="14100"/>
        <pc:sldMkLst>
          <pc:docMk/>
          <pc:sldMk cId="3566147888" sldId="275"/>
        </pc:sldMkLst>
        <pc:picChg chg="mod modCrop">
          <ac:chgData name="Beau Yeomans (2305057)" userId="S::2305057@student.uwtsd.ac.uk::bfa20ca9-46c3-4577-aa22-d9a46bfe97f1" providerId="AD" clId="Web-{C562F1C1-D807-03E6-0BF1-EA05E9BBA4E1}" dt="2025-01-14T15:22:11.501" v="140" actId="14100"/>
          <ac:picMkLst>
            <pc:docMk/>
            <pc:sldMk cId="3566147888" sldId="275"/>
            <ac:picMk id="12" creationId="{3C882C0F-A63C-4751-8D04-513CCD950068}"/>
          </ac:picMkLst>
        </pc:picChg>
      </pc:sldChg>
      <pc:sldChg chg="addSp delSp modSp">
        <pc:chgData name="Beau Yeomans (2305057)" userId="S::2305057@student.uwtsd.ac.uk::bfa20ca9-46c3-4577-aa22-d9a46bfe97f1" providerId="AD" clId="Web-{C562F1C1-D807-03E6-0BF1-EA05E9BBA4E1}" dt="2025-01-14T15:20:04.138" v="132" actId="14100"/>
        <pc:sldMkLst>
          <pc:docMk/>
          <pc:sldMk cId="1080520100" sldId="276"/>
        </pc:sldMkLst>
        <pc:spChg chg="add del mod">
          <ac:chgData name="Beau Yeomans (2305057)" userId="S::2305057@student.uwtsd.ac.uk::bfa20ca9-46c3-4577-aa22-d9a46bfe97f1" providerId="AD" clId="Web-{C562F1C1-D807-03E6-0BF1-EA05E9BBA4E1}" dt="2025-01-14T15:18:11.822" v="114"/>
          <ac:spMkLst>
            <pc:docMk/>
            <pc:sldMk cId="1080520100" sldId="276"/>
            <ac:spMk id="7" creationId="{C75F3FA8-680D-4413-6D2E-F2D7DEDF1BFF}"/>
          </ac:spMkLst>
        </pc:spChg>
        <pc:spChg chg="add mod">
          <ac:chgData name="Beau Yeomans (2305057)" userId="S::2305057@student.uwtsd.ac.uk::bfa20ca9-46c3-4577-aa22-d9a46bfe97f1" providerId="AD" clId="Web-{C562F1C1-D807-03E6-0BF1-EA05E9BBA4E1}" dt="2025-01-14T15:20:04.138" v="132" actId="14100"/>
          <ac:spMkLst>
            <pc:docMk/>
            <pc:sldMk cId="1080520100" sldId="276"/>
            <ac:spMk id="15" creationId="{FB929C1A-AB00-6EB8-F974-ED5FDA419939}"/>
          </ac:spMkLst>
        </pc:spChg>
        <pc:picChg chg="del">
          <ac:chgData name="Beau Yeomans (2305057)" userId="S::2305057@student.uwtsd.ac.uk::bfa20ca9-46c3-4577-aa22-d9a46bfe97f1" providerId="AD" clId="Web-{C562F1C1-D807-03E6-0BF1-EA05E9BBA4E1}" dt="2025-01-14T15:12:24.250" v="81"/>
          <ac:picMkLst>
            <pc:docMk/>
            <pc:sldMk cId="1080520100" sldId="276"/>
            <ac:picMk id="3" creationId="{221E3F6B-E63D-E345-CA0C-C6E88984777A}"/>
          </ac:picMkLst>
        </pc:picChg>
        <pc:picChg chg="add del mod">
          <ac:chgData name="Beau Yeomans (2305057)" userId="S::2305057@student.uwtsd.ac.uk::bfa20ca9-46c3-4577-aa22-d9a46bfe97f1" providerId="AD" clId="Web-{C562F1C1-D807-03E6-0BF1-EA05E9BBA4E1}" dt="2025-01-14T15:18:00.025" v="109"/>
          <ac:picMkLst>
            <pc:docMk/>
            <pc:sldMk cId="1080520100" sldId="276"/>
            <ac:picMk id="5" creationId="{5DD266BE-54FF-133D-2999-45C98D9C1996}"/>
          </ac:picMkLst>
        </pc:picChg>
        <pc:picChg chg="add mod">
          <ac:chgData name="Beau Yeomans (2305057)" userId="S::2305057@student.uwtsd.ac.uk::bfa20ca9-46c3-4577-aa22-d9a46bfe97f1" providerId="AD" clId="Web-{C562F1C1-D807-03E6-0BF1-EA05E9BBA4E1}" dt="2025-01-14T15:18:39.839" v="122" actId="14100"/>
          <ac:picMkLst>
            <pc:docMk/>
            <pc:sldMk cId="1080520100" sldId="276"/>
            <ac:picMk id="11" creationId="{E339ECB4-69ED-597A-B0EF-FCB7E3B629AF}"/>
          </ac:picMkLst>
        </pc:picChg>
        <pc:cxnChg chg="del mod">
          <ac:chgData name="Beau Yeomans (2305057)" userId="S::2305057@student.uwtsd.ac.uk::bfa20ca9-46c3-4577-aa22-d9a46bfe97f1" providerId="AD" clId="Web-{C562F1C1-D807-03E6-0BF1-EA05E9BBA4E1}" dt="2025-01-14T15:13:45.252" v="90"/>
          <ac:cxnSpMkLst>
            <pc:docMk/>
            <pc:sldMk cId="1080520100" sldId="276"/>
            <ac:cxnSpMk id="4" creationId="{0394FB66-0292-A0A1-2DEF-2A05049C1019}"/>
          </ac:cxnSpMkLst>
        </pc:cxnChg>
        <pc:cxnChg chg="add del mod">
          <ac:chgData name="Beau Yeomans (2305057)" userId="S::2305057@student.uwtsd.ac.uk::bfa20ca9-46c3-4577-aa22-d9a46bfe97f1" providerId="AD" clId="Web-{C562F1C1-D807-03E6-0BF1-EA05E9BBA4E1}" dt="2025-01-14T15:18:14.104" v="115"/>
          <ac:cxnSpMkLst>
            <pc:docMk/>
            <pc:sldMk cId="1080520100" sldId="276"/>
            <ac:cxnSpMk id="6" creationId="{B9234C36-DB47-4B55-A9F8-E5D28C422ABD}"/>
          </ac:cxnSpMkLst>
        </pc:cxnChg>
        <pc:cxnChg chg="add mod">
          <ac:chgData name="Beau Yeomans (2305057)" userId="S::2305057@student.uwtsd.ac.uk::bfa20ca9-46c3-4577-aa22-d9a46bfe97f1" providerId="AD" clId="Web-{C562F1C1-D807-03E6-0BF1-EA05E9BBA4E1}" dt="2025-01-14T15:19:14.605" v="125" actId="14100"/>
          <ac:cxnSpMkLst>
            <pc:docMk/>
            <pc:sldMk cId="1080520100" sldId="276"/>
            <ac:cxnSpMk id="13" creationId="{63FA1D5B-4AE8-5D22-E66D-25D14DC543D8}"/>
          </ac:cxnSpMkLst>
        </pc:cxnChg>
      </pc:sldChg>
      <pc:sldChg chg="del">
        <pc:chgData name="Beau Yeomans (2305057)" userId="S::2305057@student.uwtsd.ac.uk::bfa20ca9-46c3-4577-aa22-d9a46bfe97f1" providerId="AD" clId="Web-{C562F1C1-D807-03E6-0BF1-EA05E9BBA4E1}" dt="2025-01-14T15:41:28.534" v="209"/>
        <pc:sldMkLst>
          <pc:docMk/>
          <pc:sldMk cId="3407885872" sldId="280"/>
        </pc:sldMkLst>
      </pc:sldChg>
      <pc:sldChg chg="del">
        <pc:chgData name="Beau Yeomans (2305057)" userId="S::2305057@student.uwtsd.ac.uk::bfa20ca9-46c3-4577-aa22-d9a46bfe97f1" providerId="AD" clId="Web-{C562F1C1-D807-03E6-0BF1-EA05E9BBA4E1}" dt="2025-01-14T15:41:27.050" v="208"/>
        <pc:sldMkLst>
          <pc:docMk/>
          <pc:sldMk cId="3056417332" sldId="281"/>
        </pc:sldMkLst>
      </pc:sldChg>
      <pc:sldChg chg="del">
        <pc:chgData name="Beau Yeomans (2305057)" userId="S::2305057@student.uwtsd.ac.uk::bfa20ca9-46c3-4577-aa22-d9a46bfe97f1" providerId="AD" clId="Web-{C562F1C1-D807-03E6-0BF1-EA05E9BBA4E1}" dt="2025-01-14T15:41:25.956" v="207"/>
        <pc:sldMkLst>
          <pc:docMk/>
          <pc:sldMk cId="3809363527" sldId="282"/>
        </pc:sldMkLst>
      </pc:sldChg>
      <pc:sldChg chg="del">
        <pc:chgData name="Beau Yeomans (2305057)" userId="S::2305057@student.uwtsd.ac.uk::bfa20ca9-46c3-4577-aa22-d9a46bfe97f1" providerId="AD" clId="Web-{C562F1C1-D807-03E6-0BF1-EA05E9BBA4E1}" dt="2025-01-14T15:41:23.581" v="206"/>
        <pc:sldMkLst>
          <pc:docMk/>
          <pc:sldMk cId="213660794" sldId="283"/>
        </pc:sldMkLst>
      </pc:sldChg>
      <pc:sldChg chg="del">
        <pc:chgData name="Beau Yeomans (2305057)" userId="S::2305057@student.uwtsd.ac.uk::bfa20ca9-46c3-4577-aa22-d9a46bfe97f1" providerId="AD" clId="Web-{C562F1C1-D807-03E6-0BF1-EA05E9BBA4E1}" dt="2025-01-14T15:41:21.799" v="205"/>
        <pc:sldMkLst>
          <pc:docMk/>
          <pc:sldMk cId="164501023" sldId="284"/>
        </pc:sldMkLst>
      </pc:sldChg>
      <pc:sldChg chg="addSp delSp modSp new mod setBg">
        <pc:chgData name="Beau Yeomans (2305057)" userId="S::2305057@student.uwtsd.ac.uk::bfa20ca9-46c3-4577-aa22-d9a46bfe97f1" providerId="AD" clId="Web-{C562F1C1-D807-03E6-0BF1-EA05E9BBA4E1}" dt="2025-01-14T15:41:16.862" v="204"/>
        <pc:sldMkLst>
          <pc:docMk/>
          <pc:sldMk cId="3944779377" sldId="285"/>
        </pc:sldMkLst>
        <pc:spChg chg="del">
          <ac:chgData name="Beau Yeomans (2305057)" userId="S::2305057@student.uwtsd.ac.uk::bfa20ca9-46c3-4577-aa22-d9a46bfe97f1" providerId="AD" clId="Web-{C562F1C1-D807-03E6-0BF1-EA05E9BBA4E1}" dt="2025-01-14T15:24:24.145" v="146"/>
          <ac:spMkLst>
            <pc:docMk/>
            <pc:sldMk cId="3944779377" sldId="285"/>
            <ac:spMk id="2" creationId="{CAF8F076-F44B-733A-2B07-E498FEC6ED12}"/>
          </ac:spMkLst>
        </pc:spChg>
        <pc:spChg chg="del">
          <ac:chgData name="Beau Yeomans (2305057)" userId="S::2305057@student.uwtsd.ac.uk::bfa20ca9-46c3-4577-aa22-d9a46bfe97f1" providerId="AD" clId="Web-{C562F1C1-D807-03E6-0BF1-EA05E9BBA4E1}" dt="2025-01-14T15:24:21.161" v="145"/>
          <ac:spMkLst>
            <pc:docMk/>
            <pc:sldMk cId="3944779377" sldId="285"/>
            <ac:spMk id="3" creationId="{0EBD095B-8996-185E-9B23-5769D719C813}"/>
          </ac:spMkLst>
        </pc:spChg>
        <pc:spChg chg="add del mod">
          <ac:chgData name="Beau Yeomans (2305057)" userId="S::2305057@student.uwtsd.ac.uk::bfa20ca9-46c3-4577-aa22-d9a46bfe97f1" providerId="AD" clId="Web-{C562F1C1-D807-03E6-0BF1-EA05E9BBA4E1}" dt="2025-01-14T15:25:29.007" v="152"/>
          <ac:spMkLst>
            <pc:docMk/>
            <pc:sldMk cId="3944779377" sldId="285"/>
            <ac:spMk id="6" creationId="{EE456094-0F65-5DDD-47FD-0FCA6FCC9F49}"/>
          </ac:spMkLst>
        </pc:spChg>
        <pc:spChg chg="add del mod">
          <ac:chgData name="Beau Yeomans (2305057)" userId="S::2305057@student.uwtsd.ac.uk::bfa20ca9-46c3-4577-aa22-d9a46bfe97f1" providerId="AD" clId="Web-{C562F1C1-D807-03E6-0BF1-EA05E9BBA4E1}" dt="2025-01-14T15:25:48.195" v="154"/>
          <ac:spMkLst>
            <pc:docMk/>
            <pc:sldMk cId="3944779377" sldId="285"/>
            <ac:spMk id="9" creationId="{3D39D181-28EA-1A87-30DA-B0148010AB30}"/>
          </ac:spMkLst>
        </pc:spChg>
        <pc:spChg chg="add del mod">
          <ac:chgData name="Beau Yeomans (2305057)" userId="S::2305057@student.uwtsd.ac.uk::bfa20ca9-46c3-4577-aa22-d9a46bfe97f1" providerId="AD" clId="Web-{C562F1C1-D807-03E6-0BF1-EA05E9BBA4E1}" dt="2025-01-14T15:40:23.345" v="198"/>
          <ac:spMkLst>
            <pc:docMk/>
            <pc:sldMk cId="3944779377" sldId="285"/>
            <ac:spMk id="13" creationId="{A2F0C0E4-08B8-B830-C1E7-DAAA742C9E72}"/>
          </ac:spMkLst>
        </pc:spChg>
        <pc:spChg chg="add">
          <ac:chgData name="Beau Yeomans (2305057)" userId="S::2305057@student.uwtsd.ac.uk::bfa20ca9-46c3-4577-aa22-d9a46bfe97f1" providerId="AD" clId="Web-{C562F1C1-D807-03E6-0BF1-EA05E9BBA4E1}" dt="2025-01-14T15:26:14.711" v="162"/>
          <ac:spMkLst>
            <pc:docMk/>
            <pc:sldMk cId="3944779377" sldId="285"/>
            <ac:spMk id="15" creationId="{8950AD4C-6AF3-49F8-94E1-DBCAFB39478B}"/>
          </ac:spMkLst>
        </pc:spChg>
        <pc:spChg chg="add mod">
          <ac:chgData name="Beau Yeomans (2305057)" userId="S::2305057@student.uwtsd.ac.uk::bfa20ca9-46c3-4577-aa22-d9a46bfe97f1" providerId="AD" clId="Web-{C562F1C1-D807-03E6-0BF1-EA05E9BBA4E1}" dt="2025-01-14T15:41:16.862" v="204"/>
          <ac:spMkLst>
            <pc:docMk/>
            <pc:sldMk cId="3944779377" sldId="285"/>
            <ac:spMk id="17" creationId="{9B47C723-0784-39FE-06B4-A555E017EB0D}"/>
          </ac:spMkLst>
        </pc:spChg>
        <pc:picChg chg="add del mod ord">
          <ac:chgData name="Beau Yeomans (2305057)" userId="S::2305057@student.uwtsd.ac.uk::bfa20ca9-46c3-4577-aa22-d9a46bfe97f1" providerId="AD" clId="Web-{C562F1C1-D807-03E6-0BF1-EA05E9BBA4E1}" dt="2025-01-14T15:24:42.787" v="151"/>
          <ac:picMkLst>
            <pc:docMk/>
            <pc:sldMk cId="3944779377" sldId="285"/>
            <ac:picMk id="4" creationId="{4D529B11-3197-0243-BED8-BC390DE18A65}"/>
          </ac:picMkLst>
        </pc:picChg>
        <pc:picChg chg="add del mod ord">
          <ac:chgData name="Beau Yeomans (2305057)" userId="S::2305057@student.uwtsd.ac.uk::bfa20ca9-46c3-4577-aa22-d9a46bfe97f1" providerId="AD" clId="Web-{C562F1C1-D807-03E6-0BF1-EA05E9BBA4E1}" dt="2025-01-14T15:25:33.069" v="153"/>
          <ac:picMkLst>
            <pc:docMk/>
            <pc:sldMk cId="3944779377" sldId="285"/>
            <ac:picMk id="7" creationId="{B8637275-E234-95D3-BA6C-17DAF3D8791D}"/>
          </ac:picMkLst>
        </pc:picChg>
        <pc:picChg chg="add del mod ord modCrop">
          <ac:chgData name="Beau Yeomans (2305057)" userId="S::2305057@student.uwtsd.ac.uk::bfa20ca9-46c3-4577-aa22-d9a46bfe97f1" providerId="AD" clId="Web-{C562F1C1-D807-03E6-0BF1-EA05E9BBA4E1}" dt="2025-01-14T15:32:01.909" v="196"/>
          <ac:picMkLst>
            <pc:docMk/>
            <pc:sldMk cId="3944779377" sldId="285"/>
            <ac:picMk id="10" creationId="{F386021E-9E6D-4F5C-A604-12B0002C6E04}"/>
          </ac:picMkLst>
        </pc:picChg>
        <pc:picChg chg="add del mod modCrop">
          <ac:chgData name="Beau Yeomans (2305057)" userId="S::2305057@student.uwtsd.ac.uk::bfa20ca9-46c3-4577-aa22-d9a46bfe97f1" providerId="AD" clId="Web-{C562F1C1-D807-03E6-0BF1-EA05E9BBA4E1}" dt="2025-01-14T15:32:05.268" v="197"/>
          <ac:picMkLst>
            <pc:docMk/>
            <pc:sldMk cId="3944779377" sldId="285"/>
            <ac:picMk id="11" creationId="{108AD6BB-EF11-5D07-AA34-386A1A2370BB}"/>
          </ac:picMkLst>
        </pc:picChg>
        <pc:picChg chg="add del mod ord">
          <ac:chgData name="Beau Yeomans (2305057)" userId="S::2305057@student.uwtsd.ac.uk::bfa20ca9-46c3-4577-aa22-d9a46bfe97f1" providerId="AD" clId="Web-{C562F1C1-D807-03E6-0BF1-EA05E9BBA4E1}" dt="2025-01-14T15:41:16.862" v="204"/>
          <ac:picMkLst>
            <pc:docMk/>
            <pc:sldMk cId="3944779377" sldId="285"/>
            <ac:picMk id="14" creationId="{13E3FA08-65D2-B2A7-002C-CCC68226914A}"/>
          </ac:picMkLst>
        </pc:picChg>
      </pc:sldChg>
      <pc:sldChg chg="addSp delSp modSp new mod setBg">
        <pc:chgData name="Beau Yeomans (2305057)" userId="S::2305057@student.uwtsd.ac.uk::bfa20ca9-46c3-4577-aa22-d9a46bfe97f1" providerId="AD" clId="Web-{C562F1C1-D807-03E6-0BF1-EA05E9BBA4E1}" dt="2025-01-14T16:40:54.939" v="302"/>
        <pc:sldMkLst>
          <pc:docMk/>
          <pc:sldMk cId="2816482385" sldId="286"/>
        </pc:sldMkLst>
        <pc:spChg chg="mod">
          <ac:chgData name="Beau Yeomans (2305057)" userId="S::2305057@student.uwtsd.ac.uk::bfa20ca9-46c3-4577-aa22-d9a46bfe97f1" providerId="AD" clId="Web-{C562F1C1-D807-03E6-0BF1-EA05E9BBA4E1}" dt="2025-01-14T16:40:35.923" v="300" actId="1076"/>
          <ac:spMkLst>
            <pc:docMk/>
            <pc:sldMk cId="2816482385" sldId="286"/>
            <ac:spMk id="2" creationId="{BE380DA7-56A3-9EEA-AFAC-C49DEB93C95E}"/>
          </ac:spMkLst>
        </pc:spChg>
        <pc:spChg chg="del mod">
          <ac:chgData name="Beau Yeomans (2305057)" userId="S::2305057@student.uwtsd.ac.uk::bfa20ca9-46c3-4577-aa22-d9a46bfe97f1" providerId="AD" clId="Web-{C562F1C1-D807-03E6-0BF1-EA05E9BBA4E1}" dt="2025-01-14T16:38:56.061" v="289"/>
          <ac:spMkLst>
            <pc:docMk/>
            <pc:sldMk cId="2816482385" sldId="286"/>
            <ac:spMk id="3" creationId="{AA3951E5-D9E3-EC9E-E379-850BB4B31B29}"/>
          </ac:spMkLst>
        </pc:spChg>
        <pc:spChg chg="add del mod">
          <ac:chgData name="Beau Yeomans (2305057)" userId="S::2305057@student.uwtsd.ac.uk::bfa20ca9-46c3-4577-aa22-d9a46bfe97f1" providerId="AD" clId="Web-{C562F1C1-D807-03E6-0BF1-EA05E9BBA4E1}" dt="2025-01-14T16:39:05.905" v="290"/>
          <ac:spMkLst>
            <pc:docMk/>
            <pc:sldMk cId="2816482385" sldId="286"/>
            <ac:spMk id="5" creationId="{ADD1ED9C-CE63-4B66-138A-2649E00DA679}"/>
          </ac:spMkLst>
        </pc:spChg>
        <pc:spChg chg="add mod">
          <ac:chgData name="Beau Yeomans (2305057)" userId="S::2305057@student.uwtsd.ac.uk::bfa20ca9-46c3-4577-aa22-d9a46bfe97f1" providerId="AD" clId="Web-{C562F1C1-D807-03E6-0BF1-EA05E9BBA4E1}" dt="2025-01-14T16:40:44.127" v="301" actId="1076"/>
          <ac:spMkLst>
            <pc:docMk/>
            <pc:sldMk cId="2816482385" sldId="286"/>
            <ac:spMk id="6" creationId="{05B02BFF-7907-D246-5DED-1C1EBB432B1C}"/>
          </ac:spMkLst>
        </pc:spChg>
        <pc:spChg chg="add">
          <ac:chgData name="Beau Yeomans (2305057)" userId="S::2305057@student.uwtsd.ac.uk::bfa20ca9-46c3-4577-aa22-d9a46bfe97f1" providerId="AD" clId="Web-{C562F1C1-D807-03E6-0BF1-EA05E9BBA4E1}" dt="2025-01-14T16:36:44.198" v="259"/>
          <ac:spMkLst>
            <pc:docMk/>
            <pc:sldMk cId="2816482385" sldId="286"/>
            <ac:spMk id="8" creationId="{954AB742-44A6-4CDD-B54A-818846AF8FF8}"/>
          </ac:spMkLst>
        </pc:spChg>
        <pc:grpChg chg="add">
          <ac:chgData name="Beau Yeomans (2305057)" userId="S::2305057@student.uwtsd.ac.uk::bfa20ca9-46c3-4577-aa22-d9a46bfe97f1" providerId="AD" clId="Web-{C562F1C1-D807-03E6-0BF1-EA05E9BBA4E1}" dt="2025-01-14T16:36:44.198" v="259"/>
          <ac:grpSpMkLst>
            <pc:docMk/>
            <pc:sldMk cId="2816482385" sldId="286"/>
            <ac:grpSpMk id="10" creationId="{BEB537CF-9F5E-463A-AD3C-13736406C1A2}"/>
          </ac:grpSpMkLst>
        </pc:grpChg>
        <pc:grpChg chg="add">
          <ac:chgData name="Beau Yeomans (2305057)" userId="S::2305057@student.uwtsd.ac.uk::bfa20ca9-46c3-4577-aa22-d9a46bfe97f1" providerId="AD" clId="Web-{C562F1C1-D807-03E6-0BF1-EA05E9BBA4E1}" dt="2025-01-14T16:36:44.198" v="259"/>
          <ac:grpSpMkLst>
            <pc:docMk/>
            <pc:sldMk cId="2816482385" sldId="286"/>
            <ac:grpSpMk id="15" creationId="{97EE97F1-3EFC-4812-BCD8-BAFDC3EE4658}"/>
          </ac:grpSpMkLst>
        </pc:grpChg>
        <pc:grpChg chg="add">
          <ac:chgData name="Beau Yeomans (2305057)" userId="S::2305057@student.uwtsd.ac.uk::bfa20ca9-46c3-4577-aa22-d9a46bfe97f1" providerId="AD" clId="Web-{C562F1C1-D807-03E6-0BF1-EA05E9BBA4E1}" dt="2025-01-14T16:36:44.198" v="259"/>
          <ac:grpSpMkLst>
            <pc:docMk/>
            <pc:sldMk cId="2816482385" sldId="286"/>
            <ac:grpSpMk id="20" creationId="{266F884D-C8C7-413B-842D-2DEA05D3294D}"/>
          </ac:grpSpMkLst>
        </pc:grpChg>
      </pc:sldChg>
    </pc:docChg>
  </pc:docChgLst>
  <pc:docChgLst>
    <pc:chgData name="Beau Yeomans (2305057)" userId="S::2305057@student.uwtsd.ac.uk::bfa20ca9-46c3-4577-aa22-d9a46bfe97f1" providerId="AD" clId="Web-{EA86337F-9A1F-8116-0F75-B905479977C8}"/>
    <pc:docChg chg="addSld delSld modSld sldOrd">
      <pc:chgData name="Beau Yeomans (2305057)" userId="S::2305057@student.uwtsd.ac.uk::bfa20ca9-46c3-4577-aa22-d9a46bfe97f1" providerId="AD" clId="Web-{EA86337F-9A1F-8116-0F75-B905479977C8}" dt="2025-01-13T14:56:48.167" v="1697" actId="20577"/>
      <pc:docMkLst>
        <pc:docMk/>
      </pc:docMkLst>
      <pc:sldChg chg="addSp delSp modSp mod setBg">
        <pc:chgData name="Beau Yeomans (2305057)" userId="S::2305057@student.uwtsd.ac.uk::bfa20ca9-46c3-4577-aa22-d9a46bfe97f1" providerId="AD" clId="Web-{EA86337F-9A1F-8116-0F75-B905479977C8}" dt="2025-01-12T19:00:30.810" v="1149" actId="1076"/>
        <pc:sldMkLst>
          <pc:docMk/>
          <pc:sldMk cId="3105668813" sldId="257"/>
        </pc:sldMkLst>
        <pc:spChg chg="mod">
          <ac:chgData name="Beau Yeomans (2305057)" userId="S::2305057@student.uwtsd.ac.uk::bfa20ca9-46c3-4577-aa22-d9a46bfe97f1" providerId="AD" clId="Web-{EA86337F-9A1F-8116-0F75-B905479977C8}" dt="2025-01-12T19:00:30.810" v="1149" actId="1076"/>
          <ac:spMkLst>
            <pc:docMk/>
            <pc:sldMk cId="3105668813" sldId="257"/>
            <ac:spMk id="2" creationId="{4EF0EC0A-0CAD-3628-69E6-B3048A933CA2}"/>
          </ac:spMkLst>
        </pc:spChg>
        <pc:spChg chg="add del mod">
          <ac:chgData name="Beau Yeomans (2305057)" userId="S::2305057@student.uwtsd.ac.uk::bfa20ca9-46c3-4577-aa22-d9a46bfe97f1" providerId="AD" clId="Web-{EA86337F-9A1F-8116-0F75-B905479977C8}" dt="2025-01-12T17:40:03.267" v="932"/>
          <ac:spMkLst>
            <pc:docMk/>
            <pc:sldMk cId="3105668813" sldId="257"/>
            <ac:spMk id="4" creationId="{77E30624-9ACE-E4EE-3700-F985E1EC387D}"/>
          </ac:spMkLst>
        </pc:spChg>
        <pc:spChg chg="del mod">
          <ac:chgData name="Beau Yeomans (2305057)" userId="S::2305057@student.uwtsd.ac.uk::bfa20ca9-46c3-4577-aa22-d9a46bfe97f1" providerId="AD" clId="Web-{EA86337F-9A1F-8116-0F75-B905479977C8}" dt="2025-01-12T17:41:06.097" v="940"/>
          <ac:spMkLst>
            <pc:docMk/>
            <pc:sldMk cId="3105668813" sldId="257"/>
            <ac:spMk id="5" creationId="{9D3A0806-C49A-7998-253F-AC936986D904}"/>
          </ac:spMkLst>
        </pc:spChg>
        <pc:spChg chg="add mod">
          <ac:chgData name="Beau Yeomans (2305057)" userId="S::2305057@student.uwtsd.ac.uk::bfa20ca9-46c3-4577-aa22-d9a46bfe97f1" providerId="AD" clId="Web-{EA86337F-9A1F-8116-0F75-B905479977C8}" dt="2025-01-12T19:00:22.794" v="1148" actId="20577"/>
          <ac:spMkLst>
            <pc:docMk/>
            <pc:sldMk cId="3105668813" sldId="257"/>
            <ac:spMk id="8" creationId="{B0B14AFF-5B8B-9BC8-AA4F-13D026114B98}"/>
          </ac:spMkLst>
        </pc:spChg>
        <pc:spChg chg="del">
          <ac:chgData name="Beau Yeomans (2305057)" userId="S::2305057@student.uwtsd.ac.uk::bfa20ca9-46c3-4577-aa22-d9a46bfe97f1" providerId="AD" clId="Web-{EA86337F-9A1F-8116-0F75-B905479977C8}" dt="2025-01-12T17:40:35.205" v="937"/>
          <ac:spMkLst>
            <pc:docMk/>
            <pc:sldMk cId="3105668813" sldId="257"/>
            <ac:spMk id="37" creationId="{8181FC64-B306-4821-98E2-780662EFC486}"/>
          </ac:spMkLst>
        </pc:spChg>
        <pc:spChg chg="del">
          <ac:chgData name="Beau Yeomans (2305057)" userId="S::2305057@student.uwtsd.ac.uk::bfa20ca9-46c3-4577-aa22-d9a46bfe97f1" providerId="AD" clId="Web-{EA86337F-9A1F-8116-0F75-B905479977C8}" dt="2025-01-12T17:40:35.205" v="937"/>
          <ac:spMkLst>
            <pc:docMk/>
            <pc:sldMk cId="3105668813" sldId="257"/>
            <ac:spMk id="39" creationId="{5871FC61-DD4E-47D4-81FD-8A7E7D12B371}"/>
          </ac:spMkLst>
        </pc:spChg>
        <pc:spChg chg="del">
          <ac:chgData name="Beau Yeomans (2305057)" userId="S::2305057@student.uwtsd.ac.uk::bfa20ca9-46c3-4577-aa22-d9a46bfe97f1" providerId="AD" clId="Web-{EA86337F-9A1F-8116-0F75-B905479977C8}" dt="2025-01-12T17:40:35.205" v="937"/>
          <ac:spMkLst>
            <pc:docMk/>
            <pc:sldMk cId="3105668813" sldId="257"/>
            <ac:spMk id="41" creationId="{829A1E2C-5AC8-40FC-99E9-832069D39792}"/>
          </ac:spMkLst>
        </pc:spChg>
        <pc:spChg chg="del">
          <ac:chgData name="Beau Yeomans (2305057)" userId="S::2305057@student.uwtsd.ac.uk::bfa20ca9-46c3-4577-aa22-d9a46bfe97f1" providerId="AD" clId="Web-{EA86337F-9A1F-8116-0F75-B905479977C8}" dt="2025-01-12T17:40:35.205" v="937"/>
          <ac:spMkLst>
            <pc:docMk/>
            <pc:sldMk cId="3105668813" sldId="257"/>
            <ac:spMk id="43" creationId="{55C54A75-E44A-4147-B9D0-FF46CFD31612}"/>
          </ac:spMkLst>
        </pc:spChg>
        <pc:spChg chg="add">
          <ac:chgData name="Beau Yeomans (2305057)" userId="S::2305057@student.uwtsd.ac.uk::bfa20ca9-46c3-4577-aa22-d9a46bfe97f1" providerId="AD" clId="Web-{EA86337F-9A1F-8116-0F75-B905479977C8}" dt="2025-01-12T17:40:35.205" v="937"/>
          <ac:spMkLst>
            <pc:docMk/>
            <pc:sldMk cId="3105668813" sldId="257"/>
            <ac:spMk id="48" creationId="{8181FC64-B306-4821-98E2-780662EFC486}"/>
          </ac:spMkLst>
        </pc:spChg>
        <pc:spChg chg="add">
          <ac:chgData name="Beau Yeomans (2305057)" userId="S::2305057@student.uwtsd.ac.uk::bfa20ca9-46c3-4577-aa22-d9a46bfe97f1" providerId="AD" clId="Web-{EA86337F-9A1F-8116-0F75-B905479977C8}" dt="2025-01-12T17:40:35.205" v="937"/>
          <ac:spMkLst>
            <pc:docMk/>
            <pc:sldMk cId="3105668813" sldId="257"/>
            <ac:spMk id="50" creationId="{5871FC61-DD4E-47D4-81FD-8A7E7D12B371}"/>
          </ac:spMkLst>
        </pc:spChg>
        <pc:spChg chg="add">
          <ac:chgData name="Beau Yeomans (2305057)" userId="S::2305057@student.uwtsd.ac.uk::bfa20ca9-46c3-4577-aa22-d9a46bfe97f1" providerId="AD" clId="Web-{EA86337F-9A1F-8116-0F75-B905479977C8}" dt="2025-01-12T17:40:35.205" v="937"/>
          <ac:spMkLst>
            <pc:docMk/>
            <pc:sldMk cId="3105668813" sldId="257"/>
            <ac:spMk id="52" creationId="{829A1E2C-5AC8-40FC-99E9-832069D39792}"/>
          </ac:spMkLst>
        </pc:spChg>
        <pc:spChg chg="add">
          <ac:chgData name="Beau Yeomans (2305057)" userId="S::2305057@student.uwtsd.ac.uk::bfa20ca9-46c3-4577-aa22-d9a46bfe97f1" providerId="AD" clId="Web-{EA86337F-9A1F-8116-0F75-B905479977C8}" dt="2025-01-12T17:40:35.205" v="937"/>
          <ac:spMkLst>
            <pc:docMk/>
            <pc:sldMk cId="3105668813" sldId="257"/>
            <ac:spMk id="54" creationId="{55C54A75-E44A-4147-B9D0-FF46CFD31612}"/>
          </ac:spMkLst>
        </pc:spChg>
        <pc:picChg chg="del">
          <ac:chgData name="Beau Yeomans (2305057)" userId="S::2305057@student.uwtsd.ac.uk::bfa20ca9-46c3-4577-aa22-d9a46bfe97f1" providerId="AD" clId="Web-{EA86337F-9A1F-8116-0F75-B905479977C8}" dt="2025-01-12T17:40:16.329" v="936"/>
          <ac:picMkLst>
            <pc:docMk/>
            <pc:sldMk cId="3105668813" sldId="257"/>
            <ac:picMk id="3" creationId="{63133561-CDFF-EE09-90EA-755EEBA90599}"/>
          </ac:picMkLst>
        </pc:picChg>
        <pc:picChg chg="add del mod">
          <ac:chgData name="Beau Yeomans (2305057)" userId="S::2305057@student.uwtsd.ac.uk::bfa20ca9-46c3-4577-aa22-d9a46bfe97f1" providerId="AD" clId="Web-{EA86337F-9A1F-8116-0F75-B905479977C8}" dt="2025-01-12T15:56:42.595" v="483"/>
          <ac:picMkLst>
            <pc:docMk/>
            <pc:sldMk cId="3105668813" sldId="257"/>
            <ac:picMk id="4" creationId="{7316AD4C-6FC9-D3D5-792D-360C83588930}"/>
          </ac:picMkLst>
        </pc:picChg>
        <pc:picChg chg="add mod modCrop">
          <ac:chgData name="Beau Yeomans (2305057)" userId="S::2305057@student.uwtsd.ac.uk::bfa20ca9-46c3-4577-aa22-d9a46bfe97f1" providerId="AD" clId="Web-{EA86337F-9A1F-8116-0F75-B905479977C8}" dt="2025-01-12T17:42:32.771" v="975"/>
          <ac:picMkLst>
            <pc:docMk/>
            <pc:sldMk cId="3105668813" sldId="257"/>
            <ac:picMk id="6" creationId="{025A441D-C93D-6B79-76F0-E29DDE0B9F31}"/>
          </ac:picMkLst>
        </pc:picChg>
        <pc:picChg chg="add del mod">
          <ac:chgData name="Beau Yeomans (2305057)" userId="S::2305057@student.uwtsd.ac.uk::bfa20ca9-46c3-4577-aa22-d9a46bfe97f1" providerId="AD" clId="Web-{EA86337F-9A1F-8116-0F75-B905479977C8}" dt="2025-01-12T17:40:14.876" v="935"/>
          <ac:picMkLst>
            <pc:docMk/>
            <pc:sldMk cId="3105668813" sldId="257"/>
            <ac:picMk id="7" creationId="{FD92F0C8-E6BC-3ADB-E096-6D1AB4B073C4}"/>
          </ac:picMkLst>
        </pc:picChg>
      </pc:sldChg>
      <pc:sldChg chg="modSp">
        <pc:chgData name="Beau Yeomans (2305057)" userId="S::2305057@student.uwtsd.ac.uk::bfa20ca9-46c3-4577-aa22-d9a46bfe97f1" providerId="AD" clId="Web-{EA86337F-9A1F-8116-0F75-B905479977C8}" dt="2025-01-13T11:44:53.788" v="1404" actId="20577"/>
        <pc:sldMkLst>
          <pc:docMk/>
          <pc:sldMk cId="3201026176" sldId="258"/>
        </pc:sldMkLst>
        <pc:spChg chg="mod">
          <ac:chgData name="Beau Yeomans (2305057)" userId="S::2305057@student.uwtsd.ac.uk::bfa20ca9-46c3-4577-aa22-d9a46bfe97f1" providerId="AD" clId="Web-{EA86337F-9A1F-8116-0F75-B905479977C8}" dt="2025-01-13T11:44:53.788" v="1404" actId="20577"/>
          <ac:spMkLst>
            <pc:docMk/>
            <pc:sldMk cId="3201026176" sldId="258"/>
            <ac:spMk id="8" creationId="{282FC5C7-DA9C-0E0E-2163-319D0C006F47}"/>
          </ac:spMkLst>
        </pc:spChg>
      </pc:sldChg>
      <pc:sldChg chg="addSp delSp modSp">
        <pc:chgData name="Beau Yeomans (2305057)" userId="S::2305057@student.uwtsd.ac.uk::bfa20ca9-46c3-4577-aa22-d9a46bfe97f1" providerId="AD" clId="Web-{EA86337F-9A1F-8116-0F75-B905479977C8}" dt="2025-01-13T11:46:28.182" v="1420" actId="20577"/>
        <pc:sldMkLst>
          <pc:docMk/>
          <pc:sldMk cId="1543630261" sldId="260"/>
        </pc:sldMkLst>
        <pc:spChg chg="mod">
          <ac:chgData name="Beau Yeomans (2305057)" userId="S::2305057@student.uwtsd.ac.uk::bfa20ca9-46c3-4577-aa22-d9a46bfe97f1" providerId="AD" clId="Web-{EA86337F-9A1F-8116-0F75-B905479977C8}" dt="2025-01-12T16:28:26.290" v="688" actId="1076"/>
          <ac:spMkLst>
            <pc:docMk/>
            <pc:sldMk cId="1543630261" sldId="260"/>
            <ac:spMk id="2" creationId="{E6FB03DB-7BE4-FEE6-72E0-9FEEACF8295A}"/>
          </ac:spMkLst>
        </pc:spChg>
        <pc:spChg chg="mod">
          <ac:chgData name="Beau Yeomans (2305057)" userId="S::2305057@student.uwtsd.ac.uk::bfa20ca9-46c3-4577-aa22-d9a46bfe97f1" providerId="AD" clId="Web-{EA86337F-9A1F-8116-0F75-B905479977C8}" dt="2025-01-13T11:46:28.182" v="1420" actId="20577"/>
          <ac:spMkLst>
            <pc:docMk/>
            <pc:sldMk cId="1543630261" sldId="260"/>
            <ac:spMk id="7" creationId="{B49B6344-1D68-219B-48E6-87FBD3B0039F}"/>
          </ac:spMkLst>
        </pc:spChg>
        <pc:picChg chg="add del mod">
          <ac:chgData name="Beau Yeomans (2305057)" userId="S::2305057@student.uwtsd.ac.uk::bfa20ca9-46c3-4577-aa22-d9a46bfe97f1" providerId="AD" clId="Web-{EA86337F-9A1F-8116-0F75-B905479977C8}" dt="2025-01-12T15:54:20.135" v="475"/>
          <ac:picMkLst>
            <pc:docMk/>
            <pc:sldMk cId="1543630261" sldId="260"/>
            <ac:picMk id="3" creationId="{9927C72E-35F8-7394-EE39-3BE13A2AC43A}"/>
          </ac:picMkLst>
        </pc:picChg>
        <pc:picChg chg="add mod">
          <ac:chgData name="Beau Yeomans (2305057)" userId="S::2305057@student.uwtsd.ac.uk::bfa20ca9-46c3-4577-aa22-d9a46bfe97f1" providerId="AD" clId="Web-{EA86337F-9A1F-8116-0F75-B905479977C8}" dt="2025-01-12T15:54:48.495" v="481" actId="1076"/>
          <ac:picMkLst>
            <pc:docMk/>
            <pc:sldMk cId="1543630261" sldId="260"/>
            <ac:picMk id="4" creationId="{9D0986C3-334D-2788-995C-1CEDD65F2A52}"/>
          </ac:picMkLst>
        </pc:picChg>
        <pc:picChg chg="del">
          <ac:chgData name="Beau Yeomans (2305057)" userId="S::2305057@student.uwtsd.ac.uk::bfa20ca9-46c3-4577-aa22-d9a46bfe97f1" providerId="AD" clId="Web-{EA86337F-9A1F-8116-0F75-B905479977C8}" dt="2025-01-12T15:54:02.384" v="471"/>
          <ac:picMkLst>
            <pc:docMk/>
            <pc:sldMk cId="1543630261" sldId="260"/>
            <ac:picMk id="5" creationId="{10F6E8E1-F942-B6EE-4F25-D72D9E7FDBD4}"/>
          </ac:picMkLst>
        </pc:picChg>
      </pc:sldChg>
      <pc:sldChg chg="modSp">
        <pc:chgData name="Beau Yeomans (2305057)" userId="S::2305057@student.uwtsd.ac.uk::bfa20ca9-46c3-4577-aa22-d9a46bfe97f1" providerId="AD" clId="Web-{EA86337F-9A1F-8116-0F75-B905479977C8}" dt="2025-01-12T18:01:53.075" v="1088" actId="20577"/>
        <pc:sldMkLst>
          <pc:docMk/>
          <pc:sldMk cId="520422575" sldId="263"/>
        </pc:sldMkLst>
        <pc:spChg chg="mod">
          <ac:chgData name="Beau Yeomans (2305057)" userId="S::2305057@student.uwtsd.ac.uk::bfa20ca9-46c3-4577-aa22-d9a46bfe97f1" providerId="AD" clId="Web-{EA86337F-9A1F-8116-0F75-B905479977C8}" dt="2025-01-12T18:01:53.075" v="1088" actId="20577"/>
          <ac:spMkLst>
            <pc:docMk/>
            <pc:sldMk cId="520422575" sldId="263"/>
            <ac:spMk id="6" creationId="{40C49791-3909-9F63-9AA8-64D63DE7DA12}"/>
          </ac:spMkLst>
        </pc:spChg>
      </pc:sldChg>
      <pc:sldChg chg="addSp delSp modSp">
        <pc:chgData name="Beau Yeomans (2305057)" userId="S::2305057@student.uwtsd.ac.uk::bfa20ca9-46c3-4577-aa22-d9a46bfe97f1" providerId="AD" clId="Web-{EA86337F-9A1F-8116-0F75-B905479977C8}" dt="2025-01-12T18:58:11.742" v="1141" actId="1076"/>
        <pc:sldMkLst>
          <pc:docMk/>
          <pc:sldMk cId="1407514538" sldId="264"/>
        </pc:sldMkLst>
        <pc:spChg chg="mod">
          <ac:chgData name="Beau Yeomans (2305057)" userId="S::2305057@student.uwtsd.ac.uk::bfa20ca9-46c3-4577-aa22-d9a46bfe97f1" providerId="AD" clId="Web-{EA86337F-9A1F-8116-0F75-B905479977C8}" dt="2025-01-12T18:58:11.742" v="1141" actId="1076"/>
          <ac:spMkLst>
            <pc:docMk/>
            <pc:sldMk cId="1407514538" sldId="264"/>
            <ac:spMk id="2" creationId="{75C68CBA-6191-FBC5-7B77-93804B938110}"/>
          </ac:spMkLst>
        </pc:spChg>
        <pc:spChg chg="del mod">
          <ac:chgData name="Beau Yeomans (2305057)" userId="S::2305057@student.uwtsd.ac.uk::bfa20ca9-46c3-4577-aa22-d9a46bfe97f1" providerId="AD" clId="Web-{EA86337F-9A1F-8116-0F75-B905479977C8}" dt="2025-01-12T18:55:47.102" v="1095"/>
          <ac:spMkLst>
            <pc:docMk/>
            <pc:sldMk cId="1407514538" sldId="264"/>
            <ac:spMk id="3" creationId="{6898D528-7B67-8AE9-FBFD-0D675B3F574F}"/>
          </ac:spMkLst>
        </pc:spChg>
        <pc:spChg chg="add mod">
          <ac:chgData name="Beau Yeomans (2305057)" userId="S::2305057@student.uwtsd.ac.uk::bfa20ca9-46c3-4577-aa22-d9a46bfe97f1" providerId="AD" clId="Web-{EA86337F-9A1F-8116-0F75-B905479977C8}" dt="2025-01-12T18:58:02.054" v="1140" actId="1076"/>
          <ac:spMkLst>
            <pc:docMk/>
            <pc:sldMk cId="1407514538" sldId="264"/>
            <ac:spMk id="5" creationId="{E9A89F54-517E-78F2-7C84-1697FBED736E}"/>
          </ac:spMkLst>
        </pc:spChg>
        <pc:spChg chg="del">
          <ac:chgData name="Beau Yeomans (2305057)" userId="S::2305057@student.uwtsd.ac.uk::bfa20ca9-46c3-4577-aa22-d9a46bfe97f1" providerId="AD" clId="Web-{EA86337F-9A1F-8116-0F75-B905479977C8}" dt="2025-01-12T18:55:35.336" v="1094"/>
          <ac:spMkLst>
            <pc:docMk/>
            <pc:sldMk cId="1407514538" sldId="264"/>
            <ac:spMk id="35" creationId="{593B4D24-F4A8-4141-A20A-E0575D199633}"/>
          </ac:spMkLst>
        </pc:spChg>
        <pc:spChg chg="del">
          <ac:chgData name="Beau Yeomans (2305057)" userId="S::2305057@student.uwtsd.ac.uk::bfa20ca9-46c3-4577-aa22-d9a46bfe97f1" providerId="AD" clId="Web-{EA86337F-9A1F-8116-0F75-B905479977C8}" dt="2025-01-12T18:55:35.336" v="1094"/>
          <ac:spMkLst>
            <pc:docMk/>
            <pc:sldMk cId="1407514538" sldId="264"/>
            <ac:spMk id="37" creationId="{55A741C2-AB82-4BF5-9324-5D0B56A3D0F7}"/>
          </ac:spMkLst>
        </pc:spChg>
        <pc:spChg chg="del">
          <ac:chgData name="Beau Yeomans (2305057)" userId="S::2305057@student.uwtsd.ac.uk::bfa20ca9-46c3-4577-aa22-d9a46bfe97f1" providerId="AD" clId="Web-{EA86337F-9A1F-8116-0F75-B905479977C8}" dt="2025-01-12T18:55:35.336" v="1094"/>
          <ac:spMkLst>
            <pc:docMk/>
            <pc:sldMk cId="1407514538" sldId="264"/>
            <ac:spMk id="39" creationId="{DCD46807-BF17-4E5D-90A8-A062604C00C6}"/>
          </ac:spMkLst>
        </pc:spChg>
        <pc:spChg chg="del">
          <ac:chgData name="Beau Yeomans (2305057)" userId="S::2305057@student.uwtsd.ac.uk::bfa20ca9-46c3-4577-aa22-d9a46bfe97f1" providerId="AD" clId="Web-{EA86337F-9A1F-8116-0F75-B905479977C8}" dt="2025-01-12T18:55:35.336" v="1094"/>
          <ac:spMkLst>
            <pc:docMk/>
            <pc:sldMk cId="1407514538" sldId="264"/>
            <ac:spMk id="41" creationId="{823926DB-76C8-474A-B5FB-F43C59E33FC5}"/>
          </ac:spMkLst>
        </pc:spChg>
        <pc:spChg chg="add">
          <ac:chgData name="Beau Yeomans (2305057)" userId="S::2305057@student.uwtsd.ac.uk::bfa20ca9-46c3-4577-aa22-d9a46bfe97f1" providerId="AD" clId="Web-{EA86337F-9A1F-8116-0F75-B905479977C8}" dt="2025-01-12T18:55:35.336" v="1094"/>
          <ac:spMkLst>
            <pc:docMk/>
            <pc:sldMk cId="1407514538" sldId="264"/>
            <ac:spMk id="48" creationId="{28207E96-6DFF-4119-B2EA-3299067D2F45}"/>
          </ac:spMkLst>
        </pc:spChg>
        <pc:spChg chg="add">
          <ac:chgData name="Beau Yeomans (2305057)" userId="S::2305057@student.uwtsd.ac.uk::bfa20ca9-46c3-4577-aa22-d9a46bfe97f1" providerId="AD" clId="Web-{EA86337F-9A1F-8116-0F75-B905479977C8}" dt="2025-01-12T18:55:35.336" v="1094"/>
          <ac:spMkLst>
            <pc:docMk/>
            <pc:sldMk cId="1407514538" sldId="264"/>
            <ac:spMk id="50" creationId="{9E223C86-12C5-4A60-A21A-D7FC75EFC658}"/>
          </ac:spMkLst>
        </pc:spChg>
        <pc:spChg chg="add">
          <ac:chgData name="Beau Yeomans (2305057)" userId="S::2305057@student.uwtsd.ac.uk::bfa20ca9-46c3-4577-aa22-d9a46bfe97f1" providerId="AD" clId="Web-{EA86337F-9A1F-8116-0F75-B905479977C8}" dt="2025-01-12T18:55:35.336" v="1094"/>
          <ac:spMkLst>
            <pc:docMk/>
            <pc:sldMk cId="1407514538" sldId="264"/>
            <ac:spMk id="54" creationId="{62442AC3-A9B0-4865-8A8A-1504FFC6E4D0}"/>
          </ac:spMkLst>
        </pc:spChg>
        <pc:spChg chg="add">
          <ac:chgData name="Beau Yeomans (2305057)" userId="S::2305057@student.uwtsd.ac.uk::bfa20ca9-46c3-4577-aa22-d9a46bfe97f1" providerId="AD" clId="Web-{EA86337F-9A1F-8116-0F75-B905479977C8}" dt="2025-01-12T18:55:35.336" v="1094"/>
          <ac:spMkLst>
            <pc:docMk/>
            <pc:sldMk cId="1407514538" sldId="264"/>
            <ac:spMk id="56" creationId="{68451DCE-129E-43B6-BA50-3C8339E4618E}"/>
          </ac:spMkLst>
        </pc:spChg>
      </pc:sldChg>
      <pc:sldChg chg="addSp delSp modSp">
        <pc:chgData name="Beau Yeomans (2305057)" userId="S::2305057@student.uwtsd.ac.uk::bfa20ca9-46c3-4577-aa22-d9a46bfe97f1" providerId="AD" clId="Web-{EA86337F-9A1F-8116-0F75-B905479977C8}" dt="2025-01-12T19:02:54.288" v="1153"/>
        <pc:sldMkLst>
          <pc:docMk/>
          <pc:sldMk cId="1550677573" sldId="266"/>
        </pc:sldMkLst>
        <pc:spChg chg="mod">
          <ac:chgData name="Beau Yeomans (2305057)" userId="S::2305057@student.uwtsd.ac.uk::bfa20ca9-46c3-4577-aa22-d9a46bfe97f1" providerId="AD" clId="Web-{EA86337F-9A1F-8116-0F75-B905479977C8}" dt="2025-01-12T17:31:13.796" v="897" actId="1076"/>
          <ac:spMkLst>
            <pc:docMk/>
            <pc:sldMk cId="1550677573" sldId="266"/>
            <ac:spMk id="8" creationId="{39407D03-E3F8-190C-F0B2-F18F579B5754}"/>
          </ac:spMkLst>
        </pc:spChg>
        <pc:picChg chg="add del mod">
          <ac:chgData name="Beau Yeomans (2305057)" userId="S::2305057@student.uwtsd.ac.uk::bfa20ca9-46c3-4577-aa22-d9a46bfe97f1" providerId="AD" clId="Web-{EA86337F-9A1F-8116-0F75-B905479977C8}" dt="2025-01-12T19:01:43.160" v="1151"/>
          <ac:picMkLst>
            <pc:docMk/>
            <pc:sldMk cId="1550677573" sldId="266"/>
            <ac:picMk id="3" creationId="{AE3D454B-B357-B5DC-7653-511865B09170}"/>
          </ac:picMkLst>
        </pc:picChg>
        <pc:picChg chg="mod modCrop">
          <ac:chgData name="Beau Yeomans (2305057)" userId="S::2305057@student.uwtsd.ac.uk::bfa20ca9-46c3-4577-aa22-d9a46bfe97f1" providerId="AD" clId="Web-{EA86337F-9A1F-8116-0F75-B905479977C8}" dt="2025-01-12T17:31:58.016" v="903"/>
          <ac:picMkLst>
            <pc:docMk/>
            <pc:sldMk cId="1550677573" sldId="266"/>
            <ac:picMk id="4" creationId="{817C405F-5CC6-0E9F-0237-BC945F9C638F}"/>
          </ac:picMkLst>
        </pc:picChg>
        <pc:picChg chg="add del mod">
          <ac:chgData name="Beau Yeomans (2305057)" userId="S::2305057@student.uwtsd.ac.uk::bfa20ca9-46c3-4577-aa22-d9a46bfe97f1" providerId="AD" clId="Web-{EA86337F-9A1F-8116-0F75-B905479977C8}" dt="2025-01-12T19:02:54.288" v="1153"/>
          <ac:picMkLst>
            <pc:docMk/>
            <pc:sldMk cId="1550677573" sldId="266"/>
            <ac:picMk id="5" creationId="{E5A27EB4-34E9-BDAE-B1E9-EA4DC3423A27}"/>
          </ac:picMkLst>
        </pc:picChg>
        <pc:picChg chg="mod modCrop">
          <ac:chgData name="Beau Yeomans (2305057)" userId="S::2305057@student.uwtsd.ac.uk::bfa20ca9-46c3-4577-aa22-d9a46bfe97f1" providerId="AD" clId="Web-{EA86337F-9A1F-8116-0F75-B905479977C8}" dt="2025-01-12T17:32:06.235" v="905"/>
          <ac:picMkLst>
            <pc:docMk/>
            <pc:sldMk cId="1550677573" sldId="266"/>
            <ac:picMk id="7" creationId="{8F0E318D-1A41-6A4B-8277-2B5DB0C618CC}"/>
          </ac:picMkLst>
        </pc:picChg>
      </pc:sldChg>
      <pc:sldChg chg="modSp">
        <pc:chgData name="Beau Yeomans (2305057)" userId="S::2305057@student.uwtsd.ac.uk::bfa20ca9-46c3-4577-aa22-d9a46bfe97f1" providerId="AD" clId="Web-{EA86337F-9A1F-8116-0F75-B905479977C8}" dt="2025-01-12T17:32:33.627" v="909" actId="1076"/>
        <pc:sldMkLst>
          <pc:docMk/>
          <pc:sldMk cId="464200972" sldId="267"/>
        </pc:sldMkLst>
        <pc:spChg chg="mod">
          <ac:chgData name="Beau Yeomans (2305057)" userId="S::2305057@student.uwtsd.ac.uk::bfa20ca9-46c3-4577-aa22-d9a46bfe97f1" providerId="AD" clId="Web-{EA86337F-9A1F-8116-0F75-B905479977C8}" dt="2025-01-12T17:32:33.627" v="909" actId="1076"/>
          <ac:spMkLst>
            <pc:docMk/>
            <pc:sldMk cId="464200972" sldId="267"/>
            <ac:spMk id="14" creationId="{4B3247E9-3F77-C6DA-64FB-FD2B14811C49}"/>
          </ac:spMkLst>
        </pc:spChg>
      </pc:sldChg>
      <pc:sldChg chg="addSp delSp modSp">
        <pc:chgData name="Beau Yeomans (2305057)" userId="S::2305057@student.uwtsd.ac.uk::bfa20ca9-46c3-4577-aa22-d9a46bfe97f1" providerId="AD" clId="Web-{EA86337F-9A1F-8116-0F75-B905479977C8}" dt="2025-01-13T11:43:50.770" v="1399" actId="1076"/>
        <pc:sldMkLst>
          <pc:docMk/>
          <pc:sldMk cId="587214349" sldId="268"/>
        </pc:sldMkLst>
        <pc:spChg chg="mod">
          <ac:chgData name="Beau Yeomans (2305057)" userId="S::2305057@student.uwtsd.ac.uk::bfa20ca9-46c3-4577-aa22-d9a46bfe97f1" providerId="AD" clId="Web-{EA86337F-9A1F-8116-0F75-B905479977C8}" dt="2025-01-13T11:43:50.770" v="1399" actId="1076"/>
          <ac:spMkLst>
            <pc:docMk/>
            <pc:sldMk cId="587214349" sldId="268"/>
            <ac:spMk id="2" creationId="{7CB17510-0DDE-D69D-B5CD-6CC94421DD20}"/>
          </ac:spMkLst>
        </pc:spChg>
        <pc:spChg chg="mod">
          <ac:chgData name="Beau Yeomans (2305057)" userId="S::2305057@student.uwtsd.ac.uk::bfa20ca9-46c3-4577-aa22-d9a46bfe97f1" providerId="AD" clId="Web-{EA86337F-9A1F-8116-0F75-B905479977C8}" dt="2025-01-13T11:43:41.129" v="1398" actId="20577"/>
          <ac:spMkLst>
            <pc:docMk/>
            <pc:sldMk cId="587214349" sldId="268"/>
            <ac:spMk id="8" creationId="{21A55175-C146-5E68-C649-8FF36E3074FB}"/>
          </ac:spMkLst>
        </pc:spChg>
        <pc:picChg chg="add mod">
          <ac:chgData name="Beau Yeomans (2305057)" userId="S::2305057@student.uwtsd.ac.uk::bfa20ca9-46c3-4577-aa22-d9a46bfe97f1" providerId="AD" clId="Web-{EA86337F-9A1F-8116-0F75-B905479977C8}" dt="2025-01-12T17:30:59.358" v="895" actId="14100"/>
          <ac:picMkLst>
            <pc:docMk/>
            <pc:sldMk cId="587214349" sldId="268"/>
            <ac:picMk id="3" creationId="{B80DF6D3-999F-E09A-7886-30951A52C974}"/>
          </ac:picMkLst>
        </pc:picChg>
        <pc:picChg chg="del">
          <ac:chgData name="Beau Yeomans (2305057)" userId="S::2305057@student.uwtsd.ac.uk::bfa20ca9-46c3-4577-aa22-d9a46bfe97f1" providerId="AD" clId="Web-{EA86337F-9A1F-8116-0F75-B905479977C8}" dt="2025-01-12T15:51:11.738" v="458"/>
          <ac:picMkLst>
            <pc:docMk/>
            <pc:sldMk cId="587214349" sldId="268"/>
            <ac:picMk id="28" creationId="{CE2A8A78-FB5E-B2A3-5EBF-AECF1FE97C7C}"/>
          </ac:picMkLst>
        </pc:picChg>
      </pc:sldChg>
      <pc:sldChg chg="addSp delSp modSp mod setBg">
        <pc:chgData name="Beau Yeomans (2305057)" userId="S::2305057@student.uwtsd.ac.uk::bfa20ca9-46c3-4577-aa22-d9a46bfe97f1" providerId="AD" clId="Web-{EA86337F-9A1F-8116-0F75-B905479977C8}" dt="2025-01-13T13:06:37.462" v="1458" actId="20577"/>
        <pc:sldMkLst>
          <pc:docMk/>
          <pc:sldMk cId="162760043" sldId="269"/>
        </pc:sldMkLst>
        <pc:spChg chg="mod">
          <ac:chgData name="Beau Yeomans (2305057)" userId="S::2305057@student.uwtsd.ac.uk::bfa20ca9-46c3-4577-aa22-d9a46bfe97f1" providerId="AD" clId="Web-{EA86337F-9A1F-8116-0F75-B905479977C8}" dt="2025-01-12T15:37:33.598" v="369" actId="1076"/>
          <ac:spMkLst>
            <pc:docMk/>
            <pc:sldMk cId="162760043" sldId="269"/>
            <ac:spMk id="2" creationId="{FCB93E4B-BA2E-F5DD-1F8E-A927886590EA}"/>
          </ac:spMkLst>
        </pc:spChg>
        <pc:spChg chg="del mod">
          <ac:chgData name="Beau Yeomans (2305057)" userId="S::2305057@student.uwtsd.ac.uk::bfa20ca9-46c3-4577-aa22-d9a46bfe97f1" providerId="AD" clId="Web-{EA86337F-9A1F-8116-0F75-B905479977C8}" dt="2025-01-12T15:04:43.076" v="175"/>
          <ac:spMkLst>
            <pc:docMk/>
            <pc:sldMk cId="162760043" sldId="269"/>
            <ac:spMk id="3" creationId="{1FD1071D-4325-2416-8750-3937C14AF762}"/>
          </ac:spMkLst>
        </pc:spChg>
        <pc:spChg chg="add del mod">
          <ac:chgData name="Beau Yeomans (2305057)" userId="S::2305057@student.uwtsd.ac.uk::bfa20ca9-46c3-4577-aa22-d9a46bfe97f1" providerId="AD" clId="Web-{EA86337F-9A1F-8116-0F75-B905479977C8}" dt="2025-01-12T15:04:51.123" v="178"/>
          <ac:spMkLst>
            <pc:docMk/>
            <pc:sldMk cId="162760043" sldId="269"/>
            <ac:spMk id="6" creationId="{60A4AFA1-9CB0-0B4A-1A8D-0C8B7215D5A2}"/>
          </ac:spMkLst>
        </pc:spChg>
        <pc:spChg chg="add del">
          <ac:chgData name="Beau Yeomans (2305057)" userId="S::2305057@student.uwtsd.ac.uk::bfa20ca9-46c3-4577-aa22-d9a46bfe97f1" providerId="AD" clId="Web-{EA86337F-9A1F-8116-0F75-B905479977C8}" dt="2025-01-12T15:04:49.060" v="177"/>
          <ac:spMkLst>
            <pc:docMk/>
            <pc:sldMk cId="162760043" sldId="269"/>
            <ac:spMk id="7" creationId="{B19179FC-0887-D1E7-4A87-A8E4DF16E643}"/>
          </ac:spMkLst>
        </pc:spChg>
        <pc:spChg chg="add del mod">
          <ac:chgData name="Beau Yeomans (2305057)" userId="S::2305057@student.uwtsd.ac.uk::bfa20ca9-46c3-4577-aa22-d9a46bfe97f1" providerId="AD" clId="Web-{EA86337F-9A1F-8116-0F75-B905479977C8}" dt="2025-01-12T15:37:44.536" v="371"/>
          <ac:spMkLst>
            <pc:docMk/>
            <pc:sldMk cId="162760043" sldId="269"/>
            <ac:spMk id="8" creationId="{FECF39BA-6614-D19C-C182-DFEAB44FD259}"/>
          </ac:spMkLst>
        </pc:spChg>
        <pc:spChg chg="add del">
          <ac:chgData name="Beau Yeomans (2305057)" userId="S::2305057@student.uwtsd.ac.uk::bfa20ca9-46c3-4577-aa22-d9a46bfe97f1" providerId="AD" clId="Web-{EA86337F-9A1F-8116-0F75-B905479977C8}" dt="2025-01-12T15:04:21.903" v="169"/>
          <ac:spMkLst>
            <pc:docMk/>
            <pc:sldMk cId="162760043" sldId="269"/>
            <ac:spMk id="9" creationId="{593B4D24-F4A8-4141-A20A-E0575D199633}"/>
          </ac:spMkLst>
        </pc:spChg>
        <pc:spChg chg="add del">
          <ac:chgData name="Beau Yeomans (2305057)" userId="S::2305057@student.uwtsd.ac.uk::bfa20ca9-46c3-4577-aa22-d9a46bfe97f1" providerId="AD" clId="Web-{EA86337F-9A1F-8116-0F75-B905479977C8}" dt="2025-01-12T15:04:21.903" v="169"/>
          <ac:spMkLst>
            <pc:docMk/>
            <pc:sldMk cId="162760043" sldId="269"/>
            <ac:spMk id="11" creationId="{55A741C2-AB82-4BF5-9324-5D0B56A3D0F7}"/>
          </ac:spMkLst>
        </pc:spChg>
        <pc:spChg chg="add mod">
          <ac:chgData name="Beau Yeomans (2305057)" userId="S::2305057@student.uwtsd.ac.uk::bfa20ca9-46c3-4577-aa22-d9a46bfe97f1" providerId="AD" clId="Web-{EA86337F-9A1F-8116-0F75-B905479977C8}" dt="2025-01-13T13:06:37.462" v="1458" actId="20577"/>
          <ac:spMkLst>
            <pc:docMk/>
            <pc:sldMk cId="162760043" sldId="269"/>
            <ac:spMk id="12" creationId="{5FD5D450-5472-12BB-FB26-7377DF8E2826}"/>
          </ac:spMkLst>
        </pc:spChg>
        <pc:spChg chg="add del">
          <ac:chgData name="Beau Yeomans (2305057)" userId="S::2305057@student.uwtsd.ac.uk::bfa20ca9-46c3-4577-aa22-d9a46bfe97f1" providerId="AD" clId="Web-{EA86337F-9A1F-8116-0F75-B905479977C8}" dt="2025-01-12T15:04:21.903" v="169"/>
          <ac:spMkLst>
            <pc:docMk/>
            <pc:sldMk cId="162760043" sldId="269"/>
            <ac:spMk id="13" creationId="{DCD46807-BF17-4E5D-90A8-A062604C00C6}"/>
          </ac:spMkLst>
        </pc:spChg>
        <pc:spChg chg="add del">
          <ac:chgData name="Beau Yeomans (2305057)" userId="S::2305057@student.uwtsd.ac.uk::bfa20ca9-46c3-4577-aa22-d9a46bfe97f1" providerId="AD" clId="Web-{EA86337F-9A1F-8116-0F75-B905479977C8}" dt="2025-01-12T15:04:21.903" v="169"/>
          <ac:spMkLst>
            <pc:docMk/>
            <pc:sldMk cId="162760043" sldId="269"/>
            <ac:spMk id="15" creationId="{823926DB-76C8-474A-B5FB-F43C59E33FC5}"/>
          </ac:spMkLst>
        </pc:spChg>
        <pc:spChg chg="add del">
          <ac:chgData name="Beau Yeomans (2305057)" userId="S::2305057@student.uwtsd.ac.uk::bfa20ca9-46c3-4577-aa22-d9a46bfe97f1" providerId="AD" clId="Web-{EA86337F-9A1F-8116-0F75-B905479977C8}" dt="2025-01-12T15:04:21.903" v="168"/>
          <ac:spMkLst>
            <pc:docMk/>
            <pc:sldMk cId="162760043" sldId="269"/>
            <ac:spMk id="20" creationId="{10CE40DC-5723-449B-A365-A61D8C262E93}"/>
          </ac:spMkLst>
        </pc:spChg>
        <pc:spChg chg="add del">
          <ac:chgData name="Beau Yeomans (2305057)" userId="S::2305057@student.uwtsd.ac.uk::bfa20ca9-46c3-4577-aa22-d9a46bfe97f1" providerId="AD" clId="Web-{EA86337F-9A1F-8116-0F75-B905479977C8}" dt="2025-01-12T15:04:21.903" v="168"/>
          <ac:spMkLst>
            <pc:docMk/>
            <pc:sldMk cId="162760043" sldId="269"/>
            <ac:spMk id="22" creationId="{28207E96-6DFF-4119-B2EA-3299067D2F45}"/>
          </ac:spMkLst>
        </pc:spChg>
        <pc:spChg chg="add del">
          <ac:chgData name="Beau Yeomans (2305057)" userId="S::2305057@student.uwtsd.ac.uk::bfa20ca9-46c3-4577-aa22-d9a46bfe97f1" providerId="AD" clId="Web-{EA86337F-9A1F-8116-0F75-B905479977C8}" dt="2025-01-12T15:04:21.903" v="168"/>
          <ac:spMkLst>
            <pc:docMk/>
            <pc:sldMk cId="162760043" sldId="269"/>
            <ac:spMk id="24" creationId="{9E223C86-12C5-4A60-A21A-D7FC75EFC658}"/>
          </ac:spMkLst>
        </pc:spChg>
        <pc:spChg chg="add del">
          <ac:chgData name="Beau Yeomans (2305057)" userId="S::2305057@student.uwtsd.ac.uk::bfa20ca9-46c3-4577-aa22-d9a46bfe97f1" providerId="AD" clId="Web-{EA86337F-9A1F-8116-0F75-B905479977C8}" dt="2025-01-12T15:04:21.903" v="168"/>
          <ac:spMkLst>
            <pc:docMk/>
            <pc:sldMk cId="162760043" sldId="269"/>
            <ac:spMk id="26" creationId="{FA573AF0-3C0B-4895-A7A6-F41B03211538}"/>
          </ac:spMkLst>
        </pc:spChg>
        <pc:spChg chg="add del">
          <ac:chgData name="Beau Yeomans (2305057)" userId="S::2305057@student.uwtsd.ac.uk::bfa20ca9-46c3-4577-aa22-d9a46bfe97f1" providerId="AD" clId="Web-{EA86337F-9A1F-8116-0F75-B905479977C8}" dt="2025-01-12T15:04:21.903" v="168"/>
          <ac:spMkLst>
            <pc:docMk/>
            <pc:sldMk cId="162760043" sldId="269"/>
            <ac:spMk id="28" creationId="{62442AC3-A9B0-4865-8A8A-1504FFC6E4D0}"/>
          </ac:spMkLst>
        </pc:spChg>
        <pc:spChg chg="add del">
          <ac:chgData name="Beau Yeomans (2305057)" userId="S::2305057@student.uwtsd.ac.uk::bfa20ca9-46c3-4577-aa22-d9a46bfe97f1" providerId="AD" clId="Web-{EA86337F-9A1F-8116-0F75-B905479977C8}" dt="2025-01-12T15:04:21.903" v="168"/>
          <ac:spMkLst>
            <pc:docMk/>
            <pc:sldMk cId="162760043" sldId="269"/>
            <ac:spMk id="30" creationId="{68451DCE-129E-43B6-BA50-3C8339E4618E}"/>
          </ac:spMkLst>
        </pc:spChg>
        <pc:spChg chg="add del">
          <ac:chgData name="Beau Yeomans (2305057)" userId="S::2305057@student.uwtsd.ac.uk::bfa20ca9-46c3-4577-aa22-d9a46bfe97f1" providerId="AD" clId="Web-{EA86337F-9A1F-8116-0F75-B905479977C8}" dt="2025-01-12T15:36:44.924" v="361"/>
          <ac:spMkLst>
            <pc:docMk/>
            <pc:sldMk cId="162760043" sldId="269"/>
            <ac:spMk id="32" creationId="{593B4D24-F4A8-4141-A20A-E0575D199633}"/>
          </ac:spMkLst>
        </pc:spChg>
        <pc:spChg chg="add del">
          <ac:chgData name="Beau Yeomans (2305057)" userId="S::2305057@student.uwtsd.ac.uk::bfa20ca9-46c3-4577-aa22-d9a46bfe97f1" providerId="AD" clId="Web-{EA86337F-9A1F-8116-0F75-B905479977C8}" dt="2025-01-12T15:36:44.924" v="361"/>
          <ac:spMkLst>
            <pc:docMk/>
            <pc:sldMk cId="162760043" sldId="269"/>
            <ac:spMk id="33" creationId="{55A741C2-AB82-4BF5-9324-5D0B56A3D0F7}"/>
          </ac:spMkLst>
        </pc:spChg>
        <pc:spChg chg="add del">
          <ac:chgData name="Beau Yeomans (2305057)" userId="S::2305057@student.uwtsd.ac.uk::bfa20ca9-46c3-4577-aa22-d9a46bfe97f1" providerId="AD" clId="Web-{EA86337F-9A1F-8116-0F75-B905479977C8}" dt="2025-01-12T15:36:44.924" v="361"/>
          <ac:spMkLst>
            <pc:docMk/>
            <pc:sldMk cId="162760043" sldId="269"/>
            <ac:spMk id="34" creationId="{DCD46807-BF17-4E5D-90A8-A062604C00C6}"/>
          </ac:spMkLst>
        </pc:spChg>
        <pc:spChg chg="add">
          <ac:chgData name="Beau Yeomans (2305057)" userId="S::2305057@student.uwtsd.ac.uk::bfa20ca9-46c3-4577-aa22-d9a46bfe97f1" providerId="AD" clId="Web-{EA86337F-9A1F-8116-0F75-B905479977C8}" dt="2025-01-12T15:04:21.903" v="169"/>
          <ac:spMkLst>
            <pc:docMk/>
            <pc:sldMk cId="162760043" sldId="269"/>
            <ac:spMk id="35" creationId="{823926DB-76C8-474A-B5FB-F43C59E33FC5}"/>
          </ac:spMkLst>
        </pc:spChg>
        <pc:spChg chg="add">
          <ac:chgData name="Beau Yeomans (2305057)" userId="S::2305057@student.uwtsd.ac.uk::bfa20ca9-46c3-4577-aa22-d9a46bfe97f1" providerId="AD" clId="Web-{EA86337F-9A1F-8116-0F75-B905479977C8}" dt="2025-01-12T15:36:44.924" v="361"/>
          <ac:spMkLst>
            <pc:docMk/>
            <pc:sldMk cId="162760043" sldId="269"/>
            <ac:spMk id="40" creationId="{10CE40DC-5723-449B-A365-A61D8C262E93}"/>
          </ac:spMkLst>
        </pc:spChg>
        <pc:spChg chg="add">
          <ac:chgData name="Beau Yeomans (2305057)" userId="S::2305057@student.uwtsd.ac.uk::bfa20ca9-46c3-4577-aa22-d9a46bfe97f1" providerId="AD" clId="Web-{EA86337F-9A1F-8116-0F75-B905479977C8}" dt="2025-01-12T15:36:44.924" v="361"/>
          <ac:spMkLst>
            <pc:docMk/>
            <pc:sldMk cId="162760043" sldId="269"/>
            <ac:spMk id="42" creationId="{28207E96-6DFF-4119-B2EA-3299067D2F45}"/>
          </ac:spMkLst>
        </pc:spChg>
        <pc:spChg chg="add">
          <ac:chgData name="Beau Yeomans (2305057)" userId="S::2305057@student.uwtsd.ac.uk::bfa20ca9-46c3-4577-aa22-d9a46bfe97f1" providerId="AD" clId="Web-{EA86337F-9A1F-8116-0F75-B905479977C8}" dt="2025-01-12T15:36:44.924" v="361"/>
          <ac:spMkLst>
            <pc:docMk/>
            <pc:sldMk cId="162760043" sldId="269"/>
            <ac:spMk id="44" creationId="{9E223C86-12C5-4A60-A21A-D7FC75EFC658}"/>
          </ac:spMkLst>
        </pc:spChg>
        <pc:spChg chg="add">
          <ac:chgData name="Beau Yeomans (2305057)" userId="S::2305057@student.uwtsd.ac.uk::bfa20ca9-46c3-4577-aa22-d9a46bfe97f1" providerId="AD" clId="Web-{EA86337F-9A1F-8116-0F75-B905479977C8}" dt="2025-01-12T15:36:44.924" v="361"/>
          <ac:spMkLst>
            <pc:docMk/>
            <pc:sldMk cId="162760043" sldId="269"/>
            <ac:spMk id="46" creationId="{FA573AF0-3C0B-4895-A7A6-F41B03211538}"/>
          </ac:spMkLst>
        </pc:spChg>
        <pc:spChg chg="add">
          <ac:chgData name="Beau Yeomans (2305057)" userId="S::2305057@student.uwtsd.ac.uk::bfa20ca9-46c3-4577-aa22-d9a46bfe97f1" providerId="AD" clId="Web-{EA86337F-9A1F-8116-0F75-B905479977C8}" dt="2025-01-12T15:36:44.924" v="361"/>
          <ac:spMkLst>
            <pc:docMk/>
            <pc:sldMk cId="162760043" sldId="269"/>
            <ac:spMk id="50" creationId="{68451DCE-129E-43B6-BA50-3C8339E4618E}"/>
          </ac:spMkLst>
        </pc:spChg>
        <pc:picChg chg="add del mod ord">
          <ac:chgData name="Beau Yeomans (2305057)" userId="S::2305057@student.uwtsd.ac.uk::bfa20ca9-46c3-4577-aa22-d9a46bfe97f1" providerId="AD" clId="Web-{EA86337F-9A1F-8116-0F75-B905479977C8}" dt="2025-01-12T15:34:44.557" v="355"/>
          <ac:picMkLst>
            <pc:docMk/>
            <pc:sldMk cId="162760043" sldId="269"/>
            <ac:picMk id="4" creationId="{EB305E93-A417-B979-EBB8-46DE86DD5174}"/>
          </ac:picMkLst>
        </pc:picChg>
        <pc:picChg chg="add mod">
          <ac:chgData name="Beau Yeomans (2305057)" userId="S::2305057@student.uwtsd.ac.uk::bfa20ca9-46c3-4577-aa22-d9a46bfe97f1" providerId="AD" clId="Web-{EA86337F-9A1F-8116-0F75-B905479977C8}" dt="2025-01-12T15:42:08.046" v="414"/>
          <ac:picMkLst>
            <pc:docMk/>
            <pc:sldMk cId="162760043" sldId="269"/>
            <ac:picMk id="10" creationId="{0E4D7B5E-A785-BE27-0C1B-C7BBEA2CF932}"/>
          </ac:picMkLst>
        </pc:picChg>
      </pc:sldChg>
      <pc:sldChg chg="addSp delSp modSp new mod setBg">
        <pc:chgData name="Beau Yeomans (2305057)" userId="S::2305057@student.uwtsd.ac.uk::bfa20ca9-46c3-4577-aa22-d9a46bfe97f1" providerId="AD" clId="Web-{EA86337F-9A1F-8116-0F75-B905479977C8}" dt="2025-01-13T11:42:15.533" v="1395" actId="20577"/>
        <pc:sldMkLst>
          <pc:docMk/>
          <pc:sldMk cId="2536578364" sldId="270"/>
        </pc:sldMkLst>
        <pc:spChg chg="mod">
          <ac:chgData name="Beau Yeomans (2305057)" userId="S::2305057@student.uwtsd.ac.uk::bfa20ca9-46c3-4577-aa22-d9a46bfe97f1" providerId="AD" clId="Web-{EA86337F-9A1F-8116-0F75-B905479977C8}" dt="2025-01-12T16:29:40.464" v="694" actId="1076"/>
          <ac:spMkLst>
            <pc:docMk/>
            <pc:sldMk cId="2536578364" sldId="270"/>
            <ac:spMk id="2" creationId="{3CF0786F-2474-BF66-30AA-DC6D691B2A7F}"/>
          </ac:spMkLst>
        </pc:spChg>
        <pc:spChg chg="del mod">
          <ac:chgData name="Beau Yeomans (2305057)" userId="S::2305057@student.uwtsd.ac.uk::bfa20ca9-46c3-4577-aa22-d9a46bfe97f1" providerId="AD" clId="Web-{EA86337F-9A1F-8116-0F75-B905479977C8}" dt="2025-01-12T15:07:49.848" v="216"/>
          <ac:spMkLst>
            <pc:docMk/>
            <pc:sldMk cId="2536578364" sldId="270"/>
            <ac:spMk id="3" creationId="{C85D0B60-D57E-9C38-83A5-7D03B55B13CF}"/>
          </ac:spMkLst>
        </pc:spChg>
        <pc:spChg chg="add del mod">
          <ac:chgData name="Beau Yeomans (2305057)" userId="S::2305057@student.uwtsd.ac.uk::bfa20ca9-46c3-4577-aa22-d9a46bfe97f1" providerId="AD" clId="Web-{EA86337F-9A1F-8116-0F75-B905479977C8}" dt="2025-01-12T15:07:54.020" v="217"/>
          <ac:spMkLst>
            <pc:docMk/>
            <pc:sldMk cId="2536578364" sldId="270"/>
            <ac:spMk id="5" creationId="{973805B1-D5A5-8EE8-2550-E1D982BA4E77}"/>
          </ac:spMkLst>
        </pc:spChg>
        <pc:spChg chg="add del mod ord">
          <ac:chgData name="Beau Yeomans (2305057)" userId="S::2305057@student.uwtsd.ac.uk::bfa20ca9-46c3-4577-aa22-d9a46bfe97f1" providerId="AD" clId="Web-{EA86337F-9A1F-8116-0F75-B905479977C8}" dt="2025-01-12T15:10:12.790" v="242"/>
          <ac:spMkLst>
            <pc:docMk/>
            <pc:sldMk cId="2536578364" sldId="270"/>
            <ac:spMk id="6" creationId="{31B7FC2E-5DCF-BFB2-6741-80EBEE33F410}"/>
          </ac:spMkLst>
        </pc:spChg>
        <pc:spChg chg="add del mod">
          <ac:chgData name="Beau Yeomans (2305057)" userId="S::2305057@student.uwtsd.ac.uk::bfa20ca9-46c3-4577-aa22-d9a46bfe97f1" providerId="AD" clId="Web-{EA86337F-9A1F-8116-0F75-B905479977C8}" dt="2025-01-12T16:10:56.253" v="555"/>
          <ac:spMkLst>
            <pc:docMk/>
            <pc:sldMk cId="2536578364" sldId="270"/>
            <ac:spMk id="9" creationId="{91897240-90D4-509F-393B-C1B68216A61B}"/>
          </ac:spMkLst>
        </pc:spChg>
        <pc:spChg chg="add del">
          <ac:chgData name="Beau Yeomans (2305057)" userId="S::2305057@student.uwtsd.ac.uk::bfa20ca9-46c3-4577-aa22-d9a46bfe97f1" providerId="AD" clId="Web-{EA86337F-9A1F-8116-0F75-B905479977C8}" dt="2025-01-12T15:08:57.038" v="225"/>
          <ac:spMkLst>
            <pc:docMk/>
            <pc:sldMk cId="2536578364" sldId="270"/>
            <ac:spMk id="12" creationId="{3D5FBB81-B61B-416A-8F5D-A8DDF62530F1}"/>
          </ac:spMkLst>
        </pc:spChg>
        <pc:spChg chg="add del">
          <ac:chgData name="Beau Yeomans (2305057)" userId="S::2305057@student.uwtsd.ac.uk::bfa20ca9-46c3-4577-aa22-d9a46bfe97f1" providerId="AD" clId="Web-{EA86337F-9A1F-8116-0F75-B905479977C8}" dt="2025-01-12T15:08:57.038" v="225"/>
          <ac:spMkLst>
            <pc:docMk/>
            <pc:sldMk cId="2536578364" sldId="270"/>
            <ac:spMk id="14" creationId="{40C0D7D4-D83D-4C58-87D1-955F0A9173D7}"/>
          </ac:spMkLst>
        </pc:spChg>
        <pc:spChg chg="add del">
          <ac:chgData name="Beau Yeomans (2305057)" userId="S::2305057@student.uwtsd.ac.uk::bfa20ca9-46c3-4577-aa22-d9a46bfe97f1" providerId="AD" clId="Web-{EA86337F-9A1F-8116-0F75-B905479977C8}" dt="2025-01-12T15:08:57.038" v="225"/>
          <ac:spMkLst>
            <pc:docMk/>
            <pc:sldMk cId="2536578364" sldId="270"/>
            <ac:spMk id="16" creationId="{0BA56A81-C9DD-4EBA-9E13-32FFB51CFD45}"/>
          </ac:spMkLst>
        </pc:spChg>
        <pc:spChg chg="add mod">
          <ac:chgData name="Beau Yeomans (2305057)" userId="S::2305057@student.uwtsd.ac.uk::bfa20ca9-46c3-4577-aa22-d9a46bfe97f1" providerId="AD" clId="Web-{EA86337F-9A1F-8116-0F75-B905479977C8}" dt="2025-01-13T11:42:15.533" v="1395" actId="20577"/>
          <ac:spMkLst>
            <pc:docMk/>
            <pc:sldMk cId="2536578364" sldId="270"/>
            <ac:spMk id="17" creationId="{C680FA52-50CF-3F7C-AFAB-8931AF20CD33}"/>
          </ac:spMkLst>
        </pc:spChg>
        <pc:spChg chg="add del">
          <ac:chgData name="Beau Yeomans (2305057)" userId="S::2305057@student.uwtsd.ac.uk::bfa20ca9-46c3-4577-aa22-d9a46bfe97f1" providerId="AD" clId="Web-{EA86337F-9A1F-8116-0F75-B905479977C8}" dt="2025-01-12T15:08:57.038" v="225"/>
          <ac:spMkLst>
            <pc:docMk/>
            <pc:sldMk cId="2536578364" sldId="270"/>
            <ac:spMk id="18" creationId="{15F9A324-404E-4C5D-AFF0-C5D0D84182B0}"/>
          </ac:spMkLst>
        </pc:spChg>
        <pc:spChg chg="add del">
          <ac:chgData name="Beau Yeomans (2305057)" userId="S::2305057@student.uwtsd.ac.uk::bfa20ca9-46c3-4577-aa22-d9a46bfe97f1" providerId="AD" clId="Web-{EA86337F-9A1F-8116-0F75-B905479977C8}" dt="2025-01-12T15:09:05.772" v="227"/>
          <ac:spMkLst>
            <pc:docMk/>
            <pc:sldMk cId="2536578364" sldId="270"/>
            <ac:spMk id="20" creationId="{593B4D24-F4A8-4141-A20A-E0575D199633}"/>
          </ac:spMkLst>
        </pc:spChg>
        <pc:spChg chg="add del">
          <ac:chgData name="Beau Yeomans (2305057)" userId="S::2305057@student.uwtsd.ac.uk::bfa20ca9-46c3-4577-aa22-d9a46bfe97f1" providerId="AD" clId="Web-{EA86337F-9A1F-8116-0F75-B905479977C8}" dt="2025-01-12T15:09:05.772" v="227"/>
          <ac:spMkLst>
            <pc:docMk/>
            <pc:sldMk cId="2536578364" sldId="270"/>
            <ac:spMk id="21" creationId="{9F87E4D0-D347-4DA8-81D7-104733308B4B}"/>
          </ac:spMkLst>
        </pc:spChg>
        <pc:spChg chg="add del">
          <ac:chgData name="Beau Yeomans (2305057)" userId="S::2305057@student.uwtsd.ac.uk::bfa20ca9-46c3-4577-aa22-d9a46bfe97f1" providerId="AD" clId="Web-{EA86337F-9A1F-8116-0F75-B905479977C8}" dt="2025-01-12T15:09:05.772" v="227"/>
          <ac:spMkLst>
            <pc:docMk/>
            <pc:sldMk cId="2536578364" sldId="270"/>
            <ac:spMk id="22" creationId="{9DC9CEF6-58E1-4D78-BBBE-76F779AD9CF8}"/>
          </ac:spMkLst>
        </pc:spChg>
        <pc:spChg chg="add del">
          <ac:chgData name="Beau Yeomans (2305057)" userId="S::2305057@student.uwtsd.ac.uk::bfa20ca9-46c3-4577-aa22-d9a46bfe97f1" providerId="AD" clId="Web-{EA86337F-9A1F-8116-0F75-B905479977C8}" dt="2025-01-12T15:09:05.772" v="227"/>
          <ac:spMkLst>
            <pc:docMk/>
            <pc:sldMk cId="2536578364" sldId="270"/>
            <ac:spMk id="23" creationId="{47AF1248-67F7-4FEF-8D1D-FE33661A9CA9}"/>
          </ac:spMkLst>
        </pc:spChg>
        <pc:spChg chg="add del">
          <ac:chgData name="Beau Yeomans (2305057)" userId="S::2305057@student.uwtsd.ac.uk::bfa20ca9-46c3-4577-aa22-d9a46bfe97f1" providerId="AD" clId="Web-{EA86337F-9A1F-8116-0F75-B905479977C8}" dt="2025-01-12T15:09:38.117" v="233"/>
          <ac:spMkLst>
            <pc:docMk/>
            <pc:sldMk cId="2536578364" sldId="270"/>
            <ac:spMk id="25" creationId="{3D5FBB81-B61B-416A-8F5D-A8DDF62530F1}"/>
          </ac:spMkLst>
        </pc:spChg>
        <pc:spChg chg="add del">
          <ac:chgData name="Beau Yeomans (2305057)" userId="S::2305057@student.uwtsd.ac.uk::bfa20ca9-46c3-4577-aa22-d9a46bfe97f1" providerId="AD" clId="Web-{EA86337F-9A1F-8116-0F75-B905479977C8}" dt="2025-01-12T15:09:38.117" v="233"/>
          <ac:spMkLst>
            <pc:docMk/>
            <pc:sldMk cId="2536578364" sldId="270"/>
            <ac:spMk id="26" creationId="{40C0D7D4-D83D-4C58-87D1-955F0A9173D7}"/>
          </ac:spMkLst>
        </pc:spChg>
        <pc:spChg chg="add del">
          <ac:chgData name="Beau Yeomans (2305057)" userId="S::2305057@student.uwtsd.ac.uk::bfa20ca9-46c3-4577-aa22-d9a46bfe97f1" providerId="AD" clId="Web-{EA86337F-9A1F-8116-0F75-B905479977C8}" dt="2025-01-12T15:09:38.117" v="233"/>
          <ac:spMkLst>
            <pc:docMk/>
            <pc:sldMk cId="2536578364" sldId="270"/>
            <ac:spMk id="27" creationId="{0BA56A81-C9DD-4EBA-9E13-32FFB51CFD45}"/>
          </ac:spMkLst>
        </pc:spChg>
        <pc:spChg chg="add del">
          <ac:chgData name="Beau Yeomans (2305057)" userId="S::2305057@student.uwtsd.ac.uk::bfa20ca9-46c3-4577-aa22-d9a46bfe97f1" providerId="AD" clId="Web-{EA86337F-9A1F-8116-0F75-B905479977C8}" dt="2025-01-12T15:09:38.117" v="233"/>
          <ac:spMkLst>
            <pc:docMk/>
            <pc:sldMk cId="2536578364" sldId="270"/>
            <ac:spMk id="28" creationId="{15F9A324-404E-4C5D-AFF0-C5D0D84182B0}"/>
          </ac:spMkLst>
        </pc:spChg>
        <pc:spChg chg="add del">
          <ac:chgData name="Beau Yeomans (2305057)" userId="S::2305057@student.uwtsd.ac.uk::bfa20ca9-46c3-4577-aa22-d9a46bfe97f1" providerId="AD" clId="Web-{EA86337F-9A1F-8116-0F75-B905479977C8}" dt="2025-01-12T15:09:38.117" v="232"/>
          <ac:spMkLst>
            <pc:docMk/>
            <pc:sldMk cId="2536578364" sldId="270"/>
            <ac:spMk id="33" creationId="{8181FC64-B306-4821-98E2-780662EFC486}"/>
          </ac:spMkLst>
        </pc:spChg>
        <pc:spChg chg="add del">
          <ac:chgData name="Beau Yeomans (2305057)" userId="S::2305057@student.uwtsd.ac.uk::bfa20ca9-46c3-4577-aa22-d9a46bfe97f1" providerId="AD" clId="Web-{EA86337F-9A1F-8116-0F75-B905479977C8}" dt="2025-01-12T15:09:38.117" v="232"/>
          <ac:spMkLst>
            <pc:docMk/>
            <pc:sldMk cId="2536578364" sldId="270"/>
            <ac:spMk id="35" creationId="{5871FC61-DD4E-47D4-81FD-8A7E7D12B371}"/>
          </ac:spMkLst>
        </pc:spChg>
        <pc:spChg chg="add del">
          <ac:chgData name="Beau Yeomans (2305057)" userId="S::2305057@student.uwtsd.ac.uk::bfa20ca9-46c3-4577-aa22-d9a46bfe97f1" providerId="AD" clId="Web-{EA86337F-9A1F-8116-0F75-B905479977C8}" dt="2025-01-12T15:09:38.117" v="232"/>
          <ac:spMkLst>
            <pc:docMk/>
            <pc:sldMk cId="2536578364" sldId="270"/>
            <ac:spMk id="37" creationId="{8B598134-D292-43E6-9C55-117198046913}"/>
          </ac:spMkLst>
        </pc:spChg>
        <pc:spChg chg="add del">
          <ac:chgData name="Beau Yeomans (2305057)" userId="S::2305057@student.uwtsd.ac.uk::bfa20ca9-46c3-4577-aa22-d9a46bfe97f1" providerId="AD" clId="Web-{EA86337F-9A1F-8116-0F75-B905479977C8}" dt="2025-01-12T15:09:38.117" v="232"/>
          <ac:spMkLst>
            <pc:docMk/>
            <pc:sldMk cId="2536578364" sldId="270"/>
            <ac:spMk id="39" creationId="{829A1E2C-5AC8-40FC-99E9-832069D39792}"/>
          </ac:spMkLst>
        </pc:spChg>
        <pc:spChg chg="add del">
          <ac:chgData name="Beau Yeomans (2305057)" userId="S::2305057@student.uwtsd.ac.uk::bfa20ca9-46c3-4577-aa22-d9a46bfe97f1" providerId="AD" clId="Web-{EA86337F-9A1F-8116-0F75-B905479977C8}" dt="2025-01-12T16:10:46.284" v="554"/>
          <ac:spMkLst>
            <pc:docMk/>
            <pc:sldMk cId="2536578364" sldId="270"/>
            <ac:spMk id="41" creationId="{8181FC64-B306-4821-98E2-780662EFC486}"/>
          </ac:spMkLst>
        </pc:spChg>
        <pc:spChg chg="add del">
          <ac:chgData name="Beau Yeomans (2305057)" userId="S::2305057@student.uwtsd.ac.uk::bfa20ca9-46c3-4577-aa22-d9a46bfe97f1" providerId="AD" clId="Web-{EA86337F-9A1F-8116-0F75-B905479977C8}" dt="2025-01-12T16:10:46.284" v="554"/>
          <ac:spMkLst>
            <pc:docMk/>
            <pc:sldMk cId="2536578364" sldId="270"/>
            <ac:spMk id="42" creationId="{5871FC61-DD4E-47D4-81FD-8A7E7D12B371}"/>
          </ac:spMkLst>
        </pc:spChg>
        <pc:spChg chg="add del">
          <ac:chgData name="Beau Yeomans (2305057)" userId="S::2305057@student.uwtsd.ac.uk::bfa20ca9-46c3-4577-aa22-d9a46bfe97f1" providerId="AD" clId="Web-{EA86337F-9A1F-8116-0F75-B905479977C8}" dt="2025-01-12T16:10:46.284" v="554"/>
          <ac:spMkLst>
            <pc:docMk/>
            <pc:sldMk cId="2536578364" sldId="270"/>
            <ac:spMk id="43" creationId="{829A1E2C-5AC8-40FC-99E9-832069D39792}"/>
          </ac:spMkLst>
        </pc:spChg>
        <pc:spChg chg="add del">
          <ac:chgData name="Beau Yeomans (2305057)" userId="S::2305057@student.uwtsd.ac.uk::bfa20ca9-46c3-4577-aa22-d9a46bfe97f1" providerId="AD" clId="Web-{EA86337F-9A1F-8116-0F75-B905479977C8}" dt="2025-01-12T16:10:46.284" v="554"/>
          <ac:spMkLst>
            <pc:docMk/>
            <pc:sldMk cId="2536578364" sldId="270"/>
            <ac:spMk id="44" creationId="{55C54A75-E44A-4147-B9D0-FF46CFD31612}"/>
          </ac:spMkLst>
        </pc:spChg>
        <pc:spChg chg="add">
          <ac:chgData name="Beau Yeomans (2305057)" userId="S::2305057@student.uwtsd.ac.uk::bfa20ca9-46c3-4577-aa22-d9a46bfe97f1" providerId="AD" clId="Web-{EA86337F-9A1F-8116-0F75-B905479977C8}" dt="2025-01-12T16:10:46.284" v="554"/>
          <ac:spMkLst>
            <pc:docMk/>
            <pc:sldMk cId="2536578364" sldId="270"/>
            <ac:spMk id="49" creationId="{8181FC64-B306-4821-98E2-780662EFC486}"/>
          </ac:spMkLst>
        </pc:spChg>
        <pc:spChg chg="add">
          <ac:chgData name="Beau Yeomans (2305057)" userId="S::2305057@student.uwtsd.ac.uk::bfa20ca9-46c3-4577-aa22-d9a46bfe97f1" providerId="AD" clId="Web-{EA86337F-9A1F-8116-0F75-B905479977C8}" dt="2025-01-12T16:10:46.284" v="554"/>
          <ac:spMkLst>
            <pc:docMk/>
            <pc:sldMk cId="2536578364" sldId="270"/>
            <ac:spMk id="51" creationId="{5871FC61-DD4E-47D4-81FD-8A7E7D12B371}"/>
          </ac:spMkLst>
        </pc:spChg>
        <pc:spChg chg="add">
          <ac:chgData name="Beau Yeomans (2305057)" userId="S::2305057@student.uwtsd.ac.uk::bfa20ca9-46c3-4577-aa22-d9a46bfe97f1" providerId="AD" clId="Web-{EA86337F-9A1F-8116-0F75-B905479977C8}" dt="2025-01-12T16:10:46.284" v="554"/>
          <ac:spMkLst>
            <pc:docMk/>
            <pc:sldMk cId="2536578364" sldId="270"/>
            <ac:spMk id="53" creationId="{829A1E2C-5AC8-40FC-99E9-832069D39792}"/>
          </ac:spMkLst>
        </pc:spChg>
        <pc:spChg chg="add">
          <ac:chgData name="Beau Yeomans (2305057)" userId="S::2305057@student.uwtsd.ac.uk::bfa20ca9-46c3-4577-aa22-d9a46bfe97f1" providerId="AD" clId="Web-{EA86337F-9A1F-8116-0F75-B905479977C8}" dt="2025-01-12T16:10:46.284" v="554"/>
          <ac:spMkLst>
            <pc:docMk/>
            <pc:sldMk cId="2536578364" sldId="270"/>
            <ac:spMk id="55" creationId="{55C54A75-E44A-4147-B9D0-FF46CFD31612}"/>
          </ac:spMkLst>
        </pc:spChg>
        <pc:picChg chg="add del mod ord">
          <ac:chgData name="Beau Yeomans (2305057)" userId="S::2305057@student.uwtsd.ac.uk::bfa20ca9-46c3-4577-aa22-d9a46bfe97f1" providerId="AD" clId="Web-{EA86337F-9A1F-8116-0F75-B905479977C8}" dt="2025-01-12T15:09:16.929" v="229"/>
          <ac:picMkLst>
            <pc:docMk/>
            <pc:sldMk cId="2536578364" sldId="270"/>
            <ac:picMk id="7" creationId="{9AB71C87-54DE-587B-1392-1FF5C8BE3947}"/>
          </ac:picMkLst>
        </pc:picChg>
        <pc:picChg chg="add del mod">
          <ac:chgData name="Beau Yeomans (2305057)" userId="S::2305057@student.uwtsd.ac.uk::bfa20ca9-46c3-4577-aa22-d9a46bfe97f1" providerId="AD" clId="Web-{EA86337F-9A1F-8116-0F75-B905479977C8}" dt="2025-01-12T15:48:37.748" v="442"/>
          <ac:picMkLst>
            <pc:docMk/>
            <pc:sldMk cId="2536578364" sldId="270"/>
            <ac:picMk id="8" creationId="{4F564AFE-2EB3-55ED-8796-933BB33CE31B}"/>
          </ac:picMkLst>
        </pc:picChg>
        <pc:picChg chg="add del mod">
          <ac:chgData name="Beau Yeomans (2305057)" userId="S::2305057@student.uwtsd.ac.uk::bfa20ca9-46c3-4577-aa22-d9a46bfe97f1" providerId="AD" clId="Web-{EA86337F-9A1F-8116-0F75-B905479977C8}" dt="2025-01-12T15:56:58.174" v="484"/>
          <ac:picMkLst>
            <pc:docMk/>
            <pc:sldMk cId="2536578364" sldId="270"/>
            <ac:picMk id="10" creationId="{9253EA55-BECB-AE78-27E6-55A692D932E5}"/>
          </ac:picMkLst>
        </pc:picChg>
        <pc:picChg chg="add del mod modCrop">
          <ac:chgData name="Beau Yeomans (2305057)" userId="S::2305057@student.uwtsd.ac.uk::bfa20ca9-46c3-4577-aa22-d9a46bfe97f1" providerId="AD" clId="Web-{EA86337F-9A1F-8116-0F75-B905479977C8}" dt="2025-01-12T15:57:52.457" v="488"/>
          <ac:picMkLst>
            <pc:docMk/>
            <pc:sldMk cId="2536578364" sldId="270"/>
            <ac:picMk id="11" creationId="{F8E94246-01CA-AD37-4BD8-3197EEDC101F}"/>
          </ac:picMkLst>
        </pc:picChg>
        <pc:picChg chg="add del mod">
          <ac:chgData name="Beau Yeomans (2305057)" userId="S::2305057@student.uwtsd.ac.uk::bfa20ca9-46c3-4577-aa22-d9a46bfe97f1" providerId="AD" clId="Web-{EA86337F-9A1F-8116-0F75-B905479977C8}" dt="2025-01-12T16:10:38.893" v="551"/>
          <ac:picMkLst>
            <pc:docMk/>
            <pc:sldMk cId="2536578364" sldId="270"/>
            <ac:picMk id="13" creationId="{13AF8B8B-4DDB-041D-6483-021071646642}"/>
          </ac:picMkLst>
        </pc:picChg>
        <pc:picChg chg="add mod">
          <ac:chgData name="Beau Yeomans (2305057)" userId="S::2305057@student.uwtsd.ac.uk::bfa20ca9-46c3-4577-aa22-d9a46bfe97f1" providerId="AD" clId="Web-{EA86337F-9A1F-8116-0F75-B905479977C8}" dt="2025-01-12T16:10:42.690" v="553" actId="1076"/>
          <ac:picMkLst>
            <pc:docMk/>
            <pc:sldMk cId="2536578364" sldId="270"/>
            <ac:picMk id="15" creationId="{B7B396B6-994B-5798-DF9D-4B97825B03EC}"/>
          </ac:picMkLst>
        </pc:picChg>
      </pc:sldChg>
      <pc:sldChg chg="addSp delSp modSp new mod ord setBg">
        <pc:chgData name="Beau Yeomans (2305057)" userId="S::2305057@student.uwtsd.ac.uk::bfa20ca9-46c3-4577-aa22-d9a46bfe97f1" providerId="AD" clId="Web-{EA86337F-9A1F-8116-0F75-B905479977C8}" dt="2025-01-13T14:48:52.513" v="1665" actId="20577"/>
        <pc:sldMkLst>
          <pc:docMk/>
          <pc:sldMk cId="91469008" sldId="271"/>
        </pc:sldMkLst>
        <pc:spChg chg="mod">
          <ac:chgData name="Beau Yeomans (2305057)" userId="S::2305057@student.uwtsd.ac.uk::bfa20ca9-46c3-4577-aa22-d9a46bfe97f1" providerId="AD" clId="Web-{EA86337F-9A1F-8116-0F75-B905479977C8}" dt="2025-01-13T11:42:28.111" v="1396" actId="1076"/>
          <ac:spMkLst>
            <pc:docMk/>
            <pc:sldMk cId="91469008" sldId="271"/>
            <ac:spMk id="2" creationId="{11DCADF3-E7EC-3AA2-F045-B1FE1D99993E}"/>
          </ac:spMkLst>
        </pc:spChg>
        <pc:spChg chg="del mod">
          <ac:chgData name="Beau Yeomans (2305057)" userId="S::2305057@student.uwtsd.ac.uk::bfa20ca9-46c3-4577-aa22-d9a46bfe97f1" providerId="AD" clId="Web-{EA86337F-9A1F-8116-0F75-B905479977C8}" dt="2025-01-12T15:18:53.561" v="283"/>
          <ac:spMkLst>
            <pc:docMk/>
            <pc:sldMk cId="91469008" sldId="271"/>
            <ac:spMk id="3" creationId="{163281D4-DDA9-D5D9-74B4-5D25A43813B7}"/>
          </ac:spMkLst>
        </pc:spChg>
        <pc:spChg chg="add del mod">
          <ac:chgData name="Beau Yeomans (2305057)" userId="S::2305057@student.uwtsd.ac.uk::bfa20ca9-46c3-4577-aa22-d9a46bfe97f1" providerId="AD" clId="Web-{EA86337F-9A1F-8116-0F75-B905479977C8}" dt="2025-01-12T15:18:57.639" v="284"/>
          <ac:spMkLst>
            <pc:docMk/>
            <pc:sldMk cId="91469008" sldId="271"/>
            <ac:spMk id="8" creationId="{B3CF929D-B7F3-6495-5B44-3E9A08F589A9}"/>
          </ac:spMkLst>
        </pc:spChg>
        <pc:spChg chg="add del">
          <ac:chgData name="Beau Yeomans (2305057)" userId="S::2305057@student.uwtsd.ac.uk::bfa20ca9-46c3-4577-aa22-d9a46bfe97f1" providerId="AD" clId="Web-{EA86337F-9A1F-8116-0F75-B905479977C8}" dt="2025-01-12T15:18:38.935" v="282"/>
          <ac:spMkLst>
            <pc:docMk/>
            <pc:sldMk cId="91469008" sldId="271"/>
            <ac:spMk id="9" creationId="{49BB7E9A-6937-4BF0-9F51-A20F197B550F}"/>
          </ac:spMkLst>
        </pc:spChg>
        <pc:spChg chg="add del mod ord">
          <ac:chgData name="Beau Yeomans (2305057)" userId="S::2305057@student.uwtsd.ac.uk::bfa20ca9-46c3-4577-aa22-d9a46bfe97f1" providerId="AD" clId="Web-{EA86337F-9A1F-8116-0F75-B905479977C8}" dt="2025-01-12T16:13:20.055" v="579"/>
          <ac:spMkLst>
            <pc:docMk/>
            <pc:sldMk cId="91469008" sldId="271"/>
            <ac:spMk id="10" creationId="{3EE66BDB-036B-CD7A-7C98-188DC3C4795C}"/>
          </ac:spMkLst>
        </pc:spChg>
        <pc:spChg chg="add del">
          <ac:chgData name="Beau Yeomans (2305057)" userId="S::2305057@student.uwtsd.ac.uk::bfa20ca9-46c3-4577-aa22-d9a46bfe97f1" providerId="AD" clId="Web-{EA86337F-9A1F-8116-0F75-B905479977C8}" dt="2025-01-12T15:18:38.935" v="282"/>
          <ac:spMkLst>
            <pc:docMk/>
            <pc:sldMk cId="91469008" sldId="271"/>
            <ac:spMk id="11" creationId="{E0939753-89D7-48A8-8441-B9FF25CE8A7E}"/>
          </ac:spMkLst>
        </pc:spChg>
        <pc:spChg chg="add del">
          <ac:chgData name="Beau Yeomans (2305057)" userId="S::2305057@student.uwtsd.ac.uk::bfa20ca9-46c3-4577-aa22-d9a46bfe97f1" providerId="AD" clId="Web-{EA86337F-9A1F-8116-0F75-B905479977C8}" dt="2025-01-12T15:18:38.935" v="282"/>
          <ac:spMkLst>
            <pc:docMk/>
            <pc:sldMk cId="91469008" sldId="271"/>
            <ac:spMk id="13" creationId="{9F5CCFC5-858F-4B45-9B10-D49DD0280D20}"/>
          </ac:spMkLst>
        </pc:spChg>
        <pc:spChg chg="add del">
          <ac:chgData name="Beau Yeomans (2305057)" userId="S::2305057@student.uwtsd.ac.uk::bfa20ca9-46c3-4577-aa22-d9a46bfe97f1" providerId="AD" clId="Web-{EA86337F-9A1F-8116-0F75-B905479977C8}" dt="2025-01-12T15:18:38.935" v="282"/>
          <ac:spMkLst>
            <pc:docMk/>
            <pc:sldMk cId="91469008" sldId="271"/>
            <ac:spMk id="15" creationId="{2348ECDC-D455-4B71-90F6-2ECC12B7983B}"/>
          </ac:spMkLst>
        </pc:spChg>
        <pc:spChg chg="add mod">
          <ac:chgData name="Beau Yeomans (2305057)" userId="S::2305057@student.uwtsd.ac.uk::bfa20ca9-46c3-4577-aa22-d9a46bfe97f1" providerId="AD" clId="Web-{EA86337F-9A1F-8116-0F75-B905479977C8}" dt="2025-01-13T14:48:52.513" v="1665" actId="20577"/>
          <ac:spMkLst>
            <pc:docMk/>
            <pc:sldMk cId="91469008" sldId="271"/>
            <ac:spMk id="18" creationId="{59FCDA73-C47D-DF00-DFC3-4D9A387155A6}"/>
          </ac:spMkLst>
        </pc:spChg>
        <pc:spChg chg="add del">
          <ac:chgData name="Beau Yeomans (2305057)" userId="S::2305057@student.uwtsd.ac.uk::bfa20ca9-46c3-4577-aa22-d9a46bfe97f1" providerId="AD" clId="Web-{EA86337F-9A1F-8116-0F75-B905479977C8}" dt="2025-01-12T16:13:11.914" v="578"/>
          <ac:spMkLst>
            <pc:docMk/>
            <pc:sldMk cId="91469008" sldId="271"/>
            <ac:spMk id="20" creationId="{49BB7E9A-6937-4BF0-9F51-A20F197B550F}"/>
          </ac:spMkLst>
        </pc:spChg>
        <pc:spChg chg="add del">
          <ac:chgData name="Beau Yeomans (2305057)" userId="S::2305057@student.uwtsd.ac.uk::bfa20ca9-46c3-4577-aa22-d9a46bfe97f1" providerId="AD" clId="Web-{EA86337F-9A1F-8116-0F75-B905479977C8}" dt="2025-01-12T16:13:11.914" v="578"/>
          <ac:spMkLst>
            <pc:docMk/>
            <pc:sldMk cId="91469008" sldId="271"/>
            <ac:spMk id="22" creationId="{E0939753-89D7-48A8-8441-B9FF25CE8A7E}"/>
          </ac:spMkLst>
        </pc:spChg>
        <pc:spChg chg="add del">
          <ac:chgData name="Beau Yeomans (2305057)" userId="S::2305057@student.uwtsd.ac.uk::bfa20ca9-46c3-4577-aa22-d9a46bfe97f1" providerId="AD" clId="Web-{EA86337F-9A1F-8116-0F75-B905479977C8}" dt="2025-01-12T16:13:11.914" v="578"/>
          <ac:spMkLst>
            <pc:docMk/>
            <pc:sldMk cId="91469008" sldId="271"/>
            <ac:spMk id="24" creationId="{9F5CCFC5-858F-4B45-9B10-D49DD0280D20}"/>
          </ac:spMkLst>
        </pc:spChg>
        <pc:spChg chg="add del">
          <ac:chgData name="Beau Yeomans (2305057)" userId="S::2305057@student.uwtsd.ac.uk::bfa20ca9-46c3-4577-aa22-d9a46bfe97f1" providerId="AD" clId="Web-{EA86337F-9A1F-8116-0F75-B905479977C8}" dt="2025-01-12T16:13:11.914" v="578"/>
          <ac:spMkLst>
            <pc:docMk/>
            <pc:sldMk cId="91469008" sldId="271"/>
            <ac:spMk id="26" creationId="{2348ECDC-D455-4B71-90F6-2ECC12B7983B}"/>
          </ac:spMkLst>
        </pc:spChg>
        <pc:spChg chg="add mod">
          <ac:chgData name="Beau Yeomans (2305057)" userId="S::2305057@student.uwtsd.ac.uk::bfa20ca9-46c3-4577-aa22-d9a46bfe97f1" providerId="AD" clId="Web-{EA86337F-9A1F-8116-0F75-B905479977C8}" dt="2025-01-12T16:34:58.856" v="738" actId="20577"/>
          <ac:spMkLst>
            <pc:docMk/>
            <pc:sldMk cId="91469008" sldId="271"/>
            <ac:spMk id="31" creationId="{8181FC64-B306-4821-98E2-780662EFC486}"/>
          </ac:spMkLst>
        </pc:spChg>
        <pc:grpChg chg="add">
          <ac:chgData name="Beau Yeomans (2305057)" userId="S::2305057@student.uwtsd.ac.uk::bfa20ca9-46c3-4577-aa22-d9a46bfe97f1" providerId="AD" clId="Web-{EA86337F-9A1F-8116-0F75-B905479977C8}" dt="2025-01-12T16:13:11.914" v="578"/>
          <ac:grpSpMkLst>
            <pc:docMk/>
            <pc:sldMk cId="91469008" sldId="271"/>
            <ac:grpSpMk id="33" creationId="{57E5BCCD-DB23-4AD8-B850-9154AAE91E0F}"/>
          </ac:grpSpMkLst>
        </pc:grpChg>
        <pc:picChg chg="add del mod">
          <ac:chgData name="Beau Yeomans (2305057)" userId="S::2305057@student.uwtsd.ac.uk::bfa20ca9-46c3-4577-aa22-d9a46bfe97f1" providerId="AD" clId="Web-{EA86337F-9A1F-8116-0F75-B905479977C8}" dt="2025-01-12T15:16:42.634" v="277"/>
          <ac:picMkLst>
            <pc:docMk/>
            <pc:sldMk cId="91469008" sldId="271"/>
            <ac:picMk id="4" creationId="{9DCDD21A-B83A-8962-D136-D19294BE074B}"/>
          </ac:picMkLst>
        </pc:picChg>
        <pc:picChg chg="add del mod">
          <ac:chgData name="Beau Yeomans (2305057)" userId="S::2305057@student.uwtsd.ac.uk::bfa20ca9-46c3-4577-aa22-d9a46bfe97f1" providerId="AD" clId="Web-{EA86337F-9A1F-8116-0F75-B905479977C8}" dt="2025-01-12T15:17:52.387" v="279"/>
          <ac:picMkLst>
            <pc:docMk/>
            <pc:sldMk cId="91469008" sldId="271"/>
            <ac:picMk id="5" creationId="{6DF060FF-ED5F-E289-B60B-C6B2B53314BA}"/>
          </ac:picMkLst>
        </pc:picChg>
        <pc:picChg chg="add del mod">
          <ac:chgData name="Beau Yeomans (2305057)" userId="S::2305057@student.uwtsd.ac.uk::bfa20ca9-46c3-4577-aa22-d9a46bfe97f1" providerId="AD" clId="Web-{EA86337F-9A1F-8116-0F75-B905479977C8}" dt="2025-01-12T15:45:18.584" v="416"/>
          <ac:picMkLst>
            <pc:docMk/>
            <pc:sldMk cId="91469008" sldId="271"/>
            <ac:picMk id="6" creationId="{762D7832-A462-F650-55D4-9C4CAE8BDE97}"/>
          </ac:picMkLst>
        </pc:picChg>
        <pc:picChg chg="add del mod">
          <ac:chgData name="Beau Yeomans (2305057)" userId="S::2305057@student.uwtsd.ac.uk::bfa20ca9-46c3-4577-aa22-d9a46bfe97f1" providerId="AD" clId="Web-{EA86337F-9A1F-8116-0F75-B905479977C8}" dt="2025-01-12T16:13:00.788" v="576"/>
          <ac:picMkLst>
            <pc:docMk/>
            <pc:sldMk cId="91469008" sldId="271"/>
            <ac:picMk id="12" creationId="{1E044E5E-AF6E-8913-88C6-6322A269FABE}"/>
          </ac:picMkLst>
        </pc:picChg>
        <pc:picChg chg="add del mod">
          <ac:chgData name="Beau Yeomans (2305057)" userId="S::2305057@student.uwtsd.ac.uk::bfa20ca9-46c3-4577-aa22-d9a46bfe97f1" providerId="AD" clId="Web-{EA86337F-9A1F-8116-0F75-B905479977C8}" dt="2025-01-12T15:46:28.587" v="424"/>
          <ac:picMkLst>
            <pc:docMk/>
            <pc:sldMk cId="91469008" sldId="271"/>
            <ac:picMk id="14" creationId="{055AC701-2917-7A62-2729-9440E9BB94FB}"/>
          </ac:picMkLst>
        </pc:picChg>
        <pc:picChg chg="add mod">
          <ac:chgData name="Beau Yeomans (2305057)" userId="S::2305057@student.uwtsd.ac.uk::bfa20ca9-46c3-4577-aa22-d9a46bfe97f1" providerId="AD" clId="Web-{EA86337F-9A1F-8116-0F75-B905479977C8}" dt="2025-01-12T17:46:13.669" v="979" actId="14100"/>
          <ac:picMkLst>
            <pc:docMk/>
            <pc:sldMk cId="91469008" sldId="271"/>
            <ac:picMk id="17" creationId="{36FD7E07-7414-E191-3C6D-4BE3CF1FBA9C}"/>
          </ac:picMkLst>
        </pc:picChg>
      </pc:sldChg>
      <pc:sldChg chg="addSp delSp modSp new mod ord setBg">
        <pc:chgData name="Beau Yeomans (2305057)" userId="S::2305057@student.uwtsd.ac.uk::bfa20ca9-46c3-4577-aa22-d9a46bfe97f1" providerId="AD" clId="Web-{EA86337F-9A1F-8116-0F75-B905479977C8}" dt="2025-01-12T18:04:53.240" v="1093" actId="14100"/>
        <pc:sldMkLst>
          <pc:docMk/>
          <pc:sldMk cId="2604050436" sldId="272"/>
        </pc:sldMkLst>
        <pc:spChg chg="mod">
          <ac:chgData name="Beau Yeomans (2305057)" userId="S::2305057@student.uwtsd.ac.uk::bfa20ca9-46c3-4577-aa22-d9a46bfe97f1" providerId="AD" clId="Web-{EA86337F-9A1F-8116-0F75-B905479977C8}" dt="2025-01-12T17:29:42.746" v="886" actId="20577"/>
          <ac:spMkLst>
            <pc:docMk/>
            <pc:sldMk cId="2604050436" sldId="272"/>
            <ac:spMk id="2" creationId="{411CB879-4E16-0601-83CB-38D4A074FE59}"/>
          </ac:spMkLst>
        </pc:spChg>
        <pc:spChg chg="del mod">
          <ac:chgData name="Beau Yeomans (2305057)" userId="S::2305057@student.uwtsd.ac.uk::bfa20ca9-46c3-4577-aa22-d9a46bfe97f1" providerId="AD" clId="Web-{EA86337F-9A1F-8116-0F75-B905479977C8}" dt="2025-01-12T15:33:27.522" v="327"/>
          <ac:spMkLst>
            <pc:docMk/>
            <pc:sldMk cId="2604050436" sldId="272"/>
            <ac:spMk id="3" creationId="{27FDF111-01A8-1A2D-80C8-497D51BD4467}"/>
          </ac:spMkLst>
        </pc:spChg>
        <pc:spChg chg="add mod">
          <ac:chgData name="Beau Yeomans (2305057)" userId="S::2305057@student.uwtsd.ac.uk::bfa20ca9-46c3-4577-aa22-d9a46bfe97f1" providerId="AD" clId="Web-{EA86337F-9A1F-8116-0F75-B905479977C8}" dt="2025-01-12T18:04:53.240" v="1093" actId="14100"/>
          <ac:spMkLst>
            <pc:docMk/>
            <pc:sldMk cId="2604050436" sldId="272"/>
            <ac:spMk id="5" creationId="{CF2AD0E3-EB8B-61D0-D77E-C9AB6CE5738C}"/>
          </ac:spMkLst>
        </pc:spChg>
        <pc:spChg chg="add del mod">
          <ac:chgData name="Beau Yeomans (2305057)" userId="S::2305057@student.uwtsd.ac.uk::bfa20ca9-46c3-4577-aa22-d9a46bfe97f1" providerId="AD" clId="Web-{EA86337F-9A1F-8116-0F75-B905479977C8}" dt="2025-01-12T15:33:30.163" v="328"/>
          <ac:spMkLst>
            <pc:docMk/>
            <pc:sldMk cId="2604050436" sldId="272"/>
            <ac:spMk id="6" creationId="{FBCB956A-5C82-F3AF-E4D6-85D6BE79BA69}"/>
          </ac:spMkLst>
        </pc:spChg>
        <pc:spChg chg="add del mod ord">
          <ac:chgData name="Beau Yeomans (2305057)" userId="S::2305057@student.uwtsd.ac.uk::bfa20ca9-46c3-4577-aa22-d9a46bfe97f1" providerId="AD" clId="Web-{EA86337F-9A1F-8116-0F75-B905479977C8}" dt="2025-01-12T16:05:04.865" v="512"/>
          <ac:spMkLst>
            <pc:docMk/>
            <pc:sldMk cId="2604050436" sldId="272"/>
            <ac:spMk id="7" creationId="{BFE977AC-A0E1-EB05-F1B8-2D441D7537A9}"/>
          </ac:spMkLst>
        </pc:spChg>
        <pc:spChg chg="add del">
          <ac:chgData name="Beau Yeomans (2305057)" userId="S::2305057@student.uwtsd.ac.uk::bfa20ca9-46c3-4577-aa22-d9a46bfe97f1" providerId="AD" clId="Web-{EA86337F-9A1F-8116-0F75-B905479977C8}" dt="2025-01-12T15:32:33.942" v="316"/>
          <ac:spMkLst>
            <pc:docMk/>
            <pc:sldMk cId="2604050436" sldId="272"/>
            <ac:spMk id="9" creationId="{8181FC64-B306-4821-98E2-780662EFC486}"/>
          </ac:spMkLst>
        </pc:spChg>
        <pc:spChg chg="add del">
          <ac:chgData name="Beau Yeomans (2305057)" userId="S::2305057@student.uwtsd.ac.uk::bfa20ca9-46c3-4577-aa22-d9a46bfe97f1" providerId="AD" clId="Web-{EA86337F-9A1F-8116-0F75-B905479977C8}" dt="2025-01-12T15:32:33.942" v="316"/>
          <ac:spMkLst>
            <pc:docMk/>
            <pc:sldMk cId="2604050436" sldId="272"/>
            <ac:spMk id="11" creationId="{5871FC61-DD4E-47D4-81FD-8A7E7D12B371}"/>
          </ac:spMkLst>
        </pc:spChg>
        <pc:spChg chg="add del">
          <ac:chgData name="Beau Yeomans (2305057)" userId="S::2305057@student.uwtsd.ac.uk::bfa20ca9-46c3-4577-aa22-d9a46bfe97f1" providerId="AD" clId="Web-{EA86337F-9A1F-8116-0F75-B905479977C8}" dt="2025-01-12T15:32:33.942" v="316"/>
          <ac:spMkLst>
            <pc:docMk/>
            <pc:sldMk cId="2604050436" sldId="272"/>
            <ac:spMk id="13" creationId="{8B598134-D292-43E6-9C55-117198046913}"/>
          </ac:spMkLst>
        </pc:spChg>
        <pc:spChg chg="add del">
          <ac:chgData name="Beau Yeomans (2305057)" userId="S::2305057@student.uwtsd.ac.uk::bfa20ca9-46c3-4577-aa22-d9a46bfe97f1" providerId="AD" clId="Web-{EA86337F-9A1F-8116-0F75-B905479977C8}" dt="2025-01-12T15:32:33.942" v="316"/>
          <ac:spMkLst>
            <pc:docMk/>
            <pc:sldMk cId="2604050436" sldId="272"/>
            <ac:spMk id="15" creationId="{829A1E2C-5AC8-40FC-99E9-832069D39792}"/>
          </ac:spMkLst>
        </pc:spChg>
        <pc:spChg chg="add del">
          <ac:chgData name="Beau Yeomans (2305057)" userId="S::2305057@student.uwtsd.ac.uk::bfa20ca9-46c3-4577-aa22-d9a46bfe97f1" providerId="AD" clId="Web-{EA86337F-9A1F-8116-0F75-B905479977C8}" dt="2025-01-12T15:32:42.692" v="318"/>
          <ac:spMkLst>
            <pc:docMk/>
            <pc:sldMk cId="2604050436" sldId="272"/>
            <ac:spMk id="17" creationId="{49BB7E9A-6937-4BF0-9F51-A20F197B550F}"/>
          </ac:spMkLst>
        </pc:spChg>
        <pc:spChg chg="add del">
          <ac:chgData name="Beau Yeomans (2305057)" userId="S::2305057@student.uwtsd.ac.uk::bfa20ca9-46c3-4577-aa22-d9a46bfe97f1" providerId="AD" clId="Web-{EA86337F-9A1F-8116-0F75-B905479977C8}" dt="2025-01-12T15:32:42.692" v="318"/>
          <ac:spMkLst>
            <pc:docMk/>
            <pc:sldMk cId="2604050436" sldId="272"/>
            <ac:spMk id="18" creationId="{E0939753-89D7-48A8-8441-B9FF25CE8A7E}"/>
          </ac:spMkLst>
        </pc:spChg>
        <pc:spChg chg="add del">
          <ac:chgData name="Beau Yeomans (2305057)" userId="S::2305057@student.uwtsd.ac.uk::bfa20ca9-46c3-4577-aa22-d9a46bfe97f1" providerId="AD" clId="Web-{EA86337F-9A1F-8116-0F75-B905479977C8}" dt="2025-01-12T15:32:42.692" v="318"/>
          <ac:spMkLst>
            <pc:docMk/>
            <pc:sldMk cId="2604050436" sldId="272"/>
            <ac:spMk id="19" creationId="{9F5CCFC5-858F-4B45-9B10-D49DD0280D20}"/>
          </ac:spMkLst>
        </pc:spChg>
        <pc:spChg chg="add del">
          <ac:chgData name="Beau Yeomans (2305057)" userId="S::2305057@student.uwtsd.ac.uk::bfa20ca9-46c3-4577-aa22-d9a46bfe97f1" providerId="AD" clId="Web-{EA86337F-9A1F-8116-0F75-B905479977C8}" dt="2025-01-12T15:32:42.692" v="318"/>
          <ac:spMkLst>
            <pc:docMk/>
            <pc:sldMk cId="2604050436" sldId="272"/>
            <ac:spMk id="20" creationId="{2348ECDC-D455-4B71-90F6-2ECC12B7983B}"/>
          </ac:spMkLst>
        </pc:spChg>
        <pc:spChg chg="add del mod">
          <ac:chgData name="Beau Yeomans (2305057)" userId="S::2305057@student.uwtsd.ac.uk::bfa20ca9-46c3-4577-aa22-d9a46bfe97f1" providerId="AD" clId="Web-{EA86337F-9A1F-8116-0F75-B905479977C8}" dt="2025-01-12T17:29:00.401" v="864"/>
          <ac:spMkLst>
            <pc:docMk/>
            <pc:sldMk cId="2604050436" sldId="272"/>
            <ac:spMk id="21" creationId="{6D0A7C4C-3CEE-A1B8-D80A-63F0C98CDF98}"/>
          </ac:spMkLst>
        </pc:spChg>
        <pc:spChg chg="add del">
          <ac:chgData name="Beau Yeomans (2305057)" userId="S::2305057@student.uwtsd.ac.uk::bfa20ca9-46c3-4577-aa22-d9a46bfe97f1" providerId="AD" clId="Web-{EA86337F-9A1F-8116-0F75-B905479977C8}" dt="2025-01-12T15:32:50.740" v="320"/>
          <ac:spMkLst>
            <pc:docMk/>
            <pc:sldMk cId="2604050436" sldId="272"/>
            <ac:spMk id="22" creationId="{10CE40DC-5723-449B-A365-A61D8C262E93}"/>
          </ac:spMkLst>
        </pc:spChg>
        <pc:spChg chg="add del">
          <ac:chgData name="Beau Yeomans (2305057)" userId="S::2305057@student.uwtsd.ac.uk::bfa20ca9-46c3-4577-aa22-d9a46bfe97f1" providerId="AD" clId="Web-{EA86337F-9A1F-8116-0F75-B905479977C8}" dt="2025-01-12T15:32:50.740" v="320"/>
          <ac:spMkLst>
            <pc:docMk/>
            <pc:sldMk cId="2604050436" sldId="272"/>
            <ac:spMk id="23" creationId="{28207E96-6DFF-4119-B2EA-3299067D2F45}"/>
          </ac:spMkLst>
        </pc:spChg>
        <pc:spChg chg="add del">
          <ac:chgData name="Beau Yeomans (2305057)" userId="S::2305057@student.uwtsd.ac.uk::bfa20ca9-46c3-4577-aa22-d9a46bfe97f1" providerId="AD" clId="Web-{EA86337F-9A1F-8116-0F75-B905479977C8}" dt="2025-01-12T15:32:50.740" v="320"/>
          <ac:spMkLst>
            <pc:docMk/>
            <pc:sldMk cId="2604050436" sldId="272"/>
            <ac:spMk id="24" creationId="{9E223C86-12C5-4A60-A21A-D7FC75EFC658}"/>
          </ac:spMkLst>
        </pc:spChg>
        <pc:spChg chg="add del">
          <ac:chgData name="Beau Yeomans (2305057)" userId="S::2305057@student.uwtsd.ac.uk::bfa20ca9-46c3-4577-aa22-d9a46bfe97f1" providerId="AD" clId="Web-{EA86337F-9A1F-8116-0F75-B905479977C8}" dt="2025-01-12T15:32:50.740" v="320"/>
          <ac:spMkLst>
            <pc:docMk/>
            <pc:sldMk cId="2604050436" sldId="272"/>
            <ac:spMk id="25" creationId="{FA573AF0-3C0B-4895-A7A6-F41B03211538}"/>
          </ac:spMkLst>
        </pc:spChg>
        <pc:spChg chg="add del">
          <ac:chgData name="Beau Yeomans (2305057)" userId="S::2305057@student.uwtsd.ac.uk::bfa20ca9-46c3-4577-aa22-d9a46bfe97f1" providerId="AD" clId="Web-{EA86337F-9A1F-8116-0F75-B905479977C8}" dt="2025-01-12T15:32:50.740" v="320"/>
          <ac:spMkLst>
            <pc:docMk/>
            <pc:sldMk cId="2604050436" sldId="272"/>
            <ac:spMk id="26" creationId="{62442AC3-A9B0-4865-8A8A-1504FFC6E4D0}"/>
          </ac:spMkLst>
        </pc:spChg>
        <pc:spChg chg="add del">
          <ac:chgData name="Beau Yeomans (2305057)" userId="S::2305057@student.uwtsd.ac.uk::bfa20ca9-46c3-4577-aa22-d9a46bfe97f1" providerId="AD" clId="Web-{EA86337F-9A1F-8116-0F75-B905479977C8}" dt="2025-01-12T15:32:50.740" v="320"/>
          <ac:spMkLst>
            <pc:docMk/>
            <pc:sldMk cId="2604050436" sldId="272"/>
            <ac:spMk id="27" creationId="{68451DCE-129E-43B6-BA50-3C8339E4618E}"/>
          </ac:spMkLst>
        </pc:spChg>
        <pc:spChg chg="add del">
          <ac:chgData name="Beau Yeomans (2305057)" userId="S::2305057@student.uwtsd.ac.uk::bfa20ca9-46c3-4577-aa22-d9a46bfe97f1" providerId="AD" clId="Web-{EA86337F-9A1F-8116-0F75-B905479977C8}" dt="2025-01-12T15:32:58.849" v="322"/>
          <ac:spMkLst>
            <pc:docMk/>
            <pc:sldMk cId="2604050436" sldId="272"/>
            <ac:spMk id="29" creationId="{49BB7E9A-6937-4BF0-9F51-A20F197B550F}"/>
          </ac:spMkLst>
        </pc:spChg>
        <pc:spChg chg="add del">
          <ac:chgData name="Beau Yeomans (2305057)" userId="S::2305057@student.uwtsd.ac.uk::bfa20ca9-46c3-4577-aa22-d9a46bfe97f1" providerId="AD" clId="Web-{EA86337F-9A1F-8116-0F75-B905479977C8}" dt="2025-01-12T15:32:58.849" v="322"/>
          <ac:spMkLst>
            <pc:docMk/>
            <pc:sldMk cId="2604050436" sldId="272"/>
            <ac:spMk id="30" creationId="{E0939753-89D7-48A8-8441-B9FF25CE8A7E}"/>
          </ac:spMkLst>
        </pc:spChg>
        <pc:spChg chg="add del">
          <ac:chgData name="Beau Yeomans (2305057)" userId="S::2305057@student.uwtsd.ac.uk::bfa20ca9-46c3-4577-aa22-d9a46bfe97f1" providerId="AD" clId="Web-{EA86337F-9A1F-8116-0F75-B905479977C8}" dt="2025-01-12T15:32:58.849" v="322"/>
          <ac:spMkLst>
            <pc:docMk/>
            <pc:sldMk cId="2604050436" sldId="272"/>
            <ac:spMk id="31" creationId="{9F5CCFC5-858F-4B45-9B10-D49DD0280D20}"/>
          </ac:spMkLst>
        </pc:spChg>
        <pc:spChg chg="add del">
          <ac:chgData name="Beau Yeomans (2305057)" userId="S::2305057@student.uwtsd.ac.uk::bfa20ca9-46c3-4577-aa22-d9a46bfe97f1" providerId="AD" clId="Web-{EA86337F-9A1F-8116-0F75-B905479977C8}" dt="2025-01-12T15:32:58.849" v="322"/>
          <ac:spMkLst>
            <pc:docMk/>
            <pc:sldMk cId="2604050436" sldId="272"/>
            <ac:spMk id="32" creationId="{2348ECDC-D455-4B71-90F6-2ECC12B7983B}"/>
          </ac:spMkLst>
        </pc:spChg>
        <pc:spChg chg="add del">
          <ac:chgData name="Beau Yeomans (2305057)" userId="S::2305057@student.uwtsd.ac.uk::bfa20ca9-46c3-4577-aa22-d9a46bfe97f1" providerId="AD" clId="Web-{EA86337F-9A1F-8116-0F75-B905479977C8}" dt="2025-01-12T15:33:02.084" v="324"/>
          <ac:spMkLst>
            <pc:docMk/>
            <pc:sldMk cId="2604050436" sldId="272"/>
            <ac:spMk id="34" creationId="{8181FC64-B306-4821-98E2-780662EFC486}"/>
          </ac:spMkLst>
        </pc:spChg>
        <pc:spChg chg="add del">
          <ac:chgData name="Beau Yeomans (2305057)" userId="S::2305057@student.uwtsd.ac.uk::bfa20ca9-46c3-4577-aa22-d9a46bfe97f1" providerId="AD" clId="Web-{EA86337F-9A1F-8116-0F75-B905479977C8}" dt="2025-01-12T15:33:02.084" v="324"/>
          <ac:spMkLst>
            <pc:docMk/>
            <pc:sldMk cId="2604050436" sldId="272"/>
            <ac:spMk id="35" creationId="{5871FC61-DD4E-47D4-81FD-8A7E7D12B371}"/>
          </ac:spMkLst>
        </pc:spChg>
        <pc:spChg chg="add del">
          <ac:chgData name="Beau Yeomans (2305057)" userId="S::2305057@student.uwtsd.ac.uk::bfa20ca9-46c3-4577-aa22-d9a46bfe97f1" providerId="AD" clId="Web-{EA86337F-9A1F-8116-0F75-B905479977C8}" dt="2025-01-12T15:33:02.084" v="324"/>
          <ac:spMkLst>
            <pc:docMk/>
            <pc:sldMk cId="2604050436" sldId="272"/>
            <ac:spMk id="36" creationId="{8B598134-D292-43E6-9C55-117198046913}"/>
          </ac:spMkLst>
        </pc:spChg>
        <pc:spChg chg="add del">
          <ac:chgData name="Beau Yeomans (2305057)" userId="S::2305057@student.uwtsd.ac.uk::bfa20ca9-46c3-4577-aa22-d9a46bfe97f1" providerId="AD" clId="Web-{EA86337F-9A1F-8116-0F75-B905479977C8}" dt="2025-01-12T15:33:02.084" v="324"/>
          <ac:spMkLst>
            <pc:docMk/>
            <pc:sldMk cId="2604050436" sldId="272"/>
            <ac:spMk id="37" creationId="{829A1E2C-5AC8-40FC-99E9-832069D39792}"/>
          </ac:spMkLst>
        </pc:spChg>
        <pc:spChg chg="add del">
          <ac:chgData name="Beau Yeomans (2305057)" userId="S::2305057@student.uwtsd.ac.uk::bfa20ca9-46c3-4577-aa22-d9a46bfe97f1" providerId="AD" clId="Web-{EA86337F-9A1F-8116-0F75-B905479977C8}" dt="2025-01-12T16:02:56.829" v="497"/>
          <ac:spMkLst>
            <pc:docMk/>
            <pc:sldMk cId="2604050436" sldId="272"/>
            <ac:spMk id="39" creationId="{49BB7E9A-6937-4BF0-9F51-A20F197B550F}"/>
          </ac:spMkLst>
        </pc:spChg>
        <pc:spChg chg="add del">
          <ac:chgData name="Beau Yeomans (2305057)" userId="S::2305057@student.uwtsd.ac.uk::bfa20ca9-46c3-4577-aa22-d9a46bfe97f1" providerId="AD" clId="Web-{EA86337F-9A1F-8116-0F75-B905479977C8}" dt="2025-01-12T16:02:56.829" v="497"/>
          <ac:spMkLst>
            <pc:docMk/>
            <pc:sldMk cId="2604050436" sldId="272"/>
            <ac:spMk id="40" creationId="{E0939753-89D7-48A8-8441-B9FF25CE8A7E}"/>
          </ac:spMkLst>
        </pc:spChg>
        <pc:spChg chg="add del">
          <ac:chgData name="Beau Yeomans (2305057)" userId="S::2305057@student.uwtsd.ac.uk::bfa20ca9-46c3-4577-aa22-d9a46bfe97f1" providerId="AD" clId="Web-{EA86337F-9A1F-8116-0F75-B905479977C8}" dt="2025-01-12T16:02:56.829" v="497"/>
          <ac:spMkLst>
            <pc:docMk/>
            <pc:sldMk cId="2604050436" sldId="272"/>
            <ac:spMk id="41" creationId="{9F5CCFC5-858F-4B45-9B10-D49DD0280D20}"/>
          </ac:spMkLst>
        </pc:spChg>
        <pc:spChg chg="add del">
          <ac:chgData name="Beau Yeomans (2305057)" userId="S::2305057@student.uwtsd.ac.uk::bfa20ca9-46c3-4577-aa22-d9a46bfe97f1" providerId="AD" clId="Web-{EA86337F-9A1F-8116-0F75-B905479977C8}" dt="2025-01-12T16:02:56.829" v="497"/>
          <ac:spMkLst>
            <pc:docMk/>
            <pc:sldMk cId="2604050436" sldId="272"/>
            <ac:spMk id="42" creationId="{2348ECDC-D455-4B71-90F6-2ECC12B7983B}"/>
          </ac:spMkLst>
        </pc:spChg>
        <pc:spChg chg="add del">
          <ac:chgData name="Beau Yeomans (2305057)" userId="S::2305057@student.uwtsd.ac.uk::bfa20ca9-46c3-4577-aa22-d9a46bfe97f1" providerId="AD" clId="Web-{EA86337F-9A1F-8116-0F75-B905479977C8}" dt="2025-01-12T16:02:39.626" v="492"/>
          <ac:spMkLst>
            <pc:docMk/>
            <pc:sldMk cId="2604050436" sldId="272"/>
            <ac:spMk id="47" creationId="{8181FC64-B306-4821-98E2-780662EFC486}"/>
          </ac:spMkLst>
        </pc:spChg>
        <pc:spChg chg="add del">
          <ac:chgData name="Beau Yeomans (2305057)" userId="S::2305057@student.uwtsd.ac.uk::bfa20ca9-46c3-4577-aa22-d9a46bfe97f1" providerId="AD" clId="Web-{EA86337F-9A1F-8116-0F75-B905479977C8}" dt="2025-01-12T16:02:39.626" v="492"/>
          <ac:spMkLst>
            <pc:docMk/>
            <pc:sldMk cId="2604050436" sldId="272"/>
            <ac:spMk id="49" creationId="{5871FC61-DD4E-47D4-81FD-8A7E7D12B371}"/>
          </ac:spMkLst>
        </pc:spChg>
        <pc:spChg chg="add del">
          <ac:chgData name="Beau Yeomans (2305057)" userId="S::2305057@student.uwtsd.ac.uk::bfa20ca9-46c3-4577-aa22-d9a46bfe97f1" providerId="AD" clId="Web-{EA86337F-9A1F-8116-0F75-B905479977C8}" dt="2025-01-12T16:02:39.626" v="492"/>
          <ac:spMkLst>
            <pc:docMk/>
            <pc:sldMk cId="2604050436" sldId="272"/>
            <ac:spMk id="51" creationId="{8B598134-D292-43E6-9C55-117198046913}"/>
          </ac:spMkLst>
        </pc:spChg>
        <pc:spChg chg="add del">
          <ac:chgData name="Beau Yeomans (2305057)" userId="S::2305057@student.uwtsd.ac.uk::bfa20ca9-46c3-4577-aa22-d9a46bfe97f1" providerId="AD" clId="Web-{EA86337F-9A1F-8116-0F75-B905479977C8}" dt="2025-01-12T16:02:39.626" v="492"/>
          <ac:spMkLst>
            <pc:docMk/>
            <pc:sldMk cId="2604050436" sldId="272"/>
            <ac:spMk id="53" creationId="{829A1E2C-5AC8-40FC-99E9-832069D39792}"/>
          </ac:spMkLst>
        </pc:spChg>
        <pc:spChg chg="add del">
          <ac:chgData name="Beau Yeomans (2305057)" userId="S::2305057@student.uwtsd.ac.uk::bfa20ca9-46c3-4577-aa22-d9a46bfe97f1" providerId="AD" clId="Web-{EA86337F-9A1F-8116-0F75-B905479977C8}" dt="2025-01-12T16:02:50.517" v="494"/>
          <ac:spMkLst>
            <pc:docMk/>
            <pc:sldMk cId="2604050436" sldId="272"/>
            <ac:spMk id="55" creationId="{49BB7E9A-6937-4BF0-9F51-A20F197B550F}"/>
          </ac:spMkLst>
        </pc:spChg>
        <pc:spChg chg="add del">
          <ac:chgData name="Beau Yeomans (2305057)" userId="S::2305057@student.uwtsd.ac.uk::bfa20ca9-46c3-4577-aa22-d9a46bfe97f1" providerId="AD" clId="Web-{EA86337F-9A1F-8116-0F75-B905479977C8}" dt="2025-01-12T16:02:50.517" v="494"/>
          <ac:spMkLst>
            <pc:docMk/>
            <pc:sldMk cId="2604050436" sldId="272"/>
            <ac:spMk id="56" creationId="{E0939753-89D7-48A8-8441-B9FF25CE8A7E}"/>
          </ac:spMkLst>
        </pc:spChg>
        <pc:spChg chg="add del">
          <ac:chgData name="Beau Yeomans (2305057)" userId="S::2305057@student.uwtsd.ac.uk::bfa20ca9-46c3-4577-aa22-d9a46bfe97f1" providerId="AD" clId="Web-{EA86337F-9A1F-8116-0F75-B905479977C8}" dt="2025-01-12T16:02:50.517" v="494"/>
          <ac:spMkLst>
            <pc:docMk/>
            <pc:sldMk cId="2604050436" sldId="272"/>
            <ac:spMk id="57" creationId="{9F5CCFC5-858F-4B45-9B10-D49DD0280D20}"/>
          </ac:spMkLst>
        </pc:spChg>
        <pc:spChg chg="add del">
          <ac:chgData name="Beau Yeomans (2305057)" userId="S::2305057@student.uwtsd.ac.uk::bfa20ca9-46c3-4577-aa22-d9a46bfe97f1" providerId="AD" clId="Web-{EA86337F-9A1F-8116-0F75-B905479977C8}" dt="2025-01-12T16:02:50.517" v="494"/>
          <ac:spMkLst>
            <pc:docMk/>
            <pc:sldMk cId="2604050436" sldId="272"/>
            <ac:spMk id="58" creationId="{2348ECDC-D455-4B71-90F6-2ECC12B7983B}"/>
          </ac:spMkLst>
        </pc:spChg>
        <pc:spChg chg="add del">
          <ac:chgData name="Beau Yeomans (2305057)" userId="S::2305057@student.uwtsd.ac.uk::bfa20ca9-46c3-4577-aa22-d9a46bfe97f1" providerId="AD" clId="Web-{EA86337F-9A1F-8116-0F75-B905479977C8}" dt="2025-01-12T16:02:56.814" v="496"/>
          <ac:spMkLst>
            <pc:docMk/>
            <pc:sldMk cId="2604050436" sldId="272"/>
            <ac:spMk id="60" creationId="{593B4D24-F4A8-4141-A20A-E0575D199633}"/>
          </ac:spMkLst>
        </pc:spChg>
        <pc:spChg chg="add del">
          <ac:chgData name="Beau Yeomans (2305057)" userId="S::2305057@student.uwtsd.ac.uk::bfa20ca9-46c3-4577-aa22-d9a46bfe97f1" providerId="AD" clId="Web-{EA86337F-9A1F-8116-0F75-B905479977C8}" dt="2025-01-12T16:02:56.814" v="496"/>
          <ac:spMkLst>
            <pc:docMk/>
            <pc:sldMk cId="2604050436" sldId="272"/>
            <ac:spMk id="61" creationId="{6719801E-A6E2-4F88-BB91-2A71DBC47809}"/>
          </ac:spMkLst>
        </pc:spChg>
        <pc:spChg chg="add del">
          <ac:chgData name="Beau Yeomans (2305057)" userId="S::2305057@student.uwtsd.ac.uk::bfa20ca9-46c3-4577-aa22-d9a46bfe97f1" providerId="AD" clId="Web-{EA86337F-9A1F-8116-0F75-B905479977C8}" dt="2025-01-12T16:02:56.814" v="496"/>
          <ac:spMkLst>
            <pc:docMk/>
            <pc:sldMk cId="2604050436" sldId="272"/>
            <ac:spMk id="62" creationId="{284FA090-1E51-4E96-AE7C-430E378B51B0}"/>
          </ac:spMkLst>
        </pc:spChg>
        <pc:spChg chg="add del">
          <ac:chgData name="Beau Yeomans (2305057)" userId="S::2305057@student.uwtsd.ac.uk::bfa20ca9-46c3-4577-aa22-d9a46bfe97f1" providerId="AD" clId="Web-{EA86337F-9A1F-8116-0F75-B905479977C8}" dt="2025-01-12T16:02:56.814" v="496"/>
          <ac:spMkLst>
            <pc:docMk/>
            <pc:sldMk cId="2604050436" sldId="272"/>
            <ac:spMk id="63" creationId="{9689869E-ECC4-4D30-B2DF-C7DC3DD8598A}"/>
          </ac:spMkLst>
        </pc:spChg>
        <pc:spChg chg="add del">
          <ac:chgData name="Beau Yeomans (2305057)" userId="S::2305057@student.uwtsd.ac.uk::bfa20ca9-46c3-4577-aa22-d9a46bfe97f1" providerId="AD" clId="Web-{EA86337F-9A1F-8116-0F75-B905479977C8}" dt="2025-01-12T16:04:00.800" v="502"/>
          <ac:spMkLst>
            <pc:docMk/>
            <pc:sldMk cId="2604050436" sldId="272"/>
            <ac:spMk id="65" creationId="{8181FC64-B306-4821-98E2-780662EFC486}"/>
          </ac:spMkLst>
        </pc:spChg>
        <pc:spChg chg="add del">
          <ac:chgData name="Beau Yeomans (2305057)" userId="S::2305057@student.uwtsd.ac.uk::bfa20ca9-46c3-4577-aa22-d9a46bfe97f1" providerId="AD" clId="Web-{EA86337F-9A1F-8116-0F75-B905479977C8}" dt="2025-01-12T16:04:00.800" v="502"/>
          <ac:spMkLst>
            <pc:docMk/>
            <pc:sldMk cId="2604050436" sldId="272"/>
            <ac:spMk id="66" creationId="{5871FC61-DD4E-47D4-81FD-8A7E7D12B371}"/>
          </ac:spMkLst>
        </pc:spChg>
        <pc:spChg chg="add del">
          <ac:chgData name="Beau Yeomans (2305057)" userId="S::2305057@student.uwtsd.ac.uk::bfa20ca9-46c3-4577-aa22-d9a46bfe97f1" providerId="AD" clId="Web-{EA86337F-9A1F-8116-0F75-B905479977C8}" dt="2025-01-12T16:04:00.800" v="502"/>
          <ac:spMkLst>
            <pc:docMk/>
            <pc:sldMk cId="2604050436" sldId="272"/>
            <ac:spMk id="67" creationId="{8B598134-D292-43E6-9C55-117198046913}"/>
          </ac:spMkLst>
        </pc:spChg>
        <pc:spChg chg="add del">
          <ac:chgData name="Beau Yeomans (2305057)" userId="S::2305057@student.uwtsd.ac.uk::bfa20ca9-46c3-4577-aa22-d9a46bfe97f1" providerId="AD" clId="Web-{EA86337F-9A1F-8116-0F75-B905479977C8}" dt="2025-01-12T16:04:00.800" v="502"/>
          <ac:spMkLst>
            <pc:docMk/>
            <pc:sldMk cId="2604050436" sldId="272"/>
            <ac:spMk id="68" creationId="{829A1E2C-5AC8-40FC-99E9-832069D39792}"/>
          </ac:spMkLst>
        </pc:spChg>
        <pc:spChg chg="add del">
          <ac:chgData name="Beau Yeomans (2305057)" userId="S::2305057@student.uwtsd.ac.uk::bfa20ca9-46c3-4577-aa22-d9a46bfe97f1" providerId="AD" clId="Web-{EA86337F-9A1F-8116-0F75-B905479977C8}" dt="2025-01-12T17:28:53.510" v="863"/>
          <ac:spMkLst>
            <pc:docMk/>
            <pc:sldMk cId="2604050436" sldId="272"/>
            <ac:spMk id="73" creationId="{8181FC64-B306-4821-98E2-780662EFC486}"/>
          </ac:spMkLst>
        </pc:spChg>
        <pc:spChg chg="add del">
          <ac:chgData name="Beau Yeomans (2305057)" userId="S::2305057@student.uwtsd.ac.uk::bfa20ca9-46c3-4577-aa22-d9a46bfe97f1" providerId="AD" clId="Web-{EA86337F-9A1F-8116-0F75-B905479977C8}" dt="2025-01-12T17:28:53.510" v="863"/>
          <ac:spMkLst>
            <pc:docMk/>
            <pc:sldMk cId="2604050436" sldId="272"/>
            <ac:spMk id="75" creationId="{BC0385E9-02B2-4941-889A-EAD43F5BB0A3}"/>
          </ac:spMkLst>
        </pc:spChg>
        <pc:spChg chg="add del">
          <ac:chgData name="Beau Yeomans (2305057)" userId="S::2305057@student.uwtsd.ac.uk::bfa20ca9-46c3-4577-aa22-d9a46bfe97f1" providerId="AD" clId="Web-{EA86337F-9A1F-8116-0F75-B905479977C8}" dt="2025-01-12T17:28:53.510" v="863"/>
          <ac:spMkLst>
            <pc:docMk/>
            <pc:sldMk cId="2604050436" sldId="272"/>
            <ac:spMk id="77" creationId="{829A1E2C-5AC8-40FC-99E9-832069D39792}"/>
          </ac:spMkLst>
        </pc:spChg>
        <pc:spChg chg="add del">
          <ac:chgData name="Beau Yeomans (2305057)" userId="S::2305057@student.uwtsd.ac.uk::bfa20ca9-46c3-4577-aa22-d9a46bfe97f1" providerId="AD" clId="Web-{EA86337F-9A1F-8116-0F75-B905479977C8}" dt="2025-01-12T17:28:53.510" v="863"/>
          <ac:spMkLst>
            <pc:docMk/>
            <pc:sldMk cId="2604050436" sldId="272"/>
            <ac:spMk id="79" creationId="{55C54A75-E44A-4147-B9D0-FF46CFD31612}"/>
          </ac:spMkLst>
        </pc:spChg>
        <pc:spChg chg="add">
          <ac:chgData name="Beau Yeomans (2305057)" userId="S::2305057@student.uwtsd.ac.uk::bfa20ca9-46c3-4577-aa22-d9a46bfe97f1" providerId="AD" clId="Web-{EA86337F-9A1F-8116-0F75-B905479977C8}" dt="2025-01-12T17:28:53.510" v="863"/>
          <ac:spMkLst>
            <pc:docMk/>
            <pc:sldMk cId="2604050436" sldId="272"/>
            <ac:spMk id="84" creationId="{3D5FBB81-B61B-416A-8F5D-A8DDF62530F1}"/>
          </ac:spMkLst>
        </pc:spChg>
        <pc:spChg chg="add">
          <ac:chgData name="Beau Yeomans (2305057)" userId="S::2305057@student.uwtsd.ac.uk::bfa20ca9-46c3-4577-aa22-d9a46bfe97f1" providerId="AD" clId="Web-{EA86337F-9A1F-8116-0F75-B905479977C8}" dt="2025-01-12T17:28:53.510" v="863"/>
          <ac:spMkLst>
            <pc:docMk/>
            <pc:sldMk cId="2604050436" sldId="272"/>
            <ac:spMk id="86" creationId="{40C0D7D4-D83D-4C58-87D1-955F0A9173D7}"/>
          </ac:spMkLst>
        </pc:spChg>
        <pc:spChg chg="add">
          <ac:chgData name="Beau Yeomans (2305057)" userId="S::2305057@student.uwtsd.ac.uk::bfa20ca9-46c3-4577-aa22-d9a46bfe97f1" providerId="AD" clId="Web-{EA86337F-9A1F-8116-0F75-B905479977C8}" dt="2025-01-12T17:28:53.510" v="863"/>
          <ac:spMkLst>
            <pc:docMk/>
            <pc:sldMk cId="2604050436" sldId="272"/>
            <ac:spMk id="88" creationId="{0BA56A81-C9DD-4EBA-9E13-32FFB51CFD45}"/>
          </ac:spMkLst>
        </pc:spChg>
        <pc:spChg chg="add">
          <ac:chgData name="Beau Yeomans (2305057)" userId="S::2305057@student.uwtsd.ac.uk::bfa20ca9-46c3-4577-aa22-d9a46bfe97f1" providerId="AD" clId="Web-{EA86337F-9A1F-8116-0F75-B905479977C8}" dt="2025-01-12T17:28:53.510" v="863"/>
          <ac:spMkLst>
            <pc:docMk/>
            <pc:sldMk cId="2604050436" sldId="272"/>
            <ac:spMk id="90" creationId="{15F9A324-404E-4C5D-AFF0-C5D0D84182B0}"/>
          </ac:spMkLst>
        </pc:spChg>
        <pc:picChg chg="add del mod">
          <ac:chgData name="Beau Yeomans (2305057)" userId="S::2305057@student.uwtsd.ac.uk::bfa20ca9-46c3-4577-aa22-d9a46bfe97f1" providerId="AD" clId="Web-{EA86337F-9A1F-8116-0F75-B905479977C8}" dt="2025-01-12T17:27:34.148" v="861"/>
          <ac:picMkLst>
            <pc:docMk/>
            <pc:sldMk cId="2604050436" sldId="272"/>
            <ac:picMk id="3" creationId="{5EEB3AE4-0CA5-8666-9845-73BEFEB83F32}"/>
          </ac:picMkLst>
        </pc:picChg>
        <pc:picChg chg="add del mod ord">
          <ac:chgData name="Beau Yeomans (2305057)" userId="S::2305057@student.uwtsd.ac.uk::bfa20ca9-46c3-4577-aa22-d9a46bfe97f1" providerId="AD" clId="Web-{EA86337F-9A1F-8116-0F75-B905479977C8}" dt="2025-01-12T15:49:48.578" v="450"/>
          <ac:picMkLst>
            <pc:docMk/>
            <pc:sldMk cId="2604050436" sldId="272"/>
            <ac:picMk id="4" creationId="{922ACE41-1B24-9623-3044-70C8E2FDB441}"/>
          </ac:picMkLst>
        </pc:picChg>
        <pc:picChg chg="add mod">
          <ac:chgData name="Beau Yeomans (2305057)" userId="S::2305057@student.uwtsd.ac.uk::bfa20ca9-46c3-4577-aa22-d9a46bfe97f1" providerId="AD" clId="Web-{EA86337F-9A1F-8116-0F75-B905479977C8}" dt="2025-01-12T17:28:27.666" v="862"/>
          <ac:picMkLst>
            <pc:docMk/>
            <pc:sldMk cId="2604050436" sldId="272"/>
            <ac:picMk id="4" creationId="{A67DA56D-7270-5F42-C1A0-FEF887914AC8}"/>
          </ac:picMkLst>
        </pc:picChg>
        <pc:picChg chg="add del mod">
          <ac:chgData name="Beau Yeomans (2305057)" userId="S::2305057@student.uwtsd.ac.uk::bfa20ca9-46c3-4577-aa22-d9a46bfe97f1" providerId="AD" clId="Web-{EA86337F-9A1F-8116-0F75-B905479977C8}" dt="2025-01-12T15:35:36.094" v="358"/>
          <ac:picMkLst>
            <pc:docMk/>
            <pc:sldMk cId="2604050436" sldId="272"/>
            <ac:picMk id="8" creationId="{ACDCFB97-F73F-46CD-2DA3-40FB2004AB28}"/>
          </ac:picMkLst>
        </pc:picChg>
        <pc:picChg chg="add del mod">
          <ac:chgData name="Beau Yeomans (2305057)" userId="S::2305057@student.uwtsd.ac.uk::bfa20ca9-46c3-4577-aa22-d9a46bfe97f1" providerId="AD" clId="Web-{EA86337F-9A1F-8116-0F75-B905479977C8}" dt="2025-01-12T16:02:29.641" v="489"/>
          <ac:picMkLst>
            <pc:docMk/>
            <pc:sldMk cId="2604050436" sldId="272"/>
            <ac:picMk id="10" creationId="{1770C8A2-296D-ECAB-F054-514AC0D737ED}"/>
          </ac:picMkLst>
        </pc:picChg>
        <pc:picChg chg="add del mod">
          <ac:chgData name="Beau Yeomans (2305057)" userId="S::2305057@student.uwtsd.ac.uk::bfa20ca9-46c3-4577-aa22-d9a46bfe97f1" providerId="AD" clId="Web-{EA86337F-9A1F-8116-0F75-B905479977C8}" dt="2025-01-12T16:03:16.518" v="498"/>
          <ac:picMkLst>
            <pc:docMk/>
            <pc:sldMk cId="2604050436" sldId="272"/>
            <ac:picMk id="12" creationId="{F60B6C41-04D6-5D4C-8B2D-6C40AB7DA400}"/>
          </ac:picMkLst>
        </pc:picChg>
        <pc:picChg chg="add del mod">
          <ac:chgData name="Beau Yeomans (2305057)" userId="S::2305057@student.uwtsd.ac.uk::bfa20ca9-46c3-4577-aa22-d9a46bfe97f1" providerId="AD" clId="Web-{EA86337F-9A1F-8116-0F75-B905479977C8}" dt="2025-01-12T16:03:51.847" v="500"/>
          <ac:picMkLst>
            <pc:docMk/>
            <pc:sldMk cId="2604050436" sldId="272"/>
            <ac:picMk id="14" creationId="{91B34A44-5785-348E-77E0-E3B5B33A2EBE}"/>
          </ac:picMkLst>
        </pc:picChg>
        <pc:picChg chg="add del mod">
          <ac:chgData name="Beau Yeomans (2305057)" userId="S::2305057@student.uwtsd.ac.uk::bfa20ca9-46c3-4577-aa22-d9a46bfe97f1" providerId="AD" clId="Web-{EA86337F-9A1F-8116-0F75-B905479977C8}" dt="2025-01-12T16:17:16.469" v="632"/>
          <ac:picMkLst>
            <pc:docMk/>
            <pc:sldMk cId="2604050436" sldId="272"/>
            <ac:picMk id="16" creationId="{6E9894D1-321B-0005-957D-37287A2D4B0A}"/>
          </ac:picMkLst>
        </pc:picChg>
      </pc:sldChg>
      <pc:sldChg chg="addSp delSp modSp new mod setBg">
        <pc:chgData name="Beau Yeomans (2305057)" userId="S::2305057@student.uwtsd.ac.uk::bfa20ca9-46c3-4577-aa22-d9a46bfe97f1" providerId="AD" clId="Web-{EA86337F-9A1F-8116-0F75-B905479977C8}" dt="2025-01-13T11:41:33.844" v="1390" actId="1076"/>
        <pc:sldMkLst>
          <pc:docMk/>
          <pc:sldMk cId="452128677" sldId="273"/>
        </pc:sldMkLst>
        <pc:spChg chg="mod">
          <ac:chgData name="Beau Yeomans (2305057)" userId="S::2305057@student.uwtsd.ac.uk::bfa20ca9-46c3-4577-aa22-d9a46bfe97f1" providerId="AD" clId="Web-{EA86337F-9A1F-8116-0F75-B905479977C8}" dt="2025-01-13T11:39:09.854" v="1389" actId="1076"/>
          <ac:spMkLst>
            <pc:docMk/>
            <pc:sldMk cId="452128677" sldId="273"/>
            <ac:spMk id="2" creationId="{54DD3BF0-2FC4-A0A1-0421-60F8E21CA9DF}"/>
          </ac:spMkLst>
        </pc:spChg>
        <pc:spChg chg="del mod ord">
          <ac:chgData name="Beau Yeomans (2305057)" userId="S::2305057@student.uwtsd.ac.uk::bfa20ca9-46c3-4577-aa22-d9a46bfe97f1" providerId="AD" clId="Web-{EA86337F-9A1F-8116-0F75-B905479977C8}" dt="2025-01-13T11:32:44.997" v="1316"/>
          <ac:spMkLst>
            <pc:docMk/>
            <pc:sldMk cId="452128677" sldId="273"/>
            <ac:spMk id="3" creationId="{B195E720-E8D8-3EDA-09DA-69CC37E38F30}"/>
          </ac:spMkLst>
        </pc:spChg>
        <pc:spChg chg="add del mod">
          <ac:chgData name="Beau Yeomans (2305057)" userId="S::2305057@student.uwtsd.ac.uk::bfa20ca9-46c3-4577-aa22-d9a46bfe97f1" providerId="AD" clId="Web-{EA86337F-9A1F-8116-0F75-B905479977C8}" dt="2025-01-13T11:32:47.669" v="1317"/>
          <ac:spMkLst>
            <pc:docMk/>
            <pc:sldMk cId="452128677" sldId="273"/>
            <ac:spMk id="7" creationId="{140F20FA-9791-45AF-5DBD-D9545948595F}"/>
          </ac:spMkLst>
        </pc:spChg>
        <pc:spChg chg="add mod">
          <ac:chgData name="Beau Yeomans (2305057)" userId="S::2305057@student.uwtsd.ac.uk::bfa20ca9-46c3-4577-aa22-d9a46bfe97f1" providerId="AD" clId="Web-{EA86337F-9A1F-8116-0F75-B905479977C8}" dt="2025-01-13T11:41:33.844" v="1390" actId="1076"/>
          <ac:spMkLst>
            <pc:docMk/>
            <pc:sldMk cId="452128677" sldId="273"/>
            <ac:spMk id="8" creationId="{D6D043EA-4432-A097-1E96-2DB74F39005D}"/>
          </ac:spMkLst>
        </pc:spChg>
        <pc:spChg chg="add del">
          <ac:chgData name="Beau Yeomans (2305057)" userId="S::2305057@student.uwtsd.ac.uk::bfa20ca9-46c3-4577-aa22-d9a46bfe97f1" providerId="AD" clId="Web-{EA86337F-9A1F-8116-0F75-B905479977C8}" dt="2025-01-13T11:32:31.122" v="1312"/>
          <ac:spMkLst>
            <pc:docMk/>
            <pc:sldMk cId="452128677" sldId="273"/>
            <ac:spMk id="10" creationId="{593B4D24-F4A8-4141-A20A-E0575D199633}"/>
          </ac:spMkLst>
        </pc:spChg>
        <pc:spChg chg="add del">
          <ac:chgData name="Beau Yeomans (2305057)" userId="S::2305057@student.uwtsd.ac.uk::bfa20ca9-46c3-4577-aa22-d9a46bfe97f1" providerId="AD" clId="Web-{EA86337F-9A1F-8116-0F75-B905479977C8}" dt="2025-01-13T11:32:31.122" v="1312"/>
          <ac:spMkLst>
            <pc:docMk/>
            <pc:sldMk cId="452128677" sldId="273"/>
            <ac:spMk id="12" creationId="{9F87E4D0-D347-4DA8-81D7-104733308B4B}"/>
          </ac:spMkLst>
        </pc:spChg>
        <pc:spChg chg="add del">
          <ac:chgData name="Beau Yeomans (2305057)" userId="S::2305057@student.uwtsd.ac.uk::bfa20ca9-46c3-4577-aa22-d9a46bfe97f1" providerId="AD" clId="Web-{EA86337F-9A1F-8116-0F75-B905479977C8}" dt="2025-01-13T11:32:31.122" v="1312"/>
          <ac:spMkLst>
            <pc:docMk/>
            <pc:sldMk cId="452128677" sldId="273"/>
            <ac:spMk id="14" creationId="{9DC9CEF6-58E1-4D78-BBBE-76F779AD9CF8}"/>
          </ac:spMkLst>
        </pc:spChg>
        <pc:spChg chg="add del">
          <ac:chgData name="Beau Yeomans (2305057)" userId="S::2305057@student.uwtsd.ac.uk::bfa20ca9-46c3-4577-aa22-d9a46bfe97f1" providerId="AD" clId="Web-{EA86337F-9A1F-8116-0F75-B905479977C8}" dt="2025-01-13T11:32:31.122" v="1312"/>
          <ac:spMkLst>
            <pc:docMk/>
            <pc:sldMk cId="452128677" sldId="273"/>
            <ac:spMk id="16" creationId="{47AF1248-67F7-4FEF-8D1D-FE33661A9CA9}"/>
          </ac:spMkLst>
        </pc:spChg>
        <pc:spChg chg="add del">
          <ac:chgData name="Beau Yeomans (2305057)" userId="S::2305057@student.uwtsd.ac.uk::bfa20ca9-46c3-4577-aa22-d9a46bfe97f1" providerId="AD" clId="Web-{EA86337F-9A1F-8116-0F75-B905479977C8}" dt="2025-01-13T11:32:34.137" v="1314"/>
          <ac:spMkLst>
            <pc:docMk/>
            <pc:sldMk cId="452128677" sldId="273"/>
            <ac:spMk id="18" creationId="{593B4D24-F4A8-4141-A20A-E0575D199633}"/>
          </ac:spMkLst>
        </pc:spChg>
        <pc:spChg chg="add del">
          <ac:chgData name="Beau Yeomans (2305057)" userId="S::2305057@student.uwtsd.ac.uk::bfa20ca9-46c3-4577-aa22-d9a46bfe97f1" providerId="AD" clId="Web-{EA86337F-9A1F-8116-0F75-B905479977C8}" dt="2025-01-13T11:32:34.137" v="1314"/>
          <ac:spMkLst>
            <pc:docMk/>
            <pc:sldMk cId="452128677" sldId="273"/>
            <ac:spMk id="19" creationId="{9F87E4D0-D347-4DA8-81D7-104733308B4B}"/>
          </ac:spMkLst>
        </pc:spChg>
        <pc:spChg chg="add del">
          <ac:chgData name="Beau Yeomans (2305057)" userId="S::2305057@student.uwtsd.ac.uk::bfa20ca9-46c3-4577-aa22-d9a46bfe97f1" providerId="AD" clId="Web-{EA86337F-9A1F-8116-0F75-B905479977C8}" dt="2025-01-13T11:32:34.137" v="1314"/>
          <ac:spMkLst>
            <pc:docMk/>
            <pc:sldMk cId="452128677" sldId="273"/>
            <ac:spMk id="20" creationId="{9DC9CEF6-58E1-4D78-BBBE-76F779AD9CF8}"/>
          </ac:spMkLst>
        </pc:spChg>
        <pc:spChg chg="add del">
          <ac:chgData name="Beau Yeomans (2305057)" userId="S::2305057@student.uwtsd.ac.uk::bfa20ca9-46c3-4577-aa22-d9a46bfe97f1" providerId="AD" clId="Web-{EA86337F-9A1F-8116-0F75-B905479977C8}" dt="2025-01-13T11:32:34.137" v="1314"/>
          <ac:spMkLst>
            <pc:docMk/>
            <pc:sldMk cId="452128677" sldId="273"/>
            <ac:spMk id="21" creationId="{47AF1248-67F7-4FEF-8D1D-FE33661A9CA9}"/>
          </ac:spMkLst>
        </pc:spChg>
        <pc:spChg chg="add">
          <ac:chgData name="Beau Yeomans (2305057)" userId="S::2305057@student.uwtsd.ac.uk::bfa20ca9-46c3-4577-aa22-d9a46bfe97f1" providerId="AD" clId="Web-{EA86337F-9A1F-8116-0F75-B905479977C8}" dt="2025-01-13T11:32:34.153" v="1315"/>
          <ac:spMkLst>
            <pc:docMk/>
            <pc:sldMk cId="452128677" sldId="273"/>
            <ac:spMk id="23" creationId="{593B4D24-F4A8-4141-A20A-E0575D199633}"/>
          </ac:spMkLst>
        </pc:spChg>
        <pc:spChg chg="add">
          <ac:chgData name="Beau Yeomans (2305057)" userId="S::2305057@student.uwtsd.ac.uk::bfa20ca9-46c3-4577-aa22-d9a46bfe97f1" providerId="AD" clId="Web-{EA86337F-9A1F-8116-0F75-B905479977C8}" dt="2025-01-13T11:32:34.153" v="1315"/>
          <ac:spMkLst>
            <pc:docMk/>
            <pc:sldMk cId="452128677" sldId="273"/>
            <ac:spMk id="24" creationId="{9F87E4D0-D347-4DA8-81D7-104733308B4B}"/>
          </ac:spMkLst>
        </pc:spChg>
        <pc:spChg chg="add">
          <ac:chgData name="Beau Yeomans (2305057)" userId="S::2305057@student.uwtsd.ac.uk::bfa20ca9-46c3-4577-aa22-d9a46bfe97f1" providerId="AD" clId="Web-{EA86337F-9A1F-8116-0F75-B905479977C8}" dt="2025-01-13T11:32:34.153" v="1315"/>
          <ac:spMkLst>
            <pc:docMk/>
            <pc:sldMk cId="452128677" sldId="273"/>
            <ac:spMk id="25" creationId="{9DC9CEF6-58E1-4D78-BBBE-76F779AD9CF8}"/>
          </ac:spMkLst>
        </pc:spChg>
        <pc:spChg chg="add">
          <ac:chgData name="Beau Yeomans (2305057)" userId="S::2305057@student.uwtsd.ac.uk::bfa20ca9-46c3-4577-aa22-d9a46bfe97f1" providerId="AD" clId="Web-{EA86337F-9A1F-8116-0F75-B905479977C8}" dt="2025-01-13T11:32:34.153" v="1315"/>
          <ac:spMkLst>
            <pc:docMk/>
            <pc:sldMk cId="452128677" sldId="273"/>
            <ac:spMk id="26" creationId="{47AF1248-67F7-4FEF-8D1D-FE33661A9CA9}"/>
          </ac:spMkLst>
        </pc:spChg>
        <pc:picChg chg="add del mod">
          <ac:chgData name="Beau Yeomans (2305057)" userId="S::2305057@student.uwtsd.ac.uk::bfa20ca9-46c3-4577-aa22-d9a46bfe97f1" providerId="AD" clId="Web-{EA86337F-9A1F-8116-0F75-B905479977C8}" dt="2025-01-13T11:30:27.399" v="1309"/>
          <ac:picMkLst>
            <pc:docMk/>
            <pc:sldMk cId="452128677" sldId="273"/>
            <ac:picMk id="4" creationId="{9E6AC4B8-C24B-BB4A-7330-E16896938305}"/>
          </ac:picMkLst>
        </pc:picChg>
        <pc:picChg chg="add mod">
          <ac:chgData name="Beau Yeomans (2305057)" userId="S::2305057@student.uwtsd.ac.uk::bfa20ca9-46c3-4577-aa22-d9a46bfe97f1" providerId="AD" clId="Web-{EA86337F-9A1F-8116-0F75-B905479977C8}" dt="2025-01-13T11:36:24.520" v="1368" actId="1076"/>
          <ac:picMkLst>
            <pc:docMk/>
            <pc:sldMk cId="452128677" sldId="273"/>
            <ac:picMk id="5" creationId="{A4C9B463-0AD5-C9BF-1556-C1048717487B}"/>
          </ac:picMkLst>
        </pc:picChg>
      </pc:sldChg>
      <pc:sldChg chg="new del">
        <pc:chgData name="Beau Yeomans (2305057)" userId="S::2305057@student.uwtsd.ac.uk::bfa20ca9-46c3-4577-aa22-d9a46bfe97f1" providerId="AD" clId="Web-{EA86337F-9A1F-8116-0F75-B905479977C8}" dt="2025-01-12T19:06:18.608" v="1155"/>
        <pc:sldMkLst>
          <pc:docMk/>
          <pc:sldMk cId="2477025451" sldId="273"/>
        </pc:sldMkLst>
      </pc:sldChg>
      <pc:sldChg chg="addSp delSp modSp new mod setBg">
        <pc:chgData name="Beau Yeomans (2305057)" userId="S::2305057@student.uwtsd.ac.uk::bfa20ca9-46c3-4577-aa22-d9a46bfe97f1" providerId="AD" clId="Web-{EA86337F-9A1F-8116-0F75-B905479977C8}" dt="2025-01-13T14:01:39.647" v="1599"/>
        <pc:sldMkLst>
          <pc:docMk/>
          <pc:sldMk cId="1375219249" sldId="274"/>
        </pc:sldMkLst>
        <pc:spChg chg="mod">
          <ac:chgData name="Beau Yeomans (2305057)" userId="S::2305057@student.uwtsd.ac.uk::bfa20ca9-46c3-4577-aa22-d9a46bfe97f1" providerId="AD" clId="Web-{EA86337F-9A1F-8116-0F75-B905479977C8}" dt="2025-01-13T13:57:41.484" v="1593" actId="1076"/>
          <ac:spMkLst>
            <pc:docMk/>
            <pc:sldMk cId="1375219249" sldId="274"/>
            <ac:spMk id="2" creationId="{CAFB2E97-5034-2D71-2F7D-26F0FBD94B58}"/>
          </ac:spMkLst>
        </pc:spChg>
        <pc:spChg chg="del mod ord">
          <ac:chgData name="Beau Yeomans (2305057)" userId="S::2305057@student.uwtsd.ac.uk::bfa20ca9-46c3-4577-aa22-d9a46bfe97f1" providerId="AD" clId="Web-{EA86337F-9A1F-8116-0F75-B905479977C8}" dt="2025-01-13T13:52:40.444" v="1518"/>
          <ac:spMkLst>
            <pc:docMk/>
            <pc:sldMk cId="1375219249" sldId="274"/>
            <ac:spMk id="3" creationId="{80D3D531-969C-4345-B0FD-535F83B20975}"/>
          </ac:spMkLst>
        </pc:spChg>
        <pc:spChg chg="add del mod">
          <ac:chgData name="Beau Yeomans (2305057)" userId="S::2305057@student.uwtsd.ac.uk::bfa20ca9-46c3-4577-aa22-d9a46bfe97f1" providerId="AD" clId="Web-{EA86337F-9A1F-8116-0F75-B905479977C8}" dt="2025-01-13T13:52:43.381" v="1519"/>
          <ac:spMkLst>
            <pc:docMk/>
            <pc:sldMk cId="1375219249" sldId="274"/>
            <ac:spMk id="9" creationId="{88B458A9-ED93-DFD5-ECD5-851788839634}"/>
          </ac:spMkLst>
        </pc:spChg>
        <pc:spChg chg="add mod">
          <ac:chgData name="Beau Yeomans (2305057)" userId="S::2305057@student.uwtsd.ac.uk::bfa20ca9-46c3-4577-aa22-d9a46bfe97f1" providerId="AD" clId="Web-{EA86337F-9A1F-8116-0F75-B905479977C8}" dt="2025-01-13T13:57:04.201" v="1588" actId="1076"/>
          <ac:spMkLst>
            <pc:docMk/>
            <pc:sldMk cId="1375219249" sldId="274"/>
            <ac:spMk id="10" creationId="{39CC35D7-484D-7F6B-5417-5E1B4C4848BB}"/>
          </ac:spMkLst>
        </pc:spChg>
        <pc:spChg chg="add del">
          <ac:chgData name="Beau Yeomans (2305057)" userId="S::2305057@student.uwtsd.ac.uk::bfa20ca9-46c3-4577-aa22-d9a46bfe97f1" providerId="AD" clId="Web-{EA86337F-9A1F-8116-0F75-B905479977C8}" dt="2025-01-13T13:48:00.154" v="1483"/>
          <ac:spMkLst>
            <pc:docMk/>
            <pc:sldMk cId="1375219249" sldId="274"/>
            <ac:spMk id="13" creationId="{0F8B8F8F-2217-45E6-80A4-5A647BA7545D}"/>
          </ac:spMkLst>
        </pc:spChg>
        <pc:spChg chg="add del">
          <ac:chgData name="Beau Yeomans (2305057)" userId="S::2305057@student.uwtsd.ac.uk::bfa20ca9-46c3-4577-aa22-d9a46bfe97f1" providerId="AD" clId="Web-{EA86337F-9A1F-8116-0F75-B905479977C8}" dt="2025-01-13T13:48:00.154" v="1483"/>
          <ac:spMkLst>
            <pc:docMk/>
            <pc:sldMk cId="1375219249" sldId="274"/>
            <ac:spMk id="17" creationId="{975AEE9A-8919-44D6-8AE6-E0BE42216211}"/>
          </ac:spMkLst>
        </pc:spChg>
        <pc:spChg chg="add del">
          <ac:chgData name="Beau Yeomans (2305057)" userId="S::2305057@student.uwtsd.ac.uk::bfa20ca9-46c3-4577-aa22-d9a46bfe97f1" providerId="AD" clId="Web-{EA86337F-9A1F-8116-0F75-B905479977C8}" dt="2025-01-13T13:48:00.154" v="1483"/>
          <ac:spMkLst>
            <pc:docMk/>
            <pc:sldMk cId="1375219249" sldId="274"/>
            <ac:spMk id="19" creationId="{58D256AA-C8BE-4F76-AC46-0394FB4827C5}"/>
          </ac:spMkLst>
        </pc:spChg>
        <pc:spChg chg="add del">
          <ac:chgData name="Beau Yeomans (2305057)" userId="S::2305057@student.uwtsd.ac.uk::bfa20ca9-46c3-4577-aa22-d9a46bfe97f1" providerId="AD" clId="Web-{EA86337F-9A1F-8116-0F75-B905479977C8}" dt="2025-01-13T13:48:00.154" v="1483"/>
          <ac:spMkLst>
            <pc:docMk/>
            <pc:sldMk cId="1375219249" sldId="274"/>
            <ac:spMk id="21" creationId="{6AA1D337-A367-43A9-9840-1170E84B5D13}"/>
          </ac:spMkLst>
        </pc:spChg>
        <pc:spChg chg="add del">
          <ac:chgData name="Beau Yeomans (2305057)" userId="S::2305057@student.uwtsd.ac.uk::bfa20ca9-46c3-4577-aa22-d9a46bfe97f1" providerId="AD" clId="Web-{EA86337F-9A1F-8116-0F75-B905479977C8}" dt="2025-01-13T13:48:00.154" v="1483"/>
          <ac:spMkLst>
            <pc:docMk/>
            <pc:sldMk cId="1375219249" sldId="274"/>
            <ac:spMk id="23" creationId="{E278376F-CAC3-43B2-B3BB-316716BCAEA1}"/>
          </ac:spMkLst>
        </pc:spChg>
        <pc:spChg chg="add del">
          <ac:chgData name="Beau Yeomans (2305057)" userId="S::2305057@student.uwtsd.ac.uk::bfa20ca9-46c3-4577-aa22-d9a46bfe97f1" providerId="AD" clId="Web-{EA86337F-9A1F-8116-0F75-B905479977C8}" dt="2025-01-13T13:48:00.154" v="1483"/>
          <ac:spMkLst>
            <pc:docMk/>
            <pc:sldMk cId="1375219249" sldId="274"/>
            <ac:spMk id="25" creationId="{1E6DB596-F566-469D-8F71-C9D1A016928D}"/>
          </ac:spMkLst>
        </pc:spChg>
        <pc:spChg chg="add del">
          <ac:chgData name="Beau Yeomans (2305057)" userId="S::2305057@student.uwtsd.ac.uk::bfa20ca9-46c3-4577-aa22-d9a46bfe97f1" providerId="AD" clId="Web-{EA86337F-9A1F-8116-0F75-B905479977C8}" dt="2025-01-13T13:48:00.154" v="1483"/>
          <ac:spMkLst>
            <pc:docMk/>
            <pc:sldMk cId="1375219249" sldId="274"/>
            <ac:spMk id="27" creationId="{0DEDFD66-844D-4995-AA17-C71DDE764ED3}"/>
          </ac:spMkLst>
        </pc:spChg>
        <pc:spChg chg="add del">
          <ac:chgData name="Beau Yeomans (2305057)" userId="S::2305057@student.uwtsd.ac.uk::bfa20ca9-46c3-4577-aa22-d9a46bfe97f1" providerId="AD" clId="Web-{EA86337F-9A1F-8116-0F75-B905479977C8}" dt="2025-01-13T13:48:00.154" v="1483"/>
          <ac:spMkLst>
            <pc:docMk/>
            <pc:sldMk cId="1375219249" sldId="274"/>
            <ac:spMk id="29" creationId="{068B0AB6-581C-48A6-B326-FBB06170BB46}"/>
          </ac:spMkLst>
        </pc:spChg>
        <pc:spChg chg="add del">
          <ac:chgData name="Beau Yeomans (2305057)" userId="S::2305057@student.uwtsd.ac.uk::bfa20ca9-46c3-4577-aa22-d9a46bfe97f1" providerId="AD" clId="Web-{EA86337F-9A1F-8116-0F75-B905479977C8}" dt="2025-01-13T13:49:39.266" v="1493"/>
          <ac:spMkLst>
            <pc:docMk/>
            <pc:sldMk cId="1375219249" sldId="274"/>
            <ac:spMk id="31" creationId="{954AB742-44A6-4CDD-B54A-818846AF8FF8}"/>
          </ac:spMkLst>
        </pc:spChg>
        <pc:spChg chg="add del">
          <ac:chgData name="Beau Yeomans (2305057)" userId="S::2305057@student.uwtsd.ac.uk::bfa20ca9-46c3-4577-aa22-d9a46bfe97f1" providerId="AD" clId="Web-{EA86337F-9A1F-8116-0F75-B905479977C8}" dt="2025-01-13T13:49:39.266" v="1493"/>
          <ac:spMkLst>
            <pc:docMk/>
            <pc:sldMk cId="1375219249" sldId="274"/>
            <ac:spMk id="32" creationId="{10E28F44-72C3-41C0-9CB9-55195741240E}"/>
          </ac:spMkLst>
        </pc:spChg>
        <pc:spChg chg="add del">
          <ac:chgData name="Beau Yeomans (2305057)" userId="S::2305057@student.uwtsd.ac.uk::bfa20ca9-46c3-4577-aa22-d9a46bfe97f1" providerId="AD" clId="Web-{EA86337F-9A1F-8116-0F75-B905479977C8}" dt="2025-01-13T13:49:56.658" v="1497"/>
          <ac:spMkLst>
            <pc:docMk/>
            <pc:sldMk cId="1375219249" sldId="274"/>
            <ac:spMk id="33" creationId="{6F703EF8-1E43-4439-8CB5-179C7C75A4A8}"/>
          </ac:spMkLst>
        </pc:spChg>
        <pc:spChg chg="add del">
          <ac:chgData name="Beau Yeomans (2305057)" userId="S::2305057@student.uwtsd.ac.uk::bfa20ca9-46c3-4577-aa22-d9a46bfe97f1" providerId="AD" clId="Web-{EA86337F-9A1F-8116-0F75-B905479977C8}" dt="2025-01-13T13:49:56.658" v="1497"/>
          <ac:spMkLst>
            <pc:docMk/>
            <pc:sldMk cId="1375219249" sldId="274"/>
            <ac:spMk id="34" creationId="{9DFB2FC3-C3AA-44DA-A135-10AFA65B8DC0}"/>
          </ac:spMkLst>
        </pc:spChg>
        <pc:spChg chg="add">
          <ac:chgData name="Beau Yeomans (2305057)" userId="S::2305057@student.uwtsd.ac.uk::bfa20ca9-46c3-4577-aa22-d9a46bfe97f1" providerId="AD" clId="Web-{EA86337F-9A1F-8116-0F75-B905479977C8}" dt="2025-01-13T13:48:00.185" v="1484"/>
          <ac:spMkLst>
            <pc:docMk/>
            <pc:sldMk cId="1375219249" sldId="274"/>
            <ac:spMk id="35" creationId="{DC9006AC-14D0-4A9C-BE11-F61AB5B8D855}"/>
          </ac:spMkLst>
        </pc:spChg>
        <pc:spChg chg="add del">
          <ac:chgData name="Beau Yeomans (2305057)" userId="S::2305057@student.uwtsd.ac.uk::bfa20ca9-46c3-4577-aa22-d9a46bfe97f1" providerId="AD" clId="Web-{EA86337F-9A1F-8116-0F75-B905479977C8}" dt="2025-01-13T13:49:39.266" v="1493"/>
          <ac:spMkLst>
            <pc:docMk/>
            <pc:sldMk cId="1375219249" sldId="274"/>
            <ac:spMk id="36" creationId="{CB02D12A-0B1A-459E-8D70-2772831B9228}"/>
          </ac:spMkLst>
        </pc:spChg>
        <pc:spChg chg="add del">
          <ac:chgData name="Beau Yeomans (2305057)" userId="S::2305057@student.uwtsd.ac.uk::bfa20ca9-46c3-4577-aa22-d9a46bfe97f1" providerId="AD" clId="Web-{EA86337F-9A1F-8116-0F75-B905479977C8}" dt="2025-01-13T13:49:56.658" v="1497"/>
          <ac:spMkLst>
            <pc:docMk/>
            <pc:sldMk cId="1375219249" sldId="274"/>
            <ac:spMk id="37" creationId="{DD3DED5B-9FB2-439B-A341-F0AF0B9F35D1}"/>
          </ac:spMkLst>
        </pc:spChg>
        <pc:spChg chg="add del">
          <ac:chgData name="Beau Yeomans (2305057)" userId="S::2305057@student.uwtsd.ac.uk::bfa20ca9-46c3-4577-aa22-d9a46bfe97f1" providerId="AD" clId="Web-{EA86337F-9A1F-8116-0F75-B905479977C8}" dt="2025-01-13T13:49:56.658" v="1497"/>
          <ac:spMkLst>
            <pc:docMk/>
            <pc:sldMk cId="1375219249" sldId="274"/>
            <ac:spMk id="38" creationId="{5548DE56-0D2D-41D3-8B56-C6B37908F48E}"/>
          </ac:spMkLst>
        </pc:spChg>
        <pc:spChg chg="add del">
          <ac:chgData name="Beau Yeomans (2305057)" userId="S::2305057@student.uwtsd.ac.uk::bfa20ca9-46c3-4577-aa22-d9a46bfe97f1" providerId="AD" clId="Web-{EA86337F-9A1F-8116-0F75-B905479977C8}" dt="2025-01-13T13:49:39.266" v="1493"/>
          <ac:spMkLst>
            <pc:docMk/>
            <pc:sldMk cId="1375219249" sldId="274"/>
            <ac:spMk id="39" creationId="{7D646D3E-3C36-4B70-95F2-A1904224D518}"/>
          </ac:spMkLst>
        </pc:spChg>
        <pc:spChg chg="add del">
          <ac:chgData name="Beau Yeomans (2305057)" userId="S::2305057@student.uwtsd.ac.uk::bfa20ca9-46c3-4577-aa22-d9a46bfe97f1" providerId="AD" clId="Web-{EA86337F-9A1F-8116-0F75-B905479977C8}" dt="2025-01-13T13:49:56.642" v="1496"/>
          <ac:spMkLst>
            <pc:docMk/>
            <pc:sldMk cId="1375219249" sldId="274"/>
            <ac:spMk id="40" creationId="{D86D0CCB-AA1C-4777-977E-4DA1C256BD9E}"/>
          </ac:spMkLst>
        </pc:spChg>
        <pc:spChg chg="del">
          <ac:chgData name="Beau Yeomans (2305057)" userId="S::2305057@student.uwtsd.ac.uk::bfa20ca9-46c3-4577-aa22-d9a46bfe97f1" providerId="AD" clId="Web-{EA86337F-9A1F-8116-0F75-B905479977C8}" dt="2025-01-13T13:49:49.657" v="1494"/>
          <ac:spMkLst>
            <pc:docMk/>
            <pc:sldMk cId="1375219249" sldId="274"/>
            <ac:spMk id="45" creationId="{954AB742-44A6-4CDD-B54A-818846AF8FF8}"/>
          </ac:spMkLst>
        </pc:spChg>
        <pc:spChg chg="del">
          <ac:chgData name="Beau Yeomans (2305057)" userId="S::2305057@student.uwtsd.ac.uk::bfa20ca9-46c3-4577-aa22-d9a46bfe97f1" providerId="AD" clId="Web-{EA86337F-9A1F-8116-0F75-B905479977C8}" dt="2025-01-13T13:49:49.657" v="1494"/>
          <ac:spMkLst>
            <pc:docMk/>
            <pc:sldMk cId="1375219249" sldId="274"/>
            <ac:spMk id="49" creationId="{6F703EF8-1E43-4439-8CB5-179C7C75A4A8}"/>
          </ac:spMkLst>
        </pc:spChg>
        <pc:spChg chg="del">
          <ac:chgData name="Beau Yeomans (2305057)" userId="S::2305057@student.uwtsd.ac.uk::bfa20ca9-46c3-4577-aa22-d9a46bfe97f1" providerId="AD" clId="Web-{EA86337F-9A1F-8116-0F75-B905479977C8}" dt="2025-01-13T13:49:49.657" v="1494"/>
          <ac:spMkLst>
            <pc:docMk/>
            <pc:sldMk cId="1375219249" sldId="274"/>
            <ac:spMk id="51" creationId="{9DFB2FC3-C3AA-44DA-A135-10AFA65B8DC0}"/>
          </ac:spMkLst>
        </pc:spChg>
        <pc:spChg chg="add del">
          <ac:chgData name="Beau Yeomans (2305057)" userId="S::2305057@student.uwtsd.ac.uk::bfa20ca9-46c3-4577-aa22-d9a46bfe97f1" providerId="AD" clId="Web-{EA86337F-9A1F-8116-0F75-B905479977C8}" dt="2025-01-13T13:49:49.657" v="1494"/>
          <ac:spMkLst>
            <pc:docMk/>
            <pc:sldMk cId="1375219249" sldId="274"/>
            <ac:spMk id="53" creationId="{DC9006AC-14D0-4A9C-BE11-F61AB5B8D855}"/>
          </ac:spMkLst>
        </pc:spChg>
        <pc:spChg chg="add">
          <ac:chgData name="Beau Yeomans (2305057)" userId="S::2305057@student.uwtsd.ac.uk::bfa20ca9-46c3-4577-aa22-d9a46bfe97f1" providerId="AD" clId="Web-{EA86337F-9A1F-8116-0F75-B905479977C8}" dt="2025-01-13T13:49:39.266" v="1493"/>
          <ac:spMkLst>
            <pc:docMk/>
            <pc:sldMk cId="1375219249" sldId="274"/>
            <ac:spMk id="55" creationId="{CB02D12A-0B1A-459E-8D70-2772831B9228}"/>
          </ac:spMkLst>
        </pc:spChg>
        <pc:spChg chg="add del">
          <ac:chgData name="Beau Yeomans (2305057)" userId="S::2305057@student.uwtsd.ac.uk::bfa20ca9-46c3-4577-aa22-d9a46bfe97f1" providerId="AD" clId="Web-{EA86337F-9A1F-8116-0F75-B905479977C8}" dt="2025-01-13T13:49:49.657" v="1494"/>
          <ac:spMkLst>
            <pc:docMk/>
            <pc:sldMk cId="1375219249" sldId="274"/>
            <ac:spMk id="57" creationId="{DD3DED5B-9FB2-439B-A341-F0AF0B9F35D1}"/>
          </ac:spMkLst>
        </pc:spChg>
        <pc:spChg chg="add del">
          <ac:chgData name="Beau Yeomans (2305057)" userId="S::2305057@student.uwtsd.ac.uk::bfa20ca9-46c3-4577-aa22-d9a46bfe97f1" providerId="AD" clId="Web-{EA86337F-9A1F-8116-0F75-B905479977C8}" dt="2025-01-13T13:49:49.657" v="1494"/>
          <ac:spMkLst>
            <pc:docMk/>
            <pc:sldMk cId="1375219249" sldId="274"/>
            <ac:spMk id="59" creationId="{5548DE56-0D2D-41D3-8B56-C6B37908F48E}"/>
          </ac:spMkLst>
        </pc:spChg>
        <pc:spChg chg="add del">
          <ac:chgData name="Beau Yeomans (2305057)" userId="S::2305057@student.uwtsd.ac.uk::bfa20ca9-46c3-4577-aa22-d9a46bfe97f1" providerId="AD" clId="Web-{EA86337F-9A1F-8116-0F75-B905479977C8}" dt="2025-01-13T13:49:49.657" v="1494"/>
          <ac:spMkLst>
            <pc:docMk/>
            <pc:sldMk cId="1375219249" sldId="274"/>
            <ac:spMk id="63" creationId="{D86D0CCB-AA1C-4777-977E-4DA1C256BD9E}"/>
          </ac:spMkLst>
        </pc:spChg>
        <pc:spChg chg="add del">
          <ac:chgData name="Beau Yeomans (2305057)" userId="S::2305057@student.uwtsd.ac.uk::bfa20ca9-46c3-4577-aa22-d9a46bfe97f1" providerId="AD" clId="Web-{EA86337F-9A1F-8116-0F75-B905479977C8}" dt="2025-01-13T13:49:56.642" v="1496"/>
          <ac:spMkLst>
            <pc:docMk/>
            <pc:sldMk cId="1375219249" sldId="274"/>
            <ac:spMk id="66" creationId="{0F8B8F8F-2217-45E6-80A4-5A647BA7545D}"/>
          </ac:spMkLst>
        </pc:spChg>
        <pc:spChg chg="add del">
          <ac:chgData name="Beau Yeomans (2305057)" userId="S::2305057@student.uwtsd.ac.uk::bfa20ca9-46c3-4577-aa22-d9a46bfe97f1" providerId="AD" clId="Web-{EA86337F-9A1F-8116-0F75-B905479977C8}" dt="2025-01-13T13:49:56.642" v="1496"/>
          <ac:spMkLst>
            <pc:docMk/>
            <pc:sldMk cId="1375219249" sldId="274"/>
            <ac:spMk id="67" creationId="{22965FE7-ADA9-41DA-910C-8C6C2602C811}"/>
          </ac:spMkLst>
        </pc:spChg>
        <pc:spChg chg="add del">
          <ac:chgData name="Beau Yeomans (2305057)" userId="S::2305057@student.uwtsd.ac.uk::bfa20ca9-46c3-4577-aa22-d9a46bfe97f1" providerId="AD" clId="Web-{EA86337F-9A1F-8116-0F75-B905479977C8}" dt="2025-01-13T13:49:56.642" v="1496"/>
          <ac:spMkLst>
            <pc:docMk/>
            <pc:sldMk cId="1375219249" sldId="274"/>
            <ac:spMk id="69" creationId="{58D256AA-C8BE-4F76-AC46-0394FB4827C5}"/>
          </ac:spMkLst>
        </pc:spChg>
        <pc:spChg chg="add del">
          <ac:chgData name="Beau Yeomans (2305057)" userId="S::2305057@student.uwtsd.ac.uk::bfa20ca9-46c3-4577-aa22-d9a46bfe97f1" providerId="AD" clId="Web-{EA86337F-9A1F-8116-0F75-B905479977C8}" dt="2025-01-13T13:49:56.642" v="1496"/>
          <ac:spMkLst>
            <pc:docMk/>
            <pc:sldMk cId="1375219249" sldId="274"/>
            <ac:spMk id="71" creationId="{E278376F-CAC3-43B2-B3BB-316716BCAEA1}"/>
          </ac:spMkLst>
        </pc:spChg>
        <pc:spChg chg="add del">
          <ac:chgData name="Beau Yeomans (2305057)" userId="S::2305057@student.uwtsd.ac.uk::bfa20ca9-46c3-4577-aa22-d9a46bfe97f1" providerId="AD" clId="Web-{EA86337F-9A1F-8116-0F75-B905479977C8}" dt="2025-01-13T13:49:56.642" v="1496"/>
          <ac:spMkLst>
            <pc:docMk/>
            <pc:sldMk cId="1375219249" sldId="274"/>
            <ac:spMk id="73" creationId="{0DEDFD66-844D-4995-AA17-C71DDE764ED3}"/>
          </ac:spMkLst>
        </pc:spChg>
        <pc:spChg chg="add del">
          <ac:chgData name="Beau Yeomans (2305057)" userId="S::2305057@student.uwtsd.ac.uk::bfa20ca9-46c3-4577-aa22-d9a46bfe97f1" providerId="AD" clId="Web-{EA86337F-9A1F-8116-0F75-B905479977C8}" dt="2025-01-13T13:51:12.332" v="1504"/>
          <ac:spMkLst>
            <pc:docMk/>
            <pc:sldMk cId="1375219249" sldId="274"/>
            <ac:spMk id="76" creationId="{954AB742-44A6-4CDD-B54A-818846AF8FF8}"/>
          </ac:spMkLst>
        </pc:spChg>
        <pc:spChg chg="add del">
          <ac:chgData name="Beau Yeomans (2305057)" userId="S::2305057@student.uwtsd.ac.uk::bfa20ca9-46c3-4577-aa22-d9a46bfe97f1" providerId="AD" clId="Web-{EA86337F-9A1F-8116-0F75-B905479977C8}" dt="2025-01-13T13:51:12.332" v="1504"/>
          <ac:spMkLst>
            <pc:docMk/>
            <pc:sldMk cId="1375219249" sldId="274"/>
            <ac:spMk id="77" creationId="{10E28F44-72C3-41C0-9CB9-55195741240E}"/>
          </ac:spMkLst>
        </pc:spChg>
        <pc:spChg chg="add del">
          <ac:chgData name="Beau Yeomans (2305057)" userId="S::2305057@student.uwtsd.ac.uk::bfa20ca9-46c3-4577-aa22-d9a46bfe97f1" providerId="AD" clId="Web-{EA86337F-9A1F-8116-0F75-B905479977C8}" dt="2025-01-13T13:51:12.332" v="1504"/>
          <ac:spMkLst>
            <pc:docMk/>
            <pc:sldMk cId="1375219249" sldId="274"/>
            <ac:spMk id="78" creationId="{6F703EF8-1E43-4439-8CB5-179C7C75A4A8}"/>
          </ac:spMkLst>
        </pc:spChg>
        <pc:spChg chg="add del">
          <ac:chgData name="Beau Yeomans (2305057)" userId="S::2305057@student.uwtsd.ac.uk::bfa20ca9-46c3-4577-aa22-d9a46bfe97f1" providerId="AD" clId="Web-{EA86337F-9A1F-8116-0F75-B905479977C8}" dt="2025-01-13T13:51:12.332" v="1504"/>
          <ac:spMkLst>
            <pc:docMk/>
            <pc:sldMk cId="1375219249" sldId="274"/>
            <ac:spMk id="80" creationId="{DC9006AC-14D0-4A9C-BE11-F61AB5B8D855}"/>
          </ac:spMkLst>
        </pc:spChg>
        <pc:spChg chg="add del">
          <ac:chgData name="Beau Yeomans (2305057)" userId="S::2305057@student.uwtsd.ac.uk::bfa20ca9-46c3-4577-aa22-d9a46bfe97f1" providerId="AD" clId="Web-{EA86337F-9A1F-8116-0F75-B905479977C8}" dt="2025-01-13T13:51:12.300" v="1503"/>
          <ac:spMkLst>
            <pc:docMk/>
            <pc:sldMk cId="1375219249" sldId="274"/>
            <ac:spMk id="82" creationId="{DD3DED5B-9FB2-439B-A341-F0AF0B9F35D1}"/>
          </ac:spMkLst>
        </pc:spChg>
        <pc:spChg chg="add del">
          <ac:chgData name="Beau Yeomans (2305057)" userId="S::2305057@student.uwtsd.ac.uk::bfa20ca9-46c3-4577-aa22-d9a46bfe97f1" providerId="AD" clId="Web-{EA86337F-9A1F-8116-0F75-B905479977C8}" dt="2025-01-13T13:51:12.332" v="1504"/>
          <ac:spMkLst>
            <pc:docMk/>
            <pc:sldMk cId="1375219249" sldId="274"/>
            <ac:spMk id="83" creationId="{5548DE56-0D2D-41D3-8B56-C6B37908F48E}"/>
          </ac:spMkLst>
        </pc:spChg>
        <pc:spChg chg="add del">
          <ac:chgData name="Beau Yeomans (2305057)" userId="S::2305057@student.uwtsd.ac.uk::bfa20ca9-46c3-4577-aa22-d9a46bfe97f1" providerId="AD" clId="Web-{EA86337F-9A1F-8116-0F75-B905479977C8}" dt="2025-01-13T13:51:12.332" v="1504"/>
          <ac:spMkLst>
            <pc:docMk/>
            <pc:sldMk cId="1375219249" sldId="274"/>
            <ac:spMk id="84" creationId="{7D646D3E-3C36-4B70-95F2-A1904224D518}"/>
          </ac:spMkLst>
        </pc:spChg>
        <pc:spChg chg="add del">
          <ac:chgData name="Beau Yeomans (2305057)" userId="S::2305057@student.uwtsd.ac.uk::bfa20ca9-46c3-4577-aa22-d9a46bfe97f1" providerId="AD" clId="Web-{EA86337F-9A1F-8116-0F75-B905479977C8}" dt="2025-01-13T13:51:12.332" v="1504"/>
          <ac:spMkLst>
            <pc:docMk/>
            <pc:sldMk cId="1375219249" sldId="274"/>
            <ac:spMk id="85" creationId="{D86D0CCB-AA1C-4777-977E-4DA1C256BD9E}"/>
          </ac:spMkLst>
        </pc:spChg>
        <pc:spChg chg="add del">
          <ac:chgData name="Beau Yeomans (2305057)" userId="S::2305057@student.uwtsd.ac.uk::bfa20ca9-46c3-4577-aa22-d9a46bfe97f1" providerId="AD" clId="Web-{EA86337F-9A1F-8116-0F75-B905479977C8}" dt="2025-01-13T13:51:12.300" v="1503"/>
          <ac:spMkLst>
            <pc:docMk/>
            <pc:sldMk cId="1375219249" sldId="274"/>
            <ac:spMk id="90" creationId="{3D5FBB81-B61B-416A-8F5D-A8DDF62530F1}"/>
          </ac:spMkLst>
        </pc:spChg>
        <pc:spChg chg="add del">
          <ac:chgData name="Beau Yeomans (2305057)" userId="S::2305057@student.uwtsd.ac.uk::bfa20ca9-46c3-4577-aa22-d9a46bfe97f1" providerId="AD" clId="Web-{EA86337F-9A1F-8116-0F75-B905479977C8}" dt="2025-01-13T13:51:12.300" v="1503"/>
          <ac:spMkLst>
            <pc:docMk/>
            <pc:sldMk cId="1375219249" sldId="274"/>
            <ac:spMk id="92" creationId="{B21C4495-06C7-4D38-A504-47181B437E98}"/>
          </ac:spMkLst>
        </pc:spChg>
        <pc:spChg chg="add del">
          <ac:chgData name="Beau Yeomans (2305057)" userId="S::2305057@student.uwtsd.ac.uk::bfa20ca9-46c3-4577-aa22-d9a46bfe97f1" providerId="AD" clId="Web-{EA86337F-9A1F-8116-0F75-B905479977C8}" dt="2025-01-13T13:51:12.300" v="1503"/>
          <ac:spMkLst>
            <pc:docMk/>
            <pc:sldMk cId="1375219249" sldId="274"/>
            <ac:spMk id="94" creationId="{954DC750-3087-4E36-AD5D-5D8FCA91C71F}"/>
          </ac:spMkLst>
        </pc:spChg>
        <pc:spChg chg="add del">
          <ac:chgData name="Beau Yeomans (2305057)" userId="S::2305057@student.uwtsd.ac.uk::bfa20ca9-46c3-4577-aa22-d9a46bfe97f1" providerId="AD" clId="Web-{EA86337F-9A1F-8116-0F75-B905479977C8}" dt="2025-01-13T13:51:12.300" v="1503"/>
          <ac:spMkLst>
            <pc:docMk/>
            <pc:sldMk cId="1375219249" sldId="274"/>
            <ac:spMk id="96" creationId="{F14216FE-B0F1-4AE2-814B-B8459DC084A0}"/>
          </ac:spMkLst>
        </pc:spChg>
        <pc:spChg chg="add">
          <ac:chgData name="Beau Yeomans (2305057)" userId="S::2305057@student.uwtsd.ac.uk::bfa20ca9-46c3-4577-aa22-d9a46bfe97f1" providerId="AD" clId="Web-{EA86337F-9A1F-8116-0F75-B905479977C8}" dt="2025-01-13T13:51:12.332" v="1504"/>
          <ac:spMkLst>
            <pc:docMk/>
            <pc:sldMk cId="1375219249" sldId="274"/>
            <ac:spMk id="98" creationId="{3737DC92-56B9-4937-AE19-D0092C88D29F}"/>
          </ac:spMkLst>
        </pc:spChg>
        <pc:spChg chg="add">
          <ac:chgData name="Beau Yeomans (2305057)" userId="S::2305057@student.uwtsd.ac.uk::bfa20ca9-46c3-4577-aa22-d9a46bfe97f1" providerId="AD" clId="Web-{EA86337F-9A1F-8116-0F75-B905479977C8}" dt="2025-01-13T13:51:12.332" v="1504"/>
          <ac:spMkLst>
            <pc:docMk/>
            <pc:sldMk cId="1375219249" sldId="274"/>
            <ac:spMk id="101" creationId="{08C657C2-EC00-440D-8A5F-7070996653A7}"/>
          </ac:spMkLst>
        </pc:spChg>
        <pc:spChg chg="add">
          <ac:chgData name="Beau Yeomans (2305057)" userId="S::2305057@student.uwtsd.ac.uk::bfa20ca9-46c3-4577-aa22-d9a46bfe97f1" providerId="AD" clId="Web-{EA86337F-9A1F-8116-0F75-B905479977C8}" dt="2025-01-13T13:51:12.332" v="1504"/>
          <ac:spMkLst>
            <pc:docMk/>
            <pc:sldMk cId="1375219249" sldId="274"/>
            <ac:spMk id="106" creationId="{1149BA8E-E6C8-4AD3-9570-48F8A1AC8191}"/>
          </ac:spMkLst>
        </pc:spChg>
        <pc:picChg chg="add mod modCrop">
          <ac:chgData name="Beau Yeomans (2305057)" userId="S::2305057@student.uwtsd.ac.uk::bfa20ca9-46c3-4577-aa22-d9a46bfe97f1" providerId="AD" clId="Web-{EA86337F-9A1F-8116-0F75-B905479977C8}" dt="2025-01-13T13:57:28.702" v="1591" actId="14100"/>
          <ac:picMkLst>
            <pc:docMk/>
            <pc:sldMk cId="1375219249" sldId="274"/>
            <ac:picMk id="4" creationId="{DD1A7DE6-1149-700A-D5FA-CE30B15599CD}"/>
          </ac:picMkLst>
        </pc:picChg>
        <pc:picChg chg="add del mod">
          <ac:chgData name="Beau Yeomans (2305057)" userId="S::2305057@student.uwtsd.ac.uk::bfa20ca9-46c3-4577-aa22-d9a46bfe97f1" providerId="AD" clId="Web-{EA86337F-9A1F-8116-0F75-B905479977C8}" dt="2025-01-13T13:48:55.610" v="1491"/>
          <ac:picMkLst>
            <pc:docMk/>
            <pc:sldMk cId="1375219249" sldId="274"/>
            <ac:picMk id="5" creationId="{58CEFCB3-6005-4B8E-7A53-EE74329DE41E}"/>
          </ac:picMkLst>
        </pc:picChg>
        <pc:picChg chg="add mod modCrop">
          <ac:chgData name="Beau Yeomans (2305057)" userId="S::2305057@student.uwtsd.ac.uk::bfa20ca9-46c3-4577-aa22-d9a46bfe97f1" providerId="AD" clId="Web-{EA86337F-9A1F-8116-0F75-B905479977C8}" dt="2025-01-13T14:01:39.647" v="1599"/>
          <ac:picMkLst>
            <pc:docMk/>
            <pc:sldMk cId="1375219249" sldId="274"/>
            <ac:picMk id="6" creationId="{89B1A165-B372-02DC-DC41-C7C410D6A355}"/>
          </ac:picMkLst>
        </pc:picChg>
        <pc:picChg chg="add mod modCrop">
          <ac:chgData name="Beau Yeomans (2305057)" userId="S::2305057@student.uwtsd.ac.uk::bfa20ca9-46c3-4577-aa22-d9a46bfe97f1" providerId="AD" clId="Web-{EA86337F-9A1F-8116-0F75-B905479977C8}" dt="2025-01-13T13:56:47.388" v="1585" actId="14100"/>
          <ac:picMkLst>
            <pc:docMk/>
            <pc:sldMk cId="1375219249" sldId="274"/>
            <ac:picMk id="7" creationId="{35A3A2D5-9D98-367E-4C04-52B31DEDC56E}"/>
          </ac:picMkLst>
        </pc:picChg>
      </pc:sldChg>
      <pc:sldChg chg="addSp delSp modSp new mod setBg">
        <pc:chgData name="Beau Yeomans (2305057)" userId="S::2305057@student.uwtsd.ac.uk::bfa20ca9-46c3-4577-aa22-d9a46bfe97f1" providerId="AD" clId="Web-{EA86337F-9A1F-8116-0F75-B905479977C8}" dt="2025-01-13T14:56:48.167" v="1697" actId="20577"/>
        <pc:sldMkLst>
          <pc:docMk/>
          <pc:sldMk cId="3566147888" sldId="275"/>
        </pc:sldMkLst>
        <pc:spChg chg="mod">
          <ac:chgData name="Beau Yeomans (2305057)" userId="S::2305057@student.uwtsd.ac.uk::bfa20ca9-46c3-4577-aa22-d9a46bfe97f1" providerId="AD" clId="Web-{EA86337F-9A1F-8116-0F75-B905479977C8}" dt="2025-01-13T14:56:21.526" v="1690" actId="1076"/>
          <ac:spMkLst>
            <pc:docMk/>
            <pc:sldMk cId="3566147888" sldId="275"/>
            <ac:spMk id="2" creationId="{C7D546EF-1CBE-A5DB-3CE0-82B4A7D19184}"/>
          </ac:spMkLst>
        </pc:spChg>
        <pc:spChg chg="del mod">
          <ac:chgData name="Beau Yeomans (2305057)" userId="S::2305057@student.uwtsd.ac.uk::bfa20ca9-46c3-4577-aa22-d9a46bfe97f1" providerId="AD" clId="Web-{EA86337F-9A1F-8116-0F75-B905479977C8}" dt="2025-01-13T14:46:23.744" v="1639"/>
          <ac:spMkLst>
            <pc:docMk/>
            <pc:sldMk cId="3566147888" sldId="275"/>
            <ac:spMk id="3" creationId="{CBC4ECEC-31AA-C0BB-CA84-0AB88D1BC1B5}"/>
          </ac:spMkLst>
        </pc:spChg>
        <pc:spChg chg="add del mod">
          <ac:chgData name="Beau Yeomans (2305057)" userId="S::2305057@student.uwtsd.ac.uk::bfa20ca9-46c3-4577-aa22-d9a46bfe97f1" providerId="AD" clId="Web-{EA86337F-9A1F-8116-0F75-B905479977C8}" dt="2025-01-13T14:46:27.899" v="1640"/>
          <ac:spMkLst>
            <pc:docMk/>
            <pc:sldMk cId="3566147888" sldId="275"/>
            <ac:spMk id="8" creationId="{A6B1D497-F62D-F2B3-B04B-3D7E06F7DE85}"/>
          </ac:spMkLst>
        </pc:spChg>
        <pc:spChg chg="add del">
          <ac:chgData name="Beau Yeomans (2305057)" userId="S::2305057@student.uwtsd.ac.uk::bfa20ca9-46c3-4577-aa22-d9a46bfe97f1" providerId="AD" clId="Web-{EA86337F-9A1F-8116-0F75-B905479977C8}" dt="2025-01-13T14:43:24.097" v="1619"/>
          <ac:spMkLst>
            <pc:docMk/>
            <pc:sldMk cId="3566147888" sldId="275"/>
            <ac:spMk id="9" creationId="{593B4D24-F4A8-4141-A20A-E0575D199633}"/>
          </ac:spMkLst>
        </pc:spChg>
        <pc:spChg chg="add del mod">
          <ac:chgData name="Beau Yeomans (2305057)" userId="S::2305057@student.uwtsd.ac.uk::bfa20ca9-46c3-4577-aa22-d9a46bfe97f1" providerId="AD" clId="Web-{EA86337F-9A1F-8116-0F75-B905479977C8}" dt="2025-01-13T14:56:33.573" v="1691"/>
          <ac:spMkLst>
            <pc:docMk/>
            <pc:sldMk cId="3566147888" sldId="275"/>
            <ac:spMk id="10" creationId="{D740F08D-9A70-8D0E-CF95-4646B0CC8714}"/>
          </ac:spMkLst>
        </pc:spChg>
        <pc:spChg chg="add del">
          <ac:chgData name="Beau Yeomans (2305057)" userId="S::2305057@student.uwtsd.ac.uk::bfa20ca9-46c3-4577-aa22-d9a46bfe97f1" providerId="AD" clId="Web-{EA86337F-9A1F-8116-0F75-B905479977C8}" dt="2025-01-13T14:43:24.082" v="1618"/>
          <ac:spMkLst>
            <pc:docMk/>
            <pc:sldMk cId="3566147888" sldId="275"/>
            <ac:spMk id="11" creationId="{55A741C2-AB82-4BF5-9324-5D0B56A3D0F7}"/>
          </ac:spMkLst>
        </pc:spChg>
        <pc:spChg chg="add del">
          <ac:chgData name="Beau Yeomans (2305057)" userId="S::2305057@student.uwtsd.ac.uk::bfa20ca9-46c3-4577-aa22-d9a46bfe97f1" providerId="AD" clId="Web-{EA86337F-9A1F-8116-0F75-B905479977C8}" dt="2025-01-13T14:43:24.097" v="1619"/>
          <ac:spMkLst>
            <pc:docMk/>
            <pc:sldMk cId="3566147888" sldId="275"/>
            <ac:spMk id="13" creationId="{DCD46807-BF17-4E5D-90A8-A062604C00C6}"/>
          </ac:spMkLst>
        </pc:spChg>
        <pc:spChg chg="add mod">
          <ac:chgData name="Beau Yeomans (2305057)" userId="S::2305057@student.uwtsd.ac.uk::bfa20ca9-46c3-4577-aa22-d9a46bfe97f1" providerId="AD" clId="Web-{EA86337F-9A1F-8116-0F75-B905479977C8}" dt="2025-01-13T14:56:48.167" v="1697" actId="20577"/>
          <ac:spMkLst>
            <pc:docMk/>
            <pc:sldMk cId="3566147888" sldId="275"/>
            <ac:spMk id="14" creationId="{CF4A2722-C1DB-52D6-30C7-054483E93EEA}"/>
          </ac:spMkLst>
        </pc:spChg>
        <pc:spChg chg="add del">
          <ac:chgData name="Beau Yeomans (2305057)" userId="S::2305057@student.uwtsd.ac.uk::bfa20ca9-46c3-4577-aa22-d9a46bfe97f1" providerId="AD" clId="Web-{EA86337F-9A1F-8116-0F75-B905479977C8}" dt="2025-01-13T14:43:24.097" v="1619"/>
          <ac:spMkLst>
            <pc:docMk/>
            <pc:sldMk cId="3566147888" sldId="275"/>
            <ac:spMk id="15" creationId="{823926DB-76C8-474A-B5FB-F43C59E33FC5}"/>
          </ac:spMkLst>
        </pc:spChg>
        <pc:spChg chg="add del">
          <ac:chgData name="Beau Yeomans (2305057)" userId="S::2305057@student.uwtsd.ac.uk::bfa20ca9-46c3-4577-aa22-d9a46bfe97f1" providerId="AD" clId="Web-{EA86337F-9A1F-8116-0F75-B905479977C8}" dt="2025-01-13T14:43:20.332" v="1616"/>
          <ac:spMkLst>
            <pc:docMk/>
            <pc:sldMk cId="3566147888" sldId="275"/>
            <ac:spMk id="20" creationId="{10CE40DC-5723-449B-A365-A61D8C262E93}"/>
          </ac:spMkLst>
        </pc:spChg>
        <pc:spChg chg="add del">
          <ac:chgData name="Beau Yeomans (2305057)" userId="S::2305057@student.uwtsd.ac.uk::bfa20ca9-46c3-4577-aa22-d9a46bfe97f1" providerId="AD" clId="Web-{EA86337F-9A1F-8116-0F75-B905479977C8}" dt="2025-01-13T14:43:20.332" v="1616"/>
          <ac:spMkLst>
            <pc:docMk/>
            <pc:sldMk cId="3566147888" sldId="275"/>
            <ac:spMk id="22" creationId="{28207E96-6DFF-4119-B2EA-3299067D2F45}"/>
          </ac:spMkLst>
        </pc:spChg>
        <pc:spChg chg="add del">
          <ac:chgData name="Beau Yeomans (2305057)" userId="S::2305057@student.uwtsd.ac.uk::bfa20ca9-46c3-4577-aa22-d9a46bfe97f1" providerId="AD" clId="Web-{EA86337F-9A1F-8116-0F75-B905479977C8}" dt="2025-01-13T14:43:20.332" v="1616"/>
          <ac:spMkLst>
            <pc:docMk/>
            <pc:sldMk cId="3566147888" sldId="275"/>
            <ac:spMk id="24" creationId="{9E223C86-12C5-4A60-A21A-D7FC75EFC658}"/>
          </ac:spMkLst>
        </pc:spChg>
        <pc:spChg chg="add del">
          <ac:chgData name="Beau Yeomans (2305057)" userId="S::2305057@student.uwtsd.ac.uk::bfa20ca9-46c3-4577-aa22-d9a46bfe97f1" providerId="AD" clId="Web-{EA86337F-9A1F-8116-0F75-B905479977C8}" dt="2025-01-13T14:43:20.332" v="1616"/>
          <ac:spMkLst>
            <pc:docMk/>
            <pc:sldMk cId="3566147888" sldId="275"/>
            <ac:spMk id="28" creationId="{62442AC3-A9B0-4865-8A8A-1504FFC6E4D0}"/>
          </ac:spMkLst>
        </pc:spChg>
        <pc:spChg chg="add del">
          <ac:chgData name="Beau Yeomans (2305057)" userId="S::2305057@student.uwtsd.ac.uk::bfa20ca9-46c3-4577-aa22-d9a46bfe97f1" providerId="AD" clId="Web-{EA86337F-9A1F-8116-0F75-B905479977C8}" dt="2025-01-13T14:43:20.332" v="1616"/>
          <ac:spMkLst>
            <pc:docMk/>
            <pc:sldMk cId="3566147888" sldId="275"/>
            <ac:spMk id="30" creationId="{68451DCE-129E-43B6-BA50-3C8339E4618E}"/>
          </ac:spMkLst>
        </pc:spChg>
        <pc:spChg chg="add del">
          <ac:chgData name="Beau Yeomans (2305057)" userId="S::2305057@student.uwtsd.ac.uk::bfa20ca9-46c3-4577-aa22-d9a46bfe97f1" providerId="AD" clId="Web-{EA86337F-9A1F-8116-0F75-B905479977C8}" dt="2025-01-13T14:43:24.082" v="1618"/>
          <ac:spMkLst>
            <pc:docMk/>
            <pc:sldMk cId="3566147888" sldId="275"/>
            <ac:spMk id="32" creationId="{593B4D24-F4A8-4141-A20A-E0575D199633}"/>
          </ac:spMkLst>
        </pc:spChg>
        <pc:spChg chg="add del">
          <ac:chgData name="Beau Yeomans (2305057)" userId="S::2305057@student.uwtsd.ac.uk::bfa20ca9-46c3-4577-aa22-d9a46bfe97f1" providerId="AD" clId="Web-{EA86337F-9A1F-8116-0F75-B905479977C8}" dt="2025-01-13T14:43:24.082" v="1618"/>
          <ac:spMkLst>
            <pc:docMk/>
            <pc:sldMk cId="3566147888" sldId="275"/>
            <ac:spMk id="33" creationId="{55A741C2-AB82-4BF5-9324-5D0B56A3D0F7}"/>
          </ac:spMkLst>
        </pc:spChg>
        <pc:spChg chg="add del">
          <ac:chgData name="Beau Yeomans (2305057)" userId="S::2305057@student.uwtsd.ac.uk::bfa20ca9-46c3-4577-aa22-d9a46bfe97f1" providerId="AD" clId="Web-{EA86337F-9A1F-8116-0F75-B905479977C8}" dt="2025-01-13T14:43:24.082" v="1618"/>
          <ac:spMkLst>
            <pc:docMk/>
            <pc:sldMk cId="3566147888" sldId="275"/>
            <ac:spMk id="34" creationId="{DCD46807-BF17-4E5D-90A8-A062604C00C6}"/>
          </ac:spMkLst>
        </pc:spChg>
        <pc:spChg chg="add del">
          <ac:chgData name="Beau Yeomans (2305057)" userId="S::2305057@student.uwtsd.ac.uk::bfa20ca9-46c3-4577-aa22-d9a46bfe97f1" providerId="AD" clId="Web-{EA86337F-9A1F-8116-0F75-B905479977C8}" dt="2025-01-13T14:43:24.082" v="1618"/>
          <ac:spMkLst>
            <pc:docMk/>
            <pc:sldMk cId="3566147888" sldId="275"/>
            <ac:spMk id="35" creationId="{823926DB-76C8-474A-B5FB-F43C59E33FC5}"/>
          </ac:spMkLst>
        </pc:spChg>
        <pc:spChg chg="add del">
          <ac:chgData name="Beau Yeomans (2305057)" userId="S::2305057@student.uwtsd.ac.uk::bfa20ca9-46c3-4577-aa22-d9a46bfe97f1" providerId="AD" clId="Web-{EA86337F-9A1F-8116-0F75-B905479977C8}" dt="2025-01-13T14:45:18.007" v="1626"/>
          <ac:spMkLst>
            <pc:docMk/>
            <pc:sldMk cId="3566147888" sldId="275"/>
            <ac:spMk id="37" creationId="{10CE40DC-5723-449B-A365-A61D8C262E93}"/>
          </ac:spMkLst>
        </pc:spChg>
        <pc:spChg chg="add del">
          <ac:chgData name="Beau Yeomans (2305057)" userId="S::2305057@student.uwtsd.ac.uk::bfa20ca9-46c3-4577-aa22-d9a46bfe97f1" providerId="AD" clId="Web-{EA86337F-9A1F-8116-0F75-B905479977C8}" dt="2025-01-13T14:45:18.007" v="1626"/>
          <ac:spMkLst>
            <pc:docMk/>
            <pc:sldMk cId="3566147888" sldId="275"/>
            <ac:spMk id="38" creationId="{28207E96-6DFF-4119-B2EA-3299067D2F45}"/>
          </ac:spMkLst>
        </pc:spChg>
        <pc:spChg chg="add del">
          <ac:chgData name="Beau Yeomans (2305057)" userId="S::2305057@student.uwtsd.ac.uk::bfa20ca9-46c3-4577-aa22-d9a46bfe97f1" providerId="AD" clId="Web-{EA86337F-9A1F-8116-0F75-B905479977C8}" dt="2025-01-13T14:45:18.007" v="1626"/>
          <ac:spMkLst>
            <pc:docMk/>
            <pc:sldMk cId="3566147888" sldId="275"/>
            <ac:spMk id="39" creationId="{9E223C86-12C5-4A60-A21A-D7FC75EFC658}"/>
          </ac:spMkLst>
        </pc:spChg>
        <pc:spChg chg="add del">
          <ac:chgData name="Beau Yeomans (2305057)" userId="S::2305057@student.uwtsd.ac.uk::bfa20ca9-46c3-4577-aa22-d9a46bfe97f1" providerId="AD" clId="Web-{EA86337F-9A1F-8116-0F75-B905479977C8}" dt="2025-01-13T14:45:18.007" v="1626"/>
          <ac:spMkLst>
            <pc:docMk/>
            <pc:sldMk cId="3566147888" sldId="275"/>
            <ac:spMk id="40" creationId="{FA573AF0-3C0B-4895-A7A6-F41B03211538}"/>
          </ac:spMkLst>
        </pc:spChg>
        <pc:spChg chg="add del">
          <ac:chgData name="Beau Yeomans (2305057)" userId="S::2305057@student.uwtsd.ac.uk::bfa20ca9-46c3-4577-aa22-d9a46bfe97f1" providerId="AD" clId="Web-{EA86337F-9A1F-8116-0F75-B905479977C8}" dt="2025-01-13T14:45:18.007" v="1626"/>
          <ac:spMkLst>
            <pc:docMk/>
            <pc:sldMk cId="3566147888" sldId="275"/>
            <ac:spMk id="41" creationId="{62442AC3-A9B0-4865-8A8A-1504FFC6E4D0}"/>
          </ac:spMkLst>
        </pc:spChg>
        <pc:spChg chg="add del">
          <ac:chgData name="Beau Yeomans (2305057)" userId="S::2305057@student.uwtsd.ac.uk::bfa20ca9-46c3-4577-aa22-d9a46bfe97f1" providerId="AD" clId="Web-{EA86337F-9A1F-8116-0F75-B905479977C8}" dt="2025-01-13T14:45:18.007" v="1626"/>
          <ac:spMkLst>
            <pc:docMk/>
            <pc:sldMk cId="3566147888" sldId="275"/>
            <ac:spMk id="42" creationId="{68451DCE-129E-43B6-BA50-3C8339E4618E}"/>
          </ac:spMkLst>
        </pc:spChg>
        <pc:spChg chg="add del">
          <ac:chgData name="Beau Yeomans (2305057)" userId="S::2305057@student.uwtsd.ac.uk::bfa20ca9-46c3-4577-aa22-d9a46bfe97f1" providerId="AD" clId="Web-{EA86337F-9A1F-8116-0F75-B905479977C8}" dt="2025-01-13T14:54:47.820" v="1681"/>
          <ac:spMkLst>
            <pc:docMk/>
            <pc:sldMk cId="3566147888" sldId="275"/>
            <ac:spMk id="47" creationId="{10CE40DC-5723-449B-A365-A61D8C262E93}"/>
          </ac:spMkLst>
        </pc:spChg>
        <pc:spChg chg="add del">
          <ac:chgData name="Beau Yeomans (2305057)" userId="S::2305057@student.uwtsd.ac.uk::bfa20ca9-46c3-4577-aa22-d9a46bfe97f1" providerId="AD" clId="Web-{EA86337F-9A1F-8116-0F75-B905479977C8}" dt="2025-01-13T14:54:47.820" v="1681"/>
          <ac:spMkLst>
            <pc:docMk/>
            <pc:sldMk cId="3566147888" sldId="275"/>
            <ac:spMk id="49" creationId="{28207E96-6DFF-4119-B2EA-3299067D2F45}"/>
          </ac:spMkLst>
        </pc:spChg>
        <pc:spChg chg="add del">
          <ac:chgData name="Beau Yeomans (2305057)" userId="S::2305057@student.uwtsd.ac.uk::bfa20ca9-46c3-4577-aa22-d9a46bfe97f1" providerId="AD" clId="Web-{EA86337F-9A1F-8116-0F75-B905479977C8}" dt="2025-01-13T14:54:47.820" v="1681"/>
          <ac:spMkLst>
            <pc:docMk/>
            <pc:sldMk cId="3566147888" sldId="275"/>
            <ac:spMk id="51" creationId="{9E223C86-12C5-4A60-A21A-D7FC75EFC658}"/>
          </ac:spMkLst>
        </pc:spChg>
        <pc:spChg chg="add del">
          <ac:chgData name="Beau Yeomans (2305057)" userId="S::2305057@student.uwtsd.ac.uk::bfa20ca9-46c3-4577-aa22-d9a46bfe97f1" providerId="AD" clId="Web-{EA86337F-9A1F-8116-0F75-B905479977C8}" dt="2025-01-13T14:54:47.820" v="1681"/>
          <ac:spMkLst>
            <pc:docMk/>
            <pc:sldMk cId="3566147888" sldId="275"/>
            <ac:spMk id="53" creationId="{FA573AF0-3C0B-4895-A7A6-F41B03211538}"/>
          </ac:spMkLst>
        </pc:spChg>
        <pc:spChg chg="add del">
          <ac:chgData name="Beau Yeomans (2305057)" userId="S::2305057@student.uwtsd.ac.uk::bfa20ca9-46c3-4577-aa22-d9a46bfe97f1" providerId="AD" clId="Web-{EA86337F-9A1F-8116-0F75-B905479977C8}" dt="2025-01-13T14:54:47.820" v="1681"/>
          <ac:spMkLst>
            <pc:docMk/>
            <pc:sldMk cId="3566147888" sldId="275"/>
            <ac:spMk id="55" creationId="{62442AC3-A9B0-4865-8A8A-1504FFC6E4D0}"/>
          </ac:spMkLst>
        </pc:spChg>
        <pc:spChg chg="add del">
          <ac:chgData name="Beau Yeomans (2305057)" userId="S::2305057@student.uwtsd.ac.uk::bfa20ca9-46c3-4577-aa22-d9a46bfe97f1" providerId="AD" clId="Web-{EA86337F-9A1F-8116-0F75-B905479977C8}" dt="2025-01-13T14:54:47.820" v="1681"/>
          <ac:spMkLst>
            <pc:docMk/>
            <pc:sldMk cId="3566147888" sldId="275"/>
            <ac:spMk id="57" creationId="{68451DCE-129E-43B6-BA50-3C8339E4618E}"/>
          </ac:spMkLst>
        </pc:spChg>
        <pc:spChg chg="add del">
          <ac:chgData name="Beau Yeomans (2305057)" userId="S::2305057@student.uwtsd.ac.uk::bfa20ca9-46c3-4577-aa22-d9a46bfe97f1" providerId="AD" clId="Web-{EA86337F-9A1F-8116-0F75-B905479977C8}" dt="2025-01-13T14:54:44.851" v="1678"/>
          <ac:spMkLst>
            <pc:docMk/>
            <pc:sldMk cId="3566147888" sldId="275"/>
            <ac:spMk id="62" creationId="{10CE40DC-5723-449B-A365-A61D8C262E93}"/>
          </ac:spMkLst>
        </pc:spChg>
        <pc:spChg chg="add del">
          <ac:chgData name="Beau Yeomans (2305057)" userId="S::2305057@student.uwtsd.ac.uk::bfa20ca9-46c3-4577-aa22-d9a46bfe97f1" providerId="AD" clId="Web-{EA86337F-9A1F-8116-0F75-B905479977C8}" dt="2025-01-13T14:54:44.851" v="1678"/>
          <ac:spMkLst>
            <pc:docMk/>
            <pc:sldMk cId="3566147888" sldId="275"/>
            <ac:spMk id="64" creationId="{28207E96-6DFF-4119-B2EA-3299067D2F45}"/>
          </ac:spMkLst>
        </pc:spChg>
        <pc:spChg chg="add del">
          <ac:chgData name="Beau Yeomans (2305057)" userId="S::2305057@student.uwtsd.ac.uk::bfa20ca9-46c3-4577-aa22-d9a46bfe97f1" providerId="AD" clId="Web-{EA86337F-9A1F-8116-0F75-B905479977C8}" dt="2025-01-13T14:54:44.851" v="1678"/>
          <ac:spMkLst>
            <pc:docMk/>
            <pc:sldMk cId="3566147888" sldId="275"/>
            <ac:spMk id="66" creationId="{9E223C86-12C5-4A60-A21A-D7FC75EFC658}"/>
          </ac:spMkLst>
        </pc:spChg>
        <pc:spChg chg="add del">
          <ac:chgData name="Beau Yeomans (2305057)" userId="S::2305057@student.uwtsd.ac.uk::bfa20ca9-46c3-4577-aa22-d9a46bfe97f1" providerId="AD" clId="Web-{EA86337F-9A1F-8116-0F75-B905479977C8}" dt="2025-01-13T14:54:44.851" v="1678"/>
          <ac:spMkLst>
            <pc:docMk/>
            <pc:sldMk cId="3566147888" sldId="275"/>
            <ac:spMk id="72" creationId="{68451DCE-129E-43B6-BA50-3C8339E4618E}"/>
          </ac:spMkLst>
        </pc:spChg>
        <pc:spChg chg="add del">
          <ac:chgData name="Beau Yeomans (2305057)" userId="S::2305057@student.uwtsd.ac.uk::bfa20ca9-46c3-4577-aa22-d9a46bfe97f1" providerId="AD" clId="Web-{EA86337F-9A1F-8116-0F75-B905479977C8}" dt="2025-01-13T14:54:47.805" v="1680"/>
          <ac:spMkLst>
            <pc:docMk/>
            <pc:sldMk cId="3566147888" sldId="275"/>
            <ac:spMk id="74" creationId="{593B4D24-F4A8-4141-A20A-E0575D199633}"/>
          </ac:spMkLst>
        </pc:spChg>
        <pc:spChg chg="add del">
          <ac:chgData name="Beau Yeomans (2305057)" userId="S::2305057@student.uwtsd.ac.uk::bfa20ca9-46c3-4577-aa22-d9a46bfe97f1" providerId="AD" clId="Web-{EA86337F-9A1F-8116-0F75-B905479977C8}" dt="2025-01-13T14:54:47.805" v="1680"/>
          <ac:spMkLst>
            <pc:docMk/>
            <pc:sldMk cId="3566147888" sldId="275"/>
            <ac:spMk id="76" creationId="{DCD46807-BF17-4E5D-90A8-A062604C00C6}"/>
          </ac:spMkLst>
        </pc:spChg>
        <pc:spChg chg="add del">
          <ac:chgData name="Beau Yeomans (2305057)" userId="S::2305057@student.uwtsd.ac.uk::bfa20ca9-46c3-4577-aa22-d9a46bfe97f1" providerId="AD" clId="Web-{EA86337F-9A1F-8116-0F75-B905479977C8}" dt="2025-01-13T14:54:47.805" v="1680"/>
          <ac:spMkLst>
            <pc:docMk/>
            <pc:sldMk cId="3566147888" sldId="275"/>
            <ac:spMk id="77" creationId="{823926DB-76C8-474A-B5FB-F43C59E33FC5}"/>
          </ac:spMkLst>
        </pc:spChg>
        <pc:spChg chg="add">
          <ac:chgData name="Beau Yeomans (2305057)" userId="S::2305057@student.uwtsd.ac.uk::bfa20ca9-46c3-4577-aa22-d9a46bfe97f1" providerId="AD" clId="Web-{EA86337F-9A1F-8116-0F75-B905479977C8}" dt="2025-01-13T14:54:47.820" v="1681"/>
          <ac:spMkLst>
            <pc:docMk/>
            <pc:sldMk cId="3566147888" sldId="275"/>
            <ac:spMk id="79" creationId="{10CE40DC-5723-449B-A365-A61D8C262E93}"/>
          </ac:spMkLst>
        </pc:spChg>
        <pc:spChg chg="add">
          <ac:chgData name="Beau Yeomans (2305057)" userId="S::2305057@student.uwtsd.ac.uk::bfa20ca9-46c3-4577-aa22-d9a46bfe97f1" providerId="AD" clId="Web-{EA86337F-9A1F-8116-0F75-B905479977C8}" dt="2025-01-13T14:54:47.820" v="1681"/>
          <ac:spMkLst>
            <pc:docMk/>
            <pc:sldMk cId="3566147888" sldId="275"/>
            <ac:spMk id="80" creationId="{28207E96-6DFF-4119-B2EA-3299067D2F45}"/>
          </ac:spMkLst>
        </pc:spChg>
        <pc:spChg chg="add">
          <ac:chgData name="Beau Yeomans (2305057)" userId="S::2305057@student.uwtsd.ac.uk::bfa20ca9-46c3-4577-aa22-d9a46bfe97f1" providerId="AD" clId="Web-{EA86337F-9A1F-8116-0F75-B905479977C8}" dt="2025-01-13T14:54:47.820" v="1681"/>
          <ac:spMkLst>
            <pc:docMk/>
            <pc:sldMk cId="3566147888" sldId="275"/>
            <ac:spMk id="81" creationId="{9E223C86-12C5-4A60-A21A-D7FC75EFC658}"/>
          </ac:spMkLst>
        </pc:spChg>
        <pc:spChg chg="add">
          <ac:chgData name="Beau Yeomans (2305057)" userId="S::2305057@student.uwtsd.ac.uk::bfa20ca9-46c3-4577-aa22-d9a46bfe97f1" providerId="AD" clId="Web-{EA86337F-9A1F-8116-0F75-B905479977C8}" dt="2025-01-13T14:54:47.820" v="1681"/>
          <ac:spMkLst>
            <pc:docMk/>
            <pc:sldMk cId="3566147888" sldId="275"/>
            <ac:spMk id="82" creationId="{FA573AF0-3C0B-4895-A7A6-F41B03211538}"/>
          </ac:spMkLst>
        </pc:spChg>
        <pc:picChg chg="add del mod ord">
          <ac:chgData name="Beau Yeomans (2305057)" userId="S::2305057@student.uwtsd.ac.uk::bfa20ca9-46c3-4577-aa22-d9a46bfe97f1" providerId="AD" clId="Web-{EA86337F-9A1F-8116-0F75-B905479977C8}" dt="2025-01-13T14:43:01.284" v="1613"/>
          <ac:picMkLst>
            <pc:docMk/>
            <pc:sldMk cId="3566147888" sldId="275"/>
            <ac:picMk id="4" creationId="{D20E069D-1AAC-2DF5-B626-A64B6B8BA1A2}"/>
          </ac:picMkLst>
        </pc:picChg>
        <pc:picChg chg="add del mod ord modCrop">
          <ac:chgData name="Beau Yeomans (2305057)" userId="S::2305057@student.uwtsd.ac.uk::bfa20ca9-46c3-4577-aa22-d9a46bfe97f1" providerId="AD" clId="Web-{EA86337F-9A1F-8116-0F75-B905479977C8}" dt="2025-01-13T14:44:31.568" v="1624"/>
          <ac:picMkLst>
            <pc:docMk/>
            <pc:sldMk cId="3566147888" sldId="275"/>
            <ac:picMk id="5" creationId="{98F38E01-0FF7-2AB0-0C7B-06B0ADF8B949}"/>
          </ac:picMkLst>
        </pc:picChg>
        <pc:picChg chg="add del mod">
          <ac:chgData name="Beau Yeomans (2305057)" userId="S::2305057@student.uwtsd.ac.uk::bfa20ca9-46c3-4577-aa22-d9a46bfe97f1" providerId="AD" clId="Web-{EA86337F-9A1F-8116-0F75-B905479977C8}" dt="2025-01-13T14:54:24.976" v="1675"/>
          <ac:picMkLst>
            <pc:docMk/>
            <pc:sldMk cId="3566147888" sldId="275"/>
            <ac:picMk id="6" creationId="{0CDF4FCE-2E57-21F8-3CD9-659E879E1B6F}"/>
          </ac:picMkLst>
        </pc:picChg>
        <pc:picChg chg="add mod modCrop">
          <ac:chgData name="Beau Yeomans (2305057)" userId="S::2305057@student.uwtsd.ac.uk::bfa20ca9-46c3-4577-aa22-d9a46bfe97f1" providerId="AD" clId="Web-{EA86337F-9A1F-8116-0F75-B905479977C8}" dt="2025-01-13T14:54:57.571" v="1683"/>
          <ac:picMkLst>
            <pc:docMk/>
            <pc:sldMk cId="3566147888" sldId="275"/>
            <ac:picMk id="12" creationId="{3C882C0F-A63C-4751-8D04-513CCD950068}"/>
          </ac:picMkLst>
        </pc:picChg>
      </pc:sldChg>
    </pc:docChg>
  </pc:docChgLst>
  <pc:docChgLst>
    <pc:chgData name="Beau Yeomans (2305057)" userId="S::2305057@student.uwtsd.ac.uk::bfa20ca9-46c3-4577-aa22-d9a46bfe97f1" providerId="AD" clId="Web-{62422572-9D02-D841-74C9-F16FCA0C7BF2}"/>
    <pc:docChg chg="modSld">
      <pc:chgData name="Beau Yeomans (2305057)" userId="S::2305057@student.uwtsd.ac.uk::bfa20ca9-46c3-4577-aa22-d9a46bfe97f1" providerId="AD" clId="Web-{62422572-9D02-D841-74C9-F16FCA0C7BF2}" dt="2025-01-16T13:09:57.593" v="212" actId="20577"/>
      <pc:docMkLst>
        <pc:docMk/>
      </pc:docMkLst>
      <pc:sldChg chg="modSp">
        <pc:chgData name="Beau Yeomans (2305057)" userId="S::2305057@student.uwtsd.ac.uk::bfa20ca9-46c3-4577-aa22-d9a46bfe97f1" providerId="AD" clId="Web-{62422572-9D02-D841-74C9-F16FCA0C7BF2}" dt="2025-01-16T11:14:23.958" v="142" actId="14100"/>
        <pc:sldMkLst>
          <pc:docMk/>
          <pc:sldMk cId="109857222" sldId="256"/>
        </pc:sldMkLst>
        <pc:spChg chg="mod">
          <ac:chgData name="Beau Yeomans (2305057)" userId="S::2305057@student.uwtsd.ac.uk::bfa20ca9-46c3-4577-aa22-d9a46bfe97f1" providerId="AD" clId="Web-{62422572-9D02-D841-74C9-F16FCA0C7BF2}" dt="2025-01-16T11:14:23.958" v="142" actId="14100"/>
          <ac:spMkLst>
            <pc:docMk/>
            <pc:sldMk cId="109857222" sldId="256"/>
            <ac:spMk id="3" creationId="{00000000-0000-0000-0000-000000000000}"/>
          </ac:spMkLst>
        </pc:spChg>
        <pc:spChg chg="mod">
          <ac:chgData name="Beau Yeomans (2305057)" userId="S::2305057@student.uwtsd.ac.uk::bfa20ca9-46c3-4577-aa22-d9a46bfe97f1" providerId="AD" clId="Web-{62422572-9D02-D841-74C9-F16FCA0C7BF2}" dt="2025-01-16T11:06:19.205" v="16" actId="20577"/>
          <ac:spMkLst>
            <pc:docMk/>
            <pc:sldMk cId="109857222" sldId="256"/>
            <ac:spMk id="6" creationId="{890FDEB2-8557-D40A-7850-E456FAF4401B}"/>
          </ac:spMkLst>
        </pc:spChg>
      </pc:sldChg>
      <pc:sldChg chg="modSp">
        <pc:chgData name="Beau Yeomans (2305057)" userId="S::2305057@student.uwtsd.ac.uk::bfa20ca9-46c3-4577-aa22-d9a46bfe97f1" providerId="AD" clId="Web-{62422572-9D02-D841-74C9-F16FCA0C7BF2}" dt="2025-01-16T13:03:57.396" v="173" actId="20577"/>
        <pc:sldMkLst>
          <pc:docMk/>
          <pc:sldMk cId="3201026176" sldId="258"/>
        </pc:sldMkLst>
        <pc:spChg chg="mod">
          <ac:chgData name="Beau Yeomans (2305057)" userId="S::2305057@student.uwtsd.ac.uk::bfa20ca9-46c3-4577-aa22-d9a46bfe97f1" providerId="AD" clId="Web-{62422572-9D02-D841-74C9-F16FCA0C7BF2}" dt="2025-01-16T13:03:57.396" v="173" actId="20577"/>
          <ac:spMkLst>
            <pc:docMk/>
            <pc:sldMk cId="3201026176" sldId="258"/>
            <ac:spMk id="8" creationId="{282FC5C7-DA9C-0E0E-2163-319D0C006F47}"/>
          </ac:spMkLst>
        </pc:spChg>
      </pc:sldChg>
      <pc:sldChg chg="modSp">
        <pc:chgData name="Beau Yeomans (2305057)" userId="S::2305057@student.uwtsd.ac.uk::bfa20ca9-46c3-4577-aa22-d9a46bfe97f1" providerId="AD" clId="Web-{62422572-9D02-D841-74C9-F16FCA0C7BF2}" dt="2025-01-16T13:04:27.834" v="175" actId="20577"/>
        <pc:sldMkLst>
          <pc:docMk/>
          <pc:sldMk cId="1543630261" sldId="260"/>
        </pc:sldMkLst>
        <pc:spChg chg="mod">
          <ac:chgData name="Beau Yeomans (2305057)" userId="S::2305057@student.uwtsd.ac.uk::bfa20ca9-46c3-4577-aa22-d9a46bfe97f1" providerId="AD" clId="Web-{62422572-9D02-D841-74C9-F16FCA0C7BF2}" dt="2025-01-16T13:04:27.834" v="175" actId="20577"/>
          <ac:spMkLst>
            <pc:docMk/>
            <pc:sldMk cId="1543630261" sldId="260"/>
            <ac:spMk id="7" creationId="{B49B6344-1D68-219B-48E6-87FBD3B0039F}"/>
          </ac:spMkLst>
        </pc:spChg>
      </pc:sldChg>
      <pc:sldChg chg="modSp">
        <pc:chgData name="Beau Yeomans (2305057)" userId="S::2305057@student.uwtsd.ac.uk::bfa20ca9-46c3-4577-aa22-d9a46bfe97f1" providerId="AD" clId="Web-{62422572-9D02-D841-74C9-F16FCA0C7BF2}" dt="2025-01-16T13:09:57.593" v="212" actId="20577"/>
        <pc:sldMkLst>
          <pc:docMk/>
          <pc:sldMk cId="1227664667" sldId="261"/>
        </pc:sldMkLst>
        <pc:spChg chg="mod">
          <ac:chgData name="Beau Yeomans (2305057)" userId="S::2305057@student.uwtsd.ac.uk::bfa20ca9-46c3-4577-aa22-d9a46bfe97f1" providerId="AD" clId="Web-{62422572-9D02-D841-74C9-F16FCA0C7BF2}" dt="2025-01-16T13:09:57.593" v="212" actId="20577"/>
          <ac:spMkLst>
            <pc:docMk/>
            <pc:sldMk cId="1227664667" sldId="261"/>
            <ac:spMk id="8" creationId="{C5B2B901-9356-727E-7102-11B2B919E172}"/>
          </ac:spMkLst>
        </pc:spChg>
        <pc:picChg chg="mod">
          <ac:chgData name="Beau Yeomans (2305057)" userId="S::2305057@student.uwtsd.ac.uk::bfa20ca9-46c3-4577-aa22-d9a46bfe97f1" providerId="AD" clId="Web-{62422572-9D02-D841-74C9-F16FCA0C7BF2}" dt="2025-01-16T13:09:32.030" v="208" actId="1076"/>
          <ac:picMkLst>
            <pc:docMk/>
            <pc:sldMk cId="1227664667" sldId="261"/>
            <ac:picMk id="10" creationId="{C26AEA0E-6267-3F75-8D3E-D14D361D25E7}"/>
          </ac:picMkLst>
        </pc:picChg>
      </pc:sldChg>
      <pc:sldChg chg="modSp">
        <pc:chgData name="Beau Yeomans (2305057)" userId="S::2305057@student.uwtsd.ac.uk::bfa20ca9-46c3-4577-aa22-d9a46bfe97f1" providerId="AD" clId="Web-{62422572-9D02-D841-74C9-F16FCA0C7BF2}" dt="2025-01-16T11:08:19.022" v="24" actId="1076"/>
        <pc:sldMkLst>
          <pc:docMk/>
          <pc:sldMk cId="520422575" sldId="263"/>
        </pc:sldMkLst>
        <pc:spChg chg="mod">
          <ac:chgData name="Beau Yeomans (2305057)" userId="S::2305057@student.uwtsd.ac.uk::bfa20ca9-46c3-4577-aa22-d9a46bfe97f1" providerId="AD" clId="Web-{62422572-9D02-D841-74C9-F16FCA0C7BF2}" dt="2025-01-16T11:08:19.022" v="24" actId="1076"/>
          <ac:spMkLst>
            <pc:docMk/>
            <pc:sldMk cId="520422575" sldId="263"/>
            <ac:spMk id="4" creationId="{412E53E4-3CA9-E407-1F19-64DBCE445B6A}"/>
          </ac:spMkLst>
        </pc:spChg>
        <pc:spChg chg="mod">
          <ac:chgData name="Beau Yeomans (2305057)" userId="S::2305057@student.uwtsd.ac.uk::bfa20ca9-46c3-4577-aa22-d9a46bfe97f1" providerId="AD" clId="Web-{62422572-9D02-D841-74C9-F16FCA0C7BF2}" dt="2025-01-16T11:07:57.537" v="20" actId="20577"/>
          <ac:spMkLst>
            <pc:docMk/>
            <pc:sldMk cId="520422575" sldId="263"/>
            <ac:spMk id="6" creationId="{40C49791-3909-9F63-9AA8-64D63DE7DA12}"/>
          </ac:spMkLst>
        </pc:spChg>
      </pc:sldChg>
      <pc:sldChg chg="modSp">
        <pc:chgData name="Beau Yeomans (2305057)" userId="S::2305057@student.uwtsd.ac.uk::bfa20ca9-46c3-4577-aa22-d9a46bfe97f1" providerId="AD" clId="Web-{62422572-9D02-D841-74C9-F16FCA0C7BF2}" dt="2025-01-15T18:57:22.241" v="11" actId="20577"/>
        <pc:sldMkLst>
          <pc:docMk/>
          <pc:sldMk cId="1407514538" sldId="264"/>
        </pc:sldMkLst>
        <pc:spChg chg="mod">
          <ac:chgData name="Beau Yeomans (2305057)" userId="S::2305057@student.uwtsd.ac.uk::bfa20ca9-46c3-4577-aa22-d9a46bfe97f1" providerId="AD" clId="Web-{62422572-9D02-D841-74C9-F16FCA0C7BF2}" dt="2025-01-15T18:57:22.241" v="11" actId="20577"/>
          <ac:spMkLst>
            <pc:docMk/>
            <pc:sldMk cId="1407514538" sldId="264"/>
            <ac:spMk id="5" creationId="{E9A89F54-517E-78F2-7C84-1697FBED736E}"/>
          </ac:spMkLst>
        </pc:spChg>
      </pc:sldChg>
      <pc:sldChg chg="addSp delSp modSp">
        <pc:chgData name="Beau Yeomans (2305057)" userId="S::2305057@student.uwtsd.ac.uk::bfa20ca9-46c3-4577-aa22-d9a46bfe97f1" providerId="AD" clId="Web-{62422572-9D02-D841-74C9-F16FCA0C7BF2}" dt="2025-01-16T12:57:46.151" v="164"/>
        <pc:sldMkLst>
          <pc:docMk/>
          <pc:sldMk cId="162760043" sldId="269"/>
        </pc:sldMkLst>
        <pc:spChg chg="add mod">
          <ac:chgData name="Beau Yeomans (2305057)" userId="S::2305057@student.uwtsd.ac.uk::bfa20ca9-46c3-4577-aa22-d9a46bfe97f1" providerId="AD" clId="Web-{62422572-9D02-D841-74C9-F16FCA0C7BF2}" dt="2025-01-16T12:57:46.151" v="164"/>
          <ac:spMkLst>
            <pc:docMk/>
            <pc:sldMk cId="162760043" sldId="269"/>
            <ac:spMk id="2" creationId="{B4EA46EF-3B0D-3DCC-E0CD-ED981DDC4626}"/>
          </ac:spMkLst>
        </pc:spChg>
        <pc:spChg chg="del mod">
          <ac:chgData name="Beau Yeomans (2305057)" userId="S::2305057@student.uwtsd.ac.uk::bfa20ca9-46c3-4577-aa22-d9a46bfe97f1" providerId="AD" clId="Web-{62422572-9D02-D841-74C9-F16FCA0C7BF2}" dt="2025-01-16T12:57:19.916" v="161"/>
          <ac:spMkLst>
            <pc:docMk/>
            <pc:sldMk cId="162760043" sldId="269"/>
            <ac:spMk id="8" creationId="{EF898FC7-3D49-3089-A9FB-18A7DF8AE58C}"/>
          </ac:spMkLst>
        </pc:spChg>
        <pc:picChg chg="mod">
          <ac:chgData name="Beau Yeomans (2305057)" userId="S::2305057@student.uwtsd.ac.uk::bfa20ca9-46c3-4577-aa22-d9a46bfe97f1" providerId="AD" clId="Web-{62422572-9D02-D841-74C9-F16FCA0C7BF2}" dt="2025-01-16T12:56:39.509" v="154" actId="1076"/>
          <ac:picMkLst>
            <pc:docMk/>
            <pc:sldMk cId="162760043" sldId="269"/>
            <ac:picMk id="4" creationId="{2770E3EA-1B82-2AFF-CA25-54AF85263A73}"/>
          </ac:picMkLst>
        </pc:picChg>
      </pc:sldChg>
      <pc:sldChg chg="addSp delSp modSp">
        <pc:chgData name="Beau Yeomans (2305057)" userId="S::2305057@student.uwtsd.ac.uk::bfa20ca9-46c3-4577-aa22-d9a46bfe97f1" providerId="AD" clId="Web-{62422572-9D02-D841-74C9-F16FCA0C7BF2}" dt="2025-01-16T11:20:00.080" v="147" actId="14100"/>
        <pc:sldMkLst>
          <pc:docMk/>
          <pc:sldMk cId="3944779377" sldId="285"/>
        </pc:sldMkLst>
        <pc:spChg chg="mod">
          <ac:chgData name="Beau Yeomans (2305057)" userId="S::2305057@student.uwtsd.ac.uk::bfa20ca9-46c3-4577-aa22-d9a46bfe97f1" providerId="AD" clId="Web-{62422572-9D02-D841-74C9-F16FCA0C7BF2}" dt="2025-01-16T11:20:00.080" v="147" actId="14100"/>
          <ac:spMkLst>
            <pc:docMk/>
            <pc:sldMk cId="3944779377" sldId="285"/>
            <ac:spMk id="10" creationId="{916049D0-CF85-A00A-E7AD-195EBF7AB96A}"/>
          </ac:spMkLst>
        </pc:spChg>
        <pc:picChg chg="del">
          <ac:chgData name="Beau Yeomans (2305057)" userId="S::2305057@student.uwtsd.ac.uk::bfa20ca9-46c3-4577-aa22-d9a46bfe97f1" providerId="AD" clId="Web-{62422572-9D02-D841-74C9-F16FCA0C7BF2}" dt="2025-01-15T18:27:41.572" v="0"/>
          <ac:picMkLst>
            <pc:docMk/>
            <pc:sldMk cId="3944779377" sldId="285"/>
            <ac:picMk id="6" creationId="{1840A808-C23B-0EB2-C1C0-2B9A3050D144}"/>
          </ac:picMkLst>
        </pc:picChg>
        <pc:picChg chg="add mod">
          <ac:chgData name="Beau Yeomans (2305057)" userId="S::2305057@student.uwtsd.ac.uk::bfa20ca9-46c3-4577-aa22-d9a46bfe97f1" providerId="AD" clId="Web-{62422572-9D02-D841-74C9-F16FCA0C7BF2}" dt="2025-01-15T18:28:45.105" v="8" actId="1076"/>
          <ac:picMkLst>
            <pc:docMk/>
            <pc:sldMk cId="3944779377" sldId="285"/>
            <ac:picMk id="11" creationId="{95C87207-A41C-84C2-88F3-B773A2BE9884}"/>
          </ac:picMkLst>
        </pc:picChg>
      </pc:sldChg>
      <pc:sldChg chg="modSp">
        <pc:chgData name="Beau Yeomans (2305057)" userId="S::2305057@student.uwtsd.ac.uk::bfa20ca9-46c3-4577-aa22-d9a46bfe97f1" providerId="AD" clId="Web-{62422572-9D02-D841-74C9-F16FCA0C7BF2}" dt="2025-01-16T11:13:40.831" v="138" actId="20577"/>
        <pc:sldMkLst>
          <pc:docMk/>
          <pc:sldMk cId="2573648447" sldId="288"/>
        </pc:sldMkLst>
        <pc:spChg chg="mod">
          <ac:chgData name="Beau Yeomans (2305057)" userId="S::2305057@student.uwtsd.ac.uk::bfa20ca9-46c3-4577-aa22-d9a46bfe97f1" providerId="AD" clId="Web-{62422572-9D02-D841-74C9-F16FCA0C7BF2}" dt="2025-01-16T11:13:40.831" v="138" actId="20577"/>
          <ac:spMkLst>
            <pc:docMk/>
            <pc:sldMk cId="2573648447" sldId="288"/>
            <ac:spMk id="7" creationId="{3D1D30F1-B3EE-AC1E-A9BE-D234642ADA59}"/>
          </ac:spMkLst>
        </pc:spChg>
      </pc:sldChg>
      <pc:sldChg chg="modSp">
        <pc:chgData name="Beau Yeomans (2305057)" userId="S::2305057@student.uwtsd.ac.uk::bfa20ca9-46c3-4577-aa22-d9a46bfe97f1" providerId="AD" clId="Web-{62422572-9D02-D841-74C9-F16FCA0C7BF2}" dt="2025-01-16T11:19:08.906" v="143" actId="1076"/>
        <pc:sldMkLst>
          <pc:docMk/>
          <pc:sldMk cId="3251996844" sldId="289"/>
        </pc:sldMkLst>
        <pc:spChg chg="mod">
          <ac:chgData name="Beau Yeomans (2305057)" userId="S::2305057@student.uwtsd.ac.uk::bfa20ca9-46c3-4577-aa22-d9a46bfe97f1" providerId="AD" clId="Web-{62422572-9D02-D841-74C9-F16FCA0C7BF2}" dt="2025-01-16T11:19:08.906" v="143" actId="1076"/>
          <ac:spMkLst>
            <pc:docMk/>
            <pc:sldMk cId="3251996844" sldId="289"/>
            <ac:spMk id="5" creationId="{43469FD4-87E9-F525-2DDE-D8B67E4A7613}"/>
          </ac:spMkLst>
        </pc:spChg>
      </pc:sldChg>
      <pc:sldChg chg="modSp">
        <pc:chgData name="Beau Yeomans (2305057)" userId="S::2305057@student.uwtsd.ac.uk::bfa20ca9-46c3-4577-aa22-d9a46bfe97f1" providerId="AD" clId="Web-{62422572-9D02-D841-74C9-F16FCA0C7BF2}" dt="2025-01-16T11:13:51.988" v="140" actId="20577"/>
        <pc:sldMkLst>
          <pc:docMk/>
          <pc:sldMk cId="3760042769" sldId="291"/>
        </pc:sldMkLst>
        <pc:spChg chg="mod">
          <ac:chgData name="Beau Yeomans (2305057)" userId="S::2305057@student.uwtsd.ac.uk::bfa20ca9-46c3-4577-aa22-d9a46bfe97f1" providerId="AD" clId="Web-{62422572-9D02-D841-74C9-F16FCA0C7BF2}" dt="2025-01-16T11:13:51.988" v="140" actId="20577"/>
          <ac:spMkLst>
            <pc:docMk/>
            <pc:sldMk cId="3760042769" sldId="291"/>
            <ac:spMk id="7" creationId="{9E15957C-7020-4104-A286-86C9B7F46F23}"/>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9B0F7D69-D93C-4C38-A23D-76E000D691CD}"/>
              </a:ext>
            </a:extLst>
          </p:cNvPr>
          <p:cNvSpPr/>
          <p:nvPr/>
        </p:nvSpPr>
        <p:spPr>
          <a:xfrm>
            <a:off x="0" y="0"/>
            <a:ext cx="3496422" cy="6858000"/>
          </a:xfrm>
          <a:custGeom>
            <a:avLst/>
            <a:gdLst>
              <a:gd name="connsiteX0" fmla="*/ 0 w 3496422"/>
              <a:gd name="connsiteY0" fmla="*/ 0 h 6858000"/>
              <a:gd name="connsiteX1" fmla="*/ 1873399 w 3496422"/>
              <a:gd name="connsiteY1" fmla="*/ 0 h 6858000"/>
              <a:gd name="connsiteX2" fmla="*/ 1895523 w 3496422"/>
              <a:gd name="connsiteY2" fmla="*/ 14997 h 6858000"/>
              <a:gd name="connsiteX3" fmla="*/ 3496422 w 3496422"/>
              <a:gd name="connsiteY3" fmla="*/ 3621656 h 6858000"/>
              <a:gd name="connsiteX4" fmla="*/ 1622072 w 3496422"/>
              <a:gd name="connsiteY4" fmla="*/ 6374814 h 6858000"/>
              <a:gd name="connsiteX5" fmla="*/ 1105424 w 3496422"/>
              <a:gd name="connsiteY5" fmla="*/ 6780599 h 6858000"/>
              <a:gd name="connsiteX6" fmla="*/ 993668 w 3496422"/>
              <a:gd name="connsiteY6" fmla="*/ 6858000 h 6858000"/>
              <a:gd name="connsiteX7" fmla="*/ 0 w 3496422"/>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p:cNvSpPr>
            <a:spLocks noGrp="1"/>
          </p:cNvSpPr>
          <p:nvPr>
            <p:ph type="ctrTitle"/>
          </p:nvPr>
        </p:nvSpPr>
        <p:spPr>
          <a:xfrm>
            <a:off x="4654295" y="1346268"/>
            <a:ext cx="7060135" cy="3285207"/>
          </a:xfrm>
        </p:spPr>
        <p:txBody>
          <a:bodyPr anchor="b">
            <a:noAutofit/>
          </a:bodyPr>
          <a:lstStyle>
            <a:lvl1pPr algn="l">
              <a:lnSpc>
                <a:spcPct val="120000"/>
              </a:lnSpc>
              <a:defRPr sz="540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4662312" y="4631475"/>
            <a:ext cx="7052117" cy="1150200"/>
          </a:xfrm>
        </p:spPr>
        <p:txBody>
          <a:bodyPr lIns="109728" tIns="109728" rIns="109728" bIns="91440" anchor="t">
            <a:normAutofit/>
          </a:bodyPr>
          <a:lstStyle>
            <a:lvl1pPr marL="0" indent="0" algn="l">
              <a:lnSpc>
                <a:spcPct val="130000"/>
              </a:lnSpc>
              <a:buNone/>
              <a:defRPr sz="2400" baseline="0">
                <a:solidFill>
                  <a:schemeClr val="tx1">
                    <a:lumMod val="85000"/>
                    <a:lumOff val="1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0" name="Date Placeholder 9">
            <a:extLst>
              <a:ext uri="{FF2B5EF4-FFF2-40B4-BE49-F238E27FC236}">
                <a16:creationId xmlns:a16="http://schemas.microsoft.com/office/drawing/2014/main" id="{123E5C65-E22A-4865-9449-10140D62B655}"/>
              </a:ext>
            </a:extLst>
          </p:cNvPr>
          <p:cNvSpPr>
            <a:spLocks noGrp="1"/>
          </p:cNvSpPr>
          <p:nvPr>
            <p:ph type="dt" sz="half" idx="10"/>
          </p:nvPr>
        </p:nvSpPr>
        <p:spPr>
          <a:xfrm>
            <a:off x="4654295" y="617415"/>
            <a:ext cx="7123723" cy="457200"/>
          </a:xfrm>
        </p:spPr>
        <p:txBody>
          <a:bodyPr/>
          <a:lstStyle>
            <a:lvl1pPr algn="l">
              <a:defRPr/>
            </a:lvl1pPr>
          </a:lstStyle>
          <a:p>
            <a:fld id="{12241623-A064-4BED-B073-BA4D61433402}" type="datetime1">
              <a:rPr lang="en-US" smtClean="0"/>
              <a:t>1/16/2025</a:t>
            </a:fld>
            <a:endParaRPr lang="en-US" dirty="0"/>
          </a:p>
        </p:txBody>
      </p:sp>
      <p:sp>
        <p:nvSpPr>
          <p:cNvPr id="24" name="Footer Placeholder 23">
            <a:extLst>
              <a:ext uri="{FF2B5EF4-FFF2-40B4-BE49-F238E27FC236}">
                <a16:creationId xmlns:a16="http://schemas.microsoft.com/office/drawing/2014/main" id="{EF9C3DE0-E7F5-4B4D-B5AF-CDE724CE79A3}"/>
              </a:ext>
            </a:extLst>
          </p:cNvPr>
          <p:cNvSpPr>
            <a:spLocks noGrp="1"/>
          </p:cNvSpPr>
          <p:nvPr>
            <p:ph type="ftr" sz="quarter" idx="11"/>
          </p:nvPr>
        </p:nvSpPr>
        <p:spPr>
          <a:xfrm>
            <a:off x="4654295" y="6170490"/>
            <a:ext cx="5588349" cy="457200"/>
          </a:xfrm>
        </p:spPr>
        <p:txBody>
          <a:bodyPr/>
          <a:lstStyle/>
          <a:p>
            <a:endParaRPr lang="en-US" dirty="0"/>
          </a:p>
        </p:txBody>
      </p:sp>
      <p:sp>
        <p:nvSpPr>
          <p:cNvPr id="25" name="Slide Number Placeholder 24">
            <a:extLst>
              <a:ext uri="{FF2B5EF4-FFF2-40B4-BE49-F238E27FC236}">
                <a16:creationId xmlns:a16="http://schemas.microsoft.com/office/drawing/2014/main" id="{48C1E146-840A-4217-B63E-62E5CF8909C2}"/>
              </a:ext>
            </a:extLst>
          </p:cNvPr>
          <p:cNvSpPr>
            <a:spLocks noGrp="1"/>
          </p:cNvSpPr>
          <p:nvPr>
            <p:ph type="sldNum" sz="quarter" idx="12"/>
          </p:nvPr>
        </p:nvSpPr>
        <p:spPr>
          <a:xfrm>
            <a:off x="10515600" y="6170490"/>
            <a:ext cx="1198829" cy="457200"/>
          </a:xfrm>
        </p:spPr>
        <p:txBody>
          <a:bodyPr/>
          <a:lstStyle>
            <a:lvl1pPr algn="r">
              <a:defRPr/>
            </a:lvl1pPr>
          </a:lstStyle>
          <a:p>
            <a:fld id="{FAEF9944-A4F6-4C59-AEBD-678D6480B8EA}" type="slidenum">
              <a:rPr lang="en-US" smtClean="0"/>
              <a:pPr/>
              <a:t>‹#›</a:t>
            </a:fld>
            <a:endParaRPr lang="en-US" dirty="0"/>
          </a:p>
        </p:txBody>
      </p:sp>
      <p:sp>
        <p:nvSpPr>
          <p:cNvPr id="4" name="Freeform: Shape 3">
            <a:extLst>
              <a:ext uri="{FF2B5EF4-FFF2-40B4-BE49-F238E27FC236}">
                <a16:creationId xmlns:a16="http://schemas.microsoft.com/office/drawing/2014/main" id="{8CD419D4-EA9D-42D9-BF62-B07F0B7B672B}"/>
              </a:ext>
            </a:extLst>
          </p:cNvPr>
          <p:cNvSpPr/>
          <p:nvPr/>
        </p:nvSpPr>
        <p:spPr>
          <a:xfrm>
            <a:off x="1375409"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5" name="Freeform: Shape 4">
            <a:extLst>
              <a:ext uri="{FF2B5EF4-FFF2-40B4-BE49-F238E27FC236}">
                <a16:creationId xmlns:a16="http://schemas.microsoft.com/office/drawing/2014/main" id="{1C6FEC9B-9608-4181-A9E5-A1B80E72021C}"/>
              </a:ext>
            </a:extLst>
          </p:cNvPr>
          <p:cNvSpPr/>
          <p:nvPr/>
        </p:nvSpPr>
        <p:spPr>
          <a:xfrm>
            <a:off x="1155402"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6" name="Freeform: Shape 5">
            <a:extLst>
              <a:ext uri="{FF2B5EF4-FFF2-40B4-BE49-F238E27FC236}">
                <a16:creationId xmlns:a16="http://schemas.microsoft.com/office/drawing/2014/main" id="{AB1564ED-F26F-451D-97D6-A6EC3E83FD55}"/>
              </a:ext>
            </a:extLst>
          </p:cNvPr>
          <p:cNvSpPr/>
          <p:nvPr/>
        </p:nvSpPr>
        <p:spPr>
          <a:xfrm>
            <a:off x="924161" y="0"/>
            <a:ext cx="2261351"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Tree>
    <p:extLst>
      <p:ext uri="{BB962C8B-B14F-4D97-AF65-F5344CB8AC3E}">
        <p14:creationId xmlns:p14="http://schemas.microsoft.com/office/powerpoint/2010/main" val="30342301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9">
            <a:extLst>
              <a:ext uri="{FF2B5EF4-FFF2-40B4-BE49-F238E27FC236}">
                <a16:creationId xmlns:a16="http://schemas.microsoft.com/office/drawing/2014/main" id="{6923EF53-7767-4C94-BEF6-D452927945DA}"/>
              </a:ext>
            </a:extLst>
          </p:cNvPr>
          <p:cNvSpPr>
            <a:spLocks noGrp="1"/>
          </p:cNvSpPr>
          <p:nvPr>
            <p:ph type="dt" sz="half" idx="10"/>
          </p:nvPr>
        </p:nvSpPr>
        <p:spPr/>
        <p:txBody>
          <a:bodyPr/>
          <a:lstStyle/>
          <a:p>
            <a:fld id="{22F3E5F3-28EE-488F-BD53-B744C06C3DEC}" type="datetime1">
              <a:rPr lang="en-US" smtClean="0"/>
              <a:t>1/16/2025</a:t>
            </a:fld>
            <a:endParaRPr lang="en-US" dirty="0"/>
          </a:p>
        </p:txBody>
      </p:sp>
      <p:sp>
        <p:nvSpPr>
          <p:cNvPr id="11" name="Footer Placeholder 10">
            <a:extLst>
              <a:ext uri="{FF2B5EF4-FFF2-40B4-BE49-F238E27FC236}">
                <a16:creationId xmlns:a16="http://schemas.microsoft.com/office/drawing/2014/main" id="{ACF12700-F905-4CFA-970C-C81E05A64D5B}"/>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DA1B1EE2-BCA3-432B-A32D-B04C7F1DD93F}"/>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697940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B84A89F5-6982-40AE-8108-88B93E85C8FF}"/>
              </a:ext>
            </a:extLst>
          </p:cNvPr>
          <p:cNvGrpSpPr/>
          <p:nvPr/>
        </p:nvGrpSpPr>
        <p:grpSpPr>
          <a:xfrm>
            <a:off x="3124577" y="0"/>
            <a:ext cx="4389519" cy="2916937"/>
            <a:chOff x="3124577" y="0"/>
            <a:chExt cx="4389519" cy="2916937"/>
          </a:xfrm>
        </p:grpSpPr>
        <p:sp>
          <p:nvSpPr>
            <p:cNvPr id="49" name="Freeform: Shape 48">
              <a:extLst>
                <a:ext uri="{FF2B5EF4-FFF2-40B4-BE49-F238E27FC236}">
                  <a16:creationId xmlns:a16="http://schemas.microsoft.com/office/drawing/2014/main" id="{B80BED93-E30B-4492-A268-84C33CA4F067}"/>
                </a:ext>
              </a:extLst>
            </p:cNvPr>
            <p:cNvSpPr/>
            <p:nvPr/>
          </p:nvSpPr>
          <p:spPr>
            <a:xfrm>
              <a:off x="3320637" y="0"/>
              <a:ext cx="4013331" cy="2742133"/>
            </a:xfrm>
            <a:custGeom>
              <a:avLst/>
              <a:gdLst>
                <a:gd name="connsiteX0" fmla="*/ 294151 w 4013331"/>
                <a:gd name="connsiteY0" fmla="*/ 0 h 2742133"/>
                <a:gd name="connsiteX1" fmla="*/ 3844057 w 4013331"/>
                <a:gd name="connsiteY1" fmla="*/ 0 h 2742133"/>
                <a:gd name="connsiteX2" fmla="*/ 3892490 w 4013331"/>
                <a:gd name="connsiteY2" fmla="*/ 131440 h 2742133"/>
                <a:gd name="connsiteX3" fmla="*/ 4013331 w 4013331"/>
                <a:gd name="connsiteY3" fmla="*/ 941251 h 2742133"/>
                <a:gd name="connsiteX4" fmla="*/ 3804827 w 4013331"/>
                <a:gd name="connsiteY4" fmla="*/ 1540292 h 2742133"/>
                <a:gd name="connsiteX5" fmla="*/ 3187498 w 4013331"/>
                <a:gd name="connsiteY5" fmla="*/ 2098087 h 2742133"/>
                <a:gd name="connsiteX6" fmla="*/ 3051769 w 4013331"/>
                <a:gd name="connsiteY6" fmla="*/ 2204787 h 2742133"/>
                <a:gd name="connsiteX7" fmla="*/ 1936476 w 4013331"/>
                <a:gd name="connsiteY7" fmla="*/ 2742133 h 2742133"/>
                <a:gd name="connsiteX8" fmla="*/ 467303 w 4013331"/>
                <a:gd name="connsiteY8" fmla="*/ 1868695 h 2742133"/>
                <a:gd name="connsiteX9" fmla="*/ 310732 w 4013331"/>
                <a:gd name="connsiteY9" fmla="*/ 1645244 h 2742133"/>
                <a:gd name="connsiteX10" fmla="*/ 0 w 4013331"/>
                <a:gd name="connsiteY10" fmla="*/ 941251 h 2742133"/>
                <a:gd name="connsiteX11" fmla="*/ 187749 w 4013331"/>
                <a:gd name="connsiteY11" fmla="*/ 183076 h 2742133"/>
                <a:gd name="connsiteX12" fmla="*/ 288888 w 4013331"/>
                <a:gd name="connsiteY12" fmla="*/ 7329 h 27421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13331" h="2742133">
                  <a:moveTo>
                    <a:pt x="294151" y="0"/>
                  </a:moveTo>
                  <a:lnTo>
                    <a:pt x="3844057" y="0"/>
                  </a:lnTo>
                  <a:lnTo>
                    <a:pt x="3892490" y="131440"/>
                  </a:lnTo>
                  <a:cubicBezTo>
                    <a:pt x="3971777" y="378867"/>
                    <a:pt x="4013331" y="652783"/>
                    <a:pt x="4013331" y="941251"/>
                  </a:cubicBezTo>
                  <a:cubicBezTo>
                    <a:pt x="4013331" y="1171430"/>
                    <a:pt x="3948997" y="1356167"/>
                    <a:pt x="3804827" y="1540292"/>
                  </a:cubicBezTo>
                  <a:cubicBezTo>
                    <a:pt x="3654026" y="1732895"/>
                    <a:pt x="3427436" y="1910292"/>
                    <a:pt x="3187498" y="2098087"/>
                  </a:cubicBezTo>
                  <a:cubicBezTo>
                    <a:pt x="3143231" y="2132693"/>
                    <a:pt x="3097499" y="2168522"/>
                    <a:pt x="3051769" y="2204787"/>
                  </a:cubicBezTo>
                  <a:cubicBezTo>
                    <a:pt x="2642425" y="2529345"/>
                    <a:pt x="2343664" y="2742133"/>
                    <a:pt x="1936476" y="2742133"/>
                  </a:cubicBezTo>
                  <a:cubicBezTo>
                    <a:pt x="1316045" y="2742133"/>
                    <a:pt x="876647" y="2480932"/>
                    <a:pt x="467303" y="1868695"/>
                  </a:cubicBezTo>
                  <a:cubicBezTo>
                    <a:pt x="413736" y="1788559"/>
                    <a:pt x="361372" y="1715679"/>
                    <a:pt x="310732" y="1645244"/>
                  </a:cubicBezTo>
                  <a:cubicBezTo>
                    <a:pt x="100850" y="1353195"/>
                    <a:pt x="0" y="1201315"/>
                    <a:pt x="0" y="941251"/>
                  </a:cubicBezTo>
                  <a:cubicBezTo>
                    <a:pt x="0" y="683021"/>
                    <a:pt x="63214" y="427935"/>
                    <a:pt x="187749" y="183076"/>
                  </a:cubicBezTo>
                  <a:cubicBezTo>
                    <a:pt x="218215" y="123194"/>
                    <a:pt x="251953" y="64578"/>
                    <a:pt x="288888" y="7329"/>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0" name="Freeform: Shape 49">
              <a:extLst>
                <a:ext uri="{FF2B5EF4-FFF2-40B4-BE49-F238E27FC236}">
                  <a16:creationId xmlns:a16="http://schemas.microsoft.com/office/drawing/2014/main" id="{965F60C1-CD8B-4326-9B24-3D197CF382A6}"/>
                </a:ext>
              </a:extLst>
            </p:cNvPr>
            <p:cNvSpPr/>
            <p:nvPr/>
          </p:nvSpPr>
          <p:spPr>
            <a:xfrm>
              <a:off x="3566319" y="0"/>
              <a:ext cx="3401415" cy="2440484"/>
            </a:xfrm>
            <a:custGeom>
              <a:avLst/>
              <a:gdLst>
                <a:gd name="connsiteX0" fmla="*/ 332917 w 3401415"/>
                <a:gd name="connsiteY0" fmla="*/ 0 h 2440484"/>
                <a:gd name="connsiteX1" fmla="*/ 3207137 w 3401415"/>
                <a:gd name="connsiteY1" fmla="*/ 0 h 2440484"/>
                <a:gd name="connsiteX2" fmla="*/ 3242654 w 3401415"/>
                <a:gd name="connsiteY2" fmla="*/ 74937 h 2440484"/>
                <a:gd name="connsiteX3" fmla="*/ 3401415 w 3401415"/>
                <a:gd name="connsiteY3" fmla="*/ 914184 h 2440484"/>
                <a:gd name="connsiteX4" fmla="*/ 3224702 w 3401415"/>
                <a:gd name="connsiteY4" fmla="*/ 1421888 h 2440484"/>
                <a:gd name="connsiteX5" fmla="*/ 2701498 w 3401415"/>
                <a:gd name="connsiteY5" fmla="*/ 1894635 h 2440484"/>
                <a:gd name="connsiteX6" fmla="*/ 2586463 w 3401415"/>
                <a:gd name="connsiteY6" fmla="*/ 1985068 h 2440484"/>
                <a:gd name="connsiteX7" fmla="*/ 1641219 w 3401415"/>
                <a:gd name="connsiteY7" fmla="*/ 2440484 h 2440484"/>
                <a:gd name="connsiteX8" fmla="*/ 396053 w 3401415"/>
                <a:gd name="connsiteY8" fmla="*/ 1700219 h 2440484"/>
                <a:gd name="connsiteX9" fmla="*/ 263354 w 3401415"/>
                <a:gd name="connsiteY9" fmla="*/ 1510839 h 2440484"/>
                <a:gd name="connsiteX10" fmla="*/ 0 w 3401415"/>
                <a:gd name="connsiteY10" fmla="*/ 914184 h 2440484"/>
                <a:gd name="connsiteX11" fmla="*/ 159122 w 3401415"/>
                <a:gd name="connsiteY11" fmla="*/ 271610 h 2440484"/>
                <a:gd name="connsiteX12" fmla="*/ 244841 w 3401415"/>
                <a:gd name="connsiteY12" fmla="*/ 122658 h 2440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01415" h="2440484">
                  <a:moveTo>
                    <a:pt x="332917" y="0"/>
                  </a:moveTo>
                  <a:lnTo>
                    <a:pt x="3207137" y="0"/>
                  </a:lnTo>
                  <a:lnTo>
                    <a:pt x="3242654" y="74937"/>
                  </a:lnTo>
                  <a:cubicBezTo>
                    <a:pt x="3346386" y="322243"/>
                    <a:pt x="3401415" y="608579"/>
                    <a:pt x="3401415" y="914184"/>
                  </a:cubicBezTo>
                  <a:cubicBezTo>
                    <a:pt x="3401415" y="1109268"/>
                    <a:pt x="3346890" y="1265837"/>
                    <a:pt x="3224702" y="1421888"/>
                  </a:cubicBezTo>
                  <a:cubicBezTo>
                    <a:pt x="3096894" y="1585125"/>
                    <a:pt x="2904852" y="1735475"/>
                    <a:pt x="2701498" y="1894635"/>
                  </a:cubicBezTo>
                  <a:cubicBezTo>
                    <a:pt x="2663980" y="1923966"/>
                    <a:pt x="2625221" y="1954332"/>
                    <a:pt x="2586463" y="1985068"/>
                  </a:cubicBezTo>
                  <a:cubicBezTo>
                    <a:pt x="2239532" y="2260140"/>
                    <a:pt x="1986324" y="2440484"/>
                    <a:pt x="1641219" y="2440484"/>
                  </a:cubicBezTo>
                  <a:cubicBezTo>
                    <a:pt x="1115386" y="2440484"/>
                    <a:pt x="742984" y="2219109"/>
                    <a:pt x="396053" y="1700219"/>
                  </a:cubicBezTo>
                  <a:cubicBezTo>
                    <a:pt x="350653" y="1632303"/>
                    <a:pt x="306273" y="1570535"/>
                    <a:pt x="263354" y="1510839"/>
                  </a:cubicBezTo>
                  <a:cubicBezTo>
                    <a:pt x="85473" y="1263318"/>
                    <a:pt x="0" y="1134597"/>
                    <a:pt x="0" y="914184"/>
                  </a:cubicBezTo>
                  <a:cubicBezTo>
                    <a:pt x="0" y="695327"/>
                    <a:pt x="53576" y="479135"/>
                    <a:pt x="159122" y="271610"/>
                  </a:cubicBezTo>
                  <a:cubicBezTo>
                    <a:pt x="184943" y="220858"/>
                    <a:pt x="213538" y="171179"/>
                    <a:pt x="244841" y="122658"/>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1" name="Freeform: Shape 50">
              <a:extLst>
                <a:ext uri="{FF2B5EF4-FFF2-40B4-BE49-F238E27FC236}">
                  <a16:creationId xmlns:a16="http://schemas.microsoft.com/office/drawing/2014/main" id="{69511D06-104E-440E-8049-4CDCE4B87E96}"/>
                </a:ext>
              </a:extLst>
            </p:cNvPr>
            <p:cNvSpPr/>
            <p:nvPr/>
          </p:nvSpPr>
          <p:spPr>
            <a:xfrm>
              <a:off x="3232490" y="0"/>
              <a:ext cx="4164597" cy="2817185"/>
            </a:xfrm>
            <a:custGeom>
              <a:avLst/>
              <a:gdLst>
                <a:gd name="connsiteX0" fmla="*/ 237339 w 4130517"/>
                <a:gd name="connsiteY0" fmla="*/ 0 h 2806419"/>
                <a:gd name="connsiteX1" fmla="*/ 3997489 w 4130517"/>
                <a:gd name="connsiteY1" fmla="*/ 0 h 2806419"/>
                <a:gd name="connsiteX2" fmla="*/ 4006148 w 4130517"/>
                <a:gd name="connsiteY2" fmla="*/ 24333 h 2806419"/>
                <a:gd name="connsiteX3" fmla="*/ 4130517 w 4130517"/>
                <a:gd name="connsiteY3" fmla="*/ 887307 h 2806419"/>
                <a:gd name="connsiteX4" fmla="*/ 3915925 w 4130517"/>
                <a:gd name="connsiteY4" fmla="*/ 1525677 h 2806419"/>
                <a:gd name="connsiteX5" fmla="*/ 3280571 w 4130517"/>
                <a:gd name="connsiteY5" fmla="*/ 2120090 h 2806419"/>
                <a:gd name="connsiteX6" fmla="*/ 3140878 w 4130517"/>
                <a:gd name="connsiteY6" fmla="*/ 2233796 h 2806419"/>
                <a:gd name="connsiteX7" fmla="*/ 1993019 w 4130517"/>
                <a:gd name="connsiteY7" fmla="*/ 2806419 h 2806419"/>
                <a:gd name="connsiteX8" fmla="*/ 480948 w 4130517"/>
                <a:gd name="connsiteY8" fmla="*/ 1875638 h 2806419"/>
                <a:gd name="connsiteX9" fmla="*/ 319805 w 4130517"/>
                <a:gd name="connsiteY9" fmla="*/ 1637519 h 2806419"/>
                <a:gd name="connsiteX10" fmla="*/ 0 w 4130517"/>
                <a:gd name="connsiteY10" fmla="*/ 887307 h 2806419"/>
                <a:gd name="connsiteX11" fmla="*/ 193231 w 4130517"/>
                <a:gd name="connsiteY11" fmla="*/ 79360 h 28064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130517" h="2806419">
                  <a:moveTo>
                    <a:pt x="237339" y="0"/>
                  </a:moveTo>
                  <a:lnTo>
                    <a:pt x="3997489" y="0"/>
                  </a:lnTo>
                  <a:lnTo>
                    <a:pt x="4006148" y="24333"/>
                  </a:lnTo>
                  <a:cubicBezTo>
                    <a:pt x="4087750" y="288004"/>
                    <a:pt x="4130517" y="579903"/>
                    <a:pt x="4130517" y="887307"/>
                  </a:cubicBezTo>
                  <a:cubicBezTo>
                    <a:pt x="4130517" y="1132599"/>
                    <a:pt x="4064304" y="1329464"/>
                    <a:pt x="3915925" y="1525677"/>
                  </a:cubicBezTo>
                  <a:cubicBezTo>
                    <a:pt x="3760721" y="1730924"/>
                    <a:pt x="3527514" y="1919967"/>
                    <a:pt x="3280571" y="2120090"/>
                  </a:cubicBezTo>
                  <a:cubicBezTo>
                    <a:pt x="3235011" y="2156968"/>
                    <a:pt x="3187944" y="2195151"/>
                    <a:pt x="3140878" y="2233796"/>
                  </a:cubicBezTo>
                  <a:cubicBezTo>
                    <a:pt x="2719582" y="2579662"/>
                    <a:pt x="2412097" y="2806419"/>
                    <a:pt x="1993019" y="2806419"/>
                  </a:cubicBezTo>
                  <a:cubicBezTo>
                    <a:pt x="1354472" y="2806419"/>
                    <a:pt x="902244" y="2528070"/>
                    <a:pt x="480948" y="1875638"/>
                  </a:cubicBezTo>
                  <a:cubicBezTo>
                    <a:pt x="425816" y="1790244"/>
                    <a:pt x="371924" y="1712578"/>
                    <a:pt x="319805" y="1637519"/>
                  </a:cubicBezTo>
                  <a:cubicBezTo>
                    <a:pt x="103795" y="1326296"/>
                    <a:pt x="0" y="1164446"/>
                    <a:pt x="0" y="887307"/>
                  </a:cubicBezTo>
                  <a:cubicBezTo>
                    <a:pt x="0" y="612125"/>
                    <a:pt x="65060" y="340293"/>
                    <a:pt x="193231" y="79360"/>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2" name="Freeform: Shape 51">
              <a:extLst>
                <a:ext uri="{FF2B5EF4-FFF2-40B4-BE49-F238E27FC236}">
                  <a16:creationId xmlns:a16="http://schemas.microsoft.com/office/drawing/2014/main" id="{164F6B39-7B0A-4839-9F52-1FFA2044F248}"/>
                </a:ext>
              </a:extLst>
            </p:cNvPr>
            <p:cNvSpPr/>
            <p:nvPr/>
          </p:nvSpPr>
          <p:spPr>
            <a:xfrm>
              <a:off x="3124577" y="0"/>
              <a:ext cx="4389519" cy="2916937"/>
            </a:xfrm>
            <a:custGeom>
              <a:avLst/>
              <a:gdLst>
                <a:gd name="connsiteX0" fmla="*/ 208215 w 4389519"/>
                <a:gd name="connsiteY0" fmla="*/ 0 h 2916937"/>
                <a:gd name="connsiteX1" fmla="*/ 4284014 w 4389519"/>
                <a:gd name="connsiteY1" fmla="*/ 0 h 2916937"/>
                <a:gd name="connsiteX2" fmla="*/ 4335794 w 4389519"/>
                <a:gd name="connsiteY2" fmla="*/ 207911 h 2916937"/>
                <a:gd name="connsiteX3" fmla="*/ 4376420 w 4389519"/>
                <a:gd name="connsiteY3" fmla="*/ 1078865 h 2916937"/>
                <a:gd name="connsiteX4" fmla="*/ 4090147 w 4389519"/>
                <a:gd name="connsiteY4" fmla="*/ 1734728 h 2916937"/>
                <a:gd name="connsiteX5" fmla="*/ 3362552 w 4389519"/>
                <a:gd name="connsiteY5" fmla="*/ 2305097 h 2916937"/>
                <a:gd name="connsiteX6" fmla="*/ 3204152 w 4389519"/>
                <a:gd name="connsiteY6" fmla="*/ 2412521 h 2916937"/>
                <a:gd name="connsiteX7" fmla="*/ 1936072 w 4389519"/>
                <a:gd name="connsiteY7" fmla="*/ 2912360 h 2916937"/>
                <a:gd name="connsiteX8" fmla="*/ 421690 w 4389519"/>
                <a:gd name="connsiteY8" fmla="*/ 1787063 h 2916937"/>
                <a:gd name="connsiteX9" fmla="*/ 273167 w 4389519"/>
                <a:gd name="connsiteY9" fmla="*/ 1520080 h 2916937"/>
                <a:gd name="connsiteX10" fmla="*/ 4118 w 4389519"/>
                <a:gd name="connsiteY10" fmla="*/ 696338 h 2916937"/>
                <a:gd name="connsiteX11" fmla="*/ 175984 w 4389519"/>
                <a:gd name="connsiteY11" fmla="*/ 60381 h 2916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89519" h="2916937">
                  <a:moveTo>
                    <a:pt x="208215" y="0"/>
                  </a:moveTo>
                  <a:lnTo>
                    <a:pt x="4284014" y="0"/>
                  </a:lnTo>
                  <a:lnTo>
                    <a:pt x="4335794" y="207911"/>
                  </a:lnTo>
                  <a:cubicBezTo>
                    <a:pt x="4388748" y="479686"/>
                    <a:pt x="4403109" y="773803"/>
                    <a:pt x="4376420" y="1078865"/>
                  </a:cubicBezTo>
                  <a:cubicBezTo>
                    <a:pt x="4353703" y="1338514"/>
                    <a:pt x="4265383" y="1540772"/>
                    <a:pt x="4090147" y="1734728"/>
                  </a:cubicBezTo>
                  <a:cubicBezTo>
                    <a:pt x="3906850" y="1937616"/>
                    <a:pt x="3642485" y="2116128"/>
                    <a:pt x="3362552" y="2305097"/>
                  </a:cubicBezTo>
                  <a:cubicBezTo>
                    <a:pt x="3310910" y="2339914"/>
                    <a:pt x="3257553" y="2375972"/>
                    <a:pt x="3204152" y="2412521"/>
                  </a:cubicBezTo>
                  <a:cubicBezTo>
                    <a:pt x="2726165" y="2739616"/>
                    <a:pt x="2379682" y="2951171"/>
                    <a:pt x="1936072" y="2912360"/>
                  </a:cubicBezTo>
                  <a:cubicBezTo>
                    <a:pt x="1260148" y="2853224"/>
                    <a:pt x="807225" y="2516700"/>
                    <a:pt x="421690" y="1787063"/>
                  </a:cubicBezTo>
                  <a:cubicBezTo>
                    <a:pt x="371240" y="1691563"/>
                    <a:pt x="321385" y="1604361"/>
                    <a:pt x="273167" y="1520080"/>
                  </a:cubicBezTo>
                  <a:cubicBezTo>
                    <a:pt x="73334" y="1170636"/>
                    <a:pt x="-21548" y="989700"/>
                    <a:pt x="4118" y="696338"/>
                  </a:cubicBezTo>
                  <a:cubicBezTo>
                    <a:pt x="23232" y="477870"/>
                    <a:pt x="80908" y="264786"/>
                    <a:pt x="175984" y="60381"/>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grpSp>
        <p:nvGrpSpPr>
          <p:cNvPr id="8" name="Group 7">
            <a:extLst>
              <a:ext uri="{FF2B5EF4-FFF2-40B4-BE49-F238E27FC236}">
                <a16:creationId xmlns:a16="http://schemas.microsoft.com/office/drawing/2014/main" id="{03099122-D80B-4389-A1CF-52C635217F4B}"/>
              </a:ext>
            </a:extLst>
          </p:cNvPr>
          <p:cNvGrpSpPr/>
          <p:nvPr/>
        </p:nvGrpSpPr>
        <p:grpSpPr>
          <a:xfrm>
            <a:off x="8122942" y="0"/>
            <a:ext cx="4069058" cy="3547008"/>
            <a:chOff x="8122942" y="0"/>
            <a:chExt cx="4069058" cy="3547008"/>
          </a:xfrm>
        </p:grpSpPr>
        <p:sp>
          <p:nvSpPr>
            <p:cNvPr id="54" name="Freeform: Shape 53">
              <a:extLst>
                <a:ext uri="{FF2B5EF4-FFF2-40B4-BE49-F238E27FC236}">
                  <a16:creationId xmlns:a16="http://schemas.microsoft.com/office/drawing/2014/main" id="{CA535D59-CDAA-4AA9-84AC-A6142E857FE2}"/>
                </a:ext>
              </a:extLst>
            </p:cNvPr>
            <p:cNvSpPr/>
            <p:nvPr/>
          </p:nvSpPr>
          <p:spPr>
            <a:xfrm>
              <a:off x="8122942" y="0"/>
              <a:ext cx="4069058" cy="3547008"/>
            </a:xfrm>
            <a:custGeom>
              <a:avLst/>
              <a:gdLst>
                <a:gd name="connsiteX0" fmla="*/ 305212 w 4069058"/>
                <a:gd name="connsiteY0" fmla="*/ 0 h 3547008"/>
                <a:gd name="connsiteX1" fmla="*/ 4069058 w 4069058"/>
                <a:gd name="connsiteY1" fmla="*/ 0 h 3547008"/>
                <a:gd name="connsiteX2" fmla="*/ 4069058 w 4069058"/>
                <a:gd name="connsiteY2" fmla="*/ 2865785 h 3547008"/>
                <a:gd name="connsiteX3" fmla="*/ 3996814 w 4069058"/>
                <a:gd name="connsiteY3" fmla="*/ 2947457 h 3547008"/>
                <a:gd name="connsiteX4" fmla="*/ 2732780 w 4069058"/>
                <a:gd name="connsiteY4" fmla="*/ 3541640 h 3547008"/>
                <a:gd name="connsiteX5" fmla="*/ 1317550 w 4069058"/>
                <a:gd name="connsiteY5" fmla="*/ 3015110 h 3547008"/>
                <a:gd name="connsiteX6" fmla="*/ 1140977 w 4069058"/>
                <a:gd name="connsiteY6" fmla="*/ 2901419 h 3547008"/>
                <a:gd name="connsiteX7" fmla="*/ 330269 w 4069058"/>
                <a:gd name="connsiteY7" fmla="*/ 2297252 h 3547008"/>
                <a:gd name="connsiteX8" fmla="*/ 13299 w 4069058"/>
                <a:gd name="connsiteY8" fmla="*/ 1599966 h 3547008"/>
                <a:gd name="connsiteX9" fmla="*/ 217457 w 4069058"/>
                <a:gd name="connsiteY9" fmla="*/ 178659 h 3547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69058" h="3547008">
                  <a:moveTo>
                    <a:pt x="305212" y="0"/>
                  </a:moveTo>
                  <a:lnTo>
                    <a:pt x="4069058" y="0"/>
                  </a:lnTo>
                  <a:lnTo>
                    <a:pt x="4069058" y="2865785"/>
                  </a:lnTo>
                  <a:lnTo>
                    <a:pt x="3996814" y="2947457"/>
                  </a:lnTo>
                  <a:cubicBezTo>
                    <a:pt x="3654887" y="3311545"/>
                    <a:pt x="3252443" y="3496175"/>
                    <a:pt x="2732780" y="3541640"/>
                  </a:cubicBezTo>
                  <a:cubicBezTo>
                    <a:pt x="2236701" y="3585041"/>
                    <a:pt x="1850359" y="3361306"/>
                    <a:pt x="1317550" y="3015110"/>
                  </a:cubicBezTo>
                  <a:cubicBezTo>
                    <a:pt x="1258026" y="2976425"/>
                    <a:pt x="1198546" y="2938265"/>
                    <a:pt x="1140977" y="2901419"/>
                  </a:cubicBezTo>
                  <a:cubicBezTo>
                    <a:pt x="828927" y="2701433"/>
                    <a:pt x="534230" y="2512513"/>
                    <a:pt x="330269" y="2297252"/>
                  </a:cubicBezTo>
                  <a:cubicBezTo>
                    <a:pt x="135278" y="2091465"/>
                    <a:pt x="37487" y="1876435"/>
                    <a:pt x="13299" y="1599966"/>
                  </a:cubicBezTo>
                  <a:cubicBezTo>
                    <a:pt x="-32170" y="1080250"/>
                    <a:pt x="39709" y="589889"/>
                    <a:pt x="217457" y="178659"/>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5" name="Freeform: Shape 54">
              <a:extLst>
                <a:ext uri="{FF2B5EF4-FFF2-40B4-BE49-F238E27FC236}">
                  <a16:creationId xmlns:a16="http://schemas.microsoft.com/office/drawing/2014/main" id="{CD6948CC-6D51-4092-887C-B0664DC102C7}"/>
                </a:ext>
              </a:extLst>
            </p:cNvPr>
            <p:cNvSpPr/>
            <p:nvPr/>
          </p:nvSpPr>
          <p:spPr>
            <a:xfrm flipH="1">
              <a:off x="8319994" y="0"/>
              <a:ext cx="3872006" cy="3321595"/>
            </a:xfrm>
            <a:custGeom>
              <a:avLst/>
              <a:gdLst>
                <a:gd name="connsiteX0" fmla="*/ 3466434 w 3872006"/>
                <a:gd name="connsiteY0" fmla="*/ 0 h 3321595"/>
                <a:gd name="connsiteX1" fmla="*/ 65800 w 3872006"/>
                <a:gd name="connsiteY1" fmla="*/ 0 h 3321595"/>
                <a:gd name="connsiteX2" fmla="*/ 0 w 3872006"/>
                <a:gd name="connsiteY2" fmla="*/ 59511 h 3321595"/>
                <a:gd name="connsiteX3" fmla="*/ 0 w 3872006"/>
                <a:gd name="connsiteY3" fmla="*/ 2518435 h 3321595"/>
                <a:gd name="connsiteX4" fmla="*/ 80122 w 3872006"/>
                <a:gd name="connsiteY4" fmla="*/ 2618704 h 3321595"/>
                <a:gd name="connsiteX5" fmla="*/ 1549501 w 3872006"/>
                <a:gd name="connsiteY5" fmla="*/ 3321595 h 3321595"/>
                <a:gd name="connsiteX6" fmla="*/ 2796711 w 3872006"/>
                <a:gd name="connsiteY6" fmla="*/ 2749441 h 3321595"/>
                <a:gd name="connsiteX7" fmla="*/ 2948494 w 3872006"/>
                <a:gd name="connsiteY7" fmla="*/ 2635829 h 3321595"/>
                <a:gd name="connsiteX8" fmla="*/ 3638840 w 3872006"/>
                <a:gd name="connsiteY8" fmla="*/ 2041901 h 3321595"/>
                <a:gd name="connsiteX9" fmla="*/ 3872006 w 3872006"/>
                <a:gd name="connsiteY9" fmla="*/ 1404055 h 3321595"/>
                <a:gd name="connsiteX10" fmla="*/ 3467973 w 3872006"/>
                <a:gd name="connsiteY10" fmla="*/ 1974 h 3321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72006" h="3321595">
                  <a:moveTo>
                    <a:pt x="3466434" y="0"/>
                  </a:moveTo>
                  <a:lnTo>
                    <a:pt x="65800" y="0"/>
                  </a:lnTo>
                  <a:lnTo>
                    <a:pt x="0" y="59511"/>
                  </a:lnTo>
                  <a:lnTo>
                    <a:pt x="0" y="2518435"/>
                  </a:lnTo>
                  <a:lnTo>
                    <a:pt x="80122" y="2618704"/>
                  </a:lnTo>
                  <a:cubicBezTo>
                    <a:pt x="490323" y="3108658"/>
                    <a:pt x="942414" y="3321595"/>
                    <a:pt x="1549501" y="3321595"/>
                  </a:cubicBezTo>
                  <a:cubicBezTo>
                    <a:pt x="2004852" y="3321595"/>
                    <a:pt x="2338950" y="3095023"/>
                    <a:pt x="2796711" y="2749441"/>
                  </a:cubicBezTo>
                  <a:cubicBezTo>
                    <a:pt x="2847850" y="2710827"/>
                    <a:pt x="2898991" y="2672676"/>
                    <a:pt x="2948494" y="2635829"/>
                  </a:cubicBezTo>
                  <a:cubicBezTo>
                    <a:pt x="3216812" y="2435869"/>
                    <a:pt x="3470203" y="2246981"/>
                    <a:pt x="3638840" y="2041901"/>
                  </a:cubicBezTo>
                  <a:cubicBezTo>
                    <a:pt x="3800062" y="1845849"/>
                    <a:pt x="3872006" y="1649145"/>
                    <a:pt x="3872006" y="1404055"/>
                  </a:cubicBezTo>
                  <a:cubicBezTo>
                    <a:pt x="3872006" y="866538"/>
                    <a:pt x="3729694" y="376466"/>
                    <a:pt x="3467973" y="1974"/>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6" name="Freeform: Shape 55">
              <a:extLst>
                <a:ext uri="{FF2B5EF4-FFF2-40B4-BE49-F238E27FC236}">
                  <a16:creationId xmlns:a16="http://schemas.microsoft.com/office/drawing/2014/main" id="{F5F9FD94-99CC-42AD-8E66-CF99E8FD5A94}"/>
                </a:ext>
              </a:extLst>
            </p:cNvPr>
            <p:cNvSpPr/>
            <p:nvPr/>
          </p:nvSpPr>
          <p:spPr>
            <a:xfrm flipH="1">
              <a:off x="8729240" y="9274"/>
              <a:ext cx="3462454" cy="3010961"/>
            </a:xfrm>
            <a:custGeom>
              <a:avLst/>
              <a:gdLst>
                <a:gd name="connsiteX0" fmla="*/ 2953507 w 3462454"/>
                <a:gd name="connsiteY0" fmla="*/ 0 h 3010961"/>
                <a:gd name="connsiteX1" fmla="*/ 477652 w 3462454"/>
                <a:gd name="connsiteY1" fmla="*/ 0 h 3010961"/>
                <a:gd name="connsiteX2" fmla="*/ 327396 w 3462454"/>
                <a:gd name="connsiteY2" fmla="*/ 113681 h 3010961"/>
                <a:gd name="connsiteX3" fmla="*/ 46554 w 3462454"/>
                <a:gd name="connsiteY3" fmla="*/ 391785 h 3010961"/>
                <a:gd name="connsiteX4" fmla="*/ 0 w 3462454"/>
                <a:gd name="connsiteY4" fmla="*/ 453516 h 3010961"/>
                <a:gd name="connsiteX5" fmla="*/ 0 w 3462454"/>
                <a:gd name="connsiteY5" fmla="*/ 2083461 h 3010961"/>
                <a:gd name="connsiteX6" fmla="*/ 26382 w 3462454"/>
                <a:gd name="connsiteY6" fmla="*/ 2118637 h 3010961"/>
                <a:gd name="connsiteX7" fmla="*/ 101620 w 3462454"/>
                <a:gd name="connsiteY7" fmla="*/ 2222744 h 3010961"/>
                <a:gd name="connsiteX8" fmla="*/ 1494064 w 3462454"/>
                <a:gd name="connsiteY8" fmla="*/ 3010961 h 3010961"/>
                <a:gd name="connsiteX9" fmla="*/ 2551110 w 3462454"/>
                <a:gd name="connsiteY9" fmla="*/ 2526044 h 3010961"/>
                <a:gd name="connsiteX10" fmla="*/ 2679751 w 3462454"/>
                <a:gd name="connsiteY10" fmla="*/ 2429754 h 3010961"/>
                <a:gd name="connsiteX11" fmla="*/ 3264840 w 3462454"/>
                <a:gd name="connsiteY11" fmla="*/ 1926383 h 3010961"/>
                <a:gd name="connsiteX12" fmla="*/ 3462454 w 3462454"/>
                <a:gd name="connsiteY12" fmla="*/ 1385790 h 3010961"/>
                <a:gd name="connsiteX13" fmla="*/ 3018820 w 3462454"/>
                <a:gd name="connsiteY13" fmla="*/ 67626 h 30109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462454" h="3010961">
                  <a:moveTo>
                    <a:pt x="2953507" y="0"/>
                  </a:moveTo>
                  <a:lnTo>
                    <a:pt x="477652" y="0"/>
                  </a:lnTo>
                  <a:lnTo>
                    <a:pt x="327396" y="113681"/>
                  </a:lnTo>
                  <a:cubicBezTo>
                    <a:pt x="222344" y="200626"/>
                    <a:pt x="128536" y="293564"/>
                    <a:pt x="46554" y="391785"/>
                  </a:cubicBezTo>
                  <a:lnTo>
                    <a:pt x="0" y="453516"/>
                  </a:lnTo>
                  <a:lnTo>
                    <a:pt x="0" y="2083461"/>
                  </a:lnTo>
                  <a:lnTo>
                    <a:pt x="26382" y="2118637"/>
                  </a:lnTo>
                  <a:cubicBezTo>
                    <a:pt x="51135" y="2152065"/>
                    <a:pt x="76235" y="2186586"/>
                    <a:pt x="101620" y="2222744"/>
                  </a:cubicBezTo>
                  <a:cubicBezTo>
                    <a:pt x="489585" y="2775245"/>
                    <a:pt x="906035" y="3010961"/>
                    <a:pt x="1494064" y="3010961"/>
                  </a:cubicBezTo>
                  <a:cubicBezTo>
                    <a:pt x="1879987" y="3010961"/>
                    <a:pt x="2163144" y="2818935"/>
                    <a:pt x="2551110" y="2526044"/>
                  </a:cubicBezTo>
                  <a:cubicBezTo>
                    <a:pt x="2594452" y="2493317"/>
                    <a:pt x="2637795" y="2460984"/>
                    <a:pt x="2679751" y="2429754"/>
                  </a:cubicBezTo>
                  <a:cubicBezTo>
                    <a:pt x="2907158" y="2260282"/>
                    <a:pt x="3121914" y="2100194"/>
                    <a:pt x="3264840" y="1926383"/>
                  </a:cubicBezTo>
                  <a:cubicBezTo>
                    <a:pt x="3401480" y="1760224"/>
                    <a:pt x="3462454" y="1593511"/>
                    <a:pt x="3462454" y="1385790"/>
                  </a:cubicBezTo>
                  <a:cubicBezTo>
                    <a:pt x="3462454" y="865148"/>
                    <a:pt x="3304918" y="397028"/>
                    <a:pt x="3018820" y="67626"/>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7" name="Freeform: Shape 56">
              <a:extLst>
                <a:ext uri="{FF2B5EF4-FFF2-40B4-BE49-F238E27FC236}">
                  <a16:creationId xmlns:a16="http://schemas.microsoft.com/office/drawing/2014/main" id="{F47D3E70-A759-410D-B5DB-855218E138C3}"/>
                </a:ext>
              </a:extLst>
            </p:cNvPr>
            <p:cNvSpPr/>
            <p:nvPr/>
          </p:nvSpPr>
          <p:spPr>
            <a:xfrm flipH="1">
              <a:off x="8243247" y="9274"/>
              <a:ext cx="3948447" cy="3411460"/>
            </a:xfrm>
            <a:custGeom>
              <a:avLst/>
              <a:gdLst>
                <a:gd name="connsiteX0" fmla="*/ 3564894 w 3904481"/>
                <a:gd name="connsiteY0" fmla="*/ 0 h 3411460"/>
                <a:gd name="connsiteX1" fmla="*/ 0 w 3904481"/>
                <a:gd name="connsiteY1" fmla="*/ 0 h 3411460"/>
                <a:gd name="connsiteX2" fmla="*/ 0 w 3904481"/>
                <a:gd name="connsiteY2" fmla="*/ 2659993 h 3411460"/>
                <a:gd name="connsiteX3" fmla="*/ 1876 w 3904481"/>
                <a:gd name="connsiteY3" fmla="*/ 2662425 h 3411460"/>
                <a:gd name="connsiteX4" fmla="*/ 1514161 w 3904481"/>
                <a:gd name="connsiteY4" fmla="*/ 3411460 h 3411460"/>
                <a:gd name="connsiteX5" fmla="*/ 2797788 w 3904481"/>
                <a:gd name="connsiteY5" fmla="*/ 2801744 h 3411460"/>
                <a:gd name="connsiteX6" fmla="*/ 2954004 w 3904481"/>
                <a:gd name="connsiteY6" fmla="*/ 2680673 h 3411460"/>
                <a:gd name="connsiteX7" fmla="*/ 3664508 w 3904481"/>
                <a:gd name="connsiteY7" fmla="*/ 2047754 h 3411460"/>
                <a:gd name="connsiteX8" fmla="*/ 3904481 w 3904481"/>
                <a:gd name="connsiteY8" fmla="*/ 1368033 h 3411460"/>
                <a:gd name="connsiteX9" fmla="*/ 3596499 w 3904481"/>
                <a:gd name="connsiteY9" fmla="*/ 52268 h 3411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904481" h="3411460">
                  <a:moveTo>
                    <a:pt x="3564894" y="0"/>
                  </a:moveTo>
                  <a:lnTo>
                    <a:pt x="0" y="0"/>
                  </a:lnTo>
                  <a:lnTo>
                    <a:pt x="0" y="2659993"/>
                  </a:lnTo>
                  <a:lnTo>
                    <a:pt x="1876" y="2662425"/>
                  </a:lnTo>
                  <a:cubicBezTo>
                    <a:pt x="424055" y="3184544"/>
                    <a:pt x="889346" y="3411460"/>
                    <a:pt x="1514161" y="3411460"/>
                  </a:cubicBezTo>
                  <a:cubicBezTo>
                    <a:pt x="1982808" y="3411460"/>
                    <a:pt x="2326661" y="3170014"/>
                    <a:pt x="2797788" y="2801744"/>
                  </a:cubicBezTo>
                  <a:cubicBezTo>
                    <a:pt x="2850420" y="2760595"/>
                    <a:pt x="2903054" y="2719940"/>
                    <a:pt x="2954004" y="2680673"/>
                  </a:cubicBezTo>
                  <a:cubicBezTo>
                    <a:pt x="3230156" y="2467586"/>
                    <a:pt x="3490946" y="2266297"/>
                    <a:pt x="3664508" y="2047754"/>
                  </a:cubicBezTo>
                  <a:cubicBezTo>
                    <a:pt x="3830437" y="1838832"/>
                    <a:pt x="3904481" y="1629214"/>
                    <a:pt x="3904481" y="1368033"/>
                  </a:cubicBezTo>
                  <a:cubicBezTo>
                    <a:pt x="3904481" y="877057"/>
                    <a:pt x="3796872" y="423228"/>
                    <a:pt x="3596499" y="52268"/>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9" name="Group 8">
            <a:extLst>
              <a:ext uri="{FF2B5EF4-FFF2-40B4-BE49-F238E27FC236}">
                <a16:creationId xmlns:a16="http://schemas.microsoft.com/office/drawing/2014/main" id="{90302A25-2D4F-4AD5-B0E9-C12184C3599E}"/>
              </a:ext>
            </a:extLst>
          </p:cNvPr>
          <p:cNvGrpSpPr/>
          <p:nvPr/>
        </p:nvGrpSpPr>
        <p:grpSpPr>
          <a:xfrm>
            <a:off x="-1" y="1355238"/>
            <a:ext cx="4381339" cy="5510713"/>
            <a:chOff x="0" y="1347287"/>
            <a:chExt cx="4259808" cy="5510713"/>
          </a:xfrm>
        </p:grpSpPr>
        <p:sp>
          <p:nvSpPr>
            <p:cNvPr id="59" name="Freeform: Shape 58">
              <a:extLst>
                <a:ext uri="{FF2B5EF4-FFF2-40B4-BE49-F238E27FC236}">
                  <a16:creationId xmlns:a16="http://schemas.microsoft.com/office/drawing/2014/main" id="{E227AF03-773A-4B1E-8FED-67198038E60D}"/>
                </a:ext>
              </a:extLst>
            </p:cNvPr>
            <p:cNvSpPr/>
            <p:nvPr/>
          </p:nvSpPr>
          <p:spPr>
            <a:xfrm>
              <a:off x="0" y="1676545"/>
              <a:ext cx="4174269" cy="5181455"/>
            </a:xfrm>
            <a:custGeom>
              <a:avLst/>
              <a:gdLst>
                <a:gd name="connsiteX0" fmla="*/ 1155130 w 4174269"/>
                <a:gd name="connsiteY0" fmla="*/ 990 h 5181455"/>
                <a:gd name="connsiteX1" fmla="*/ 2396955 w 4174269"/>
                <a:gd name="connsiteY1" fmla="*/ 367328 h 5181455"/>
                <a:gd name="connsiteX2" fmla="*/ 3827960 w 4174269"/>
                <a:gd name="connsiteY2" fmla="*/ 4749328 h 5181455"/>
                <a:gd name="connsiteX3" fmla="*/ 3561502 w 4174269"/>
                <a:gd name="connsiteY3" fmla="*/ 5090948 h 5181455"/>
                <a:gd name="connsiteX4" fmla="*/ 3452726 w 4174269"/>
                <a:gd name="connsiteY4" fmla="*/ 5181455 h 5181455"/>
                <a:gd name="connsiteX5" fmla="*/ 0 w 4174269"/>
                <a:gd name="connsiteY5" fmla="*/ 5181455 h 5181455"/>
                <a:gd name="connsiteX6" fmla="*/ 0 w 4174269"/>
                <a:gd name="connsiteY6" fmla="*/ 251605 h 5181455"/>
                <a:gd name="connsiteX7" fmla="*/ 157396 w 4174269"/>
                <a:gd name="connsiteY7" fmla="*/ 182600 h 5181455"/>
                <a:gd name="connsiteX8" fmla="*/ 1155130 w 4174269"/>
                <a:gd name="connsiteY8" fmla="*/ 990 h 5181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74269" h="5181455">
                  <a:moveTo>
                    <a:pt x="1155130" y="990"/>
                  </a:moveTo>
                  <a:cubicBezTo>
                    <a:pt x="1564667" y="12730"/>
                    <a:pt x="1984593" y="129250"/>
                    <a:pt x="2396955" y="367328"/>
                  </a:cubicBezTo>
                  <a:cubicBezTo>
                    <a:pt x="3871760" y="1218807"/>
                    <a:pt x="4678347" y="3276416"/>
                    <a:pt x="3827960" y="4749328"/>
                  </a:cubicBezTo>
                  <a:cubicBezTo>
                    <a:pt x="3748235" y="4887417"/>
                    <a:pt x="3658928" y="4998272"/>
                    <a:pt x="3561502" y="5090948"/>
                  </a:cubicBezTo>
                  <a:lnTo>
                    <a:pt x="3452726" y="5181455"/>
                  </a:lnTo>
                  <a:lnTo>
                    <a:pt x="0" y="5181455"/>
                  </a:lnTo>
                  <a:lnTo>
                    <a:pt x="0" y="251605"/>
                  </a:lnTo>
                  <a:lnTo>
                    <a:pt x="157396" y="182600"/>
                  </a:lnTo>
                  <a:cubicBezTo>
                    <a:pt x="475610" y="54980"/>
                    <a:pt x="811718" y="-8854"/>
                    <a:pt x="1155130" y="990"/>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0" name="Freeform: Shape 59">
              <a:extLst>
                <a:ext uri="{FF2B5EF4-FFF2-40B4-BE49-F238E27FC236}">
                  <a16:creationId xmlns:a16="http://schemas.microsoft.com/office/drawing/2014/main" id="{D6FE8FAD-8A4A-49E1-AFAF-A074482295A9}"/>
                </a:ext>
              </a:extLst>
            </p:cNvPr>
            <p:cNvSpPr/>
            <p:nvPr/>
          </p:nvSpPr>
          <p:spPr>
            <a:xfrm>
              <a:off x="0" y="1347287"/>
              <a:ext cx="4259808" cy="5510713"/>
            </a:xfrm>
            <a:custGeom>
              <a:avLst/>
              <a:gdLst>
                <a:gd name="connsiteX0" fmla="*/ 948905 w 4259808"/>
                <a:gd name="connsiteY0" fmla="*/ 1556 h 5510713"/>
                <a:gd name="connsiteX1" fmla="*/ 2304106 w 4259808"/>
                <a:gd name="connsiteY1" fmla="*/ 405867 h 5510713"/>
                <a:gd name="connsiteX2" fmla="*/ 3890982 w 4259808"/>
                <a:gd name="connsiteY2" fmla="*/ 5156588 h 5510713"/>
                <a:gd name="connsiteX3" fmla="*/ 3680329 w 4259808"/>
                <a:gd name="connsiteY3" fmla="*/ 5445948 h 5510713"/>
                <a:gd name="connsiteX4" fmla="*/ 3616504 w 4259808"/>
                <a:gd name="connsiteY4" fmla="*/ 5510713 h 5510713"/>
                <a:gd name="connsiteX5" fmla="*/ 0 w 4259808"/>
                <a:gd name="connsiteY5" fmla="*/ 5510713 h 5510713"/>
                <a:gd name="connsiteX6" fmla="*/ 0 w 4259808"/>
                <a:gd name="connsiteY6" fmla="*/ 144797 h 5510713"/>
                <a:gd name="connsiteX7" fmla="*/ 164164 w 4259808"/>
                <a:gd name="connsiteY7" fmla="*/ 92266 h 5510713"/>
                <a:gd name="connsiteX8" fmla="*/ 948905 w 4259808"/>
                <a:gd name="connsiteY8" fmla="*/ 1556 h 5510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59808" h="5510713">
                  <a:moveTo>
                    <a:pt x="948905" y="1556"/>
                  </a:moveTo>
                  <a:cubicBezTo>
                    <a:pt x="1395136" y="16867"/>
                    <a:pt x="1853354" y="145625"/>
                    <a:pt x="2304106" y="405867"/>
                  </a:cubicBezTo>
                  <a:cubicBezTo>
                    <a:pt x="3916211" y="1336616"/>
                    <a:pt x="4808028" y="3568218"/>
                    <a:pt x="3890982" y="5156588"/>
                  </a:cubicBezTo>
                  <a:cubicBezTo>
                    <a:pt x="3826502" y="5268272"/>
                    <a:pt x="3756052" y="5363347"/>
                    <a:pt x="3680329" y="5445948"/>
                  </a:cubicBezTo>
                  <a:lnTo>
                    <a:pt x="3616504" y="5510713"/>
                  </a:lnTo>
                  <a:lnTo>
                    <a:pt x="0" y="5510713"/>
                  </a:lnTo>
                  <a:lnTo>
                    <a:pt x="0" y="144797"/>
                  </a:lnTo>
                  <a:lnTo>
                    <a:pt x="164164" y="92266"/>
                  </a:lnTo>
                  <a:cubicBezTo>
                    <a:pt x="418657" y="23914"/>
                    <a:pt x="681631" y="-7614"/>
                    <a:pt x="948905" y="1556"/>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1" name="Freeform: Shape 60">
              <a:extLst>
                <a:ext uri="{FF2B5EF4-FFF2-40B4-BE49-F238E27FC236}">
                  <a16:creationId xmlns:a16="http://schemas.microsoft.com/office/drawing/2014/main" id="{0A7C4DFB-FDFD-4F28-8B00-287EB75C79EB}"/>
                </a:ext>
              </a:extLst>
            </p:cNvPr>
            <p:cNvSpPr/>
            <p:nvPr/>
          </p:nvSpPr>
          <p:spPr>
            <a:xfrm>
              <a:off x="0" y="1592806"/>
              <a:ext cx="4029221" cy="5265194"/>
            </a:xfrm>
            <a:custGeom>
              <a:avLst/>
              <a:gdLst>
                <a:gd name="connsiteX0" fmla="*/ 812878 w 4029221"/>
                <a:gd name="connsiteY0" fmla="*/ 840 h 5265194"/>
                <a:gd name="connsiteX1" fmla="*/ 960980 w 4029221"/>
                <a:gd name="connsiteY1" fmla="*/ 1442 h 5265194"/>
                <a:gd name="connsiteX2" fmla="*/ 2216856 w 4029221"/>
                <a:gd name="connsiteY2" fmla="*/ 376120 h 5265194"/>
                <a:gd name="connsiteX3" fmla="*/ 3687427 w 4029221"/>
                <a:gd name="connsiteY3" fmla="*/ 4778650 h 5265194"/>
                <a:gd name="connsiteX4" fmla="*/ 3267677 w 4029221"/>
                <a:gd name="connsiteY4" fmla="*/ 5245601 h 5265194"/>
                <a:gd name="connsiteX5" fmla="*/ 3237167 w 4029221"/>
                <a:gd name="connsiteY5" fmla="*/ 5265194 h 5265194"/>
                <a:gd name="connsiteX6" fmla="*/ 0 w 4029221"/>
                <a:gd name="connsiteY6" fmla="*/ 5265194 h 5265194"/>
                <a:gd name="connsiteX7" fmla="*/ 0 w 4029221"/>
                <a:gd name="connsiteY7" fmla="*/ 162790 h 5265194"/>
                <a:gd name="connsiteX8" fmla="*/ 58408 w 4029221"/>
                <a:gd name="connsiteY8" fmla="*/ 139352 h 5265194"/>
                <a:gd name="connsiteX9" fmla="*/ 812878 w 4029221"/>
                <a:gd name="connsiteY9" fmla="*/ 840 h 5265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29221" h="5265194">
                  <a:moveTo>
                    <a:pt x="812878" y="840"/>
                  </a:moveTo>
                  <a:cubicBezTo>
                    <a:pt x="862065" y="-449"/>
                    <a:pt x="911443" y="-258"/>
                    <a:pt x="960980" y="1442"/>
                  </a:cubicBezTo>
                  <a:cubicBezTo>
                    <a:pt x="1374507" y="15631"/>
                    <a:pt x="1799140" y="134952"/>
                    <a:pt x="2216856" y="376120"/>
                  </a:cubicBezTo>
                  <a:cubicBezTo>
                    <a:pt x="3710806" y="1238652"/>
                    <a:pt x="4537261" y="3306696"/>
                    <a:pt x="3687427" y="4778650"/>
                  </a:cubicBezTo>
                  <a:cubicBezTo>
                    <a:pt x="3567917" y="4985647"/>
                    <a:pt x="3426282" y="5131074"/>
                    <a:pt x="3267677" y="5245601"/>
                  </a:cubicBezTo>
                  <a:lnTo>
                    <a:pt x="3237167" y="5265194"/>
                  </a:lnTo>
                  <a:lnTo>
                    <a:pt x="0" y="5265194"/>
                  </a:lnTo>
                  <a:lnTo>
                    <a:pt x="0" y="162790"/>
                  </a:lnTo>
                  <a:lnTo>
                    <a:pt x="58408" y="139352"/>
                  </a:lnTo>
                  <a:cubicBezTo>
                    <a:pt x="301661" y="55163"/>
                    <a:pt x="554646" y="7607"/>
                    <a:pt x="812878" y="840"/>
                  </a:cubicBezTo>
                  <a:close/>
                </a:path>
              </a:pathLst>
            </a:custGeom>
            <a:noFill/>
            <a:ln w="19050">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62" name="Freeform: Shape 61">
              <a:extLst>
                <a:ext uri="{FF2B5EF4-FFF2-40B4-BE49-F238E27FC236}">
                  <a16:creationId xmlns:a16="http://schemas.microsoft.com/office/drawing/2014/main" id="{B6E867DF-0B62-429A-A554-CBE585048439}"/>
                </a:ext>
              </a:extLst>
            </p:cNvPr>
            <p:cNvSpPr/>
            <p:nvPr/>
          </p:nvSpPr>
          <p:spPr>
            <a:xfrm>
              <a:off x="0" y="2147333"/>
              <a:ext cx="3702048" cy="4710667"/>
            </a:xfrm>
            <a:custGeom>
              <a:avLst/>
              <a:gdLst>
                <a:gd name="connsiteX0" fmla="*/ 1057511 w 3702048"/>
                <a:gd name="connsiteY0" fmla="*/ 1243 h 4710667"/>
                <a:gd name="connsiteX1" fmla="*/ 2139959 w 3702048"/>
                <a:gd name="connsiteY1" fmla="*/ 324180 h 4710667"/>
                <a:gd name="connsiteX2" fmla="*/ 3407455 w 3702048"/>
                <a:gd name="connsiteY2" fmla="*/ 4118750 h 4710667"/>
                <a:gd name="connsiteX3" fmla="*/ 2754080 w 3702048"/>
                <a:gd name="connsiteY3" fmla="*/ 4690965 h 4710667"/>
                <a:gd name="connsiteX4" fmla="*/ 2711405 w 3702048"/>
                <a:gd name="connsiteY4" fmla="*/ 4710667 h 4710667"/>
                <a:gd name="connsiteX5" fmla="*/ 0 w 3702048"/>
                <a:gd name="connsiteY5" fmla="*/ 4710667 h 4710667"/>
                <a:gd name="connsiteX6" fmla="*/ 0 w 3702048"/>
                <a:gd name="connsiteY6" fmla="*/ 239601 h 4710667"/>
                <a:gd name="connsiteX7" fmla="*/ 72857 w 3702048"/>
                <a:gd name="connsiteY7" fmla="*/ 203063 h 4710667"/>
                <a:gd name="connsiteX8" fmla="*/ 1057511 w 3702048"/>
                <a:gd name="connsiteY8" fmla="*/ 1243 h 4710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02048" h="4710667">
                  <a:moveTo>
                    <a:pt x="1057511" y="1243"/>
                  </a:moveTo>
                  <a:cubicBezTo>
                    <a:pt x="1413932" y="13473"/>
                    <a:pt x="1779927" y="116316"/>
                    <a:pt x="2139959" y="324180"/>
                  </a:cubicBezTo>
                  <a:cubicBezTo>
                    <a:pt x="3427605" y="1067603"/>
                    <a:pt x="4139931" y="2850064"/>
                    <a:pt x="3407455" y="4118750"/>
                  </a:cubicBezTo>
                  <a:cubicBezTo>
                    <a:pt x="3235777" y="4416105"/>
                    <a:pt x="3011128" y="4566048"/>
                    <a:pt x="2754080" y="4690965"/>
                  </a:cubicBezTo>
                  <a:lnTo>
                    <a:pt x="2711405" y="4710667"/>
                  </a:lnTo>
                  <a:lnTo>
                    <a:pt x="0" y="4710667"/>
                  </a:lnTo>
                  <a:lnTo>
                    <a:pt x="0" y="239601"/>
                  </a:lnTo>
                  <a:lnTo>
                    <a:pt x="72857" y="203063"/>
                  </a:lnTo>
                  <a:cubicBezTo>
                    <a:pt x="383165" y="61024"/>
                    <a:pt x="715942" y="-10476"/>
                    <a:pt x="1057511" y="1243"/>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pSp>
      <p:sp>
        <p:nvSpPr>
          <p:cNvPr id="2" name="Title 1"/>
          <p:cNvSpPr>
            <a:spLocks noGrp="1"/>
          </p:cNvSpPr>
          <p:nvPr>
            <p:ph type="title"/>
          </p:nvPr>
        </p:nvSpPr>
        <p:spPr>
          <a:xfrm>
            <a:off x="4654296" y="3420734"/>
            <a:ext cx="6665976" cy="2129674"/>
          </a:xfrm>
        </p:spPr>
        <p:txBody>
          <a:bodyPr anchor="b">
            <a:noAutofit/>
          </a:bodyPr>
          <a:lstStyle>
            <a:lvl1pPr algn="l">
              <a:lnSpc>
                <a:spcPct val="110000"/>
              </a:lnSpc>
              <a:defRPr sz="4800" cap="none" baseline="0">
                <a:solidFill>
                  <a:schemeClr val="tx1">
                    <a:lumMod val="75000"/>
                    <a:lumOff val="25000"/>
                  </a:schemeClr>
                </a:solidFill>
              </a:defRPr>
            </a:lvl1pPr>
          </a:lstStyle>
          <a:p>
            <a:r>
              <a:rPr lang="en-US"/>
              <a:t>Click to edit Master title style</a:t>
            </a:r>
            <a:endParaRPr lang="en-US" dirty="0"/>
          </a:p>
        </p:txBody>
      </p:sp>
      <p:sp>
        <p:nvSpPr>
          <p:cNvPr id="23" name="Footer Placeholder 22">
            <a:extLst>
              <a:ext uri="{FF2B5EF4-FFF2-40B4-BE49-F238E27FC236}">
                <a16:creationId xmlns:a16="http://schemas.microsoft.com/office/drawing/2014/main" id="{E197B67B-BA44-4D2A-B31D-35A89323C4B1}"/>
              </a:ext>
            </a:extLst>
          </p:cNvPr>
          <p:cNvSpPr>
            <a:spLocks noGrp="1"/>
          </p:cNvSpPr>
          <p:nvPr>
            <p:ph type="ftr" sz="quarter" idx="11"/>
          </p:nvPr>
        </p:nvSpPr>
        <p:spPr>
          <a:xfrm>
            <a:off x="4654296" y="6170490"/>
            <a:ext cx="5713314" cy="457200"/>
          </a:xfrm>
        </p:spPr>
        <p:txBody>
          <a:bodyPr/>
          <a:lstStyle/>
          <a:p>
            <a:endParaRPr lang="en-US" dirty="0"/>
          </a:p>
        </p:txBody>
      </p:sp>
      <p:sp>
        <p:nvSpPr>
          <p:cNvPr id="27" name="Slide Number Placeholder 26">
            <a:extLst>
              <a:ext uri="{FF2B5EF4-FFF2-40B4-BE49-F238E27FC236}">
                <a16:creationId xmlns:a16="http://schemas.microsoft.com/office/drawing/2014/main" id="{1D718595-24D3-4517-A62E-C1F493407AAE}"/>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
        <p:nvSpPr>
          <p:cNvPr id="3" name="Text Placeholder 2"/>
          <p:cNvSpPr>
            <a:spLocks noGrp="1"/>
          </p:cNvSpPr>
          <p:nvPr>
            <p:ph type="body" idx="1"/>
          </p:nvPr>
        </p:nvSpPr>
        <p:spPr>
          <a:xfrm>
            <a:off x="4654295" y="5550408"/>
            <a:ext cx="6665975" cy="512064"/>
          </a:xfrm>
        </p:spPr>
        <p:txBody>
          <a:bodyPr>
            <a:normAutofit/>
          </a:bodyPr>
          <a:lstStyle>
            <a:lvl1pPr marL="0" indent="0" algn="l">
              <a:lnSpc>
                <a:spcPct val="130000"/>
              </a:lnSpc>
              <a:spcBef>
                <a:spcPts val="0"/>
              </a:spcBef>
              <a:buNone/>
              <a:defRPr sz="2000" baseline="0">
                <a:solidFill>
                  <a:schemeClr val="tx1">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18" name="Date Placeholder 17">
            <a:extLst>
              <a:ext uri="{FF2B5EF4-FFF2-40B4-BE49-F238E27FC236}">
                <a16:creationId xmlns:a16="http://schemas.microsoft.com/office/drawing/2014/main" id="{3C6217BB-A228-414D-92D9-E1D1EFEB8BE6}"/>
              </a:ext>
            </a:extLst>
          </p:cNvPr>
          <p:cNvSpPr>
            <a:spLocks noGrp="1"/>
          </p:cNvSpPr>
          <p:nvPr>
            <p:ph type="dt" sz="half" idx="10"/>
          </p:nvPr>
        </p:nvSpPr>
        <p:spPr>
          <a:xfrm>
            <a:off x="640080" y="6170491"/>
            <a:ext cx="2840083" cy="457200"/>
          </a:xfrm>
        </p:spPr>
        <p:txBody>
          <a:bodyPr/>
          <a:lstStyle>
            <a:lvl1pPr algn="l">
              <a:defRPr/>
            </a:lvl1pPr>
          </a:lstStyle>
          <a:p>
            <a:fld id="{E72EB70D-CD01-44DA-83B3-8FEB3383D307}" type="datetime1">
              <a:rPr lang="en-US" smtClean="0"/>
              <a:t>1/16/2025</a:t>
            </a:fld>
            <a:endParaRPr lang="en-US" dirty="0"/>
          </a:p>
        </p:txBody>
      </p:sp>
    </p:spTree>
    <p:extLst>
      <p:ext uri="{BB962C8B-B14F-4D97-AF65-F5344CB8AC3E}">
        <p14:creationId xmlns:p14="http://schemas.microsoft.com/office/powerpoint/2010/main" val="29536521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920240"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30290"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C1D6427-F07F-4D50-B151-455100AF70FF}"/>
              </a:ext>
            </a:extLst>
          </p:cNvPr>
          <p:cNvSpPr>
            <a:spLocks noGrp="1"/>
          </p:cNvSpPr>
          <p:nvPr>
            <p:ph type="dt" sz="half" idx="10"/>
          </p:nvPr>
        </p:nvSpPr>
        <p:spPr/>
        <p:txBody>
          <a:bodyPr/>
          <a:lstStyle/>
          <a:p>
            <a:fld id="{D0158CFD-9357-46BE-A189-D637A67C8730}" type="datetime1">
              <a:rPr lang="en-US" smtClean="0"/>
              <a:t>1/16/2025</a:t>
            </a:fld>
            <a:endParaRPr lang="en-US" dirty="0"/>
          </a:p>
        </p:txBody>
      </p:sp>
      <p:sp>
        <p:nvSpPr>
          <p:cNvPr id="9" name="Footer Placeholder 8">
            <a:extLst>
              <a:ext uri="{FF2B5EF4-FFF2-40B4-BE49-F238E27FC236}">
                <a16:creationId xmlns:a16="http://schemas.microsoft.com/office/drawing/2014/main" id="{479EFBB2-C5E0-4D57-AB1D-3AA907ECFD72}"/>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7AE6B7E1-F60B-4D08-9052-423D6FBFAD64}"/>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77368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920241" y="2456408"/>
            <a:ext cx="4160520" cy="823912"/>
          </a:xfrm>
        </p:spPr>
        <p:txBody>
          <a:bodyPr anchor="b">
            <a:normAutofit/>
          </a:bodyPr>
          <a:lstStyle>
            <a:lvl1pPr marL="0" indent="0">
              <a:lnSpc>
                <a:spcPct val="130000"/>
              </a:lnSpc>
              <a:buNone/>
              <a:defRPr sz="1800" b="1"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920241"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30290" y="2456408"/>
            <a:ext cx="4160520" cy="823912"/>
          </a:xfrm>
        </p:spPr>
        <p:txBody>
          <a:bodyPr anchor="b">
            <a:normAutofit/>
          </a:bodyPr>
          <a:lstStyle>
            <a:lvl1pPr marL="0" indent="0">
              <a:lnSpc>
                <a:spcPct val="99000"/>
              </a:lnSpc>
              <a:buNone/>
              <a:defRPr lang="en-US" sz="1800" b="1" kern="1200" cap="all" spc="150"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30000"/>
              </a:lnSpc>
              <a:spcBef>
                <a:spcPts val="930"/>
              </a:spcBef>
              <a:buFont typeface="Corbel" panose="020B0503020204020204" pitchFamily="34" charset="0"/>
              <a:buNone/>
            </a:pPr>
            <a:r>
              <a:rPr lang="en-US"/>
              <a:t>Click to edit Master text styles</a:t>
            </a:r>
          </a:p>
        </p:txBody>
      </p:sp>
      <p:sp>
        <p:nvSpPr>
          <p:cNvPr id="6" name="Content Placeholder 5"/>
          <p:cNvSpPr>
            <a:spLocks noGrp="1"/>
          </p:cNvSpPr>
          <p:nvPr>
            <p:ph sz="quarter" idx="4"/>
          </p:nvPr>
        </p:nvSpPr>
        <p:spPr>
          <a:xfrm>
            <a:off x="6530290"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9">
            <a:extLst>
              <a:ext uri="{FF2B5EF4-FFF2-40B4-BE49-F238E27FC236}">
                <a16:creationId xmlns:a16="http://schemas.microsoft.com/office/drawing/2014/main" id="{3771BF97-4D2A-43A4-8CDC-2250017EB045}"/>
              </a:ext>
            </a:extLst>
          </p:cNvPr>
          <p:cNvSpPr>
            <a:spLocks noGrp="1"/>
          </p:cNvSpPr>
          <p:nvPr>
            <p:ph type="dt" sz="half" idx="10"/>
          </p:nvPr>
        </p:nvSpPr>
        <p:spPr/>
        <p:txBody>
          <a:bodyPr/>
          <a:lstStyle/>
          <a:p>
            <a:fld id="{7B4742EE-B331-4632-BD10-A82FED6B6FC0}" type="datetime1">
              <a:rPr lang="en-US" smtClean="0"/>
              <a:t>1/16/2025</a:t>
            </a:fld>
            <a:endParaRPr lang="en-US" dirty="0"/>
          </a:p>
        </p:txBody>
      </p:sp>
      <p:sp>
        <p:nvSpPr>
          <p:cNvPr id="11" name="Footer Placeholder 10">
            <a:extLst>
              <a:ext uri="{FF2B5EF4-FFF2-40B4-BE49-F238E27FC236}">
                <a16:creationId xmlns:a16="http://schemas.microsoft.com/office/drawing/2014/main" id="{6020661A-DA07-4679-9226-945B5DD2480C}"/>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EEFCE38B-E087-4988-BC3A-FE3B55E70D7E}"/>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
        <p:nvSpPr>
          <p:cNvPr id="13" name="Title 12">
            <a:extLst>
              <a:ext uri="{FF2B5EF4-FFF2-40B4-BE49-F238E27FC236}">
                <a16:creationId xmlns:a16="http://schemas.microsoft.com/office/drawing/2014/main" id="{D3BC439C-E995-4E1F-8DE9-75C32785E00F}"/>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181638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CF30096C-3491-4EF2-ABB2-D57F3F4B5BD5}"/>
              </a:ext>
            </a:extLst>
          </p:cNvPr>
          <p:cNvSpPr>
            <a:spLocks noGrp="1"/>
          </p:cNvSpPr>
          <p:nvPr>
            <p:ph type="dt" sz="half" idx="10"/>
          </p:nvPr>
        </p:nvSpPr>
        <p:spPr/>
        <p:txBody>
          <a:bodyPr/>
          <a:lstStyle/>
          <a:p>
            <a:fld id="{451BA835-D13F-49F4-8F11-5D576AC65FAD}" type="datetime1">
              <a:rPr lang="en-US" smtClean="0"/>
              <a:t>1/16/2025</a:t>
            </a:fld>
            <a:endParaRPr lang="en-US" dirty="0"/>
          </a:p>
        </p:txBody>
      </p:sp>
      <p:sp>
        <p:nvSpPr>
          <p:cNvPr id="7" name="Footer Placeholder 6">
            <a:extLst>
              <a:ext uri="{FF2B5EF4-FFF2-40B4-BE49-F238E27FC236}">
                <a16:creationId xmlns:a16="http://schemas.microsoft.com/office/drawing/2014/main" id="{79DA3A85-7147-4F32-944A-B079AF5147E2}"/>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EEDDF50D-95C0-4DA2-BBC6-41774FAC1404}"/>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3657988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solidFill>
          <a:schemeClr val="bg2"/>
        </a:solidFill>
        <a:effectLst/>
      </p:bgPr>
    </p:bg>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209BEFCA-6D6F-4F26-823F-C86CA694B830}"/>
              </a:ext>
            </a:extLst>
          </p:cNvPr>
          <p:cNvSpPr>
            <a:spLocks noGrp="1"/>
          </p:cNvSpPr>
          <p:nvPr>
            <p:ph type="dt" sz="half" idx="10"/>
          </p:nvPr>
        </p:nvSpPr>
        <p:spPr/>
        <p:txBody>
          <a:bodyPr/>
          <a:lstStyle/>
          <a:p>
            <a:fld id="{ADBD1799-ACB5-4CB2-86A2-5C574F1C8706}" type="datetime1">
              <a:rPr lang="en-US" smtClean="0"/>
              <a:t>1/16/2025</a:t>
            </a:fld>
            <a:endParaRPr lang="en-US" dirty="0"/>
          </a:p>
        </p:txBody>
      </p:sp>
      <p:sp>
        <p:nvSpPr>
          <p:cNvPr id="6" name="Footer Placeholder 5">
            <a:extLst>
              <a:ext uri="{FF2B5EF4-FFF2-40B4-BE49-F238E27FC236}">
                <a16:creationId xmlns:a16="http://schemas.microsoft.com/office/drawing/2014/main" id="{BC2EE2C9-E87D-4495-9EDA-6BC0EDC2709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4E5557A9-903F-4B36-8B06-D9EADF230508}"/>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2608236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76488" y="640080"/>
            <a:ext cx="3227715" cy="2551751"/>
          </a:xfrm>
        </p:spPr>
        <p:txBody>
          <a:bodyPr anchor="b">
            <a:normAutofit/>
          </a:bodyPr>
          <a:lstStyle>
            <a:lvl1pPr>
              <a:lnSpc>
                <a:spcPct val="104000"/>
              </a:lnSpc>
              <a:defRPr sz="3400"/>
            </a:lvl1pPr>
          </a:lstStyle>
          <a:p>
            <a:r>
              <a:rPr lang="en-US"/>
              <a:t>Click to edit Master title style</a:t>
            </a:r>
            <a:endParaRPr lang="en-US" dirty="0"/>
          </a:p>
        </p:txBody>
      </p:sp>
      <p:sp>
        <p:nvSpPr>
          <p:cNvPr id="3" name="Content Placeholder 2"/>
          <p:cNvSpPr>
            <a:spLocks noGrp="1"/>
          </p:cNvSpPr>
          <p:nvPr>
            <p:ph idx="1"/>
          </p:nvPr>
        </p:nvSpPr>
        <p:spPr>
          <a:xfrm>
            <a:off x="1280160" y="640080"/>
            <a:ext cx="6949440" cy="5455919"/>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76488" y="3223803"/>
            <a:ext cx="3227715" cy="2872197"/>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BB904BE8-2080-4FFA-9239-A8929E28FAD9}"/>
              </a:ext>
            </a:extLst>
          </p:cNvPr>
          <p:cNvSpPr>
            <a:spLocks noGrp="1"/>
          </p:cNvSpPr>
          <p:nvPr>
            <p:ph type="dt" sz="half" idx="10"/>
          </p:nvPr>
        </p:nvSpPr>
        <p:spPr>
          <a:xfrm>
            <a:off x="8476488" y="6170491"/>
            <a:ext cx="2214322" cy="457200"/>
          </a:xfrm>
        </p:spPr>
        <p:txBody>
          <a:bodyPr/>
          <a:lstStyle/>
          <a:p>
            <a:fld id="{ED5DD0D6-7A82-473E-879B-C6ECD6CCCFEC}" type="datetime1">
              <a:rPr lang="en-US" smtClean="0"/>
              <a:t>1/16/2025</a:t>
            </a:fld>
            <a:endParaRPr lang="en-US" dirty="0"/>
          </a:p>
        </p:txBody>
      </p:sp>
      <p:sp>
        <p:nvSpPr>
          <p:cNvPr id="9" name="Footer Placeholder 8">
            <a:extLst>
              <a:ext uri="{FF2B5EF4-FFF2-40B4-BE49-F238E27FC236}">
                <a16:creationId xmlns:a16="http://schemas.microsoft.com/office/drawing/2014/main" id="{ED5580C6-5CD7-4CDD-977D-0533C84F2F45}"/>
              </a:ext>
            </a:extLst>
          </p:cNvPr>
          <p:cNvSpPr>
            <a:spLocks noGrp="1"/>
          </p:cNvSpPr>
          <p:nvPr>
            <p:ph type="ftr" sz="quarter" idx="11"/>
          </p:nvPr>
        </p:nvSpPr>
        <p:spPr>
          <a:xfrm>
            <a:off x="1280160" y="6170490"/>
            <a:ext cx="6949440" cy="457200"/>
          </a:xfrm>
        </p:spPr>
        <p:txBody>
          <a:bodyPr/>
          <a:lstStyle/>
          <a:p>
            <a:endParaRPr lang="en-US" dirty="0"/>
          </a:p>
        </p:txBody>
      </p:sp>
      <p:sp>
        <p:nvSpPr>
          <p:cNvPr id="10" name="Slide Number Placeholder 9">
            <a:extLst>
              <a:ext uri="{FF2B5EF4-FFF2-40B4-BE49-F238E27FC236}">
                <a16:creationId xmlns:a16="http://schemas.microsoft.com/office/drawing/2014/main" id="{518D0320-9B66-443F-8E28-8BCF07E082BD}"/>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9130883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0" y="0"/>
            <a:ext cx="8102651" cy="6857999"/>
          </a:xfrm>
          <a:solidFill>
            <a:schemeClr val="bg2">
              <a:lumMod val="9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8476488" y="1503910"/>
            <a:ext cx="3230625" cy="1687924"/>
          </a:xfrm>
        </p:spPr>
        <p:txBody>
          <a:bodyPr anchor="b">
            <a:noAutofit/>
          </a:bodyPr>
          <a:lstStyle>
            <a:lvl1pPr>
              <a:lnSpc>
                <a:spcPct val="104000"/>
              </a:lnSpc>
              <a:defRPr sz="3400"/>
            </a:lvl1pPr>
          </a:lstStyle>
          <a:p>
            <a:r>
              <a:rPr lang="en-US"/>
              <a:t>Click to edit Master title style</a:t>
            </a:r>
            <a:endParaRPr lang="en-US" dirty="0"/>
          </a:p>
        </p:txBody>
      </p:sp>
      <p:sp>
        <p:nvSpPr>
          <p:cNvPr id="4" name="Text Placeholder 3"/>
          <p:cNvSpPr>
            <a:spLocks noGrp="1"/>
          </p:cNvSpPr>
          <p:nvPr>
            <p:ph type="body" sz="half" idx="2"/>
          </p:nvPr>
        </p:nvSpPr>
        <p:spPr>
          <a:xfrm>
            <a:off x="8476488" y="3223806"/>
            <a:ext cx="3227832" cy="2872194"/>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1" name="Date Placeholder 10">
            <a:extLst>
              <a:ext uri="{FF2B5EF4-FFF2-40B4-BE49-F238E27FC236}">
                <a16:creationId xmlns:a16="http://schemas.microsoft.com/office/drawing/2014/main" id="{41C2A9DB-B176-4069-8734-5B4ED352BA2B}"/>
              </a:ext>
            </a:extLst>
          </p:cNvPr>
          <p:cNvSpPr>
            <a:spLocks noGrp="1"/>
          </p:cNvSpPr>
          <p:nvPr>
            <p:ph type="dt" sz="half" idx="10"/>
          </p:nvPr>
        </p:nvSpPr>
        <p:spPr>
          <a:xfrm>
            <a:off x="8476488" y="6170491"/>
            <a:ext cx="2214322" cy="457200"/>
          </a:xfrm>
        </p:spPr>
        <p:txBody>
          <a:bodyPr/>
          <a:lstStyle/>
          <a:p>
            <a:fld id="{D4605E03-BC17-41A7-854C-DFAB672737DC}" type="datetime1">
              <a:rPr lang="en-US" smtClean="0"/>
              <a:t>1/16/2025</a:t>
            </a:fld>
            <a:endParaRPr lang="en-US" dirty="0"/>
          </a:p>
        </p:txBody>
      </p:sp>
      <p:sp>
        <p:nvSpPr>
          <p:cNvPr id="12" name="Footer Placeholder 11">
            <a:extLst>
              <a:ext uri="{FF2B5EF4-FFF2-40B4-BE49-F238E27FC236}">
                <a16:creationId xmlns:a16="http://schemas.microsoft.com/office/drawing/2014/main" id="{430F9A2F-C2C4-4E1C-B4B3-07ED84F28CE8}"/>
              </a:ext>
            </a:extLst>
          </p:cNvPr>
          <p:cNvSpPr>
            <a:spLocks noGrp="1"/>
          </p:cNvSpPr>
          <p:nvPr>
            <p:ph type="ftr" sz="quarter" idx="11"/>
          </p:nvPr>
        </p:nvSpPr>
        <p:spPr>
          <a:xfrm>
            <a:off x="1280160" y="6170490"/>
            <a:ext cx="6464410" cy="457200"/>
          </a:xfrm>
        </p:spPr>
        <p:txBody>
          <a:bodyPr/>
          <a:lstStyle>
            <a:lvl1pPr>
              <a:defRPr b="1">
                <a:solidFill>
                  <a:srgbClr val="FFFFFF"/>
                </a:solidFill>
                <a:effectLst>
                  <a:outerShdw blurRad="50800" dist="38100" dir="2700000" algn="tl" rotWithShape="0">
                    <a:prstClr val="black">
                      <a:alpha val="43000"/>
                    </a:prstClr>
                  </a:outerShdw>
                </a:effectLst>
              </a:defRPr>
            </a:lvl1pPr>
          </a:lstStyle>
          <a:p>
            <a:endParaRPr lang="en-US" dirty="0"/>
          </a:p>
        </p:txBody>
      </p:sp>
      <p:sp>
        <p:nvSpPr>
          <p:cNvPr id="13" name="Slide Number Placeholder 12">
            <a:extLst>
              <a:ext uri="{FF2B5EF4-FFF2-40B4-BE49-F238E27FC236}">
                <a16:creationId xmlns:a16="http://schemas.microsoft.com/office/drawing/2014/main" id="{F9BFA0A0-2117-4A10-9DAA-080C21559CF3}"/>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3617770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6397E4A-EB6A-4FA6-AA4F-69EA0C70FDC9}"/>
              </a:ext>
            </a:extLst>
          </p:cNvPr>
          <p:cNvSpPr>
            <a:spLocks noGrp="1"/>
          </p:cNvSpPr>
          <p:nvPr>
            <p:ph type="dt" sz="half" idx="10"/>
          </p:nvPr>
        </p:nvSpPr>
        <p:spPr/>
        <p:txBody>
          <a:bodyPr/>
          <a:lstStyle/>
          <a:p>
            <a:fld id="{6F86ED0C-1DA7-41F0-94CF-6218B1FEDFF1}" type="datetime1">
              <a:rPr lang="en-US" smtClean="0"/>
              <a:t>1/16/2025</a:t>
            </a:fld>
            <a:endParaRPr lang="en-US" dirty="0"/>
          </a:p>
        </p:txBody>
      </p:sp>
      <p:sp>
        <p:nvSpPr>
          <p:cNvPr id="8" name="Footer Placeholder 7">
            <a:extLst>
              <a:ext uri="{FF2B5EF4-FFF2-40B4-BE49-F238E27FC236}">
                <a16:creationId xmlns:a16="http://schemas.microsoft.com/office/drawing/2014/main" id="{051A2F5D-7AC4-4F91-965A-7B6A45D6F414}"/>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D26E8B86-CDB8-482F-9D9F-1BFDA3638B3E}"/>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31168149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77965" y="507037"/>
            <a:ext cx="1571626" cy="533993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933700" y="524373"/>
            <a:ext cx="5959577" cy="532259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9277965" y="6296615"/>
            <a:ext cx="2505996" cy="365125"/>
          </a:xfrm>
        </p:spPr>
        <p:txBody>
          <a:bodyPr/>
          <a:lstStyle/>
          <a:p>
            <a:fld id="{EECF02AB-6034-4B88-BC5A-7C17CB0EF809}" type="datetime1">
              <a:rPr lang="en-US" smtClean="0"/>
              <a:t>1/16/2025</a:t>
            </a:fld>
            <a:endParaRPr lang="en-US" dirty="0"/>
          </a:p>
        </p:txBody>
      </p:sp>
      <p:sp>
        <p:nvSpPr>
          <p:cNvPr id="5" name="Footer Placeholder 4"/>
          <p:cNvSpPr>
            <a:spLocks noGrp="1"/>
          </p:cNvSpPr>
          <p:nvPr>
            <p:ph type="ftr" sz="quarter" idx="11"/>
          </p:nvPr>
        </p:nvSpPr>
        <p:spPr>
          <a:xfrm>
            <a:off x="2933699" y="6296615"/>
            <a:ext cx="5959577" cy="365125"/>
          </a:xfrm>
        </p:spPr>
        <p:txBody>
          <a:bodyPr/>
          <a:lstStyle/>
          <a:p>
            <a:endParaRPr lang="en-US" dirty="0"/>
          </a:p>
        </p:txBody>
      </p:sp>
      <p:sp>
        <p:nvSpPr>
          <p:cNvPr id="6" name="Slide Number Placeholder 5"/>
          <p:cNvSpPr>
            <a:spLocks noGrp="1"/>
          </p:cNvSpPr>
          <p:nvPr>
            <p:ph type="sldNum" sz="quarter" idx="12"/>
          </p:nvPr>
        </p:nvSpPr>
        <p:spPr>
          <a:xfrm rot="5400000">
            <a:off x="8734643" y="2853201"/>
            <a:ext cx="5383267" cy="604269"/>
          </a:xfrm>
        </p:spPr>
        <p:txBody>
          <a:bodyPr/>
          <a:lstStyle>
            <a:lvl1pPr algn="l">
              <a:defRPr/>
            </a:lvl1pPr>
          </a:lstStyle>
          <a:p>
            <a:fld id="{FAEF9944-A4F6-4C59-AEBD-678D6480B8EA}" type="slidenum">
              <a:rPr lang="en-US" smtClean="0"/>
              <a:pPr/>
              <a:t>‹#›</a:t>
            </a:fld>
            <a:endParaRPr lang="en-US" dirty="0"/>
          </a:p>
        </p:txBody>
      </p:sp>
      <p:cxnSp>
        <p:nvCxnSpPr>
          <p:cNvPr id="7" name="Straight Connector 6" title="Rule Line">
            <a:extLst>
              <a:ext uri="{FF2B5EF4-FFF2-40B4-BE49-F238E27FC236}">
                <a16:creationId xmlns:a16="http://schemas.microsoft.com/office/drawing/2014/main" id="{A1005B08-D2D4-455C-AA62-1200E43E7AF9}"/>
              </a:ext>
            </a:extLst>
          </p:cNvPr>
          <p:cNvCxnSpPr/>
          <p:nvPr/>
        </p:nvCxnSpPr>
        <p:spPr>
          <a:xfrm>
            <a:off x="9111582" y="571502"/>
            <a:ext cx="0" cy="5275467"/>
          </a:xfrm>
          <a:prstGeom prst="line">
            <a:avLst/>
          </a:prstGeom>
          <a:ln w="38100">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610983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920240" y="442220"/>
            <a:ext cx="8770571" cy="1345269"/>
          </a:xfrm>
          <a:prstGeom prst="rect">
            <a:avLst/>
          </a:prstGeom>
        </p:spPr>
        <p:txBody>
          <a:bodyPr vert="horz" lIns="109728" tIns="109728" rIns="109728" bIns="9144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920240" y="2312276"/>
            <a:ext cx="8770571" cy="3651504"/>
          </a:xfrm>
          <a:prstGeom prst="rect">
            <a:avLst/>
          </a:prstGeom>
        </p:spPr>
        <p:txBody>
          <a:bodyPr vert="horz" lIns="109728" tIns="109728" rIns="109728" bIns="9144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50727" y="6170491"/>
            <a:ext cx="2840083" cy="457200"/>
          </a:xfrm>
          <a:prstGeom prst="rect">
            <a:avLst/>
          </a:prstGeom>
        </p:spPr>
        <p:txBody>
          <a:bodyPr vert="horz" lIns="109728" tIns="109728" rIns="109728" bIns="91440" rtlCol="0" anchor="ctr"/>
          <a:lstStyle>
            <a:lvl1pPr algn="r">
              <a:defRPr sz="1100" spc="150" baseline="0">
                <a:solidFill>
                  <a:schemeClr val="tx1">
                    <a:lumMod val="75000"/>
                    <a:lumOff val="25000"/>
                  </a:schemeClr>
                </a:solidFill>
                <a:latin typeface="+mj-lt"/>
              </a:defRPr>
            </a:lvl1pPr>
          </a:lstStyle>
          <a:p>
            <a:fld id="{C4408324-A84C-4A45-93B6-78D079CCE772}" type="datetime1">
              <a:rPr lang="en-US" smtClean="0"/>
              <a:t>1/16/2025</a:t>
            </a:fld>
            <a:endParaRPr lang="en-US" dirty="0"/>
          </a:p>
        </p:txBody>
      </p:sp>
      <p:sp>
        <p:nvSpPr>
          <p:cNvPr id="5" name="Footer Placeholder 4"/>
          <p:cNvSpPr>
            <a:spLocks noGrp="1"/>
          </p:cNvSpPr>
          <p:nvPr>
            <p:ph type="ftr" sz="quarter" idx="3"/>
          </p:nvPr>
        </p:nvSpPr>
        <p:spPr>
          <a:xfrm>
            <a:off x="1920240" y="6170490"/>
            <a:ext cx="5667375" cy="457200"/>
          </a:xfrm>
          <a:prstGeom prst="rect">
            <a:avLst/>
          </a:prstGeom>
        </p:spPr>
        <p:txBody>
          <a:bodyPr vert="horz" lIns="109728" tIns="109728" rIns="109728" bIns="91440" rtlCol="0" anchor="ctr"/>
          <a:lstStyle>
            <a:lvl1pPr algn="l">
              <a:defRPr sz="1100" spc="150" baseline="0">
                <a:solidFill>
                  <a:schemeClr val="tx1">
                    <a:lumMod val="75000"/>
                    <a:lumOff val="25000"/>
                  </a:schemeClr>
                </a:solidFill>
                <a:latin typeface="+mj-lt"/>
              </a:defRPr>
            </a:lvl1pPr>
          </a:lstStyle>
          <a:p>
            <a:endParaRPr lang="en-US" dirty="0"/>
          </a:p>
        </p:txBody>
      </p:sp>
      <p:sp>
        <p:nvSpPr>
          <p:cNvPr id="6" name="Slide Number Placeholder 5"/>
          <p:cNvSpPr>
            <a:spLocks noGrp="1"/>
          </p:cNvSpPr>
          <p:nvPr>
            <p:ph type="sldNum" sz="quarter" idx="4"/>
          </p:nvPr>
        </p:nvSpPr>
        <p:spPr>
          <a:xfrm>
            <a:off x="10853744" y="6170490"/>
            <a:ext cx="1188720" cy="457200"/>
          </a:xfrm>
          <a:prstGeom prst="rect">
            <a:avLst/>
          </a:prstGeom>
        </p:spPr>
        <p:txBody>
          <a:bodyPr vert="horz" lIns="109728" tIns="109728" rIns="109728" bIns="91440" rtlCol="0" anchor="b"/>
          <a:lstStyle>
            <a:lvl1pPr algn="r">
              <a:defRPr sz="1600" b="1" baseline="0">
                <a:solidFill>
                  <a:schemeClr val="tx1">
                    <a:lumMod val="75000"/>
                    <a:lumOff val="25000"/>
                  </a:schemeClr>
                </a:solidFill>
                <a:latin typeface="+mj-lt"/>
              </a:defRPr>
            </a:lvl1pPr>
          </a:lstStyle>
          <a:p>
            <a:pPr algn="l"/>
            <a:fld id="{FAEF9944-A4F6-4C59-AEBD-678D6480B8EA}" type="slidenum">
              <a:rPr lang="en-US" smtClean="0"/>
              <a:pPr algn="l"/>
              <a:t>‹#›</a:t>
            </a:fld>
            <a:endParaRPr lang="en-US" dirty="0"/>
          </a:p>
        </p:txBody>
      </p:sp>
      <p:cxnSp>
        <p:nvCxnSpPr>
          <p:cNvPr id="9" name="Straight Connector 8" title="Rule Line">
            <a:extLst>
              <a:ext uri="{FF2B5EF4-FFF2-40B4-BE49-F238E27FC236}">
                <a16:creationId xmlns:a16="http://schemas.microsoft.com/office/drawing/2014/main" id="{430127AE-B29E-4FDF-99D2-A2F1E7003F74}"/>
              </a:ext>
            </a:extLst>
          </p:cNvPr>
          <p:cNvCxnSpPr/>
          <p:nvPr/>
        </p:nvCxnSpPr>
        <p:spPr>
          <a:xfrm>
            <a:off x="1920240" y="2176009"/>
            <a:ext cx="8770571" cy="0"/>
          </a:xfrm>
          <a:prstGeom prst="line">
            <a:avLst/>
          </a:prstGeom>
          <a:ln w="254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54575794"/>
      </p:ext>
    </p:extLst>
  </p:cSld>
  <p:clrMap bg1="lt1" tx1="dk1" bg2="lt2" tx2="dk2" accent1="accent1" accent2="accent2" accent3="accent3" accent4="accent4" accent5="accent5" accent6="accent6" hlink="hlink" folHlink="folHlink"/>
  <p:sldLayoutIdLst>
    <p:sldLayoutId id="2147484109" r:id="rId1"/>
    <p:sldLayoutId id="2147484110" r:id="rId2"/>
    <p:sldLayoutId id="2147484111" r:id="rId3"/>
    <p:sldLayoutId id="2147484112" r:id="rId4"/>
    <p:sldLayoutId id="2147484113" r:id="rId5"/>
    <p:sldLayoutId id="2147484107" r:id="rId6"/>
    <p:sldLayoutId id="2147484103" r:id="rId7"/>
    <p:sldLayoutId id="2147484104" r:id="rId8"/>
    <p:sldLayoutId id="2147484105" r:id="rId9"/>
    <p:sldLayoutId id="2147484106" r:id="rId10"/>
    <p:sldLayoutId id="2147484108" r:id="rId11"/>
  </p:sldLayoutIdLst>
  <p:hf sldNum="0" hdr="0" ftr="0" dt="0"/>
  <p:txStyles>
    <p:titleStyle>
      <a:lvl1pPr algn="l" defTabSz="914400" rtl="0" eaLnBrk="1" latinLnBrk="0" hangingPunct="1">
        <a:lnSpc>
          <a:spcPct val="130000"/>
        </a:lnSpc>
        <a:spcBef>
          <a:spcPct val="0"/>
        </a:spcBef>
        <a:buNone/>
        <a:defRPr sz="3200" b="1" kern="1200" spc="150" baseline="0">
          <a:solidFill>
            <a:schemeClr val="tx1">
              <a:lumMod val="75000"/>
              <a:lumOff val="25000"/>
            </a:schemeClr>
          </a:solidFill>
          <a:latin typeface="+mj-lt"/>
          <a:ea typeface="+mj-ea"/>
          <a:cs typeface="+mj-cs"/>
        </a:defRPr>
      </a:lvl1pPr>
    </p:titleStyle>
    <p:bodyStyle>
      <a:lvl1pPr marL="0" indent="0" algn="l" defTabSz="914400" rtl="0" eaLnBrk="1" latinLnBrk="0" hangingPunct="1">
        <a:lnSpc>
          <a:spcPct val="140000"/>
        </a:lnSpc>
        <a:spcBef>
          <a:spcPts val="930"/>
        </a:spcBef>
        <a:buFont typeface="Corbel" panose="020B0503020204020204" pitchFamily="34" charset="0"/>
        <a:buNone/>
        <a:defRPr sz="1800" b="0" kern="1200" spc="150" baseline="0">
          <a:solidFill>
            <a:schemeClr val="tx1">
              <a:lumMod val="75000"/>
              <a:lumOff val="25000"/>
            </a:schemeClr>
          </a:solidFill>
          <a:latin typeface="+mn-lt"/>
          <a:ea typeface="+mn-ea"/>
          <a:cs typeface="+mn-cs"/>
        </a:defRPr>
      </a:lvl1pPr>
      <a:lvl2pPr marL="0" indent="0" algn="l"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2pPr>
      <a:lvl3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3pPr>
      <a:lvl4pPr marL="0" indent="-320040" algn="l" defTabSz="914400" rtl="0" eaLnBrk="1" latinLnBrk="0" hangingPunct="1">
        <a:lnSpc>
          <a:spcPct val="140000"/>
        </a:lnSpc>
        <a:spcBef>
          <a:spcPts val="930"/>
        </a:spcBef>
        <a:buFont typeface="Corbel" panose="020B0503020204020204" pitchFamily="34" charset="0"/>
        <a:buChar char="–"/>
        <a:defRPr sz="1400" kern="1200" spc="150" baseline="0">
          <a:solidFill>
            <a:schemeClr val="tx1">
              <a:lumMod val="75000"/>
              <a:lumOff val="25000"/>
            </a:schemeClr>
          </a:solidFill>
          <a:latin typeface="+mn-lt"/>
          <a:ea typeface="+mn-ea"/>
          <a:cs typeface="+mn-cs"/>
        </a:defRPr>
      </a:lvl4pPr>
      <a:lvl5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png"/><Relationship Id="rId1" Type="http://schemas.openxmlformats.org/officeDocument/2006/relationships/slideLayout" Target="../slideLayouts/slideLayout2.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s>
</file>

<file path=ppt/slides/_rels/slide10.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2.xml"/><Relationship Id="rId4" Type="http://schemas.openxmlformats.org/officeDocument/2006/relationships/image" Target="../media/image32.png"/></Relationships>
</file>

<file path=ppt/slides/_rels/slide19.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5.svg"/><Relationship Id="rId2" Type="http://schemas.openxmlformats.org/officeDocument/2006/relationships/image" Target="../media/image34.png"/><Relationship Id="rId1" Type="http://schemas.openxmlformats.org/officeDocument/2006/relationships/slideLayout" Target="../slideLayouts/slideLayout2.xml"/><Relationship Id="rId4" Type="http://schemas.openxmlformats.org/officeDocument/2006/relationships/image" Target="../media/image36.png"/></Relationships>
</file>

<file path=ppt/slides/_rels/slide21.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8" Type="http://schemas.openxmlformats.org/officeDocument/2006/relationships/hyperlink" Target="https://doi.org/10.1187/cbe.20-08-0200" TargetMode="External"/><Relationship Id="rId3" Type="http://schemas.openxmlformats.org/officeDocument/2006/relationships/hyperlink" Target="https://ebookcentral.proquest.com/lib/trinity/detail.action?docID=4644714" TargetMode="External"/><Relationship Id="rId7" Type="http://schemas.openxmlformats.org/officeDocument/2006/relationships/hyperlink" Target="https://www.cambridge-community.org.uk/professional-development/gswafl/index.html" TargetMode="External"/><Relationship Id="rId2" Type="http://schemas.openxmlformats.org/officeDocument/2006/relationships/hyperlink" Target="https://doi.org/10.1080/0969594X.2018.1430685" TargetMode="External"/><Relationship Id="rId1" Type="http://schemas.openxmlformats.org/officeDocument/2006/relationships/slideLayout" Target="../slideLayouts/slideLayout2.xml"/><Relationship Id="rId6" Type="http://schemas.openxmlformats.org/officeDocument/2006/relationships/hyperlink" Target="https://www.teachingenglish.org.uk/professional-development/teachers/assessing-learning/articles/assessment-learning" TargetMode="External"/><Relationship Id="rId5" Type="http://schemas.openxmlformats.org/officeDocument/2006/relationships/hyperlink" Target="https://journals.sagepub.com/doi/10.1177/003172171009200119" TargetMode="External"/><Relationship Id="rId10" Type="http://schemas.openxmlformats.org/officeDocument/2006/relationships/hyperlink" Target="https://www.cypherlearning.com/blog/k-20/the-gains-and-pains-of-the-think-pair-share-strategy" TargetMode="External"/><Relationship Id="rId4" Type="http://schemas.openxmlformats.org/officeDocument/2006/relationships/hyperlink" Target="https://www.researchgate.net/publication/271849158_Assessment_for_Learning_10_Principles_Research-based_principles_to_guide_classroom_practice_Assessment_for_Learning" TargetMode="External"/><Relationship Id="rId9" Type="http://schemas.openxmlformats.org/officeDocument/2006/relationships/hyperlink" Target="https://www.researchgate.net/publication/240314226_The_Impact_of_Classroom_Evaluation_Practices_on_Students" TargetMode="External"/></Relationships>
</file>

<file path=ppt/slides/_rels/slide25.xml.rels><?xml version="1.0" encoding="UTF-8" standalone="yes"?>
<Relationships xmlns="http://schemas.openxmlformats.org/package/2006/relationships"><Relationship Id="rId8" Type="http://schemas.openxmlformats.org/officeDocument/2006/relationships/hyperlink" Target="https://improvingteaching.co.uk/2019/06/16/exit-tickets-responsive-teaching-2019-update-encapsulating-tasks-and-retention/" TargetMode="External"/><Relationship Id="rId13" Type="http://schemas.openxmlformats.org/officeDocument/2006/relationships/hyperlink" Target="https://www.ambition.org.uk/blog/cold-tasks-and-hot-tasks/" TargetMode="External"/><Relationship Id="rId3" Type="http://schemas.openxmlformats.org/officeDocument/2006/relationships/hyperlink" Target="https://www.mindsetworks.com/science/Default" TargetMode="External"/><Relationship Id="rId7" Type="http://schemas.openxmlformats.org/officeDocument/2006/relationships/hyperlink" Target="https://marilynburnsmath.com/library/MBTalksClassroom.pdf" TargetMode="External"/><Relationship Id="rId12" Type="http://schemas.openxmlformats.org/officeDocument/2006/relationships/hyperlink" Target="https://doi.org/10.1080/0969594x.2018.1553695" TargetMode="External"/><Relationship Id="rId2" Type="http://schemas.openxmlformats.org/officeDocument/2006/relationships/hyperlink" Target="https://mathsnoproblem.com/blog/classroom-assessment/assessment-for-learning-for-successful-maths-teaching" TargetMode="External"/><Relationship Id="rId1" Type="http://schemas.openxmlformats.org/officeDocument/2006/relationships/slideLayout" Target="../slideLayouts/slideLayout2.xml"/><Relationship Id="rId6" Type="http://schemas.openxmlformats.org/officeDocument/2006/relationships/hyperlink" Target="https://teachingenglishwithoxford.oup.com/2021/10/06/assessment-for-learning/" TargetMode="External"/><Relationship Id="rId11" Type="http://schemas.openxmlformats.org/officeDocument/2006/relationships/hyperlink" Target="https://www.researchgate.net/publication/270585193_Visible_Learning_A_Synthesis_of_Over_800_Meta-Analyses_Relating_to_Achievement" TargetMode="External"/><Relationship Id="rId5" Type="http://schemas.openxmlformats.org/officeDocument/2006/relationships/hyperlink" Target="https://sites.up.edu/tl/exit-cards-a-simple-formative-assessment-strategy/" TargetMode="External"/><Relationship Id="rId10" Type="http://schemas.openxmlformats.org/officeDocument/2006/relationships/hyperlink" Target="https://onderwijstips.ugent.be/en/tips/opleidingsonderdeel-samenstellen/" TargetMode="External"/><Relationship Id="rId4" Type="http://schemas.openxmlformats.org/officeDocument/2006/relationships/hyperlink" Target="https://whenmathhappens.com/2019/11/04/think-pair-share/" TargetMode="External"/><Relationship Id="rId9" Type="http://schemas.openxmlformats.org/officeDocument/2006/relationships/hyperlink" Target="https://www.classpoint.io/blog/think-pair-share" TargetMode="External"/><Relationship Id="rId14" Type="http://schemas.openxmlformats.org/officeDocument/2006/relationships/hyperlink" Target="https://www.icevonline.com/blog/what-is-a-curriculum-map-and-how-do-you-make-one" TargetMode="External"/></Relationships>
</file>

<file path=ppt/slides/_rels/slide26.xml.rels><?xml version="1.0" encoding="UTF-8" standalone="yes"?>
<Relationships xmlns="http://schemas.openxmlformats.org/package/2006/relationships"><Relationship Id="rId8" Type="http://schemas.openxmlformats.org/officeDocument/2006/relationships/hyperlink" Target="http://dx.doi.org/10.1080/00220671.2014.99258" TargetMode="External"/><Relationship Id="rId13" Type="http://schemas.openxmlformats.org/officeDocument/2006/relationships/hyperlink" Target="https://hwb.gov.wales/curriculum-for-wales/assessment-arrangements/supporting-learner-progression-assessment-guidance/" TargetMode="External"/><Relationship Id="rId3" Type="http://schemas.openxmlformats.org/officeDocument/2006/relationships/hyperlink" Target="https://www.researchgate.net/publication/283749466_The_Key_to_Classroom_Management/citation/download" TargetMode="External"/><Relationship Id="rId7" Type="http://schemas.openxmlformats.org/officeDocument/2006/relationships/hyperlink" Target="https://www.jstor.org/stable/26411160" TargetMode="External"/><Relationship Id="rId12" Type="http://schemas.openxmlformats.org/officeDocument/2006/relationships/hyperlink" Target="https://hwb.gov.wales/api/storage/b447d1fe-5463-4382-9726-e68623a05dd2/assessment-for-learning-and-the-national-literacy-and-numeracy-framework.pdf" TargetMode="External"/><Relationship Id="rId2" Type="http://schemas.openxmlformats.org/officeDocument/2006/relationships/hyperlink" Target="https://doi.org/10.4236/ce.2015.620215" TargetMode="External"/><Relationship Id="rId1" Type="http://schemas.openxmlformats.org/officeDocument/2006/relationships/slideLayout" Target="../slideLayouts/slideLayout2.xml"/><Relationship Id="rId6" Type="http://schemas.openxmlformats.org/officeDocument/2006/relationships/hyperlink" Target="https://www.researchgate.net/publication/351778387_Assessment_for_Learning_Strategy_in_Mathematics_Instruction_Teachers'_Perceptions_and_Practices" TargetMode="External"/><Relationship Id="rId11" Type="http://schemas.openxmlformats.org/officeDocument/2006/relationships/hyperlink" Target="https://davidwees.com/content/why-is-it-important-for-students-to-talk-to-each-other-in-math-class/" TargetMode="External"/><Relationship Id="rId5" Type="http://schemas.openxmlformats.org/officeDocument/2006/relationships/hyperlink" Target="https://www.weareteachers.com/ways-to-check-for-understanding/" TargetMode="External"/><Relationship Id="rId15" Type="http://schemas.openxmlformats.org/officeDocument/2006/relationships/hyperlink" Target="https://hwb.gov.wales/curriculum-for-wales/designing-your-curriculum/pedagogy/" TargetMode="External"/><Relationship Id="rId10" Type="http://schemas.openxmlformats.org/officeDocument/2006/relationships/hyperlink" Target="https://slideplayer.com/slide/8839834/" TargetMode="External"/><Relationship Id="rId4" Type="http://schemas.openxmlformats.org/officeDocument/2006/relationships/hyperlink" Target="https://www.simplypsychology.org/vygotsky.html" TargetMode="External"/><Relationship Id="rId9" Type="http://schemas.openxmlformats.org/officeDocument/2006/relationships/hyperlink" Target="https://www.teachingexpertise.com/classroom-ideas/think-pair-share-activity/" TargetMode="External"/><Relationship Id="rId14" Type="http://schemas.openxmlformats.org/officeDocument/2006/relationships/hyperlink" Target="https://hwb.gov.wales/curriculum-for-wales/assessment-arrangements/supporting-learner-progression-assessment-guidance" TargetMode="External"/></Relationships>
</file>

<file path=ppt/slides/_rels/slide27.xml.rels><?xml version="1.0" encoding="UTF-8" standalone="yes"?>
<Relationships xmlns="http://schemas.openxmlformats.org/package/2006/relationships"><Relationship Id="rId8" Type="http://schemas.openxmlformats.org/officeDocument/2006/relationships/hyperlink" Target="https://depositphotos.com/photo/icon-stop-5067197.html" TargetMode="External"/><Relationship Id="rId13" Type="http://schemas.openxmlformats.org/officeDocument/2006/relationships/hyperlink" Target="https://www.shutterstock.com/image-vector/vector-illustration-two-human-heads-light-1921345412" TargetMode="External"/><Relationship Id="rId3" Type="http://schemas.openxmlformats.org/officeDocument/2006/relationships/hyperlink" Target="https://zonofeducation.com/the-importance-of-assessment-in-teaching-and-learning/" TargetMode="External"/><Relationship Id="rId7" Type="http://schemas.openxmlformats.org/officeDocument/2006/relationships/hyperlink" Target="https://uk.pinterest.com/pin/346214290078649687/" TargetMode="External"/><Relationship Id="rId12" Type="http://schemas.openxmlformats.org/officeDocument/2006/relationships/hyperlink" Target="https://www.shutterstock.com/image-vector/human-brain-lightbulb-creative-idea-silhouette-2266522585?consentChanged=true" TargetMode="External"/><Relationship Id="rId17" Type="http://schemas.openxmlformats.org/officeDocument/2006/relationships/hyperlink" Target="https://www.vecteezy.com/vector-art/24092261-set-of-mathematics-doodle-illustrations-with-black-and-white-design-on-isolated-background" TargetMode="External"/><Relationship Id="rId2" Type="http://schemas.openxmlformats.org/officeDocument/2006/relationships/hyperlink" Target="https://files.ascd.org/staticfiles/ascd/pdf/siteASCD/publications/UbD_WhitePaper0312.pdf" TargetMode="External"/><Relationship Id="rId16" Type="http://schemas.openxmlformats.org/officeDocument/2006/relationships/hyperlink" Target="https://www.vecteezy.com/vector-art/25779549-lightbulb-in-human-head-silhouette-and-line-icons-set-intellectual-process-black-and-color-symbol-collection-creative-thinking-pictogram-innovation-science-idea-sign-isolated-vector-illustration" TargetMode="External"/><Relationship Id="rId1" Type="http://schemas.openxmlformats.org/officeDocument/2006/relationships/slideLayout" Target="../slideLayouts/slideLayout2.xml"/><Relationship Id="rId6" Type="http://schemas.openxmlformats.org/officeDocument/2006/relationships/hyperlink" Target="https://www.clipartkey.com/downpng/hxJTxb_transparent-white-stairs-png-clip-art-for-next/" TargetMode="External"/><Relationship Id="rId11" Type="http://schemas.openxmlformats.org/officeDocument/2006/relationships/hyperlink" Target="https://schneidercounseling.org/brainspotting/" TargetMode="External"/><Relationship Id="rId5" Type="http://schemas.openxmlformats.org/officeDocument/2006/relationships/hyperlink" Target="https://clipart-library.com/clipart/student-assessment-cliparts-23.htm" TargetMode="External"/><Relationship Id="rId15" Type="http://schemas.openxmlformats.org/officeDocument/2006/relationships/hyperlink" Target="https://blogs.brighton.ac.uk/emilyhills/" TargetMode="External"/><Relationship Id="rId10" Type="http://schemas.openxmlformats.org/officeDocument/2006/relationships/hyperlink" Target="https://www.kindpng.com/imgv/TxxRb_check-mark-x-mark-computer-icons-clip-art/" TargetMode="External"/><Relationship Id="rId4" Type="http://schemas.openxmlformats.org/officeDocument/2006/relationships/hyperlink" Target="https://blogsandnews.com/tag/black-box-stage-advantages-and-disadvantages/" TargetMode="External"/><Relationship Id="rId9" Type="http://schemas.openxmlformats.org/officeDocument/2006/relationships/hyperlink" Target="https://www.pngaaa.com/detail/133380" TargetMode="External"/><Relationship Id="rId14" Type="http://schemas.openxmlformats.org/officeDocument/2006/relationships/hyperlink" Target="https://www.smartpractice.co.za/features/report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72" name="Rectangle 271">
            <a:extLst>
              <a:ext uri="{FF2B5EF4-FFF2-40B4-BE49-F238E27FC236}">
                <a16:creationId xmlns:a16="http://schemas.microsoft.com/office/drawing/2014/main" id="{0DBF1ABE-8590-450D-BB49-BDDCCF3EE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12" name="Picture 11" descr="clip art assessment 20 free Cliparts | Download images on Clipground 2024">
            <a:extLst>
              <a:ext uri="{FF2B5EF4-FFF2-40B4-BE49-F238E27FC236}">
                <a16:creationId xmlns:a16="http://schemas.microsoft.com/office/drawing/2014/main" id="{053BD90F-6B4E-FA5E-FE4E-5BDC7D14D06B}"/>
              </a:ext>
            </a:extLst>
          </p:cNvPr>
          <p:cNvPicPr>
            <a:picLocks noChangeAspect="1"/>
          </p:cNvPicPr>
          <p:nvPr/>
        </p:nvPicPr>
        <p:blipFill>
          <a:blip r:embed="rId2"/>
          <a:srcRect t="6233" r="-1" b="9476"/>
          <a:stretch/>
        </p:blipFill>
        <p:spPr>
          <a:xfrm>
            <a:off x="6966" y="10"/>
            <a:ext cx="12178067" cy="6847105"/>
          </a:xfrm>
          <a:prstGeom prst="rect">
            <a:avLst/>
          </a:prstGeom>
        </p:spPr>
      </p:pic>
      <p:sp>
        <p:nvSpPr>
          <p:cNvPr id="269" name="Freeform: Shape 268">
            <a:extLst>
              <a:ext uri="{FF2B5EF4-FFF2-40B4-BE49-F238E27FC236}">
                <a16:creationId xmlns:a16="http://schemas.microsoft.com/office/drawing/2014/main" id="{391F8D69-709A-4575-A393-B4C26481AF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66083" y="0"/>
            <a:ext cx="9841377" cy="6858000"/>
          </a:xfrm>
          <a:custGeom>
            <a:avLst/>
            <a:gdLst>
              <a:gd name="connsiteX0" fmla="*/ 8218354 w 9841377"/>
              <a:gd name="connsiteY0" fmla="*/ 0 h 6858000"/>
              <a:gd name="connsiteX1" fmla="*/ 5551962 w 9841377"/>
              <a:gd name="connsiteY1" fmla="*/ 0 h 6858000"/>
              <a:gd name="connsiteX2" fmla="*/ 5482342 w 9841377"/>
              <a:gd name="connsiteY2" fmla="*/ 0 h 6858000"/>
              <a:gd name="connsiteX3" fmla="*/ 4359035 w 9841377"/>
              <a:gd name="connsiteY3" fmla="*/ 0 h 6858000"/>
              <a:gd name="connsiteX4" fmla="*/ 4289415 w 9841377"/>
              <a:gd name="connsiteY4" fmla="*/ 0 h 6858000"/>
              <a:gd name="connsiteX5" fmla="*/ 1623023 w 9841377"/>
              <a:gd name="connsiteY5" fmla="*/ 0 h 6858000"/>
              <a:gd name="connsiteX6" fmla="*/ 1600899 w 9841377"/>
              <a:gd name="connsiteY6" fmla="*/ 14997 h 6858000"/>
              <a:gd name="connsiteX7" fmla="*/ 0 w 9841377"/>
              <a:gd name="connsiteY7" fmla="*/ 3621656 h 6858000"/>
              <a:gd name="connsiteX8" fmla="*/ 1874350 w 9841377"/>
              <a:gd name="connsiteY8" fmla="*/ 6374814 h 6858000"/>
              <a:gd name="connsiteX9" fmla="*/ 2390998 w 9841377"/>
              <a:gd name="connsiteY9" fmla="*/ 6780599 h 6858000"/>
              <a:gd name="connsiteX10" fmla="*/ 2502754 w 9841377"/>
              <a:gd name="connsiteY10" fmla="*/ 6858000 h 6858000"/>
              <a:gd name="connsiteX11" fmla="*/ 4289415 w 9841377"/>
              <a:gd name="connsiteY11" fmla="*/ 6858000 h 6858000"/>
              <a:gd name="connsiteX12" fmla="*/ 4359035 w 9841377"/>
              <a:gd name="connsiteY12" fmla="*/ 6858000 h 6858000"/>
              <a:gd name="connsiteX13" fmla="*/ 5482342 w 9841377"/>
              <a:gd name="connsiteY13" fmla="*/ 6858000 h 6858000"/>
              <a:gd name="connsiteX14" fmla="*/ 5551962 w 9841377"/>
              <a:gd name="connsiteY14" fmla="*/ 6858000 h 6858000"/>
              <a:gd name="connsiteX15" fmla="*/ 7338623 w 9841377"/>
              <a:gd name="connsiteY15" fmla="*/ 6858000 h 6858000"/>
              <a:gd name="connsiteX16" fmla="*/ 7450379 w 9841377"/>
              <a:gd name="connsiteY16" fmla="*/ 6780599 h 6858000"/>
              <a:gd name="connsiteX17" fmla="*/ 7967027 w 9841377"/>
              <a:gd name="connsiteY17" fmla="*/ 6374814 h 6858000"/>
              <a:gd name="connsiteX18" fmla="*/ 9841377 w 9841377"/>
              <a:gd name="connsiteY18" fmla="*/ 3621656 h 6858000"/>
              <a:gd name="connsiteX19" fmla="*/ 8240478 w 9841377"/>
              <a:gd name="connsiteY19"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9841377" h="6858000">
                <a:moveTo>
                  <a:pt x="8218354" y="0"/>
                </a:moveTo>
                <a:lnTo>
                  <a:pt x="5551962" y="0"/>
                </a:lnTo>
                <a:lnTo>
                  <a:pt x="5482342" y="0"/>
                </a:lnTo>
                <a:lnTo>
                  <a:pt x="4359035" y="0"/>
                </a:lnTo>
                <a:lnTo>
                  <a:pt x="4289415" y="0"/>
                </a:lnTo>
                <a:lnTo>
                  <a:pt x="1623023" y="0"/>
                </a:lnTo>
                <a:lnTo>
                  <a:pt x="1600899" y="14997"/>
                </a:lnTo>
                <a:cubicBezTo>
                  <a:pt x="573736" y="754641"/>
                  <a:pt x="0" y="2093192"/>
                  <a:pt x="0" y="3621656"/>
                </a:cubicBezTo>
                <a:cubicBezTo>
                  <a:pt x="0" y="4969131"/>
                  <a:pt x="928725" y="5602839"/>
                  <a:pt x="1874350" y="6374814"/>
                </a:cubicBezTo>
                <a:cubicBezTo>
                  <a:pt x="2046553" y="6515397"/>
                  <a:pt x="2217180" y="6653108"/>
                  <a:pt x="2390998" y="6780599"/>
                </a:cubicBezTo>
                <a:lnTo>
                  <a:pt x="2502754" y="6858000"/>
                </a:lnTo>
                <a:lnTo>
                  <a:pt x="4289415" y="6858000"/>
                </a:lnTo>
                <a:lnTo>
                  <a:pt x="4359035" y="6858000"/>
                </a:lnTo>
                <a:lnTo>
                  <a:pt x="5482342" y="6858000"/>
                </a:lnTo>
                <a:lnTo>
                  <a:pt x="5551962" y="6858000"/>
                </a:lnTo>
                <a:lnTo>
                  <a:pt x="7338623" y="6858000"/>
                </a:lnTo>
                <a:lnTo>
                  <a:pt x="7450379" y="6780599"/>
                </a:lnTo>
                <a:cubicBezTo>
                  <a:pt x="7624197" y="6653108"/>
                  <a:pt x="7794824" y="6515397"/>
                  <a:pt x="7967027" y="6374814"/>
                </a:cubicBezTo>
                <a:cubicBezTo>
                  <a:pt x="8912652" y="5602839"/>
                  <a:pt x="9841377" y="4969131"/>
                  <a:pt x="9841377" y="3621656"/>
                </a:cubicBezTo>
                <a:cubicBezTo>
                  <a:pt x="9841377" y="2093192"/>
                  <a:pt x="9267641" y="754641"/>
                  <a:pt x="8240478" y="14997"/>
                </a:cubicBezTo>
                <a:close/>
              </a:path>
            </a:pathLst>
          </a:custGeom>
          <a:solidFill>
            <a:schemeClr val="bg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7" name="Freeform: Shape 276">
            <a:extLst>
              <a:ext uri="{FF2B5EF4-FFF2-40B4-BE49-F238E27FC236}">
                <a16:creationId xmlns:a16="http://schemas.microsoft.com/office/drawing/2014/main" id="{C87A50C4-1191-461A-9E09-C8057F2AF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3035" y="0"/>
            <a:ext cx="2265453" cy="6858000"/>
          </a:xfrm>
          <a:custGeom>
            <a:avLst/>
            <a:gdLst>
              <a:gd name="connsiteX0" fmla="*/ 1117108 w 2265453"/>
              <a:gd name="connsiteY0" fmla="*/ 0 h 6858000"/>
              <a:gd name="connsiteX1" fmla="*/ 1099628 w 2265453"/>
              <a:gd name="connsiteY1" fmla="*/ 0 h 6858000"/>
              <a:gd name="connsiteX2" fmla="*/ 1175238 w 2265453"/>
              <a:gd name="connsiteY2" fmla="*/ 82371 h 6858000"/>
              <a:gd name="connsiteX3" fmla="*/ 2240276 w 2265453"/>
              <a:gd name="connsiteY3" fmla="*/ 3734791 h 6858000"/>
              <a:gd name="connsiteX4" fmla="*/ 274951 w 2265453"/>
              <a:gd name="connsiteY4" fmla="*/ 6634678 h 6858000"/>
              <a:gd name="connsiteX5" fmla="*/ 12802 w 2265453"/>
              <a:gd name="connsiteY5" fmla="*/ 6848127 h 6858000"/>
              <a:gd name="connsiteX6" fmla="*/ 0 w 2265453"/>
              <a:gd name="connsiteY6" fmla="*/ 6858000 h 6858000"/>
              <a:gd name="connsiteX7" fmla="*/ 19410 w 2265453"/>
              <a:gd name="connsiteY7" fmla="*/ 6858000 h 6858000"/>
              <a:gd name="connsiteX8" fmla="*/ 31082 w 2265453"/>
              <a:gd name="connsiteY8" fmla="*/ 6848998 h 6858000"/>
              <a:gd name="connsiteX9" fmla="*/ 293230 w 2265453"/>
              <a:gd name="connsiteY9" fmla="*/ 6635549 h 6858000"/>
              <a:gd name="connsiteX10" fmla="*/ 2258555 w 2265453"/>
              <a:gd name="connsiteY10" fmla="*/ 3735662 h 6858000"/>
              <a:gd name="connsiteX11" fmla="*/ 1193518 w 2265453"/>
              <a:gd name="connsiteY11" fmla="*/ 8324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65453" h="6858000">
                <a:moveTo>
                  <a:pt x="1117108" y="0"/>
                </a:moveTo>
                <a:lnTo>
                  <a:pt x="1099628" y="0"/>
                </a:lnTo>
                <a:lnTo>
                  <a:pt x="1175238" y="82371"/>
                </a:lnTo>
                <a:cubicBezTo>
                  <a:pt x="1926546" y="957940"/>
                  <a:pt x="2303836" y="2277119"/>
                  <a:pt x="2240276" y="3734791"/>
                </a:cubicBezTo>
                <a:cubicBezTo>
                  <a:pt x="2176522" y="5196911"/>
                  <a:pt x="1237280" y="5841173"/>
                  <a:pt x="274951" y="6634678"/>
                </a:cubicBezTo>
                <a:cubicBezTo>
                  <a:pt x="187328" y="6706930"/>
                  <a:pt x="100126" y="6778421"/>
                  <a:pt x="12802" y="6848127"/>
                </a:cubicBezTo>
                <a:lnTo>
                  <a:pt x="0" y="6858000"/>
                </a:lnTo>
                <a:lnTo>
                  <a:pt x="19410" y="6858000"/>
                </a:lnTo>
                <a:lnTo>
                  <a:pt x="31082" y="6848998"/>
                </a:lnTo>
                <a:cubicBezTo>
                  <a:pt x="118405" y="6779292"/>
                  <a:pt x="205608" y="6707801"/>
                  <a:pt x="293230" y="6635549"/>
                </a:cubicBezTo>
                <a:cubicBezTo>
                  <a:pt x="1255560" y="5842045"/>
                  <a:pt x="2194802" y="5197782"/>
                  <a:pt x="2258555" y="3735662"/>
                </a:cubicBezTo>
                <a:cubicBezTo>
                  <a:pt x="2322115" y="2277991"/>
                  <a:pt x="1944825" y="958811"/>
                  <a:pt x="1193518" y="83243"/>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81" name="Freeform: Shape 280">
            <a:extLst>
              <a:ext uri="{FF2B5EF4-FFF2-40B4-BE49-F238E27FC236}">
                <a16:creationId xmlns:a16="http://schemas.microsoft.com/office/drawing/2014/main" id="{BC87DA9F-8DB2-4D48-8716-A928FBB8A5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033"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83" name="Freeform: Shape 282">
            <a:extLst>
              <a:ext uri="{FF2B5EF4-FFF2-40B4-BE49-F238E27FC236}">
                <a16:creationId xmlns:a16="http://schemas.microsoft.com/office/drawing/2014/main" id="{195EA065-AC5D-431D-927E-87FF05884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96194"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82" name="Freeform: Shape 281">
            <a:extLst>
              <a:ext uri="{FF2B5EF4-FFF2-40B4-BE49-F238E27FC236}">
                <a16:creationId xmlns:a16="http://schemas.microsoft.com/office/drawing/2014/main" id="{46934B3C-D73F-4CD0-95B1-0244D662D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23292"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5" name="Title 4">
            <a:extLst>
              <a:ext uri="{FF2B5EF4-FFF2-40B4-BE49-F238E27FC236}">
                <a16:creationId xmlns:a16="http://schemas.microsoft.com/office/drawing/2014/main" id="{8F3AC2C3-DC1D-0144-F92B-1F4D68B0483E}"/>
              </a:ext>
            </a:extLst>
          </p:cNvPr>
          <p:cNvSpPr>
            <a:spLocks noGrp="1"/>
          </p:cNvSpPr>
          <p:nvPr>
            <p:ph type="ctrTitle"/>
          </p:nvPr>
        </p:nvSpPr>
        <p:spPr>
          <a:xfrm>
            <a:off x="968259" y="3023848"/>
            <a:ext cx="10200250" cy="809804"/>
          </a:xfrm>
        </p:spPr>
        <p:txBody>
          <a:bodyPr anchor="b">
            <a:noAutofit/>
          </a:bodyPr>
          <a:lstStyle/>
          <a:p>
            <a:pPr algn="ctr"/>
            <a:r>
              <a:rPr lang="en-US" sz="6600" dirty="0">
                <a:latin typeface="Sabon Next LT"/>
                <a:cs typeface="Sabon Next LT"/>
              </a:rPr>
              <a:t>Assessment For Learning</a:t>
            </a:r>
          </a:p>
        </p:txBody>
      </p:sp>
      <p:sp>
        <p:nvSpPr>
          <p:cNvPr id="3" name="Subtitle 2"/>
          <p:cNvSpPr>
            <a:spLocks noGrp="1"/>
          </p:cNvSpPr>
          <p:nvPr>
            <p:ph type="subTitle" idx="1"/>
          </p:nvPr>
        </p:nvSpPr>
        <p:spPr>
          <a:xfrm>
            <a:off x="-4081" y="5995607"/>
            <a:ext cx="6185806" cy="867837"/>
          </a:xfrm>
          <a:solidFill>
            <a:schemeClr val="bg1">
              <a:lumMod val="85000"/>
            </a:schemeClr>
          </a:solidFill>
        </p:spPr>
        <p:txBody>
          <a:bodyPr vert="horz" lIns="91440" tIns="45720" rIns="91440" bIns="45720" rtlCol="0" anchor="t">
            <a:normAutofit/>
          </a:bodyPr>
          <a:lstStyle/>
          <a:p>
            <a:pPr algn="ctr">
              <a:lnSpc>
                <a:spcPct val="120000"/>
              </a:lnSpc>
            </a:pPr>
            <a:r>
              <a:rPr lang="en-US" sz="1300" b="1" i="1" dirty="0">
                <a:solidFill>
                  <a:schemeClr val="tx1"/>
                </a:solidFill>
                <a:latin typeface="Calibri"/>
                <a:ea typeface="Calibri"/>
                <a:cs typeface="Calibri"/>
              </a:rPr>
              <a:t>A presentation of critical evaluation of how Assessment for Learning can be </a:t>
            </a:r>
            <a:r>
              <a:rPr lang="en-US" sz="1300" b="1" i="1" err="1">
                <a:solidFill>
                  <a:schemeClr val="tx1"/>
                </a:solidFill>
                <a:latin typeface="Calibri"/>
                <a:ea typeface="Calibri"/>
                <a:cs typeface="Calibri"/>
              </a:rPr>
              <a:t>utilised</a:t>
            </a:r>
            <a:r>
              <a:rPr lang="en-US" sz="1300" b="1" i="1" dirty="0">
                <a:solidFill>
                  <a:schemeClr val="tx1"/>
                </a:solidFill>
                <a:latin typeface="Calibri"/>
                <a:ea typeface="Calibri"/>
                <a:cs typeface="Calibri"/>
              </a:rPr>
              <a:t> in a learning episode to aid progression across a chosen area of learning and experience.</a:t>
            </a:r>
            <a:r>
              <a:rPr lang="en-US" sz="1300" b="1" i="1" dirty="0">
                <a:solidFill>
                  <a:schemeClr val="tx1"/>
                </a:solidFill>
              </a:rPr>
              <a:t> </a:t>
            </a:r>
            <a:endParaRPr lang="en-US" sz="1300" b="1" dirty="0">
              <a:solidFill>
                <a:schemeClr val="tx1"/>
              </a:solidFill>
              <a:ea typeface="Meiryo"/>
            </a:endParaRPr>
          </a:p>
        </p:txBody>
      </p:sp>
      <p:sp>
        <p:nvSpPr>
          <p:cNvPr id="4" name="Rectangle 3">
            <a:extLst>
              <a:ext uri="{FF2B5EF4-FFF2-40B4-BE49-F238E27FC236}">
                <a16:creationId xmlns:a16="http://schemas.microsoft.com/office/drawing/2014/main" id="{259D1AEA-C1C0-E1E2-DD3D-F5B659DAD90D}"/>
              </a:ext>
            </a:extLst>
          </p:cNvPr>
          <p:cNvSpPr/>
          <p:nvPr/>
        </p:nvSpPr>
        <p:spPr>
          <a:xfrm>
            <a:off x="6057899" y="5998029"/>
            <a:ext cx="6134100" cy="854527"/>
          </a:xfrm>
          <a:prstGeom prst="rect">
            <a:avLst/>
          </a:prstGeom>
          <a:solidFill>
            <a:schemeClr val="bg1">
              <a:lumMod val="85000"/>
            </a:schemeClr>
          </a:solidFill>
          <a:ln>
            <a:solidFill>
              <a:schemeClr val="bg1">
                <a:lumMod val="8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890FDEB2-8557-D40A-7850-E456FAF4401B}"/>
              </a:ext>
            </a:extLst>
          </p:cNvPr>
          <p:cNvSpPr txBox="1"/>
          <p:nvPr/>
        </p:nvSpPr>
        <p:spPr>
          <a:xfrm>
            <a:off x="6564085" y="6117771"/>
            <a:ext cx="5050971" cy="4924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300" b="1" i="1" dirty="0">
                <a:latin typeface="Calibri"/>
                <a:ea typeface="Meiryo"/>
                <a:cs typeface="Calibri"/>
              </a:rPr>
              <a:t>Beau Yeomans </a:t>
            </a:r>
            <a:endParaRPr lang="en-US" sz="1300" b="1" i="1">
              <a:latin typeface="Calibri"/>
              <a:ea typeface="Calibri"/>
              <a:cs typeface="Calibri"/>
            </a:endParaRPr>
          </a:p>
          <a:p>
            <a:pPr algn="ctr"/>
            <a:r>
              <a:rPr lang="en-US" sz="1300" b="1" i="1" dirty="0">
                <a:latin typeface="Calibri"/>
                <a:ea typeface="Meiryo"/>
                <a:cs typeface="Calibri"/>
              </a:rPr>
              <a:t>Student Number: 2305057</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8" name="Rectangle 47">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4EF0EC0A-0CAD-3628-69E6-B3048A933CA2}"/>
              </a:ext>
            </a:extLst>
          </p:cNvPr>
          <p:cNvSpPr>
            <a:spLocks noGrp="1"/>
          </p:cNvSpPr>
          <p:nvPr>
            <p:ph type="title"/>
          </p:nvPr>
        </p:nvSpPr>
        <p:spPr>
          <a:xfrm>
            <a:off x="165541" y="224354"/>
            <a:ext cx="7286082" cy="812911"/>
          </a:xfrm>
        </p:spPr>
        <p:txBody>
          <a:bodyPr vert="horz" lIns="109728" tIns="109728" rIns="109728" bIns="91440" rtlCol="0" anchor="b">
            <a:noAutofit/>
          </a:bodyPr>
          <a:lstStyle/>
          <a:p>
            <a:r>
              <a:rPr lang="en-US" sz="3600" dirty="0">
                <a:latin typeface="Sabon Next LT"/>
                <a:cs typeface="Sabon Next LT"/>
              </a:rPr>
              <a:t>What will be discussed today?</a:t>
            </a:r>
          </a:p>
        </p:txBody>
      </p:sp>
      <p:sp>
        <p:nvSpPr>
          <p:cNvPr id="50" name="Freeform: Shape 49">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2" name="Freeform: Shape 51">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77485"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54" name="Freeform: Shape 53">
            <a:extLst>
              <a:ext uri="{FF2B5EF4-FFF2-40B4-BE49-F238E27FC236}">
                <a16:creationId xmlns:a16="http://schemas.microsoft.com/office/drawing/2014/main" id="{55C54A75-E44A-4147-B9D0-FF46CFD316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54925"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6" name="Picture 5" descr="Staff training in schools, including Growth Mindset, Resiliency, and  Emotional Regulation.">
            <a:extLst>
              <a:ext uri="{FF2B5EF4-FFF2-40B4-BE49-F238E27FC236}">
                <a16:creationId xmlns:a16="http://schemas.microsoft.com/office/drawing/2014/main" id="{025A441D-C93D-6B79-76F0-E29DDE0B9F31}"/>
              </a:ext>
            </a:extLst>
          </p:cNvPr>
          <p:cNvPicPr>
            <a:picLocks noChangeAspect="1"/>
          </p:cNvPicPr>
          <p:nvPr/>
        </p:nvPicPr>
        <p:blipFill>
          <a:blip r:embed="rId2"/>
          <a:srcRect l="22066" r="35545" b="-129"/>
          <a:stretch/>
        </p:blipFill>
        <p:spPr>
          <a:xfrm>
            <a:off x="5774046" y="10"/>
            <a:ext cx="6424247" cy="6866795"/>
          </a:xfrm>
          <a:custGeom>
            <a:avLst/>
            <a:gdLst/>
            <a:ahLst/>
            <a:cxnLst/>
            <a:rect l="l" t="t" r="r" b="b"/>
            <a:pathLst>
              <a:path w="4901771" h="6858000">
                <a:moveTo>
                  <a:pt x="1623023" y="0"/>
                </a:moveTo>
                <a:lnTo>
                  <a:pt x="2716256" y="0"/>
                </a:lnTo>
                <a:lnTo>
                  <a:pt x="3496422" y="0"/>
                </a:lnTo>
                <a:lnTo>
                  <a:pt x="4544484" y="0"/>
                </a:lnTo>
                <a:lnTo>
                  <a:pt x="4710787" y="0"/>
                </a:lnTo>
                <a:lnTo>
                  <a:pt x="4901771" y="0"/>
                </a:lnTo>
                <a:lnTo>
                  <a:pt x="4901771" y="6858000"/>
                </a:lnTo>
                <a:lnTo>
                  <a:pt x="4710787" y="6858000"/>
                </a:lnTo>
                <a:lnTo>
                  <a:pt x="4544484" y="6858000"/>
                </a:lnTo>
                <a:lnTo>
                  <a:pt x="3496422"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p:spPr>
      </p:pic>
      <p:sp>
        <p:nvSpPr>
          <p:cNvPr id="8" name="TextBox 7">
            <a:extLst>
              <a:ext uri="{FF2B5EF4-FFF2-40B4-BE49-F238E27FC236}">
                <a16:creationId xmlns:a16="http://schemas.microsoft.com/office/drawing/2014/main" id="{B0B14AFF-5B8B-9BC8-AA4F-13D026114B98}"/>
              </a:ext>
            </a:extLst>
          </p:cNvPr>
          <p:cNvSpPr txBox="1"/>
          <p:nvPr/>
        </p:nvSpPr>
        <p:spPr>
          <a:xfrm>
            <a:off x="168174" y="1258415"/>
            <a:ext cx="6708587" cy="52845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30000"/>
              </a:lnSpc>
              <a:spcBef>
                <a:spcPts val="930"/>
              </a:spcBef>
            </a:pPr>
            <a:r>
              <a:rPr lang="en-US" sz="1600" dirty="0">
                <a:latin typeface="Calibri"/>
                <a:ea typeface="Meiryo"/>
                <a:cs typeface="Calibri"/>
              </a:rPr>
              <a:t>As a teacher, it is crucial to integrate Assessment for learning (</a:t>
            </a:r>
            <a:r>
              <a:rPr lang="en-US" sz="1600" err="1">
                <a:latin typeface="Calibri"/>
                <a:ea typeface="Meiryo"/>
                <a:cs typeface="Calibri"/>
              </a:rPr>
              <a:t>Afl</a:t>
            </a:r>
            <a:r>
              <a:rPr lang="en-US" sz="1600" dirty="0">
                <a:latin typeface="Calibri"/>
                <a:ea typeface="Meiryo"/>
                <a:cs typeface="Calibri"/>
              </a:rPr>
              <a:t>) strategies into our practice, as they provide valuable insights into student progress through regular assessments (Yousafzai, 2023).</a:t>
            </a:r>
          </a:p>
          <a:p>
            <a:pPr>
              <a:lnSpc>
                <a:spcPct val="130000"/>
              </a:lnSpc>
              <a:spcBef>
                <a:spcPts val="930"/>
              </a:spcBef>
            </a:pPr>
            <a:endParaRPr lang="en-US" sz="1600" dirty="0">
              <a:latin typeface="Calibri"/>
              <a:ea typeface="Meiryo"/>
              <a:cs typeface="Calibri"/>
            </a:endParaRPr>
          </a:p>
          <a:p>
            <a:pPr>
              <a:lnSpc>
                <a:spcPct val="130000"/>
              </a:lnSpc>
              <a:spcBef>
                <a:spcPts val="930"/>
              </a:spcBef>
            </a:pPr>
            <a:r>
              <a:rPr lang="en-US" sz="1600" dirty="0">
                <a:latin typeface="Calibri"/>
                <a:ea typeface="Meiryo"/>
                <a:cs typeface="Calibri"/>
              </a:rPr>
              <a:t>The Curriculum for Wales places significant emphasis on the role of assessment, in supporting and challenging each learner appropriately. It should guide future teaching and learning decisions, rather than serving as a single, static judgment (Welsh Government, 2020). </a:t>
            </a:r>
          </a:p>
          <a:p>
            <a:endParaRPr lang="en-US" sz="1100" dirty="0">
              <a:latin typeface="Calibri"/>
              <a:ea typeface="Calibri"/>
              <a:cs typeface="Calibri"/>
            </a:endParaRPr>
          </a:p>
          <a:p>
            <a:endParaRPr lang="en-US" sz="1600" dirty="0">
              <a:latin typeface="Calibri"/>
              <a:ea typeface="Calibri"/>
              <a:cs typeface="Calibri"/>
            </a:endParaRPr>
          </a:p>
          <a:p>
            <a:r>
              <a:rPr lang="en-US" sz="1600" dirty="0">
                <a:latin typeface="Calibri"/>
                <a:ea typeface="Calibri"/>
                <a:cs typeface="Calibri"/>
              </a:rPr>
              <a:t>Within the 12 pedagogical principles, it highlights the use of assessment for learning approaches (Welsh Government, 2023).</a:t>
            </a:r>
            <a:endParaRPr lang="en-US" sz="1600" dirty="0">
              <a:ea typeface="Meiryo"/>
            </a:endParaRPr>
          </a:p>
          <a:p>
            <a:pPr>
              <a:lnSpc>
                <a:spcPct val="130000"/>
              </a:lnSpc>
              <a:spcBef>
                <a:spcPts val="930"/>
              </a:spcBef>
            </a:pPr>
            <a:endParaRPr lang="en-US" sz="1600" dirty="0">
              <a:latin typeface="Calibri"/>
              <a:ea typeface="Meiryo"/>
              <a:cs typeface="Calibri"/>
            </a:endParaRPr>
          </a:p>
          <a:p>
            <a:pPr>
              <a:lnSpc>
                <a:spcPct val="130000"/>
              </a:lnSpc>
              <a:spcBef>
                <a:spcPts val="930"/>
              </a:spcBef>
            </a:pPr>
            <a:r>
              <a:rPr lang="en-US" sz="1600" dirty="0">
                <a:latin typeface="Calibri"/>
                <a:ea typeface="Meiryo"/>
                <a:cs typeface="Calibri"/>
              </a:rPr>
              <a:t>This is in alignment with the QTS standards, particularly the P3 pedagogy strand, which focuses on refining teaching through assessment. This highlights the need for teachers to grasp the variety of assessment methods.</a:t>
            </a:r>
            <a:endParaRPr lang="en-US" sz="1600">
              <a:latin typeface="Meiryo"/>
              <a:ea typeface="Meiryo"/>
              <a:cs typeface="Calibri"/>
            </a:endParaRPr>
          </a:p>
        </p:txBody>
      </p:sp>
    </p:spTree>
    <p:extLst>
      <p:ext uri="{BB962C8B-B14F-4D97-AF65-F5344CB8AC3E}">
        <p14:creationId xmlns:p14="http://schemas.microsoft.com/office/powerpoint/2010/main" val="31056688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10CE40DC-5723-449B-A365-A61D8C262E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7" name="Picture 6" descr="Healthy Me | Action Mental Health">
            <a:extLst>
              <a:ext uri="{FF2B5EF4-FFF2-40B4-BE49-F238E27FC236}">
                <a16:creationId xmlns:a16="http://schemas.microsoft.com/office/drawing/2014/main" id="{3264175B-CD4B-9E83-5E2A-B5A0E61E9F61}"/>
              </a:ext>
            </a:extLst>
          </p:cNvPr>
          <p:cNvPicPr>
            <a:picLocks noChangeAspect="1"/>
          </p:cNvPicPr>
          <p:nvPr/>
        </p:nvPicPr>
        <p:blipFill>
          <a:blip r:embed="rId2"/>
          <a:srcRect l="14359" r="7439"/>
          <a:stretch/>
        </p:blipFill>
        <p:spPr>
          <a:xfrm>
            <a:off x="1524" y="10"/>
            <a:ext cx="12188952" cy="6857990"/>
          </a:xfrm>
          <a:prstGeom prst="rect">
            <a:avLst/>
          </a:prstGeom>
        </p:spPr>
      </p:pic>
      <p:sp>
        <p:nvSpPr>
          <p:cNvPr id="30" name="Freeform: Shape 29">
            <a:extLst>
              <a:ext uri="{FF2B5EF4-FFF2-40B4-BE49-F238E27FC236}">
                <a16:creationId xmlns:a16="http://schemas.microsoft.com/office/drawing/2014/main" id="{28207E96-6DFF-4119-B2EA-3299067D2F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42598" y="0"/>
            <a:ext cx="10189600" cy="6858000"/>
          </a:xfrm>
          <a:custGeom>
            <a:avLst/>
            <a:gdLst>
              <a:gd name="connsiteX0" fmla="*/ 8513625 w 10189600"/>
              <a:gd name="connsiteY0" fmla="*/ 0 h 6858000"/>
              <a:gd name="connsiteX1" fmla="*/ 1434689 w 10189600"/>
              <a:gd name="connsiteY1" fmla="*/ 0 h 6858000"/>
              <a:gd name="connsiteX2" fmla="*/ 1271976 w 10189600"/>
              <a:gd name="connsiteY2" fmla="*/ 160651 h 6858000"/>
              <a:gd name="connsiteX3" fmla="*/ 0 w 10189600"/>
              <a:gd name="connsiteY3" fmla="*/ 3879329 h 6858000"/>
              <a:gd name="connsiteX4" fmla="*/ 1565101 w 10189600"/>
              <a:gd name="connsiteY4" fmla="*/ 6659296 h 6858000"/>
              <a:gd name="connsiteX5" fmla="*/ 1789426 w 10189600"/>
              <a:gd name="connsiteY5" fmla="*/ 6858000 h 6858000"/>
              <a:gd name="connsiteX6" fmla="*/ 8868328 w 10189600"/>
              <a:gd name="connsiteY6" fmla="*/ 6858000 h 6858000"/>
              <a:gd name="connsiteX7" fmla="*/ 8925683 w 10189600"/>
              <a:gd name="connsiteY7" fmla="*/ 6804604 h 6858000"/>
              <a:gd name="connsiteX8" fmla="*/ 10189600 w 10189600"/>
              <a:gd name="connsiteY8" fmla="*/ 4217082 h 6858000"/>
              <a:gd name="connsiteX9" fmla="*/ 8536469 w 10189600"/>
              <a:gd name="connsiteY9" fmla="*/ 1746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189600" h="6858000">
                <a:moveTo>
                  <a:pt x="8513625" y="0"/>
                </a:moveTo>
                <a:lnTo>
                  <a:pt x="1434689" y="0"/>
                </a:lnTo>
                <a:lnTo>
                  <a:pt x="1271976" y="160651"/>
                </a:lnTo>
                <a:cubicBezTo>
                  <a:pt x="451613" y="1030749"/>
                  <a:pt x="0" y="2373165"/>
                  <a:pt x="0" y="3879329"/>
                </a:cubicBezTo>
                <a:cubicBezTo>
                  <a:pt x="0" y="5207145"/>
                  <a:pt x="731040" y="5919527"/>
                  <a:pt x="1565101" y="6659296"/>
                </a:cubicBezTo>
                <a:lnTo>
                  <a:pt x="1789426" y="6858000"/>
                </a:lnTo>
                <a:lnTo>
                  <a:pt x="8868328" y="6858000"/>
                </a:lnTo>
                <a:lnTo>
                  <a:pt x="8925683" y="6804604"/>
                </a:lnTo>
                <a:cubicBezTo>
                  <a:pt x="9627437" y="6132444"/>
                  <a:pt x="10189600" y="5418356"/>
                  <a:pt x="10189600" y="4217082"/>
                </a:cubicBezTo>
                <a:cubicBezTo>
                  <a:pt x="10189600" y="2437327"/>
                  <a:pt x="9597144" y="878708"/>
                  <a:pt x="8536469" y="17461"/>
                </a:cubicBezTo>
                <a:close/>
              </a:path>
            </a:pathLst>
          </a:custGeom>
          <a:solidFill>
            <a:schemeClr val="bg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1" name="Freeform: Shape 30">
            <a:extLst>
              <a:ext uri="{FF2B5EF4-FFF2-40B4-BE49-F238E27FC236}">
                <a16:creationId xmlns:a16="http://schemas.microsoft.com/office/drawing/2014/main" id="{9E223C86-12C5-4A60-A21A-D7FC75EFC6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57813" y="0"/>
            <a:ext cx="1323453" cy="6858000"/>
          </a:xfrm>
          <a:custGeom>
            <a:avLst/>
            <a:gdLst>
              <a:gd name="connsiteX0" fmla="*/ 28443 w 1323453"/>
              <a:gd name="connsiteY0" fmla="*/ 0 h 6858000"/>
              <a:gd name="connsiteX1" fmla="*/ 10519 w 1323453"/>
              <a:gd name="connsiteY1" fmla="*/ 0 h 6858000"/>
              <a:gd name="connsiteX2" fmla="*/ 37377 w 1323453"/>
              <a:gd name="connsiteY2" fmla="*/ 27367 h 6858000"/>
              <a:gd name="connsiteX3" fmla="*/ 1297455 w 1323453"/>
              <a:gd name="connsiteY3" fmla="*/ 4282319 h 6858000"/>
              <a:gd name="connsiteX4" fmla="*/ 248584 w 1323453"/>
              <a:gd name="connsiteY4" fmla="*/ 6615157 h 6858000"/>
              <a:gd name="connsiteX5" fmla="*/ 0 w 1323453"/>
              <a:gd name="connsiteY5" fmla="*/ 6858000 h 6858000"/>
              <a:gd name="connsiteX6" fmla="*/ 19869 w 1323453"/>
              <a:gd name="connsiteY6" fmla="*/ 6858000 h 6858000"/>
              <a:gd name="connsiteX7" fmla="*/ 267461 w 1323453"/>
              <a:gd name="connsiteY7" fmla="*/ 6616128 h 6858000"/>
              <a:gd name="connsiteX8" fmla="*/ 1316330 w 1323453"/>
              <a:gd name="connsiteY8" fmla="*/ 4283289 h 6858000"/>
              <a:gd name="connsiteX9" fmla="*/ 56253 w 1323453"/>
              <a:gd name="connsiteY9" fmla="*/ 2833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23453" h="6858000">
                <a:moveTo>
                  <a:pt x="28443" y="0"/>
                </a:moveTo>
                <a:lnTo>
                  <a:pt x="10519" y="0"/>
                </a:lnTo>
                <a:lnTo>
                  <a:pt x="37377" y="27367"/>
                </a:lnTo>
                <a:cubicBezTo>
                  <a:pt x="919519" y="995374"/>
                  <a:pt x="1367465" y="2551123"/>
                  <a:pt x="1297455" y="4282319"/>
                </a:cubicBezTo>
                <a:cubicBezTo>
                  <a:pt x="1254252" y="5350659"/>
                  <a:pt x="821705" y="6026831"/>
                  <a:pt x="248584" y="6615157"/>
                </a:cubicBezTo>
                <a:lnTo>
                  <a:pt x="0" y="6858000"/>
                </a:lnTo>
                <a:lnTo>
                  <a:pt x="19869" y="6858000"/>
                </a:lnTo>
                <a:lnTo>
                  <a:pt x="267461" y="6616128"/>
                </a:lnTo>
                <a:cubicBezTo>
                  <a:pt x="840581" y="6027802"/>
                  <a:pt x="1273128" y="5351630"/>
                  <a:pt x="1316330" y="4283289"/>
                </a:cubicBezTo>
                <a:cubicBezTo>
                  <a:pt x="1386340" y="2552094"/>
                  <a:pt x="938396" y="996343"/>
                  <a:pt x="56253" y="2833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32" name="Freeform: Shape 31">
            <a:extLst>
              <a:ext uri="{FF2B5EF4-FFF2-40B4-BE49-F238E27FC236}">
                <a16:creationId xmlns:a16="http://schemas.microsoft.com/office/drawing/2014/main" id="{FA573AF0-3C0B-4895-A7A6-F41B032115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645" y="0"/>
            <a:ext cx="1561993" cy="6858000"/>
          </a:xfrm>
          <a:custGeom>
            <a:avLst/>
            <a:gdLst>
              <a:gd name="connsiteX0" fmla="*/ 1544228 w 1561993"/>
              <a:gd name="connsiteY0" fmla="*/ 0 h 6858000"/>
              <a:gd name="connsiteX1" fmla="*/ 1561993 w 1561993"/>
              <a:gd name="connsiteY1" fmla="*/ 0 h 6858000"/>
              <a:gd name="connsiteX2" fmla="*/ 1540943 w 1561993"/>
              <a:gd name="connsiteY2" fmla="*/ 17040 h 6858000"/>
              <a:gd name="connsiteX3" fmla="*/ 17765 w 1561993"/>
              <a:gd name="connsiteY3" fmla="*/ 4115040 h 6858000"/>
              <a:gd name="connsiteX4" fmla="*/ 1142901 w 1561993"/>
              <a:gd name="connsiteY4" fmla="*/ 6599739 h 6858000"/>
              <a:gd name="connsiteX5" fmla="*/ 1403744 w 1561993"/>
              <a:gd name="connsiteY5" fmla="*/ 6858000 h 6858000"/>
              <a:gd name="connsiteX6" fmla="*/ 1385980 w 1561993"/>
              <a:gd name="connsiteY6" fmla="*/ 6858000 h 6858000"/>
              <a:gd name="connsiteX7" fmla="*/ 1125137 w 1561993"/>
              <a:gd name="connsiteY7" fmla="*/ 6599739 h 6858000"/>
              <a:gd name="connsiteX8" fmla="*/ 0 w 1561993"/>
              <a:gd name="connsiteY8" fmla="*/ 4115040 h 6858000"/>
              <a:gd name="connsiteX9" fmla="*/ 1523178 w 1561993"/>
              <a:gd name="connsiteY9" fmla="*/ 1704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61993" h="6858000">
                <a:moveTo>
                  <a:pt x="1544228" y="0"/>
                </a:moveTo>
                <a:lnTo>
                  <a:pt x="1561993" y="0"/>
                </a:lnTo>
                <a:lnTo>
                  <a:pt x="1540943" y="17040"/>
                </a:lnTo>
                <a:cubicBezTo>
                  <a:pt x="563647" y="857447"/>
                  <a:pt x="17765" y="2378351"/>
                  <a:pt x="17765" y="4115040"/>
                </a:cubicBezTo>
                <a:cubicBezTo>
                  <a:pt x="17765" y="5263323"/>
                  <a:pt x="514810" y="5955416"/>
                  <a:pt x="1142901" y="6599739"/>
                </a:cubicBezTo>
                <a:lnTo>
                  <a:pt x="1403744" y="6858000"/>
                </a:lnTo>
                <a:lnTo>
                  <a:pt x="1385980" y="6858000"/>
                </a:lnTo>
                <a:lnTo>
                  <a:pt x="1125137" y="6599739"/>
                </a:lnTo>
                <a:cubicBezTo>
                  <a:pt x="497046" y="5955416"/>
                  <a:pt x="0" y="5263323"/>
                  <a:pt x="0" y="4115040"/>
                </a:cubicBezTo>
                <a:cubicBezTo>
                  <a:pt x="0" y="2378351"/>
                  <a:pt x="545882" y="857447"/>
                  <a:pt x="1523178" y="1704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Shape 32">
            <a:extLst>
              <a:ext uri="{FF2B5EF4-FFF2-40B4-BE49-F238E27FC236}">
                <a16:creationId xmlns:a16="http://schemas.microsoft.com/office/drawing/2014/main" id="{62442AC3-A9B0-4865-8A8A-1504FFC6E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34283" y="0"/>
            <a:ext cx="1904278" cy="6858000"/>
          </a:xfrm>
          <a:custGeom>
            <a:avLst/>
            <a:gdLst>
              <a:gd name="connsiteX0" fmla="*/ 624262 w 1775065"/>
              <a:gd name="connsiteY0" fmla="*/ 0 h 6858000"/>
              <a:gd name="connsiteX1" fmla="*/ 642233 w 1775065"/>
              <a:gd name="connsiteY1" fmla="*/ 0 h 6858000"/>
              <a:gd name="connsiteX2" fmla="*/ 673003 w 1775065"/>
              <a:gd name="connsiteY2" fmla="*/ 35111 h 6858000"/>
              <a:gd name="connsiteX3" fmla="*/ 1767974 w 1775065"/>
              <a:gd name="connsiteY3" fmla="*/ 3968278 h 6858000"/>
              <a:gd name="connsiteX4" fmla="*/ 115603 w 1775065"/>
              <a:gd name="connsiteY4" fmla="*/ 6776131 h 6858000"/>
              <a:gd name="connsiteX5" fmla="*/ 19890 w 1775065"/>
              <a:gd name="connsiteY5" fmla="*/ 6858000 h 6858000"/>
              <a:gd name="connsiteX6" fmla="*/ 0 w 1775065"/>
              <a:gd name="connsiteY6" fmla="*/ 6858000 h 6858000"/>
              <a:gd name="connsiteX7" fmla="*/ 96809 w 1775065"/>
              <a:gd name="connsiteY7" fmla="*/ 6775193 h 6858000"/>
              <a:gd name="connsiteX8" fmla="*/ 1749182 w 1775065"/>
              <a:gd name="connsiteY8" fmla="*/ 3967340 h 6858000"/>
              <a:gd name="connsiteX9" fmla="*/ 654209 w 1775065"/>
              <a:gd name="connsiteY9" fmla="*/ 3417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75065" h="6858000">
                <a:moveTo>
                  <a:pt x="624262" y="0"/>
                </a:moveTo>
                <a:lnTo>
                  <a:pt x="642233" y="0"/>
                </a:lnTo>
                <a:lnTo>
                  <a:pt x="673003" y="35111"/>
                </a:lnTo>
                <a:cubicBezTo>
                  <a:pt x="1445427" y="977982"/>
                  <a:pt x="1833320" y="2398562"/>
                  <a:pt x="1767974" y="3968278"/>
                </a:cubicBezTo>
                <a:cubicBezTo>
                  <a:pt x="1710622" y="5345972"/>
                  <a:pt x="964135" y="6049363"/>
                  <a:pt x="115603" y="6776131"/>
                </a:cubicBezTo>
                <a:lnTo>
                  <a:pt x="19890" y="6858000"/>
                </a:lnTo>
                <a:lnTo>
                  <a:pt x="0" y="6858000"/>
                </a:lnTo>
                <a:lnTo>
                  <a:pt x="96809" y="6775193"/>
                </a:lnTo>
                <a:cubicBezTo>
                  <a:pt x="945341" y="6048424"/>
                  <a:pt x="1691828" y="5345034"/>
                  <a:pt x="1749182" y="3967340"/>
                </a:cubicBezTo>
                <a:cubicBezTo>
                  <a:pt x="1814528" y="2397623"/>
                  <a:pt x="1426634" y="977044"/>
                  <a:pt x="654209" y="34172"/>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34" name="Freeform: Shape 33">
            <a:extLst>
              <a:ext uri="{FF2B5EF4-FFF2-40B4-BE49-F238E27FC236}">
                <a16:creationId xmlns:a16="http://schemas.microsoft.com/office/drawing/2014/main" id="{68451DCE-129E-43B6-BA50-3C8339E46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89577" y="0"/>
            <a:ext cx="1825312" cy="6858000"/>
          </a:xfrm>
          <a:custGeom>
            <a:avLst/>
            <a:gdLst>
              <a:gd name="connsiteX0" fmla="*/ 516683 w 1825312"/>
              <a:gd name="connsiteY0" fmla="*/ 0 h 6858000"/>
              <a:gd name="connsiteX1" fmla="*/ 541088 w 1825312"/>
              <a:gd name="connsiteY1" fmla="*/ 0 h 6858000"/>
              <a:gd name="connsiteX2" fmla="*/ 626170 w 1825312"/>
              <a:gd name="connsiteY2" fmla="*/ 99144 h 6858000"/>
              <a:gd name="connsiteX3" fmla="*/ 1825312 w 1825312"/>
              <a:gd name="connsiteY3" fmla="*/ 3859833 h 6858000"/>
              <a:gd name="connsiteX4" fmla="*/ 279633 w 1825312"/>
              <a:gd name="connsiteY4" fmla="*/ 6651338 h 6858000"/>
              <a:gd name="connsiteX5" fmla="*/ 24403 w 1825312"/>
              <a:gd name="connsiteY5" fmla="*/ 6858000 h 6858000"/>
              <a:gd name="connsiteX6" fmla="*/ 0 w 1825312"/>
              <a:gd name="connsiteY6" fmla="*/ 6858000 h 6858000"/>
              <a:gd name="connsiteX7" fmla="*/ 255230 w 1825312"/>
              <a:gd name="connsiteY7" fmla="*/ 6651338 h 6858000"/>
              <a:gd name="connsiteX8" fmla="*/ 1800907 w 1825312"/>
              <a:gd name="connsiteY8" fmla="*/ 3859833 h 6858000"/>
              <a:gd name="connsiteX9" fmla="*/ 601765 w 1825312"/>
              <a:gd name="connsiteY9" fmla="*/ 9914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25312" h="6858000">
                <a:moveTo>
                  <a:pt x="516683" y="0"/>
                </a:moveTo>
                <a:lnTo>
                  <a:pt x="541088" y="0"/>
                </a:lnTo>
                <a:lnTo>
                  <a:pt x="626170" y="99144"/>
                </a:lnTo>
                <a:cubicBezTo>
                  <a:pt x="1403484" y="1069501"/>
                  <a:pt x="1825312" y="2396484"/>
                  <a:pt x="1825312" y="3859833"/>
                </a:cubicBezTo>
                <a:cubicBezTo>
                  <a:pt x="1825312" y="5149904"/>
                  <a:pt x="1142485" y="5927455"/>
                  <a:pt x="279633" y="6651338"/>
                </a:cubicBezTo>
                <a:lnTo>
                  <a:pt x="24403" y="6858000"/>
                </a:lnTo>
                <a:lnTo>
                  <a:pt x="0" y="6858000"/>
                </a:lnTo>
                <a:lnTo>
                  <a:pt x="255230" y="6651338"/>
                </a:lnTo>
                <a:cubicBezTo>
                  <a:pt x="1118082" y="5927455"/>
                  <a:pt x="1800907" y="5149904"/>
                  <a:pt x="1800907" y="3859833"/>
                </a:cubicBezTo>
                <a:cubicBezTo>
                  <a:pt x="1800907" y="2396484"/>
                  <a:pt x="1379079" y="1069501"/>
                  <a:pt x="601765" y="9914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6B4AE90-D424-BCD4-87A4-263BA2C4A21D}"/>
              </a:ext>
            </a:extLst>
          </p:cNvPr>
          <p:cNvSpPr>
            <a:spLocks noGrp="1"/>
          </p:cNvSpPr>
          <p:nvPr>
            <p:ph type="title"/>
          </p:nvPr>
        </p:nvSpPr>
        <p:spPr>
          <a:xfrm>
            <a:off x="2430988" y="474662"/>
            <a:ext cx="7334606" cy="731212"/>
          </a:xfrm>
        </p:spPr>
        <p:txBody>
          <a:bodyPr vert="horz" lIns="109728" tIns="109728" rIns="109728" bIns="91440" rtlCol="0" anchor="b">
            <a:noAutofit/>
          </a:bodyPr>
          <a:lstStyle/>
          <a:p>
            <a:r>
              <a:rPr lang="en-US" sz="4000" dirty="0">
                <a:solidFill>
                  <a:schemeClr val="tx1">
                    <a:lumMod val="76000"/>
                    <a:lumOff val="24000"/>
                  </a:schemeClr>
                </a:solidFill>
                <a:latin typeface="Sabon Next LT"/>
                <a:ea typeface="Meiryo"/>
                <a:cs typeface="Sabon Next LT"/>
              </a:rPr>
              <a:t>The Pupils within the Class</a:t>
            </a:r>
            <a:endParaRPr lang="en-US" sz="4400" dirty="0">
              <a:solidFill>
                <a:schemeClr val="tx1">
                  <a:lumMod val="76000"/>
                  <a:lumOff val="24000"/>
                </a:schemeClr>
              </a:solidFill>
              <a:latin typeface="Sabon Next LT"/>
              <a:cs typeface="Sabon Next LT"/>
            </a:endParaRPr>
          </a:p>
        </p:txBody>
      </p:sp>
      <p:sp>
        <p:nvSpPr>
          <p:cNvPr id="8" name="TextBox 7">
            <a:extLst>
              <a:ext uri="{FF2B5EF4-FFF2-40B4-BE49-F238E27FC236}">
                <a16:creationId xmlns:a16="http://schemas.microsoft.com/office/drawing/2014/main" id="{282FC5C7-DA9C-0E0E-2163-319D0C006F47}"/>
              </a:ext>
            </a:extLst>
          </p:cNvPr>
          <p:cNvSpPr txBox="1"/>
          <p:nvPr/>
        </p:nvSpPr>
        <p:spPr>
          <a:xfrm>
            <a:off x="2026592" y="1716451"/>
            <a:ext cx="8138610" cy="372255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lnSpc>
                <a:spcPct val="130000"/>
              </a:lnSpc>
              <a:spcBef>
                <a:spcPts val="930"/>
              </a:spcBef>
            </a:pPr>
            <a:r>
              <a:rPr lang="en-US" sz="2000" dirty="0">
                <a:latin typeface="Calibri"/>
                <a:ea typeface="Meiryo"/>
                <a:cs typeface="Calibri"/>
              </a:rPr>
              <a:t>The lesson was delivered to a mixed ability Year 3 class of 28 students.</a:t>
            </a:r>
            <a:endParaRPr lang="en-US" sz="2000">
              <a:ea typeface="Meiryo"/>
            </a:endParaRPr>
          </a:p>
          <a:p>
            <a:pPr algn="ctr">
              <a:lnSpc>
                <a:spcPct val="130000"/>
              </a:lnSpc>
              <a:spcBef>
                <a:spcPts val="930"/>
              </a:spcBef>
            </a:pPr>
            <a:endParaRPr lang="en-US" sz="2000" dirty="0">
              <a:latin typeface="Calibri"/>
              <a:ea typeface="Meiryo"/>
              <a:cs typeface="Calibri"/>
            </a:endParaRPr>
          </a:p>
          <a:p>
            <a:pPr algn="ctr">
              <a:lnSpc>
                <a:spcPct val="130000"/>
              </a:lnSpc>
              <a:spcBef>
                <a:spcPts val="930"/>
              </a:spcBef>
            </a:pPr>
            <a:r>
              <a:rPr lang="en-US" sz="2000" i="1" dirty="0">
                <a:latin typeface="Calibri"/>
                <a:ea typeface="Meiryo"/>
                <a:cs typeface="Calibri"/>
              </a:rPr>
              <a:t>The age of learners within my class vary between 7 to 8 years. </a:t>
            </a:r>
          </a:p>
          <a:p>
            <a:pPr>
              <a:lnSpc>
                <a:spcPct val="130000"/>
              </a:lnSpc>
              <a:spcBef>
                <a:spcPts val="930"/>
              </a:spcBef>
            </a:pPr>
            <a:endParaRPr lang="en-US" sz="2000" dirty="0">
              <a:latin typeface="Calibri"/>
              <a:ea typeface="Calibri"/>
              <a:cs typeface="Calibri"/>
            </a:endParaRPr>
          </a:p>
          <a:p>
            <a:pPr algn="ctr">
              <a:lnSpc>
                <a:spcPct val="130000"/>
              </a:lnSpc>
              <a:spcBef>
                <a:spcPts val="930"/>
              </a:spcBef>
            </a:pPr>
            <a:r>
              <a:rPr lang="en-US" sz="2000" dirty="0">
                <a:latin typeface="Calibri"/>
                <a:ea typeface="Calibri"/>
                <a:cs typeface="Calibri"/>
              </a:rPr>
              <a:t> The learners previously covered multiplication, which supported learners to grasp certain areas of doubling. W</a:t>
            </a:r>
            <a:r>
              <a:rPr lang="en-US" sz="2000" dirty="0">
                <a:latin typeface="Calibri"/>
                <a:ea typeface="Meiryo"/>
                <a:cs typeface="Calibri"/>
              </a:rPr>
              <a:t>ithin their previous lesson they completed a cold task on doubling. This is an exercise which allows the learners to complete the task with no teacher input (Hopper, 2015).</a:t>
            </a:r>
            <a:endParaRPr lang="en-US" sz="2000" dirty="0">
              <a:latin typeface="Calibri"/>
              <a:ea typeface="Calibri"/>
              <a:cs typeface="Calibri"/>
            </a:endParaRPr>
          </a:p>
        </p:txBody>
      </p:sp>
    </p:spTree>
    <p:extLst>
      <p:ext uri="{BB962C8B-B14F-4D97-AF65-F5344CB8AC3E}">
        <p14:creationId xmlns:p14="http://schemas.microsoft.com/office/powerpoint/2010/main" val="32010261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34" name="Freeform: Shape 33">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36" name="Freeform: Shape 35">
            <a:extLst>
              <a:ext uri="{FF2B5EF4-FFF2-40B4-BE49-F238E27FC236}">
                <a16:creationId xmlns:a16="http://schemas.microsoft.com/office/drawing/2014/main" id="{8B598134-D292-43E6-9C55-1171980469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1834" y="0"/>
            <a:ext cx="4980168" cy="6858000"/>
          </a:xfrm>
          <a:custGeom>
            <a:avLst/>
            <a:gdLst>
              <a:gd name="connsiteX0" fmla="*/ 1623023 w 4901771"/>
              <a:gd name="connsiteY0" fmla="*/ 0 h 6858000"/>
              <a:gd name="connsiteX1" fmla="*/ 2716256 w 4901771"/>
              <a:gd name="connsiteY1" fmla="*/ 0 h 6858000"/>
              <a:gd name="connsiteX2" fmla="*/ 3496422 w 4901771"/>
              <a:gd name="connsiteY2" fmla="*/ 0 h 6858000"/>
              <a:gd name="connsiteX3" fmla="*/ 4544484 w 4901771"/>
              <a:gd name="connsiteY3" fmla="*/ 0 h 6858000"/>
              <a:gd name="connsiteX4" fmla="*/ 4710787 w 4901771"/>
              <a:gd name="connsiteY4" fmla="*/ 0 h 6858000"/>
              <a:gd name="connsiteX5" fmla="*/ 4901771 w 4901771"/>
              <a:gd name="connsiteY5" fmla="*/ 0 h 6858000"/>
              <a:gd name="connsiteX6" fmla="*/ 4901771 w 4901771"/>
              <a:gd name="connsiteY6" fmla="*/ 6858000 h 6858000"/>
              <a:gd name="connsiteX7" fmla="*/ 4710787 w 4901771"/>
              <a:gd name="connsiteY7" fmla="*/ 6858000 h 6858000"/>
              <a:gd name="connsiteX8" fmla="*/ 4544484 w 4901771"/>
              <a:gd name="connsiteY8" fmla="*/ 6858000 h 6858000"/>
              <a:gd name="connsiteX9" fmla="*/ 3496422 w 4901771"/>
              <a:gd name="connsiteY9" fmla="*/ 6858000 h 6858000"/>
              <a:gd name="connsiteX10" fmla="*/ 2716256 w 4901771"/>
              <a:gd name="connsiteY10" fmla="*/ 6858000 h 6858000"/>
              <a:gd name="connsiteX11" fmla="*/ 2502754 w 4901771"/>
              <a:gd name="connsiteY11" fmla="*/ 6858000 h 6858000"/>
              <a:gd name="connsiteX12" fmla="*/ 2390998 w 4901771"/>
              <a:gd name="connsiteY12" fmla="*/ 6780599 h 6858000"/>
              <a:gd name="connsiteX13" fmla="*/ 1874350 w 4901771"/>
              <a:gd name="connsiteY13" fmla="*/ 6374814 h 6858000"/>
              <a:gd name="connsiteX14" fmla="*/ 0 w 4901771"/>
              <a:gd name="connsiteY14" fmla="*/ 3621656 h 6858000"/>
              <a:gd name="connsiteX15" fmla="*/ 1600899 w 4901771"/>
              <a:gd name="connsiteY15"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901771" h="6858000">
                <a:moveTo>
                  <a:pt x="1623023" y="0"/>
                </a:moveTo>
                <a:lnTo>
                  <a:pt x="2716256" y="0"/>
                </a:lnTo>
                <a:lnTo>
                  <a:pt x="3496422" y="0"/>
                </a:lnTo>
                <a:lnTo>
                  <a:pt x="4544484" y="0"/>
                </a:lnTo>
                <a:lnTo>
                  <a:pt x="4710787" y="0"/>
                </a:lnTo>
                <a:lnTo>
                  <a:pt x="4901771" y="0"/>
                </a:lnTo>
                <a:lnTo>
                  <a:pt x="4901771" y="6858000"/>
                </a:lnTo>
                <a:lnTo>
                  <a:pt x="4710787" y="6858000"/>
                </a:lnTo>
                <a:lnTo>
                  <a:pt x="4544484" y="6858000"/>
                </a:lnTo>
                <a:lnTo>
                  <a:pt x="3496422"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8" name="Freeform: Shape 37">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9701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E6FB03DB-7BE4-FEE6-72E0-9FEEACF8295A}"/>
              </a:ext>
            </a:extLst>
          </p:cNvPr>
          <p:cNvSpPr>
            <a:spLocks noGrp="1"/>
          </p:cNvSpPr>
          <p:nvPr>
            <p:ph type="title"/>
          </p:nvPr>
        </p:nvSpPr>
        <p:spPr>
          <a:xfrm>
            <a:off x="7723441" y="298321"/>
            <a:ext cx="3515235" cy="556444"/>
          </a:xfrm>
        </p:spPr>
        <p:txBody>
          <a:bodyPr vert="horz" lIns="109728" tIns="109728" rIns="109728" bIns="91440" rtlCol="0" anchor="b">
            <a:noAutofit/>
          </a:bodyPr>
          <a:lstStyle/>
          <a:p>
            <a:r>
              <a:rPr lang="en-US" sz="4000" dirty="0">
                <a:latin typeface="Sabon Next LT"/>
                <a:cs typeface="Sabon Next LT"/>
              </a:rPr>
              <a:t>Progression</a:t>
            </a:r>
          </a:p>
        </p:txBody>
      </p:sp>
      <p:sp>
        <p:nvSpPr>
          <p:cNvPr id="7" name="TextBox 6">
            <a:extLst>
              <a:ext uri="{FF2B5EF4-FFF2-40B4-BE49-F238E27FC236}">
                <a16:creationId xmlns:a16="http://schemas.microsoft.com/office/drawing/2014/main" id="{B49B6344-1D68-219B-48E6-87FBD3B0039F}"/>
              </a:ext>
            </a:extLst>
          </p:cNvPr>
          <p:cNvSpPr txBox="1"/>
          <p:nvPr/>
        </p:nvSpPr>
        <p:spPr>
          <a:xfrm>
            <a:off x="6719644" y="948490"/>
            <a:ext cx="5329309" cy="66018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latin typeface="Calibri"/>
                <a:ea typeface="Calibri"/>
                <a:cs typeface="Calibri"/>
              </a:rPr>
              <a:t>There are 3 different ability groups within the class. </a:t>
            </a:r>
          </a:p>
          <a:p>
            <a:endParaRPr lang="en-US" sz="2000" dirty="0">
              <a:latin typeface="Calibri"/>
              <a:ea typeface="Calibri"/>
              <a:cs typeface="Calibri"/>
            </a:endParaRPr>
          </a:p>
          <a:p>
            <a:pPr marL="285750" indent="-285750">
              <a:buFont typeface="Arial"/>
              <a:buChar char="•"/>
            </a:pPr>
            <a:endParaRPr lang="en-US" sz="2000" dirty="0">
              <a:latin typeface="Calibri"/>
              <a:ea typeface="Calibri"/>
              <a:cs typeface="Calibri"/>
            </a:endParaRPr>
          </a:p>
          <a:p>
            <a:pPr marL="285750" indent="-285750">
              <a:buFont typeface="Arial"/>
              <a:buChar char="•"/>
            </a:pPr>
            <a:r>
              <a:rPr lang="en-US" sz="2000" dirty="0">
                <a:latin typeface="Calibri"/>
                <a:ea typeface="Calibri"/>
                <a:cs typeface="Calibri"/>
              </a:rPr>
              <a:t>The higher ability l</a:t>
            </a:r>
            <a:r>
              <a:rPr lang="en-US" sz="2000" dirty="0">
                <a:latin typeface="Calibri"/>
                <a:ea typeface="+mn-lt"/>
                <a:cs typeface="+mn-lt"/>
              </a:rPr>
              <a:t>earners are working on tasks that challenge them at a Year 4 level,</a:t>
            </a:r>
            <a:r>
              <a:rPr lang="en-US" sz="2000" dirty="0">
                <a:latin typeface="Calibri"/>
                <a:ea typeface="Meiryo"/>
                <a:cs typeface="Calibri"/>
              </a:rPr>
              <a:t> </a:t>
            </a:r>
            <a:r>
              <a:rPr lang="en-US" sz="2000" dirty="0">
                <a:latin typeface="Calibri"/>
                <a:ea typeface="+mn-lt"/>
                <a:cs typeface="Calibri"/>
              </a:rPr>
              <a:t>w</a:t>
            </a:r>
            <a:r>
              <a:rPr lang="en-US" sz="2000" dirty="0">
                <a:latin typeface="Calibri"/>
                <a:ea typeface="+mn-lt"/>
                <a:cs typeface="+mn-lt"/>
              </a:rPr>
              <a:t>hile remaining within the boundaries of Year 3 material </a:t>
            </a:r>
            <a:r>
              <a:rPr lang="en-US" sz="2000" dirty="0">
                <a:latin typeface="Meiryo"/>
                <a:ea typeface="Meiryo"/>
                <a:cs typeface="Calibri"/>
              </a:rPr>
              <a:t>(</a:t>
            </a:r>
            <a:r>
              <a:rPr lang="en-US" sz="2000" dirty="0">
                <a:latin typeface="Calibri"/>
                <a:ea typeface="Calibri"/>
                <a:cs typeface="Calibri"/>
              </a:rPr>
              <a:t>Progression Step 2).</a:t>
            </a:r>
            <a:endParaRPr lang="en-US"/>
          </a:p>
          <a:p>
            <a:pPr marL="285750" indent="-285750">
              <a:buFont typeface="Arial"/>
              <a:buChar char="•"/>
            </a:pPr>
            <a:endParaRPr lang="en-US" sz="2000" dirty="0">
              <a:latin typeface="Calibri"/>
              <a:ea typeface="Calibri"/>
              <a:cs typeface="Calibri"/>
            </a:endParaRPr>
          </a:p>
          <a:p>
            <a:pPr marL="285750" indent="-285750">
              <a:buFont typeface="Arial"/>
              <a:buChar char="•"/>
            </a:pPr>
            <a:endParaRPr lang="en-US" sz="2000" dirty="0">
              <a:latin typeface="Calibri"/>
              <a:ea typeface="Calibri"/>
              <a:cs typeface="Calibri"/>
            </a:endParaRPr>
          </a:p>
          <a:p>
            <a:pPr marL="285750" indent="-285750">
              <a:buFont typeface="Arial"/>
              <a:buChar char="•"/>
            </a:pPr>
            <a:r>
              <a:rPr lang="en-US" sz="2000" dirty="0">
                <a:latin typeface="Calibri"/>
                <a:ea typeface="Calibri"/>
                <a:cs typeface="Calibri"/>
              </a:rPr>
              <a:t>The middle ability group are working between a  year 2-3 level (Progression Step 2)</a:t>
            </a:r>
            <a:endParaRPr lang="en-US"/>
          </a:p>
          <a:p>
            <a:pPr marL="285750" indent="-285750">
              <a:buFont typeface="Arial"/>
              <a:buChar char="•"/>
            </a:pPr>
            <a:endParaRPr lang="en-US" sz="2000" dirty="0">
              <a:latin typeface="Calibri"/>
              <a:ea typeface="Calibri"/>
              <a:cs typeface="Calibri"/>
            </a:endParaRPr>
          </a:p>
          <a:p>
            <a:pPr marL="285750" indent="-285750">
              <a:buFont typeface="Arial"/>
              <a:buChar char="•"/>
            </a:pPr>
            <a:endParaRPr lang="en-US" sz="2000" dirty="0">
              <a:latin typeface="Calibri"/>
              <a:ea typeface="Calibri"/>
              <a:cs typeface="Calibri"/>
            </a:endParaRPr>
          </a:p>
          <a:p>
            <a:pPr marL="285750" indent="-285750">
              <a:buFont typeface="Arial"/>
              <a:buChar char="•"/>
            </a:pPr>
            <a:r>
              <a:rPr lang="en-US" sz="2000" dirty="0">
                <a:latin typeface="Calibri"/>
                <a:ea typeface="Calibri"/>
                <a:cs typeface="Calibri"/>
              </a:rPr>
              <a:t>The lower ability learners are working at a year 2 level (Progression Step 2) with support from LSA.</a:t>
            </a:r>
            <a:endParaRPr lang="en-US">
              <a:ea typeface="Meiryo"/>
            </a:endParaRPr>
          </a:p>
          <a:p>
            <a:endParaRPr lang="en-US" sz="1900" dirty="0">
              <a:latin typeface="Calibri"/>
              <a:ea typeface="Calibri"/>
              <a:cs typeface="Calibri"/>
            </a:endParaRPr>
          </a:p>
          <a:p>
            <a:endParaRPr lang="en-US" sz="1600" dirty="0">
              <a:latin typeface="Calibri"/>
              <a:ea typeface="Calibri"/>
              <a:cs typeface="Calibri"/>
            </a:endParaRPr>
          </a:p>
          <a:p>
            <a:endParaRPr lang="en-US" sz="1600" dirty="0">
              <a:solidFill>
                <a:schemeClr val="tx1">
                  <a:lumMod val="75000"/>
                  <a:lumOff val="25000"/>
                </a:schemeClr>
              </a:solidFill>
              <a:latin typeface="Calibri"/>
              <a:ea typeface="Calibri"/>
              <a:cs typeface="Calibri"/>
            </a:endParaRPr>
          </a:p>
          <a:p>
            <a:endParaRPr lang="en-US" sz="1600" dirty="0">
              <a:solidFill>
                <a:schemeClr val="tx1">
                  <a:lumMod val="75000"/>
                  <a:lumOff val="25000"/>
                </a:schemeClr>
              </a:solidFill>
              <a:latin typeface="Calibri"/>
              <a:ea typeface="Calibri"/>
              <a:cs typeface="Calibri"/>
            </a:endParaRPr>
          </a:p>
          <a:p>
            <a:endParaRPr lang="en-US" sz="1600" b="1" dirty="0">
              <a:solidFill>
                <a:schemeClr val="tx1">
                  <a:lumMod val="75000"/>
                  <a:lumOff val="25000"/>
                </a:schemeClr>
              </a:solidFill>
              <a:highlight>
                <a:srgbClr val="FFFF00"/>
              </a:highlight>
              <a:latin typeface="Calibri"/>
              <a:ea typeface="Calibri"/>
              <a:cs typeface="Calibri"/>
            </a:endParaRPr>
          </a:p>
        </p:txBody>
      </p:sp>
      <p:pic>
        <p:nvPicPr>
          <p:cNvPr id="4" name="Graphic 3" descr="Business Growth outline">
            <a:extLst>
              <a:ext uri="{FF2B5EF4-FFF2-40B4-BE49-F238E27FC236}">
                <a16:creationId xmlns:a16="http://schemas.microsoft.com/office/drawing/2014/main" id="{9D0986C3-334D-2788-995C-1CEDD65F2A52}"/>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19849" y="-418929"/>
            <a:ext cx="3386898" cy="3413133"/>
          </a:xfrm>
          <a:prstGeom prst="rect">
            <a:avLst/>
          </a:prstGeom>
        </p:spPr>
      </p:pic>
      <p:pic>
        <p:nvPicPr>
          <p:cNvPr id="5" name="Content Placeholder 3" descr="A screenshot of a computer&#10;&#10;Description automatically generated">
            <a:extLst>
              <a:ext uri="{FF2B5EF4-FFF2-40B4-BE49-F238E27FC236}">
                <a16:creationId xmlns:a16="http://schemas.microsoft.com/office/drawing/2014/main" id="{12A21806-3A13-1F5F-A21A-AA5F7C270510}"/>
              </a:ext>
            </a:extLst>
          </p:cNvPr>
          <p:cNvPicPr>
            <a:picLocks noGrp="1" noChangeAspect="1"/>
          </p:cNvPicPr>
          <p:nvPr>
            <p:ph idx="1"/>
          </p:nvPr>
        </p:nvPicPr>
        <p:blipFill>
          <a:blip r:embed="rId4"/>
          <a:stretch>
            <a:fillRect/>
          </a:stretch>
        </p:blipFill>
        <p:spPr>
          <a:xfrm>
            <a:off x="80931" y="2363743"/>
            <a:ext cx="6615422" cy="4316035"/>
          </a:xfrm>
        </p:spPr>
      </p:pic>
      <p:sp>
        <p:nvSpPr>
          <p:cNvPr id="3" name="Rectangle 2">
            <a:extLst>
              <a:ext uri="{FF2B5EF4-FFF2-40B4-BE49-F238E27FC236}">
                <a16:creationId xmlns:a16="http://schemas.microsoft.com/office/drawing/2014/main" id="{33107B90-B995-FE5D-066E-0D452C685E9E}"/>
              </a:ext>
            </a:extLst>
          </p:cNvPr>
          <p:cNvSpPr/>
          <p:nvPr/>
        </p:nvSpPr>
        <p:spPr>
          <a:xfrm>
            <a:off x="2060057" y="3151448"/>
            <a:ext cx="4552233" cy="866053"/>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436302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AC6BE06E-8687-EDAE-BD49-B0277B602E81}"/>
              </a:ext>
            </a:extLst>
          </p:cNvPr>
          <p:cNvSpPr>
            <a:spLocks noGrp="1"/>
          </p:cNvSpPr>
          <p:nvPr>
            <p:ph type="title"/>
          </p:nvPr>
        </p:nvSpPr>
        <p:spPr>
          <a:xfrm>
            <a:off x="40018" y="214312"/>
            <a:ext cx="7943514" cy="660175"/>
          </a:xfrm>
        </p:spPr>
        <p:txBody>
          <a:bodyPr vert="horz" lIns="109728" tIns="109728" rIns="109728" bIns="91440" rtlCol="0" anchor="b">
            <a:noAutofit/>
          </a:bodyPr>
          <a:lstStyle/>
          <a:p>
            <a:r>
              <a:rPr lang="en-US" dirty="0">
                <a:latin typeface="Sabon Next LT"/>
                <a:cs typeface="Sabon Next LT"/>
              </a:rPr>
              <a:t>What is Assessment for Learning?</a:t>
            </a:r>
          </a:p>
        </p:txBody>
      </p:sp>
      <p:sp>
        <p:nvSpPr>
          <p:cNvPr id="21" name="Freeform: Shape 20">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Freeform: Shape 21">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0577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3" name="Freeform: Shape 22">
            <a:extLst>
              <a:ext uri="{FF2B5EF4-FFF2-40B4-BE49-F238E27FC236}">
                <a16:creationId xmlns:a16="http://schemas.microsoft.com/office/drawing/2014/main" id="{55C54A75-E44A-4147-B9D0-FF46CFD316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19069"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8" name="TextBox 7">
            <a:extLst>
              <a:ext uri="{FF2B5EF4-FFF2-40B4-BE49-F238E27FC236}">
                <a16:creationId xmlns:a16="http://schemas.microsoft.com/office/drawing/2014/main" id="{C5B2B901-9356-727E-7102-11B2B919E172}"/>
              </a:ext>
            </a:extLst>
          </p:cNvPr>
          <p:cNvSpPr txBox="1"/>
          <p:nvPr/>
        </p:nvSpPr>
        <p:spPr>
          <a:xfrm>
            <a:off x="199127" y="878352"/>
            <a:ext cx="6804289" cy="34778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latin typeface="Calibri"/>
                <a:ea typeface="Meiryo"/>
                <a:cs typeface="Calibri"/>
              </a:rPr>
              <a:t>Assessment for Learning (</a:t>
            </a:r>
            <a:r>
              <a:rPr lang="en-US" sz="1600" err="1">
                <a:latin typeface="Calibri"/>
                <a:ea typeface="Meiryo"/>
                <a:cs typeface="Calibri"/>
              </a:rPr>
              <a:t>Afl</a:t>
            </a:r>
            <a:r>
              <a:rPr lang="en-US" sz="1600" dirty="0">
                <a:latin typeface="Calibri"/>
                <a:ea typeface="Meiryo"/>
                <a:cs typeface="Calibri"/>
              </a:rPr>
              <a:t>) is a process where teachers use evidence to determine the current progress of the learners, their desired learning outcomes and the most effective way for the learners to achieve them (ELT, O.U.P,  2021). </a:t>
            </a:r>
            <a:endParaRPr lang="en-US" sz="1600">
              <a:ea typeface="Meiryo"/>
            </a:endParaRPr>
          </a:p>
          <a:p>
            <a:endParaRPr lang="en-US" sz="1600" dirty="0">
              <a:latin typeface="Calibri"/>
              <a:ea typeface="Meiryo"/>
              <a:cs typeface="Calibri"/>
            </a:endParaRPr>
          </a:p>
          <a:p>
            <a:r>
              <a:rPr lang="en-US" sz="1600" dirty="0" err="1">
                <a:latin typeface="Calibri"/>
                <a:ea typeface="Meiryo"/>
                <a:cs typeface="Calibri"/>
              </a:rPr>
              <a:t>Afl</a:t>
            </a:r>
            <a:r>
              <a:rPr lang="en-US" sz="1600" dirty="0">
                <a:latin typeface="Calibri"/>
                <a:ea typeface="Meiryo"/>
                <a:cs typeface="Calibri"/>
              </a:rPr>
              <a:t> encourages learners to become more involved within their learning process enabling them to build confidence in their tasks (Cambridge International Education Teaching and Learning Team, 2011). </a:t>
            </a:r>
            <a:endParaRPr lang="en-US" sz="1600">
              <a:latin typeface="Meiryo"/>
              <a:ea typeface="Meiryo"/>
              <a:cs typeface="Calibri"/>
            </a:endParaRPr>
          </a:p>
          <a:p>
            <a:endParaRPr lang="en-US" sz="1600" dirty="0">
              <a:latin typeface="Calibri"/>
              <a:ea typeface="Meiryo"/>
              <a:cs typeface="Calibri"/>
            </a:endParaRPr>
          </a:p>
          <a:p>
            <a:r>
              <a:rPr lang="en-US" sz="1600" dirty="0">
                <a:latin typeface="Calibri"/>
                <a:ea typeface="Meiryo"/>
                <a:cs typeface="Calibri"/>
              </a:rPr>
              <a:t>Crooks (1988) suggests feedback on incorrect answers is most effective when the initial response was given with high confidence. </a:t>
            </a:r>
            <a:r>
              <a:rPr lang="en-US" sz="1600" dirty="0" err="1">
                <a:latin typeface="Calibri"/>
                <a:ea typeface="Calibri"/>
                <a:cs typeface="Calibri"/>
              </a:rPr>
              <a:t>Laveault</a:t>
            </a:r>
            <a:r>
              <a:rPr lang="en-US" sz="1600" dirty="0">
                <a:latin typeface="Calibri"/>
                <a:ea typeface="Calibri"/>
                <a:cs typeface="Calibri"/>
              </a:rPr>
              <a:t> and Allal (2016) add e</a:t>
            </a:r>
            <a:r>
              <a:rPr lang="en-US" sz="1600" dirty="0">
                <a:latin typeface="Calibri"/>
                <a:ea typeface="+mn-lt"/>
                <a:cs typeface="+mn-lt"/>
              </a:rPr>
              <a:t>ngaging students in assessments fosters ownership of their learning.</a:t>
            </a:r>
            <a:endParaRPr lang="en-US" sz="1600" dirty="0">
              <a:latin typeface="Calibri"/>
              <a:ea typeface="Meiryo"/>
              <a:cs typeface="Calibri"/>
            </a:endParaRPr>
          </a:p>
          <a:p>
            <a:endParaRPr lang="en-US" sz="1600" dirty="0">
              <a:latin typeface="Calibri"/>
              <a:ea typeface="Calibri"/>
              <a:cs typeface="Calibri"/>
            </a:endParaRPr>
          </a:p>
          <a:p>
            <a:endParaRPr lang="en-US" sz="1200" dirty="0">
              <a:latin typeface="Calibri"/>
              <a:ea typeface="Calibri"/>
              <a:cs typeface="Calibri"/>
            </a:endParaRPr>
          </a:p>
          <a:p>
            <a:pPr algn="ctr"/>
            <a:r>
              <a:rPr lang="en-US" sz="1600" b="1" i="1" u="sng" dirty="0">
                <a:latin typeface="Calibri"/>
                <a:ea typeface="Meiryo"/>
                <a:cs typeface="Calibri"/>
              </a:rPr>
              <a:t>Formative Assessment and Summative Assessment</a:t>
            </a:r>
            <a:endParaRPr lang="en-US" sz="1600" dirty="0">
              <a:ea typeface="Meiryo"/>
            </a:endParaRPr>
          </a:p>
        </p:txBody>
      </p:sp>
      <p:pic>
        <p:nvPicPr>
          <p:cNvPr id="9" name="Picture 8" descr="Challenges in Process of Evaluation | Vskills Tutorials">
            <a:extLst>
              <a:ext uri="{FF2B5EF4-FFF2-40B4-BE49-F238E27FC236}">
                <a16:creationId xmlns:a16="http://schemas.microsoft.com/office/drawing/2014/main" id="{10F6A484-7B94-BC68-3927-AE421D72F4EA}"/>
              </a:ext>
            </a:extLst>
          </p:cNvPr>
          <p:cNvPicPr>
            <a:picLocks noChangeAspect="1"/>
          </p:cNvPicPr>
          <p:nvPr/>
        </p:nvPicPr>
        <p:blipFill>
          <a:blip r:embed="rId2"/>
          <a:srcRect l="17579" r="16471" b="168"/>
          <a:stretch/>
        </p:blipFill>
        <p:spPr>
          <a:xfrm>
            <a:off x="7005011" y="547687"/>
            <a:ext cx="5186999" cy="3231701"/>
          </a:xfrm>
          <a:prstGeom prst="rect">
            <a:avLst/>
          </a:prstGeom>
        </p:spPr>
      </p:pic>
      <p:pic>
        <p:nvPicPr>
          <p:cNvPr id="10" name="Picture 9" descr="P ROFESSIONAL L EARNING C OMMUNITIES Stevens High School ppt download">
            <a:extLst>
              <a:ext uri="{FF2B5EF4-FFF2-40B4-BE49-F238E27FC236}">
                <a16:creationId xmlns:a16="http://schemas.microsoft.com/office/drawing/2014/main" id="{C26AEA0E-6267-3F75-8D3E-D14D361D25E7}"/>
              </a:ext>
            </a:extLst>
          </p:cNvPr>
          <p:cNvPicPr>
            <a:picLocks noChangeAspect="1"/>
          </p:cNvPicPr>
          <p:nvPr/>
        </p:nvPicPr>
        <p:blipFill>
          <a:blip r:embed="rId3"/>
          <a:srcRect l="7352" t="40377" r="11420" b="14375"/>
          <a:stretch/>
        </p:blipFill>
        <p:spPr>
          <a:xfrm>
            <a:off x="660024" y="4353038"/>
            <a:ext cx="5887661" cy="2425139"/>
          </a:xfrm>
          <a:prstGeom prst="rect">
            <a:avLst/>
          </a:prstGeom>
        </p:spPr>
      </p:pic>
      <p:sp>
        <p:nvSpPr>
          <p:cNvPr id="3" name="TextBox 2">
            <a:extLst>
              <a:ext uri="{FF2B5EF4-FFF2-40B4-BE49-F238E27FC236}">
                <a16:creationId xmlns:a16="http://schemas.microsoft.com/office/drawing/2014/main" id="{891386B3-8028-0ED8-6F32-DC23DB080E7D}"/>
              </a:ext>
            </a:extLst>
          </p:cNvPr>
          <p:cNvSpPr txBox="1"/>
          <p:nvPr/>
        </p:nvSpPr>
        <p:spPr>
          <a:xfrm>
            <a:off x="6661250" y="4266192"/>
            <a:ext cx="5513411"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1600" dirty="0">
                <a:latin typeface="Calibri"/>
                <a:ea typeface="Calibri"/>
                <a:cs typeface="Calibri"/>
              </a:rPr>
              <a:t>Bloom, Madaus and Hastings (1971) explain that summative evaluation focuses on a broader assessment of how well the intended outcomes have been achieved (</a:t>
            </a:r>
            <a:r>
              <a:rPr lang="en-US" sz="1600" err="1">
                <a:latin typeface="Calibri"/>
                <a:ea typeface="Calibri"/>
                <a:cs typeface="Calibri"/>
              </a:rPr>
              <a:t>Kivunja</a:t>
            </a:r>
            <a:r>
              <a:rPr lang="en-US" sz="1600" dirty="0">
                <a:latin typeface="Calibri"/>
                <a:ea typeface="Calibri"/>
                <a:cs typeface="Calibri"/>
              </a:rPr>
              <a:t>, 2015).</a:t>
            </a:r>
            <a:endParaRPr lang="en-US" sz="1600">
              <a:ea typeface="Meiryo"/>
            </a:endParaRPr>
          </a:p>
          <a:p>
            <a:pPr marL="171450" indent="-171450">
              <a:buFont typeface="Arial"/>
              <a:buChar char="•"/>
            </a:pPr>
            <a:endParaRPr lang="en-US" sz="1600" dirty="0">
              <a:latin typeface="Calibri"/>
              <a:ea typeface="Calibri"/>
              <a:cs typeface="Calibri"/>
            </a:endParaRPr>
          </a:p>
          <a:p>
            <a:pPr marL="171450" indent="-171450">
              <a:buFont typeface="Arial"/>
              <a:buChar char="•"/>
            </a:pPr>
            <a:r>
              <a:rPr lang="en-US" sz="1600" dirty="0">
                <a:latin typeface="Calibri"/>
                <a:ea typeface="Calibri"/>
                <a:cs typeface="Calibri"/>
              </a:rPr>
              <a:t>Black and Wiliam (2003) argue that the main aim of assessment should be formative. They suggest that helping students understand how to learn more effectively to enhance their educational outcomes is the most crucial purpose of assessment (</a:t>
            </a:r>
            <a:r>
              <a:rPr lang="en-US" sz="1600" err="1">
                <a:latin typeface="Calibri"/>
                <a:ea typeface="Calibri"/>
                <a:cs typeface="Calibri"/>
              </a:rPr>
              <a:t>Kivunja</a:t>
            </a:r>
            <a:r>
              <a:rPr lang="en-US" sz="1600" dirty="0">
                <a:latin typeface="Calibri"/>
                <a:ea typeface="Calibri"/>
                <a:cs typeface="Calibri"/>
              </a:rPr>
              <a:t>, 2015).</a:t>
            </a:r>
            <a:endParaRPr lang="en-US" sz="1600">
              <a:ea typeface="Meiryo"/>
            </a:endParaRPr>
          </a:p>
        </p:txBody>
      </p:sp>
    </p:spTree>
    <p:extLst>
      <p:ext uri="{BB962C8B-B14F-4D97-AF65-F5344CB8AC3E}">
        <p14:creationId xmlns:p14="http://schemas.microsoft.com/office/powerpoint/2010/main" val="12276646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AC14302F-E955-47D0-A56B-D1D1A6953B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73" y="-9274"/>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4" name="Freeform: Shape 23">
            <a:extLst>
              <a:ext uri="{FF2B5EF4-FFF2-40B4-BE49-F238E27FC236}">
                <a16:creationId xmlns:a16="http://schemas.microsoft.com/office/drawing/2014/main" id="{9357B2C6-9928-40E1-B9FF-3ECF31D112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76185" y="0"/>
            <a:ext cx="4013331" cy="2509504"/>
          </a:xfrm>
          <a:custGeom>
            <a:avLst/>
            <a:gdLst>
              <a:gd name="connsiteX0" fmla="*/ 165872 w 4013331"/>
              <a:gd name="connsiteY0" fmla="*/ 0 h 2509504"/>
              <a:gd name="connsiteX1" fmla="*/ 3920309 w 4013331"/>
              <a:gd name="connsiteY1" fmla="*/ 0 h 2509504"/>
              <a:gd name="connsiteX2" fmla="*/ 3944821 w 4013331"/>
              <a:gd name="connsiteY2" fmla="*/ 89161 h 2509504"/>
              <a:gd name="connsiteX3" fmla="*/ 4013331 w 4013331"/>
              <a:gd name="connsiteY3" fmla="*/ 708622 h 2509504"/>
              <a:gd name="connsiteX4" fmla="*/ 3804827 w 4013331"/>
              <a:gd name="connsiteY4" fmla="*/ 1307663 h 2509504"/>
              <a:gd name="connsiteX5" fmla="*/ 3187498 w 4013331"/>
              <a:gd name="connsiteY5" fmla="*/ 1865458 h 2509504"/>
              <a:gd name="connsiteX6" fmla="*/ 3051769 w 4013331"/>
              <a:gd name="connsiteY6" fmla="*/ 1972158 h 2509504"/>
              <a:gd name="connsiteX7" fmla="*/ 1936476 w 4013331"/>
              <a:gd name="connsiteY7" fmla="*/ 2509504 h 2509504"/>
              <a:gd name="connsiteX8" fmla="*/ 467303 w 4013331"/>
              <a:gd name="connsiteY8" fmla="*/ 1636066 h 2509504"/>
              <a:gd name="connsiteX9" fmla="*/ 310732 w 4013331"/>
              <a:gd name="connsiteY9" fmla="*/ 1412615 h 2509504"/>
              <a:gd name="connsiteX10" fmla="*/ 0 w 4013331"/>
              <a:gd name="connsiteY10" fmla="*/ 708622 h 2509504"/>
              <a:gd name="connsiteX11" fmla="*/ 105875 w 4013331"/>
              <a:gd name="connsiteY11" fmla="*/ 135898 h 25095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013331" h="2509504">
                <a:moveTo>
                  <a:pt x="165872" y="0"/>
                </a:moveTo>
                <a:lnTo>
                  <a:pt x="3920309" y="0"/>
                </a:lnTo>
                <a:lnTo>
                  <a:pt x="3944821" y="89161"/>
                </a:lnTo>
                <a:cubicBezTo>
                  <a:pt x="3989957" y="284106"/>
                  <a:pt x="4013331" y="492271"/>
                  <a:pt x="4013331" y="708622"/>
                </a:cubicBezTo>
                <a:cubicBezTo>
                  <a:pt x="4013331" y="938801"/>
                  <a:pt x="3948997" y="1123538"/>
                  <a:pt x="3804827" y="1307663"/>
                </a:cubicBezTo>
                <a:cubicBezTo>
                  <a:pt x="3654026" y="1500266"/>
                  <a:pt x="3427436" y="1677663"/>
                  <a:pt x="3187498" y="1865458"/>
                </a:cubicBezTo>
                <a:cubicBezTo>
                  <a:pt x="3143231" y="1900064"/>
                  <a:pt x="3097499" y="1935893"/>
                  <a:pt x="3051769" y="1972158"/>
                </a:cubicBezTo>
                <a:cubicBezTo>
                  <a:pt x="2642425" y="2296716"/>
                  <a:pt x="2343664" y="2509504"/>
                  <a:pt x="1936476" y="2509504"/>
                </a:cubicBezTo>
                <a:cubicBezTo>
                  <a:pt x="1316045" y="2509504"/>
                  <a:pt x="876648" y="2248303"/>
                  <a:pt x="467303" y="1636066"/>
                </a:cubicBezTo>
                <a:cubicBezTo>
                  <a:pt x="413736" y="1555930"/>
                  <a:pt x="361372" y="1483050"/>
                  <a:pt x="310732" y="1412615"/>
                </a:cubicBezTo>
                <a:cubicBezTo>
                  <a:pt x="100850" y="1120566"/>
                  <a:pt x="0" y="968686"/>
                  <a:pt x="0" y="708622"/>
                </a:cubicBezTo>
                <a:cubicBezTo>
                  <a:pt x="0" y="514950"/>
                  <a:pt x="35558" y="323046"/>
                  <a:pt x="105875" y="135898"/>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6" name="Freeform: Shape 25">
            <a:extLst>
              <a:ext uri="{FF2B5EF4-FFF2-40B4-BE49-F238E27FC236}">
                <a16:creationId xmlns:a16="http://schemas.microsoft.com/office/drawing/2014/main" id="{93A31341-2394-42A2-9851-FD91086DB7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30584" y="1948070"/>
            <a:ext cx="5261264" cy="4909930"/>
          </a:xfrm>
          <a:custGeom>
            <a:avLst/>
            <a:gdLst>
              <a:gd name="connsiteX0" fmla="*/ 2739575 w 5261264"/>
              <a:gd name="connsiteY0" fmla="*/ 1369 h 4909930"/>
              <a:gd name="connsiteX1" fmla="*/ 3931992 w 5261264"/>
              <a:gd name="connsiteY1" fmla="*/ 357115 h 4909930"/>
              <a:gd name="connsiteX2" fmla="*/ 5228644 w 5261264"/>
              <a:gd name="connsiteY2" fmla="*/ 1704869 h 4909930"/>
              <a:gd name="connsiteX3" fmla="*/ 5261264 w 5261264"/>
              <a:gd name="connsiteY3" fmla="*/ 1769901 h 4909930"/>
              <a:gd name="connsiteX4" fmla="*/ 5261264 w 5261264"/>
              <a:gd name="connsiteY4" fmla="*/ 4640262 h 4909930"/>
              <a:gd name="connsiteX5" fmla="*/ 5239287 w 5261264"/>
              <a:gd name="connsiteY5" fmla="*/ 4674079 h 4909930"/>
              <a:gd name="connsiteX6" fmla="*/ 5039558 w 5261264"/>
              <a:gd name="connsiteY6" fmla="*/ 4893028 h 4909930"/>
              <a:gd name="connsiteX7" fmla="*/ 5018342 w 5261264"/>
              <a:gd name="connsiteY7" fmla="*/ 4909930 h 4909930"/>
              <a:gd name="connsiteX8" fmla="*/ 962510 w 5261264"/>
              <a:gd name="connsiteY8" fmla="*/ 4909930 h 4909930"/>
              <a:gd name="connsiteX9" fmla="*/ 821338 w 5261264"/>
              <a:gd name="connsiteY9" fmla="*/ 4707517 h 4909930"/>
              <a:gd name="connsiteX10" fmla="*/ 448558 w 5261264"/>
              <a:gd name="connsiteY10" fmla="*/ 3922606 h 4909930"/>
              <a:gd name="connsiteX11" fmla="*/ 221727 w 5261264"/>
              <a:gd name="connsiteY11" fmla="*/ 1588926 h 4909930"/>
              <a:gd name="connsiteX12" fmla="*/ 2739575 w 5261264"/>
              <a:gd name="connsiteY12" fmla="*/ 1369 h 4909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61264" h="4909930">
                <a:moveTo>
                  <a:pt x="2739575" y="1369"/>
                </a:moveTo>
                <a:cubicBezTo>
                  <a:pt x="3132207" y="14841"/>
                  <a:pt x="3535383" y="128133"/>
                  <a:pt x="3931992" y="357115"/>
                </a:cubicBezTo>
                <a:cubicBezTo>
                  <a:pt x="4474996" y="670619"/>
                  <a:pt x="4925124" y="1151857"/>
                  <a:pt x="5228644" y="1704869"/>
                </a:cubicBezTo>
                <a:lnTo>
                  <a:pt x="5261264" y="1769901"/>
                </a:lnTo>
                <a:lnTo>
                  <a:pt x="5261264" y="4640262"/>
                </a:lnTo>
                <a:lnTo>
                  <a:pt x="5239287" y="4674079"/>
                </a:lnTo>
                <a:cubicBezTo>
                  <a:pt x="5177453" y="4758643"/>
                  <a:pt x="5110673" y="4830413"/>
                  <a:pt x="5039558" y="4893028"/>
                </a:cubicBezTo>
                <a:lnTo>
                  <a:pt x="5018342" y="4909930"/>
                </a:lnTo>
                <a:lnTo>
                  <a:pt x="962510" y="4909930"/>
                </a:lnTo>
                <a:lnTo>
                  <a:pt x="821338" y="4707517"/>
                </a:lnTo>
                <a:cubicBezTo>
                  <a:pt x="672683" y="4465717"/>
                  <a:pt x="560617" y="4198197"/>
                  <a:pt x="448558" y="3922606"/>
                </a:cubicBezTo>
                <a:cubicBezTo>
                  <a:pt x="120358" y="3115488"/>
                  <a:pt x="-245146" y="2397572"/>
                  <a:pt x="221727" y="1588926"/>
                </a:cubicBezTo>
                <a:cubicBezTo>
                  <a:pt x="801679" y="584418"/>
                  <a:pt x="1736188" y="-33060"/>
                  <a:pt x="2739575" y="1369"/>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8" name="Freeform: Shape 27">
            <a:extLst>
              <a:ext uri="{FF2B5EF4-FFF2-40B4-BE49-F238E27FC236}">
                <a16:creationId xmlns:a16="http://schemas.microsoft.com/office/drawing/2014/main" id="{B5DAFF15-09E3-425C-9BF0-14CF18E02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25856" y="1391478"/>
            <a:ext cx="5665992" cy="5466522"/>
          </a:xfrm>
          <a:custGeom>
            <a:avLst/>
            <a:gdLst>
              <a:gd name="connsiteX0" fmla="*/ 3113576 w 5665992"/>
              <a:gd name="connsiteY0" fmla="*/ 1556 h 5401530"/>
              <a:gd name="connsiteX1" fmla="*/ 4468777 w 5665992"/>
              <a:gd name="connsiteY1" fmla="*/ 405866 h 5401530"/>
              <a:gd name="connsiteX2" fmla="*/ 5525792 w 5665992"/>
              <a:gd name="connsiteY2" fmla="*/ 1317461 h 5401530"/>
              <a:gd name="connsiteX3" fmla="*/ 5665992 w 5665992"/>
              <a:gd name="connsiteY3" fmla="*/ 1506159 h 5401530"/>
              <a:gd name="connsiteX4" fmla="*/ 5665992 w 5665992"/>
              <a:gd name="connsiteY4" fmla="*/ 5401530 h 5401530"/>
              <a:gd name="connsiteX5" fmla="*/ 965932 w 5665992"/>
              <a:gd name="connsiteY5" fmla="*/ 5401530 h 5401530"/>
              <a:gd name="connsiteX6" fmla="*/ 836753 w 5665992"/>
              <a:gd name="connsiteY6" fmla="*/ 5181943 h 5401530"/>
              <a:gd name="connsiteX7" fmla="*/ 509793 w 5665992"/>
              <a:gd name="connsiteY7" fmla="*/ 4458111 h 5401530"/>
              <a:gd name="connsiteX8" fmla="*/ 251995 w 5665992"/>
              <a:gd name="connsiteY8" fmla="*/ 1805844 h 5401530"/>
              <a:gd name="connsiteX9" fmla="*/ 3113576 w 5665992"/>
              <a:gd name="connsiteY9" fmla="*/ 1556 h 54015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65992" h="5401530">
                <a:moveTo>
                  <a:pt x="3113576" y="1556"/>
                </a:moveTo>
                <a:cubicBezTo>
                  <a:pt x="3559807" y="16866"/>
                  <a:pt x="4018025" y="145625"/>
                  <a:pt x="4468777" y="405866"/>
                </a:cubicBezTo>
                <a:cubicBezTo>
                  <a:pt x="4871803" y="638554"/>
                  <a:pt x="5229811" y="952545"/>
                  <a:pt x="5525792" y="1317461"/>
                </a:cubicBezTo>
                <a:lnTo>
                  <a:pt x="5665992" y="1506159"/>
                </a:lnTo>
                <a:lnTo>
                  <a:pt x="5665992" y="5401530"/>
                </a:lnTo>
                <a:lnTo>
                  <a:pt x="965932" y="5401530"/>
                </a:lnTo>
                <a:lnTo>
                  <a:pt x="836753" y="5181943"/>
                </a:lnTo>
                <a:cubicBezTo>
                  <a:pt x="713569" y="4953383"/>
                  <a:pt x="611679" y="4708683"/>
                  <a:pt x="509793" y="4458111"/>
                </a:cubicBezTo>
                <a:cubicBezTo>
                  <a:pt x="136790" y="3540808"/>
                  <a:pt x="-278612" y="2724882"/>
                  <a:pt x="251995" y="1805844"/>
                </a:cubicBezTo>
                <a:cubicBezTo>
                  <a:pt x="911122" y="664202"/>
                  <a:pt x="1973207" y="-37572"/>
                  <a:pt x="3113576" y="1556"/>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30" name="Freeform: Shape 29">
            <a:extLst>
              <a:ext uri="{FF2B5EF4-FFF2-40B4-BE49-F238E27FC236}">
                <a16:creationId xmlns:a16="http://schemas.microsoft.com/office/drawing/2014/main" id="{AED93AAC-6E3F-4BC8-A315-45F6F5D022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3449" y="1550504"/>
            <a:ext cx="5448246" cy="5307496"/>
          </a:xfrm>
          <a:custGeom>
            <a:avLst/>
            <a:gdLst>
              <a:gd name="connsiteX0" fmla="*/ 2885375 w 5448246"/>
              <a:gd name="connsiteY0" fmla="*/ 1442 h 5156012"/>
              <a:gd name="connsiteX1" fmla="*/ 4141251 w 5448246"/>
              <a:gd name="connsiteY1" fmla="*/ 376120 h 5156012"/>
              <a:gd name="connsiteX2" fmla="*/ 5315487 w 5448246"/>
              <a:gd name="connsiteY2" fmla="*/ 1482940 h 5156012"/>
              <a:gd name="connsiteX3" fmla="*/ 5448246 w 5448246"/>
              <a:gd name="connsiteY3" fmla="*/ 1697243 h 5156012"/>
              <a:gd name="connsiteX4" fmla="*/ 5448246 w 5448246"/>
              <a:gd name="connsiteY4" fmla="*/ 5009611 h 5156012"/>
              <a:gd name="connsiteX5" fmla="*/ 5416607 w 5448246"/>
              <a:gd name="connsiteY5" fmla="*/ 5046802 h 5156012"/>
              <a:gd name="connsiteX6" fmla="*/ 5344828 w 5448246"/>
              <a:gd name="connsiteY6" fmla="*/ 5119639 h 5156012"/>
              <a:gd name="connsiteX7" fmla="*/ 5300719 w 5448246"/>
              <a:gd name="connsiteY7" fmla="*/ 5156012 h 5156012"/>
              <a:gd name="connsiteX8" fmla="*/ 1002287 w 5448246"/>
              <a:gd name="connsiteY8" fmla="*/ 5156012 h 5156012"/>
              <a:gd name="connsiteX9" fmla="*/ 896888 w 5448246"/>
              <a:gd name="connsiteY9" fmla="*/ 5008616 h 5156012"/>
              <a:gd name="connsiteX10" fmla="*/ 472429 w 5448246"/>
              <a:gd name="connsiteY10" fmla="*/ 4131367 h 5156012"/>
              <a:gd name="connsiteX11" fmla="*/ 233526 w 5448246"/>
              <a:gd name="connsiteY11" fmla="*/ 1673489 h 5156012"/>
              <a:gd name="connsiteX12" fmla="*/ 2885375 w 5448246"/>
              <a:gd name="connsiteY12" fmla="*/ 1442 h 51560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48246" h="5156012">
                <a:moveTo>
                  <a:pt x="2885375" y="1442"/>
                </a:moveTo>
                <a:cubicBezTo>
                  <a:pt x="3298901" y="15631"/>
                  <a:pt x="3723535" y="134952"/>
                  <a:pt x="4141251" y="376120"/>
                </a:cubicBezTo>
                <a:cubicBezTo>
                  <a:pt x="4608110" y="645661"/>
                  <a:pt x="5009784" y="1032928"/>
                  <a:pt x="5315487" y="1482940"/>
                </a:cubicBezTo>
                <a:lnTo>
                  <a:pt x="5448246" y="1697243"/>
                </a:lnTo>
                <a:lnTo>
                  <a:pt x="5448246" y="5009611"/>
                </a:lnTo>
                <a:lnTo>
                  <a:pt x="5416607" y="5046802"/>
                </a:lnTo>
                <a:cubicBezTo>
                  <a:pt x="5393215" y="5072317"/>
                  <a:pt x="5369282" y="5096549"/>
                  <a:pt x="5344828" y="5119639"/>
                </a:cubicBezTo>
                <a:lnTo>
                  <a:pt x="5300719" y="5156012"/>
                </a:lnTo>
                <a:lnTo>
                  <a:pt x="1002287" y="5156012"/>
                </a:lnTo>
                <a:lnTo>
                  <a:pt x="896888" y="5008616"/>
                </a:lnTo>
                <a:cubicBezTo>
                  <a:pt x="724221" y="4740911"/>
                  <a:pt x="598320" y="4440975"/>
                  <a:pt x="472429" y="4131367"/>
                </a:cubicBezTo>
                <a:cubicBezTo>
                  <a:pt x="126764" y="3281294"/>
                  <a:pt x="-258192" y="2525170"/>
                  <a:pt x="233526" y="1673489"/>
                </a:cubicBezTo>
                <a:cubicBezTo>
                  <a:pt x="844344" y="615522"/>
                  <a:pt x="1828586" y="-34819"/>
                  <a:pt x="2885375" y="1442"/>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32" name="Freeform: Shape 31">
            <a:extLst>
              <a:ext uri="{FF2B5EF4-FFF2-40B4-BE49-F238E27FC236}">
                <a16:creationId xmlns:a16="http://schemas.microsoft.com/office/drawing/2014/main" id="{4D0456D8-C76D-4886-A52C-55C1147C01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88038" y="-9274"/>
            <a:ext cx="4164597" cy="2593830"/>
          </a:xfrm>
          <a:custGeom>
            <a:avLst/>
            <a:gdLst>
              <a:gd name="connsiteX0" fmla="*/ 133289 w 4164597"/>
              <a:gd name="connsiteY0" fmla="*/ 0 h 2593830"/>
              <a:gd name="connsiteX1" fmla="*/ 4092252 w 4164597"/>
              <a:gd name="connsiteY1" fmla="*/ 0 h 2593830"/>
              <a:gd name="connsiteX2" fmla="*/ 4093505 w 4164597"/>
              <a:gd name="connsiteY2" fmla="*/ 4697 h 2593830"/>
              <a:gd name="connsiteX3" fmla="*/ 4164597 w 4164597"/>
              <a:gd name="connsiteY3" fmla="*/ 667356 h 2593830"/>
              <a:gd name="connsiteX4" fmla="*/ 3948235 w 4164597"/>
              <a:gd name="connsiteY4" fmla="*/ 1308175 h 2593830"/>
              <a:gd name="connsiteX5" fmla="*/ 3307638 w 4164597"/>
              <a:gd name="connsiteY5" fmla="*/ 1904868 h 2593830"/>
              <a:gd name="connsiteX6" fmla="*/ 3166793 w 4164597"/>
              <a:gd name="connsiteY6" fmla="*/ 2019010 h 2593830"/>
              <a:gd name="connsiteX7" fmla="*/ 2009464 w 4164597"/>
              <a:gd name="connsiteY7" fmla="*/ 2593830 h 2593830"/>
              <a:gd name="connsiteX8" fmla="*/ 484916 w 4164597"/>
              <a:gd name="connsiteY8" fmla="*/ 1659479 h 2593830"/>
              <a:gd name="connsiteX9" fmla="*/ 322444 w 4164597"/>
              <a:gd name="connsiteY9" fmla="*/ 1420446 h 2593830"/>
              <a:gd name="connsiteX10" fmla="*/ 0 w 4164597"/>
              <a:gd name="connsiteY10" fmla="*/ 667356 h 2593830"/>
              <a:gd name="connsiteX11" fmla="*/ 109866 w 4164597"/>
              <a:gd name="connsiteY11" fmla="*/ 54693 h 2593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164597" h="2593830">
                <a:moveTo>
                  <a:pt x="133289" y="0"/>
                </a:moveTo>
                <a:lnTo>
                  <a:pt x="4092252" y="0"/>
                </a:lnTo>
                <a:lnTo>
                  <a:pt x="4093505" y="4697"/>
                </a:lnTo>
                <a:cubicBezTo>
                  <a:pt x="4140342" y="213236"/>
                  <a:pt x="4164597" y="435919"/>
                  <a:pt x="4164597" y="667356"/>
                </a:cubicBezTo>
                <a:cubicBezTo>
                  <a:pt x="4164597" y="913589"/>
                  <a:pt x="4097838" y="1111209"/>
                  <a:pt x="3948235" y="1308175"/>
                </a:cubicBezTo>
                <a:cubicBezTo>
                  <a:pt x="3791750" y="1514209"/>
                  <a:pt x="3556619" y="1703978"/>
                  <a:pt x="3307638" y="1904868"/>
                </a:cubicBezTo>
                <a:cubicBezTo>
                  <a:pt x="3261702" y="1941888"/>
                  <a:pt x="3214247" y="1980217"/>
                  <a:pt x="3166793" y="2019010"/>
                </a:cubicBezTo>
                <a:cubicBezTo>
                  <a:pt x="2742021" y="2366203"/>
                  <a:pt x="2431999" y="2593830"/>
                  <a:pt x="2009464" y="2593830"/>
                </a:cubicBezTo>
                <a:cubicBezTo>
                  <a:pt x="1365648" y="2593830"/>
                  <a:pt x="909688" y="2314413"/>
                  <a:pt x="484916" y="1659479"/>
                </a:cubicBezTo>
                <a:cubicBezTo>
                  <a:pt x="429330" y="1573757"/>
                  <a:pt x="374993" y="1495793"/>
                  <a:pt x="322444" y="1420446"/>
                </a:cubicBezTo>
                <a:cubicBezTo>
                  <a:pt x="104652" y="1108029"/>
                  <a:pt x="0" y="945558"/>
                  <a:pt x="0" y="667356"/>
                </a:cubicBezTo>
                <a:cubicBezTo>
                  <a:pt x="0" y="460178"/>
                  <a:pt x="36898" y="254891"/>
                  <a:pt x="109866" y="54693"/>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34" name="Freeform: Shape 33">
            <a:extLst>
              <a:ext uri="{FF2B5EF4-FFF2-40B4-BE49-F238E27FC236}">
                <a16:creationId xmlns:a16="http://schemas.microsoft.com/office/drawing/2014/main" id="{3DF98296-ED44-4D38-9E49-5470B308AD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80125" y="0"/>
            <a:ext cx="4389519" cy="2684308"/>
          </a:xfrm>
          <a:custGeom>
            <a:avLst/>
            <a:gdLst>
              <a:gd name="connsiteX0" fmla="*/ 106190 w 4389519"/>
              <a:gd name="connsiteY0" fmla="*/ 0 h 2684308"/>
              <a:gd name="connsiteX1" fmla="*/ 4339652 w 4389519"/>
              <a:gd name="connsiteY1" fmla="*/ 0 h 2684308"/>
              <a:gd name="connsiteX2" fmla="*/ 4368235 w 4389519"/>
              <a:gd name="connsiteY2" fmla="*/ 183124 h 2684308"/>
              <a:gd name="connsiteX3" fmla="*/ 4376420 w 4389519"/>
              <a:gd name="connsiteY3" fmla="*/ 846236 h 2684308"/>
              <a:gd name="connsiteX4" fmla="*/ 4090147 w 4389519"/>
              <a:gd name="connsiteY4" fmla="*/ 1502099 h 2684308"/>
              <a:gd name="connsiteX5" fmla="*/ 3362552 w 4389519"/>
              <a:gd name="connsiteY5" fmla="*/ 2072468 h 2684308"/>
              <a:gd name="connsiteX6" fmla="*/ 3204152 w 4389519"/>
              <a:gd name="connsiteY6" fmla="*/ 2179892 h 2684308"/>
              <a:gd name="connsiteX7" fmla="*/ 1936072 w 4389519"/>
              <a:gd name="connsiteY7" fmla="*/ 2679731 h 2684308"/>
              <a:gd name="connsiteX8" fmla="*/ 421690 w 4389519"/>
              <a:gd name="connsiteY8" fmla="*/ 1554434 h 2684308"/>
              <a:gd name="connsiteX9" fmla="*/ 273167 w 4389519"/>
              <a:gd name="connsiteY9" fmla="*/ 1287451 h 2684308"/>
              <a:gd name="connsiteX10" fmla="*/ 4118 w 4389519"/>
              <a:gd name="connsiteY10" fmla="*/ 463709 h 2684308"/>
              <a:gd name="connsiteX11" fmla="*/ 61565 w 4389519"/>
              <a:gd name="connsiteY11" fmla="*/ 140457 h 26843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89519" h="2684308">
                <a:moveTo>
                  <a:pt x="106190" y="0"/>
                </a:moveTo>
                <a:lnTo>
                  <a:pt x="4339652" y="0"/>
                </a:lnTo>
                <a:lnTo>
                  <a:pt x="4368235" y="183124"/>
                </a:lnTo>
                <a:cubicBezTo>
                  <a:pt x="4393363" y="394800"/>
                  <a:pt x="4396437" y="617440"/>
                  <a:pt x="4376420" y="846236"/>
                </a:cubicBezTo>
                <a:cubicBezTo>
                  <a:pt x="4353703" y="1105885"/>
                  <a:pt x="4265383" y="1308143"/>
                  <a:pt x="4090147" y="1502099"/>
                </a:cubicBezTo>
                <a:cubicBezTo>
                  <a:pt x="3906850" y="1704987"/>
                  <a:pt x="3642485" y="1883499"/>
                  <a:pt x="3362552" y="2072468"/>
                </a:cubicBezTo>
                <a:cubicBezTo>
                  <a:pt x="3310910" y="2107285"/>
                  <a:pt x="3257553" y="2143343"/>
                  <a:pt x="3204152" y="2179892"/>
                </a:cubicBezTo>
                <a:cubicBezTo>
                  <a:pt x="2726165" y="2506987"/>
                  <a:pt x="2379682" y="2718542"/>
                  <a:pt x="1936072" y="2679731"/>
                </a:cubicBezTo>
                <a:cubicBezTo>
                  <a:pt x="1260149" y="2620595"/>
                  <a:pt x="807225" y="2284071"/>
                  <a:pt x="421690" y="1554434"/>
                </a:cubicBezTo>
                <a:cubicBezTo>
                  <a:pt x="371240" y="1458934"/>
                  <a:pt x="321385" y="1371732"/>
                  <a:pt x="273167" y="1287451"/>
                </a:cubicBezTo>
                <a:cubicBezTo>
                  <a:pt x="73334" y="938007"/>
                  <a:pt x="-21548" y="757071"/>
                  <a:pt x="4118" y="463709"/>
                </a:cubicBezTo>
                <a:cubicBezTo>
                  <a:pt x="13675" y="354475"/>
                  <a:pt x="32873" y="246587"/>
                  <a:pt x="61565" y="140457"/>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815021CF-02CA-D7CA-98B8-A3376C0A9DD7}"/>
              </a:ext>
            </a:extLst>
          </p:cNvPr>
          <p:cNvSpPr>
            <a:spLocks noGrp="1"/>
          </p:cNvSpPr>
          <p:nvPr>
            <p:ph type="title"/>
          </p:nvPr>
        </p:nvSpPr>
        <p:spPr>
          <a:xfrm>
            <a:off x="1879526" y="-301269"/>
            <a:ext cx="8430631" cy="1304310"/>
          </a:xfrm>
        </p:spPr>
        <p:txBody>
          <a:bodyPr anchor="b">
            <a:normAutofit/>
          </a:bodyPr>
          <a:lstStyle/>
          <a:p>
            <a:pPr algn="ctr">
              <a:lnSpc>
                <a:spcPct val="120000"/>
              </a:lnSpc>
            </a:pPr>
            <a:br>
              <a:rPr lang="en-US" sz="2000" dirty="0">
                <a:latin typeface="Sabon Next LT"/>
                <a:ea typeface="Meiryo"/>
              </a:rPr>
            </a:br>
            <a:endParaRPr lang="en-US" sz="1100">
              <a:latin typeface="Sabon Next LT"/>
              <a:ea typeface="Meiryo"/>
              <a:cs typeface="Sabon Next LT"/>
            </a:endParaRPr>
          </a:p>
        </p:txBody>
      </p:sp>
      <p:pic>
        <p:nvPicPr>
          <p:cNvPr id="3" name="Picture 2" descr="Diagnóstico del entorno y desarrollo de la idea de un proyecto | Mind Map">
            <a:extLst>
              <a:ext uri="{FF2B5EF4-FFF2-40B4-BE49-F238E27FC236}">
                <a16:creationId xmlns:a16="http://schemas.microsoft.com/office/drawing/2014/main" id="{D13C98DC-DDA3-B255-AB28-39EE6327A10D}"/>
              </a:ext>
            </a:extLst>
          </p:cNvPr>
          <p:cNvPicPr>
            <a:picLocks noChangeAspect="1"/>
          </p:cNvPicPr>
          <p:nvPr/>
        </p:nvPicPr>
        <p:blipFill>
          <a:blip r:embed="rId2"/>
          <a:srcRect t="6044" b="11368"/>
          <a:stretch/>
        </p:blipFill>
        <p:spPr>
          <a:xfrm>
            <a:off x="7262295" y="2258060"/>
            <a:ext cx="4930889" cy="4601483"/>
          </a:xfrm>
          <a:custGeom>
            <a:avLst/>
            <a:gdLst/>
            <a:ahLst/>
            <a:cxnLst/>
            <a:rect l="l" t="t" r="r" b="b"/>
            <a:pathLst>
              <a:path w="4930889" h="4601483">
                <a:moveTo>
                  <a:pt x="2486925" y="1243"/>
                </a:moveTo>
                <a:cubicBezTo>
                  <a:pt x="2843347" y="13472"/>
                  <a:pt x="3209341" y="116316"/>
                  <a:pt x="3569374" y="324181"/>
                </a:cubicBezTo>
                <a:cubicBezTo>
                  <a:pt x="4132718" y="649428"/>
                  <a:pt x="4585943" y="1173553"/>
                  <a:pt x="4856238" y="1766524"/>
                </a:cubicBezTo>
                <a:lnTo>
                  <a:pt x="4930889" y="1950930"/>
                </a:lnTo>
                <a:lnTo>
                  <a:pt x="4930888" y="3928933"/>
                </a:lnTo>
                <a:lnTo>
                  <a:pt x="4836868" y="4118750"/>
                </a:lnTo>
                <a:cubicBezTo>
                  <a:pt x="4733861" y="4297163"/>
                  <a:pt x="4611785" y="4422507"/>
                  <a:pt x="4475082" y="4521220"/>
                </a:cubicBezTo>
                <a:lnTo>
                  <a:pt x="4350095" y="4601483"/>
                </a:lnTo>
                <a:lnTo>
                  <a:pt x="997316" y="4601483"/>
                </a:lnTo>
                <a:lnTo>
                  <a:pt x="892840" y="4484501"/>
                </a:lnTo>
                <a:cubicBezTo>
                  <a:pt x="678469" y="4214961"/>
                  <a:pt x="542824" y="3894419"/>
                  <a:pt x="407191" y="3560852"/>
                </a:cubicBezTo>
                <a:cubicBezTo>
                  <a:pt x="109259" y="2828169"/>
                  <a:pt x="-222537" y="2176461"/>
                  <a:pt x="201279" y="1442391"/>
                </a:cubicBezTo>
                <a:cubicBezTo>
                  <a:pt x="727747" y="530521"/>
                  <a:pt x="1576073" y="-30011"/>
                  <a:pt x="2486925" y="1243"/>
                </a:cubicBezTo>
                <a:close/>
              </a:path>
            </a:pathLst>
          </a:custGeom>
        </p:spPr>
      </p:pic>
      <p:sp>
        <p:nvSpPr>
          <p:cNvPr id="6" name="TextBox 5">
            <a:extLst>
              <a:ext uri="{FF2B5EF4-FFF2-40B4-BE49-F238E27FC236}">
                <a16:creationId xmlns:a16="http://schemas.microsoft.com/office/drawing/2014/main" id="{40C49791-3909-9F63-9AA8-64D63DE7DA12}"/>
              </a:ext>
            </a:extLst>
          </p:cNvPr>
          <p:cNvSpPr txBox="1"/>
          <p:nvPr/>
        </p:nvSpPr>
        <p:spPr>
          <a:xfrm>
            <a:off x="148970" y="1142434"/>
            <a:ext cx="7652829" cy="579620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30000"/>
              </a:lnSpc>
              <a:spcBef>
                <a:spcPts val="930"/>
              </a:spcBef>
            </a:pPr>
            <a:r>
              <a:rPr lang="en-US" sz="1600" dirty="0" err="1">
                <a:latin typeface="Calibri"/>
                <a:ea typeface="Calibri"/>
                <a:cs typeface="Arial"/>
              </a:rPr>
              <a:t>AfL</a:t>
            </a:r>
            <a:r>
              <a:rPr lang="en-US" sz="1600" dirty="0">
                <a:latin typeface="Calibri"/>
                <a:ea typeface="Calibri"/>
                <a:cs typeface="Arial"/>
              </a:rPr>
              <a:t> originates in the research of UK professors, </a:t>
            </a:r>
            <a:r>
              <a:rPr lang="en-US" sz="1600" dirty="0">
                <a:latin typeface="Calibri"/>
                <a:ea typeface="Calibri"/>
                <a:cs typeface="Calibri"/>
              </a:rPr>
              <a:t>Paul Black and Dylan Wiliam (1998). Black and Wiliam showcase evidence that suggests learning is motivated by what teachers and learners perform within the classroom.</a:t>
            </a:r>
          </a:p>
          <a:p>
            <a:pPr>
              <a:lnSpc>
                <a:spcPct val="130000"/>
              </a:lnSpc>
              <a:spcBef>
                <a:spcPts val="930"/>
              </a:spcBef>
            </a:pPr>
            <a:r>
              <a:rPr lang="en-US" sz="1600" dirty="0">
                <a:latin typeface="Calibri"/>
                <a:ea typeface="Calibri"/>
                <a:cs typeface="Calibri"/>
              </a:rPr>
              <a:t>Paul Black and Dylan Wiliam introduced The 'Black Box' concept.</a:t>
            </a:r>
            <a:endParaRPr lang="en-US"/>
          </a:p>
          <a:p>
            <a:pPr>
              <a:lnSpc>
                <a:spcPct val="130000"/>
              </a:lnSpc>
              <a:spcBef>
                <a:spcPts val="930"/>
              </a:spcBef>
            </a:pPr>
            <a:r>
              <a:rPr lang="en-US" sz="1600" dirty="0">
                <a:latin typeface="Calibri"/>
                <a:ea typeface="Calibri"/>
                <a:cs typeface="Calibri"/>
              </a:rPr>
              <a:t>Placing inputs into the box</a:t>
            </a:r>
            <a:r>
              <a:rPr lang="en-US" sz="2400" dirty="0">
                <a:latin typeface="Calibri"/>
                <a:ea typeface="Calibri"/>
                <a:cs typeface="Calibri"/>
              </a:rPr>
              <a:t> </a:t>
            </a:r>
            <a:r>
              <a:rPr lang="en-US" sz="1600" dirty="0">
                <a:latin typeface="Calibri"/>
                <a:ea typeface="Calibri"/>
                <a:cs typeface="Calibri"/>
              </a:rPr>
              <a:t>such as teaching methods lead to outputs like student learning, yet the internal process remains largely unexamined. (Black, P and Wiliam, D, 1998).</a:t>
            </a:r>
          </a:p>
          <a:p>
            <a:pPr>
              <a:spcBef>
                <a:spcPct val="0"/>
              </a:spcBef>
            </a:pPr>
            <a:endParaRPr lang="en-US" sz="1600" dirty="0">
              <a:latin typeface="Calibri"/>
              <a:ea typeface="Calibri"/>
              <a:cs typeface="Calibri"/>
            </a:endParaRPr>
          </a:p>
          <a:p>
            <a:pPr>
              <a:spcBef>
                <a:spcPct val="0"/>
              </a:spcBef>
            </a:pPr>
            <a:endParaRPr lang="en-US" sz="1600" dirty="0">
              <a:latin typeface="Calibri"/>
              <a:ea typeface="Calibri"/>
              <a:cs typeface="Calibri"/>
            </a:endParaRPr>
          </a:p>
          <a:p>
            <a:pPr>
              <a:spcBef>
                <a:spcPct val="0"/>
              </a:spcBef>
            </a:pPr>
            <a:endParaRPr lang="en-US" sz="1600" dirty="0">
              <a:latin typeface="Calibri"/>
              <a:ea typeface="Calibri"/>
              <a:cs typeface="Calibri"/>
            </a:endParaRPr>
          </a:p>
          <a:p>
            <a:pPr>
              <a:spcBef>
                <a:spcPct val="0"/>
              </a:spcBef>
            </a:pPr>
            <a:endParaRPr lang="en-US" sz="1600" dirty="0">
              <a:latin typeface="Calibri"/>
              <a:ea typeface="Calibri"/>
              <a:cs typeface="Calibri"/>
            </a:endParaRPr>
          </a:p>
          <a:p>
            <a:pPr>
              <a:spcBef>
                <a:spcPct val="0"/>
              </a:spcBef>
            </a:pPr>
            <a:endParaRPr lang="en-US" sz="1600" dirty="0">
              <a:latin typeface="Calibri"/>
              <a:ea typeface="Calibri"/>
              <a:cs typeface="Calibri"/>
            </a:endParaRPr>
          </a:p>
          <a:p>
            <a:pPr>
              <a:spcBef>
                <a:spcPct val="0"/>
              </a:spcBef>
            </a:pPr>
            <a:r>
              <a:rPr lang="en-US" sz="1600" dirty="0">
                <a:latin typeface="Calibri"/>
                <a:ea typeface="Calibri"/>
                <a:cs typeface="Calibri"/>
              </a:rPr>
              <a:t>Their findings allowed them to discover students who learn in a formative way achieve much more and obtain better results than other students (Bullock, n.d.). </a:t>
            </a:r>
            <a:endParaRPr lang="en-US">
              <a:ea typeface="Meiryo"/>
            </a:endParaRPr>
          </a:p>
          <a:p>
            <a:endParaRPr lang="en-US" sz="1600" dirty="0">
              <a:latin typeface="Calibri"/>
              <a:ea typeface="Calibri"/>
              <a:cs typeface="Calibri"/>
            </a:endParaRPr>
          </a:p>
          <a:p>
            <a:r>
              <a:rPr lang="en-US" sz="1600" dirty="0">
                <a:latin typeface="Calibri"/>
                <a:ea typeface="Calibri"/>
                <a:cs typeface="Calibri"/>
              </a:rPr>
              <a:t>The Estyn (2022) report on effective approaches to assessment indicates effective assessment approaches further reinforces the importance of formative assessment.</a:t>
            </a:r>
          </a:p>
          <a:p>
            <a:pPr>
              <a:lnSpc>
                <a:spcPct val="130000"/>
              </a:lnSpc>
              <a:spcBef>
                <a:spcPts val="930"/>
              </a:spcBef>
            </a:pPr>
            <a:endParaRPr lang="en-US"/>
          </a:p>
          <a:p>
            <a:pPr>
              <a:lnSpc>
                <a:spcPct val="130000"/>
              </a:lnSpc>
              <a:spcBef>
                <a:spcPts val="930"/>
              </a:spcBef>
            </a:pPr>
            <a:endParaRPr lang="en-US"/>
          </a:p>
        </p:txBody>
      </p:sp>
      <p:sp>
        <p:nvSpPr>
          <p:cNvPr id="4" name="TextBox 3">
            <a:extLst>
              <a:ext uri="{FF2B5EF4-FFF2-40B4-BE49-F238E27FC236}">
                <a16:creationId xmlns:a16="http://schemas.microsoft.com/office/drawing/2014/main" id="{412E53E4-3CA9-E407-1F19-64DBCE445B6A}"/>
              </a:ext>
            </a:extLst>
          </p:cNvPr>
          <p:cNvSpPr txBox="1"/>
          <p:nvPr/>
        </p:nvSpPr>
        <p:spPr>
          <a:xfrm>
            <a:off x="1558935" y="255252"/>
            <a:ext cx="8655636" cy="5386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900" b="1" dirty="0">
                <a:solidFill>
                  <a:schemeClr val="tx1">
                    <a:lumMod val="76000"/>
                    <a:lumOff val="24000"/>
                  </a:schemeClr>
                </a:solidFill>
                <a:latin typeface="Sabon Next LT"/>
                <a:ea typeface="Meiryo"/>
                <a:cs typeface="Arial"/>
              </a:rPr>
              <a:t>Where did </a:t>
            </a:r>
            <a:r>
              <a:rPr lang="en-US" sz="2900" b="1" dirty="0" err="1">
                <a:solidFill>
                  <a:schemeClr val="tx1">
                    <a:lumMod val="76000"/>
                    <a:lumOff val="24000"/>
                  </a:schemeClr>
                </a:solidFill>
                <a:latin typeface="Sabon Next LT"/>
                <a:ea typeface="Meiryo"/>
                <a:cs typeface="Arial"/>
              </a:rPr>
              <a:t>AfL</a:t>
            </a:r>
            <a:r>
              <a:rPr lang="en-US" sz="2900" b="1" dirty="0">
                <a:solidFill>
                  <a:schemeClr val="tx1">
                    <a:lumMod val="76000"/>
                    <a:lumOff val="24000"/>
                  </a:schemeClr>
                </a:solidFill>
                <a:latin typeface="Sabon Next LT"/>
                <a:ea typeface="Meiryo"/>
                <a:cs typeface="Arial"/>
              </a:rPr>
              <a:t> come from and why is it important?</a:t>
            </a:r>
            <a:endParaRPr lang="en-US" sz="2900" dirty="0">
              <a:solidFill>
                <a:schemeClr val="tx1">
                  <a:lumMod val="76000"/>
                  <a:lumOff val="24000"/>
                </a:schemeClr>
              </a:solidFill>
              <a:latin typeface="Sabon Next LT"/>
              <a:cs typeface="Sabon Next LT"/>
            </a:endParaRPr>
          </a:p>
        </p:txBody>
      </p:sp>
      <p:pic>
        <p:nvPicPr>
          <p:cNvPr id="8" name="Picture 7" descr="Love And The Black Box Theory - ElsaElsa - The Astrology Blog">
            <a:extLst>
              <a:ext uri="{FF2B5EF4-FFF2-40B4-BE49-F238E27FC236}">
                <a16:creationId xmlns:a16="http://schemas.microsoft.com/office/drawing/2014/main" id="{C219B281-5C3D-AC30-1703-B84515B8ED07}"/>
              </a:ext>
            </a:extLst>
          </p:cNvPr>
          <p:cNvPicPr>
            <a:picLocks noChangeAspect="1"/>
          </p:cNvPicPr>
          <p:nvPr/>
        </p:nvPicPr>
        <p:blipFill>
          <a:blip r:embed="rId3"/>
          <a:stretch>
            <a:fillRect/>
          </a:stretch>
        </p:blipFill>
        <p:spPr>
          <a:xfrm>
            <a:off x="2171700" y="3799114"/>
            <a:ext cx="3695699" cy="647699"/>
          </a:xfrm>
          <a:prstGeom prst="rect">
            <a:avLst/>
          </a:prstGeom>
        </p:spPr>
      </p:pic>
    </p:spTree>
    <p:extLst>
      <p:ext uri="{BB962C8B-B14F-4D97-AF65-F5344CB8AC3E}">
        <p14:creationId xmlns:p14="http://schemas.microsoft.com/office/powerpoint/2010/main" val="5204225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10CE40DC-5723-449B-A365-A61D8C262E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5" name="Picture 4" descr="Vintage movie countdown 4">
            <a:extLst>
              <a:ext uri="{FF2B5EF4-FFF2-40B4-BE49-F238E27FC236}">
                <a16:creationId xmlns:a16="http://schemas.microsoft.com/office/drawing/2014/main" id="{F6D39D91-B4E9-91C8-931B-5145679A4982}"/>
              </a:ext>
            </a:extLst>
          </p:cNvPr>
          <p:cNvPicPr>
            <a:picLocks noChangeAspect="1"/>
          </p:cNvPicPr>
          <p:nvPr/>
        </p:nvPicPr>
        <p:blipFill>
          <a:blip r:embed="rId2"/>
          <a:srcRect t="13393" r="-1" b="11588"/>
          <a:stretch/>
        </p:blipFill>
        <p:spPr>
          <a:xfrm>
            <a:off x="1524" y="10"/>
            <a:ext cx="12188952" cy="6857990"/>
          </a:xfrm>
          <a:prstGeom prst="rect">
            <a:avLst/>
          </a:prstGeom>
        </p:spPr>
      </p:pic>
      <p:sp>
        <p:nvSpPr>
          <p:cNvPr id="39" name="Freeform: Shape 38">
            <a:extLst>
              <a:ext uri="{FF2B5EF4-FFF2-40B4-BE49-F238E27FC236}">
                <a16:creationId xmlns:a16="http://schemas.microsoft.com/office/drawing/2014/main" id="{28207E96-6DFF-4119-B2EA-3299067D2F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42598" y="0"/>
            <a:ext cx="10189600" cy="6858000"/>
          </a:xfrm>
          <a:custGeom>
            <a:avLst/>
            <a:gdLst>
              <a:gd name="connsiteX0" fmla="*/ 8513625 w 10189600"/>
              <a:gd name="connsiteY0" fmla="*/ 0 h 6858000"/>
              <a:gd name="connsiteX1" fmla="*/ 1434689 w 10189600"/>
              <a:gd name="connsiteY1" fmla="*/ 0 h 6858000"/>
              <a:gd name="connsiteX2" fmla="*/ 1271976 w 10189600"/>
              <a:gd name="connsiteY2" fmla="*/ 160651 h 6858000"/>
              <a:gd name="connsiteX3" fmla="*/ 0 w 10189600"/>
              <a:gd name="connsiteY3" fmla="*/ 3879329 h 6858000"/>
              <a:gd name="connsiteX4" fmla="*/ 1565101 w 10189600"/>
              <a:gd name="connsiteY4" fmla="*/ 6659296 h 6858000"/>
              <a:gd name="connsiteX5" fmla="*/ 1789426 w 10189600"/>
              <a:gd name="connsiteY5" fmla="*/ 6858000 h 6858000"/>
              <a:gd name="connsiteX6" fmla="*/ 8868328 w 10189600"/>
              <a:gd name="connsiteY6" fmla="*/ 6858000 h 6858000"/>
              <a:gd name="connsiteX7" fmla="*/ 8925683 w 10189600"/>
              <a:gd name="connsiteY7" fmla="*/ 6804604 h 6858000"/>
              <a:gd name="connsiteX8" fmla="*/ 10189600 w 10189600"/>
              <a:gd name="connsiteY8" fmla="*/ 4217082 h 6858000"/>
              <a:gd name="connsiteX9" fmla="*/ 8536469 w 10189600"/>
              <a:gd name="connsiteY9" fmla="*/ 1746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189600" h="6858000">
                <a:moveTo>
                  <a:pt x="8513625" y="0"/>
                </a:moveTo>
                <a:lnTo>
                  <a:pt x="1434689" y="0"/>
                </a:lnTo>
                <a:lnTo>
                  <a:pt x="1271976" y="160651"/>
                </a:lnTo>
                <a:cubicBezTo>
                  <a:pt x="451613" y="1030749"/>
                  <a:pt x="0" y="2373165"/>
                  <a:pt x="0" y="3879329"/>
                </a:cubicBezTo>
                <a:cubicBezTo>
                  <a:pt x="0" y="5207145"/>
                  <a:pt x="731040" y="5919527"/>
                  <a:pt x="1565101" y="6659296"/>
                </a:cubicBezTo>
                <a:lnTo>
                  <a:pt x="1789426" y="6858000"/>
                </a:lnTo>
                <a:lnTo>
                  <a:pt x="8868328" y="6858000"/>
                </a:lnTo>
                <a:lnTo>
                  <a:pt x="8925683" y="6804604"/>
                </a:lnTo>
                <a:cubicBezTo>
                  <a:pt x="9627437" y="6132444"/>
                  <a:pt x="10189600" y="5418356"/>
                  <a:pt x="10189600" y="4217082"/>
                </a:cubicBezTo>
                <a:cubicBezTo>
                  <a:pt x="10189600" y="2437327"/>
                  <a:pt x="9597144" y="878708"/>
                  <a:pt x="8536469" y="17461"/>
                </a:cubicBezTo>
                <a:close/>
              </a:path>
            </a:pathLst>
          </a:custGeom>
          <a:solidFill>
            <a:schemeClr val="bg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0" name="Freeform: Shape 39">
            <a:extLst>
              <a:ext uri="{FF2B5EF4-FFF2-40B4-BE49-F238E27FC236}">
                <a16:creationId xmlns:a16="http://schemas.microsoft.com/office/drawing/2014/main" id="{9E223C86-12C5-4A60-A21A-D7FC75EFC6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57813" y="0"/>
            <a:ext cx="1323453" cy="6858000"/>
          </a:xfrm>
          <a:custGeom>
            <a:avLst/>
            <a:gdLst>
              <a:gd name="connsiteX0" fmla="*/ 28443 w 1323453"/>
              <a:gd name="connsiteY0" fmla="*/ 0 h 6858000"/>
              <a:gd name="connsiteX1" fmla="*/ 10519 w 1323453"/>
              <a:gd name="connsiteY1" fmla="*/ 0 h 6858000"/>
              <a:gd name="connsiteX2" fmla="*/ 37377 w 1323453"/>
              <a:gd name="connsiteY2" fmla="*/ 27367 h 6858000"/>
              <a:gd name="connsiteX3" fmla="*/ 1297455 w 1323453"/>
              <a:gd name="connsiteY3" fmla="*/ 4282319 h 6858000"/>
              <a:gd name="connsiteX4" fmla="*/ 248584 w 1323453"/>
              <a:gd name="connsiteY4" fmla="*/ 6615157 h 6858000"/>
              <a:gd name="connsiteX5" fmla="*/ 0 w 1323453"/>
              <a:gd name="connsiteY5" fmla="*/ 6858000 h 6858000"/>
              <a:gd name="connsiteX6" fmla="*/ 19869 w 1323453"/>
              <a:gd name="connsiteY6" fmla="*/ 6858000 h 6858000"/>
              <a:gd name="connsiteX7" fmla="*/ 267461 w 1323453"/>
              <a:gd name="connsiteY7" fmla="*/ 6616128 h 6858000"/>
              <a:gd name="connsiteX8" fmla="*/ 1316330 w 1323453"/>
              <a:gd name="connsiteY8" fmla="*/ 4283289 h 6858000"/>
              <a:gd name="connsiteX9" fmla="*/ 56253 w 1323453"/>
              <a:gd name="connsiteY9" fmla="*/ 2833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23453" h="6858000">
                <a:moveTo>
                  <a:pt x="28443" y="0"/>
                </a:moveTo>
                <a:lnTo>
                  <a:pt x="10519" y="0"/>
                </a:lnTo>
                <a:lnTo>
                  <a:pt x="37377" y="27367"/>
                </a:lnTo>
                <a:cubicBezTo>
                  <a:pt x="919519" y="995374"/>
                  <a:pt x="1367465" y="2551123"/>
                  <a:pt x="1297455" y="4282319"/>
                </a:cubicBezTo>
                <a:cubicBezTo>
                  <a:pt x="1254252" y="5350659"/>
                  <a:pt x="821705" y="6026831"/>
                  <a:pt x="248584" y="6615157"/>
                </a:cubicBezTo>
                <a:lnTo>
                  <a:pt x="0" y="6858000"/>
                </a:lnTo>
                <a:lnTo>
                  <a:pt x="19869" y="6858000"/>
                </a:lnTo>
                <a:lnTo>
                  <a:pt x="267461" y="6616128"/>
                </a:lnTo>
                <a:cubicBezTo>
                  <a:pt x="840581" y="6027802"/>
                  <a:pt x="1273128" y="5351630"/>
                  <a:pt x="1316330" y="4283289"/>
                </a:cubicBezTo>
                <a:cubicBezTo>
                  <a:pt x="1386340" y="2552094"/>
                  <a:pt x="938396" y="996343"/>
                  <a:pt x="56253" y="2833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41" name="Freeform: Shape 40">
            <a:extLst>
              <a:ext uri="{FF2B5EF4-FFF2-40B4-BE49-F238E27FC236}">
                <a16:creationId xmlns:a16="http://schemas.microsoft.com/office/drawing/2014/main" id="{FA573AF0-3C0B-4895-A7A6-F41B032115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645" y="0"/>
            <a:ext cx="1561993" cy="6858000"/>
          </a:xfrm>
          <a:custGeom>
            <a:avLst/>
            <a:gdLst>
              <a:gd name="connsiteX0" fmla="*/ 1544228 w 1561993"/>
              <a:gd name="connsiteY0" fmla="*/ 0 h 6858000"/>
              <a:gd name="connsiteX1" fmla="*/ 1561993 w 1561993"/>
              <a:gd name="connsiteY1" fmla="*/ 0 h 6858000"/>
              <a:gd name="connsiteX2" fmla="*/ 1540943 w 1561993"/>
              <a:gd name="connsiteY2" fmla="*/ 17040 h 6858000"/>
              <a:gd name="connsiteX3" fmla="*/ 17765 w 1561993"/>
              <a:gd name="connsiteY3" fmla="*/ 4115040 h 6858000"/>
              <a:gd name="connsiteX4" fmla="*/ 1142901 w 1561993"/>
              <a:gd name="connsiteY4" fmla="*/ 6599739 h 6858000"/>
              <a:gd name="connsiteX5" fmla="*/ 1403744 w 1561993"/>
              <a:gd name="connsiteY5" fmla="*/ 6858000 h 6858000"/>
              <a:gd name="connsiteX6" fmla="*/ 1385980 w 1561993"/>
              <a:gd name="connsiteY6" fmla="*/ 6858000 h 6858000"/>
              <a:gd name="connsiteX7" fmla="*/ 1125137 w 1561993"/>
              <a:gd name="connsiteY7" fmla="*/ 6599739 h 6858000"/>
              <a:gd name="connsiteX8" fmla="*/ 0 w 1561993"/>
              <a:gd name="connsiteY8" fmla="*/ 4115040 h 6858000"/>
              <a:gd name="connsiteX9" fmla="*/ 1523178 w 1561993"/>
              <a:gd name="connsiteY9" fmla="*/ 1704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61993" h="6858000">
                <a:moveTo>
                  <a:pt x="1544228" y="0"/>
                </a:moveTo>
                <a:lnTo>
                  <a:pt x="1561993" y="0"/>
                </a:lnTo>
                <a:lnTo>
                  <a:pt x="1540943" y="17040"/>
                </a:lnTo>
                <a:cubicBezTo>
                  <a:pt x="563647" y="857447"/>
                  <a:pt x="17765" y="2378351"/>
                  <a:pt x="17765" y="4115040"/>
                </a:cubicBezTo>
                <a:cubicBezTo>
                  <a:pt x="17765" y="5263323"/>
                  <a:pt x="514810" y="5955416"/>
                  <a:pt x="1142901" y="6599739"/>
                </a:cubicBezTo>
                <a:lnTo>
                  <a:pt x="1403744" y="6858000"/>
                </a:lnTo>
                <a:lnTo>
                  <a:pt x="1385980" y="6858000"/>
                </a:lnTo>
                <a:lnTo>
                  <a:pt x="1125137" y="6599739"/>
                </a:lnTo>
                <a:cubicBezTo>
                  <a:pt x="497046" y="5955416"/>
                  <a:pt x="0" y="5263323"/>
                  <a:pt x="0" y="4115040"/>
                </a:cubicBezTo>
                <a:cubicBezTo>
                  <a:pt x="0" y="2378351"/>
                  <a:pt x="545882" y="857447"/>
                  <a:pt x="1523178" y="1704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6" name="Freeform: Shape 35">
            <a:extLst>
              <a:ext uri="{FF2B5EF4-FFF2-40B4-BE49-F238E27FC236}">
                <a16:creationId xmlns:a16="http://schemas.microsoft.com/office/drawing/2014/main" id="{62442AC3-A9B0-4865-8A8A-1504FFC6E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34283" y="0"/>
            <a:ext cx="1904278" cy="6858000"/>
          </a:xfrm>
          <a:custGeom>
            <a:avLst/>
            <a:gdLst>
              <a:gd name="connsiteX0" fmla="*/ 624262 w 1775065"/>
              <a:gd name="connsiteY0" fmla="*/ 0 h 6858000"/>
              <a:gd name="connsiteX1" fmla="*/ 642233 w 1775065"/>
              <a:gd name="connsiteY1" fmla="*/ 0 h 6858000"/>
              <a:gd name="connsiteX2" fmla="*/ 673003 w 1775065"/>
              <a:gd name="connsiteY2" fmla="*/ 35111 h 6858000"/>
              <a:gd name="connsiteX3" fmla="*/ 1767974 w 1775065"/>
              <a:gd name="connsiteY3" fmla="*/ 3968278 h 6858000"/>
              <a:gd name="connsiteX4" fmla="*/ 115603 w 1775065"/>
              <a:gd name="connsiteY4" fmla="*/ 6776131 h 6858000"/>
              <a:gd name="connsiteX5" fmla="*/ 19890 w 1775065"/>
              <a:gd name="connsiteY5" fmla="*/ 6858000 h 6858000"/>
              <a:gd name="connsiteX6" fmla="*/ 0 w 1775065"/>
              <a:gd name="connsiteY6" fmla="*/ 6858000 h 6858000"/>
              <a:gd name="connsiteX7" fmla="*/ 96809 w 1775065"/>
              <a:gd name="connsiteY7" fmla="*/ 6775193 h 6858000"/>
              <a:gd name="connsiteX8" fmla="*/ 1749182 w 1775065"/>
              <a:gd name="connsiteY8" fmla="*/ 3967340 h 6858000"/>
              <a:gd name="connsiteX9" fmla="*/ 654209 w 1775065"/>
              <a:gd name="connsiteY9" fmla="*/ 3417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75065" h="6858000">
                <a:moveTo>
                  <a:pt x="624262" y="0"/>
                </a:moveTo>
                <a:lnTo>
                  <a:pt x="642233" y="0"/>
                </a:lnTo>
                <a:lnTo>
                  <a:pt x="673003" y="35111"/>
                </a:lnTo>
                <a:cubicBezTo>
                  <a:pt x="1445427" y="977982"/>
                  <a:pt x="1833320" y="2398562"/>
                  <a:pt x="1767974" y="3968278"/>
                </a:cubicBezTo>
                <a:cubicBezTo>
                  <a:pt x="1710622" y="5345972"/>
                  <a:pt x="964135" y="6049363"/>
                  <a:pt x="115603" y="6776131"/>
                </a:cubicBezTo>
                <a:lnTo>
                  <a:pt x="19890" y="6858000"/>
                </a:lnTo>
                <a:lnTo>
                  <a:pt x="0" y="6858000"/>
                </a:lnTo>
                <a:lnTo>
                  <a:pt x="96809" y="6775193"/>
                </a:lnTo>
                <a:cubicBezTo>
                  <a:pt x="945341" y="6048424"/>
                  <a:pt x="1691828" y="5345034"/>
                  <a:pt x="1749182" y="3967340"/>
                </a:cubicBezTo>
                <a:cubicBezTo>
                  <a:pt x="1814528" y="2397623"/>
                  <a:pt x="1426634" y="977044"/>
                  <a:pt x="654209" y="34172"/>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38" name="Freeform: Shape 37">
            <a:extLst>
              <a:ext uri="{FF2B5EF4-FFF2-40B4-BE49-F238E27FC236}">
                <a16:creationId xmlns:a16="http://schemas.microsoft.com/office/drawing/2014/main" id="{68451DCE-129E-43B6-BA50-3C8339E46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89577" y="0"/>
            <a:ext cx="1825312" cy="6858000"/>
          </a:xfrm>
          <a:custGeom>
            <a:avLst/>
            <a:gdLst>
              <a:gd name="connsiteX0" fmla="*/ 516683 w 1825312"/>
              <a:gd name="connsiteY0" fmla="*/ 0 h 6858000"/>
              <a:gd name="connsiteX1" fmla="*/ 541088 w 1825312"/>
              <a:gd name="connsiteY1" fmla="*/ 0 h 6858000"/>
              <a:gd name="connsiteX2" fmla="*/ 626170 w 1825312"/>
              <a:gd name="connsiteY2" fmla="*/ 99144 h 6858000"/>
              <a:gd name="connsiteX3" fmla="*/ 1825312 w 1825312"/>
              <a:gd name="connsiteY3" fmla="*/ 3859833 h 6858000"/>
              <a:gd name="connsiteX4" fmla="*/ 279633 w 1825312"/>
              <a:gd name="connsiteY4" fmla="*/ 6651338 h 6858000"/>
              <a:gd name="connsiteX5" fmla="*/ 24403 w 1825312"/>
              <a:gd name="connsiteY5" fmla="*/ 6858000 h 6858000"/>
              <a:gd name="connsiteX6" fmla="*/ 0 w 1825312"/>
              <a:gd name="connsiteY6" fmla="*/ 6858000 h 6858000"/>
              <a:gd name="connsiteX7" fmla="*/ 255230 w 1825312"/>
              <a:gd name="connsiteY7" fmla="*/ 6651338 h 6858000"/>
              <a:gd name="connsiteX8" fmla="*/ 1800907 w 1825312"/>
              <a:gd name="connsiteY8" fmla="*/ 3859833 h 6858000"/>
              <a:gd name="connsiteX9" fmla="*/ 601765 w 1825312"/>
              <a:gd name="connsiteY9" fmla="*/ 9914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25312" h="6858000">
                <a:moveTo>
                  <a:pt x="516683" y="0"/>
                </a:moveTo>
                <a:lnTo>
                  <a:pt x="541088" y="0"/>
                </a:lnTo>
                <a:lnTo>
                  <a:pt x="626170" y="99144"/>
                </a:lnTo>
                <a:cubicBezTo>
                  <a:pt x="1403484" y="1069501"/>
                  <a:pt x="1825312" y="2396484"/>
                  <a:pt x="1825312" y="3859833"/>
                </a:cubicBezTo>
                <a:cubicBezTo>
                  <a:pt x="1825312" y="5149904"/>
                  <a:pt x="1142485" y="5927455"/>
                  <a:pt x="279633" y="6651338"/>
                </a:cubicBezTo>
                <a:lnTo>
                  <a:pt x="24403" y="6858000"/>
                </a:lnTo>
                <a:lnTo>
                  <a:pt x="0" y="6858000"/>
                </a:lnTo>
                <a:lnTo>
                  <a:pt x="255230" y="6651338"/>
                </a:lnTo>
                <a:cubicBezTo>
                  <a:pt x="1118082" y="5927455"/>
                  <a:pt x="1800907" y="5149904"/>
                  <a:pt x="1800907" y="3859833"/>
                </a:cubicBezTo>
                <a:cubicBezTo>
                  <a:pt x="1800907" y="2396484"/>
                  <a:pt x="1379079" y="1069501"/>
                  <a:pt x="601765" y="9914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E380DA7-56A3-9EEA-AFAC-C49DEB93C95E}"/>
              </a:ext>
            </a:extLst>
          </p:cNvPr>
          <p:cNvSpPr>
            <a:spLocks noGrp="1"/>
          </p:cNvSpPr>
          <p:nvPr>
            <p:ph type="title"/>
          </p:nvPr>
        </p:nvSpPr>
        <p:spPr>
          <a:xfrm>
            <a:off x="2425546" y="-249237"/>
            <a:ext cx="7340048" cy="1651054"/>
          </a:xfrm>
        </p:spPr>
        <p:txBody>
          <a:bodyPr vert="horz" lIns="109728" tIns="109728" rIns="109728" bIns="91440" rtlCol="0" anchor="b">
            <a:normAutofit/>
          </a:bodyPr>
          <a:lstStyle/>
          <a:p>
            <a:pPr algn="ctr"/>
            <a:r>
              <a:rPr lang="en-US" sz="4400" dirty="0">
                <a:latin typeface="Sabon Next LT"/>
                <a:cs typeface="Sabon Next LT"/>
              </a:rPr>
              <a:t>Four Key Elements</a:t>
            </a:r>
            <a:r>
              <a:rPr lang="en-US" sz="4000" dirty="0">
                <a:latin typeface="Sabon Next LT"/>
                <a:cs typeface="Sabon Next LT"/>
              </a:rPr>
              <a:t> </a:t>
            </a:r>
            <a:endParaRPr lang="en-US">
              <a:ea typeface="Meiryo"/>
            </a:endParaRPr>
          </a:p>
        </p:txBody>
      </p:sp>
      <p:sp>
        <p:nvSpPr>
          <p:cNvPr id="9" name="TextBox 8">
            <a:extLst>
              <a:ext uri="{FF2B5EF4-FFF2-40B4-BE49-F238E27FC236}">
                <a16:creationId xmlns:a16="http://schemas.microsoft.com/office/drawing/2014/main" id="{91B4CCED-2DB3-AC47-E591-02EFCF63258C}"/>
              </a:ext>
            </a:extLst>
          </p:cNvPr>
          <p:cNvSpPr txBox="1"/>
          <p:nvPr/>
        </p:nvSpPr>
        <p:spPr>
          <a:xfrm>
            <a:off x="865415" y="2046514"/>
            <a:ext cx="10227128" cy="30912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lnSpc>
                <a:spcPct val="140000"/>
              </a:lnSpc>
              <a:spcBef>
                <a:spcPts val="930"/>
              </a:spcBef>
            </a:pPr>
            <a:r>
              <a:rPr lang="en-US" sz="2300" dirty="0">
                <a:latin typeface="Calibri"/>
                <a:ea typeface="Meiryo"/>
                <a:cs typeface="Calibri"/>
              </a:rPr>
              <a:t>Black and Wiliam (1998) identified four key elements of assessment for learning:</a:t>
            </a:r>
          </a:p>
          <a:p>
            <a:pPr marL="285750" indent="-285750">
              <a:lnSpc>
                <a:spcPct val="140000"/>
              </a:lnSpc>
              <a:spcBef>
                <a:spcPts val="930"/>
              </a:spcBef>
              <a:buFont typeface="Corbel,Sans-Serif"/>
              <a:buChar char="•"/>
            </a:pPr>
            <a:r>
              <a:rPr lang="en-US" sz="2300" dirty="0">
                <a:latin typeface="Calibri"/>
                <a:ea typeface="Meiryo"/>
                <a:cs typeface="Calibri"/>
              </a:rPr>
              <a:t>Quality of questions/quality of talk </a:t>
            </a:r>
          </a:p>
          <a:p>
            <a:pPr marL="285750" indent="-285750">
              <a:lnSpc>
                <a:spcPct val="140000"/>
              </a:lnSpc>
              <a:spcBef>
                <a:spcPts val="930"/>
              </a:spcBef>
              <a:buFont typeface="Corbel,Sans-Serif"/>
              <a:buChar char="•"/>
            </a:pPr>
            <a:r>
              <a:rPr lang="en-US" sz="2300" dirty="0">
                <a:latin typeface="Calibri"/>
                <a:ea typeface="Meiryo"/>
                <a:cs typeface="Calibri"/>
              </a:rPr>
              <a:t>The quality of Feedback</a:t>
            </a:r>
          </a:p>
          <a:p>
            <a:pPr marL="285750" indent="-285750">
              <a:lnSpc>
                <a:spcPct val="140000"/>
              </a:lnSpc>
              <a:spcBef>
                <a:spcPts val="930"/>
              </a:spcBef>
              <a:buFont typeface="Corbel,Sans-Serif"/>
              <a:buChar char="•"/>
            </a:pPr>
            <a:r>
              <a:rPr lang="en-US" sz="2300" dirty="0">
                <a:latin typeface="Calibri"/>
                <a:ea typeface="Meiryo"/>
                <a:cs typeface="Calibri"/>
              </a:rPr>
              <a:t>Sharing criteria with learners </a:t>
            </a:r>
          </a:p>
          <a:p>
            <a:pPr marL="285750" indent="-285750">
              <a:lnSpc>
                <a:spcPct val="140000"/>
              </a:lnSpc>
              <a:spcBef>
                <a:spcPts val="930"/>
              </a:spcBef>
              <a:buFont typeface="Corbel,Sans-Serif"/>
              <a:buChar char="•"/>
            </a:pPr>
            <a:r>
              <a:rPr lang="en-US" sz="2300" dirty="0">
                <a:latin typeface="Calibri"/>
                <a:ea typeface="Meiryo"/>
                <a:cs typeface="Calibri"/>
              </a:rPr>
              <a:t>Peer and Self-assessment</a:t>
            </a:r>
            <a:endParaRPr lang="en-US" sz="2300" dirty="0">
              <a:latin typeface="Calibri"/>
              <a:cs typeface="Calibri"/>
            </a:endParaRPr>
          </a:p>
        </p:txBody>
      </p:sp>
    </p:spTree>
    <p:extLst>
      <p:ext uri="{BB962C8B-B14F-4D97-AF65-F5344CB8AC3E}">
        <p14:creationId xmlns:p14="http://schemas.microsoft.com/office/powerpoint/2010/main" val="28164823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6" name="Rectangle 45">
            <a:extLst>
              <a:ext uri="{FF2B5EF4-FFF2-40B4-BE49-F238E27FC236}">
                <a16:creationId xmlns:a16="http://schemas.microsoft.com/office/drawing/2014/main" id="{10CE40DC-5723-449B-A365-A61D8C262E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4" name="Picture 3" descr="Check Mark X Mark Computer Icons Clip Art - Transparent Background Red ...">
            <a:extLst>
              <a:ext uri="{FF2B5EF4-FFF2-40B4-BE49-F238E27FC236}">
                <a16:creationId xmlns:a16="http://schemas.microsoft.com/office/drawing/2014/main" id="{3BAB6C5A-8B02-DA5E-522E-26CB86051EA7}"/>
              </a:ext>
            </a:extLst>
          </p:cNvPr>
          <p:cNvPicPr>
            <a:picLocks noChangeAspect="1"/>
          </p:cNvPicPr>
          <p:nvPr/>
        </p:nvPicPr>
        <p:blipFill>
          <a:blip r:embed="rId2"/>
          <a:srcRect t="11584" r="-1" b="10810"/>
          <a:stretch/>
        </p:blipFill>
        <p:spPr>
          <a:xfrm>
            <a:off x="1524" y="10"/>
            <a:ext cx="12188952" cy="6857990"/>
          </a:xfrm>
          <a:prstGeom prst="rect">
            <a:avLst/>
          </a:prstGeom>
        </p:spPr>
      </p:pic>
      <p:sp>
        <p:nvSpPr>
          <p:cNvPr id="48" name="Freeform: Shape 47">
            <a:extLst>
              <a:ext uri="{FF2B5EF4-FFF2-40B4-BE49-F238E27FC236}">
                <a16:creationId xmlns:a16="http://schemas.microsoft.com/office/drawing/2014/main" id="{28207E96-6DFF-4119-B2EA-3299067D2F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42598" y="0"/>
            <a:ext cx="10189600" cy="6858000"/>
          </a:xfrm>
          <a:custGeom>
            <a:avLst/>
            <a:gdLst>
              <a:gd name="connsiteX0" fmla="*/ 8513625 w 10189600"/>
              <a:gd name="connsiteY0" fmla="*/ 0 h 6858000"/>
              <a:gd name="connsiteX1" fmla="*/ 1434689 w 10189600"/>
              <a:gd name="connsiteY1" fmla="*/ 0 h 6858000"/>
              <a:gd name="connsiteX2" fmla="*/ 1271976 w 10189600"/>
              <a:gd name="connsiteY2" fmla="*/ 160651 h 6858000"/>
              <a:gd name="connsiteX3" fmla="*/ 0 w 10189600"/>
              <a:gd name="connsiteY3" fmla="*/ 3879329 h 6858000"/>
              <a:gd name="connsiteX4" fmla="*/ 1565101 w 10189600"/>
              <a:gd name="connsiteY4" fmla="*/ 6659296 h 6858000"/>
              <a:gd name="connsiteX5" fmla="*/ 1789426 w 10189600"/>
              <a:gd name="connsiteY5" fmla="*/ 6858000 h 6858000"/>
              <a:gd name="connsiteX6" fmla="*/ 8868328 w 10189600"/>
              <a:gd name="connsiteY6" fmla="*/ 6858000 h 6858000"/>
              <a:gd name="connsiteX7" fmla="*/ 8925683 w 10189600"/>
              <a:gd name="connsiteY7" fmla="*/ 6804604 h 6858000"/>
              <a:gd name="connsiteX8" fmla="*/ 10189600 w 10189600"/>
              <a:gd name="connsiteY8" fmla="*/ 4217082 h 6858000"/>
              <a:gd name="connsiteX9" fmla="*/ 8536469 w 10189600"/>
              <a:gd name="connsiteY9" fmla="*/ 1746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189600" h="6858000">
                <a:moveTo>
                  <a:pt x="8513625" y="0"/>
                </a:moveTo>
                <a:lnTo>
                  <a:pt x="1434689" y="0"/>
                </a:lnTo>
                <a:lnTo>
                  <a:pt x="1271976" y="160651"/>
                </a:lnTo>
                <a:cubicBezTo>
                  <a:pt x="451613" y="1030749"/>
                  <a:pt x="0" y="2373165"/>
                  <a:pt x="0" y="3879329"/>
                </a:cubicBezTo>
                <a:cubicBezTo>
                  <a:pt x="0" y="5207145"/>
                  <a:pt x="731040" y="5919527"/>
                  <a:pt x="1565101" y="6659296"/>
                </a:cubicBezTo>
                <a:lnTo>
                  <a:pt x="1789426" y="6858000"/>
                </a:lnTo>
                <a:lnTo>
                  <a:pt x="8868328" y="6858000"/>
                </a:lnTo>
                <a:lnTo>
                  <a:pt x="8925683" y="6804604"/>
                </a:lnTo>
                <a:cubicBezTo>
                  <a:pt x="9627437" y="6132444"/>
                  <a:pt x="10189600" y="5418356"/>
                  <a:pt x="10189600" y="4217082"/>
                </a:cubicBezTo>
                <a:cubicBezTo>
                  <a:pt x="10189600" y="2437327"/>
                  <a:pt x="9597144" y="878708"/>
                  <a:pt x="8536469" y="17461"/>
                </a:cubicBezTo>
                <a:close/>
              </a:path>
            </a:pathLst>
          </a:custGeom>
          <a:solidFill>
            <a:schemeClr val="bg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0" name="Freeform: Shape 49">
            <a:extLst>
              <a:ext uri="{FF2B5EF4-FFF2-40B4-BE49-F238E27FC236}">
                <a16:creationId xmlns:a16="http://schemas.microsoft.com/office/drawing/2014/main" id="{9E223C86-12C5-4A60-A21A-D7FC75EFC6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57813" y="0"/>
            <a:ext cx="1323453" cy="6858000"/>
          </a:xfrm>
          <a:custGeom>
            <a:avLst/>
            <a:gdLst>
              <a:gd name="connsiteX0" fmla="*/ 28443 w 1323453"/>
              <a:gd name="connsiteY0" fmla="*/ 0 h 6858000"/>
              <a:gd name="connsiteX1" fmla="*/ 10519 w 1323453"/>
              <a:gd name="connsiteY1" fmla="*/ 0 h 6858000"/>
              <a:gd name="connsiteX2" fmla="*/ 37377 w 1323453"/>
              <a:gd name="connsiteY2" fmla="*/ 27367 h 6858000"/>
              <a:gd name="connsiteX3" fmla="*/ 1297455 w 1323453"/>
              <a:gd name="connsiteY3" fmla="*/ 4282319 h 6858000"/>
              <a:gd name="connsiteX4" fmla="*/ 248584 w 1323453"/>
              <a:gd name="connsiteY4" fmla="*/ 6615157 h 6858000"/>
              <a:gd name="connsiteX5" fmla="*/ 0 w 1323453"/>
              <a:gd name="connsiteY5" fmla="*/ 6858000 h 6858000"/>
              <a:gd name="connsiteX6" fmla="*/ 19869 w 1323453"/>
              <a:gd name="connsiteY6" fmla="*/ 6858000 h 6858000"/>
              <a:gd name="connsiteX7" fmla="*/ 267461 w 1323453"/>
              <a:gd name="connsiteY7" fmla="*/ 6616128 h 6858000"/>
              <a:gd name="connsiteX8" fmla="*/ 1316330 w 1323453"/>
              <a:gd name="connsiteY8" fmla="*/ 4283289 h 6858000"/>
              <a:gd name="connsiteX9" fmla="*/ 56253 w 1323453"/>
              <a:gd name="connsiteY9" fmla="*/ 2833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23453" h="6858000">
                <a:moveTo>
                  <a:pt x="28443" y="0"/>
                </a:moveTo>
                <a:lnTo>
                  <a:pt x="10519" y="0"/>
                </a:lnTo>
                <a:lnTo>
                  <a:pt x="37377" y="27367"/>
                </a:lnTo>
                <a:cubicBezTo>
                  <a:pt x="919519" y="995374"/>
                  <a:pt x="1367465" y="2551123"/>
                  <a:pt x="1297455" y="4282319"/>
                </a:cubicBezTo>
                <a:cubicBezTo>
                  <a:pt x="1254252" y="5350659"/>
                  <a:pt x="821705" y="6026831"/>
                  <a:pt x="248584" y="6615157"/>
                </a:cubicBezTo>
                <a:lnTo>
                  <a:pt x="0" y="6858000"/>
                </a:lnTo>
                <a:lnTo>
                  <a:pt x="19869" y="6858000"/>
                </a:lnTo>
                <a:lnTo>
                  <a:pt x="267461" y="6616128"/>
                </a:lnTo>
                <a:cubicBezTo>
                  <a:pt x="840581" y="6027802"/>
                  <a:pt x="1273128" y="5351630"/>
                  <a:pt x="1316330" y="4283289"/>
                </a:cubicBezTo>
                <a:cubicBezTo>
                  <a:pt x="1386340" y="2552094"/>
                  <a:pt x="938396" y="996343"/>
                  <a:pt x="56253" y="2833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52" name="Freeform: Shape 51">
            <a:extLst>
              <a:ext uri="{FF2B5EF4-FFF2-40B4-BE49-F238E27FC236}">
                <a16:creationId xmlns:a16="http://schemas.microsoft.com/office/drawing/2014/main" id="{FA573AF0-3C0B-4895-A7A6-F41B032115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645" y="0"/>
            <a:ext cx="1561993" cy="6858000"/>
          </a:xfrm>
          <a:custGeom>
            <a:avLst/>
            <a:gdLst>
              <a:gd name="connsiteX0" fmla="*/ 1544228 w 1561993"/>
              <a:gd name="connsiteY0" fmla="*/ 0 h 6858000"/>
              <a:gd name="connsiteX1" fmla="*/ 1561993 w 1561993"/>
              <a:gd name="connsiteY1" fmla="*/ 0 h 6858000"/>
              <a:gd name="connsiteX2" fmla="*/ 1540943 w 1561993"/>
              <a:gd name="connsiteY2" fmla="*/ 17040 h 6858000"/>
              <a:gd name="connsiteX3" fmla="*/ 17765 w 1561993"/>
              <a:gd name="connsiteY3" fmla="*/ 4115040 h 6858000"/>
              <a:gd name="connsiteX4" fmla="*/ 1142901 w 1561993"/>
              <a:gd name="connsiteY4" fmla="*/ 6599739 h 6858000"/>
              <a:gd name="connsiteX5" fmla="*/ 1403744 w 1561993"/>
              <a:gd name="connsiteY5" fmla="*/ 6858000 h 6858000"/>
              <a:gd name="connsiteX6" fmla="*/ 1385980 w 1561993"/>
              <a:gd name="connsiteY6" fmla="*/ 6858000 h 6858000"/>
              <a:gd name="connsiteX7" fmla="*/ 1125137 w 1561993"/>
              <a:gd name="connsiteY7" fmla="*/ 6599739 h 6858000"/>
              <a:gd name="connsiteX8" fmla="*/ 0 w 1561993"/>
              <a:gd name="connsiteY8" fmla="*/ 4115040 h 6858000"/>
              <a:gd name="connsiteX9" fmla="*/ 1523178 w 1561993"/>
              <a:gd name="connsiteY9" fmla="*/ 1704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61993" h="6858000">
                <a:moveTo>
                  <a:pt x="1544228" y="0"/>
                </a:moveTo>
                <a:lnTo>
                  <a:pt x="1561993" y="0"/>
                </a:lnTo>
                <a:lnTo>
                  <a:pt x="1540943" y="17040"/>
                </a:lnTo>
                <a:cubicBezTo>
                  <a:pt x="563647" y="857447"/>
                  <a:pt x="17765" y="2378351"/>
                  <a:pt x="17765" y="4115040"/>
                </a:cubicBezTo>
                <a:cubicBezTo>
                  <a:pt x="17765" y="5263323"/>
                  <a:pt x="514810" y="5955416"/>
                  <a:pt x="1142901" y="6599739"/>
                </a:cubicBezTo>
                <a:lnTo>
                  <a:pt x="1403744" y="6858000"/>
                </a:lnTo>
                <a:lnTo>
                  <a:pt x="1385980" y="6858000"/>
                </a:lnTo>
                <a:lnTo>
                  <a:pt x="1125137" y="6599739"/>
                </a:lnTo>
                <a:cubicBezTo>
                  <a:pt x="497046" y="5955416"/>
                  <a:pt x="0" y="5263323"/>
                  <a:pt x="0" y="4115040"/>
                </a:cubicBezTo>
                <a:cubicBezTo>
                  <a:pt x="0" y="2378351"/>
                  <a:pt x="545882" y="857447"/>
                  <a:pt x="1523178" y="1704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4" name="Freeform: Shape 53">
            <a:extLst>
              <a:ext uri="{FF2B5EF4-FFF2-40B4-BE49-F238E27FC236}">
                <a16:creationId xmlns:a16="http://schemas.microsoft.com/office/drawing/2014/main" id="{62442AC3-A9B0-4865-8A8A-1504FFC6E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34283" y="0"/>
            <a:ext cx="1904278" cy="6858000"/>
          </a:xfrm>
          <a:custGeom>
            <a:avLst/>
            <a:gdLst>
              <a:gd name="connsiteX0" fmla="*/ 624262 w 1775065"/>
              <a:gd name="connsiteY0" fmla="*/ 0 h 6858000"/>
              <a:gd name="connsiteX1" fmla="*/ 642233 w 1775065"/>
              <a:gd name="connsiteY1" fmla="*/ 0 h 6858000"/>
              <a:gd name="connsiteX2" fmla="*/ 673003 w 1775065"/>
              <a:gd name="connsiteY2" fmla="*/ 35111 h 6858000"/>
              <a:gd name="connsiteX3" fmla="*/ 1767974 w 1775065"/>
              <a:gd name="connsiteY3" fmla="*/ 3968278 h 6858000"/>
              <a:gd name="connsiteX4" fmla="*/ 115603 w 1775065"/>
              <a:gd name="connsiteY4" fmla="*/ 6776131 h 6858000"/>
              <a:gd name="connsiteX5" fmla="*/ 19890 w 1775065"/>
              <a:gd name="connsiteY5" fmla="*/ 6858000 h 6858000"/>
              <a:gd name="connsiteX6" fmla="*/ 0 w 1775065"/>
              <a:gd name="connsiteY6" fmla="*/ 6858000 h 6858000"/>
              <a:gd name="connsiteX7" fmla="*/ 96809 w 1775065"/>
              <a:gd name="connsiteY7" fmla="*/ 6775193 h 6858000"/>
              <a:gd name="connsiteX8" fmla="*/ 1749182 w 1775065"/>
              <a:gd name="connsiteY8" fmla="*/ 3967340 h 6858000"/>
              <a:gd name="connsiteX9" fmla="*/ 654209 w 1775065"/>
              <a:gd name="connsiteY9" fmla="*/ 3417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75065" h="6858000">
                <a:moveTo>
                  <a:pt x="624262" y="0"/>
                </a:moveTo>
                <a:lnTo>
                  <a:pt x="642233" y="0"/>
                </a:lnTo>
                <a:lnTo>
                  <a:pt x="673003" y="35111"/>
                </a:lnTo>
                <a:cubicBezTo>
                  <a:pt x="1445427" y="977982"/>
                  <a:pt x="1833320" y="2398562"/>
                  <a:pt x="1767974" y="3968278"/>
                </a:cubicBezTo>
                <a:cubicBezTo>
                  <a:pt x="1710622" y="5345972"/>
                  <a:pt x="964135" y="6049363"/>
                  <a:pt x="115603" y="6776131"/>
                </a:cubicBezTo>
                <a:lnTo>
                  <a:pt x="19890" y="6858000"/>
                </a:lnTo>
                <a:lnTo>
                  <a:pt x="0" y="6858000"/>
                </a:lnTo>
                <a:lnTo>
                  <a:pt x="96809" y="6775193"/>
                </a:lnTo>
                <a:cubicBezTo>
                  <a:pt x="945341" y="6048424"/>
                  <a:pt x="1691828" y="5345034"/>
                  <a:pt x="1749182" y="3967340"/>
                </a:cubicBezTo>
                <a:cubicBezTo>
                  <a:pt x="1814528" y="2397623"/>
                  <a:pt x="1426634" y="977044"/>
                  <a:pt x="654209" y="34172"/>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56" name="Freeform: Shape 55">
            <a:extLst>
              <a:ext uri="{FF2B5EF4-FFF2-40B4-BE49-F238E27FC236}">
                <a16:creationId xmlns:a16="http://schemas.microsoft.com/office/drawing/2014/main" id="{68451DCE-129E-43B6-BA50-3C8339E46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89577" y="0"/>
            <a:ext cx="1825312" cy="6858000"/>
          </a:xfrm>
          <a:custGeom>
            <a:avLst/>
            <a:gdLst>
              <a:gd name="connsiteX0" fmla="*/ 516683 w 1825312"/>
              <a:gd name="connsiteY0" fmla="*/ 0 h 6858000"/>
              <a:gd name="connsiteX1" fmla="*/ 541088 w 1825312"/>
              <a:gd name="connsiteY1" fmla="*/ 0 h 6858000"/>
              <a:gd name="connsiteX2" fmla="*/ 626170 w 1825312"/>
              <a:gd name="connsiteY2" fmla="*/ 99144 h 6858000"/>
              <a:gd name="connsiteX3" fmla="*/ 1825312 w 1825312"/>
              <a:gd name="connsiteY3" fmla="*/ 3859833 h 6858000"/>
              <a:gd name="connsiteX4" fmla="*/ 279633 w 1825312"/>
              <a:gd name="connsiteY4" fmla="*/ 6651338 h 6858000"/>
              <a:gd name="connsiteX5" fmla="*/ 24403 w 1825312"/>
              <a:gd name="connsiteY5" fmla="*/ 6858000 h 6858000"/>
              <a:gd name="connsiteX6" fmla="*/ 0 w 1825312"/>
              <a:gd name="connsiteY6" fmla="*/ 6858000 h 6858000"/>
              <a:gd name="connsiteX7" fmla="*/ 255230 w 1825312"/>
              <a:gd name="connsiteY7" fmla="*/ 6651338 h 6858000"/>
              <a:gd name="connsiteX8" fmla="*/ 1800907 w 1825312"/>
              <a:gd name="connsiteY8" fmla="*/ 3859833 h 6858000"/>
              <a:gd name="connsiteX9" fmla="*/ 601765 w 1825312"/>
              <a:gd name="connsiteY9" fmla="*/ 9914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25312" h="6858000">
                <a:moveTo>
                  <a:pt x="516683" y="0"/>
                </a:moveTo>
                <a:lnTo>
                  <a:pt x="541088" y="0"/>
                </a:lnTo>
                <a:lnTo>
                  <a:pt x="626170" y="99144"/>
                </a:lnTo>
                <a:cubicBezTo>
                  <a:pt x="1403484" y="1069501"/>
                  <a:pt x="1825312" y="2396484"/>
                  <a:pt x="1825312" y="3859833"/>
                </a:cubicBezTo>
                <a:cubicBezTo>
                  <a:pt x="1825312" y="5149904"/>
                  <a:pt x="1142485" y="5927455"/>
                  <a:pt x="279633" y="6651338"/>
                </a:cubicBezTo>
                <a:lnTo>
                  <a:pt x="24403" y="6858000"/>
                </a:lnTo>
                <a:lnTo>
                  <a:pt x="0" y="6858000"/>
                </a:lnTo>
                <a:lnTo>
                  <a:pt x="255230" y="6651338"/>
                </a:lnTo>
                <a:cubicBezTo>
                  <a:pt x="1118082" y="5927455"/>
                  <a:pt x="1800907" y="5149904"/>
                  <a:pt x="1800907" y="3859833"/>
                </a:cubicBezTo>
                <a:cubicBezTo>
                  <a:pt x="1800907" y="2396484"/>
                  <a:pt x="1379079" y="1069501"/>
                  <a:pt x="601765" y="9914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5C68CBA-6191-FBC5-7B77-93804B938110}"/>
              </a:ext>
            </a:extLst>
          </p:cNvPr>
          <p:cNvSpPr>
            <a:spLocks noGrp="1"/>
          </p:cNvSpPr>
          <p:nvPr>
            <p:ph type="title"/>
          </p:nvPr>
        </p:nvSpPr>
        <p:spPr>
          <a:xfrm>
            <a:off x="2163235" y="350321"/>
            <a:ext cx="7340048" cy="705938"/>
          </a:xfrm>
        </p:spPr>
        <p:txBody>
          <a:bodyPr vert="horz" lIns="109728" tIns="109728" rIns="109728" bIns="91440" rtlCol="0" anchor="b">
            <a:noAutofit/>
          </a:bodyPr>
          <a:lstStyle/>
          <a:p>
            <a:pPr algn="ctr"/>
            <a:r>
              <a:rPr lang="en-US" sz="3600" dirty="0">
                <a:latin typeface="Sabon Next LT"/>
                <a:cs typeface="Sabon Next LT"/>
              </a:rPr>
              <a:t>The limitations within </a:t>
            </a:r>
            <a:r>
              <a:rPr lang="en-US" sz="3600" err="1">
                <a:latin typeface="Sabon Next LT"/>
                <a:cs typeface="Sabon Next LT"/>
              </a:rPr>
              <a:t>AfL</a:t>
            </a:r>
            <a:endParaRPr lang="en-US" sz="3600" err="1">
              <a:latin typeface="Meiryo"/>
              <a:ea typeface="Meiryo"/>
              <a:cs typeface="Sabon Next LT"/>
            </a:endParaRPr>
          </a:p>
        </p:txBody>
      </p:sp>
      <p:sp>
        <p:nvSpPr>
          <p:cNvPr id="5" name="TextBox 4">
            <a:extLst>
              <a:ext uri="{FF2B5EF4-FFF2-40B4-BE49-F238E27FC236}">
                <a16:creationId xmlns:a16="http://schemas.microsoft.com/office/drawing/2014/main" id="{E9A89F54-517E-78F2-7C84-1697FBED736E}"/>
              </a:ext>
            </a:extLst>
          </p:cNvPr>
          <p:cNvSpPr txBox="1"/>
          <p:nvPr/>
        </p:nvSpPr>
        <p:spPr>
          <a:xfrm>
            <a:off x="948939" y="1058739"/>
            <a:ext cx="9778130" cy="49200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130000"/>
              </a:lnSpc>
              <a:spcBef>
                <a:spcPts val="930"/>
              </a:spcBef>
              <a:buFont typeface="Arial"/>
              <a:buChar char="•"/>
            </a:pPr>
            <a:r>
              <a:rPr lang="en-US" sz="1600" dirty="0">
                <a:latin typeface="Calibri"/>
                <a:ea typeface="Meiryo"/>
                <a:cs typeface="Calibri"/>
              </a:rPr>
              <a:t>Andersson and Palm (2018) suggests formative assessment lacks a strong research base regarding how to assist teachers to implement such practice. </a:t>
            </a:r>
            <a:endParaRPr lang="en-US" sz="1600">
              <a:ea typeface="Meiryo"/>
            </a:endParaRPr>
          </a:p>
          <a:p>
            <a:pPr marL="285750" indent="-285750">
              <a:lnSpc>
                <a:spcPct val="130000"/>
              </a:lnSpc>
              <a:spcBef>
                <a:spcPts val="930"/>
              </a:spcBef>
              <a:buFont typeface="Arial"/>
              <a:buChar char="•"/>
            </a:pPr>
            <a:endParaRPr lang="en-US" sz="1600">
              <a:latin typeface="Calibri"/>
              <a:ea typeface="Meiryo"/>
              <a:cs typeface="Calibri"/>
            </a:endParaRPr>
          </a:p>
          <a:p>
            <a:pPr marL="285750" indent="-285750">
              <a:lnSpc>
                <a:spcPct val="130000"/>
              </a:lnSpc>
              <a:spcBef>
                <a:spcPts val="930"/>
              </a:spcBef>
              <a:buFont typeface="Arial"/>
              <a:buChar char="•"/>
            </a:pPr>
            <a:r>
              <a:rPr lang="en-US" sz="1600" dirty="0">
                <a:latin typeface="Calibri"/>
                <a:ea typeface="Meiryo"/>
                <a:cs typeface="Calibri"/>
              </a:rPr>
              <a:t>With reference to Schneider and Randel (2010), they also state there is a lack of research on professional development program in formative assessment and their impact on both teacher practice and student achievement (</a:t>
            </a:r>
            <a:r>
              <a:rPr lang="en-US" sz="1600" dirty="0" err="1">
                <a:latin typeface="Calibri"/>
                <a:ea typeface="Meiryo"/>
                <a:cs typeface="Calibri"/>
              </a:rPr>
              <a:t>Hopfenbeck</a:t>
            </a:r>
            <a:r>
              <a:rPr lang="en-US" sz="1600" dirty="0">
                <a:latin typeface="Calibri"/>
                <a:ea typeface="Meiryo"/>
                <a:cs typeface="Calibri"/>
              </a:rPr>
              <a:t>, 2018). </a:t>
            </a:r>
            <a:endParaRPr lang="en-US" sz="1600">
              <a:latin typeface="Calibri"/>
              <a:ea typeface="Meiryo"/>
              <a:cs typeface="Calibri"/>
            </a:endParaRPr>
          </a:p>
          <a:p>
            <a:pPr marL="285750" indent="-285750">
              <a:lnSpc>
                <a:spcPct val="130000"/>
              </a:lnSpc>
              <a:spcBef>
                <a:spcPts val="930"/>
              </a:spcBef>
              <a:buFont typeface="Arial"/>
              <a:buChar char="•"/>
            </a:pPr>
            <a:endParaRPr lang="en-US" sz="1600">
              <a:latin typeface="Calibri"/>
              <a:ea typeface="Meiryo"/>
              <a:cs typeface="Calibri"/>
            </a:endParaRPr>
          </a:p>
          <a:p>
            <a:pPr marL="285750" indent="-285750">
              <a:lnSpc>
                <a:spcPct val="130000"/>
              </a:lnSpc>
              <a:spcBef>
                <a:spcPts val="930"/>
              </a:spcBef>
              <a:buFont typeface="Arial"/>
              <a:buChar char="•"/>
            </a:pPr>
            <a:r>
              <a:rPr lang="en-US" sz="1600" dirty="0">
                <a:latin typeface="Calibri"/>
                <a:ea typeface="Meiryo"/>
                <a:cs typeface="Calibri"/>
              </a:rPr>
              <a:t>Randel, et al (2018) present their findings, indicating that while there was an increase in students' involvement, their research did not show a corresponding rise in student achievement.</a:t>
            </a:r>
            <a:endParaRPr lang="en-US" sz="1600">
              <a:latin typeface="Calibri"/>
              <a:ea typeface="Meiryo"/>
              <a:cs typeface="Calibri"/>
            </a:endParaRPr>
          </a:p>
          <a:p>
            <a:pPr marL="285750" indent="-285750">
              <a:lnSpc>
                <a:spcPct val="130000"/>
              </a:lnSpc>
              <a:spcBef>
                <a:spcPts val="930"/>
              </a:spcBef>
              <a:buFont typeface="Arial"/>
              <a:buChar char="•"/>
            </a:pPr>
            <a:endParaRPr lang="en-US" sz="1600">
              <a:latin typeface="Calibri"/>
              <a:ea typeface="Meiryo"/>
              <a:cs typeface="Calibri"/>
            </a:endParaRPr>
          </a:p>
          <a:p>
            <a:pPr marL="285750" indent="-285750">
              <a:lnSpc>
                <a:spcPct val="130000"/>
              </a:lnSpc>
              <a:spcBef>
                <a:spcPts val="930"/>
              </a:spcBef>
              <a:buFont typeface="Arial"/>
              <a:buChar char="•"/>
            </a:pPr>
            <a:r>
              <a:rPr lang="en-US" sz="1600" dirty="0">
                <a:latin typeface="Calibri"/>
                <a:ea typeface="Meiryo"/>
                <a:cs typeface="Calibri"/>
              </a:rPr>
              <a:t>According to William (2018), he argued if </a:t>
            </a:r>
            <a:r>
              <a:rPr lang="en-US" sz="1600" dirty="0" err="1">
                <a:latin typeface="Calibri"/>
                <a:ea typeface="Meiryo"/>
                <a:cs typeface="Calibri"/>
              </a:rPr>
              <a:t>AfL</a:t>
            </a:r>
            <a:r>
              <a:rPr lang="en-US" sz="1600" dirty="0">
                <a:latin typeface="Calibri"/>
                <a:ea typeface="Meiryo"/>
                <a:cs typeface="Calibri"/>
              </a:rPr>
              <a:t> is reduced to a superficial task such as a student copying a teacher’s formative comment into a grid at the end of a unit, with no chance to act on the feedback or modify future instruction, it cannot be anticipated to have a positive effect on student performance.</a:t>
            </a:r>
            <a:endParaRPr lang="en-US" sz="1600" dirty="0">
              <a:latin typeface="Calibri"/>
              <a:ea typeface="Calibri"/>
              <a:cs typeface="Calibri"/>
            </a:endParaRPr>
          </a:p>
        </p:txBody>
      </p:sp>
    </p:spTree>
    <p:extLst>
      <p:ext uri="{BB962C8B-B14F-4D97-AF65-F5344CB8AC3E}">
        <p14:creationId xmlns:p14="http://schemas.microsoft.com/office/powerpoint/2010/main" val="14075145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8950AD4C-6AF3-49F8-94E1-DBCAFB3947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9FD201F7-66D3-9464-48CE-4F0554B02DA3}"/>
              </a:ext>
            </a:extLst>
          </p:cNvPr>
          <p:cNvPicPr>
            <a:picLocks noChangeAspect="1"/>
          </p:cNvPicPr>
          <p:nvPr/>
        </p:nvPicPr>
        <p:blipFill>
          <a:blip r:embed="rId2"/>
          <a:stretch>
            <a:fillRect/>
          </a:stretch>
        </p:blipFill>
        <p:spPr>
          <a:xfrm>
            <a:off x="1924" y="4639"/>
            <a:ext cx="5856410" cy="2948691"/>
          </a:xfrm>
          <a:prstGeom prst="rect">
            <a:avLst/>
          </a:prstGeom>
        </p:spPr>
      </p:pic>
      <p:pic>
        <p:nvPicPr>
          <p:cNvPr id="3" name="Picture 2" descr="A white rectangular box with black text&#10;&#10;Description automatically generated">
            <a:extLst>
              <a:ext uri="{FF2B5EF4-FFF2-40B4-BE49-F238E27FC236}">
                <a16:creationId xmlns:a16="http://schemas.microsoft.com/office/drawing/2014/main" id="{3F017271-D659-ACD8-AB69-AFE6D69B4DB7}"/>
              </a:ext>
            </a:extLst>
          </p:cNvPr>
          <p:cNvPicPr>
            <a:picLocks noChangeAspect="1"/>
          </p:cNvPicPr>
          <p:nvPr/>
        </p:nvPicPr>
        <p:blipFill>
          <a:blip r:embed="rId3"/>
          <a:stretch>
            <a:fillRect/>
          </a:stretch>
        </p:blipFill>
        <p:spPr>
          <a:xfrm>
            <a:off x="29140" y="2954311"/>
            <a:ext cx="5845436" cy="2966444"/>
          </a:xfrm>
          <a:prstGeom prst="rect">
            <a:avLst/>
          </a:prstGeom>
        </p:spPr>
      </p:pic>
      <p:pic>
        <p:nvPicPr>
          <p:cNvPr id="5" name="Picture 4" descr="A white background with black text&#10;&#10;Description automatically generated">
            <a:extLst>
              <a:ext uri="{FF2B5EF4-FFF2-40B4-BE49-F238E27FC236}">
                <a16:creationId xmlns:a16="http://schemas.microsoft.com/office/drawing/2014/main" id="{F458DB83-CA62-8F74-CD26-E754CB67939F}"/>
              </a:ext>
            </a:extLst>
          </p:cNvPr>
          <p:cNvPicPr>
            <a:picLocks noChangeAspect="1"/>
          </p:cNvPicPr>
          <p:nvPr/>
        </p:nvPicPr>
        <p:blipFill>
          <a:blip r:embed="rId4"/>
          <a:srcRect l="-197" r="502" b="6878"/>
          <a:stretch/>
        </p:blipFill>
        <p:spPr>
          <a:xfrm>
            <a:off x="-768" y="5907502"/>
            <a:ext cx="5835696" cy="952091"/>
          </a:xfrm>
          <a:prstGeom prst="rect">
            <a:avLst/>
          </a:prstGeom>
        </p:spPr>
      </p:pic>
      <p:pic>
        <p:nvPicPr>
          <p:cNvPr id="7" name="Picture 6" descr="A white rectangular frame with black lines&#10;&#10;Description automatically generated">
            <a:extLst>
              <a:ext uri="{FF2B5EF4-FFF2-40B4-BE49-F238E27FC236}">
                <a16:creationId xmlns:a16="http://schemas.microsoft.com/office/drawing/2014/main" id="{FBA3B8D9-6505-01FD-EB2D-881BA516D6A3}"/>
              </a:ext>
            </a:extLst>
          </p:cNvPr>
          <p:cNvPicPr>
            <a:picLocks noChangeAspect="1"/>
          </p:cNvPicPr>
          <p:nvPr/>
        </p:nvPicPr>
        <p:blipFill>
          <a:blip r:embed="rId5"/>
          <a:stretch>
            <a:fillRect/>
          </a:stretch>
        </p:blipFill>
        <p:spPr>
          <a:xfrm>
            <a:off x="5905948" y="4393546"/>
            <a:ext cx="6279267" cy="869070"/>
          </a:xfrm>
          <a:prstGeom prst="rect">
            <a:avLst/>
          </a:prstGeom>
        </p:spPr>
      </p:pic>
      <p:pic>
        <p:nvPicPr>
          <p:cNvPr id="8" name="Picture 7" descr="A white card with black text&#10;&#10;Description automatically generated">
            <a:extLst>
              <a:ext uri="{FF2B5EF4-FFF2-40B4-BE49-F238E27FC236}">
                <a16:creationId xmlns:a16="http://schemas.microsoft.com/office/drawing/2014/main" id="{401652D4-EECE-5E5B-C6DD-F9C380204C66}"/>
              </a:ext>
            </a:extLst>
          </p:cNvPr>
          <p:cNvPicPr>
            <a:picLocks noChangeAspect="1"/>
          </p:cNvPicPr>
          <p:nvPr/>
        </p:nvPicPr>
        <p:blipFill>
          <a:blip r:embed="rId6"/>
          <a:stretch>
            <a:fillRect/>
          </a:stretch>
        </p:blipFill>
        <p:spPr>
          <a:xfrm>
            <a:off x="5917550" y="5267306"/>
            <a:ext cx="6267582" cy="1567444"/>
          </a:xfrm>
          <a:prstGeom prst="rect">
            <a:avLst/>
          </a:prstGeom>
        </p:spPr>
      </p:pic>
      <p:cxnSp>
        <p:nvCxnSpPr>
          <p:cNvPr id="9" name="Straight Arrow Connector 8">
            <a:extLst>
              <a:ext uri="{FF2B5EF4-FFF2-40B4-BE49-F238E27FC236}">
                <a16:creationId xmlns:a16="http://schemas.microsoft.com/office/drawing/2014/main" id="{817E38F9-F509-6568-6CC6-558F62C7BA8F}"/>
              </a:ext>
            </a:extLst>
          </p:cNvPr>
          <p:cNvCxnSpPr/>
          <p:nvPr/>
        </p:nvCxnSpPr>
        <p:spPr>
          <a:xfrm flipV="1">
            <a:off x="7047" y="6844705"/>
            <a:ext cx="5824658" cy="9455"/>
          </a:xfrm>
          <a:prstGeom prst="straightConnector1">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A61FF037-D00C-84A1-FBB0-200603A15989}"/>
              </a:ext>
            </a:extLst>
          </p:cNvPr>
          <p:cNvSpPr txBox="1"/>
          <p:nvPr/>
        </p:nvSpPr>
        <p:spPr>
          <a:xfrm>
            <a:off x="6095999" y="5443"/>
            <a:ext cx="5660571" cy="187743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3200" dirty="0">
                <a:solidFill>
                  <a:schemeClr val="tx1">
                    <a:lumMod val="76000"/>
                    <a:lumOff val="24000"/>
                  </a:schemeClr>
                </a:solidFill>
                <a:latin typeface="Sabon Next LT"/>
                <a:ea typeface="Meiryo"/>
                <a:cs typeface="Sabon Next LT"/>
              </a:rPr>
              <a:t>Lesson Plan</a:t>
            </a:r>
          </a:p>
          <a:p>
            <a:pPr marL="457200" indent="-457200">
              <a:buFont typeface="Arial"/>
              <a:buChar char="•"/>
            </a:pPr>
            <a:endParaRPr lang="en-US" sz="1400" dirty="0">
              <a:latin typeface="Calibri"/>
              <a:ea typeface="Meiryo"/>
              <a:cs typeface="Sabon Next LT"/>
            </a:endParaRPr>
          </a:p>
          <a:p>
            <a:pPr marL="285750" indent="-285750">
              <a:buFont typeface="Arial"/>
              <a:buChar char="•"/>
            </a:pPr>
            <a:r>
              <a:rPr lang="en-US" sz="1400" dirty="0">
                <a:latin typeface="Calibri"/>
                <a:ea typeface="Meiryo"/>
                <a:cs typeface="Sabon Next LT"/>
              </a:rPr>
              <a:t>Think, Pair, Share.</a:t>
            </a:r>
          </a:p>
          <a:p>
            <a:pPr marL="285750" indent="-285750">
              <a:buFont typeface="Arial"/>
              <a:buChar char="•"/>
            </a:pPr>
            <a:r>
              <a:rPr lang="en-US" sz="1400" dirty="0">
                <a:latin typeface="Calibri"/>
                <a:ea typeface="Meiryo"/>
                <a:cs typeface="Sabon Next LT"/>
              </a:rPr>
              <a:t>Exit Tickets </a:t>
            </a:r>
          </a:p>
          <a:p>
            <a:pPr marL="285750" indent="-285750">
              <a:buFont typeface="Arial"/>
              <a:buChar char="•"/>
            </a:pPr>
            <a:r>
              <a:rPr lang="en-US" sz="1400" dirty="0">
                <a:latin typeface="Calibri"/>
                <a:ea typeface="Calibri"/>
                <a:cs typeface="Calibri"/>
              </a:rPr>
              <a:t>Educational games offer valuable opportunities for immediate feedback(</a:t>
            </a:r>
            <a:r>
              <a:rPr lang="en-US" sz="1400" err="1">
                <a:latin typeface="Calibri"/>
                <a:ea typeface="Calibri"/>
                <a:cs typeface="Calibri"/>
              </a:rPr>
              <a:t>Eseryel</a:t>
            </a:r>
            <a:r>
              <a:rPr lang="en-US" sz="1400" dirty="0">
                <a:latin typeface="Calibri"/>
                <a:ea typeface="Calibri"/>
                <a:cs typeface="Calibri"/>
              </a:rPr>
              <a:t>, Ge &amp; </a:t>
            </a:r>
            <a:r>
              <a:rPr lang="en-US" sz="1400" err="1">
                <a:latin typeface="Calibri"/>
                <a:ea typeface="Calibri"/>
                <a:cs typeface="Calibri"/>
              </a:rPr>
              <a:t>Ifenthaler</a:t>
            </a:r>
            <a:r>
              <a:rPr lang="en-US" sz="1400" dirty="0">
                <a:latin typeface="Calibri"/>
                <a:ea typeface="Calibri"/>
                <a:cs typeface="Calibri"/>
              </a:rPr>
              <a:t>, 2012). </a:t>
            </a:r>
          </a:p>
          <a:p>
            <a:pPr marL="457200" indent="-457200" algn="ctr">
              <a:buFont typeface="Arial"/>
              <a:buChar char="•"/>
            </a:pPr>
            <a:endParaRPr lang="en-US" sz="1400" dirty="0">
              <a:solidFill>
                <a:schemeClr val="tx1">
                  <a:lumMod val="76000"/>
                  <a:lumOff val="24000"/>
                </a:schemeClr>
              </a:solidFill>
              <a:latin typeface="Calibri"/>
              <a:ea typeface="Meiryo"/>
              <a:cs typeface="Sabon Next LT"/>
            </a:endParaRPr>
          </a:p>
        </p:txBody>
      </p:sp>
      <p:sp>
        <p:nvSpPr>
          <p:cNvPr id="10" name="Rectangle: Rounded Corners 9">
            <a:extLst>
              <a:ext uri="{FF2B5EF4-FFF2-40B4-BE49-F238E27FC236}">
                <a16:creationId xmlns:a16="http://schemas.microsoft.com/office/drawing/2014/main" id="{916049D0-CF85-A00A-E7AD-195EBF7AB96A}"/>
              </a:ext>
            </a:extLst>
          </p:cNvPr>
          <p:cNvSpPr/>
          <p:nvPr/>
        </p:nvSpPr>
        <p:spPr>
          <a:xfrm>
            <a:off x="6004864" y="652213"/>
            <a:ext cx="5475514" cy="1059628"/>
          </a:xfrm>
          <a:prstGeom prst="roundRect">
            <a:avLst/>
          </a:prstGeom>
          <a:noFill/>
          <a:ln>
            <a:solidFill>
              <a:srgbClr val="0070C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descr="A close-up of a white sheet&#10;&#10;Description automatically generated">
            <a:extLst>
              <a:ext uri="{FF2B5EF4-FFF2-40B4-BE49-F238E27FC236}">
                <a16:creationId xmlns:a16="http://schemas.microsoft.com/office/drawing/2014/main" id="{95C87207-A41C-84C2-88F3-B773A2BE9884}"/>
              </a:ext>
            </a:extLst>
          </p:cNvPr>
          <p:cNvPicPr>
            <a:picLocks noChangeAspect="1"/>
          </p:cNvPicPr>
          <p:nvPr/>
        </p:nvPicPr>
        <p:blipFill>
          <a:blip r:embed="rId7"/>
          <a:stretch>
            <a:fillRect/>
          </a:stretch>
        </p:blipFill>
        <p:spPr>
          <a:xfrm>
            <a:off x="5921829" y="1826113"/>
            <a:ext cx="6259286" cy="2574402"/>
          </a:xfrm>
          <a:prstGeom prst="rect">
            <a:avLst/>
          </a:prstGeom>
        </p:spPr>
      </p:pic>
    </p:spTree>
    <p:extLst>
      <p:ext uri="{BB962C8B-B14F-4D97-AF65-F5344CB8AC3E}">
        <p14:creationId xmlns:p14="http://schemas.microsoft.com/office/powerpoint/2010/main" val="39447793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0" name="Rectangle 49">
            <a:extLst>
              <a:ext uri="{FF2B5EF4-FFF2-40B4-BE49-F238E27FC236}">
                <a16:creationId xmlns:a16="http://schemas.microsoft.com/office/drawing/2014/main" id="{10CE40DC-5723-449B-A365-A61D8C262E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12" name="Picture 11" descr="Set of mathematics doodle illustrations with black and white design on ...">
            <a:extLst>
              <a:ext uri="{FF2B5EF4-FFF2-40B4-BE49-F238E27FC236}">
                <a16:creationId xmlns:a16="http://schemas.microsoft.com/office/drawing/2014/main" id="{2C756F0D-B04F-FDD9-EE53-F17368BCFFAC}"/>
              </a:ext>
            </a:extLst>
          </p:cNvPr>
          <p:cNvPicPr>
            <a:picLocks noChangeAspect="1"/>
          </p:cNvPicPr>
          <p:nvPr/>
        </p:nvPicPr>
        <p:blipFill>
          <a:blip r:embed="rId2"/>
          <a:srcRect t="12356" r="-1" b="12625"/>
          <a:stretch/>
        </p:blipFill>
        <p:spPr>
          <a:xfrm>
            <a:off x="1524" y="10"/>
            <a:ext cx="12188952" cy="6857990"/>
          </a:xfrm>
          <a:prstGeom prst="rect">
            <a:avLst/>
          </a:prstGeom>
        </p:spPr>
      </p:pic>
      <p:sp>
        <p:nvSpPr>
          <p:cNvPr id="52" name="Freeform: Shape 51">
            <a:extLst>
              <a:ext uri="{FF2B5EF4-FFF2-40B4-BE49-F238E27FC236}">
                <a16:creationId xmlns:a16="http://schemas.microsoft.com/office/drawing/2014/main" id="{28207E96-6DFF-4119-B2EA-3299067D2F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42598" y="0"/>
            <a:ext cx="10189600" cy="6858000"/>
          </a:xfrm>
          <a:custGeom>
            <a:avLst/>
            <a:gdLst>
              <a:gd name="connsiteX0" fmla="*/ 8513625 w 10189600"/>
              <a:gd name="connsiteY0" fmla="*/ 0 h 6858000"/>
              <a:gd name="connsiteX1" fmla="*/ 1434689 w 10189600"/>
              <a:gd name="connsiteY1" fmla="*/ 0 h 6858000"/>
              <a:gd name="connsiteX2" fmla="*/ 1271976 w 10189600"/>
              <a:gd name="connsiteY2" fmla="*/ 160651 h 6858000"/>
              <a:gd name="connsiteX3" fmla="*/ 0 w 10189600"/>
              <a:gd name="connsiteY3" fmla="*/ 3879329 h 6858000"/>
              <a:gd name="connsiteX4" fmla="*/ 1565101 w 10189600"/>
              <a:gd name="connsiteY4" fmla="*/ 6659296 h 6858000"/>
              <a:gd name="connsiteX5" fmla="*/ 1789426 w 10189600"/>
              <a:gd name="connsiteY5" fmla="*/ 6858000 h 6858000"/>
              <a:gd name="connsiteX6" fmla="*/ 8868328 w 10189600"/>
              <a:gd name="connsiteY6" fmla="*/ 6858000 h 6858000"/>
              <a:gd name="connsiteX7" fmla="*/ 8925683 w 10189600"/>
              <a:gd name="connsiteY7" fmla="*/ 6804604 h 6858000"/>
              <a:gd name="connsiteX8" fmla="*/ 10189600 w 10189600"/>
              <a:gd name="connsiteY8" fmla="*/ 4217082 h 6858000"/>
              <a:gd name="connsiteX9" fmla="*/ 8536469 w 10189600"/>
              <a:gd name="connsiteY9" fmla="*/ 1746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189600" h="6858000">
                <a:moveTo>
                  <a:pt x="8513625" y="0"/>
                </a:moveTo>
                <a:lnTo>
                  <a:pt x="1434689" y="0"/>
                </a:lnTo>
                <a:lnTo>
                  <a:pt x="1271976" y="160651"/>
                </a:lnTo>
                <a:cubicBezTo>
                  <a:pt x="451613" y="1030749"/>
                  <a:pt x="0" y="2373165"/>
                  <a:pt x="0" y="3879329"/>
                </a:cubicBezTo>
                <a:cubicBezTo>
                  <a:pt x="0" y="5207145"/>
                  <a:pt x="731040" y="5919527"/>
                  <a:pt x="1565101" y="6659296"/>
                </a:cubicBezTo>
                <a:lnTo>
                  <a:pt x="1789426" y="6858000"/>
                </a:lnTo>
                <a:lnTo>
                  <a:pt x="8868328" y="6858000"/>
                </a:lnTo>
                <a:lnTo>
                  <a:pt x="8925683" y="6804604"/>
                </a:lnTo>
                <a:cubicBezTo>
                  <a:pt x="9627437" y="6132444"/>
                  <a:pt x="10189600" y="5418356"/>
                  <a:pt x="10189600" y="4217082"/>
                </a:cubicBezTo>
                <a:cubicBezTo>
                  <a:pt x="10189600" y="2437327"/>
                  <a:pt x="9597144" y="878708"/>
                  <a:pt x="8536469" y="17461"/>
                </a:cubicBezTo>
                <a:close/>
              </a:path>
            </a:pathLst>
          </a:custGeom>
          <a:solidFill>
            <a:schemeClr val="bg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4" name="Freeform: Shape 53">
            <a:extLst>
              <a:ext uri="{FF2B5EF4-FFF2-40B4-BE49-F238E27FC236}">
                <a16:creationId xmlns:a16="http://schemas.microsoft.com/office/drawing/2014/main" id="{9E223C86-12C5-4A60-A21A-D7FC75EFC6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57813" y="0"/>
            <a:ext cx="1323453" cy="6858000"/>
          </a:xfrm>
          <a:custGeom>
            <a:avLst/>
            <a:gdLst>
              <a:gd name="connsiteX0" fmla="*/ 28443 w 1323453"/>
              <a:gd name="connsiteY0" fmla="*/ 0 h 6858000"/>
              <a:gd name="connsiteX1" fmla="*/ 10519 w 1323453"/>
              <a:gd name="connsiteY1" fmla="*/ 0 h 6858000"/>
              <a:gd name="connsiteX2" fmla="*/ 37377 w 1323453"/>
              <a:gd name="connsiteY2" fmla="*/ 27367 h 6858000"/>
              <a:gd name="connsiteX3" fmla="*/ 1297455 w 1323453"/>
              <a:gd name="connsiteY3" fmla="*/ 4282319 h 6858000"/>
              <a:gd name="connsiteX4" fmla="*/ 248584 w 1323453"/>
              <a:gd name="connsiteY4" fmla="*/ 6615157 h 6858000"/>
              <a:gd name="connsiteX5" fmla="*/ 0 w 1323453"/>
              <a:gd name="connsiteY5" fmla="*/ 6858000 h 6858000"/>
              <a:gd name="connsiteX6" fmla="*/ 19869 w 1323453"/>
              <a:gd name="connsiteY6" fmla="*/ 6858000 h 6858000"/>
              <a:gd name="connsiteX7" fmla="*/ 267461 w 1323453"/>
              <a:gd name="connsiteY7" fmla="*/ 6616128 h 6858000"/>
              <a:gd name="connsiteX8" fmla="*/ 1316330 w 1323453"/>
              <a:gd name="connsiteY8" fmla="*/ 4283289 h 6858000"/>
              <a:gd name="connsiteX9" fmla="*/ 56253 w 1323453"/>
              <a:gd name="connsiteY9" fmla="*/ 2833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23453" h="6858000">
                <a:moveTo>
                  <a:pt x="28443" y="0"/>
                </a:moveTo>
                <a:lnTo>
                  <a:pt x="10519" y="0"/>
                </a:lnTo>
                <a:lnTo>
                  <a:pt x="37377" y="27367"/>
                </a:lnTo>
                <a:cubicBezTo>
                  <a:pt x="919519" y="995374"/>
                  <a:pt x="1367465" y="2551123"/>
                  <a:pt x="1297455" y="4282319"/>
                </a:cubicBezTo>
                <a:cubicBezTo>
                  <a:pt x="1254252" y="5350659"/>
                  <a:pt x="821705" y="6026831"/>
                  <a:pt x="248584" y="6615157"/>
                </a:cubicBezTo>
                <a:lnTo>
                  <a:pt x="0" y="6858000"/>
                </a:lnTo>
                <a:lnTo>
                  <a:pt x="19869" y="6858000"/>
                </a:lnTo>
                <a:lnTo>
                  <a:pt x="267461" y="6616128"/>
                </a:lnTo>
                <a:cubicBezTo>
                  <a:pt x="840581" y="6027802"/>
                  <a:pt x="1273128" y="5351630"/>
                  <a:pt x="1316330" y="4283289"/>
                </a:cubicBezTo>
                <a:cubicBezTo>
                  <a:pt x="1386340" y="2552094"/>
                  <a:pt x="938396" y="996343"/>
                  <a:pt x="56253" y="2833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56" name="Freeform: Shape 55">
            <a:extLst>
              <a:ext uri="{FF2B5EF4-FFF2-40B4-BE49-F238E27FC236}">
                <a16:creationId xmlns:a16="http://schemas.microsoft.com/office/drawing/2014/main" id="{FA573AF0-3C0B-4895-A7A6-F41B032115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645" y="0"/>
            <a:ext cx="1561993" cy="6858000"/>
          </a:xfrm>
          <a:custGeom>
            <a:avLst/>
            <a:gdLst>
              <a:gd name="connsiteX0" fmla="*/ 1544228 w 1561993"/>
              <a:gd name="connsiteY0" fmla="*/ 0 h 6858000"/>
              <a:gd name="connsiteX1" fmla="*/ 1561993 w 1561993"/>
              <a:gd name="connsiteY1" fmla="*/ 0 h 6858000"/>
              <a:gd name="connsiteX2" fmla="*/ 1540943 w 1561993"/>
              <a:gd name="connsiteY2" fmla="*/ 17040 h 6858000"/>
              <a:gd name="connsiteX3" fmla="*/ 17765 w 1561993"/>
              <a:gd name="connsiteY3" fmla="*/ 4115040 h 6858000"/>
              <a:gd name="connsiteX4" fmla="*/ 1142901 w 1561993"/>
              <a:gd name="connsiteY4" fmla="*/ 6599739 h 6858000"/>
              <a:gd name="connsiteX5" fmla="*/ 1403744 w 1561993"/>
              <a:gd name="connsiteY5" fmla="*/ 6858000 h 6858000"/>
              <a:gd name="connsiteX6" fmla="*/ 1385980 w 1561993"/>
              <a:gd name="connsiteY6" fmla="*/ 6858000 h 6858000"/>
              <a:gd name="connsiteX7" fmla="*/ 1125137 w 1561993"/>
              <a:gd name="connsiteY7" fmla="*/ 6599739 h 6858000"/>
              <a:gd name="connsiteX8" fmla="*/ 0 w 1561993"/>
              <a:gd name="connsiteY8" fmla="*/ 4115040 h 6858000"/>
              <a:gd name="connsiteX9" fmla="*/ 1523178 w 1561993"/>
              <a:gd name="connsiteY9" fmla="*/ 1704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61993" h="6858000">
                <a:moveTo>
                  <a:pt x="1544228" y="0"/>
                </a:moveTo>
                <a:lnTo>
                  <a:pt x="1561993" y="0"/>
                </a:lnTo>
                <a:lnTo>
                  <a:pt x="1540943" y="17040"/>
                </a:lnTo>
                <a:cubicBezTo>
                  <a:pt x="563647" y="857447"/>
                  <a:pt x="17765" y="2378351"/>
                  <a:pt x="17765" y="4115040"/>
                </a:cubicBezTo>
                <a:cubicBezTo>
                  <a:pt x="17765" y="5263323"/>
                  <a:pt x="514810" y="5955416"/>
                  <a:pt x="1142901" y="6599739"/>
                </a:cubicBezTo>
                <a:lnTo>
                  <a:pt x="1403744" y="6858000"/>
                </a:lnTo>
                <a:lnTo>
                  <a:pt x="1385980" y="6858000"/>
                </a:lnTo>
                <a:lnTo>
                  <a:pt x="1125137" y="6599739"/>
                </a:lnTo>
                <a:cubicBezTo>
                  <a:pt x="497046" y="5955416"/>
                  <a:pt x="0" y="5263323"/>
                  <a:pt x="0" y="4115040"/>
                </a:cubicBezTo>
                <a:cubicBezTo>
                  <a:pt x="0" y="2378351"/>
                  <a:pt x="545882" y="857447"/>
                  <a:pt x="1523178" y="1704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8" name="Freeform: Shape 57">
            <a:extLst>
              <a:ext uri="{FF2B5EF4-FFF2-40B4-BE49-F238E27FC236}">
                <a16:creationId xmlns:a16="http://schemas.microsoft.com/office/drawing/2014/main" id="{62442AC3-A9B0-4865-8A8A-1504FFC6E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34283" y="0"/>
            <a:ext cx="1904278" cy="6858000"/>
          </a:xfrm>
          <a:custGeom>
            <a:avLst/>
            <a:gdLst>
              <a:gd name="connsiteX0" fmla="*/ 624262 w 1775065"/>
              <a:gd name="connsiteY0" fmla="*/ 0 h 6858000"/>
              <a:gd name="connsiteX1" fmla="*/ 642233 w 1775065"/>
              <a:gd name="connsiteY1" fmla="*/ 0 h 6858000"/>
              <a:gd name="connsiteX2" fmla="*/ 673003 w 1775065"/>
              <a:gd name="connsiteY2" fmla="*/ 35111 h 6858000"/>
              <a:gd name="connsiteX3" fmla="*/ 1767974 w 1775065"/>
              <a:gd name="connsiteY3" fmla="*/ 3968278 h 6858000"/>
              <a:gd name="connsiteX4" fmla="*/ 115603 w 1775065"/>
              <a:gd name="connsiteY4" fmla="*/ 6776131 h 6858000"/>
              <a:gd name="connsiteX5" fmla="*/ 19890 w 1775065"/>
              <a:gd name="connsiteY5" fmla="*/ 6858000 h 6858000"/>
              <a:gd name="connsiteX6" fmla="*/ 0 w 1775065"/>
              <a:gd name="connsiteY6" fmla="*/ 6858000 h 6858000"/>
              <a:gd name="connsiteX7" fmla="*/ 96809 w 1775065"/>
              <a:gd name="connsiteY7" fmla="*/ 6775193 h 6858000"/>
              <a:gd name="connsiteX8" fmla="*/ 1749182 w 1775065"/>
              <a:gd name="connsiteY8" fmla="*/ 3967340 h 6858000"/>
              <a:gd name="connsiteX9" fmla="*/ 654209 w 1775065"/>
              <a:gd name="connsiteY9" fmla="*/ 3417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75065" h="6858000">
                <a:moveTo>
                  <a:pt x="624262" y="0"/>
                </a:moveTo>
                <a:lnTo>
                  <a:pt x="642233" y="0"/>
                </a:lnTo>
                <a:lnTo>
                  <a:pt x="673003" y="35111"/>
                </a:lnTo>
                <a:cubicBezTo>
                  <a:pt x="1445427" y="977982"/>
                  <a:pt x="1833320" y="2398562"/>
                  <a:pt x="1767974" y="3968278"/>
                </a:cubicBezTo>
                <a:cubicBezTo>
                  <a:pt x="1710622" y="5345972"/>
                  <a:pt x="964135" y="6049363"/>
                  <a:pt x="115603" y="6776131"/>
                </a:cubicBezTo>
                <a:lnTo>
                  <a:pt x="19890" y="6858000"/>
                </a:lnTo>
                <a:lnTo>
                  <a:pt x="0" y="6858000"/>
                </a:lnTo>
                <a:lnTo>
                  <a:pt x="96809" y="6775193"/>
                </a:lnTo>
                <a:cubicBezTo>
                  <a:pt x="945341" y="6048424"/>
                  <a:pt x="1691828" y="5345034"/>
                  <a:pt x="1749182" y="3967340"/>
                </a:cubicBezTo>
                <a:cubicBezTo>
                  <a:pt x="1814528" y="2397623"/>
                  <a:pt x="1426634" y="977044"/>
                  <a:pt x="654209" y="34172"/>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60" name="Freeform: Shape 59">
            <a:extLst>
              <a:ext uri="{FF2B5EF4-FFF2-40B4-BE49-F238E27FC236}">
                <a16:creationId xmlns:a16="http://schemas.microsoft.com/office/drawing/2014/main" id="{68451DCE-129E-43B6-BA50-3C8339E46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89577" y="0"/>
            <a:ext cx="1825312" cy="6858000"/>
          </a:xfrm>
          <a:custGeom>
            <a:avLst/>
            <a:gdLst>
              <a:gd name="connsiteX0" fmla="*/ 516683 w 1825312"/>
              <a:gd name="connsiteY0" fmla="*/ 0 h 6858000"/>
              <a:gd name="connsiteX1" fmla="*/ 541088 w 1825312"/>
              <a:gd name="connsiteY1" fmla="*/ 0 h 6858000"/>
              <a:gd name="connsiteX2" fmla="*/ 626170 w 1825312"/>
              <a:gd name="connsiteY2" fmla="*/ 99144 h 6858000"/>
              <a:gd name="connsiteX3" fmla="*/ 1825312 w 1825312"/>
              <a:gd name="connsiteY3" fmla="*/ 3859833 h 6858000"/>
              <a:gd name="connsiteX4" fmla="*/ 279633 w 1825312"/>
              <a:gd name="connsiteY4" fmla="*/ 6651338 h 6858000"/>
              <a:gd name="connsiteX5" fmla="*/ 24403 w 1825312"/>
              <a:gd name="connsiteY5" fmla="*/ 6858000 h 6858000"/>
              <a:gd name="connsiteX6" fmla="*/ 0 w 1825312"/>
              <a:gd name="connsiteY6" fmla="*/ 6858000 h 6858000"/>
              <a:gd name="connsiteX7" fmla="*/ 255230 w 1825312"/>
              <a:gd name="connsiteY7" fmla="*/ 6651338 h 6858000"/>
              <a:gd name="connsiteX8" fmla="*/ 1800907 w 1825312"/>
              <a:gd name="connsiteY8" fmla="*/ 3859833 h 6858000"/>
              <a:gd name="connsiteX9" fmla="*/ 601765 w 1825312"/>
              <a:gd name="connsiteY9" fmla="*/ 9914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25312" h="6858000">
                <a:moveTo>
                  <a:pt x="516683" y="0"/>
                </a:moveTo>
                <a:lnTo>
                  <a:pt x="541088" y="0"/>
                </a:lnTo>
                <a:lnTo>
                  <a:pt x="626170" y="99144"/>
                </a:lnTo>
                <a:cubicBezTo>
                  <a:pt x="1403484" y="1069501"/>
                  <a:pt x="1825312" y="2396484"/>
                  <a:pt x="1825312" y="3859833"/>
                </a:cubicBezTo>
                <a:cubicBezTo>
                  <a:pt x="1825312" y="5149904"/>
                  <a:pt x="1142485" y="5927455"/>
                  <a:pt x="279633" y="6651338"/>
                </a:cubicBezTo>
                <a:lnTo>
                  <a:pt x="24403" y="6858000"/>
                </a:lnTo>
                <a:lnTo>
                  <a:pt x="0" y="6858000"/>
                </a:lnTo>
                <a:lnTo>
                  <a:pt x="255230" y="6651338"/>
                </a:lnTo>
                <a:cubicBezTo>
                  <a:pt x="1118082" y="5927455"/>
                  <a:pt x="1800907" y="5149904"/>
                  <a:pt x="1800907" y="3859833"/>
                </a:cubicBezTo>
                <a:cubicBezTo>
                  <a:pt x="1800907" y="2396484"/>
                  <a:pt x="1379079" y="1069501"/>
                  <a:pt x="601765" y="9914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E1F2FE7-E8D8-DF2C-37B1-02695A3445A1}"/>
              </a:ext>
            </a:extLst>
          </p:cNvPr>
          <p:cNvSpPr>
            <a:spLocks noGrp="1"/>
          </p:cNvSpPr>
          <p:nvPr>
            <p:ph type="title"/>
          </p:nvPr>
        </p:nvSpPr>
        <p:spPr>
          <a:xfrm>
            <a:off x="2245932" y="-178681"/>
            <a:ext cx="7340048" cy="1651054"/>
          </a:xfrm>
        </p:spPr>
        <p:txBody>
          <a:bodyPr vert="horz" lIns="109728" tIns="109728" rIns="109728" bIns="91440" rtlCol="0" anchor="b">
            <a:normAutofit/>
          </a:bodyPr>
          <a:lstStyle/>
          <a:p>
            <a:pPr algn="ctr"/>
            <a:r>
              <a:rPr lang="en-US" sz="3600" dirty="0">
                <a:latin typeface="Sabon Next LT"/>
                <a:cs typeface="Sabon Next LT"/>
              </a:rPr>
              <a:t>What led me to select Mathematics and Numeracy?</a:t>
            </a:r>
            <a:endParaRPr lang="en-US">
              <a:ea typeface="Meiryo"/>
            </a:endParaRPr>
          </a:p>
        </p:txBody>
      </p:sp>
      <p:sp>
        <p:nvSpPr>
          <p:cNvPr id="14" name="TextBox 13">
            <a:extLst>
              <a:ext uri="{FF2B5EF4-FFF2-40B4-BE49-F238E27FC236}">
                <a16:creationId xmlns:a16="http://schemas.microsoft.com/office/drawing/2014/main" id="{4B3247E9-3F77-C6DA-64FB-FD2B14811C49}"/>
              </a:ext>
            </a:extLst>
          </p:cNvPr>
          <p:cNvSpPr txBox="1"/>
          <p:nvPr/>
        </p:nvSpPr>
        <p:spPr>
          <a:xfrm>
            <a:off x="1617006" y="1716796"/>
            <a:ext cx="8960554" cy="479374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30000"/>
              </a:lnSpc>
              <a:spcBef>
                <a:spcPts val="930"/>
              </a:spcBef>
              <a:spcAft>
                <a:spcPts val="600"/>
              </a:spcAft>
            </a:pPr>
            <a:r>
              <a:rPr lang="en-US" dirty="0">
                <a:latin typeface="Calibri"/>
                <a:ea typeface="Meiryo"/>
                <a:cs typeface="Calibri"/>
              </a:rPr>
              <a:t>Powerful Assessment for learning strategies are essential to highlight children's ideas during a Mathematics and Numeracy lesson. Offering valuable and engaging opportunities for children can help  articulate and explore mathematical and numeracy concepts (Dabell, 2021). </a:t>
            </a:r>
            <a:endParaRPr lang="en-US"/>
          </a:p>
          <a:p>
            <a:pPr>
              <a:lnSpc>
                <a:spcPct val="130000"/>
              </a:lnSpc>
              <a:spcBef>
                <a:spcPts val="930"/>
              </a:spcBef>
              <a:spcAft>
                <a:spcPts val="600"/>
              </a:spcAft>
            </a:pPr>
            <a:endParaRPr lang="en-US" dirty="0">
              <a:latin typeface="Calibri"/>
              <a:ea typeface="Meiryo"/>
              <a:cs typeface="Calibri"/>
            </a:endParaRPr>
          </a:p>
          <a:p>
            <a:pPr>
              <a:lnSpc>
                <a:spcPct val="130000"/>
              </a:lnSpc>
              <a:spcBef>
                <a:spcPts val="930"/>
              </a:spcBef>
              <a:spcAft>
                <a:spcPts val="600"/>
              </a:spcAft>
            </a:pPr>
            <a:r>
              <a:rPr lang="en-US" dirty="0">
                <a:latin typeface="Calibri"/>
                <a:ea typeface="Meiryo"/>
                <a:cs typeface="Calibri"/>
              </a:rPr>
              <a:t>Dr Pradhan (2021) indicates that mathematics is viewed as a challenging </a:t>
            </a:r>
            <a:r>
              <a:rPr lang="en-US" dirty="0" err="1">
                <a:latin typeface="Calibri"/>
                <a:ea typeface="Meiryo"/>
                <a:cs typeface="Calibri"/>
              </a:rPr>
              <a:t>AoLE</a:t>
            </a:r>
            <a:r>
              <a:rPr lang="en-US" dirty="0">
                <a:latin typeface="Calibri"/>
                <a:ea typeface="Meiryo"/>
                <a:cs typeface="Calibri"/>
              </a:rPr>
              <a:t> for learners. To address these challenges, assessment for learning should be integrated into daily math lessons. </a:t>
            </a:r>
            <a:endParaRPr lang="en-US"/>
          </a:p>
          <a:p>
            <a:pPr>
              <a:lnSpc>
                <a:spcPct val="130000"/>
              </a:lnSpc>
              <a:spcBef>
                <a:spcPts val="930"/>
              </a:spcBef>
              <a:spcAft>
                <a:spcPts val="600"/>
              </a:spcAft>
            </a:pPr>
            <a:endParaRPr lang="en-US" dirty="0">
              <a:latin typeface="Calibri"/>
              <a:ea typeface="Meiryo"/>
              <a:cs typeface="Calibri"/>
            </a:endParaRPr>
          </a:p>
          <a:p>
            <a:pPr>
              <a:lnSpc>
                <a:spcPct val="130000"/>
              </a:lnSpc>
              <a:spcBef>
                <a:spcPts val="930"/>
              </a:spcBef>
              <a:spcAft>
                <a:spcPts val="600"/>
              </a:spcAft>
            </a:pPr>
            <a:r>
              <a:rPr lang="en-US" dirty="0">
                <a:latin typeface="Calibri"/>
                <a:ea typeface="Meiryo"/>
                <a:cs typeface="Calibri"/>
              </a:rPr>
              <a:t>Micheal Young (2008) argues that </a:t>
            </a:r>
            <a:r>
              <a:rPr lang="en-US" dirty="0" err="1">
                <a:latin typeface="Calibri"/>
                <a:ea typeface="Meiryo"/>
                <a:cs typeface="Calibri"/>
              </a:rPr>
              <a:t>AfL</a:t>
            </a:r>
            <a:r>
              <a:rPr lang="en-US" dirty="0">
                <a:latin typeface="Calibri"/>
                <a:ea typeface="Meiryo"/>
                <a:cs typeface="Calibri"/>
              </a:rPr>
              <a:t> might undermine mathematical concepts being taught. He suggests focusing on immediate, formative feedback may lead to neglect learners from engaging in deeper understanding.</a:t>
            </a:r>
            <a:endParaRPr lang="en-US">
              <a:latin typeface="Calibri"/>
              <a:ea typeface="Calibri"/>
              <a:cs typeface="Calibri"/>
            </a:endParaRPr>
          </a:p>
        </p:txBody>
      </p:sp>
    </p:spTree>
    <p:extLst>
      <p:ext uri="{BB962C8B-B14F-4D97-AF65-F5344CB8AC3E}">
        <p14:creationId xmlns:p14="http://schemas.microsoft.com/office/powerpoint/2010/main" val="4642009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135" name="Rectangle 134">
            <a:extLst>
              <a:ext uri="{FF2B5EF4-FFF2-40B4-BE49-F238E27FC236}">
                <a16:creationId xmlns:a16="http://schemas.microsoft.com/office/drawing/2014/main" id="{AC14302F-E955-47D0-A56B-D1D1A6953B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73" y="-9274"/>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36" name="Freeform: Shape 135">
            <a:extLst>
              <a:ext uri="{FF2B5EF4-FFF2-40B4-BE49-F238E27FC236}">
                <a16:creationId xmlns:a16="http://schemas.microsoft.com/office/drawing/2014/main" id="{9357B2C6-9928-40E1-B9FF-3ECF31D112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76185" y="0"/>
            <a:ext cx="4013331" cy="2509504"/>
          </a:xfrm>
          <a:custGeom>
            <a:avLst/>
            <a:gdLst>
              <a:gd name="connsiteX0" fmla="*/ 165872 w 4013331"/>
              <a:gd name="connsiteY0" fmla="*/ 0 h 2509504"/>
              <a:gd name="connsiteX1" fmla="*/ 3920309 w 4013331"/>
              <a:gd name="connsiteY1" fmla="*/ 0 h 2509504"/>
              <a:gd name="connsiteX2" fmla="*/ 3944821 w 4013331"/>
              <a:gd name="connsiteY2" fmla="*/ 89161 h 2509504"/>
              <a:gd name="connsiteX3" fmla="*/ 4013331 w 4013331"/>
              <a:gd name="connsiteY3" fmla="*/ 708622 h 2509504"/>
              <a:gd name="connsiteX4" fmla="*/ 3804827 w 4013331"/>
              <a:gd name="connsiteY4" fmla="*/ 1307663 h 2509504"/>
              <a:gd name="connsiteX5" fmla="*/ 3187498 w 4013331"/>
              <a:gd name="connsiteY5" fmla="*/ 1865458 h 2509504"/>
              <a:gd name="connsiteX6" fmla="*/ 3051769 w 4013331"/>
              <a:gd name="connsiteY6" fmla="*/ 1972158 h 2509504"/>
              <a:gd name="connsiteX7" fmla="*/ 1936476 w 4013331"/>
              <a:gd name="connsiteY7" fmla="*/ 2509504 h 2509504"/>
              <a:gd name="connsiteX8" fmla="*/ 467303 w 4013331"/>
              <a:gd name="connsiteY8" fmla="*/ 1636066 h 2509504"/>
              <a:gd name="connsiteX9" fmla="*/ 310732 w 4013331"/>
              <a:gd name="connsiteY9" fmla="*/ 1412615 h 2509504"/>
              <a:gd name="connsiteX10" fmla="*/ 0 w 4013331"/>
              <a:gd name="connsiteY10" fmla="*/ 708622 h 2509504"/>
              <a:gd name="connsiteX11" fmla="*/ 105875 w 4013331"/>
              <a:gd name="connsiteY11" fmla="*/ 135898 h 25095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013331" h="2509504">
                <a:moveTo>
                  <a:pt x="165872" y="0"/>
                </a:moveTo>
                <a:lnTo>
                  <a:pt x="3920309" y="0"/>
                </a:lnTo>
                <a:lnTo>
                  <a:pt x="3944821" y="89161"/>
                </a:lnTo>
                <a:cubicBezTo>
                  <a:pt x="3989957" y="284106"/>
                  <a:pt x="4013331" y="492271"/>
                  <a:pt x="4013331" y="708622"/>
                </a:cubicBezTo>
                <a:cubicBezTo>
                  <a:pt x="4013331" y="938801"/>
                  <a:pt x="3948997" y="1123538"/>
                  <a:pt x="3804827" y="1307663"/>
                </a:cubicBezTo>
                <a:cubicBezTo>
                  <a:pt x="3654026" y="1500266"/>
                  <a:pt x="3427436" y="1677663"/>
                  <a:pt x="3187498" y="1865458"/>
                </a:cubicBezTo>
                <a:cubicBezTo>
                  <a:pt x="3143231" y="1900064"/>
                  <a:pt x="3097499" y="1935893"/>
                  <a:pt x="3051769" y="1972158"/>
                </a:cubicBezTo>
                <a:cubicBezTo>
                  <a:pt x="2642425" y="2296716"/>
                  <a:pt x="2343664" y="2509504"/>
                  <a:pt x="1936476" y="2509504"/>
                </a:cubicBezTo>
                <a:cubicBezTo>
                  <a:pt x="1316045" y="2509504"/>
                  <a:pt x="876648" y="2248303"/>
                  <a:pt x="467303" y="1636066"/>
                </a:cubicBezTo>
                <a:cubicBezTo>
                  <a:pt x="413736" y="1555930"/>
                  <a:pt x="361372" y="1483050"/>
                  <a:pt x="310732" y="1412615"/>
                </a:cubicBezTo>
                <a:cubicBezTo>
                  <a:pt x="100850" y="1120566"/>
                  <a:pt x="0" y="968686"/>
                  <a:pt x="0" y="708622"/>
                </a:cubicBezTo>
                <a:cubicBezTo>
                  <a:pt x="0" y="514950"/>
                  <a:pt x="35558" y="323046"/>
                  <a:pt x="105875" y="135898"/>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37" name="Freeform: Shape 136">
            <a:extLst>
              <a:ext uri="{FF2B5EF4-FFF2-40B4-BE49-F238E27FC236}">
                <a16:creationId xmlns:a16="http://schemas.microsoft.com/office/drawing/2014/main" id="{93A31341-2394-42A2-9851-FD91086DB7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30584" y="1948070"/>
            <a:ext cx="5261264" cy="4909930"/>
          </a:xfrm>
          <a:custGeom>
            <a:avLst/>
            <a:gdLst>
              <a:gd name="connsiteX0" fmla="*/ 2739575 w 5261264"/>
              <a:gd name="connsiteY0" fmla="*/ 1369 h 4909930"/>
              <a:gd name="connsiteX1" fmla="*/ 3931992 w 5261264"/>
              <a:gd name="connsiteY1" fmla="*/ 357115 h 4909930"/>
              <a:gd name="connsiteX2" fmla="*/ 5228644 w 5261264"/>
              <a:gd name="connsiteY2" fmla="*/ 1704869 h 4909930"/>
              <a:gd name="connsiteX3" fmla="*/ 5261264 w 5261264"/>
              <a:gd name="connsiteY3" fmla="*/ 1769901 h 4909930"/>
              <a:gd name="connsiteX4" fmla="*/ 5261264 w 5261264"/>
              <a:gd name="connsiteY4" fmla="*/ 4640262 h 4909930"/>
              <a:gd name="connsiteX5" fmla="*/ 5239287 w 5261264"/>
              <a:gd name="connsiteY5" fmla="*/ 4674079 h 4909930"/>
              <a:gd name="connsiteX6" fmla="*/ 5039558 w 5261264"/>
              <a:gd name="connsiteY6" fmla="*/ 4893028 h 4909930"/>
              <a:gd name="connsiteX7" fmla="*/ 5018342 w 5261264"/>
              <a:gd name="connsiteY7" fmla="*/ 4909930 h 4909930"/>
              <a:gd name="connsiteX8" fmla="*/ 962510 w 5261264"/>
              <a:gd name="connsiteY8" fmla="*/ 4909930 h 4909930"/>
              <a:gd name="connsiteX9" fmla="*/ 821338 w 5261264"/>
              <a:gd name="connsiteY9" fmla="*/ 4707517 h 4909930"/>
              <a:gd name="connsiteX10" fmla="*/ 448558 w 5261264"/>
              <a:gd name="connsiteY10" fmla="*/ 3922606 h 4909930"/>
              <a:gd name="connsiteX11" fmla="*/ 221727 w 5261264"/>
              <a:gd name="connsiteY11" fmla="*/ 1588926 h 4909930"/>
              <a:gd name="connsiteX12" fmla="*/ 2739575 w 5261264"/>
              <a:gd name="connsiteY12" fmla="*/ 1369 h 4909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61264" h="4909930">
                <a:moveTo>
                  <a:pt x="2739575" y="1369"/>
                </a:moveTo>
                <a:cubicBezTo>
                  <a:pt x="3132207" y="14841"/>
                  <a:pt x="3535383" y="128133"/>
                  <a:pt x="3931992" y="357115"/>
                </a:cubicBezTo>
                <a:cubicBezTo>
                  <a:pt x="4474996" y="670619"/>
                  <a:pt x="4925124" y="1151857"/>
                  <a:pt x="5228644" y="1704869"/>
                </a:cubicBezTo>
                <a:lnTo>
                  <a:pt x="5261264" y="1769901"/>
                </a:lnTo>
                <a:lnTo>
                  <a:pt x="5261264" y="4640262"/>
                </a:lnTo>
                <a:lnTo>
                  <a:pt x="5239287" y="4674079"/>
                </a:lnTo>
                <a:cubicBezTo>
                  <a:pt x="5177453" y="4758643"/>
                  <a:pt x="5110673" y="4830413"/>
                  <a:pt x="5039558" y="4893028"/>
                </a:cubicBezTo>
                <a:lnTo>
                  <a:pt x="5018342" y="4909930"/>
                </a:lnTo>
                <a:lnTo>
                  <a:pt x="962510" y="4909930"/>
                </a:lnTo>
                <a:lnTo>
                  <a:pt x="821338" y="4707517"/>
                </a:lnTo>
                <a:cubicBezTo>
                  <a:pt x="672683" y="4465717"/>
                  <a:pt x="560617" y="4198197"/>
                  <a:pt x="448558" y="3922606"/>
                </a:cubicBezTo>
                <a:cubicBezTo>
                  <a:pt x="120358" y="3115488"/>
                  <a:pt x="-245146" y="2397572"/>
                  <a:pt x="221727" y="1588926"/>
                </a:cubicBezTo>
                <a:cubicBezTo>
                  <a:pt x="801679" y="584418"/>
                  <a:pt x="1736188" y="-33060"/>
                  <a:pt x="2739575" y="1369"/>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38" name="Freeform: Shape 137">
            <a:extLst>
              <a:ext uri="{FF2B5EF4-FFF2-40B4-BE49-F238E27FC236}">
                <a16:creationId xmlns:a16="http://schemas.microsoft.com/office/drawing/2014/main" id="{B5DAFF15-09E3-425C-9BF0-14CF18E02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25856" y="1391478"/>
            <a:ext cx="5665992" cy="5466522"/>
          </a:xfrm>
          <a:custGeom>
            <a:avLst/>
            <a:gdLst>
              <a:gd name="connsiteX0" fmla="*/ 3113576 w 5665992"/>
              <a:gd name="connsiteY0" fmla="*/ 1556 h 5401530"/>
              <a:gd name="connsiteX1" fmla="*/ 4468777 w 5665992"/>
              <a:gd name="connsiteY1" fmla="*/ 405866 h 5401530"/>
              <a:gd name="connsiteX2" fmla="*/ 5525792 w 5665992"/>
              <a:gd name="connsiteY2" fmla="*/ 1317461 h 5401530"/>
              <a:gd name="connsiteX3" fmla="*/ 5665992 w 5665992"/>
              <a:gd name="connsiteY3" fmla="*/ 1506159 h 5401530"/>
              <a:gd name="connsiteX4" fmla="*/ 5665992 w 5665992"/>
              <a:gd name="connsiteY4" fmla="*/ 5401530 h 5401530"/>
              <a:gd name="connsiteX5" fmla="*/ 965932 w 5665992"/>
              <a:gd name="connsiteY5" fmla="*/ 5401530 h 5401530"/>
              <a:gd name="connsiteX6" fmla="*/ 836753 w 5665992"/>
              <a:gd name="connsiteY6" fmla="*/ 5181943 h 5401530"/>
              <a:gd name="connsiteX7" fmla="*/ 509793 w 5665992"/>
              <a:gd name="connsiteY7" fmla="*/ 4458111 h 5401530"/>
              <a:gd name="connsiteX8" fmla="*/ 251995 w 5665992"/>
              <a:gd name="connsiteY8" fmla="*/ 1805844 h 5401530"/>
              <a:gd name="connsiteX9" fmla="*/ 3113576 w 5665992"/>
              <a:gd name="connsiteY9" fmla="*/ 1556 h 54015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65992" h="5401530">
                <a:moveTo>
                  <a:pt x="3113576" y="1556"/>
                </a:moveTo>
                <a:cubicBezTo>
                  <a:pt x="3559807" y="16866"/>
                  <a:pt x="4018025" y="145625"/>
                  <a:pt x="4468777" y="405866"/>
                </a:cubicBezTo>
                <a:cubicBezTo>
                  <a:pt x="4871803" y="638554"/>
                  <a:pt x="5229811" y="952545"/>
                  <a:pt x="5525792" y="1317461"/>
                </a:cubicBezTo>
                <a:lnTo>
                  <a:pt x="5665992" y="1506159"/>
                </a:lnTo>
                <a:lnTo>
                  <a:pt x="5665992" y="5401530"/>
                </a:lnTo>
                <a:lnTo>
                  <a:pt x="965932" y="5401530"/>
                </a:lnTo>
                <a:lnTo>
                  <a:pt x="836753" y="5181943"/>
                </a:lnTo>
                <a:cubicBezTo>
                  <a:pt x="713569" y="4953383"/>
                  <a:pt x="611679" y="4708683"/>
                  <a:pt x="509793" y="4458111"/>
                </a:cubicBezTo>
                <a:cubicBezTo>
                  <a:pt x="136790" y="3540808"/>
                  <a:pt x="-278612" y="2724882"/>
                  <a:pt x="251995" y="1805844"/>
                </a:cubicBezTo>
                <a:cubicBezTo>
                  <a:pt x="911122" y="664202"/>
                  <a:pt x="1973207" y="-37572"/>
                  <a:pt x="3113576" y="1556"/>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39" name="Freeform: Shape 138">
            <a:extLst>
              <a:ext uri="{FF2B5EF4-FFF2-40B4-BE49-F238E27FC236}">
                <a16:creationId xmlns:a16="http://schemas.microsoft.com/office/drawing/2014/main" id="{AED93AAC-6E3F-4BC8-A315-45F6F5D022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3449" y="1550504"/>
            <a:ext cx="5448246" cy="5307496"/>
          </a:xfrm>
          <a:custGeom>
            <a:avLst/>
            <a:gdLst>
              <a:gd name="connsiteX0" fmla="*/ 2885375 w 5448246"/>
              <a:gd name="connsiteY0" fmla="*/ 1442 h 5156012"/>
              <a:gd name="connsiteX1" fmla="*/ 4141251 w 5448246"/>
              <a:gd name="connsiteY1" fmla="*/ 376120 h 5156012"/>
              <a:gd name="connsiteX2" fmla="*/ 5315487 w 5448246"/>
              <a:gd name="connsiteY2" fmla="*/ 1482940 h 5156012"/>
              <a:gd name="connsiteX3" fmla="*/ 5448246 w 5448246"/>
              <a:gd name="connsiteY3" fmla="*/ 1697243 h 5156012"/>
              <a:gd name="connsiteX4" fmla="*/ 5448246 w 5448246"/>
              <a:gd name="connsiteY4" fmla="*/ 5009611 h 5156012"/>
              <a:gd name="connsiteX5" fmla="*/ 5416607 w 5448246"/>
              <a:gd name="connsiteY5" fmla="*/ 5046802 h 5156012"/>
              <a:gd name="connsiteX6" fmla="*/ 5344828 w 5448246"/>
              <a:gd name="connsiteY6" fmla="*/ 5119639 h 5156012"/>
              <a:gd name="connsiteX7" fmla="*/ 5300719 w 5448246"/>
              <a:gd name="connsiteY7" fmla="*/ 5156012 h 5156012"/>
              <a:gd name="connsiteX8" fmla="*/ 1002287 w 5448246"/>
              <a:gd name="connsiteY8" fmla="*/ 5156012 h 5156012"/>
              <a:gd name="connsiteX9" fmla="*/ 896888 w 5448246"/>
              <a:gd name="connsiteY9" fmla="*/ 5008616 h 5156012"/>
              <a:gd name="connsiteX10" fmla="*/ 472429 w 5448246"/>
              <a:gd name="connsiteY10" fmla="*/ 4131367 h 5156012"/>
              <a:gd name="connsiteX11" fmla="*/ 233526 w 5448246"/>
              <a:gd name="connsiteY11" fmla="*/ 1673489 h 5156012"/>
              <a:gd name="connsiteX12" fmla="*/ 2885375 w 5448246"/>
              <a:gd name="connsiteY12" fmla="*/ 1442 h 51560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48246" h="5156012">
                <a:moveTo>
                  <a:pt x="2885375" y="1442"/>
                </a:moveTo>
                <a:cubicBezTo>
                  <a:pt x="3298901" y="15631"/>
                  <a:pt x="3723535" y="134952"/>
                  <a:pt x="4141251" y="376120"/>
                </a:cubicBezTo>
                <a:cubicBezTo>
                  <a:pt x="4608110" y="645661"/>
                  <a:pt x="5009784" y="1032928"/>
                  <a:pt x="5315487" y="1482940"/>
                </a:cubicBezTo>
                <a:lnTo>
                  <a:pt x="5448246" y="1697243"/>
                </a:lnTo>
                <a:lnTo>
                  <a:pt x="5448246" y="5009611"/>
                </a:lnTo>
                <a:lnTo>
                  <a:pt x="5416607" y="5046802"/>
                </a:lnTo>
                <a:cubicBezTo>
                  <a:pt x="5393215" y="5072317"/>
                  <a:pt x="5369282" y="5096549"/>
                  <a:pt x="5344828" y="5119639"/>
                </a:cubicBezTo>
                <a:lnTo>
                  <a:pt x="5300719" y="5156012"/>
                </a:lnTo>
                <a:lnTo>
                  <a:pt x="1002287" y="5156012"/>
                </a:lnTo>
                <a:lnTo>
                  <a:pt x="896888" y="5008616"/>
                </a:lnTo>
                <a:cubicBezTo>
                  <a:pt x="724221" y="4740911"/>
                  <a:pt x="598320" y="4440975"/>
                  <a:pt x="472429" y="4131367"/>
                </a:cubicBezTo>
                <a:cubicBezTo>
                  <a:pt x="126764" y="3281294"/>
                  <a:pt x="-258192" y="2525170"/>
                  <a:pt x="233526" y="1673489"/>
                </a:cubicBezTo>
                <a:cubicBezTo>
                  <a:pt x="844344" y="615522"/>
                  <a:pt x="1828586" y="-34819"/>
                  <a:pt x="2885375" y="1442"/>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40" name="Freeform: Shape 139">
            <a:extLst>
              <a:ext uri="{FF2B5EF4-FFF2-40B4-BE49-F238E27FC236}">
                <a16:creationId xmlns:a16="http://schemas.microsoft.com/office/drawing/2014/main" id="{4D0456D8-C76D-4886-A52C-55C1147C01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88038" y="-9274"/>
            <a:ext cx="4164597" cy="2593830"/>
          </a:xfrm>
          <a:custGeom>
            <a:avLst/>
            <a:gdLst>
              <a:gd name="connsiteX0" fmla="*/ 133289 w 4164597"/>
              <a:gd name="connsiteY0" fmla="*/ 0 h 2593830"/>
              <a:gd name="connsiteX1" fmla="*/ 4092252 w 4164597"/>
              <a:gd name="connsiteY1" fmla="*/ 0 h 2593830"/>
              <a:gd name="connsiteX2" fmla="*/ 4093505 w 4164597"/>
              <a:gd name="connsiteY2" fmla="*/ 4697 h 2593830"/>
              <a:gd name="connsiteX3" fmla="*/ 4164597 w 4164597"/>
              <a:gd name="connsiteY3" fmla="*/ 667356 h 2593830"/>
              <a:gd name="connsiteX4" fmla="*/ 3948235 w 4164597"/>
              <a:gd name="connsiteY4" fmla="*/ 1308175 h 2593830"/>
              <a:gd name="connsiteX5" fmla="*/ 3307638 w 4164597"/>
              <a:gd name="connsiteY5" fmla="*/ 1904868 h 2593830"/>
              <a:gd name="connsiteX6" fmla="*/ 3166793 w 4164597"/>
              <a:gd name="connsiteY6" fmla="*/ 2019010 h 2593830"/>
              <a:gd name="connsiteX7" fmla="*/ 2009464 w 4164597"/>
              <a:gd name="connsiteY7" fmla="*/ 2593830 h 2593830"/>
              <a:gd name="connsiteX8" fmla="*/ 484916 w 4164597"/>
              <a:gd name="connsiteY8" fmla="*/ 1659479 h 2593830"/>
              <a:gd name="connsiteX9" fmla="*/ 322444 w 4164597"/>
              <a:gd name="connsiteY9" fmla="*/ 1420446 h 2593830"/>
              <a:gd name="connsiteX10" fmla="*/ 0 w 4164597"/>
              <a:gd name="connsiteY10" fmla="*/ 667356 h 2593830"/>
              <a:gd name="connsiteX11" fmla="*/ 109866 w 4164597"/>
              <a:gd name="connsiteY11" fmla="*/ 54693 h 2593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164597" h="2593830">
                <a:moveTo>
                  <a:pt x="133289" y="0"/>
                </a:moveTo>
                <a:lnTo>
                  <a:pt x="4092252" y="0"/>
                </a:lnTo>
                <a:lnTo>
                  <a:pt x="4093505" y="4697"/>
                </a:lnTo>
                <a:cubicBezTo>
                  <a:pt x="4140342" y="213236"/>
                  <a:pt x="4164597" y="435919"/>
                  <a:pt x="4164597" y="667356"/>
                </a:cubicBezTo>
                <a:cubicBezTo>
                  <a:pt x="4164597" y="913589"/>
                  <a:pt x="4097838" y="1111209"/>
                  <a:pt x="3948235" y="1308175"/>
                </a:cubicBezTo>
                <a:cubicBezTo>
                  <a:pt x="3791750" y="1514209"/>
                  <a:pt x="3556619" y="1703978"/>
                  <a:pt x="3307638" y="1904868"/>
                </a:cubicBezTo>
                <a:cubicBezTo>
                  <a:pt x="3261702" y="1941888"/>
                  <a:pt x="3214247" y="1980217"/>
                  <a:pt x="3166793" y="2019010"/>
                </a:cubicBezTo>
                <a:cubicBezTo>
                  <a:pt x="2742021" y="2366203"/>
                  <a:pt x="2431999" y="2593830"/>
                  <a:pt x="2009464" y="2593830"/>
                </a:cubicBezTo>
                <a:cubicBezTo>
                  <a:pt x="1365648" y="2593830"/>
                  <a:pt x="909688" y="2314413"/>
                  <a:pt x="484916" y="1659479"/>
                </a:cubicBezTo>
                <a:cubicBezTo>
                  <a:pt x="429330" y="1573757"/>
                  <a:pt x="374993" y="1495793"/>
                  <a:pt x="322444" y="1420446"/>
                </a:cubicBezTo>
                <a:cubicBezTo>
                  <a:pt x="104652" y="1108029"/>
                  <a:pt x="0" y="945558"/>
                  <a:pt x="0" y="667356"/>
                </a:cubicBezTo>
                <a:cubicBezTo>
                  <a:pt x="0" y="460178"/>
                  <a:pt x="36898" y="254891"/>
                  <a:pt x="109866" y="54693"/>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34" name="Freeform: Shape 133">
            <a:extLst>
              <a:ext uri="{FF2B5EF4-FFF2-40B4-BE49-F238E27FC236}">
                <a16:creationId xmlns:a16="http://schemas.microsoft.com/office/drawing/2014/main" id="{3DF98296-ED44-4D38-9E49-5470B308AD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80125" y="0"/>
            <a:ext cx="4389519" cy="2684308"/>
          </a:xfrm>
          <a:custGeom>
            <a:avLst/>
            <a:gdLst>
              <a:gd name="connsiteX0" fmla="*/ 106190 w 4389519"/>
              <a:gd name="connsiteY0" fmla="*/ 0 h 2684308"/>
              <a:gd name="connsiteX1" fmla="*/ 4339652 w 4389519"/>
              <a:gd name="connsiteY1" fmla="*/ 0 h 2684308"/>
              <a:gd name="connsiteX2" fmla="*/ 4368235 w 4389519"/>
              <a:gd name="connsiteY2" fmla="*/ 183124 h 2684308"/>
              <a:gd name="connsiteX3" fmla="*/ 4376420 w 4389519"/>
              <a:gd name="connsiteY3" fmla="*/ 846236 h 2684308"/>
              <a:gd name="connsiteX4" fmla="*/ 4090147 w 4389519"/>
              <a:gd name="connsiteY4" fmla="*/ 1502099 h 2684308"/>
              <a:gd name="connsiteX5" fmla="*/ 3362552 w 4389519"/>
              <a:gd name="connsiteY5" fmla="*/ 2072468 h 2684308"/>
              <a:gd name="connsiteX6" fmla="*/ 3204152 w 4389519"/>
              <a:gd name="connsiteY6" fmla="*/ 2179892 h 2684308"/>
              <a:gd name="connsiteX7" fmla="*/ 1936072 w 4389519"/>
              <a:gd name="connsiteY7" fmla="*/ 2679731 h 2684308"/>
              <a:gd name="connsiteX8" fmla="*/ 421690 w 4389519"/>
              <a:gd name="connsiteY8" fmla="*/ 1554434 h 2684308"/>
              <a:gd name="connsiteX9" fmla="*/ 273167 w 4389519"/>
              <a:gd name="connsiteY9" fmla="*/ 1287451 h 2684308"/>
              <a:gd name="connsiteX10" fmla="*/ 4118 w 4389519"/>
              <a:gd name="connsiteY10" fmla="*/ 463709 h 2684308"/>
              <a:gd name="connsiteX11" fmla="*/ 61565 w 4389519"/>
              <a:gd name="connsiteY11" fmla="*/ 140457 h 26843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89519" h="2684308">
                <a:moveTo>
                  <a:pt x="106190" y="0"/>
                </a:moveTo>
                <a:lnTo>
                  <a:pt x="4339652" y="0"/>
                </a:lnTo>
                <a:lnTo>
                  <a:pt x="4368235" y="183124"/>
                </a:lnTo>
                <a:cubicBezTo>
                  <a:pt x="4393363" y="394800"/>
                  <a:pt x="4396437" y="617440"/>
                  <a:pt x="4376420" y="846236"/>
                </a:cubicBezTo>
                <a:cubicBezTo>
                  <a:pt x="4353703" y="1105885"/>
                  <a:pt x="4265383" y="1308143"/>
                  <a:pt x="4090147" y="1502099"/>
                </a:cubicBezTo>
                <a:cubicBezTo>
                  <a:pt x="3906850" y="1704987"/>
                  <a:pt x="3642485" y="1883499"/>
                  <a:pt x="3362552" y="2072468"/>
                </a:cubicBezTo>
                <a:cubicBezTo>
                  <a:pt x="3310910" y="2107285"/>
                  <a:pt x="3257553" y="2143343"/>
                  <a:pt x="3204152" y="2179892"/>
                </a:cubicBezTo>
                <a:cubicBezTo>
                  <a:pt x="2726165" y="2506987"/>
                  <a:pt x="2379682" y="2718542"/>
                  <a:pt x="1936072" y="2679731"/>
                </a:cubicBezTo>
                <a:cubicBezTo>
                  <a:pt x="1260149" y="2620595"/>
                  <a:pt x="807225" y="2284071"/>
                  <a:pt x="421690" y="1554434"/>
                </a:cubicBezTo>
                <a:cubicBezTo>
                  <a:pt x="371240" y="1458934"/>
                  <a:pt x="321385" y="1371732"/>
                  <a:pt x="273167" y="1287451"/>
                </a:cubicBezTo>
                <a:cubicBezTo>
                  <a:pt x="73334" y="938007"/>
                  <a:pt x="-21548" y="757071"/>
                  <a:pt x="4118" y="463709"/>
                </a:cubicBezTo>
                <a:cubicBezTo>
                  <a:pt x="13675" y="354475"/>
                  <a:pt x="32873" y="246587"/>
                  <a:pt x="61565" y="140457"/>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C557D3DD-F517-9003-5F40-90CBB1C7B97B}"/>
              </a:ext>
            </a:extLst>
          </p:cNvPr>
          <p:cNvSpPr>
            <a:spLocks noGrp="1"/>
          </p:cNvSpPr>
          <p:nvPr>
            <p:ph type="title"/>
          </p:nvPr>
        </p:nvSpPr>
        <p:spPr>
          <a:xfrm>
            <a:off x="87546" y="1232448"/>
            <a:ext cx="5396877" cy="641354"/>
          </a:xfrm>
        </p:spPr>
        <p:txBody>
          <a:bodyPr vert="horz" lIns="109728" tIns="109728" rIns="109728" bIns="91440" rtlCol="0" anchor="b">
            <a:noAutofit/>
          </a:bodyPr>
          <a:lstStyle/>
          <a:p>
            <a:r>
              <a:rPr lang="en-US" sz="3600" dirty="0">
                <a:latin typeface="Sabon Next LT"/>
                <a:cs typeface="Sabon Next LT"/>
              </a:rPr>
              <a:t>Learning Intention</a:t>
            </a:r>
          </a:p>
        </p:txBody>
      </p:sp>
      <p:pic>
        <p:nvPicPr>
          <p:cNvPr id="4" name="Picture 3" descr="A black and pink arrows pointing to a number&#10;&#10;AI-generated content may be incorrect.">
            <a:extLst>
              <a:ext uri="{FF2B5EF4-FFF2-40B4-BE49-F238E27FC236}">
                <a16:creationId xmlns:a16="http://schemas.microsoft.com/office/drawing/2014/main" id="{817C405F-5CC6-0E9F-0237-BC945F9C638F}"/>
              </a:ext>
            </a:extLst>
          </p:cNvPr>
          <p:cNvPicPr>
            <a:picLocks noChangeAspect="1"/>
          </p:cNvPicPr>
          <p:nvPr/>
        </p:nvPicPr>
        <p:blipFill>
          <a:blip r:embed="rId2"/>
          <a:srcRect l="2349" t="10349" r="-2181" b="41396"/>
          <a:stretch/>
        </p:blipFill>
        <p:spPr>
          <a:xfrm>
            <a:off x="4120523" y="-5656"/>
            <a:ext cx="3513569" cy="2287228"/>
          </a:xfrm>
          <a:custGeom>
            <a:avLst/>
            <a:gdLst/>
            <a:ahLst/>
            <a:cxnLst/>
            <a:rect l="l" t="t" r="r" b="b"/>
            <a:pathLst>
              <a:path w="3401415" h="2207855">
                <a:moveTo>
                  <a:pt x="181555" y="0"/>
                </a:moveTo>
                <a:lnTo>
                  <a:pt x="3298827" y="0"/>
                </a:lnTo>
                <a:lnTo>
                  <a:pt x="3311223" y="34797"/>
                </a:lnTo>
                <a:cubicBezTo>
                  <a:pt x="3370461" y="233986"/>
                  <a:pt x="3401415" y="452351"/>
                  <a:pt x="3401415" y="681555"/>
                </a:cubicBezTo>
                <a:cubicBezTo>
                  <a:pt x="3401415" y="876639"/>
                  <a:pt x="3346890" y="1033208"/>
                  <a:pt x="3224702" y="1189259"/>
                </a:cubicBezTo>
                <a:cubicBezTo>
                  <a:pt x="3096894" y="1352496"/>
                  <a:pt x="2904852" y="1502846"/>
                  <a:pt x="2701498" y="1662006"/>
                </a:cubicBezTo>
                <a:cubicBezTo>
                  <a:pt x="2663980" y="1691337"/>
                  <a:pt x="2625221" y="1721703"/>
                  <a:pt x="2586463" y="1752439"/>
                </a:cubicBezTo>
                <a:cubicBezTo>
                  <a:pt x="2239532" y="2027511"/>
                  <a:pt x="1986324" y="2207855"/>
                  <a:pt x="1641219" y="2207855"/>
                </a:cubicBezTo>
                <a:cubicBezTo>
                  <a:pt x="1115386" y="2207855"/>
                  <a:pt x="742984" y="1986480"/>
                  <a:pt x="396053" y="1467590"/>
                </a:cubicBezTo>
                <a:cubicBezTo>
                  <a:pt x="350654" y="1399674"/>
                  <a:pt x="306273" y="1337906"/>
                  <a:pt x="263354" y="1278210"/>
                </a:cubicBezTo>
                <a:cubicBezTo>
                  <a:pt x="85473" y="1030689"/>
                  <a:pt x="0" y="901968"/>
                  <a:pt x="0" y="681555"/>
                </a:cubicBezTo>
                <a:cubicBezTo>
                  <a:pt x="0" y="462698"/>
                  <a:pt x="53576" y="246506"/>
                  <a:pt x="159122" y="38981"/>
                </a:cubicBezTo>
                <a:close/>
              </a:path>
            </a:pathLst>
          </a:custGeom>
        </p:spPr>
      </p:pic>
      <p:pic>
        <p:nvPicPr>
          <p:cNvPr id="7" name="Picture 6">
            <a:extLst>
              <a:ext uri="{FF2B5EF4-FFF2-40B4-BE49-F238E27FC236}">
                <a16:creationId xmlns:a16="http://schemas.microsoft.com/office/drawing/2014/main" id="{8F0E318D-1A41-6A4B-8277-2B5DB0C618CC}"/>
              </a:ext>
            </a:extLst>
          </p:cNvPr>
          <p:cNvPicPr>
            <a:picLocks noChangeAspect="1"/>
          </p:cNvPicPr>
          <p:nvPr/>
        </p:nvPicPr>
        <p:blipFill>
          <a:blip r:embed="rId3"/>
          <a:srcRect l="4735" t="8472" r="-2142" b="642"/>
          <a:stretch/>
        </p:blipFill>
        <p:spPr>
          <a:xfrm>
            <a:off x="7095565" y="2672920"/>
            <a:ext cx="5108075" cy="4182218"/>
          </a:xfrm>
          <a:custGeom>
            <a:avLst/>
            <a:gdLst/>
            <a:ahLst/>
            <a:cxnLst/>
            <a:rect l="l" t="t" r="r" b="b"/>
            <a:pathLst>
              <a:path w="4930889" h="4601483">
                <a:moveTo>
                  <a:pt x="2486925" y="1243"/>
                </a:moveTo>
                <a:cubicBezTo>
                  <a:pt x="2843347" y="13472"/>
                  <a:pt x="3209341" y="116316"/>
                  <a:pt x="3569374" y="324181"/>
                </a:cubicBezTo>
                <a:cubicBezTo>
                  <a:pt x="4132718" y="649428"/>
                  <a:pt x="4585943" y="1173553"/>
                  <a:pt x="4856238" y="1766524"/>
                </a:cubicBezTo>
                <a:lnTo>
                  <a:pt x="4930889" y="1950930"/>
                </a:lnTo>
                <a:lnTo>
                  <a:pt x="4930888" y="3928933"/>
                </a:lnTo>
                <a:lnTo>
                  <a:pt x="4836868" y="4118750"/>
                </a:lnTo>
                <a:cubicBezTo>
                  <a:pt x="4733861" y="4297163"/>
                  <a:pt x="4611785" y="4422507"/>
                  <a:pt x="4475082" y="4521220"/>
                </a:cubicBezTo>
                <a:lnTo>
                  <a:pt x="4350095" y="4601483"/>
                </a:lnTo>
                <a:lnTo>
                  <a:pt x="997316" y="4601483"/>
                </a:lnTo>
                <a:lnTo>
                  <a:pt x="892840" y="4484501"/>
                </a:lnTo>
                <a:cubicBezTo>
                  <a:pt x="678469" y="4214961"/>
                  <a:pt x="542824" y="3894419"/>
                  <a:pt x="407191" y="3560852"/>
                </a:cubicBezTo>
                <a:cubicBezTo>
                  <a:pt x="109259" y="2828169"/>
                  <a:pt x="-222537" y="2176461"/>
                  <a:pt x="201279" y="1442391"/>
                </a:cubicBezTo>
                <a:cubicBezTo>
                  <a:pt x="727747" y="530521"/>
                  <a:pt x="1576073" y="-30011"/>
                  <a:pt x="2486925" y="1243"/>
                </a:cubicBezTo>
                <a:close/>
              </a:path>
            </a:pathLst>
          </a:custGeom>
        </p:spPr>
      </p:pic>
      <p:sp>
        <p:nvSpPr>
          <p:cNvPr id="8" name="TextBox 7">
            <a:extLst>
              <a:ext uri="{FF2B5EF4-FFF2-40B4-BE49-F238E27FC236}">
                <a16:creationId xmlns:a16="http://schemas.microsoft.com/office/drawing/2014/main" id="{39407D03-E3F8-190C-F0B2-F18F579B5754}"/>
              </a:ext>
            </a:extLst>
          </p:cNvPr>
          <p:cNvSpPr txBox="1"/>
          <p:nvPr/>
        </p:nvSpPr>
        <p:spPr>
          <a:xfrm>
            <a:off x="188080" y="2112326"/>
            <a:ext cx="5926666" cy="424308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30000"/>
              </a:lnSpc>
              <a:spcBef>
                <a:spcPts val="930"/>
              </a:spcBef>
              <a:spcAft>
                <a:spcPts val="600"/>
              </a:spcAft>
            </a:pPr>
            <a:r>
              <a:rPr lang="en-US" sz="1700" dirty="0">
                <a:latin typeface="Calibri"/>
                <a:ea typeface="Meiryo"/>
                <a:cs typeface="Calibri"/>
              </a:rPr>
              <a:t>The learning intention</a:t>
            </a:r>
            <a:r>
              <a:rPr lang="en-US" sz="1700" b="1" dirty="0">
                <a:latin typeface="Calibri"/>
                <a:ea typeface="Meiryo"/>
                <a:cs typeface="Calibri"/>
              </a:rPr>
              <a:t> "to learn what doubling means and how to double numbers".</a:t>
            </a:r>
            <a:r>
              <a:rPr lang="en-US" sz="1700" dirty="0">
                <a:latin typeface="Calibri"/>
                <a:ea typeface="Meiryo"/>
                <a:cs typeface="Calibri"/>
              </a:rPr>
              <a:t> To ensure learners achieve their learning intention, the success criteria are as follows:</a:t>
            </a:r>
            <a:endParaRPr lang="en-US" sz="1700">
              <a:ea typeface="Meiryo"/>
            </a:endParaRPr>
          </a:p>
          <a:p>
            <a:pPr marL="285750" indent="-285750">
              <a:lnSpc>
                <a:spcPct val="130000"/>
              </a:lnSpc>
              <a:spcBef>
                <a:spcPts val="930"/>
              </a:spcBef>
              <a:spcAft>
                <a:spcPts val="600"/>
              </a:spcAft>
              <a:buFont typeface="Corbel,Sans-Serif"/>
              <a:buChar char="•"/>
            </a:pPr>
            <a:r>
              <a:rPr lang="en-US" sz="1700" dirty="0">
                <a:latin typeface="Calibri"/>
                <a:ea typeface="Meiryo"/>
                <a:cs typeface="Calibri"/>
              </a:rPr>
              <a:t>I can use objects or drawings to help me visualize doubling.</a:t>
            </a:r>
          </a:p>
          <a:p>
            <a:pPr marL="285750" indent="-285750">
              <a:lnSpc>
                <a:spcPct val="130000"/>
              </a:lnSpc>
              <a:spcBef>
                <a:spcPts val="930"/>
              </a:spcBef>
              <a:spcAft>
                <a:spcPts val="600"/>
              </a:spcAft>
              <a:buFont typeface="Corbel,Sans-Serif"/>
              <a:buChar char="•"/>
            </a:pPr>
            <a:r>
              <a:rPr lang="en-US" sz="1700" dirty="0">
                <a:latin typeface="Calibri"/>
                <a:ea typeface="Meiryo"/>
                <a:cs typeface="Calibri"/>
              </a:rPr>
              <a:t>I understand that doubling means adding the same number to itself.</a:t>
            </a:r>
          </a:p>
          <a:p>
            <a:pPr marL="285750" indent="-285750">
              <a:lnSpc>
                <a:spcPct val="130000"/>
              </a:lnSpc>
              <a:spcBef>
                <a:spcPts val="930"/>
              </a:spcBef>
              <a:spcAft>
                <a:spcPts val="600"/>
              </a:spcAft>
              <a:buFont typeface="Corbel,Sans-Serif"/>
              <a:buChar char="•"/>
            </a:pPr>
            <a:r>
              <a:rPr lang="en-US" sz="1700" dirty="0">
                <a:latin typeface="Calibri"/>
                <a:ea typeface="Meiryo"/>
                <a:cs typeface="Calibri"/>
              </a:rPr>
              <a:t>I can explain that doubling results in "twice as many" of something.</a:t>
            </a:r>
          </a:p>
          <a:p>
            <a:pPr>
              <a:lnSpc>
                <a:spcPct val="130000"/>
              </a:lnSpc>
              <a:spcBef>
                <a:spcPts val="930"/>
              </a:spcBef>
              <a:spcAft>
                <a:spcPts val="600"/>
              </a:spcAft>
            </a:pPr>
            <a:r>
              <a:rPr lang="en-US" sz="1700" dirty="0">
                <a:latin typeface="Calibri"/>
                <a:ea typeface="Meiryo"/>
                <a:cs typeface="Calibri"/>
              </a:rPr>
              <a:t>The lesson intention was the same for all learners, however, it was slightly changed to suit the learner's needs.</a:t>
            </a:r>
            <a:endParaRPr lang="en-US" sz="1700" dirty="0">
              <a:latin typeface="Meiryo"/>
              <a:ea typeface="Meiryo"/>
              <a:cs typeface="Calibri"/>
            </a:endParaRPr>
          </a:p>
        </p:txBody>
      </p:sp>
    </p:spTree>
    <p:extLst>
      <p:ext uri="{BB962C8B-B14F-4D97-AF65-F5344CB8AC3E}">
        <p14:creationId xmlns:p14="http://schemas.microsoft.com/office/powerpoint/2010/main" val="15506775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3D5FBB81-B61B-416A-8F5D-A8DDF62530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45" name="Freeform: Shape 44">
            <a:extLst>
              <a:ext uri="{FF2B5EF4-FFF2-40B4-BE49-F238E27FC236}">
                <a16:creationId xmlns:a16="http://schemas.microsoft.com/office/drawing/2014/main" id="{40C0D7D4-D83D-4C58-87D1-955F0A9173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476051" cy="6858000"/>
          </a:xfrm>
          <a:custGeom>
            <a:avLst/>
            <a:gdLst>
              <a:gd name="connsiteX0" fmla="*/ 0 w 7476051"/>
              <a:gd name="connsiteY0" fmla="*/ 0 h 6858000"/>
              <a:gd name="connsiteX1" fmla="*/ 5853028 w 7476051"/>
              <a:gd name="connsiteY1" fmla="*/ 0 h 6858000"/>
              <a:gd name="connsiteX2" fmla="*/ 5875152 w 7476051"/>
              <a:gd name="connsiteY2" fmla="*/ 14997 h 6858000"/>
              <a:gd name="connsiteX3" fmla="*/ 7476051 w 7476051"/>
              <a:gd name="connsiteY3" fmla="*/ 3621656 h 6858000"/>
              <a:gd name="connsiteX4" fmla="*/ 5601702 w 7476051"/>
              <a:gd name="connsiteY4" fmla="*/ 6374814 h 6858000"/>
              <a:gd name="connsiteX5" fmla="*/ 5085053 w 7476051"/>
              <a:gd name="connsiteY5" fmla="*/ 6780599 h 6858000"/>
              <a:gd name="connsiteX6" fmla="*/ 4973297 w 7476051"/>
              <a:gd name="connsiteY6" fmla="*/ 6858000 h 6858000"/>
              <a:gd name="connsiteX7" fmla="*/ 0 w 7476051"/>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76051" h="6858000">
                <a:moveTo>
                  <a:pt x="0" y="0"/>
                </a:moveTo>
                <a:lnTo>
                  <a:pt x="5853028" y="0"/>
                </a:lnTo>
                <a:lnTo>
                  <a:pt x="5875152" y="14997"/>
                </a:lnTo>
                <a:cubicBezTo>
                  <a:pt x="6902315" y="754641"/>
                  <a:pt x="7476051" y="2093192"/>
                  <a:pt x="7476051" y="3621656"/>
                </a:cubicBezTo>
                <a:cubicBezTo>
                  <a:pt x="7476051" y="4969131"/>
                  <a:pt x="6547326" y="5602839"/>
                  <a:pt x="5601702" y="6374814"/>
                </a:cubicBezTo>
                <a:cubicBezTo>
                  <a:pt x="5429499" y="6515397"/>
                  <a:pt x="5258871" y="6653108"/>
                  <a:pt x="5085053" y="6780599"/>
                </a:cubicBezTo>
                <a:lnTo>
                  <a:pt x="4973297"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useBgFill="1">
        <p:nvSpPr>
          <p:cNvPr id="47" name="Freeform: Shape 46">
            <a:extLst>
              <a:ext uri="{FF2B5EF4-FFF2-40B4-BE49-F238E27FC236}">
                <a16:creationId xmlns:a16="http://schemas.microsoft.com/office/drawing/2014/main" id="{0BA56A81-C9DD-4EBA-9E13-32FFB51CF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7307402" cy="6858000"/>
          </a:xfrm>
          <a:custGeom>
            <a:avLst/>
            <a:gdLst>
              <a:gd name="connsiteX0" fmla="*/ 0 w 7097265"/>
              <a:gd name="connsiteY0" fmla="*/ 0 h 6858000"/>
              <a:gd name="connsiteX1" fmla="*/ 5474242 w 7097265"/>
              <a:gd name="connsiteY1" fmla="*/ 0 h 6858000"/>
              <a:gd name="connsiteX2" fmla="*/ 5496366 w 7097265"/>
              <a:gd name="connsiteY2" fmla="*/ 14997 h 6858000"/>
              <a:gd name="connsiteX3" fmla="*/ 7097265 w 7097265"/>
              <a:gd name="connsiteY3" fmla="*/ 3621656 h 6858000"/>
              <a:gd name="connsiteX4" fmla="*/ 5222916 w 7097265"/>
              <a:gd name="connsiteY4" fmla="*/ 6374814 h 6858000"/>
              <a:gd name="connsiteX5" fmla="*/ 4706267 w 7097265"/>
              <a:gd name="connsiteY5" fmla="*/ 6780599 h 6858000"/>
              <a:gd name="connsiteX6" fmla="*/ 4594511 w 7097265"/>
              <a:gd name="connsiteY6" fmla="*/ 6858000 h 6858000"/>
              <a:gd name="connsiteX7" fmla="*/ 0 w 7097265"/>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097265" h="6858000">
                <a:moveTo>
                  <a:pt x="0" y="0"/>
                </a:moveTo>
                <a:lnTo>
                  <a:pt x="5474242" y="0"/>
                </a:lnTo>
                <a:lnTo>
                  <a:pt x="5496366" y="14997"/>
                </a:lnTo>
                <a:cubicBezTo>
                  <a:pt x="6523529" y="754641"/>
                  <a:pt x="7097265" y="2093192"/>
                  <a:pt x="7097265" y="3621656"/>
                </a:cubicBezTo>
                <a:cubicBezTo>
                  <a:pt x="7097265" y="4969131"/>
                  <a:pt x="6168540" y="5602839"/>
                  <a:pt x="5222916" y="6374814"/>
                </a:cubicBezTo>
                <a:cubicBezTo>
                  <a:pt x="5050713" y="6515397"/>
                  <a:pt x="4880085" y="6653108"/>
                  <a:pt x="4706267" y="6780599"/>
                </a:cubicBezTo>
                <a:lnTo>
                  <a:pt x="4594511"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49" name="Freeform: Shape 48">
            <a:extLst>
              <a:ext uri="{FF2B5EF4-FFF2-40B4-BE49-F238E27FC236}">
                <a16:creationId xmlns:a16="http://schemas.microsoft.com/office/drawing/2014/main" id="{15F9A324-404E-4C5D-AFF0-C5D0D84182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9034" y="-1"/>
            <a:ext cx="2535264" cy="6858001"/>
          </a:xfrm>
          <a:custGeom>
            <a:avLst/>
            <a:gdLst>
              <a:gd name="connsiteX0" fmla="*/ 1218585 w 2535264"/>
              <a:gd name="connsiteY0" fmla="*/ 0 h 6858001"/>
              <a:gd name="connsiteX1" fmla="*/ 1236561 w 2535264"/>
              <a:gd name="connsiteY1" fmla="*/ 0 h 6858001"/>
              <a:gd name="connsiteX2" fmla="*/ 1264452 w 2535264"/>
              <a:gd name="connsiteY2" fmla="*/ 24550 h 6858001"/>
              <a:gd name="connsiteX3" fmla="*/ 2528121 w 2535264"/>
              <a:gd name="connsiteY3" fmla="*/ 3710502 h 6858001"/>
              <a:gd name="connsiteX4" fmla="*/ 492890 w 2535264"/>
              <a:gd name="connsiteY4" fmla="*/ 6507511 h 6858001"/>
              <a:gd name="connsiteX5" fmla="*/ 221418 w 2535264"/>
              <a:gd name="connsiteY5" fmla="*/ 6713387 h 6858001"/>
              <a:gd name="connsiteX6" fmla="*/ 20100 w 2535264"/>
              <a:gd name="connsiteY6" fmla="*/ 6858001 h 6858001"/>
              <a:gd name="connsiteX7" fmla="*/ 0 w 2535264"/>
              <a:gd name="connsiteY7" fmla="*/ 6858001 h 6858001"/>
              <a:gd name="connsiteX8" fmla="*/ 202488 w 2535264"/>
              <a:gd name="connsiteY8" fmla="*/ 6712547 h 6858001"/>
              <a:gd name="connsiteX9" fmla="*/ 473961 w 2535264"/>
              <a:gd name="connsiteY9" fmla="*/ 6506670 h 6858001"/>
              <a:gd name="connsiteX10" fmla="*/ 2509192 w 2535264"/>
              <a:gd name="connsiteY10" fmla="*/ 3709662 h 6858001"/>
              <a:gd name="connsiteX11" fmla="*/ 1245521 w 2535264"/>
              <a:gd name="connsiteY11" fmla="*/ 23708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5264" h="6858001">
                <a:moveTo>
                  <a:pt x="1218585" y="0"/>
                </a:moveTo>
                <a:lnTo>
                  <a:pt x="1236561" y="0"/>
                </a:lnTo>
                <a:lnTo>
                  <a:pt x="1264452" y="24550"/>
                </a:lnTo>
                <a:cubicBezTo>
                  <a:pt x="2149109" y="863108"/>
                  <a:pt x="2598329" y="2210814"/>
                  <a:pt x="2528121" y="3710502"/>
                </a:cubicBezTo>
                <a:cubicBezTo>
                  <a:pt x="2462100" y="5120751"/>
                  <a:pt x="1489450" y="5742158"/>
                  <a:pt x="492890" y="6507511"/>
                </a:cubicBezTo>
                <a:cubicBezTo>
                  <a:pt x="402151" y="6577199"/>
                  <a:pt x="311847" y="6646154"/>
                  <a:pt x="221418" y="6713387"/>
                </a:cubicBezTo>
                <a:lnTo>
                  <a:pt x="20100" y="6858001"/>
                </a:lnTo>
                <a:lnTo>
                  <a:pt x="0" y="6858001"/>
                </a:lnTo>
                <a:lnTo>
                  <a:pt x="202488" y="6712547"/>
                </a:lnTo>
                <a:cubicBezTo>
                  <a:pt x="292917" y="6645314"/>
                  <a:pt x="383222" y="6576359"/>
                  <a:pt x="473961" y="6506670"/>
                </a:cubicBezTo>
                <a:cubicBezTo>
                  <a:pt x="1470520" y="5741317"/>
                  <a:pt x="2443170" y="5119911"/>
                  <a:pt x="2509192" y="3709662"/>
                </a:cubicBezTo>
                <a:cubicBezTo>
                  <a:pt x="2579400" y="2209973"/>
                  <a:pt x="2130178" y="862268"/>
                  <a:pt x="1245521" y="23708"/>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7CB17510-0DDE-D69D-B5CD-6CC94421DD20}"/>
              </a:ext>
            </a:extLst>
          </p:cNvPr>
          <p:cNvSpPr>
            <a:spLocks noGrp="1"/>
          </p:cNvSpPr>
          <p:nvPr>
            <p:ph type="title"/>
          </p:nvPr>
        </p:nvSpPr>
        <p:spPr>
          <a:xfrm>
            <a:off x="319661" y="324853"/>
            <a:ext cx="6367628" cy="765000"/>
          </a:xfrm>
        </p:spPr>
        <p:txBody>
          <a:bodyPr vert="horz" lIns="109728" tIns="109728" rIns="109728" bIns="91440" rtlCol="0" anchor="b">
            <a:noAutofit/>
          </a:bodyPr>
          <a:lstStyle/>
          <a:p>
            <a:pPr algn="ctr"/>
            <a:r>
              <a:rPr lang="en-US" sz="3600" dirty="0">
                <a:latin typeface="Sabon Next LT"/>
                <a:cs typeface="Sabon Next LT"/>
              </a:rPr>
              <a:t>Introduction of the lesson </a:t>
            </a:r>
            <a:endParaRPr lang="en-US" sz="3600"/>
          </a:p>
        </p:txBody>
      </p:sp>
      <p:sp>
        <p:nvSpPr>
          <p:cNvPr id="8" name="TextBox 7">
            <a:extLst>
              <a:ext uri="{FF2B5EF4-FFF2-40B4-BE49-F238E27FC236}">
                <a16:creationId xmlns:a16="http://schemas.microsoft.com/office/drawing/2014/main" id="{21A55175-C146-5E68-C649-8FF36E3074FB}"/>
              </a:ext>
            </a:extLst>
          </p:cNvPr>
          <p:cNvSpPr txBox="1"/>
          <p:nvPr/>
        </p:nvSpPr>
        <p:spPr>
          <a:xfrm>
            <a:off x="144556" y="828619"/>
            <a:ext cx="6718199" cy="612090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30000"/>
              </a:lnSpc>
              <a:spcBef>
                <a:spcPts val="930"/>
              </a:spcBef>
            </a:pPr>
            <a:endParaRPr lang="en-US" sz="1600" dirty="0">
              <a:latin typeface="Calibri"/>
              <a:ea typeface="Meiryo"/>
              <a:cs typeface="Calibri"/>
            </a:endParaRPr>
          </a:p>
          <a:p>
            <a:pPr>
              <a:lnSpc>
                <a:spcPct val="130000"/>
              </a:lnSpc>
              <a:spcBef>
                <a:spcPts val="930"/>
              </a:spcBef>
            </a:pPr>
            <a:r>
              <a:rPr lang="en-US" dirty="0">
                <a:latin typeface="Calibri"/>
                <a:ea typeface="Meiryo"/>
                <a:cs typeface="Calibri"/>
              </a:rPr>
              <a:t>In the introduction to the lesson, I invited the students to gather on the carpet and initiated a discussion about their understanding of doubling, as this lesson marked the beginning of a three-part series. </a:t>
            </a:r>
            <a:endParaRPr lang="en-US">
              <a:latin typeface="Meiryo"/>
              <a:ea typeface="Meiryo"/>
              <a:cs typeface="Calibri"/>
            </a:endParaRPr>
          </a:p>
          <a:p>
            <a:pPr>
              <a:lnSpc>
                <a:spcPct val="130000"/>
              </a:lnSpc>
              <a:spcBef>
                <a:spcPts val="930"/>
              </a:spcBef>
            </a:pPr>
            <a:r>
              <a:rPr lang="en-US" dirty="0">
                <a:latin typeface="Calibri"/>
                <a:ea typeface="Calibri"/>
                <a:cs typeface="Calibri"/>
              </a:rPr>
              <a:t>In a classroom where students discuss mathematics, their ideas are valued, giving them control over their learning. This approach helps new concepts build on their existing understanding of the skill </a:t>
            </a:r>
            <a:r>
              <a:rPr lang="en-US" dirty="0">
                <a:latin typeface="Meiryo"/>
                <a:ea typeface="Meiryo"/>
                <a:cs typeface="Calibri"/>
              </a:rPr>
              <a:t>(</a:t>
            </a:r>
            <a:r>
              <a:rPr lang="en-US" dirty="0">
                <a:latin typeface="Calibri"/>
                <a:ea typeface="Calibri"/>
                <a:cs typeface="Calibri"/>
              </a:rPr>
              <a:t>Wees, 2015).</a:t>
            </a:r>
            <a:endParaRPr lang="en-US">
              <a:ea typeface="Meiryo"/>
            </a:endParaRPr>
          </a:p>
          <a:p>
            <a:pPr>
              <a:lnSpc>
                <a:spcPct val="130000"/>
              </a:lnSpc>
              <a:spcBef>
                <a:spcPts val="930"/>
              </a:spcBef>
            </a:pPr>
            <a:r>
              <a:rPr lang="en-GB" dirty="0">
                <a:latin typeface="Calibri"/>
                <a:ea typeface="Calibri"/>
                <a:cs typeface="Calibri"/>
              </a:rPr>
              <a:t>Vygotsky (1978) believed learning is a collaborative process, where peer interactions assist students in building their understanding. </a:t>
            </a:r>
            <a:endParaRPr lang="en-US">
              <a:ea typeface="Meiryo"/>
            </a:endParaRPr>
          </a:p>
          <a:p>
            <a:pPr>
              <a:lnSpc>
                <a:spcPct val="130000"/>
              </a:lnSpc>
              <a:spcBef>
                <a:spcPts val="930"/>
              </a:spcBef>
            </a:pPr>
            <a:r>
              <a:rPr lang="en-US" dirty="0">
                <a:latin typeface="Calibri"/>
                <a:ea typeface="+mn-lt"/>
                <a:cs typeface="+mn-lt"/>
              </a:rPr>
              <a:t>I will be using a collaborative activity, specifically Think-Pair-Share, as an Assessment for Learning strategy.</a:t>
            </a:r>
            <a:endParaRPr lang="en-US">
              <a:latin typeface="Calibri"/>
              <a:ea typeface="Calibri"/>
              <a:cs typeface="Calibri"/>
            </a:endParaRPr>
          </a:p>
          <a:p>
            <a:pPr>
              <a:lnSpc>
                <a:spcPct val="130000"/>
              </a:lnSpc>
              <a:spcBef>
                <a:spcPts val="930"/>
              </a:spcBef>
            </a:pPr>
            <a:endParaRPr lang="en-GB" sz="1600" dirty="0">
              <a:latin typeface="Calibri"/>
              <a:ea typeface="Calibri"/>
              <a:cs typeface="Calibri"/>
            </a:endParaRPr>
          </a:p>
          <a:p>
            <a:pPr>
              <a:lnSpc>
                <a:spcPct val="130000"/>
              </a:lnSpc>
              <a:spcBef>
                <a:spcPts val="930"/>
              </a:spcBef>
            </a:pPr>
            <a:endParaRPr lang="en-US" sz="1400" dirty="0">
              <a:latin typeface="Calibri"/>
              <a:ea typeface="Meiryo"/>
              <a:cs typeface="Calibri"/>
            </a:endParaRPr>
          </a:p>
          <a:p>
            <a:pPr>
              <a:lnSpc>
                <a:spcPct val="130000"/>
              </a:lnSpc>
              <a:spcBef>
                <a:spcPts val="930"/>
              </a:spcBef>
            </a:pPr>
            <a:endParaRPr lang="en-US">
              <a:ea typeface="Meiryo"/>
            </a:endParaRPr>
          </a:p>
        </p:txBody>
      </p:sp>
      <p:pic>
        <p:nvPicPr>
          <p:cNvPr id="3" name="Graphic 2" descr="Classroom outline">
            <a:extLst>
              <a:ext uri="{FF2B5EF4-FFF2-40B4-BE49-F238E27FC236}">
                <a16:creationId xmlns:a16="http://schemas.microsoft.com/office/drawing/2014/main" id="{B80DF6D3-999F-E09A-7886-30951A52C974}"/>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406707" y="1465521"/>
            <a:ext cx="5911702" cy="5911701"/>
          </a:xfrm>
          <a:prstGeom prst="rect">
            <a:avLst/>
          </a:prstGeom>
        </p:spPr>
      </p:pic>
    </p:spTree>
    <p:extLst>
      <p:ext uri="{BB962C8B-B14F-4D97-AF65-F5344CB8AC3E}">
        <p14:creationId xmlns:p14="http://schemas.microsoft.com/office/powerpoint/2010/main" val="5872143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5" name="Rectangle 54">
            <a:extLst>
              <a:ext uri="{FF2B5EF4-FFF2-40B4-BE49-F238E27FC236}">
                <a16:creationId xmlns:a16="http://schemas.microsoft.com/office/drawing/2014/main" id="{593B4D24-F4A8-4141-A20A-E0575D1996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10" name="Picture 9" descr="Lightbulb in Human Head Silhouette and Line Icons Set. Intellectual ...">
            <a:extLst>
              <a:ext uri="{FF2B5EF4-FFF2-40B4-BE49-F238E27FC236}">
                <a16:creationId xmlns:a16="http://schemas.microsoft.com/office/drawing/2014/main" id="{0E4D7B5E-A785-BE27-0C1B-C7BBEA2CF932}"/>
              </a:ext>
            </a:extLst>
          </p:cNvPr>
          <p:cNvPicPr>
            <a:picLocks noChangeAspect="1"/>
          </p:cNvPicPr>
          <p:nvPr/>
        </p:nvPicPr>
        <p:blipFill>
          <a:blip r:embed="rId2"/>
          <a:srcRect l="30581" r="10323"/>
          <a:stretch/>
        </p:blipFill>
        <p:spPr>
          <a:xfrm>
            <a:off x="-4842" y="-525183"/>
            <a:ext cx="12188952" cy="7543198"/>
          </a:xfrm>
          <a:prstGeom prst="rect">
            <a:avLst/>
          </a:prstGeom>
        </p:spPr>
      </p:pic>
      <p:sp>
        <p:nvSpPr>
          <p:cNvPr id="57" name="Freeform: Shape 56">
            <a:extLst>
              <a:ext uri="{FF2B5EF4-FFF2-40B4-BE49-F238E27FC236}">
                <a16:creationId xmlns:a16="http://schemas.microsoft.com/office/drawing/2014/main" id="{55A741C2-AB82-4BF5-9324-5D0B56A3D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167675" y="-3167677"/>
            <a:ext cx="5856341" cy="12191695"/>
          </a:xfrm>
          <a:custGeom>
            <a:avLst/>
            <a:gdLst>
              <a:gd name="connsiteX0" fmla="*/ 0 w 5856341"/>
              <a:gd name="connsiteY0" fmla="*/ 12191695 h 12191695"/>
              <a:gd name="connsiteX1" fmla="*/ 0 w 5856341"/>
              <a:gd name="connsiteY1" fmla="*/ 0 h 12191695"/>
              <a:gd name="connsiteX2" fmla="*/ 243849 w 5856341"/>
              <a:gd name="connsiteY2" fmla="*/ 0 h 12191695"/>
              <a:gd name="connsiteX3" fmla="*/ 505121 w 5856341"/>
              <a:gd name="connsiteY3" fmla="*/ 0 h 12191695"/>
              <a:gd name="connsiteX4" fmla="*/ 723207 w 5856341"/>
              <a:gd name="connsiteY4" fmla="*/ 0 h 12191695"/>
              <a:gd name="connsiteX5" fmla="*/ 755828 w 5856341"/>
              <a:gd name="connsiteY5" fmla="*/ 0 h 12191695"/>
              <a:gd name="connsiteX6" fmla="*/ 1411868 w 5856341"/>
              <a:gd name="connsiteY6" fmla="*/ 0 h 12191695"/>
              <a:gd name="connsiteX7" fmla="*/ 1421034 w 5856341"/>
              <a:gd name="connsiteY7" fmla="*/ 0 h 12191695"/>
              <a:gd name="connsiteX8" fmla="*/ 1515206 w 5856341"/>
              <a:gd name="connsiteY8" fmla="*/ 0 h 12191695"/>
              <a:gd name="connsiteX9" fmla="*/ 2636151 w 5856341"/>
              <a:gd name="connsiteY9" fmla="*/ 0 h 12191695"/>
              <a:gd name="connsiteX10" fmla="*/ 4637890 w 5856341"/>
              <a:gd name="connsiteY10" fmla="*/ 0 h 12191695"/>
              <a:gd name="connsiteX11" fmla="*/ 4654499 w 5856341"/>
              <a:gd name="connsiteY11" fmla="*/ 26661 h 12191695"/>
              <a:gd name="connsiteX12" fmla="*/ 5856341 w 5856341"/>
              <a:gd name="connsiteY12" fmla="*/ 6438338 h 12191695"/>
              <a:gd name="connsiteX13" fmla="*/ 4449211 w 5856341"/>
              <a:gd name="connsiteY13" fmla="*/ 11332719 h 12191695"/>
              <a:gd name="connsiteX14" fmla="*/ 4061349 w 5856341"/>
              <a:gd name="connsiteY14" fmla="*/ 12054097 h 12191695"/>
              <a:gd name="connsiteX15" fmla="*/ 3977450 w 5856341"/>
              <a:gd name="connsiteY15" fmla="*/ 12191695 h 12191695"/>
              <a:gd name="connsiteX16" fmla="*/ 2636151 w 5856341"/>
              <a:gd name="connsiteY16" fmla="*/ 12191695 h 12191695"/>
              <a:gd name="connsiteX17" fmla="*/ 1421034 w 5856341"/>
              <a:gd name="connsiteY17" fmla="*/ 12191695 h 12191695"/>
              <a:gd name="connsiteX18" fmla="*/ 1411868 w 5856341"/>
              <a:gd name="connsiteY18" fmla="*/ 12191695 h 12191695"/>
              <a:gd name="connsiteX19" fmla="*/ 1283685 w 5856341"/>
              <a:gd name="connsiteY19" fmla="*/ 12191695 h 12191695"/>
              <a:gd name="connsiteX20" fmla="*/ 755828 w 5856341"/>
              <a:gd name="connsiteY20" fmla="*/ 12191695 h 12191695"/>
              <a:gd name="connsiteX21" fmla="*/ 723207 w 5856341"/>
              <a:gd name="connsiteY21" fmla="*/ 12191695 h 12191695"/>
              <a:gd name="connsiteX22" fmla="*/ 505121 w 5856341"/>
              <a:gd name="connsiteY22" fmla="*/ 12191695 h 12191695"/>
              <a:gd name="connsiteX23" fmla="*/ 243849 w 5856341"/>
              <a:gd name="connsiteY23" fmla="*/ 12191695 h 12191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856341" h="12191695">
                <a:moveTo>
                  <a:pt x="0" y="12191695"/>
                </a:moveTo>
                <a:lnTo>
                  <a:pt x="0" y="0"/>
                </a:lnTo>
                <a:lnTo>
                  <a:pt x="243849" y="0"/>
                </a:lnTo>
                <a:lnTo>
                  <a:pt x="505121" y="0"/>
                </a:lnTo>
                <a:lnTo>
                  <a:pt x="723207" y="0"/>
                </a:lnTo>
                <a:lnTo>
                  <a:pt x="755828" y="0"/>
                </a:lnTo>
                <a:lnTo>
                  <a:pt x="1411868" y="0"/>
                </a:lnTo>
                <a:lnTo>
                  <a:pt x="1421034" y="0"/>
                </a:lnTo>
                <a:lnTo>
                  <a:pt x="1515206" y="0"/>
                </a:lnTo>
                <a:lnTo>
                  <a:pt x="2636151" y="0"/>
                </a:lnTo>
                <a:lnTo>
                  <a:pt x="4637890" y="0"/>
                </a:lnTo>
                <a:lnTo>
                  <a:pt x="4654499" y="26661"/>
                </a:lnTo>
                <a:cubicBezTo>
                  <a:pt x="5425621" y="1341551"/>
                  <a:pt x="5856341" y="3721137"/>
                  <a:pt x="5856341" y="6438338"/>
                </a:cubicBezTo>
                <a:cubicBezTo>
                  <a:pt x="5856341" y="8833790"/>
                  <a:pt x="5159120" y="9960353"/>
                  <a:pt x="4449211" y="11332719"/>
                </a:cubicBezTo>
                <a:cubicBezTo>
                  <a:pt x="4319934" y="11582638"/>
                  <a:pt x="4191839" y="11827452"/>
                  <a:pt x="4061349" y="12054097"/>
                </a:cubicBezTo>
                <a:lnTo>
                  <a:pt x="3977450" y="12191695"/>
                </a:lnTo>
                <a:lnTo>
                  <a:pt x="2636151" y="12191695"/>
                </a:lnTo>
                <a:lnTo>
                  <a:pt x="1421034" y="12191695"/>
                </a:lnTo>
                <a:lnTo>
                  <a:pt x="1411868" y="12191695"/>
                </a:lnTo>
                <a:lnTo>
                  <a:pt x="1283685" y="12191695"/>
                </a:lnTo>
                <a:lnTo>
                  <a:pt x="755828" y="12191695"/>
                </a:lnTo>
                <a:lnTo>
                  <a:pt x="723207" y="12191695"/>
                </a:lnTo>
                <a:lnTo>
                  <a:pt x="505121" y="12191695"/>
                </a:lnTo>
                <a:lnTo>
                  <a:pt x="243849" y="12191695"/>
                </a:lnTo>
                <a:close/>
              </a:path>
            </a:pathLst>
          </a:custGeom>
          <a:solidFill>
            <a:schemeClr val="bg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9" name="Freeform: Shape 58">
            <a:extLst>
              <a:ext uri="{FF2B5EF4-FFF2-40B4-BE49-F238E27FC236}">
                <a16:creationId xmlns:a16="http://schemas.microsoft.com/office/drawing/2014/main" id="{DCD46807-BF17-4E5D-90A8-A062604C00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146277" y="-874927"/>
            <a:ext cx="1899138" cy="12191695"/>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61" name="Freeform: Shape 60">
            <a:extLst>
              <a:ext uri="{FF2B5EF4-FFF2-40B4-BE49-F238E27FC236}">
                <a16:creationId xmlns:a16="http://schemas.microsoft.com/office/drawing/2014/main" id="{823926DB-76C8-474A-B5FB-F43C59E33F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143758" y="-1037574"/>
            <a:ext cx="1904176" cy="12191695"/>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7" name="TextBox 6">
            <a:extLst>
              <a:ext uri="{FF2B5EF4-FFF2-40B4-BE49-F238E27FC236}">
                <a16:creationId xmlns:a16="http://schemas.microsoft.com/office/drawing/2014/main" id="{8DE27068-EDC9-D196-45AA-8BF80056BDF6}"/>
              </a:ext>
            </a:extLst>
          </p:cNvPr>
          <p:cNvSpPr txBox="1"/>
          <p:nvPr/>
        </p:nvSpPr>
        <p:spPr>
          <a:xfrm>
            <a:off x="181184" y="761274"/>
            <a:ext cx="8902280" cy="304698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aseline="0" dirty="0">
                <a:latin typeface="Calibri"/>
                <a:ea typeface="Segoe UI"/>
                <a:cs typeface="Segoe UI"/>
              </a:rPr>
              <a:t>I implemented Think, Pair, Share strategy to support learners with questions related to doubling displayed on the board. This process helps ensure that learners are not only passively observing but actively processing and consolidating the new information (Generoso, 2024).​</a:t>
            </a:r>
            <a:endParaRPr lang="en-US" sz="1600">
              <a:ea typeface="Meiryo"/>
            </a:endParaRPr>
          </a:p>
          <a:p>
            <a:pPr rtl="0"/>
            <a:r>
              <a:rPr lang="en-US" sz="1600" dirty="0">
                <a:latin typeface="Calibri"/>
                <a:ea typeface="Segoe UI"/>
                <a:cs typeface="Segoe UI"/>
              </a:rPr>
              <a:t>​</a:t>
            </a:r>
          </a:p>
          <a:p>
            <a:pPr rtl="0"/>
            <a:r>
              <a:rPr lang="en-US" sz="1600" baseline="0" dirty="0">
                <a:latin typeface="Calibri"/>
                <a:ea typeface="Segoe UI"/>
                <a:cs typeface="Segoe UI"/>
              </a:rPr>
              <a:t>The think, pair, share technique was first described by </a:t>
            </a:r>
            <a:r>
              <a:rPr lang="en-US" sz="1600" baseline="0" err="1">
                <a:latin typeface="Calibri"/>
                <a:ea typeface="Segoe UI"/>
                <a:cs typeface="Segoe UI"/>
              </a:rPr>
              <a:t>Proffesor</a:t>
            </a:r>
            <a:r>
              <a:rPr lang="en-US" sz="1600" baseline="0" dirty="0">
                <a:latin typeface="Calibri"/>
                <a:ea typeface="Segoe UI"/>
                <a:cs typeface="Segoe UI"/>
              </a:rPr>
              <a:t> Frank </a:t>
            </a:r>
            <a:r>
              <a:rPr lang="en-US" sz="1600" baseline="0" err="1">
                <a:latin typeface="Calibri"/>
                <a:ea typeface="Segoe UI"/>
                <a:cs typeface="Segoe UI"/>
              </a:rPr>
              <a:t>Llyn</a:t>
            </a:r>
            <a:r>
              <a:rPr lang="en-US" sz="1600" baseline="0" dirty="0">
                <a:latin typeface="Calibri"/>
                <a:ea typeface="Segoe UI"/>
                <a:cs typeface="Segoe UI"/>
              </a:rPr>
              <a:t> (1981).</a:t>
            </a:r>
            <a:r>
              <a:rPr lang="en-US" sz="1600" dirty="0">
                <a:latin typeface="Calibri"/>
                <a:ea typeface="Segoe UI"/>
                <a:cs typeface="Segoe UI"/>
              </a:rPr>
              <a:t>​</a:t>
            </a:r>
          </a:p>
          <a:p>
            <a:pPr rtl="0"/>
            <a:r>
              <a:rPr lang="en-US" sz="1600" baseline="0" dirty="0">
                <a:latin typeface="Calibri"/>
                <a:ea typeface="Segoe UI"/>
                <a:cs typeface="Segoe UI"/>
              </a:rPr>
              <a:t>Think-Pair-Share (TPS) is a collaborative learning technique that primarily fits under the 'quality of talk' element of </a:t>
            </a:r>
            <a:r>
              <a:rPr lang="en-US" sz="1600" baseline="0" err="1">
                <a:latin typeface="Calibri"/>
                <a:ea typeface="Segoe UI"/>
                <a:cs typeface="Segoe UI"/>
              </a:rPr>
              <a:t>AfL</a:t>
            </a:r>
            <a:r>
              <a:rPr lang="en-US" sz="1600" baseline="0" dirty="0">
                <a:latin typeface="Calibri"/>
                <a:ea typeface="Segoe UI"/>
                <a:cs typeface="Segoe UI"/>
              </a:rPr>
              <a:t> (Spry, 2023)</a:t>
            </a:r>
            <a:r>
              <a:rPr lang="en-US" sz="1600" dirty="0">
                <a:latin typeface="Calibri"/>
                <a:ea typeface="Segoe UI"/>
                <a:cs typeface="Segoe UI"/>
              </a:rPr>
              <a:t>​</a:t>
            </a:r>
          </a:p>
          <a:p>
            <a:pPr lvl="0" algn="ctr" rtl="0"/>
            <a:endParaRPr lang="en-US" sz="1600" dirty="0">
              <a:latin typeface="Calibri"/>
              <a:ea typeface="Arial"/>
              <a:cs typeface="Arial"/>
            </a:endParaRPr>
          </a:p>
          <a:p>
            <a:pPr marL="228600" lvl="0" indent="-285750" algn="ctr" rtl="0">
              <a:buFont typeface="Corbel,Sans-Serif"/>
              <a:buChar char="•"/>
            </a:pPr>
            <a:r>
              <a:rPr lang="en-US" sz="1600" baseline="0" dirty="0">
                <a:latin typeface="Calibri"/>
                <a:ea typeface="Arial"/>
                <a:cs typeface="Arial"/>
              </a:rPr>
              <a:t>Within the National Literacy and Numeracy Framework (2013) there is a high focus on questioning and discussion on how it impacts learners' ability to explore key concepts.</a:t>
            </a:r>
            <a:r>
              <a:rPr lang="en-US" sz="1600" dirty="0">
                <a:latin typeface="Calibri"/>
                <a:ea typeface="Arial"/>
                <a:cs typeface="Arial"/>
              </a:rPr>
              <a:t>​</a:t>
            </a:r>
          </a:p>
          <a:p>
            <a:pPr marL="228600" lvl="0" indent="-285750" algn="ctr" rtl="0">
              <a:buFont typeface="Corbel,Sans-Serif"/>
              <a:buChar char="•"/>
            </a:pPr>
            <a:r>
              <a:rPr lang="en-US" sz="1600" baseline="0" dirty="0">
                <a:latin typeface="Calibri"/>
                <a:ea typeface="Arial"/>
                <a:cs typeface="Arial"/>
              </a:rPr>
              <a:t>John Hattie (2009) research aligns with the LNF framework. Student's participation in collaborative activities greatly improve their learning.</a:t>
            </a:r>
            <a:endParaRPr lang="en-US" sz="1600" dirty="0">
              <a:latin typeface="Calibri"/>
              <a:ea typeface="Calibri"/>
              <a:cs typeface="Calibri"/>
            </a:endParaRPr>
          </a:p>
        </p:txBody>
      </p:sp>
      <p:pic>
        <p:nvPicPr>
          <p:cNvPr id="4" name="Picture 3" descr="A white paper with black text&#10;&#10;Description automatically generated">
            <a:extLst>
              <a:ext uri="{FF2B5EF4-FFF2-40B4-BE49-F238E27FC236}">
                <a16:creationId xmlns:a16="http://schemas.microsoft.com/office/drawing/2014/main" id="{2770E3EA-1B82-2AFF-CA25-54AF85263A73}"/>
              </a:ext>
            </a:extLst>
          </p:cNvPr>
          <p:cNvPicPr>
            <a:picLocks noChangeAspect="1"/>
          </p:cNvPicPr>
          <p:nvPr/>
        </p:nvPicPr>
        <p:blipFill>
          <a:blip r:embed="rId3"/>
          <a:stretch>
            <a:fillRect/>
          </a:stretch>
        </p:blipFill>
        <p:spPr>
          <a:xfrm>
            <a:off x="2701002" y="3837868"/>
            <a:ext cx="9176495" cy="2772209"/>
          </a:xfrm>
          <a:prstGeom prst="rect">
            <a:avLst/>
          </a:prstGeom>
        </p:spPr>
      </p:pic>
      <p:sp>
        <p:nvSpPr>
          <p:cNvPr id="6" name="Title 5">
            <a:extLst>
              <a:ext uri="{FF2B5EF4-FFF2-40B4-BE49-F238E27FC236}">
                <a16:creationId xmlns:a16="http://schemas.microsoft.com/office/drawing/2014/main" id="{58D8DBB3-DD77-BACF-3E8E-D1D3246B2F73}"/>
              </a:ext>
            </a:extLst>
          </p:cNvPr>
          <p:cNvSpPr>
            <a:spLocks noGrp="1"/>
          </p:cNvSpPr>
          <p:nvPr>
            <p:ph type="title"/>
          </p:nvPr>
        </p:nvSpPr>
        <p:spPr>
          <a:xfrm>
            <a:off x="1705986" y="-524253"/>
            <a:ext cx="8770571" cy="1345269"/>
          </a:xfrm>
        </p:spPr>
        <p:txBody>
          <a:bodyPr>
            <a:normAutofit/>
          </a:bodyPr>
          <a:lstStyle/>
          <a:p>
            <a:pPr algn="ctr"/>
            <a:r>
              <a:rPr lang="en-US" sz="4000" dirty="0">
                <a:latin typeface="Sabon Next LT"/>
                <a:ea typeface="Meiryo"/>
                <a:cs typeface="Sabon Next LT"/>
              </a:rPr>
              <a:t>Think, Pair, Share</a:t>
            </a:r>
          </a:p>
        </p:txBody>
      </p:sp>
      <p:cxnSp>
        <p:nvCxnSpPr>
          <p:cNvPr id="3" name="Straight Arrow Connector 2">
            <a:extLst>
              <a:ext uri="{FF2B5EF4-FFF2-40B4-BE49-F238E27FC236}">
                <a16:creationId xmlns:a16="http://schemas.microsoft.com/office/drawing/2014/main" id="{B6E1F9A7-4312-4EFA-506F-519DEBB2A89A}"/>
              </a:ext>
            </a:extLst>
          </p:cNvPr>
          <p:cNvCxnSpPr/>
          <p:nvPr/>
        </p:nvCxnSpPr>
        <p:spPr>
          <a:xfrm>
            <a:off x="8412211" y="1164010"/>
            <a:ext cx="1897487" cy="264332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 name="Rectangle 1">
            <a:extLst>
              <a:ext uri="{FF2B5EF4-FFF2-40B4-BE49-F238E27FC236}">
                <a16:creationId xmlns:a16="http://schemas.microsoft.com/office/drawing/2014/main" id="{B4EA46EF-3B0D-3DCC-E0CD-ED981DDC4626}"/>
              </a:ext>
            </a:extLst>
          </p:cNvPr>
          <p:cNvSpPr/>
          <p:nvPr/>
        </p:nvSpPr>
        <p:spPr>
          <a:xfrm>
            <a:off x="10190018" y="3872345"/>
            <a:ext cx="1641763" cy="2715490"/>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27600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49" name="Rectangle 48">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3CF0786F-2474-BF66-30AA-DC6D691B2A7F}"/>
              </a:ext>
            </a:extLst>
          </p:cNvPr>
          <p:cNvSpPr>
            <a:spLocks noGrp="1"/>
          </p:cNvSpPr>
          <p:nvPr>
            <p:ph type="title"/>
          </p:nvPr>
        </p:nvSpPr>
        <p:spPr>
          <a:xfrm>
            <a:off x="655821" y="431098"/>
            <a:ext cx="5271804" cy="594353"/>
          </a:xfrm>
        </p:spPr>
        <p:txBody>
          <a:bodyPr vert="horz" lIns="109728" tIns="109728" rIns="109728" bIns="91440" rtlCol="0" anchor="b">
            <a:noAutofit/>
          </a:bodyPr>
          <a:lstStyle/>
          <a:p>
            <a:pPr algn="ctr"/>
            <a:r>
              <a:rPr lang="en-US" sz="4000" dirty="0">
                <a:latin typeface="Sabon Next LT"/>
                <a:cs typeface="Sabon Next LT"/>
              </a:rPr>
              <a:t>Think Phase</a:t>
            </a:r>
            <a:endParaRPr lang="en-US"/>
          </a:p>
        </p:txBody>
      </p:sp>
      <p:sp>
        <p:nvSpPr>
          <p:cNvPr id="51" name="Freeform: Shape 50">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3" name="Freeform: Shape 52">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77485"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55" name="Freeform: Shape 54">
            <a:extLst>
              <a:ext uri="{FF2B5EF4-FFF2-40B4-BE49-F238E27FC236}">
                <a16:creationId xmlns:a16="http://schemas.microsoft.com/office/drawing/2014/main" id="{55C54A75-E44A-4147-B9D0-FF46CFD316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54925"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15" name="Picture 14" descr="Human Brain and Lightbulb Creative Idea Silhouette Line Icon ...">
            <a:extLst>
              <a:ext uri="{FF2B5EF4-FFF2-40B4-BE49-F238E27FC236}">
                <a16:creationId xmlns:a16="http://schemas.microsoft.com/office/drawing/2014/main" id="{B7B396B6-994B-5798-DF9D-4B97825B03EC}"/>
              </a:ext>
            </a:extLst>
          </p:cNvPr>
          <p:cNvPicPr>
            <a:picLocks noChangeAspect="1"/>
          </p:cNvPicPr>
          <p:nvPr/>
        </p:nvPicPr>
        <p:blipFill>
          <a:blip r:embed="rId2"/>
          <a:srcRect l="14390" r="12876"/>
          <a:stretch/>
        </p:blipFill>
        <p:spPr>
          <a:xfrm>
            <a:off x="7824114" y="9"/>
            <a:ext cx="4367886" cy="5841993"/>
          </a:xfrm>
          <a:custGeom>
            <a:avLst/>
            <a:gdLst/>
            <a:ahLst/>
            <a:cxnLst/>
            <a:rect l="l" t="t" r="r" b="b"/>
            <a:pathLst>
              <a:path w="4901771" h="6858000">
                <a:moveTo>
                  <a:pt x="1623023" y="0"/>
                </a:moveTo>
                <a:lnTo>
                  <a:pt x="2716256" y="0"/>
                </a:lnTo>
                <a:lnTo>
                  <a:pt x="3496422" y="0"/>
                </a:lnTo>
                <a:lnTo>
                  <a:pt x="4544484" y="0"/>
                </a:lnTo>
                <a:lnTo>
                  <a:pt x="4710787" y="0"/>
                </a:lnTo>
                <a:lnTo>
                  <a:pt x="4901771" y="0"/>
                </a:lnTo>
                <a:lnTo>
                  <a:pt x="4901771" y="6858000"/>
                </a:lnTo>
                <a:lnTo>
                  <a:pt x="4710787" y="6858000"/>
                </a:lnTo>
                <a:lnTo>
                  <a:pt x="4544484" y="6858000"/>
                </a:lnTo>
                <a:lnTo>
                  <a:pt x="3496422"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p:spPr>
      </p:pic>
      <p:sp>
        <p:nvSpPr>
          <p:cNvPr id="17" name="TextBox 16">
            <a:extLst>
              <a:ext uri="{FF2B5EF4-FFF2-40B4-BE49-F238E27FC236}">
                <a16:creationId xmlns:a16="http://schemas.microsoft.com/office/drawing/2014/main" id="{C680FA52-50CF-3F7C-AFAB-8931AF20CD33}"/>
              </a:ext>
            </a:extLst>
          </p:cNvPr>
          <p:cNvSpPr txBox="1"/>
          <p:nvPr/>
        </p:nvSpPr>
        <p:spPr>
          <a:xfrm>
            <a:off x="168522" y="1146649"/>
            <a:ext cx="5931647" cy="5009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30000"/>
              </a:lnSpc>
              <a:spcBef>
                <a:spcPts val="930"/>
              </a:spcBef>
            </a:pPr>
            <a:r>
              <a:rPr lang="en-US" sz="1600" dirty="0">
                <a:latin typeface="Calibri"/>
                <a:ea typeface="Meiryo"/>
                <a:cs typeface="Calibri"/>
              </a:rPr>
              <a:t>In my research on think, pair, share, I noticed that the think phase is often the most overlooked, yet it might be the most crucial. It was essential for me to provide the learners with the correct environment and sufficient time to think.</a:t>
            </a:r>
          </a:p>
          <a:p>
            <a:pPr>
              <a:lnSpc>
                <a:spcPct val="130000"/>
              </a:lnSpc>
              <a:spcBef>
                <a:spcPts val="930"/>
              </a:spcBef>
            </a:pPr>
            <a:endParaRPr lang="en-US" sz="1600" dirty="0">
              <a:latin typeface="Calibri"/>
              <a:ea typeface="Meiryo"/>
              <a:cs typeface="Calibri"/>
            </a:endParaRPr>
          </a:p>
          <a:p>
            <a:pPr>
              <a:lnSpc>
                <a:spcPct val="130000"/>
              </a:lnSpc>
              <a:spcBef>
                <a:spcPts val="930"/>
              </a:spcBef>
            </a:pPr>
            <a:r>
              <a:rPr lang="en-US" sz="1600">
                <a:latin typeface="Calibri"/>
                <a:ea typeface="Meiryo"/>
                <a:cs typeface="Calibri"/>
              </a:rPr>
              <a:t>I began by informing the class that I wanted complete silence for one </a:t>
            </a:r>
            <a:r>
              <a:rPr lang="en-US" sz="1600" dirty="0">
                <a:latin typeface="Calibri"/>
                <a:ea typeface="Meiryo"/>
                <a:cs typeface="Calibri"/>
              </a:rPr>
              <a:t>minute, and I set a timer. I encouraged the learners to write on their whiteboards to aid the thinking process. </a:t>
            </a:r>
            <a:endParaRPr lang="en-US" sz="1600">
              <a:latin typeface="Meiryo"/>
              <a:ea typeface="Meiryo"/>
              <a:cs typeface="Calibri"/>
            </a:endParaRPr>
          </a:p>
          <a:p>
            <a:pPr>
              <a:lnSpc>
                <a:spcPct val="130000"/>
              </a:lnSpc>
              <a:spcBef>
                <a:spcPts val="930"/>
              </a:spcBef>
            </a:pPr>
            <a:endParaRPr lang="en-US" sz="1600" dirty="0">
              <a:latin typeface="Calibri"/>
              <a:ea typeface="Meiryo"/>
              <a:cs typeface="Calibri"/>
            </a:endParaRPr>
          </a:p>
          <a:p>
            <a:pPr>
              <a:lnSpc>
                <a:spcPct val="130000"/>
              </a:lnSpc>
              <a:spcBef>
                <a:spcPts val="930"/>
              </a:spcBef>
            </a:pPr>
            <a:r>
              <a:rPr lang="en-US" sz="1600" dirty="0">
                <a:latin typeface="Calibri"/>
                <a:ea typeface="Meiryo"/>
                <a:cs typeface="Calibri"/>
              </a:rPr>
              <a:t>Robert R. Marzano and Jana S. Marzano (2007) emphasize the need for learners to have time to process and reflect on new information before engaging in collaborative activities. Without individual reflection, learners may not have clear ideas to contribute, which can impact the quality of group discussions. </a:t>
            </a:r>
            <a:endParaRPr lang="en-US" sz="1600" dirty="0">
              <a:latin typeface="Calibri"/>
              <a:ea typeface="Calibri"/>
              <a:cs typeface="Calibri"/>
            </a:endParaRPr>
          </a:p>
        </p:txBody>
      </p:sp>
    </p:spTree>
    <p:extLst>
      <p:ext uri="{BB962C8B-B14F-4D97-AF65-F5344CB8AC3E}">
        <p14:creationId xmlns:p14="http://schemas.microsoft.com/office/powerpoint/2010/main" val="25365783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a:p>
            <a:pPr algn="ctr" defTabSz="457200">
              <a:defRPr/>
            </a:pPr>
            <a:endParaRPr lang="en-US" dirty="0">
              <a:solidFill>
                <a:prstClr val="white"/>
              </a:solidFill>
              <a:latin typeface="Meiryo"/>
              <a:ea typeface="Meiryo"/>
            </a:endParaRPr>
          </a:p>
        </p:txBody>
      </p:sp>
      <p:sp>
        <p:nvSpPr>
          <p:cNvPr id="2" name="Title 1">
            <a:extLst>
              <a:ext uri="{FF2B5EF4-FFF2-40B4-BE49-F238E27FC236}">
                <a16:creationId xmlns:a16="http://schemas.microsoft.com/office/drawing/2014/main" id="{11DCADF3-E7EC-3AA2-F045-B1FE1D99993E}"/>
              </a:ext>
            </a:extLst>
          </p:cNvPr>
          <p:cNvSpPr>
            <a:spLocks noGrp="1"/>
          </p:cNvSpPr>
          <p:nvPr>
            <p:ph type="title"/>
          </p:nvPr>
        </p:nvSpPr>
        <p:spPr>
          <a:xfrm>
            <a:off x="6317704" y="201227"/>
            <a:ext cx="5215375" cy="659330"/>
          </a:xfrm>
        </p:spPr>
        <p:txBody>
          <a:bodyPr vert="horz" lIns="109728" tIns="109728" rIns="109728" bIns="91440" rtlCol="0" anchor="b">
            <a:noAutofit/>
          </a:bodyPr>
          <a:lstStyle/>
          <a:p>
            <a:pPr algn="ctr"/>
            <a:r>
              <a:rPr lang="en-US" sz="4400" dirty="0">
                <a:latin typeface="Sabon Next LT"/>
                <a:cs typeface="Sabon Next LT"/>
              </a:rPr>
              <a:t>Pair Phase</a:t>
            </a:r>
            <a:endParaRPr lang="en-US" sz="5300">
              <a:ea typeface="Meiryo"/>
            </a:endParaRPr>
          </a:p>
        </p:txBody>
      </p:sp>
      <p:grpSp>
        <p:nvGrpSpPr>
          <p:cNvPr id="33" name="Group 32">
            <a:extLst>
              <a:ext uri="{FF2B5EF4-FFF2-40B4-BE49-F238E27FC236}">
                <a16:creationId xmlns:a16="http://schemas.microsoft.com/office/drawing/2014/main" id="{57E5BCCD-DB23-4AD8-B850-9154AAE91E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0" y="0"/>
            <a:ext cx="5566001" cy="6858000"/>
            <a:chOff x="6505773" y="0"/>
            <a:chExt cx="5566001" cy="6858000"/>
          </a:xfrm>
        </p:grpSpPr>
        <p:sp>
          <p:nvSpPr>
            <p:cNvPr id="34" name="Freeform: Shape 33">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6865823"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5" name="Freeform: Shape 34">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650577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36" name="Freeform: Shape 35">
              <a:extLst>
                <a:ext uri="{FF2B5EF4-FFF2-40B4-BE49-F238E27FC236}">
                  <a16:creationId xmlns:a16="http://schemas.microsoft.com/office/drawing/2014/main" id="{55C54A75-E44A-4147-B9D0-FF46CFD316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6719069"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pSp>
      <p:pic>
        <p:nvPicPr>
          <p:cNvPr id="17" name="Picture 16" descr="Careers - Capital Impact Partners">
            <a:extLst>
              <a:ext uri="{FF2B5EF4-FFF2-40B4-BE49-F238E27FC236}">
                <a16:creationId xmlns:a16="http://schemas.microsoft.com/office/drawing/2014/main" id="{36FD7E07-7414-E191-3C6D-4BE3CF1FBA9C}"/>
              </a:ext>
            </a:extLst>
          </p:cNvPr>
          <p:cNvPicPr>
            <a:picLocks noChangeAspect="1"/>
          </p:cNvPicPr>
          <p:nvPr/>
        </p:nvPicPr>
        <p:blipFill>
          <a:blip r:embed="rId2"/>
          <a:stretch>
            <a:fillRect/>
          </a:stretch>
        </p:blipFill>
        <p:spPr>
          <a:xfrm>
            <a:off x="-156395" y="3635604"/>
            <a:ext cx="5726889" cy="3728387"/>
          </a:xfrm>
          <a:prstGeom prst="rect">
            <a:avLst/>
          </a:prstGeom>
        </p:spPr>
      </p:pic>
      <p:sp>
        <p:nvSpPr>
          <p:cNvPr id="18" name="TextBox 17">
            <a:extLst>
              <a:ext uri="{FF2B5EF4-FFF2-40B4-BE49-F238E27FC236}">
                <a16:creationId xmlns:a16="http://schemas.microsoft.com/office/drawing/2014/main" id="{59FCDA73-C47D-DF00-DFC3-4D9A387155A6}"/>
              </a:ext>
            </a:extLst>
          </p:cNvPr>
          <p:cNvSpPr txBox="1"/>
          <p:nvPr/>
        </p:nvSpPr>
        <p:spPr>
          <a:xfrm>
            <a:off x="5360363" y="750934"/>
            <a:ext cx="6641528" cy="52872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lnSpc>
                <a:spcPct val="130000"/>
              </a:lnSpc>
              <a:spcBef>
                <a:spcPts val="930"/>
              </a:spcBef>
            </a:pPr>
            <a:endParaRPr lang="en-US" sz="1400" dirty="0">
              <a:latin typeface="Calibri"/>
              <a:ea typeface="Meiryo"/>
              <a:cs typeface="Calibri"/>
            </a:endParaRPr>
          </a:p>
          <a:p>
            <a:pPr algn="ctr">
              <a:lnSpc>
                <a:spcPct val="130000"/>
              </a:lnSpc>
              <a:spcBef>
                <a:spcPts val="930"/>
              </a:spcBef>
            </a:pPr>
            <a:r>
              <a:rPr lang="en-US" sz="1500" dirty="0">
                <a:latin typeface="Calibri"/>
                <a:ea typeface="Meiryo"/>
                <a:cs typeface="Calibri"/>
              </a:rPr>
              <a:t>I began the pair phase by having the learners turn to the person sitting next to them on the carpet. </a:t>
            </a:r>
          </a:p>
          <a:p>
            <a:pPr algn="ctr">
              <a:lnSpc>
                <a:spcPct val="130000"/>
              </a:lnSpc>
              <a:spcBef>
                <a:spcPts val="930"/>
              </a:spcBef>
            </a:pPr>
            <a:r>
              <a:rPr lang="en-US" sz="1500" dirty="0">
                <a:latin typeface="Calibri"/>
                <a:ea typeface="Meiryo"/>
                <a:cs typeface="Calibri"/>
              </a:rPr>
              <a:t>I circulated the classroom, listening to their discussion and checking their progress on the question. This allowed me to make a quick assessment to decide my next teaching move. </a:t>
            </a:r>
            <a:endParaRPr lang="en-US" sz="1500">
              <a:ea typeface="Meiryo"/>
            </a:endParaRPr>
          </a:p>
          <a:p>
            <a:pPr algn="ctr">
              <a:lnSpc>
                <a:spcPct val="90000"/>
              </a:lnSpc>
              <a:spcBef>
                <a:spcPts val="1000"/>
              </a:spcBef>
            </a:pPr>
            <a:endParaRPr lang="en-US" sz="1500" dirty="0">
              <a:latin typeface="Calibri"/>
              <a:ea typeface="+mn-lt"/>
              <a:cs typeface="+mn-lt"/>
            </a:endParaRPr>
          </a:p>
          <a:p>
            <a:pPr algn="ctr">
              <a:lnSpc>
                <a:spcPct val="90000"/>
              </a:lnSpc>
              <a:spcBef>
                <a:spcPts val="1000"/>
              </a:spcBef>
            </a:pPr>
            <a:r>
              <a:rPr lang="en-US" sz="1500" dirty="0">
                <a:latin typeface="Calibri"/>
                <a:ea typeface="+mn-lt"/>
                <a:cs typeface="+mn-lt"/>
              </a:rPr>
              <a:t>I raised common errors </a:t>
            </a:r>
            <a:r>
              <a:rPr lang="en-US" sz="1500" dirty="0">
                <a:latin typeface="Calibri"/>
                <a:ea typeface="Calibri"/>
                <a:cs typeface="Calibri"/>
              </a:rPr>
              <a:t>anonymously in the class, to highlight any mistakes and discuss how to address them. </a:t>
            </a:r>
            <a:endParaRPr lang="en-US" sz="1500">
              <a:ea typeface="Meiryo"/>
            </a:endParaRPr>
          </a:p>
          <a:p>
            <a:pPr algn="ctr">
              <a:spcBef>
                <a:spcPts val="1000"/>
              </a:spcBef>
            </a:pPr>
            <a:r>
              <a:rPr lang="en-US" sz="1500" dirty="0">
                <a:latin typeface="Calibri"/>
                <a:ea typeface="Calibri"/>
                <a:cs typeface="Calibri"/>
              </a:rPr>
              <a:t>After addressing the errors, I gave the learners the opportunity to review their answers to identify any mistakes and make corrections with their partners.</a:t>
            </a:r>
          </a:p>
          <a:p>
            <a:pPr algn="ctr">
              <a:lnSpc>
                <a:spcPct val="130000"/>
              </a:lnSpc>
              <a:spcBef>
                <a:spcPts val="930"/>
              </a:spcBef>
            </a:pPr>
            <a:endParaRPr lang="en-US" sz="1500" dirty="0">
              <a:latin typeface="Calibri"/>
              <a:ea typeface="Meiryo"/>
              <a:cs typeface="Calibri"/>
            </a:endParaRPr>
          </a:p>
          <a:p>
            <a:pPr algn="ctr">
              <a:lnSpc>
                <a:spcPct val="130000"/>
              </a:lnSpc>
              <a:spcBef>
                <a:spcPts val="930"/>
              </a:spcBef>
            </a:pPr>
            <a:r>
              <a:rPr lang="en-US" sz="1500" dirty="0">
                <a:latin typeface="Calibri"/>
                <a:ea typeface="Meiryo"/>
                <a:cs typeface="Calibri"/>
              </a:rPr>
              <a:t>Dylan Wiliam (2011) supports the idea of the teacher to actively intervene when needed to move the learning process forward. However, Ken Robison (2009) argues that a strong emphasis on teacher monitoring could inhibit students' ability to engage freely in collaboration. </a:t>
            </a:r>
            <a:endParaRPr lang="en-US" sz="1500"/>
          </a:p>
        </p:txBody>
      </p:sp>
    </p:spTree>
    <p:extLst>
      <p:ext uri="{BB962C8B-B14F-4D97-AF65-F5344CB8AC3E}">
        <p14:creationId xmlns:p14="http://schemas.microsoft.com/office/powerpoint/2010/main" val="914690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84" name="Rectangle 83">
            <a:extLst>
              <a:ext uri="{FF2B5EF4-FFF2-40B4-BE49-F238E27FC236}">
                <a16:creationId xmlns:a16="http://schemas.microsoft.com/office/drawing/2014/main" id="{3D5FBB81-B61B-416A-8F5D-A8DDF62530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4" name="Picture 3" descr="SmartPractice: Reporting">
            <a:extLst>
              <a:ext uri="{FF2B5EF4-FFF2-40B4-BE49-F238E27FC236}">
                <a16:creationId xmlns:a16="http://schemas.microsoft.com/office/drawing/2014/main" id="{A67DA56D-7270-5F42-C1A0-FEF887914AC8}"/>
              </a:ext>
            </a:extLst>
          </p:cNvPr>
          <p:cNvPicPr>
            <a:picLocks noChangeAspect="1"/>
          </p:cNvPicPr>
          <p:nvPr/>
        </p:nvPicPr>
        <p:blipFill>
          <a:blip r:embed="rId2"/>
          <a:srcRect t="3653" r="-1" b="4916"/>
          <a:stretch/>
        </p:blipFill>
        <p:spPr>
          <a:xfrm>
            <a:off x="4691118" y="1"/>
            <a:ext cx="7500882" cy="6857999"/>
          </a:xfrm>
          <a:custGeom>
            <a:avLst/>
            <a:gdLst/>
            <a:ahLst/>
            <a:cxnLst/>
            <a:rect l="l" t="t" r="r" b="b"/>
            <a:pathLst>
              <a:path w="7500882" h="6857999">
                <a:moveTo>
                  <a:pt x="898230" y="0"/>
                </a:moveTo>
                <a:lnTo>
                  <a:pt x="7500882" y="0"/>
                </a:lnTo>
                <a:lnTo>
                  <a:pt x="7500882" y="6857999"/>
                </a:lnTo>
                <a:lnTo>
                  <a:pt x="0" y="6857999"/>
                </a:lnTo>
                <a:lnTo>
                  <a:pt x="114106" y="6780598"/>
                </a:lnTo>
                <a:cubicBezTo>
                  <a:pt x="291579" y="6653107"/>
                  <a:pt x="465794" y="6515396"/>
                  <a:pt x="641619" y="6374813"/>
                </a:cubicBezTo>
                <a:cubicBezTo>
                  <a:pt x="1607125" y="5602838"/>
                  <a:pt x="2555378" y="4969130"/>
                  <a:pt x="2555378" y="3621655"/>
                </a:cubicBezTo>
                <a:cubicBezTo>
                  <a:pt x="2555378" y="2093191"/>
                  <a:pt x="1969579" y="754640"/>
                  <a:pt x="920818" y="14996"/>
                </a:cubicBezTo>
                <a:close/>
              </a:path>
            </a:pathLst>
          </a:custGeom>
        </p:spPr>
      </p:pic>
      <p:sp>
        <p:nvSpPr>
          <p:cNvPr id="86" name="Freeform: Shape 85">
            <a:extLst>
              <a:ext uri="{FF2B5EF4-FFF2-40B4-BE49-F238E27FC236}">
                <a16:creationId xmlns:a16="http://schemas.microsoft.com/office/drawing/2014/main" id="{40C0D7D4-D83D-4C58-87D1-955F0A9173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476051" cy="6858000"/>
          </a:xfrm>
          <a:custGeom>
            <a:avLst/>
            <a:gdLst>
              <a:gd name="connsiteX0" fmla="*/ 0 w 7476051"/>
              <a:gd name="connsiteY0" fmla="*/ 0 h 6858000"/>
              <a:gd name="connsiteX1" fmla="*/ 5853028 w 7476051"/>
              <a:gd name="connsiteY1" fmla="*/ 0 h 6858000"/>
              <a:gd name="connsiteX2" fmla="*/ 5875152 w 7476051"/>
              <a:gd name="connsiteY2" fmla="*/ 14997 h 6858000"/>
              <a:gd name="connsiteX3" fmla="*/ 7476051 w 7476051"/>
              <a:gd name="connsiteY3" fmla="*/ 3621656 h 6858000"/>
              <a:gd name="connsiteX4" fmla="*/ 5601702 w 7476051"/>
              <a:gd name="connsiteY4" fmla="*/ 6374814 h 6858000"/>
              <a:gd name="connsiteX5" fmla="*/ 5085053 w 7476051"/>
              <a:gd name="connsiteY5" fmla="*/ 6780599 h 6858000"/>
              <a:gd name="connsiteX6" fmla="*/ 4973297 w 7476051"/>
              <a:gd name="connsiteY6" fmla="*/ 6858000 h 6858000"/>
              <a:gd name="connsiteX7" fmla="*/ 0 w 7476051"/>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76051" h="6858000">
                <a:moveTo>
                  <a:pt x="0" y="0"/>
                </a:moveTo>
                <a:lnTo>
                  <a:pt x="5853028" y="0"/>
                </a:lnTo>
                <a:lnTo>
                  <a:pt x="5875152" y="14997"/>
                </a:lnTo>
                <a:cubicBezTo>
                  <a:pt x="6902315" y="754641"/>
                  <a:pt x="7476051" y="2093192"/>
                  <a:pt x="7476051" y="3621656"/>
                </a:cubicBezTo>
                <a:cubicBezTo>
                  <a:pt x="7476051" y="4969131"/>
                  <a:pt x="6547326" y="5602839"/>
                  <a:pt x="5601702" y="6374814"/>
                </a:cubicBezTo>
                <a:cubicBezTo>
                  <a:pt x="5429499" y="6515397"/>
                  <a:pt x="5258871" y="6653108"/>
                  <a:pt x="5085053" y="6780599"/>
                </a:cubicBezTo>
                <a:lnTo>
                  <a:pt x="4973297"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useBgFill="1">
        <p:nvSpPr>
          <p:cNvPr id="88" name="Freeform: Shape 87">
            <a:extLst>
              <a:ext uri="{FF2B5EF4-FFF2-40B4-BE49-F238E27FC236}">
                <a16:creationId xmlns:a16="http://schemas.microsoft.com/office/drawing/2014/main" id="{0BA56A81-C9DD-4EBA-9E13-32FFB51CF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7307402" cy="6858000"/>
          </a:xfrm>
          <a:custGeom>
            <a:avLst/>
            <a:gdLst>
              <a:gd name="connsiteX0" fmla="*/ 0 w 7097265"/>
              <a:gd name="connsiteY0" fmla="*/ 0 h 6858000"/>
              <a:gd name="connsiteX1" fmla="*/ 5474242 w 7097265"/>
              <a:gd name="connsiteY1" fmla="*/ 0 h 6858000"/>
              <a:gd name="connsiteX2" fmla="*/ 5496366 w 7097265"/>
              <a:gd name="connsiteY2" fmla="*/ 14997 h 6858000"/>
              <a:gd name="connsiteX3" fmla="*/ 7097265 w 7097265"/>
              <a:gd name="connsiteY3" fmla="*/ 3621656 h 6858000"/>
              <a:gd name="connsiteX4" fmla="*/ 5222916 w 7097265"/>
              <a:gd name="connsiteY4" fmla="*/ 6374814 h 6858000"/>
              <a:gd name="connsiteX5" fmla="*/ 4706267 w 7097265"/>
              <a:gd name="connsiteY5" fmla="*/ 6780599 h 6858000"/>
              <a:gd name="connsiteX6" fmla="*/ 4594511 w 7097265"/>
              <a:gd name="connsiteY6" fmla="*/ 6858000 h 6858000"/>
              <a:gd name="connsiteX7" fmla="*/ 0 w 7097265"/>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097265" h="6858000">
                <a:moveTo>
                  <a:pt x="0" y="0"/>
                </a:moveTo>
                <a:lnTo>
                  <a:pt x="5474242" y="0"/>
                </a:lnTo>
                <a:lnTo>
                  <a:pt x="5496366" y="14997"/>
                </a:lnTo>
                <a:cubicBezTo>
                  <a:pt x="6523529" y="754641"/>
                  <a:pt x="7097265" y="2093192"/>
                  <a:pt x="7097265" y="3621656"/>
                </a:cubicBezTo>
                <a:cubicBezTo>
                  <a:pt x="7097265" y="4969131"/>
                  <a:pt x="6168540" y="5602839"/>
                  <a:pt x="5222916" y="6374814"/>
                </a:cubicBezTo>
                <a:cubicBezTo>
                  <a:pt x="5050713" y="6515397"/>
                  <a:pt x="4880085" y="6653108"/>
                  <a:pt x="4706267" y="6780599"/>
                </a:cubicBezTo>
                <a:lnTo>
                  <a:pt x="4594511"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90" name="Freeform: Shape 89">
            <a:extLst>
              <a:ext uri="{FF2B5EF4-FFF2-40B4-BE49-F238E27FC236}">
                <a16:creationId xmlns:a16="http://schemas.microsoft.com/office/drawing/2014/main" id="{15F9A324-404E-4C5D-AFF0-C5D0D84182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9034" y="-1"/>
            <a:ext cx="2535264" cy="6858001"/>
          </a:xfrm>
          <a:custGeom>
            <a:avLst/>
            <a:gdLst>
              <a:gd name="connsiteX0" fmla="*/ 1218585 w 2535264"/>
              <a:gd name="connsiteY0" fmla="*/ 0 h 6858001"/>
              <a:gd name="connsiteX1" fmla="*/ 1236561 w 2535264"/>
              <a:gd name="connsiteY1" fmla="*/ 0 h 6858001"/>
              <a:gd name="connsiteX2" fmla="*/ 1264452 w 2535264"/>
              <a:gd name="connsiteY2" fmla="*/ 24550 h 6858001"/>
              <a:gd name="connsiteX3" fmla="*/ 2528121 w 2535264"/>
              <a:gd name="connsiteY3" fmla="*/ 3710502 h 6858001"/>
              <a:gd name="connsiteX4" fmla="*/ 492890 w 2535264"/>
              <a:gd name="connsiteY4" fmla="*/ 6507511 h 6858001"/>
              <a:gd name="connsiteX5" fmla="*/ 221418 w 2535264"/>
              <a:gd name="connsiteY5" fmla="*/ 6713387 h 6858001"/>
              <a:gd name="connsiteX6" fmla="*/ 20100 w 2535264"/>
              <a:gd name="connsiteY6" fmla="*/ 6858001 h 6858001"/>
              <a:gd name="connsiteX7" fmla="*/ 0 w 2535264"/>
              <a:gd name="connsiteY7" fmla="*/ 6858001 h 6858001"/>
              <a:gd name="connsiteX8" fmla="*/ 202488 w 2535264"/>
              <a:gd name="connsiteY8" fmla="*/ 6712547 h 6858001"/>
              <a:gd name="connsiteX9" fmla="*/ 473961 w 2535264"/>
              <a:gd name="connsiteY9" fmla="*/ 6506670 h 6858001"/>
              <a:gd name="connsiteX10" fmla="*/ 2509192 w 2535264"/>
              <a:gd name="connsiteY10" fmla="*/ 3709662 h 6858001"/>
              <a:gd name="connsiteX11" fmla="*/ 1245521 w 2535264"/>
              <a:gd name="connsiteY11" fmla="*/ 23708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5264" h="6858001">
                <a:moveTo>
                  <a:pt x="1218585" y="0"/>
                </a:moveTo>
                <a:lnTo>
                  <a:pt x="1236561" y="0"/>
                </a:lnTo>
                <a:lnTo>
                  <a:pt x="1264452" y="24550"/>
                </a:lnTo>
                <a:cubicBezTo>
                  <a:pt x="2149109" y="863108"/>
                  <a:pt x="2598329" y="2210814"/>
                  <a:pt x="2528121" y="3710502"/>
                </a:cubicBezTo>
                <a:cubicBezTo>
                  <a:pt x="2462100" y="5120751"/>
                  <a:pt x="1489450" y="5742158"/>
                  <a:pt x="492890" y="6507511"/>
                </a:cubicBezTo>
                <a:cubicBezTo>
                  <a:pt x="402151" y="6577199"/>
                  <a:pt x="311847" y="6646154"/>
                  <a:pt x="221418" y="6713387"/>
                </a:cubicBezTo>
                <a:lnTo>
                  <a:pt x="20100" y="6858001"/>
                </a:lnTo>
                <a:lnTo>
                  <a:pt x="0" y="6858001"/>
                </a:lnTo>
                <a:lnTo>
                  <a:pt x="202488" y="6712547"/>
                </a:lnTo>
                <a:cubicBezTo>
                  <a:pt x="292917" y="6645314"/>
                  <a:pt x="383222" y="6576359"/>
                  <a:pt x="473961" y="6506670"/>
                </a:cubicBezTo>
                <a:cubicBezTo>
                  <a:pt x="1470520" y="5741317"/>
                  <a:pt x="2443170" y="5119911"/>
                  <a:pt x="2509192" y="3709662"/>
                </a:cubicBezTo>
                <a:cubicBezTo>
                  <a:pt x="2579400" y="2209973"/>
                  <a:pt x="2130178" y="862268"/>
                  <a:pt x="1245521" y="23708"/>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411CB879-4E16-0601-83CB-38D4A074FE59}"/>
              </a:ext>
            </a:extLst>
          </p:cNvPr>
          <p:cNvSpPr>
            <a:spLocks noGrp="1"/>
          </p:cNvSpPr>
          <p:nvPr>
            <p:ph type="title"/>
          </p:nvPr>
        </p:nvSpPr>
        <p:spPr>
          <a:xfrm>
            <a:off x="815309" y="171192"/>
            <a:ext cx="4780129" cy="706586"/>
          </a:xfrm>
        </p:spPr>
        <p:txBody>
          <a:bodyPr vert="horz" lIns="109728" tIns="109728" rIns="109728" bIns="91440" rtlCol="0" anchor="b">
            <a:noAutofit/>
          </a:bodyPr>
          <a:lstStyle/>
          <a:p>
            <a:pPr algn="ctr"/>
            <a:r>
              <a:rPr lang="en-US" sz="4000" dirty="0">
                <a:latin typeface="Sabon Next LT"/>
                <a:cs typeface="Sabon Next LT"/>
              </a:rPr>
              <a:t>Share Phase</a:t>
            </a:r>
            <a:endParaRPr lang="en-US" sz="4000">
              <a:ea typeface="Meiryo"/>
            </a:endParaRPr>
          </a:p>
        </p:txBody>
      </p:sp>
      <p:sp>
        <p:nvSpPr>
          <p:cNvPr id="5" name="TextBox 4">
            <a:extLst>
              <a:ext uri="{FF2B5EF4-FFF2-40B4-BE49-F238E27FC236}">
                <a16:creationId xmlns:a16="http://schemas.microsoft.com/office/drawing/2014/main" id="{CF2AD0E3-EB8B-61D0-D77E-C9AB6CE5738C}"/>
              </a:ext>
            </a:extLst>
          </p:cNvPr>
          <p:cNvSpPr txBox="1"/>
          <p:nvPr/>
        </p:nvSpPr>
        <p:spPr>
          <a:xfrm>
            <a:off x="132505" y="878749"/>
            <a:ext cx="5970330" cy="588776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30000"/>
              </a:lnSpc>
              <a:spcBef>
                <a:spcPts val="930"/>
              </a:spcBef>
            </a:pPr>
            <a:r>
              <a:rPr lang="en-US" sz="1600" dirty="0">
                <a:latin typeface="Calibri"/>
                <a:ea typeface="Meiryo"/>
                <a:cs typeface="Calibri"/>
              </a:rPr>
              <a:t>Dylan Wiliam (2011) recognizes that some students may not feel comfortable speaking in front of others, which can hinder the effectiveness of informal assessment strategies.</a:t>
            </a:r>
          </a:p>
          <a:p>
            <a:pPr>
              <a:lnSpc>
                <a:spcPct val="130000"/>
              </a:lnSpc>
              <a:spcBef>
                <a:spcPts val="930"/>
              </a:spcBef>
            </a:pPr>
            <a:endParaRPr lang="en-US" sz="1600" dirty="0">
              <a:latin typeface="Calibri"/>
              <a:ea typeface="Meiryo"/>
              <a:cs typeface="Calibri"/>
            </a:endParaRPr>
          </a:p>
          <a:p>
            <a:pPr>
              <a:lnSpc>
                <a:spcPct val="130000"/>
              </a:lnSpc>
              <a:spcBef>
                <a:spcPts val="930"/>
              </a:spcBef>
            </a:pPr>
            <a:r>
              <a:rPr lang="en-US" sz="1600" dirty="0">
                <a:latin typeface="Calibri"/>
                <a:ea typeface="Meiryo"/>
                <a:cs typeface="Calibri"/>
              </a:rPr>
              <a:t>Within the share phase I selected certain pairs to share their ideas. I allowed the learners to decide who would speak or if they preferred to speak together, This approach reduced the pressure of calling on someone unexpectedly (Ehlert, 2019).</a:t>
            </a:r>
            <a:endParaRPr lang="en-US" sz="1600">
              <a:ea typeface="Meiryo"/>
            </a:endParaRPr>
          </a:p>
          <a:p>
            <a:pPr>
              <a:lnSpc>
                <a:spcPct val="130000"/>
              </a:lnSpc>
              <a:spcBef>
                <a:spcPts val="930"/>
              </a:spcBef>
            </a:pPr>
            <a:endParaRPr lang="en-US" sz="1600" dirty="0">
              <a:latin typeface="Calibri"/>
              <a:ea typeface="Meiryo"/>
              <a:cs typeface="Calibri"/>
            </a:endParaRPr>
          </a:p>
          <a:p>
            <a:pPr>
              <a:lnSpc>
                <a:spcPct val="130000"/>
              </a:lnSpc>
              <a:spcBef>
                <a:spcPts val="930"/>
              </a:spcBef>
            </a:pPr>
            <a:r>
              <a:rPr lang="en-US" sz="1600" dirty="0">
                <a:latin typeface="Calibri"/>
                <a:ea typeface="Meiryo"/>
                <a:cs typeface="Calibri"/>
              </a:rPr>
              <a:t>I ensured to engage those who had not yet participated, giving everyone the opportunity to answer the questions and promote participation.</a:t>
            </a:r>
            <a:endParaRPr lang="en-US" sz="1600">
              <a:ea typeface="Meiryo"/>
            </a:endParaRPr>
          </a:p>
          <a:p>
            <a:pPr>
              <a:lnSpc>
                <a:spcPct val="130000"/>
              </a:lnSpc>
              <a:spcBef>
                <a:spcPts val="930"/>
              </a:spcBef>
            </a:pPr>
            <a:endParaRPr lang="en-US" sz="1600" dirty="0">
              <a:latin typeface="Calibri"/>
              <a:ea typeface="Meiryo"/>
              <a:cs typeface="Calibri"/>
            </a:endParaRPr>
          </a:p>
          <a:p>
            <a:pPr>
              <a:lnSpc>
                <a:spcPct val="130000"/>
              </a:lnSpc>
              <a:spcBef>
                <a:spcPts val="930"/>
              </a:spcBef>
            </a:pPr>
            <a:r>
              <a:rPr lang="en-US" sz="1600" dirty="0">
                <a:latin typeface="Calibri"/>
                <a:ea typeface="Meiryo"/>
                <a:cs typeface="Calibri"/>
              </a:rPr>
              <a:t>The lower ability learners struggled with the doubling method. As we moved into the main task, it became crucial for me to adjust my explanation. </a:t>
            </a:r>
            <a:endParaRPr lang="en-US" sz="1600" dirty="0">
              <a:latin typeface="Meiryo"/>
              <a:ea typeface="Meiryo"/>
              <a:cs typeface="Calibri"/>
            </a:endParaRPr>
          </a:p>
        </p:txBody>
      </p:sp>
    </p:spTree>
    <p:extLst>
      <p:ext uri="{BB962C8B-B14F-4D97-AF65-F5344CB8AC3E}">
        <p14:creationId xmlns:p14="http://schemas.microsoft.com/office/powerpoint/2010/main" val="26040504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593B4D24-F4A8-4141-A20A-E0575D1996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54DD3BF0-2FC4-A0A1-0421-60F8E21CA9DF}"/>
              </a:ext>
            </a:extLst>
          </p:cNvPr>
          <p:cNvSpPr>
            <a:spLocks noGrp="1"/>
          </p:cNvSpPr>
          <p:nvPr>
            <p:ph type="title"/>
          </p:nvPr>
        </p:nvSpPr>
        <p:spPr>
          <a:xfrm>
            <a:off x="1372719" y="281147"/>
            <a:ext cx="9443507" cy="795562"/>
          </a:xfrm>
        </p:spPr>
        <p:txBody>
          <a:bodyPr anchor="b">
            <a:noAutofit/>
          </a:bodyPr>
          <a:lstStyle/>
          <a:p>
            <a:r>
              <a:rPr lang="en-US" sz="3600">
                <a:latin typeface="Sabon Next LT"/>
                <a:ea typeface="Meiryo"/>
                <a:cs typeface="Sabon Next LT"/>
              </a:rPr>
              <a:t>The limitations within Think, Piar, Share</a:t>
            </a:r>
            <a:endParaRPr lang="en-US">
              <a:latin typeface="Sabon Next LT"/>
              <a:cs typeface="Sabon Next LT"/>
            </a:endParaRPr>
          </a:p>
        </p:txBody>
      </p:sp>
      <p:sp>
        <p:nvSpPr>
          <p:cNvPr id="24" name="Freeform: Shape 23">
            <a:extLst>
              <a:ext uri="{FF2B5EF4-FFF2-40B4-BE49-F238E27FC236}">
                <a16:creationId xmlns:a16="http://schemas.microsoft.com/office/drawing/2014/main" id="{9F87E4D0-D347-4DA8-81D7-104733308B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293" y="1074738"/>
            <a:ext cx="4906732" cy="4679812"/>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solidFill>
            <a:srgbClr val="FFFFFF">
              <a:alpha val="60000"/>
            </a:srgbClr>
          </a:solidFill>
          <a:ln w="15875">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Freeform: Shape 24">
            <a:extLst>
              <a:ext uri="{FF2B5EF4-FFF2-40B4-BE49-F238E27FC236}">
                <a16:creationId xmlns:a16="http://schemas.microsoft.com/office/drawing/2014/main" id="{9DC9CEF6-58E1-4D78-BBBE-76F779AD9C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7555" y="898498"/>
            <a:ext cx="5298208" cy="5032292"/>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6" name="Freeform: Shape 25">
            <a:extLst>
              <a:ext uri="{FF2B5EF4-FFF2-40B4-BE49-F238E27FC236}">
                <a16:creationId xmlns:a16="http://schemas.microsoft.com/office/drawing/2014/main" id="{47AF1248-67F7-4FEF-8D1D-FE33661A9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7266" y="993913"/>
            <a:ext cx="5101442" cy="4851950"/>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noFill/>
          <a:ln w="158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5" name="Picture 4" descr="PremierPoint Solutions Team Blog: What External Users Cannot Do in ...">
            <a:extLst>
              <a:ext uri="{FF2B5EF4-FFF2-40B4-BE49-F238E27FC236}">
                <a16:creationId xmlns:a16="http://schemas.microsoft.com/office/drawing/2014/main" id="{A4C9B463-0AD5-C9BF-1556-C1048717487B}"/>
              </a:ext>
            </a:extLst>
          </p:cNvPr>
          <p:cNvPicPr>
            <a:picLocks noChangeAspect="1"/>
          </p:cNvPicPr>
          <p:nvPr/>
        </p:nvPicPr>
        <p:blipFill>
          <a:blip r:embed="rId2"/>
          <a:stretch>
            <a:fillRect/>
          </a:stretch>
        </p:blipFill>
        <p:spPr>
          <a:xfrm>
            <a:off x="207450" y="4431898"/>
            <a:ext cx="2425932" cy="2600725"/>
          </a:xfrm>
          <a:prstGeom prst="rect">
            <a:avLst/>
          </a:prstGeom>
        </p:spPr>
      </p:pic>
      <p:sp>
        <p:nvSpPr>
          <p:cNvPr id="8" name="TextBox 7">
            <a:extLst>
              <a:ext uri="{FF2B5EF4-FFF2-40B4-BE49-F238E27FC236}">
                <a16:creationId xmlns:a16="http://schemas.microsoft.com/office/drawing/2014/main" id="{D6D043EA-4432-A097-1E96-2DB74F39005D}"/>
              </a:ext>
            </a:extLst>
          </p:cNvPr>
          <p:cNvSpPr txBox="1"/>
          <p:nvPr/>
        </p:nvSpPr>
        <p:spPr>
          <a:xfrm>
            <a:off x="71391" y="1200818"/>
            <a:ext cx="11618472" cy="36420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gn="ctr">
              <a:lnSpc>
                <a:spcPct val="130000"/>
              </a:lnSpc>
              <a:spcBef>
                <a:spcPts val="930"/>
              </a:spcBef>
              <a:buFont typeface="Arial"/>
              <a:buChar char="•"/>
            </a:pPr>
            <a:r>
              <a:rPr lang="en-US" sz="2000" dirty="0">
                <a:latin typeface="Calibri"/>
                <a:ea typeface="Calibri"/>
                <a:cs typeface="Calibri"/>
              </a:rPr>
              <a:t>Marilyn Burns (2000) suggests that learners who need extra time to process questions might benefit from more scaffolded and </a:t>
            </a:r>
            <a:r>
              <a:rPr lang="en-US" sz="2000" err="1">
                <a:latin typeface="Calibri"/>
                <a:ea typeface="Calibri"/>
                <a:cs typeface="Calibri"/>
              </a:rPr>
              <a:t>personalised</a:t>
            </a:r>
            <a:r>
              <a:rPr lang="en-US" sz="2000" dirty="0">
                <a:latin typeface="Calibri"/>
                <a:ea typeface="Calibri"/>
                <a:cs typeface="Calibri"/>
              </a:rPr>
              <a:t> instructions. </a:t>
            </a:r>
            <a:endParaRPr lang="en-US">
              <a:ea typeface="Meiryo"/>
            </a:endParaRPr>
          </a:p>
          <a:p>
            <a:pPr marL="342900" indent="-342900" algn="ctr">
              <a:lnSpc>
                <a:spcPct val="130000"/>
              </a:lnSpc>
              <a:spcBef>
                <a:spcPts val="930"/>
              </a:spcBef>
              <a:buFont typeface="Arial"/>
              <a:buChar char="•"/>
            </a:pPr>
            <a:r>
              <a:rPr lang="en-US" sz="2000" dirty="0">
                <a:latin typeface="Calibri"/>
                <a:ea typeface="Calibri"/>
                <a:cs typeface="Calibri"/>
              </a:rPr>
              <a:t>One way to address this could be to provide the learners with additional time during the think phase </a:t>
            </a:r>
            <a:r>
              <a:rPr lang="en-US" sz="2000" dirty="0">
                <a:latin typeface="Aptos"/>
              </a:rPr>
              <a:t>(</a:t>
            </a:r>
            <a:r>
              <a:rPr lang="en-US" sz="2000" dirty="0">
                <a:latin typeface="Calibri"/>
                <a:ea typeface="Calibri"/>
                <a:cs typeface="Calibri"/>
              </a:rPr>
              <a:t>ENC Instructional Resources and Herrera, 2005).</a:t>
            </a:r>
          </a:p>
          <a:p>
            <a:pPr marL="342900" indent="-342900" algn="ctr">
              <a:lnSpc>
                <a:spcPct val="130000"/>
              </a:lnSpc>
              <a:spcBef>
                <a:spcPts val="1000"/>
              </a:spcBef>
              <a:buFont typeface="Arial"/>
              <a:buChar char="•"/>
            </a:pPr>
            <a:r>
              <a:rPr lang="en-US" sz="2000" dirty="0">
                <a:latin typeface="Calibri"/>
                <a:ea typeface="Calibri"/>
                <a:cs typeface="Calibri"/>
              </a:rPr>
              <a:t>TPS is an activity that engages the entire class simultaneously, but it can be difficult to track everyone's participation effectively(</a:t>
            </a:r>
            <a:r>
              <a:rPr lang="en-US" sz="2000" err="1">
                <a:latin typeface="Calibri"/>
                <a:ea typeface="Calibri"/>
                <a:cs typeface="Calibri"/>
              </a:rPr>
              <a:t>CypherLearning</a:t>
            </a:r>
            <a:r>
              <a:rPr lang="en-US" sz="2000" dirty="0">
                <a:latin typeface="Calibri"/>
                <a:ea typeface="Calibri"/>
                <a:cs typeface="Calibri"/>
              </a:rPr>
              <a:t>, 2021). </a:t>
            </a:r>
          </a:p>
          <a:p>
            <a:pPr marL="342900" indent="-342900" algn="ctr">
              <a:lnSpc>
                <a:spcPct val="130000"/>
              </a:lnSpc>
              <a:spcBef>
                <a:spcPts val="1000"/>
              </a:spcBef>
              <a:buFont typeface="Arial"/>
              <a:buChar char="•"/>
            </a:pPr>
            <a:r>
              <a:rPr lang="en-US" sz="2000" dirty="0">
                <a:latin typeface="Calibri"/>
                <a:ea typeface="Calibri"/>
                <a:cs typeface="Calibri"/>
              </a:rPr>
              <a:t>Next time, I will consider pairing stronger students with those who may need additional support (Cooper et al, 2021). </a:t>
            </a:r>
            <a:endParaRPr lang="en-US" dirty="0">
              <a:ea typeface="Meiryo"/>
            </a:endParaRPr>
          </a:p>
        </p:txBody>
      </p:sp>
    </p:spTree>
    <p:extLst>
      <p:ext uri="{BB962C8B-B14F-4D97-AF65-F5344CB8AC3E}">
        <p14:creationId xmlns:p14="http://schemas.microsoft.com/office/powerpoint/2010/main" val="45212867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99" name="Rectangle 98">
            <a:extLst>
              <a:ext uri="{FF2B5EF4-FFF2-40B4-BE49-F238E27FC236}">
                <a16:creationId xmlns:a16="http://schemas.microsoft.com/office/drawing/2014/main" id="{954AB742-44A6-4CDD-B54A-818846AF8F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01" name="Freeform: Shape 100">
            <a:extLst>
              <a:ext uri="{FF2B5EF4-FFF2-40B4-BE49-F238E27FC236}">
                <a16:creationId xmlns:a16="http://schemas.microsoft.com/office/drawing/2014/main" id="{08C657C2-EC00-440D-8A5F-7070996653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04937" y="0"/>
            <a:ext cx="3997527" cy="2646947"/>
          </a:xfrm>
          <a:custGeom>
            <a:avLst/>
            <a:gdLst>
              <a:gd name="connsiteX0" fmla="*/ 294151 w 4013331"/>
              <a:gd name="connsiteY0" fmla="*/ 0 h 2742133"/>
              <a:gd name="connsiteX1" fmla="*/ 3844057 w 4013331"/>
              <a:gd name="connsiteY1" fmla="*/ 0 h 2742133"/>
              <a:gd name="connsiteX2" fmla="*/ 3892490 w 4013331"/>
              <a:gd name="connsiteY2" fmla="*/ 131440 h 2742133"/>
              <a:gd name="connsiteX3" fmla="*/ 4013331 w 4013331"/>
              <a:gd name="connsiteY3" fmla="*/ 941251 h 2742133"/>
              <a:gd name="connsiteX4" fmla="*/ 3804827 w 4013331"/>
              <a:gd name="connsiteY4" fmla="*/ 1540292 h 2742133"/>
              <a:gd name="connsiteX5" fmla="*/ 3187498 w 4013331"/>
              <a:gd name="connsiteY5" fmla="*/ 2098087 h 2742133"/>
              <a:gd name="connsiteX6" fmla="*/ 3051769 w 4013331"/>
              <a:gd name="connsiteY6" fmla="*/ 2204787 h 2742133"/>
              <a:gd name="connsiteX7" fmla="*/ 1936476 w 4013331"/>
              <a:gd name="connsiteY7" fmla="*/ 2742133 h 2742133"/>
              <a:gd name="connsiteX8" fmla="*/ 467303 w 4013331"/>
              <a:gd name="connsiteY8" fmla="*/ 1868695 h 2742133"/>
              <a:gd name="connsiteX9" fmla="*/ 310732 w 4013331"/>
              <a:gd name="connsiteY9" fmla="*/ 1645244 h 2742133"/>
              <a:gd name="connsiteX10" fmla="*/ 0 w 4013331"/>
              <a:gd name="connsiteY10" fmla="*/ 941251 h 2742133"/>
              <a:gd name="connsiteX11" fmla="*/ 187749 w 4013331"/>
              <a:gd name="connsiteY11" fmla="*/ 183076 h 2742133"/>
              <a:gd name="connsiteX12" fmla="*/ 288888 w 4013331"/>
              <a:gd name="connsiteY12" fmla="*/ 7329 h 27421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13331" h="2742133">
                <a:moveTo>
                  <a:pt x="294151" y="0"/>
                </a:moveTo>
                <a:lnTo>
                  <a:pt x="3844057" y="0"/>
                </a:lnTo>
                <a:lnTo>
                  <a:pt x="3892490" y="131440"/>
                </a:lnTo>
                <a:cubicBezTo>
                  <a:pt x="3971777" y="378867"/>
                  <a:pt x="4013331" y="652783"/>
                  <a:pt x="4013331" y="941251"/>
                </a:cubicBezTo>
                <a:cubicBezTo>
                  <a:pt x="4013331" y="1171430"/>
                  <a:pt x="3948997" y="1356167"/>
                  <a:pt x="3804827" y="1540292"/>
                </a:cubicBezTo>
                <a:cubicBezTo>
                  <a:pt x="3654026" y="1732895"/>
                  <a:pt x="3427436" y="1910292"/>
                  <a:pt x="3187498" y="2098087"/>
                </a:cubicBezTo>
                <a:cubicBezTo>
                  <a:pt x="3143231" y="2132693"/>
                  <a:pt x="3097499" y="2168522"/>
                  <a:pt x="3051769" y="2204787"/>
                </a:cubicBezTo>
                <a:cubicBezTo>
                  <a:pt x="2642425" y="2529345"/>
                  <a:pt x="2343664" y="2742133"/>
                  <a:pt x="1936476" y="2742133"/>
                </a:cubicBezTo>
                <a:cubicBezTo>
                  <a:pt x="1316045" y="2742133"/>
                  <a:pt x="876647" y="2480932"/>
                  <a:pt x="467303" y="1868695"/>
                </a:cubicBezTo>
                <a:cubicBezTo>
                  <a:pt x="413736" y="1788559"/>
                  <a:pt x="361372" y="1715679"/>
                  <a:pt x="310732" y="1645244"/>
                </a:cubicBezTo>
                <a:cubicBezTo>
                  <a:pt x="100850" y="1353195"/>
                  <a:pt x="0" y="1201315"/>
                  <a:pt x="0" y="941251"/>
                </a:cubicBezTo>
                <a:cubicBezTo>
                  <a:pt x="0" y="683021"/>
                  <a:pt x="63214" y="427935"/>
                  <a:pt x="187749" y="183076"/>
                </a:cubicBezTo>
                <a:cubicBezTo>
                  <a:pt x="218215" y="123194"/>
                  <a:pt x="251953" y="64578"/>
                  <a:pt x="288888" y="7329"/>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03" name="Freeform: Shape 102">
            <a:extLst>
              <a:ext uri="{FF2B5EF4-FFF2-40B4-BE49-F238E27FC236}">
                <a16:creationId xmlns:a16="http://schemas.microsoft.com/office/drawing/2014/main" id="{32E59B97-22BB-4B21-A9FA-03420C0557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0402" y="0"/>
            <a:ext cx="4244813" cy="2866417"/>
          </a:xfrm>
          <a:custGeom>
            <a:avLst/>
            <a:gdLst>
              <a:gd name="connsiteX0" fmla="*/ 237339 w 4130517"/>
              <a:gd name="connsiteY0" fmla="*/ 0 h 2806419"/>
              <a:gd name="connsiteX1" fmla="*/ 3997489 w 4130517"/>
              <a:gd name="connsiteY1" fmla="*/ 0 h 2806419"/>
              <a:gd name="connsiteX2" fmla="*/ 4006148 w 4130517"/>
              <a:gd name="connsiteY2" fmla="*/ 24333 h 2806419"/>
              <a:gd name="connsiteX3" fmla="*/ 4130517 w 4130517"/>
              <a:gd name="connsiteY3" fmla="*/ 887307 h 2806419"/>
              <a:gd name="connsiteX4" fmla="*/ 3915925 w 4130517"/>
              <a:gd name="connsiteY4" fmla="*/ 1525677 h 2806419"/>
              <a:gd name="connsiteX5" fmla="*/ 3280571 w 4130517"/>
              <a:gd name="connsiteY5" fmla="*/ 2120090 h 2806419"/>
              <a:gd name="connsiteX6" fmla="*/ 3140878 w 4130517"/>
              <a:gd name="connsiteY6" fmla="*/ 2233796 h 2806419"/>
              <a:gd name="connsiteX7" fmla="*/ 1993019 w 4130517"/>
              <a:gd name="connsiteY7" fmla="*/ 2806419 h 2806419"/>
              <a:gd name="connsiteX8" fmla="*/ 480948 w 4130517"/>
              <a:gd name="connsiteY8" fmla="*/ 1875638 h 2806419"/>
              <a:gd name="connsiteX9" fmla="*/ 319805 w 4130517"/>
              <a:gd name="connsiteY9" fmla="*/ 1637519 h 2806419"/>
              <a:gd name="connsiteX10" fmla="*/ 0 w 4130517"/>
              <a:gd name="connsiteY10" fmla="*/ 887307 h 2806419"/>
              <a:gd name="connsiteX11" fmla="*/ 193231 w 4130517"/>
              <a:gd name="connsiteY11" fmla="*/ 79360 h 28064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130517" h="2806419">
                <a:moveTo>
                  <a:pt x="237339" y="0"/>
                </a:moveTo>
                <a:lnTo>
                  <a:pt x="3997489" y="0"/>
                </a:lnTo>
                <a:lnTo>
                  <a:pt x="4006148" y="24333"/>
                </a:lnTo>
                <a:cubicBezTo>
                  <a:pt x="4087750" y="288004"/>
                  <a:pt x="4130517" y="579903"/>
                  <a:pt x="4130517" y="887307"/>
                </a:cubicBezTo>
                <a:cubicBezTo>
                  <a:pt x="4130517" y="1132599"/>
                  <a:pt x="4064304" y="1329464"/>
                  <a:pt x="3915925" y="1525677"/>
                </a:cubicBezTo>
                <a:cubicBezTo>
                  <a:pt x="3760721" y="1730924"/>
                  <a:pt x="3527514" y="1919967"/>
                  <a:pt x="3280571" y="2120090"/>
                </a:cubicBezTo>
                <a:cubicBezTo>
                  <a:pt x="3235011" y="2156968"/>
                  <a:pt x="3187944" y="2195151"/>
                  <a:pt x="3140878" y="2233796"/>
                </a:cubicBezTo>
                <a:cubicBezTo>
                  <a:pt x="2719582" y="2579662"/>
                  <a:pt x="2412097" y="2806419"/>
                  <a:pt x="1993019" y="2806419"/>
                </a:cubicBezTo>
                <a:cubicBezTo>
                  <a:pt x="1354472" y="2806419"/>
                  <a:pt x="902244" y="2528070"/>
                  <a:pt x="480948" y="1875638"/>
                </a:cubicBezTo>
                <a:cubicBezTo>
                  <a:pt x="425816" y="1790244"/>
                  <a:pt x="371924" y="1712578"/>
                  <a:pt x="319805" y="1637519"/>
                </a:cubicBezTo>
                <a:cubicBezTo>
                  <a:pt x="103795" y="1326296"/>
                  <a:pt x="0" y="1164446"/>
                  <a:pt x="0" y="887307"/>
                </a:cubicBezTo>
                <a:cubicBezTo>
                  <a:pt x="0" y="612125"/>
                  <a:pt x="65060" y="340293"/>
                  <a:pt x="193231" y="79360"/>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05" name="Freeform: Shape 104">
            <a:extLst>
              <a:ext uri="{FF2B5EF4-FFF2-40B4-BE49-F238E27FC236}">
                <a16:creationId xmlns:a16="http://schemas.microsoft.com/office/drawing/2014/main" id="{B9979426-C6FD-4460-83C7-21632A5C9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995863" y="0"/>
            <a:ext cx="4546360" cy="3083735"/>
          </a:xfrm>
          <a:custGeom>
            <a:avLst/>
            <a:gdLst>
              <a:gd name="connsiteX0" fmla="*/ 208215 w 4389519"/>
              <a:gd name="connsiteY0" fmla="*/ 0 h 2916937"/>
              <a:gd name="connsiteX1" fmla="*/ 4284014 w 4389519"/>
              <a:gd name="connsiteY1" fmla="*/ 0 h 2916937"/>
              <a:gd name="connsiteX2" fmla="*/ 4335794 w 4389519"/>
              <a:gd name="connsiteY2" fmla="*/ 207911 h 2916937"/>
              <a:gd name="connsiteX3" fmla="*/ 4376420 w 4389519"/>
              <a:gd name="connsiteY3" fmla="*/ 1078865 h 2916937"/>
              <a:gd name="connsiteX4" fmla="*/ 4090147 w 4389519"/>
              <a:gd name="connsiteY4" fmla="*/ 1734728 h 2916937"/>
              <a:gd name="connsiteX5" fmla="*/ 3362552 w 4389519"/>
              <a:gd name="connsiteY5" fmla="*/ 2305097 h 2916937"/>
              <a:gd name="connsiteX6" fmla="*/ 3204152 w 4389519"/>
              <a:gd name="connsiteY6" fmla="*/ 2412521 h 2916937"/>
              <a:gd name="connsiteX7" fmla="*/ 1936072 w 4389519"/>
              <a:gd name="connsiteY7" fmla="*/ 2912360 h 2916937"/>
              <a:gd name="connsiteX8" fmla="*/ 421690 w 4389519"/>
              <a:gd name="connsiteY8" fmla="*/ 1787063 h 2916937"/>
              <a:gd name="connsiteX9" fmla="*/ 273167 w 4389519"/>
              <a:gd name="connsiteY9" fmla="*/ 1520080 h 2916937"/>
              <a:gd name="connsiteX10" fmla="*/ 4118 w 4389519"/>
              <a:gd name="connsiteY10" fmla="*/ 696338 h 2916937"/>
              <a:gd name="connsiteX11" fmla="*/ 175984 w 4389519"/>
              <a:gd name="connsiteY11" fmla="*/ 60381 h 2916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89519" h="2916937">
                <a:moveTo>
                  <a:pt x="208215" y="0"/>
                </a:moveTo>
                <a:lnTo>
                  <a:pt x="4284014" y="0"/>
                </a:lnTo>
                <a:lnTo>
                  <a:pt x="4335794" y="207911"/>
                </a:lnTo>
                <a:cubicBezTo>
                  <a:pt x="4388748" y="479686"/>
                  <a:pt x="4403109" y="773803"/>
                  <a:pt x="4376420" y="1078865"/>
                </a:cubicBezTo>
                <a:cubicBezTo>
                  <a:pt x="4353703" y="1338514"/>
                  <a:pt x="4265383" y="1540772"/>
                  <a:pt x="4090147" y="1734728"/>
                </a:cubicBezTo>
                <a:cubicBezTo>
                  <a:pt x="3906850" y="1937616"/>
                  <a:pt x="3642485" y="2116128"/>
                  <a:pt x="3362552" y="2305097"/>
                </a:cubicBezTo>
                <a:cubicBezTo>
                  <a:pt x="3310910" y="2339914"/>
                  <a:pt x="3257553" y="2375972"/>
                  <a:pt x="3204152" y="2412521"/>
                </a:cubicBezTo>
                <a:cubicBezTo>
                  <a:pt x="2726165" y="2739616"/>
                  <a:pt x="2379682" y="2951171"/>
                  <a:pt x="1936072" y="2912360"/>
                </a:cubicBezTo>
                <a:cubicBezTo>
                  <a:pt x="1260148" y="2853224"/>
                  <a:pt x="807225" y="2516700"/>
                  <a:pt x="421690" y="1787063"/>
                </a:cubicBezTo>
                <a:cubicBezTo>
                  <a:pt x="371240" y="1691563"/>
                  <a:pt x="321385" y="1604361"/>
                  <a:pt x="273167" y="1520080"/>
                </a:cubicBezTo>
                <a:cubicBezTo>
                  <a:pt x="73334" y="1170636"/>
                  <a:pt x="-21548" y="989700"/>
                  <a:pt x="4118" y="696338"/>
                </a:cubicBezTo>
                <a:cubicBezTo>
                  <a:pt x="23232" y="477870"/>
                  <a:pt x="80908" y="264786"/>
                  <a:pt x="175984" y="60381"/>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98" name="Freeform: Shape 97">
            <a:extLst>
              <a:ext uri="{FF2B5EF4-FFF2-40B4-BE49-F238E27FC236}">
                <a16:creationId xmlns:a16="http://schemas.microsoft.com/office/drawing/2014/main" id="{3737DC92-56B9-4937-AE19-D0092C88D2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71145"/>
            <a:ext cx="4212546" cy="5186855"/>
          </a:xfrm>
          <a:custGeom>
            <a:avLst/>
            <a:gdLst>
              <a:gd name="connsiteX0" fmla="*/ 1155130 w 4174269"/>
              <a:gd name="connsiteY0" fmla="*/ 990 h 5181455"/>
              <a:gd name="connsiteX1" fmla="*/ 2396955 w 4174269"/>
              <a:gd name="connsiteY1" fmla="*/ 367328 h 5181455"/>
              <a:gd name="connsiteX2" fmla="*/ 3827960 w 4174269"/>
              <a:gd name="connsiteY2" fmla="*/ 4749328 h 5181455"/>
              <a:gd name="connsiteX3" fmla="*/ 3561502 w 4174269"/>
              <a:gd name="connsiteY3" fmla="*/ 5090948 h 5181455"/>
              <a:gd name="connsiteX4" fmla="*/ 3452726 w 4174269"/>
              <a:gd name="connsiteY4" fmla="*/ 5181455 h 5181455"/>
              <a:gd name="connsiteX5" fmla="*/ 0 w 4174269"/>
              <a:gd name="connsiteY5" fmla="*/ 5181455 h 5181455"/>
              <a:gd name="connsiteX6" fmla="*/ 0 w 4174269"/>
              <a:gd name="connsiteY6" fmla="*/ 251605 h 5181455"/>
              <a:gd name="connsiteX7" fmla="*/ 157396 w 4174269"/>
              <a:gd name="connsiteY7" fmla="*/ 182600 h 5181455"/>
              <a:gd name="connsiteX8" fmla="*/ 1155130 w 4174269"/>
              <a:gd name="connsiteY8" fmla="*/ 990 h 5181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74269" h="5181455">
                <a:moveTo>
                  <a:pt x="1155130" y="990"/>
                </a:moveTo>
                <a:cubicBezTo>
                  <a:pt x="1564667" y="12730"/>
                  <a:pt x="1984593" y="129250"/>
                  <a:pt x="2396955" y="367328"/>
                </a:cubicBezTo>
                <a:cubicBezTo>
                  <a:pt x="3871760" y="1218807"/>
                  <a:pt x="4678347" y="3276416"/>
                  <a:pt x="3827960" y="4749328"/>
                </a:cubicBezTo>
                <a:cubicBezTo>
                  <a:pt x="3748235" y="4887417"/>
                  <a:pt x="3658928" y="4998272"/>
                  <a:pt x="3561502" y="5090948"/>
                </a:cubicBezTo>
                <a:lnTo>
                  <a:pt x="3452726" y="5181455"/>
                </a:lnTo>
                <a:lnTo>
                  <a:pt x="0" y="5181455"/>
                </a:lnTo>
                <a:lnTo>
                  <a:pt x="0" y="251605"/>
                </a:lnTo>
                <a:lnTo>
                  <a:pt x="157396" y="182600"/>
                </a:lnTo>
                <a:cubicBezTo>
                  <a:pt x="475610" y="54980"/>
                  <a:pt x="811718" y="-8854"/>
                  <a:pt x="1155130" y="990"/>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00" name="Freeform: Shape 99">
            <a:extLst>
              <a:ext uri="{FF2B5EF4-FFF2-40B4-BE49-F238E27FC236}">
                <a16:creationId xmlns:a16="http://schemas.microsoft.com/office/drawing/2014/main" id="{82ED9FA9-D215-4E4B-AC03-F103CF5EFF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327554"/>
            <a:ext cx="4611389" cy="5530446"/>
          </a:xfrm>
          <a:custGeom>
            <a:avLst/>
            <a:gdLst>
              <a:gd name="connsiteX0" fmla="*/ 948905 w 4259808"/>
              <a:gd name="connsiteY0" fmla="*/ 1556 h 5510713"/>
              <a:gd name="connsiteX1" fmla="*/ 2304106 w 4259808"/>
              <a:gd name="connsiteY1" fmla="*/ 405867 h 5510713"/>
              <a:gd name="connsiteX2" fmla="*/ 3890982 w 4259808"/>
              <a:gd name="connsiteY2" fmla="*/ 5156588 h 5510713"/>
              <a:gd name="connsiteX3" fmla="*/ 3680329 w 4259808"/>
              <a:gd name="connsiteY3" fmla="*/ 5445948 h 5510713"/>
              <a:gd name="connsiteX4" fmla="*/ 3616504 w 4259808"/>
              <a:gd name="connsiteY4" fmla="*/ 5510713 h 5510713"/>
              <a:gd name="connsiteX5" fmla="*/ 0 w 4259808"/>
              <a:gd name="connsiteY5" fmla="*/ 5510713 h 5510713"/>
              <a:gd name="connsiteX6" fmla="*/ 0 w 4259808"/>
              <a:gd name="connsiteY6" fmla="*/ 144797 h 5510713"/>
              <a:gd name="connsiteX7" fmla="*/ 164164 w 4259808"/>
              <a:gd name="connsiteY7" fmla="*/ 92266 h 5510713"/>
              <a:gd name="connsiteX8" fmla="*/ 948905 w 4259808"/>
              <a:gd name="connsiteY8" fmla="*/ 1556 h 5510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59808" h="5510713">
                <a:moveTo>
                  <a:pt x="948905" y="1556"/>
                </a:moveTo>
                <a:cubicBezTo>
                  <a:pt x="1395136" y="16867"/>
                  <a:pt x="1853354" y="145625"/>
                  <a:pt x="2304106" y="405867"/>
                </a:cubicBezTo>
                <a:cubicBezTo>
                  <a:pt x="3916211" y="1336616"/>
                  <a:pt x="4808028" y="3568218"/>
                  <a:pt x="3890982" y="5156588"/>
                </a:cubicBezTo>
                <a:cubicBezTo>
                  <a:pt x="3826502" y="5268272"/>
                  <a:pt x="3756052" y="5363347"/>
                  <a:pt x="3680329" y="5445948"/>
                </a:cubicBezTo>
                <a:lnTo>
                  <a:pt x="3616504" y="5510713"/>
                </a:lnTo>
                <a:lnTo>
                  <a:pt x="0" y="5510713"/>
                </a:lnTo>
                <a:lnTo>
                  <a:pt x="0" y="144797"/>
                </a:lnTo>
                <a:lnTo>
                  <a:pt x="164164" y="92266"/>
                </a:lnTo>
                <a:cubicBezTo>
                  <a:pt x="418657" y="23914"/>
                  <a:pt x="681631" y="-7614"/>
                  <a:pt x="948905" y="1556"/>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02" name="Freeform: Shape 101">
            <a:extLst>
              <a:ext uri="{FF2B5EF4-FFF2-40B4-BE49-F238E27FC236}">
                <a16:creationId xmlns:a16="http://schemas.microsoft.com/office/drawing/2014/main" id="{94F7307B-EE3B-4DDF-BA3E-2446D7BA88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20060"/>
            <a:ext cx="4406602" cy="5337940"/>
          </a:xfrm>
          <a:custGeom>
            <a:avLst/>
            <a:gdLst>
              <a:gd name="connsiteX0" fmla="*/ 812878 w 4029221"/>
              <a:gd name="connsiteY0" fmla="*/ 840 h 5265194"/>
              <a:gd name="connsiteX1" fmla="*/ 960980 w 4029221"/>
              <a:gd name="connsiteY1" fmla="*/ 1442 h 5265194"/>
              <a:gd name="connsiteX2" fmla="*/ 2216856 w 4029221"/>
              <a:gd name="connsiteY2" fmla="*/ 376120 h 5265194"/>
              <a:gd name="connsiteX3" fmla="*/ 3687427 w 4029221"/>
              <a:gd name="connsiteY3" fmla="*/ 4778650 h 5265194"/>
              <a:gd name="connsiteX4" fmla="*/ 3267677 w 4029221"/>
              <a:gd name="connsiteY4" fmla="*/ 5245601 h 5265194"/>
              <a:gd name="connsiteX5" fmla="*/ 3237167 w 4029221"/>
              <a:gd name="connsiteY5" fmla="*/ 5265194 h 5265194"/>
              <a:gd name="connsiteX6" fmla="*/ 0 w 4029221"/>
              <a:gd name="connsiteY6" fmla="*/ 5265194 h 5265194"/>
              <a:gd name="connsiteX7" fmla="*/ 0 w 4029221"/>
              <a:gd name="connsiteY7" fmla="*/ 162790 h 5265194"/>
              <a:gd name="connsiteX8" fmla="*/ 58408 w 4029221"/>
              <a:gd name="connsiteY8" fmla="*/ 139352 h 5265194"/>
              <a:gd name="connsiteX9" fmla="*/ 812878 w 4029221"/>
              <a:gd name="connsiteY9" fmla="*/ 840 h 5265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29221" h="5265194">
                <a:moveTo>
                  <a:pt x="812878" y="840"/>
                </a:moveTo>
                <a:cubicBezTo>
                  <a:pt x="862065" y="-449"/>
                  <a:pt x="911443" y="-258"/>
                  <a:pt x="960980" y="1442"/>
                </a:cubicBezTo>
                <a:cubicBezTo>
                  <a:pt x="1374507" y="15631"/>
                  <a:pt x="1799140" y="134952"/>
                  <a:pt x="2216856" y="376120"/>
                </a:cubicBezTo>
                <a:cubicBezTo>
                  <a:pt x="3710806" y="1238652"/>
                  <a:pt x="4537261" y="3306696"/>
                  <a:pt x="3687427" y="4778650"/>
                </a:cubicBezTo>
                <a:cubicBezTo>
                  <a:pt x="3567917" y="4985647"/>
                  <a:pt x="3426282" y="5131074"/>
                  <a:pt x="3267677" y="5245601"/>
                </a:cubicBezTo>
                <a:lnTo>
                  <a:pt x="3237167" y="5265194"/>
                </a:lnTo>
                <a:lnTo>
                  <a:pt x="0" y="5265194"/>
                </a:lnTo>
                <a:lnTo>
                  <a:pt x="0" y="162790"/>
                </a:lnTo>
                <a:lnTo>
                  <a:pt x="58408" y="139352"/>
                </a:lnTo>
                <a:cubicBezTo>
                  <a:pt x="301661" y="55163"/>
                  <a:pt x="554646" y="7607"/>
                  <a:pt x="812878" y="840"/>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04" name="Freeform: Shape 103">
            <a:extLst>
              <a:ext uri="{FF2B5EF4-FFF2-40B4-BE49-F238E27FC236}">
                <a16:creationId xmlns:a16="http://schemas.microsoft.com/office/drawing/2014/main" id="{43D6FC86-C97D-41F7-9F69-5FD01EA5C9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5577" y="-1"/>
            <a:ext cx="4366423" cy="3629533"/>
          </a:xfrm>
          <a:custGeom>
            <a:avLst/>
            <a:gdLst>
              <a:gd name="connsiteX0" fmla="*/ 305212 w 4069058"/>
              <a:gd name="connsiteY0" fmla="*/ 0 h 3547008"/>
              <a:gd name="connsiteX1" fmla="*/ 4069058 w 4069058"/>
              <a:gd name="connsiteY1" fmla="*/ 0 h 3547008"/>
              <a:gd name="connsiteX2" fmla="*/ 4069058 w 4069058"/>
              <a:gd name="connsiteY2" fmla="*/ 2865785 h 3547008"/>
              <a:gd name="connsiteX3" fmla="*/ 3996814 w 4069058"/>
              <a:gd name="connsiteY3" fmla="*/ 2947457 h 3547008"/>
              <a:gd name="connsiteX4" fmla="*/ 2732780 w 4069058"/>
              <a:gd name="connsiteY4" fmla="*/ 3541640 h 3547008"/>
              <a:gd name="connsiteX5" fmla="*/ 1317550 w 4069058"/>
              <a:gd name="connsiteY5" fmla="*/ 3015110 h 3547008"/>
              <a:gd name="connsiteX6" fmla="*/ 1140977 w 4069058"/>
              <a:gd name="connsiteY6" fmla="*/ 2901419 h 3547008"/>
              <a:gd name="connsiteX7" fmla="*/ 330269 w 4069058"/>
              <a:gd name="connsiteY7" fmla="*/ 2297252 h 3547008"/>
              <a:gd name="connsiteX8" fmla="*/ 13299 w 4069058"/>
              <a:gd name="connsiteY8" fmla="*/ 1599966 h 3547008"/>
              <a:gd name="connsiteX9" fmla="*/ 217457 w 4069058"/>
              <a:gd name="connsiteY9" fmla="*/ 178659 h 3547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69058" h="3547008">
                <a:moveTo>
                  <a:pt x="305212" y="0"/>
                </a:moveTo>
                <a:lnTo>
                  <a:pt x="4069058" y="0"/>
                </a:lnTo>
                <a:lnTo>
                  <a:pt x="4069058" y="2865785"/>
                </a:lnTo>
                <a:lnTo>
                  <a:pt x="3996814" y="2947457"/>
                </a:lnTo>
                <a:cubicBezTo>
                  <a:pt x="3654887" y="3311545"/>
                  <a:pt x="3252443" y="3496175"/>
                  <a:pt x="2732780" y="3541640"/>
                </a:cubicBezTo>
                <a:cubicBezTo>
                  <a:pt x="2236701" y="3585041"/>
                  <a:pt x="1850359" y="3361306"/>
                  <a:pt x="1317550" y="3015110"/>
                </a:cubicBezTo>
                <a:cubicBezTo>
                  <a:pt x="1258026" y="2976425"/>
                  <a:pt x="1198546" y="2938265"/>
                  <a:pt x="1140977" y="2901419"/>
                </a:cubicBezTo>
                <a:cubicBezTo>
                  <a:pt x="828927" y="2701433"/>
                  <a:pt x="534230" y="2512513"/>
                  <a:pt x="330269" y="2297252"/>
                </a:cubicBezTo>
                <a:cubicBezTo>
                  <a:pt x="135278" y="2091465"/>
                  <a:pt x="37487" y="1876435"/>
                  <a:pt x="13299" y="1599966"/>
                </a:cubicBezTo>
                <a:cubicBezTo>
                  <a:pt x="-32170" y="1080250"/>
                  <a:pt x="39709" y="589889"/>
                  <a:pt x="217457" y="178659"/>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06" name="Freeform: Shape 105">
            <a:extLst>
              <a:ext uri="{FF2B5EF4-FFF2-40B4-BE49-F238E27FC236}">
                <a16:creationId xmlns:a16="http://schemas.microsoft.com/office/drawing/2014/main" id="{1149BA8E-E6C8-4AD3-9570-48F8A1AC8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253663" y="0"/>
            <a:ext cx="3938337" cy="3321595"/>
          </a:xfrm>
          <a:custGeom>
            <a:avLst/>
            <a:gdLst>
              <a:gd name="connsiteX0" fmla="*/ 3466434 w 3872006"/>
              <a:gd name="connsiteY0" fmla="*/ 0 h 3321595"/>
              <a:gd name="connsiteX1" fmla="*/ 65800 w 3872006"/>
              <a:gd name="connsiteY1" fmla="*/ 0 h 3321595"/>
              <a:gd name="connsiteX2" fmla="*/ 0 w 3872006"/>
              <a:gd name="connsiteY2" fmla="*/ 59511 h 3321595"/>
              <a:gd name="connsiteX3" fmla="*/ 0 w 3872006"/>
              <a:gd name="connsiteY3" fmla="*/ 2518435 h 3321595"/>
              <a:gd name="connsiteX4" fmla="*/ 80122 w 3872006"/>
              <a:gd name="connsiteY4" fmla="*/ 2618704 h 3321595"/>
              <a:gd name="connsiteX5" fmla="*/ 1549501 w 3872006"/>
              <a:gd name="connsiteY5" fmla="*/ 3321595 h 3321595"/>
              <a:gd name="connsiteX6" fmla="*/ 2796711 w 3872006"/>
              <a:gd name="connsiteY6" fmla="*/ 2749441 h 3321595"/>
              <a:gd name="connsiteX7" fmla="*/ 2948494 w 3872006"/>
              <a:gd name="connsiteY7" fmla="*/ 2635829 h 3321595"/>
              <a:gd name="connsiteX8" fmla="*/ 3638840 w 3872006"/>
              <a:gd name="connsiteY8" fmla="*/ 2041901 h 3321595"/>
              <a:gd name="connsiteX9" fmla="*/ 3872006 w 3872006"/>
              <a:gd name="connsiteY9" fmla="*/ 1404055 h 3321595"/>
              <a:gd name="connsiteX10" fmla="*/ 3467973 w 3872006"/>
              <a:gd name="connsiteY10" fmla="*/ 1974 h 3321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72006" h="3321595">
                <a:moveTo>
                  <a:pt x="3466434" y="0"/>
                </a:moveTo>
                <a:lnTo>
                  <a:pt x="65800" y="0"/>
                </a:lnTo>
                <a:lnTo>
                  <a:pt x="0" y="59511"/>
                </a:lnTo>
                <a:lnTo>
                  <a:pt x="0" y="2518435"/>
                </a:lnTo>
                <a:lnTo>
                  <a:pt x="80122" y="2618704"/>
                </a:lnTo>
                <a:cubicBezTo>
                  <a:pt x="490323" y="3108658"/>
                  <a:pt x="942414" y="3321595"/>
                  <a:pt x="1549501" y="3321595"/>
                </a:cubicBezTo>
                <a:cubicBezTo>
                  <a:pt x="2004852" y="3321595"/>
                  <a:pt x="2338950" y="3095023"/>
                  <a:pt x="2796711" y="2749441"/>
                </a:cubicBezTo>
                <a:cubicBezTo>
                  <a:pt x="2847850" y="2710827"/>
                  <a:pt x="2898991" y="2672676"/>
                  <a:pt x="2948494" y="2635829"/>
                </a:cubicBezTo>
                <a:cubicBezTo>
                  <a:pt x="3216812" y="2435869"/>
                  <a:pt x="3470203" y="2246981"/>
                  <a:pt x="3638840" y="2041901"/>
                </a:cubicBezTo>
                <a:cubicBezTo>
                  <a:pt x="3800062" y="1845849"/>
                  <a:pt x="3872006" y="1649145"/>
                  <a:pt x="3872006" y="1404055"/>
                </a:cubicBezTo>
                <a:cubicBezTo>
                  <a:pt x="3872006" y="866538"/>
                  <a:pt x="3729694" y="376466"/>
                  <a:pt x="3467973" y="1974"/>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8" name="Freeform: Shape 107">
            <a:extLst>
              <a:ext uri="{FF2B5EF4-FFF2-40B4-BE49-F238E27FC236}">
                <a16:creationId xmlns:a16="http://schemas.microsoft.com/office/drawing/2014/main" id="{FDA5EA15-015B-4C5B-86F1-E15E6C34F9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71504" y="0"/>
            <a:ext cx="4120496" cy="3411460"/>
          </a:xfrm>
          <a:custGeom>
            <a:avLst/>
            <a:gdLst>
              <a:gd name="connsiteX0" fmla="*/ 3564894 w 3904481"/>
              <a:gd name="connsiteY0" fmla="*/ 0 h 3411460"/>
              <a:gd name="connsiteX1" fmla="*/ 0 w 3904481"/>
              <a:gd name="connsiteY1" fmla="*/ 0 h 3411460"/>
              <a:gd name="connsiteX2" fmla="*/ 0 w 3904481"/>
              <a:gd name="connsiteY2" fmla="*/ 2659993 h 3411460"/>
              <a:gd name="connsiteX3" fmla="*/ 1876 w 3904481"/>
              <a:gd name="connsiteY3" fmla="*/ 2662425 h 3411460"/>
              <a:gd name="connsiteX4" fmla="*/ 1514161 w 3904481"/>
              <a:gd name="connsiteY4" fmla="*/ 3411460 h 3411460"/>
              <a:gd name="connsiteX5" fmla="*/ 2797788 w 3904481"/>
              <a:gd name="connsiteY5" fmla="*/ 2801744 h 3411460"/>
              <a:gd name="connsiteX6" fmla="*/ 2954004 w 3904481"/>
              <a:gd name="connsiteY6" fmla="*/ 2680673 h 3411460"/>
              <a:gd name="connsiteX7" fmla="*/ 3664508 w 3904481"/>
              <a:gd name="connsiteY7" fmla="*/ 2047754 h 3411460"/>
              <a:gd name="connsiteX8" fmla="*/ 3904481 w 3904481"/>
              <a:gd name="connsiteY8" fmla="*/ 1368033 h 3411460"/>
              <a:gd name="connsiteX9" fmla="*/ 3596499 w 3904481"/>
              <a:gd name="connsiteY9" fmla="*/ 52268 h 3411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904481" h="3411460">
                <a:moveTo>
                  <a:pt x="3564894" y="0"/>
                </a:moveTo>
                <a:lnTo>
                  <a:pt x="0" y="0"/>
                </a:lnTo>
                <a:lnTo>
                  <a:pt x="0" y="2659993"/>
                </a:lnTo>
                <a:lnTo>
                  <a:pt x="1876" y="2662425"/>
                </a:lnTo>
                <a:cubicBezTo>
                  <a:pt x="424055" y="3184544"/>
                  <a:pt x="889346" y="3411460"/>
                  <a:pt x="1514161" y="3411460"/>
                </a:cubicBezTo>
                <a:cubicBezTo>
                  <a:pt x="1982808" y="3411460"/>
                  <a:pt x="2326661" y="3170014"/>
                  <a:pt x="2797788" y="2801744"/>
                </a:cubicBezTo>
                <a:cubicBezTo>
                  <a:pt x="2850420" y="2760595"/>
                  <a:pt x="2903054" y="2719940"/>
                  <a:pt x="2954004" y="2680673"/>
                </a:cubicBezTo>
                <a:cubicBezTo>
                  <a:pt x="3230156" y="2467586"/>
                  <a:pt x="3490946" y="2266297"/>
                  <a:pt x="3664508" y="2047754"/>
                </a:cubicBezTo>
                <a:cubicBezTo>
                  <a:pt x="3830437" y="1838832"/>
                  <a:pt x="3904481" y="1629214"/>
                  <a:pt x="3904481" y="1368033"/>
                </a:cubicBezTo>
                <a:cubicBezTo>
                  <a:pt x="3904481" y="877057"/>
                  <a:pt x="3796872" y="423228"/>
                  <a:pt x="3596499" y="52268"/>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CAFB2E97-5034-2D71-2F7D-26F0FBD94B58}"/>
              </a:ext>
            </a:extLst>
          </p:cNvPr>
          <p:cNvSpPr>
            <a:spLocks noGrp="1"/>
          </p:cNvSpPr>
          <p:nvPr>
            <p:ph type="title"/>
          </p:nvPr>
        </p:nvSpPr>
        <p:spPr>
          <a:xfrm>
            <a:off x="3046748" y="202664"/>
            <a:ext cx="5546431" cy="1123182"/>
          </a:xfrm>
        </p:spPr>
        <p:txBody>
          <a:bodyPr anchor="b">
            <a:normAutofit/>
          </a:bodyPr>
          <a:lstStyle/>
          <a:p>
            <a:pPr algn="ctr"/>
            <a:r>
              <a:rPr lang="en-US" sz="4400" dirty="0">
                <a:latin typeface="Sabon Next LT"/>
                <a:ea typeface="Meiryo"/>
                <a:cs typeface="Sabon Next LT"/>
              </a:rPr>
              <a:t>The Main Tasks</a:t>
            </a:r>
            <a:endParaRPr lang="en-US" sz="3800" dirty="0">
              <a:latin typeface="Sabon Next LT"/>
              <a:cs typeface="Sabon Next LT"/>
            </a:endParaRPr>
          </a:p>
        </p:txBody>
      </p:sp>
      <p:sp>
        <p:nvSpPr>
          <p:cNvPr id="10" name="TextBox 9">
            <a:extLst>
              <a:ext uri="{FF2B5EF4-FFF2-40B4-BE49-F238E27FC236}">
                <a16:creationId xmlns:a16="http://schemas.microsoft.com/office/drawing/2014/main" id="{39CC35D7-484D-7F6B-5417-5E1B4C4848BB}"/>
              </a:ext>
            </a:extLst>
          </p:cNvPr>
          <p:cNvSpPr txBox="1"/>
          <p:nvPr/>
        </p:nvSpPr>
        <p:spPr>
          <a:xfrm>
            <a:off x="202116" y="1657468"/>
            <a:ext cx="8419193" cy="459164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130000"/>
              </a:lnSpc>
              <a:buFont typeface="Arial"/>
              <a:buChar char="•"/>
            </a:pPr>
            <a:r>
              <a:rPr lang="en-US" sz="1900" b="1" i="1" dirty="0">
                <a:latin typeface="Calibri"/>
                <a:ea typeface="Calibri"/>
                <a:cs typeface="Calibri"/>
              </a:rPr>
              <a:t>Group 3 (HA) -</a:t>
            </a:r>
            <a:r>
              <a:rPr lang="en-US" sz="1900" b="1" dirty="0">
                <a:latin typeface="Calibri"/>
                <a:ea typeface="Calibri"/>
                <a:cs typeface="Calibri"/>
              </a:rPr>
              <a:t> </a:t>
            </a:r>
            <a:r>
              <a:rPr lang="en-US" sz="1900" dirty="0">
                <a:latin typeface="Calibri"/>
                <a:ea typeface="Calibri"/>
                <a:cs typeface="Calibri"/>
              </a:rPr>
              <a:t>Students focused on doubling three-digit numbers with the aid of a worksheet that included a step-by-step example, promoting collaborative learning through pair work.</a:t>
            </a:r>
          </a:p>
          <a:p>
            <a:pPr marL="285750" indent="-285750">
              <a:lnSpc>
                <a:spcPct val="130000"/>
              </a:lnSpc>
              <a:buFont typeface="Arial"/>
              <a:buChar char="•"/>
            </a:pPr>
            <a:r>
              <a:rPr lang="en-US" sz="1900" b="1" i="1" dirty="0">
                <a:latin typeface="Calibri"/>
                <a:ea typeface="Calibri"/>
                <a:cs typeface="Calibri"/>
              </a:rPr>
              <a:t>Group 2 (MA) </a:t>
            </a:r>
            <a:r>
              <a:rPr lang="en-US" sz="1900" b="1" dirty="0">
                <a:latin typeface="Calibri"/>
                <a:ea typeface="Calibri"/>
                <a:cs typeface="Calibri"/>
              </a:rPr>
              <a:t>- </a:t>
            </a:r>
            <a:r>
              <a:rPr lang="en-US" sz="1900" dirty="0">
                <a:latin typeface="Calibri"/>
                <a:ea typeface="Calibri"/>
                <a:cs typeface="Calibri"/>
              </a:rPr>
              <a:t>Students worked on doubling two-digit numbers by splitting the number into tens and ones, which may require carrying over to the next place value. </a:t>
            </a:r>
            <a:endParaRPr lang="en-US" sz="1900">
              <a:latin typeface="Calibri"/>
              <a:ea typeface="Calibri"/>
              <a:cs typeface="Calibri"/>
            </a:endParaRPr>
          </a:p>
          <a:p>
            <a:pPr marL="285750" indent="-285750">
              <a:lnSpc>
                <a:spcPct val="130000"/>
              </a:lnSpc>
              <a:buFont typeface="Arial"/>
              <a:buChar char="•"/>
            </a:pPr>
            <a:r>
              <a:rPr lang="en-US" sz="1900" b="1" i="1" dirty="0">
                <a:latin typeface="Calibri"/>
                <a:ea typeface="Calibri"/>
                <a:cs typeface="Calibri"/>
              </a:rPr>
              <a:t>Group 1 (LA) </a:t>
            </a:r>
            <a:r>
              <a:rPr lang="en-US" sz="1900" b="1" dirty="0">
                <a:latin typeface="Calibri"/>
                <a:ea typeface="Calibri"/>
                <a:cs typeface="Calibri"/>
              </a:rPr>
              <a:t>-</a:t>
            </a:r>
            <a:r>
              <a:rPr lang="en-US" sz="1900" dirty="0">
                <a:latin typeface="Calibri"/>
                <a:ea typeface="Calibri"/>
                <a:cs typeface="Calibri"/>
              </a:rPr>
              <a:t> Students practiced doubling one- and two-digit numbers. With support from an LSA the learners used manipulatives like </a:t>
            </a:r>
            <a:r>
              <a:rPr lang="en-US" sz="1900" dirty="0" err="1">
                <a:latin typeface="Calibri"/>
                <a:ea typeface="Calibri"/>
                <a:cs typeface="Calibri"/>
              </a:rPr>
              <a:t>Numicons</a:t>
            </a:r>
            <a:r>
              <a:rPr lang="en-US" sz="1900" dirty="0">
                <a:latin typeface="Calibri"/>
                <a:ea typeface="Calibri"/>
                <a:cs typeface="Calibri"/>
              </a:rPr>
              <a:t> to aid in visualizing and grasping the concept of doubling. </a:t>
            </a:r>
            <a:endParaRPr lang="en-US" sz="1900">
              <a:latin typeface="Calibri"/>
              <a:ea typeface="Calibri"/>
              <a:cs typeface="Calibri"/>
            </a:endParaRPr>
          </a:p>
          <a:p>
            <a:pPr>
              <a:lnSpc>
                <a:spcPct val="130000"/>
              </a:lnSpc>
            </a:pPr>
            <a:endParaRPr lang="en-US" sz="1900" dirty="0">
              <a:latin typeface="Calibri"/>
              <a:ea typeface="Calibri"/>
              <a:cs typeface="Calibri"/>
            </a:endParaRPr>
          </a:p>
          <a:p>
            <a:pPr>
              <a:lnSpc>
                <a:spcPct val="130000"/>
              </a:lnSpc>
            </a:pPr>
            <a:r>
              <a:rPr lang="en-US" sz="1900" dirty="0">
                <a:latin typeface="Calibri"/>
                <a:ea typeface="Calibri"/>
                <a:cs typeface="Calibri"/>
              </a:rPr>
              <a:t>Peer assessment and live marking techniques are examples of </a:t>
            </a:r>
            <a:r>
              <a:rPr lang="en-US" sz="1900" err="1">
                <a:latin typeface="Calibri"/>
                <a:ea typeface="Calibri"/>
                <a:cs typeface="Calibri"/>
              </a:rPr>
              <a:t>AfL</a:t>
            </a:r>
            <a:r>
              <a:rPr lang="en-US" sz="1900" dirty="0">
                <a:latin typeface="Calibri"/>
                <a:ea typeface="Calibri"/>
                <a:cs typeface="Calibri"/>
              </a:rPr>
              <a:t> strategies that were implemented during this period.</a:t>
            </a:r>
            <a:r>
              <a:rPr lang="en-US" sz="1900" dirty="0">
                <a:solidFill>
                  <a:srgbClr val="404040"/>
                </a:solidFill>
                <a:latin typeface="Calibri"/>
                <a:ea typeface="Calibri"/>
                <a:cs typeface="Calibri"/>
              </a:rPr>
              <a:t> </a:t>
            </a:r>
            <a:endParaRPr lang="en-US" sz="1900" dirty="0">
              <a:ea typeface="Meiryo"/>
            </a:endParaRPr>
          </a:p>
        </p:txBody>
      </p:sp>
      <p:pic>
        <p:nvPicPr>
          <p:cNvPr id="3" name="Picture 2">
            <a:extLst>
              <a:ext uri="{FF2B5EF4-FFF2-40B4-BE49-F238E27FC236}">
                <a16:creationId xmlns:a16="http://schemas.microsoft.com/office/drawing/2014/main" id="{D4D1C27A-9D53-6372-778C-F7716A365153}"/>
              </a:ext>
            </a:extLst>
          </p:cNvPr>
          <p:cNvPicPr>
            <a:picLocks noChangeAspect="1"/>
          </p:cNvPicPr>
          <p:nvPr/>
        </p:nvPicPr>
        <p:blipFill>
          <a:blip r:embed="rId2"/>
          <a:stretch>
            <a:fillRect/>
          </a:stretch>
        </p:blipFill>
        <p:spPr>
          <a:xfrm>
            <a:off x="9662634" y="103422"/>
            <a:ext cx="2188806" cy="2877546"/>
          </a:xfrm>
          <a:prstGeom prst="rect">
            <a:avLst/>
          </a:prstGeom>
        </p:spPr>
      </p:pic>
      <p:pic>
        <p:nvPicPr>
          <p:cNvPr id="5" name="Picture 4" descr="A book with a picture of a machine&#10;&#10;Description automatically generated">
            <a:extLst>
              <a:ext uri="{FF2B5EF4-FFF2-40B4-BE49-F238E27FC236}">
                <a16:creationId xmlns:a16="http://schemas.microsoft.com/office/drawing/2014/main" id="{B14CEA8C-B271-9B4B-BE06-D6ECA0581C37}"/>
              </a:ext>
            </a:extLst>
          </p:cNvPr>
          <p:cNvPicPr>
            <a:picLocks noChangeAspect="1"/>
          </p:cNvPicPr>
          <p:nvPr/>
        </p:nvPicPr>
        <p:blipFill>
          <a:blip r:embed="rId3"/>
          <a:stretch>
            <a:fillRect/>
          </a:stretch>
        </p:blipFill>
        <p:spPr>
          <a:xfrm>
            <a:off x="8553015" y="2272505"/>
            <a:ext cx="2903379" cy="2315755"/>
          </a:xfrm>
          <a:prstGeom prst="rect">
            <a:avLst/>
          </a:prstGeom>
        </p:spPr>
      </p:pic>
      <p:pic>
        <p:nvPicPr>
          <p:cNvPr id="8" name="Picture 7" descr="A paper with numbers and a yellow label&#10;&#10;Description automatically generated">
            <a:extLst>
              <a:ext uri="{FF2B5EF4-FFF2-40B4-BE49-F238E27FC236}">
                <a16:creationId xmlns:a16="http://schemas.microsoft.com/office/drawing/2014/main" id="{C0DFD545-B818-042D-6716-BFA011053A11}"/>
              </a:ext>
            </a:extLst>
          </p:cNvPr>
          <p:cNvPicPr>
            <a:picLocks noChangeAspect="1"/>
          </p:cNvPicPr>
          <p:nvPr/>
        </p:nvPicPr>
        <p:blipFill>
          <a:blip r:embed="rId4"/>
          <a:srcRect l="10496" t="-122" r="-286" b="270"/>
          <a:stretch/>
        </p:blipFill>
        <p:spPr>
          <a:xfrm>
            <a:off x="9823740" y="4092844"/>
            <a:ext cx="2193605" cy="2637999"/>
          </a:xfrm>
          <a:prstGeom prst="rect">
            <a:avLst/>
          </a:prstGeom>
        </p:spPr>
      </p:pic>
    </p:spTree>
    <p:extLst>
      <p:ext uri="{BB962C8B-B14F-4D97-AF65-F5344CB8AC3E}">
        <p14:creationId xmlns:p14="http://schemas.microsoft.com/office/powerpoint/2010/main" val="137521924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9" name="Rectangle 78">
            <a:extLst>
              <a:ext uri="{FF2B5EF4-FFF2-40B4-BE49-F238E27FC236}">
                <a16:creationId xmlns:a16="http://schemas.microsoft.com/office/drawing/2014/main" id="{10CE40DC-5723-449B-A365-A61D8C262E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lang="en-US" sz="1800" b="0" i="0" u="none" strike="noStrike" kern="1200" cap="none" spc="0" normalizeH="0" baseline="0" noProof="0" dirty="0">
              <a:ln>
                <a:noFill/>
              </a:ln>
              <a:solidFill>
                <a:schemeClr val="tx1"/>
              </a:solidFill>
              <a:effectLst/>
              <a:uLnTx/>
              <a:uFillTx/>
              <a:latin typeface="Meiryo"/>
              <a:ea typeface="Meiryo"/>
            </a:endParaRPr>
          </a:p>
        </p:txBody>
      </p:sp>
      <p:pic>
        <p:nvPicPr>
          <p:cNvPr id="12" name="Picture 11" descr="A white door with a sign on the wall&#10;&#10;Description automatically generated">
            <a:extLst>
              <a:ext uri="{FF2B5EF4-FFF2-40B4-BE49-F238E27FC236}">
                <a16:creationId xmlns:a16="http://schemas.microsoft.com/office/drawing/2014/main" id="{3C882C0F-A63C-4751-8D04-513CCD950068}"/>
              </a:ext>
            </a:extLst>
          </p:cNvPr>
          <p:cNvPicPr>
            <a:picLocks noChangeAspect="1"/>
          </p:cNvPicPr>
          <p:nvPr/>
        </p:nvPicPr>
        <p:blipFill>
          <a:blip r:embed="rId2"/>
          <a:srcRect t="3767" r="4437" b="24908"/>
          <a:stretch/>
        </p:blipFill>
        <p:spPr>
          <a:xfrm>
            <a:off x="1524" y="1485"/>
            <a:ext cx="12181972" cy="6856491"/>
          </a:xfrm>
          <a:prstGeom prst="rect">
            <a:avLst/>
          </a:prstGeom>
        </p:spPr>
      </p:pic>
      <p:sp>
        <p:nvSpPr>
          <p:cNvPr id="80" name="Freeform: Shape 79">
            <a:extLst>
              <a:ext uri="{FF2B5EF4-FFF2-40B4-BE49-F238E27FC236}">
                <a16:creationId xmlns:a16="http://schemas.microsoft.com/office/drawing/2014/main" id="{28207E96-6DFF-4119-B2EA-3299067D2F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42598" y="0"/>
            <a:ext cx="10189600" cy="6858000"/>
          </a:xfrm>
          <a:custGeom>
            <a:avLst/>
            <a:gdLst>
              <a:gd name="connsiteX0" fmla="*/ 8513625 w 10189600"/>
              <a:gd name="connsiteY0" fmla="*/ 0 h 6858000"/>
              <a:gd name="connsiteX1" fmla="*/ 1434689 w 10189600"/>
              <a:gd name="connsiteY1" fmla="*/ 0 h 6858000"/>
              <a:gd name="connsiteX2" fmla="*/ 1271976 w 10189600"/>
              <a:gd name="connsiteY2" fmla="*/ 160651 h 6858000"/>
              <a:gd name="connsiteX3" fmla="*/ 0 w 10189600"/>
              <a:gd name="connsiteY3" fmla="*/ 3879329 h 6858000"/>
              <a:gd name="connsiteX4" fmla="*/ 1565101 w 10189600"/>
              <a:gd name="connsiteY4" fmla="*/ 6659296 h 6858000"/>
              <a:gd name="connsiteX5" fmla="*/ 1789426 w 10189600"/>
              <a:gd name="connsiteY5" fmla="*/ 6858000 h 6858000"/>
              <a:gd name="connsiteX6" fmla="*/ 8868328 w 10189600"/>
              <a:gd name="connsiteY6" fmla="*/ 6858000 h 6858000"/>
              <a:gd name="connsiteX7" fmla="*/ 8925683 w 10189600"/>
              <a:gd name="connsiteY7" fmla="*/ 6804604 h 6858000"/>
              <a:gd name="connsiteX8" fmla="*/ 10189600 w 10189600"/>
              <a:gd name="connsiteY8" fmla="*/ 4217082 h 6858000"/>
              <a:gd name="connsiteX9" fmla="*/ 8536469 w 10189600"/>
              <a:gd name="connsiteY9" fmla="*/ 1746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189600" h="6858000">
                <a:moveTo>
                  <a:pt x="8513625" y="0"/>
                </a:moveTo>
                <a:lnTo>
                  <a:pt x="1434689" y="0"/>
                </a:lnTo>
                <a:lnTo>
                  <a:pt x="1271976" y="160651"/>
                </a:lnTo>
                <a:cubicBezTo>
                  <a:pt x="451613" y="1030749"/>
                  <a:pt x="0" y="2373165"/>
                  <a:pt x="0" y="3879329"/>
                </a:cubicBezTo>
                <a:cubicBezTo>
                  <a:pt x="0" y="5207145"/>
                  <a:pt x="731040" y="5919527"/>
                  <a:pt x="1565101" y="6659296"/>
                </a:cubicBezTo>
                <a:lnTo>
                  <a:pt x="1789426" y="6858000"/>
                </a:lnTo>
                <a:lnTo>
                  <a:pt x="8868328" y="6858000"/>
                </a:lnTo>
                <a:lnTo>
                  <a:pt x="8925683" y="6804604"/>
                </a:lnTo>
                <a:cubicBezTo>
                  <a:pt x="9627437" y="6132444"/>
                  <a:pt x="10189600" y="5418356"/>
                  <a:pt x="10189600" y="4217082"/>
                </a:cubicBezTo>
                <a:cubicBezTo>
                  <a:pt x="10189600" y="2437327"/>
                  <a:pt x="9597144" y="878708"/>
                  <a:pt x="8536469" y="17461"/>
                </a:cubicBezTo>
                <a:close/>
              </a:path>
            </a:pathLst>
          </a:custGeom>
          <a:solidFill>
            <a:schemeClr val="bg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1" name="Freeform: Shape 80">
            <a:extLst>
              <a:ext uri="{FF2B5EF4-FFF2-40B4-BE49-F238E27FC236}">
                <a16:creationId xmlns:a16="http://schemas.microsoft.com/office/drawing/2014/main" id="{9E223C86-12C5-4A60-A21A-D7FC75EFC6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57813" y="0"/>
            <a:ext cx="1323453" cy="6858000"/>
          </a:xfrm>
          <a:custGeom>
            <a:avLst/>
            <a:gdLst>
              <a:gd name="connsiteX0" fmla="*/ 28443 w 1323453"/>
              <a:gd name="connsiteY0" fmla="*/ 0 h 6858000"/>
              <a:gd name="connsiteX1" fmla="*/ 10519 w 1323453"/>
              <a:gd name="connsiteY1" fmla="*/ 0 h 6858000"/>
              <a:gd name="connsiteX2" fmla="*/ 37377 w 1323453"/>
              <a:gd name="connsiteY2" fmla="*/ 27367 h 6858000"/>
              <a:gd name="connsiteX3" fmla="*/ 1297455 w 1323453"/>
              <a:gd name="connsiteY3" fmla="*/ 4282319 h 6858000"/>
              <a:gd name="connsiteX4" fmla="*/ 248584 w 1323453"/>
              <a:gd name="connsiteY4" fmla="*/ 6615157 h 6858000"/>
              <a:gd name="connsiteX5" fmla="*/ 0 w 1323453"/>
              <a:gd name="connsiteY5" fmla="*/ 6858000 h 6858000"/>
              <a:gd name="connsiteX6" fmla="*/ 19869 w 1323453"/>
              <a:gd name="connsiteY6" fmla="*/ 6858000 h 6858000"/>
              <a:gd name="connsiteX7" fmla="*/ 267461 w 1323453"/>
              <a:gd name="connsiteY7" fmla="*/ 6616128 h 6858000"/>
              <a:gd name="connsiteX8" fmla="*/ 1316330 w 1323453"/>
              <a:gd name="connsiteY8" fmla="*/ 4283289 h 6858000"/>
              <a:gd name="connsiteX9" fmla="*/ 56253 w 1323453"/>
              <a:gd name="connsiteY9" fmla="*/ 2833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23453" h="6858000">
                <a:moveTo>
                  <a:pt x="28443" y="0"/>
                </a:moveTo>
                <a:lnTo>
                  <a:pt x="10519" y="0"/>
                </a:lnTo>
                <a:lnTo>
                  <a:pt x="37377" y="27367"/>
                </a:lnTo>
                <a:cubicBezTo>
                  <a:pt x="919519" y="995374"/>
                  <a:pt x="1367465" y="2551123"/>
                  <a:pt x="1297455" y="4282319"/>
                </a:cubicBezTo>
                <a:cubicBezTo>
                  <a:pt x="1254252" y="5350659"/>
                  <a:pt x="821705" y="6026831"/>
                  <a:pt x="248584" y="6615157"/>
                </a:cubicBezTo>
                <a:lnTo>
                  <a:pt x="0" y="6858000"/>
                </a:lnTo>
                <a:lnTo>
                  <a:pt x="19869" y="6858000"/>
                </a:lnTo>
                <a:lnTo>
                  <a:pt x="267461" y="6616128"/>
                </a:lnTo>
                <a:cubicBezTo>
                  <a:pt x="840581" y="6027802"/>
                  <a:pt x="1273128" y="5351630"/>
                  <a:pt x="1316330" y="4283289"/>
                </a:cubicBezTo>
                <a:cubicBezTo>
                  <a:pt x="1386340" y="2552094"/>
                  <a:pt x="938396" y="996343"/>
                  <a:pt x="56253" y="2833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82" name="Freeform: Shape 81">
            <a:extLst>
              <a:ext uri="{FF2B5EF4-FFF2-40B4-BE49-F238E27FC236}">
                <a16:creationId xmlns:a16="http://schemas.microsoft.com/office/drawing/2014/main" id="{FA573AF0-3C0B-4895-A7A6-F41B032115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645" y="0"/>
            <a:ext cx="1561993" cy="6858000"/>
          </a:xfrm>
          <a:custGeom>
            <a:avLst/>
            <a:gdLst>
              <a:gd name="connsiteX0" fmla="*/ 1544228 w 1561993"/>
              <a:gd name="connsiteY0" fmla="*/ 0 h 6858000"/>
              <a:gd name="connsiteX1" fmla="*/ 1561993 w 1561993"/>
              <a:gd name="connsiteY1" fmla="*/ 0 h 6858000"/>
              <a:gd name="connsiteX2" fmla="*/ 1540943 w 1561993"/>
              <a:gd name="connsiteY2" fmla="*/ 17040 h 6858000"/>
              <a:gd name="connsiteX3" fmla="*/ 17765 w 1561993"/>
              <a:gd name="connsiteY3" fmla="*/ 4115040 h 6858000"/>
              <a:gd name="connsiteX4" fmla="*/ 1142901 w 1561993"/>
              <a:gd name="connsiteY4" fmla="*/ 6599739 h 6858000"/>
              <a:gd name="connsiteX5" fmla="*/ 1403744 w 1561993"/>
              <a:gd name="connsiteY5" fmla="*/ 6858000 h 6858000"/>
              <a:gd name="connsiteX6" fmla="*/ 1385980 w 1561993"/>
              <a:gd name="connsiteY6" fmla="*/ 6858000 h 6858000"/>
              <a:gd name="connsiteX7" fmla="*/ 1125137 w 1561993"/>
              <a:gd name="connsiteY7" fmla="*/ 6599739 h 6858000"/>
              <a:gd name="connsiteX8" fmla="*/ 0 w 1561993"/>
              <a:gd name="connsiteY8" fmla="*/ 4115040 h 6858000"/>
              <a:gd name="connsiteX9" fmla="*/ 1523178 w 1561993"/>
              <a:gd name="connsiteY9" fmla="*/ 1704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61993" h="6858000">
                <a:moveTo>
                  <a:pt x="1544228" y="0"/>
                </a:moveTo>
                <a:lnTo>
                  <a:pt x="1561993" y="0"/>
                </a:lnTo>
                <a:lnTo>
                  <a:pt x="1540943" y="17040"/>
                </a:lnTo>
                <a:cubicBezTo>
                  <a:pt x="563647" y="857447"/>
                  <a:pt x="17765" y="2378351"/>
                  <a:pt x="17765" y="4115040"/>
                </a:cubicBezTo>
                <a:cubicBezTo>
                  <a:pt x="17765" y="5263323"/>
                  <a:pt x="514810" y="5955416"/>
                  <a:pt x="1142901" y="6599739"/>
                </a:cubicBezTo>
                <a:lnTo>
                  <a:pt x="1403744" y="6858000"/>
                </a:lnTo>
                <a:lnTo>
                  <a:pt x="1385980" y="6858000"/>
                </a:lnTo>
                <a:lnTo>
                  <a:pt x="1125137" y="6599739"/>
                </a:lnTo>
                <a:cubicBezTo>
                  <a:pt x="497046" y="5955416"/>
                  <a:pt x="0" y="5263323"/>
                  <a:pt x="0" y="4115040"/>
                </a:cubicBezTo>
                <a:cubicBezTo>
                  <a:pt x="0" y="2378351"/>
                  <a:pt x="545882" y="857447"/>
                  <a:pt x="1523178" y="1704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3" name="Freeform: Shape 82">
            <a:extLst>
              <a:ext uri="{FF2B5EF4-FFF2-40B4-BE49-F238E27FC236}">
                <a16:creationId xmlns:a16="http://schemas.microsoft.com/office/drawing/2014/main" id="{62442AC3-A9B0-4865-8A8A-1504FFC6E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34283" y="0"/>
            <a:ext cx="1904278" cy="6858000"/>
          </a:xfrm>
          <a:custGeom>
            <a:avLst/>
            <a:gdLst>
              <a:gd name="connsiteX0" fmla="*/ 624262 w 1775065"/>
              <a:gd name="connsiteY0" fmla="*/ 0 h 6858000"/>
              <a:gd name="connsiteX1" fmla="*/ 642233 w 1775065"/>
              <a:gd name="connsiteY1" fmla="*/ 0 h 6858000"/>
              <a:gd name="connsiteX2" fmla="*/ 673003 w 1775065"/>
              <a:gd name="connsiteY2" fmla="*/ 35111 h 6858000"/>
              <a:gd name="connsiteX3" fmla="*/ 1767974 w 1775065"/>
              <a:gd name="connsiteY3" fmla="*/ 3968278 h 6858000"/>
              <a:gd name="connsiteX4" fmla="*/ 115603 w 1775065"/>
              <a:gd name="connsiteY4" fmla="*/ 6776131 h 6858000"/>
              <a:gd name="connsiteX5" fmla="*/ 19890 w 1775065"/>
              <a:gd name="connsiteY5" fmla="*/ 6858000 h 6858000"/>
              <a:gd name="connsiteX6" fmla="*/ 0 w 1775065"/>
              <a:gd name="connsiteY6" fmla="*/ 6858000 h 6858000"/>
              <a:gd name="connsiteX7" fmla="*/ 96809 w 1775065"/>
              <a:gd name="connsiteY7" fmla="*/ 6775193 h 6858000"/>
              <a:gd name="connsiteX8" fmla="*/ 1749182 w 1775065"/>
              <a:gd name="connsiteY8" fmla="*/ 3967340 h 6858000"/>
              <a:gd name="connsiteX9" fmla="*/ 654209 w 1775065"/>
              <a:gd name="connsiteY9" fmla="*/ 3417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75065" h="6858000">
                <a:moveTo>
                  <a:pt x="624262" y="0"/>
                </a:moveTo>
                <a:lnTo>
                  <a:pt x="642233" y="0"/>
                </a:lnTo>
                <a:lnTo>
                  <a:pt x="673003" y="35111"/>
                </a:lnTo>
                <a:cubicBezTo>
                  <a:pt x="1445427" y="977982"/>
                  <a:pt x="1833320" y="2398562"/>
                  <a:pt x="1767974" y="3968278"/>
                </a:cubicBezTo>
                <a:cubicBezTo>
                  <a:pt x="1710622" y="5345972"/>
                  <a:pt x="964135" y="6049363"/>
                  <a:pt x="115603" y="6776131"/>
                </a:cubicBezTo>
                <a:lnTo>
                  <a:pt x="19890" y="6858000"/>
                </a:lnTo>
                <a:lnTo>
                  <a:pt x="0" y="6858000"/>
                </a:lnTo>
                <a:lnTo>
                  <a:pt x="96809" y="6775193"/>
                </a:lnTo>
                <a:cubicBezTo>
                  <a:pt x="945341" y="6048424"/>
                  <a:pt x="1691828" y="5345034"/>
                  <a:pt x="1749182" y="3967340"/>
                </a:cubicBezTo>
                <a:cubicBezTo>
                  <a:pt x="1814528" y="2397623"/>
                  <a:pt x="1426634" y="977044"/>
                  <a:pt x="654209" y="34172"/>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84" name="Freeform: Shape 83">
            <a:extLst>
              <a:ext uri="{FF2B5EF4-FFF2-40B4-BE49-F238E27FC236}">
                <a16:creationId xmlns:a16="http://schemas.microsoft.com/office/drawing/2014/main" id="{68451DCE-129E-43B6-BA50-3C8339E46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89577" y="0"/>
            <a:ext cx="1825312" cy="6858000"/>
          </a:xfrm>
          <a:custGeom>
            <a:avLst/>
            <a:gdLst>
              <a:gd name="connsiteX0" fmla="*/ 516683 w 1825312"/>
              <a:gd name="connsiteY0" fmla="*/ 0 h 6858000"/>
              <a:gd name="connsiteX1" fmla="*/ 541088 w 1825312"/>
              <a:gd name="connsiteY1" fmla="*/ 0 h 6858000"/>
              <a:gd name="connsiteX2" fmla="*/ 626170 w 1825312"/>
              <a:gd name="connsiteY2" fmla="*/ 99144 h 6858000"/>
              <a:gd name="connsiteX3" fmla="*/ 1825312 w 1825312"/>
              <a:gd name="connsiteY3" fmla="*/ 3859833 h 6858000"/>
              <a:gd name="connsiteX4" fmla="*/ 279633 w 1825312"/>
              <a:gd name="connsiteY4" fmla="*/ 6651338 h 6858000"/>
              <a:gd name="connsiteX5" fmla="*/ 24403 w 1825312"/>
              <a:gd name="connsiteY5" fmla="*/ 6858000 h 6858000"/>
              <a:gd name="connsiteX6" fmla="*/ 0 w 1825312"/>
              <a:gd name="connsiteY6" fmla="*/ 6858000 h 6858000"/>
              <a:gd name="connsiteX7" fmla="*/ 255230 w 1825312"/>
              <a:gd name="connsiteY7" fmla="*/ 6651338 h 6858000"/>
              <a:gd name="connsiteX8" fmla="*/ 1800907 w 1825312"/>
              <a:gd name="connsiteY8" fmla="*/ 3859833 h 6858000"/>
              <a:gd name="connsiteX9" fmla="*/ 601765 w 1825312"/>
              <a:gd name="connsiteY9" fmla="*/ 9914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25312" h="6858000">
                <a:moveTo>
                  <a:pt x="516683" y="0"/>
                </a:moveTo>
                <a:lnTo>
                  <a:pt x="541088" y="0"/>
                </a:lnTo>
                <a:lnTo>
                  <a:pt x="626170" y="99144"/>
                </a:lnTo>
                <a:cubicBezTo>
                  <a:pt x="1403484" y="1069501"/>
                  <a:pt x="1825312" y="2396484"/>
                  <a:pt x="1825312" y="3859833"/>
                </a:cubicBezTo>
                <a:cubicBezTo>
                  <a:pt x="1825312" y="5149904"/>
                  <a:pt x="1142485" y="5927455"/>
                  <a:pt x="279633" y="6651338"/>
                </a:cubicBezTo>
                <a:lnTo>
                  <a:pt x="24403" y="6858000"/>
                </a:lnTo>
                <a:lnTo>
                  <a:pt x="0" y="6858000"/>
                </a:lnTo>
                <a:lnTo>
                  <a:pt x="255230" y="6651338"/>
                </a:lnTo>
                <a:cubicBezTo>
                  <a:pt x="1118082" y="5927455"/>
                  <a:pt x="1800907" y="5149904"/>
                  <a:pt x="1800907" y="3859833"/>
                </a:cubicBezTo>
                <a:cubicBezTo>
                  <a:pt x="1800907" y="2396484"/>
                  <a:pt x="1379079" y="1069501"/>
                  <a:pt x="601765" y="9914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7D546EF-1CBE-A5DB-3CE0-82B4A7D19184}"/>
              </a:ext>
            </a:extLst>
          </p:cNvPr>
          <p:cNvSpPr>
            <a:spLocks noGrp="1"/>
          </p:cNvSpPr>
          <p:nvPr>
            <p:ph type="title"/>
          </p:nvPr>
        </p:nvSpPr>
        <p:spPr>
          <a:xfrm>
            <a:off x="2169732" y="583520"/>
            <a:ext cx="7340048" cy="1019683"/>
          </a:xfrm>
        </p:spPr>
        <p:txBody>
          <a:bodyPr vert="horz" lIns="109728" tIns="109728" rIns="109728" bIns="91440" rtlCol="0" anchor="b">
            <a:normAutofit fontScale="90000"/>
          </a:bodyPr>
          <a:lstStyle/>
          <a:p>
            <a:pPr algn="ctr"/>
            <a:r>
              <a:rPr lang="en-US" sz="5400">
                <a:latin typeface="Sabon Next LT"/>
                <a:cs typeface="Sabon Next LT"/>
              </a:rPr>
              <a:t>Plenary </a:t>
            </a:r>
            <a:endParaRPr lang="en-US"/>
          </a:p>
        </p:txBody>
      </p:sp>
      <p:sp>
        <p:nvSpPr>
          <p:cNvPr id="14" name="TextBox 13">
            <a:extLst>
              <a:ext uri="{FF2B5EF4-FFF2-40B4-BE49-F238E27FC236}">
                <a16:creationId xmlns:a16="http://schemas.microsoft.com/office/drawing/2014/main" id="{CF4A2722-C1DB-52D6-30C7-054483E93EEA}"/>
              </a:ext>
            </a:extLst>
          </p:cNvPr>
          <p:cNvSpPr txBox="1"/>
          <p:nvPr/>
        </p:nvSpPr>
        <p:spPr>
          <a:xfrm>
            <a:off x="771120" y="1807126"/>
            <a:ext cx="10344417" cy="43104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lnSpc>
                <a:spcPct val="130000"/>
              </a:lnSpc>
              <a:spcBef>
                <a:spcPts val="930"/>
              </a:spcBef>
              <a:spcAft>
                <a:spcPts val="600"/>
              </a:spcAft>
            </a:pPr>
            <a:r>
              <a:rPr lang="en-US" sz="2000" dirty="0">
                <a:latin typeface="Calibri"/>
                <a:ea typeface="Calibri"/>
                <a:cs typeface="Calibri"/>
              </a:rPr>
              <a:t>In the plenary, it is crucial for teachers to gauge students' comprehension of the lesson. </a:t>
            </a:r>
            <a:endParaRPr lang="en-US" sz="2000">
              <a:ea typeface="Meiryo"/>
            </a:endParaRPr>
          </a:p>
          <a:p>
            <a:pPr algn="ctr">
              <a:lnSpc>
                <a:spcPct val="130000"/>
              </a:lnSpc>
              <a:spcBef>
                <a:spcPts val="930"/>
              </a:spcBef>
              <a:spcAft>
                <a:spcPts val="600"/>
              </a:spcAft>
            </a:pPr>
            <a:r>
              <a:rPr lang="en-US" sz="2000" dirty="0">
                <a:latin typeface="Calibri"/>
                <a:ea typeface="Calibri"/>
                <a:cs typeface="Calibri"/>
              </a:rPr>
              <a:t>At this stage, AFL strategies are effective for checking their understanding. Strategies like plenary partners, exit tickets and self-assessment are useful methods for this purpose </a:t>
            </a:r>
            <a:r>
              <a:rPr lang="en-US" sz="2400" dirty="0">
                <a:latin typeface="Calibri"/>
                <a:ea typeface="Calibri"/>
                <a:cs typeface="Calibri"/>
              </a:rPr>
              <a:t>(</a:t>
            </a:r>
            <a:r>
              <a:rPr lang="en-US" sz="2000" dirty="0">
                <a:latin typeface="Calibri"/>
                <a:ea typeface="Calibri"/>
                <a:cs typeface="Calibri"/>
              </a:rPr>
              <a:t>Mulvahill, 2018).</a:t>
            </a:r>
          </a:p>
          <a:p>
            <a:pPr algn="ctr">
              <a:lnSpc>
                <a:spcPct val="130000"/>
              </a:lnSpc>
              <a:spcBef>
                <a:spcPts val="930"/>
              </a:spcBef>
              <a:spcAft>
                <a:spcPts val="600"/>
              </a:spcAft>
            </a:pPr>
            <a:endParaRPr lang="en-US" sz="1000" dirty="0">
              <a:latin typeface="Calibri"/>
              <a:ea typeface="Meiryo"/>
              <a:cs typeface="Calibri"/>
            </a:endParaRPr>
          </a:p>
          <a:p>
            <a:pPr algn="ctr">
              <a:lnSpc>
                <a:spcPct val="130000"/>
              </a:lnSpc>
              <a:spcBef>
                <a:spcPts val="930"/>
              </a:spcBef>
              <a:spcAft>
                <a:spcPts val="600"/>
              </a:spcAft>
            </a:pPr>
            <a:r>
              <a:rPr lang="en-US" sz="2000" dirty="0">
                <a:latin typeface="Calibri"/>
                <a:ea typeface="Calibri"/>
                <a:cs typeface="Calibri"/>
              </a:rPr>
              <a:t>Wiliam and Black (1998) highlight that assessing learners understanding at the end of a lesson is crucial to adapting teaching and supporting learners who may not have fully grasped the content. </a:t>
            </a:r>
          </a:p>
          <a:p>
            <a:pPr algn="ctr">
              <a:lnSpc>
                <a:spcPct val="130000"/>
              </a:lnSpc>
              <a:spcBef>
                <a:spcPts val="930"/>
              </a:spcBef>
              <a:spcAft>
                <a:spcPts val="600"/>
              </a:spcAft>
            </a:pPr>
            <a:r>
              <a:rPr lang="en-US" sz="2000" dirty="0">
                <a:latin typeface="Calibri"/>
                <a:ea typeface="Calibri"/>
                <a:cs typeface="Calibri"/>
              </a:rPr>
              <a:t>Carol Dweck (2017) supports this idea. </a:t>
            </a:r>
            <a:r>
              <a:rPr lang="en-US" sz="2000" dirty="0" err="1">
                <a:latin typeface="Calibri"/>
                <a:ea typeface="Calibri"/>
                <a:cs typeface="Calibri"/>
              </a:rPr>
              <a:t>Dwecks</a:t>
            </a:r>
            <a:r>
              <a:rPr lang="en-US" sz="2000" dirty="0">
                <a:latin typeface="Calibri"/>
                <a:ea typeface="Calibri"/>
                <a:cs typeface="Calibri"/>
              </a:rPr>
              <a:t> research on the importance of feedback cultivates a mindset where learners feel they can enhance their skills. Assessing understanding allows learners to monitor their progress and develop confidence in their ability. </a:t>
            </a:r>
          </a:p>
        </p:txBody>
      </p:sp>
    </p:spTree>
    <p:extLst>
      <p:ext uri="{BB962C8B-B14F-4D97-AF65-F5344CB8AC3E}">
        <p14:creationId xmlns:p14="http://schemas.microsoft.com/office/powerpoint/2010/main" val="356614788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9BB7E9A-6937-4BF0-9F51-A20F197B55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2" name="Freeform: Shape 11">
            <a:extLst>
              <a:ext uri="{FF2B5EF4-FFF2-40B4-BE49-F238E27FC236}">
                <a16:creationId xmlns:a16="http://schemas.microsoft.com/office/drawing/2014/main" id="{E0939753-89D7-48A8-8441-B9FF25CE8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04167" y="0"/>
            <a:ext cx="5687681" cy="5708856"/>
          </a:xfrm>
          <a:custGeom>
            <a:avLst/>
            <a:gdLst>
              <a:gd name="connsiteX0" fmla="*/ 2787282 w 5687681"/>
              <a:gd name="connsiteY0" fmla="*/ 0 h 5708856"/>
              <a:gd name="connsiteX1" fmla="*/ 3988996 w 5687681"/>
              <a:gd name="connsiteY1" fmla="*/ 0 h 5708856"/>
              <a:gd name="connsiteX2" fmla="*/ 4236253 w 5687681"/>
              <a:gd name="connsiteY2" fmla="*/ 68070 h 5708856"/>
              <a:gd name="connsiteX3" fmla="*/ 4483543 w 5687681"/>
              <a:gd name="connsiteY3" fmla="*/ 168573 h 5708856"/>
              <a:gd name="connsiteX4" fmla="*/ 5265611 w 5687681"/>
              <a:gd name="connsiteY4" fmla="*/ 790441 h 5708856"/>
              <a:gd name="connsiteX5" fmla="*/ 5682608 w 5687681"/>
              <a:gd name="connsiteY5" fmla="*/ 1499885 h 5708856"/>
              <a:gd name="connsiteX6" fmla="*/ 5687681 w 5687681"/>
              <a:gd name="connsiteY6" fmla="*/ 1513862 h 5708856"/>
              <a:gd name="connsiteX7" fmla="*/ 5687681 w 5687681"/>
              <a:gd name="connsiteY7" fmla="*/ 3841322 h 5708856"/>
              <a:gd name="connsiteX8" fmla="*/ 5651147 w 5687681"/>
              <a:gd name="connsiteY8" fmla="*/ 3896489 h 5708856"/>
              <a:gd name="connsiteX9" fmla="*/ 4734255 w 5687681"/>
              <a:gd name="connsiteY9" fmla="*/ 4737639 h 5708856"/>
              <a:gd name="connsiteX10" fmla="*/ 4532663 w 5687681"/>
              <a:gd name="connsiteY10" fmla="*/ 4898543 h 5708856"/>
              <a:gd name="connsiteX11" fmla="*/ 2876165 w 5687681"/>
              <a:gd name="connsiteY11" fmla="*/ 5708856 h 5708856"/>
              <a:gd name="connsiteX12" fmla="*/ 694066 w 5687681"/>
              <a:gd name="connsiteY12" fmla="*/ 4391717 h 5708856"/>
              <a:gd name="connsiteX13" fmla="*/ 461517 w 5687681"/>
              <a:gd name="connsiteY13" fmla="*/ 4054756 h 5708856"/>
              <a:gd name="connsiteX14" fmla="*/ 0 w 5687681"/>
              <a:gd name="connsiteY14" fmla="*/ 2993139 h 5708856"/>
              <a:gd name="connsiteX15" fmla="*/ 278855 w 5687681"/>
              <a:gd name="connsiteY15" fmla="*/ 1849819 h 5708856"/>
              <a:gd name="connsiteX16" fmla="*/ 1047879 w 5687681"/>
              <a:gd name="connsiteY16" fmla="*/ 867400 h 5708856"/>
              <a:gd name="connsiteX17" fmla="*/ 2159714 w 5687681"/>
              <a:gd name="connsiteY17" fmla="*/ 186098 h 5708856"/>
              <a:gd name="connsiteX18" fmla="*/ 2785137 w 5687681"/>
              <a:gd name="connsiteY18" fmla="*/ 372 h 5708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687681" h="5708856">
                <a:moveTo>
                  <a:pt x="2787282" y="0"/>
                </a:moveTo>
                <a:lnTo>
                  <a:pt x="3988996" y="0"/>
                </a:lnTo>
                <a:lnTo>
                  <a:pt x="4236253" y="68070"/>
                </a:lnTo>
                <a:cubicBezTo>
                  <a:pt x="4321147" y="96843"/>
                  <a:pt x="4403628" y="130356"/>
                  <a:pt x="4483543" y="168573"/>
                </a:cubicBezTo>
                <a:cubicBezTo>
                  <a:pt x="4783119" y="311949"/>
                  <a:pt x="5046239" y="521215"/>
                  <a:pt x="5265611" y="790441"/>
                </a:cubicBezTo>
                <a:cubicBezTo>
                  <a:pt x="5433740" y="996857"/>
                  <a:pt x="5573537" y="1235870"/>
                  <a:pt x="5682608" y="1499885"/>
                </a:cubicBezTo>
                <a:lnTo>
                  <a:pt x="5687681" y="1513862"/>
                </a:lnTo>
                <a:lnTo>
                  <a:pt x="5687681" y="3841322"/>
                </a:lnTo>
                <a:lnTo>
                  <a:pt x="5651147" y="3896489"/>
                </a:lnTo>
                <a:cubicBezTo>
                  <a:pt x="5427171" y="4186934"/>
                  <a:pt x="5090625" y="4454446"/>
                  <a:pt x="4734255" y="4737639"/>
                </a:cubicBezTo>
                <a:cubicBezTo>
                  <a:pt x="4668506" y="4789825"/>
                  <a:pt x="4600584" y="4843856"/>
                  <a:pt x="4532663" y="4898543"/>
                </a:cubicBezTo>
                <a:cubicBezTo>
                  <a:pt x="3924681" y="5387974"/>
                  <a:pt x="3480945" y="5708856"/>
                  <a:pt x="2876165" y="5708856"/>
                </a:cubicBezTo>
                <a:cubicBezTo>
                  <a:pt x="1954665" y="5708856"/>
                  <a:pt x="1302047" y="5314966"/>
                  <a:pt x="694066" y="4391717"/>
                </a:cubicBezTo>
                <a:cubicBezTo>
                  <a:pt x="614503" y="4270875"/>
                  <a:pt x="536731" y="4160972"/>
                  <a:pt x="461517" y="4054756"/>
                </a:cubicBezTo>
                <a:cubicBezTo>
                  <a:pt x="149788" y="3614348"/>
                  <a:pt x="0" y="3385316"/>
                  <a:pt x="0" y="2993139"/>
                </a:cubicBezTo>
                <a:cubicBezTo>
                  <a:pt x="0" y="2603731"/>
                  <a:pt x="93889" y="2219065"/>
                  <a:pt x="278855" y="1849819"/>
                </a:cubicBezTo>
                <a:cubicBezTo>
                  <a:pt x="459854" y="1488610"/>
                  <a:pt x="718625" y="1157977"/>
                  <a:pt x="1047879" y="867400"/>
                </a:cubicBezTo>
                <a:cubicBezTo>
                  <a:pt x="1371504" y="581701"/>
                  <a:pt x="1755887" y="346080"/>
                  <a:pt x="2159714" y="186098"/>
                </a:cubicBezTo>
                <a:cubicBezTo>
                  <a:pt x="2367064" y="103803"/>
                  <a:pt x="2576044" y="41801"/>
                  <a:pt x="2785137" y="372"/>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4" name="Freeform: Shape 13">
            <a:extLst>
              <a:ext uri="{FF2B5EF4-FFF2-40B4-BE49-F238E27FC236}">
                <a16:creationId xmlns:a16="http://schemas.microsoft.com/office/drawing/2014/main" id="{9F5CCFC5-858F-4B45-9B10-D49DD0280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5450" y="0"/>
            <a:ext cx="5866550" cy="5788550"/>
          </a:xfrm>
          <a:custGeom>
            <a:avLst/>
            <a:gdLst>
              <a:gd name="connsiteX0" fmla="*/ 2331396 w 5798121"/>
              <a:gd name="connsiteY0" fmla="*/ 0 h 5788550"/>
              <a:gd name="connsiteX1" fmla="*/ 4658651 w 5798121"/>
              <a:gd name="connsiteY1" fmla="*/ 0 h 5788550"/>
              <a:gd name="connsiteX2" fmla="*/ 4682835 w 5798121"/>
              <a:gd name="connsiteY2" fmla="*/ 9816 h 5788550"/>
              <a:gd name="connsiteX3" fmla="*/ 5499667 w 5798121"/>
              <a:gd name="connsiteY3" fmla="*/ 658449 h 5788550"/>
              <a:gd name="connsiteX4" fmla="*/ 5665313 w 5798121"/>
              <a:gd name="connsiteY4" fmla="*/ 884789 h 5788550"/>
              <a:gd name="connsiteX5" fmla="*/ 5798121 w 5798121"/>
              <a:gd name="connsiteY5" fmla="*/ 1110681 h 5788550"/>
              <a:gd name="connsiteX6" fmla="*/ 5798121 w 5798121"/>
              <a:gd name="connsiteY6" fmla="*/ 4016954 h 5788550"/>
              <a:gd name="connsiteX7" fmla="*/ 5706359 w 5798121"/>
              <a:gd name="connsiteY7" fmla="*/ 4121532 h 5788550"/>
              <a:gd name="connsiteX8" fmla="*/ 4944692 w 5798121"/>
              <a:gd name="connsiteY8" fmla="*/ 4775532 h 5788550"/>
              <a:gd name="connsiteX9" fmla="*/ 4734137 w 5798121"/>
              <a:gd name="connsiteY9" fmla="*/ 4943362 h 5788550"/>
              <a:gd name="connsiteX10" fmla="*/ 3004009 w 5798121"/>
              <a:gd name="connsiteY10" fmla="*/ 5788550 h 5788550"/>
              <a:gd name="connsiteX11" fmla="*/ 724917 w 5798121"/>
              <a:gd name="connsiteY11" fmla="*/ 4414722 h 5788550"/>
              <a:gd name="connsiteX12" fmla="*/ 482031 w 5798121"/>
              <a:gd name="connsiteY12" fmla="*/ 4063258 h 5788550"/>
              <a:gd name="connsiteX13" fmla="*/ 0 w 5798121"/>
              <a:gd name="connsiteY13" fmla="*/ 2955950 h 5788550"/>
              <a:gd name="connsiteX14" fmla="*/ 291250 w 5798121"/>
              <a:gd name="connsiteY14" fmla="*/ 1763422 h 5788550"/>
              <a:gd name="connsiteX15" fmla="*/ 1094457 w 5798121"/>
              <a:gd name="connsiteY15" fmla="*/ 738720 h 5788550"/>
              <a:gd name="connsiteX16" fmla="*/ 2255713 w 5798121"/>
              <a:gd name="connsiteY16" fmla="*/ 28095 h 5788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798121" h="5788550">
                <a:moveTo>
                  <a:pt x="2331396" y="0"/>
                </a:moveTo>
                <a:lnTo>
                  <a:pt x="4658651" y="0"/>
                </a:lnTo>
                <a:lnTo>
                  <a:pt x="4682835" y="9816"/>
                </a:lnTo>
                <a:cubicBezTo>
                  <a:pt x="4995727" y="159362"/>
                  <a:pt x="5270543" y="377635"/>
                  <a:pt x="5499667" y="658449"/>
                </a:cubicBezTo>
                <a:cubicBezTo>
                  <a:pt x="5558201" y="730215"/>
                  <a:pt x="5613447" y="805760"/>
                  <a:pt x="5665313" y="884789"/>
                </a:cubicBezTo>
                <a:lnTo>
                  <a:pt x="5798121" y="1110681"/>
                </a:lnTo>
                <a:lnTo>
                  <a:pt x="5798121" y="4016954"/>
                </a:lnTo>
                <a:lnTo>
                  <a:pt x="5706359" y="4121532"/>
                </a:lnTo>
                <a:cubicBezTo>
                  <a:pt x="5491360" y="4341659"/>
                  <a:pt x="5223849" y="4553996"/>
                  <a:pt x="4944692" y="4775532"/>
                </a:cubicBezTo>
                <a:cubicBezTo>
                  <a:pt x="4876021" y="4829964"/>
                  <a:pt x="4805079" y="4886320"/>
                  <a:pt x="4734137" y="4943362"/>
                </a:cubicBezTo>
                <a:cubicBezTo>
                  <a:pt x="4099133" y="5453857"/>
                  <a:pt x="3635672" y="5788550"/>
                  <a:pt x="3004009" y="5788550"/>
                </a:cubicBezTo>
                <a:cubicBezTo>
                  <a:pt x="2041550" y="5788550"/>
                  <a:pt x="1359922" y="5377707"/>
                  <a:pt x="724917" y="4414722"/>
                </a:cubicBezTo>
                <a:cubicBezTo>
                  <a:pt x="641818" y="4288679"/>
                  <a:pt x="560588" y="4174046"/>
                  <a:pt x="482031" y="4063258"/>
                </a:cubicBezTo>
                <a:cubicBezTo>
                  <a:pt x="156446" y="3603895"/>
                  <a:pt x="0" y="3365006"/>
                  <a:pt x="0" y="2955950"/>
                </a:cubicBezTo>
                <a:cubicBezTo>
                  <a:pt x="0" y="2549782"/>
                  <a:pt x="98062" y="2148559"/>
                  <a:pt x="291250" y="1763422"/>
                </a:cubicBezTo>
                <a:cubicBezTo>
                  <a:pt x="480295" y="1386666"/>
                  <a:pt x="750568" y="1041802"/>
                  <a:pt x="1094457" y="738720"/>
                </a:cubicBezTo>
                <a:cubicBezTo>
                  <a:pt x="1432467" y="440725"/>
                  <a:pt x="1833935" y="194963"/>
                  <a:pt x="2255713" y="28095"/>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5966310C-2DC8-DD38-39D2-27F17C49A2CF}"/>
              </a:ext>
            </a:extLst>
          </p:cNvPr>
          <p:cNvSpPr>
            <a:spLocks noGrp="1"/>
          </p:cNvSpPr>
          <p:nvPr>
            <p:ph type="title"/>
          </p:nvPr>
        </p:nvSpPr>
        <p:spPr>
          <a:xfrm>
            <a:off x="914400" y="200726"/>
            <a:ext cx="5411050" cy="794310"/>
          </a:xfrm>
        </p:spPr>
        <p:txBody>
          <a:bodyPr anchor="b">
            <a:noAutofit/>
          </a:bodyPr>
          <a:lstStyle/>
          <a:p>
            <a:pPr algn="ctr"/>
            <a:r>
              <a:rPr lang="en-US" sz="4400" dirty="0">
                <a:latin typeface="Sabon Next LT"/>
                <a:ea typeface="Meiryo"/>
                <a:cs typeface="Sabon Next LT"/>
              </a:rPr>
              <a:t>Exit Tickets </a:t>
            </a:r>
            <a:endParaRPr lang="en-US" sz="4400" dirty="0">
              <a:latin typeface="Sabon Next LT"/>
              <a:cs typeface="Sabon Next LT"/>
            </a:endParaRPr>
          </a:p>
        </p:txBody>
      </p:sp>
      <p:sp>
        <p:nvSpPr>
          <p:cNvPr id="16" name="Freeform: Shape 15">
            <a:extLst>
              <a:ext uri="{FF2B5EF4-FFF2-40B4-BE49-F238E27FC236}">
                <a16:creationId xmlns:a16="http://schemas.microsoft.com/office/drawing/2014/main" id="{2348ECDC-D455-4B71-90F6-2ECC12B79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23734" y="0"/>
            <a:ext cx="5568114" cy="5577748"/>
          </a:xfrm>
          <a:custGeom>
            <a:avLst/>
            <a:gdLst>
              <a:gd name="connsiteX0" fmla="*/ 2959946 w 5568114"/>
              <a:gd name="connsiteY0" fmla="*/ 0 h 5577748"/>
              <a:gd name="connsiteX1" fmla="*/ 3614224 w 5568114"/>
              <a:gd name="connsiteY1" fmla="*/ 0 h 5577748"/>
              <a:gd name="connsiteX2" fmla="*/ 3844432 w 5568114"/>
              <a:gd name="connsiteY2" fmla="*/ 36392 h 5577748"/>
              <a:gd name="connsiteX3" fmla="*/ 4336826 w 5568114"/>
              <a:gd name="connsiteY3" fmla="*/ 203778 h 5577748"/>
              <a:gd name="connsiteX4" fmla="*/ 5093304 w 5568114"/>
              <a:gd name="connsiteY4" fmla="*/ 806978 h 5577748"/>
              <a:gd name="connsiteX5" fmla="*/ 5496656 w 5568114"/>
              <a:gd name="connsiteY5" fmla="*/ 1495125 h 5577748"/>
              <a:gd name="connsiteX6" fmla="*/ 5568114 w 5568114"/>
              <a:gd name="connsiteY6" fmla="*/ 1692569 h 5577748"/>
              <a:gd name="connsiteX7" fmla="*/ 5568114 w 5568114"/>
              <a:gd name="connsiteY7" fmla="*/ 3665503 h 5577748"/>
              <a:gd name="connsiteX8" fmla="*/ 5466225 w 5568114"/>
              <a:gd name="connsiteY8" fmla="*/ 3819786 h 5577748"/>
              <a:gd name="connsiteX9" fmla="*/ 4579336 w 5568114"/>
              <a:gd name="connsiteY9" fmla="*/ 4635686 h 5577748"/>
              <a:gd name="connsiteX10" fmla="*/ 4384340 w 5568114"/>
              <a:gd name="connsiteY10" fmla="*/ 4791760 h 5577748"/>
              <a:gd name="connsiteX11" fmla="*/ 2782048 w 5568114"/>
              <a:gd name="connsiteY11" fmla="*/ 5577748 h 5577748"/>
              <a:gd name="connsiteX12" fmla="*/ 671354 w 5568114"/>
              <a:gd name="connsiteY12" fmla="*/ 4300148 h 5577748"/>
              <a:gd name="connsiteX13" fmla="*/ 446415 w 5568114"/>
              <a:gd name="connsiteY13" fmla="*/ 3973302 h 5577748"/>
              <a:gd name="connsiteX14" fmla="*/ 0 w 5568114"/>
              <a:gd name="connsiteY14" fmla="*/ 2943554 h 5577748"/>
              <a:gd name="connsiteX15" fmla="*/ 269730 w 5568114"/>
              <a:gd name="connsiteY15" fmla="*/ 1834555 h 5577748"/>
              <a:gd name="connsiteX16" fmla="*/ 1013589 w 5568114"/>
              <a:gd name="connsiteY16" fmla="*/ 881627 h 5577748"/>
              <a:gd name="connsiteX17" fmla="*/ 2089042 w 5568114"/>
              <a:gd name="connsiteY17" fmla="*/ 220777 h 5577748"/>
              <a:gd name="connsiteX18" fmla="*/ 2845684 w 5568114"/>
              <a:gd name="connsiteY18" fmla="*/ 14234 h 5577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568114" h="5577748">
                <a:moveTo>
                  <a:pt x="2959946" y="0"/>
                </a:moveTo>
                <a:lnTo>
                  <a:pt x="3614224" y="0"/>
                </a:lnTo>
                <a:lnTo>
                  <a:pt x="3844432" y="36392"/>
                </a:lnTo>
                <a:cubicBezTo>
                  <a:pt x="4017699" y="73748"/>
                  <a:pt x="4182227" y="129639"/>
                  <a:pt x="4336826" y="203778"/>
                </a:cubicBezTo>
                <a:cubicBezTo>
                  <a:pt x="4626600" y="342850"/>
                  <a:pt x="4881111" y="545834"/>
                  <a:pt x="5093304" y="806978"/>
                </a:cubicBezTo>
                <a:cubicBezTo>
                  <a:pt x="5255931" y="1007198"/>
                  <a:pt x="5391154" y="1239036"/>
                  <a:pt x="5496656" y="1495125"/>
                </a:cubicBezTo>
                <a:lnTo>
                  <a:pt x="5568114" y="1692569"/>
                </a:lnTo>
                <a:lnTo>
                  <a:pt x="5568114" y="3665503"/>
                </a:lnTo>
                <a:lnTo>
                  <a:pt x="5466225" y="3819786"/>
                </a:lnTo>
                <a:cubicBezTo>
                  <a:pt x="5249576" y="4101511"/>
                  <a:pt x="4924044" y="4360994"/>
                  <a:pt x="4579336" y="4635686"/>
                </a:cubicBezTo>
                <a:cubicBezTo>
                  <a:pt x="4515738" y="4686305"/>
                  <a:pt x="4450038" y="4738713"/>
                  <a:pt x="4384340" y="4791760"/>
                </a:cubicBezTo>
                <a:cubicBezTo>
                  <a:pt x="3796254" y="5266498"/>
                  <a:pt x="3367038" y="5577748"/>
                  <a:pt x="2782048" y="5577748"/>
                </a:cubicBezTo>
                <a:cubicBezTo>
                  <a:pt x="1890703" y="5577748"/>
                  <a:pt x="1259439" y="5195682"/>
                  <a:pt x="671354" y="4300148"/>
                </a:cubicBezTo>
                <a:cubicBezTo>
                  <a:pt x="594395" y="4182934"/>
                  <a:pt x="519167" y="4076330"/>
                  <a:pt x="446415" y="3973302"/>
                </a:cubicBezTo>
                <a:cubicBezTo>
                  <a:pt x="144886" y="3546115"/>
                  <a:pt x="0" y="3323958"/>
                  <a:pt x="0" y="2943554"/>
                </a:cubicBezTo>
                <a:cubicBezTo>
                  <a:pt x="0" y="2565835"/>
                  <a:pt x="90816" y="2192716"/>
                  <a:pt x="269730" y="1834555"/>
                </a:cubicBezTo>
                <a:cubicBezTo>
                  <a:pt x="444806" y="1484188"/>
                  <a:pt x="695109" y="1163480"/>
                  <a:pt x="1013589" y="881627"/>
                </a:cubicBezTo>
                <a:cubicBezTo>
                  <a:pt x="1326624" y="604505"/>
                  <a:pt x="1698428" y="375956"/>
                  <a:pt x="2089042" y="220777"/>
                </a:cubicBezTo>
                <a:cubicBezTo>
                  <a:pt x="2339747" y="120996"/>
                  <a:pt x="2592918" y="51971"/>
                  <a:pt x="2845684" y="14234"/>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8" name="TextBox 7">
            <a:extLst>
              <a:ext uri="{FF2B5EF4-FFF2-40B4-BE49-F238E27FC236}">
                <a16:creationId xmlns:a16="http://schemas.microsoft.com/office/drawing/2014/main" id="{9E08FF2A-C72E-FF44-AE1B-9CF47A9D058D}"/>
              </a:ext>
            </a:extLst>
          </p:cNvPr>
          <p:cNvSpPr txBox="1"/>
          <p:nvPr/>
        </p:nvSpPr>
        <p:spPr>
          <a:xfrm>
            <a:off x="154973" y="996338"/>
            <a:ext cx="6462231" cy="53294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30000"/>
              </a:lnSpc>
              <a:spcAft>
                <a:spcPts val="600"/>
              </a:spcAft>
            </a:pPr>
            <a:r>
              <a:rPr lang="en-US" sz="1600" dirty="0">
                <a:latin typeface="Calibri"/>
                <a:ea typeface="Calibri"/>
                <a:cs typeface="Calibri"/>
              </a:rPr>
              <a:t>I integrated exit tickets into the end of the lesson to evaluate students understanding. </a:t>
            </a:r>
          </a:p>
          <a:p>
            <a:pPr>
              <a:lnSpc>
                <a:spcPct val="130000"/>
              </a:lnSpc>
              <a:spcAft>
                <a:spcPts val="600"/>
              </a:spcAft>
            </a:pPr>
            <a:endParaRPr lang="en-US" sz="1600" dirty="0">
              <a:latin typeface="Calibri"/>
              <a:ea typeface="Calibri"/>
              <a:cs typeface="Calibri"/>
            </a:endParaRPr>
          </a:p>
          <a:p>
            <a:pPr>
              <a:lnSpc>
                <a:spcPct val="130000"/>
              </a:lnSpc>
              <a:spcAft>
                <a:spcPts val="600"/>
              </a:spcAft>
            </a:pPr>
            <a:r>
              <a:rPr lang="en-US" sz="1600" dirty="0">
                <a:latin typeface="Calibri"/>
                <a:ea typeface="Calibri"/>
                <a:cs typeface="Calibri"/>
              </a:rPr>
              <a:t>Exit tickets are a straightforward method to collect feedback from learners. In the final minutes of the class, a question to the entire class can be posed or you can distribute exit tickets that contain questions regarding the material covered within the lesson (Eifler, 2018). </a:t>
            </a:r>
          </a:p>
          <a:p>
            <a:pPr>
              <a:lnSpc>
                <a:spcPct val="130000"/>
              </a:lnSpc>
              <a:spcAft>
                <a:spcPts val="600"/>
              </a:spcAft>
            </a:pPr>
            <a:endParaRPr lang="en-US" sz="1600" dirty="0">
              <a:latin typeface="Calibri"/>
              <a:ea typeface="Calibri"/>
              <a:cs typeface="Calibri"/>
            </a:endParaRPr>
          </a:p>
          <a:p>
            <a:pPr>
              <a:lnSpc>
                <a:spcPct val="130000"/>
              </a:lnSpc>
              <a:spcAft>
                <a:spcPts val="600"/>
              </a:spcAft>
            </a:pPr>
            <a:r>
              <a:rPr lang="en-US" sz="1600" dirty="0">
                <a:latin typeface="Calibri"/>
                <a:ea typeface="Calibri"/>
                <a:cs typeface="Calibri"/>
              </a:rPr>
              <a:t>Exit tickets provide an objective assessment of the lesson's effectiveness. They indicate the extent of each pupils learning (Fletcher-Wood, 2019). </a:t>
            </a:r>
          </a:p>
          <a:p>
            <a:pPr>
              <a:lnSpc>
                <a:spcPct val="130000"/>
              </a:lnSpc>
              <a:spcAft>
                <a:spcPts val="600"/>
              </a:spcAft>
            </a:pPr>
            <a:endParaRPr lang="en-US" sz="1600" dirty="0">
              <a:latin typeface="Calibri"/>
              <a:ea typeface="Calibri"/>
              <a:cs typeface="Calibri"/>
            </a:endParaRPr>
          </a:p>
          <a:p>
            <a:pPr>
              <a:lnSpc>
                <a:spcPct val="130000"/>
              </a:lnSpc>
              <a:spcAft>
                <a:spcPts val="600"/>
              </a:spcAft>
            </a:pPr>
            <a:r>
              <a:rPr lang="en-US" sz="1600" dirty="0">
                <a:latin typeface="Calibri"/>
                <a:ea typeface="Calibri"/>
                <a:cs typeface="Calibri"/>
              </a:rPr>
              <a:t>Lyle and Crawford (2011) research suggests retrieval-based activities like exit tickets assess understanding while reinforcing learning. They prompt students to recall key points, boosting retention and comprehension (Lyle and Crawford, 2011 cited in Fletcher-Wood, 2019). </a:t>
            </a:r>
          </a:p>
        </p:txBody>
      </p:sp>
      <p:pic>
        <p:nvPicPr>
          <p:cNvPr id="9" name="Graphic 8" descr="Exit outline">
            <a:extLst>
              <a:ext uri="{FF2B5EF4-FFF2-40B4-BE49-F238E27FC236}">
                <a16:creationId xmlns:a16="http://schemas.microsoft.com/office/drawing/2014/main" id="{326D929C-0A07-1577-55A0-A7CF5E5DB5C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011684" y="343194"/>
            <a:ext cx="3212214" cy="3070447"/>
          </a:xfrm>
          <a:prstGeom prst="rect">
            <a:avLst/>
          </a:prstGeom>
        </p:spPr>
      </p:pic>
      <p:pic>
        <p:nvPicPr>
          <p:cNvPr id="11" name="Picture 10" descr="A white rectangular box with black text&#10;&#10;Description automatically generated">
            <a:extLst>
              <a:ext uri="{FF2B5EF4-FFF2-40B4-BE49-F238E27FC236}">
                <a16:creationId xmlns:a16="http://schemas.microsoft.com/office/drawing/2014/main" id="{E339ECB4-69ED-597A-B0EF-FCB7E3B629AF}"/>
              </a:ext>
            </a:extLst>
          </p:cNvPr>
          <p:cNvPicPr>
            <a:picLocks noChangeAspect="1"/>
          </p:cNvPicPr>
          <p:nvPr/>
        </p:nvPicPr>
        <p:blipFill>
          <a:blip r:embed="rId4"/>
          <a:stretch>
            <a:fillRect/>
          </a:stretch>
        </p:blipFill>
        <p:spPr>
          <a:xfrm>
            <a:off x="6385720" y="3616445"/>
            <a:ext cx="5703092" cy="2446892"/>
          </a:xfrm>
          <a:prstGeom prst="rect">
            <a:avLst/>
          </a:prstGeom>
        </p:spPr>
      </p:pic>
      <p:cxnSp>
        <p:nvCxnSpPr>
          <p:cNvPr id="13" name="Straight Arrow Connector 12">
            <a:extLst>
              <a:ext uri="{FF2B5EF4-FFF2-40B4-BE49-F238E27FC236}">
                <a16:creationId xmlns:a16="http://schemas.microsoft.com/office/drawing/2014/main" id="{63FA1D5B-4AE8-5D22-E66D-25D14DC543D8}"/>
              </a:ext>
            </a:extLst>
          </p:cNvPr>
          <p:cNvCxnSpPr/>
          <p:nvPr/>
        </p:nvCxnSpPr>
        <p:spPr>
          <a:xfrm>
            <a:off x="5451230" y="761999"/>
            <a:ext cx="5766286" cy="369276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5" name="Rectangle 14">
            <a:extLst>
              <a:ext uri="{FF2B5EF4-FFF2-40B4-BE49-F238E27FC236}">
                <a16:creationId xmlns:a16="http://schemas.microsoft.com/office/drawing/2014/main" id="{FB929C1A-AB00-6EB8-F974-ED5FDA419939}"/>
              </a:ext>
            </a:extLst>
          </p:cNvPr>
          <p:cNvSpPr/>
          <p:nvPr/>
        </p:nvSpPr>
        <p:spPr>
          <a:xfrm>
            <a:off x="11033771" y="4476606"/>
            <a:ext cx="1041140" cy="1564801"/>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8052010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1A5D991B-0DC7-7502-D1ED-89D06DC43BA8}"/>
              </a:ext>
            </a:extLst>
          </p:cNvPr>
          <p:cNvSpPr>
            <a:spLocks noGrp="1"/>
          </p:cNvSpPr>
          <p:nvPr>
            <p:ph type="title"/>
          </p:nvPr>
        </p:nvSpPr>
        <p:spPr>
          <a:xfrm>
            <a:off x="4818412" y="-324995"/>
            <a:ext cx="7371423" cy="1250029"/>
          </a:xfrm>
        </p:spPr>
        <p:txBody>
          <a:bodyPr anchor="b">
            <a:normAutofit/>
          </a:bodyPr>
          <a:lstStyle/>
          <a:p>
            <a:r>
              <a:rPr lang="en-US" sz="3300" dirty="0">
                <a:latin typeface="Sabon Next LT"/>
                <a:ea typeface="+mj-lt"/>
                <a:cs typeface="+mj-lt"/>
              </a:rPr>
              <a:t>My implementation of exit tickets</a:t>
            </a:r>
            <a:endParaRPr lang="en-US" sz="3300" dirty="0">
              <a:latin typeface="Sabon Next LT"/>
            </a:endParaRPr>
          </a:p>
        </p:txBody>
      </p:sp>
      <p:grpSp>
        <p:nvGrpSpPr>
          <p:cNvPr id="22" name="Group 21">
            <a:extLst>
              <a:ext uri="{FF2B5EF4-FFF2-40B4-BE49-F238E27FC236}">
                <a16:creationId xmlns:a16="http://schemas.microsoft.com/office/drawing/2014/main" id="{57E5BCCD-DB23-4AD8-B850-9154AAE91E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0" y="0"/>
            <a:ext cx="5566001" cy="6858000"/>
            <a:chOff x="6505773" y="0"/>
            <a:chExt cx="5566001" cy="6858000"/>
          </a:xfrm>
        </p:grpSpPr>
        <p:sp>
          <p:nvSpPr>
            <p:cNvPr id="23" name="Freeform: Shape 22">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6865823"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Freeform: Shape 23">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650577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5" name="Freeform: Shape 24">
              <a:extLst>
                <a:ext uri="{FF2B5EF4-FFF2-40B4-BE49-F238E27FC236}">
                  <a16:creationId xmlns:a16="http://schemas.microsoft.com/office/drawing/2014/main" id="{55C54A75-E44A-4147-B9D0-FF46CFD316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6719069"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pSp>
      <p:sp>
        <p:nvSpPr>
          <p:cNvPr id="8" name="TextBox 7">
            <a:extLst>
              <a:ext uri="{FF2B5EF4-FFF2-40B4-BE49-F238E27FC236}">
                <a16:creationId xmlns:a16="http://schemas.microsoft.com/office/drawing/2014/main" id="{DCB09297-EEEC-655C-55D9-DA8753F7B805}"/>
              </a:ext>
            </a:extLst>
          </p:cNvPr>
          <p:cNvSpPr txBox="1"/>
          <p:nvPr/>
        </p:nvSpPr>
        <p:spPr>
          <a:xfrm>
            <a:off x="5688420" y="1112450"/>
            <a:ext cx="6308649" cy="511486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30000"/>
              </a:lnSpc>
              <a:spcAft>
                <a:spcPts val="600"/>
              </a:spcAft>
            </a:pPr>
            <a:r>
              <a:rPr lang="en-US" sz="1500" dirty="0">
                <a:latin typeface="Calibri"/>
                <a:ea typeface="+mn-lt"/>
                <a:cs typeface="+mn-lt"/>
              </a:rPr>
              <a:t>The questions I employed hold significance because</a:t>
            </a:r>
            <a:r>
              <a:rPr lang="en-US" sz="1500" dirty="0">
                <a:ea typeface="+mn-lt"/>
                <a:cs typeface="+mn-lt"/>
              </a:rPr>
              <a:t> </a:t>
            </a:r>
            <a:r>
              <a:rPr lang="en-US" sz="1500" dirty="0">
                <a:latin typeface="Calibri"/>
                <a:ea typeface="Calibri"/>
                <a:cs typeface="Calibri"/>
              </a:rPr>
              <a:t>they help assess learners understanding of the lesson.</a:t>
            </a:r>
          </a:p>
          <a:p>
            <a:pPr>
              <a:lnSpc>
                <a:spcPct val="130000"/>
              </a:lnSpc>
              <a:spcAft>
                <a:spcPts val="600"/>
              </a:spcAft>
            </a:pPr>
            <a:endParaRPr lang="en-US" sz="1500" dirty="0">
              <a:latin typeface="Calibri"/>
              <a:ea typeface="Calibri"/>
              <a:cs typeface="Calibri"/>
            </a:endParaRPr>
          </a:p>
          <a:p>
            <a:pPr>
              <a:lnSpc>
                <a:spcPct val="130000"/>
              </a:lnSpc>
              <a:spcAft>
                <a:spcPts val="600"/>
              </a:spcAft>
            </a:pPr>
            <a:r>
              <a:rPr lang="en-US" sz="1500" dirty="0">
                <a:latin typeface="Calibri"/>
                <a:ea typeface="Calibri"/>
                <a:cs typeface="Calibri"/>
              </a:rPr>
              <a:t>Hattie (2009) research shows that self-assessment techniques including traffic light method, encourage learners to take ownership within their learning, which is a critical factor in improving achievement. </a:t>
            </a:r>
            <a:endParaRPr lang="en-US"/>
          </a:p>
          <a:p>
            <a:pPr>
              <a:lnSpc>
                <a:spcPct val="130000"/>
              </a:lnSpc>
              <a:spcAft>
                <a:spcPts val="600"/>
              </a:spcAft>
            </a:pPr>
            <a:endParaRPr lang="en-US" sz="1500" dirty="0">
              <a:latin typeface="Calibri"/>
              <a:ea typeface="Calibri"/>
              <a:cs typeface="Calibri"/>
            </a:endParaRPr>
          </a:p>
          <a:p>
            <a:pPr>
              <a:lnSpc>
                <a:spcPct val="130000"/>
              </a:lnSpc>
              <a:spcAft>
                <a:spcPts val="600"/>
              </a:spcAft>
            </a:pPr>
            <a:r>
              <a:rPr lang="en-US" sz="1500" dirty="0">
                <a:latin typeface="Calibri"/>
                <a:ea typeface="Calibri"/>
                <a:cs typeface="Calibri"/>
              </a:rPr>
              <a:t>Jarlath O’Brien (2021) argues the traffic light system does not encourage thorough reflection on learners understanding or highlight the areas where they may have difficulties. </a:t>
            </a:r>
            <a:endParaRPr lang="en-US"/>
          </a:p>
          <a:p>
            <a:pPr>
              <a:lnSpc>
                <a:spcPct val="130000"/>
              </a:lnSpc>
              <a:spcAft>
                <a:spcPts val="600"/>
              </a:spcAft>
            </a:pPr>
            <a:endParaRPr lang="en-US" sz="1500" dirty="0">
              <a:latin typeface="Aptos"/>
            </a:endParaRPr>
          </a:p>
          <a:p>
            <a:pPr>
              <a:lnSpc>
                <a:spcPct val="130000"/>
              </a:lnSpc>
              <a:spcAft>
                <a:spcPts val="600"/>
              </a:spcAft>
            </a:pPr>
            <a:endParaRPr lang="en-US" sz="1500" dirty="0">
              <a:latin typeface="Aptos"/>
              <a:ea typeface="Calibri"/>
              <a:cs typeface="Calibri"/>
            </a:endParaRPr>
          </a:p>
          <a:p>
            <a:pPr>
              <a:lnSpc>
                <a:spcPct val="130000"/>
              </a:lnSpc>
              <a:spcAft>
                <a:spcPts val="600"/>
              </a:spcAft>
            </a:pPr>
            <a:r>
              <a:rPr lang="en-US" sz="1500" dirty="0">
                <a:latin typeface="Calibri"/>
                <a:ea typeface="Calibri"/>
                <a:cs typeface="Calibri"/>
              </a:rPr>
              <a:t>Since research indicates that the </a:t>
            </a:r>
            <a:r>
              <a:rPr lang="en-US" sz="1500" dirty="0">
                <a:latin typeface="Calibri"/>
                <a:ea typeface="Meiryo"/>
                <a:cs typeface="Calibri"/>
              </a:rPr>
              <a:t>traffic</a:t>
            </a:r>
            <a:r>
              <a:rPr lang="en-US" sz="1500" dirty="0">
                <a:latin typeface="Calibri"/>
                <a:ea typeface="+mn-lt"/>
                <a:cs typeface="+mn-lt"/>
              </a:rPr>
              <a:t> light method offers limited insight</a:t>
            </a:r>
            <a:r>
              <a:rPr lang="en-US" sz="1500" dirty="0">
                <a:latin typeface="Calibri"/>
                <a:ea typeface="Calibri"/>
                <a:cs typeface="Calibri"/>
              </a:rPr>
              <a:t>, I decided to include it within the exit tickets to encourage deeper self-assessment for the learners. </a:t>
            </a:r>
            <a:endParaRPr lang="en-US" sz="1500" dirty="0">
              <a:ea typeface="Meiryo"/>
            </a:endParaRPr>
          </a:p>
        </p:txBody>
      </p:sp>
      <p:pic>
        <p:nvPicPr>
          <p:cNvPr id="12" name="Picture 11" descr="A white exit ticket with black lines&#10;&#10;Description automatically generated">
            <a:extLst>
              <a:ext uri="{FF2B5EF4-FFF2-40B4-BE49-F238E27FC236}">
                <a16:creationId xmlns:a16="http://schemas.microsoft.com/office/drawing/2014/main" id="{EF8D46EF-D98D-A31E-CD57-31DF0AFCEAC9}"/>
              </a:ext>
            </a:extLst>
          </p:cNvPr>
          <p:cNvPicPr>
            <a:picLocks noChangeAspect="1"/>
          </p:cNvPicPr>
          <p:nvPr/>
        </p:nvPicPr>
        <p:blipFill>
          <a:blip r:embed="rId2"/>
          <a:stretch>
            <a:fillRect/>
          </a:stretch>
        </p:blipFill>
        <p:spPr>
          <a:xfrm>
            <a:off x="297199" y="1718930"/>
            <a:ext cx="5158997" cy="3550093"/>
          </a:xfrm>
          <a:prstGeom prst="rect">
            <a:avLst/>
          </a:prstGeom>
        </p:spPr>
      </p:pic>
      <p:cxnSp>
        <p:nvCxnSpPr>
          <p:cNvPr id="14" name="Straight Arrow Connector 13">
            <a:extLst>
              <a:ext uri="{FF2B5EF4-FFF2-40B4-BE49-F238E27FC236}">
                <a16:creationId xmlns:a16="http://schemas.microsoft.com/office/drawing/2014/main" id="{0CC1A28C-FC59-AD2B-6616-161F20C7B908}"/>
              </a:ext>
            </a:extLst>
          </p:cNvPr>
          <p:cNvCxnSpPr/>
          <p:nvPr/>
        </p:nvCxnSpPr>
        <p:spPr>
          <a:xfrm flipH="1" flipV="1">
            <a:off x="5142192" y="2958002"/>
            <a:ext cx="866212" cy="235625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6219263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10CE40DC-5723-449B-A365-A61D8C262E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5" name="Picture 4" descr="Should we cancel cancel culture? | Media@LSE">
            <a:extLst>
              <a:ext uri="{FF2B5EF4-FFF2-40B4-BE49-F238E27FC236}">
                <a16:creationId xmlns:a16="http://schemas.microsoft.com/office/drawing/2014/main" id="{BE9C2F15-0F0F-326A-5BE0-3845F6432AD5}"/>
              </a:ext>
            </a:extLst>
          </p:cNvPr>
          <p:cNvPicPr>
            <a:picLocks noChangeAspect="1"/>
          </p:cNvPicPr>
          <p:nvPr/>
        </p:nvPicPr>
        <p:blipFill>
          <a:blip r:embed="rId2"/>
          <a:srcRect t="35338" r="-1" b="8397"/>
          <a:stretch/>
        </p:blipFill>
        <p:spPr>
          <a:xfrm>
            <a:off x="1524" y="10"/>
            <a:ext cx="12188952" cy="6857990"/>
          </a:xfrm>
          <a:prstGeom prst="rect">
            <a:avLst/>
          </a:prstGeom>
        </p:spPr>
      </p:pic>
      <p:sp>
        <p:nvSpPr>
          <p:cNvPr id="33" name="Freeform: Shape 32">
            <a:extLst>
              <a:ext uri="{FF2B5EF4-FFF2-40B4-BE49-F238E27FC236}">
                <a16:creationId xmlns:a16="http://schemas.microsoft.com/office/drawing/2014/main" id="{28207E96-6DFF-4119-B2EA-3299067D2F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42598" y="0"/>
            <a:ext cx="10189600" cy="6858000"/>
          </a:xfrm>
          <a:custGeom>
            <a:avLst/>
            <a:gdLst>
              <a:gd name="connsiteX0" fmla="*/ 8513625 w 10189600"/>
              <a:gd name="connsiteY0" fmla="*/ 0 h 6858000"/>
              <a:gd name="connsiteX1" fmla="*/ 1434689 w 10189600"/>
              <a:gd name="connsiteY1" fmla="*/ 0 h 6858000"/>
              <a:gd name="connsiteX2" fmla="*/ 1271976 w 10189600"/>
              <a:gd name="connsiteY2" fmla="*/ 160651 h 6858000"/>
              <a:gd name="connsiteX3" fmla="*/ 0 w 10189600"/>
              <a:gd name="connsiteY3" fmla="*/ 3879329 h 6858000"/>
              <a:gd name="connsiteX4" fmla="*/ 1565101 w 10189600"/>
              <a:gd name="connsiteY4" fmla="*/ 6659296 h 6858000"/>
              <a:gd name="connsiteX5" fmla="*/ 1789426 w 10189600"/>
              <a:gd name="connsiteY5" fmla="*/ 6858000 h 6858000"/>
              <a:gd name="connsiteX6" fmla="*/ 8868328 w 10189600"/>
              <a:gd name="connsiteY6" fmla="*/ 6858000 h 6858000"/>
              <a:gd name="connsiteX7" fmla="*/ 8925683 w 10189600"/>
              <a:gd name="connsiteY7" fmla="*/ 6804604 h 6858000"/>
              <a:gd name="connsiteX8" fmla="*/ 10189600 w 10189600"/>
              <a:gd name="connsiteY8" fmla="*/ 4217082 h 6858000"/>
              <a:gd name="connsiteX9" fmla="*/ 8536469 w 10189600"/>
              <a:gd name="connsiteY9" fmla="*/ 1746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189600" h="6858000">
                <a:moveTo>
                  <a:pt x="8513625" y="0"/>
                </a:moveTo>
                <a:lnTo>
                  <a:pt x="1434689" y="0"/>
                </a:lnTo>
                <a:lnTo>
                  <a:pt x="1271976" y="160651"/>
                </a:lnTo>
                <a:cubicBezTo>
                  <a:pt x="451613" y="1030749"/>
                  <a:pt x="0" y="2373165"/>
                  <a:pt x="0" y="3879329"/>
                </a:cubicBezTo>
                <a:cubicBezTo>
                  <a:pt x="0" y="5207145"/>
                  <a:pt x="731040" y="5919527"/>
                  <a:pt x="1565101" y="6659296"/>
                </a:cubicBezTo>
                <a:lnTo>
                  <a:pt x="1789426" y="6858000"/>
                </a:lnTo>
                <a:lnTo>
                  <a:pt x="8868328" y="6858000"/>
                </a:lnTo>
                <a:lnTo>
                  <a:pt x="8925683" y="6804604"/>
                </a:lnTo>
                <a:cubicBezTo>
                  <a:pt x="9627437" y="6132444"/>
                  <a:pt x="10189600" y="5418356"/>
                  <a:pt x="10189600" y="4217082"/>
                </a:cubicBezTo>
                <a:cubicBezTo>
                  <a:pt x="10189600" y="2437327"/>
                  <a:pt x="9597144" y="878708"/>
                  <a:pt x="8536469" y="17461"/>
                </a:cubicBezTo>
                <a:close/>
              </a:path>
            </a:pathLst>
          </a:custGeom>
          <a:solidFill>
            <a:schemeClr val="bg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5" name="Freeform: Shape 34">
            <a:extLst>
              <a:ext uri="{FF2B5EF4-FFF2-40B4-BE49-F238E27FC236}">
                <a16:creationId xmlns:a16="http://schemas.microsoft.com/office/drawing/2014/main" id="{9E223C86-12C5-4A60-A21A-D7FC75EFC6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57813" y="0"/>
            <a:ext cx="1323453" cy="6858000"/>
          </a:xfrm>
          <a:custGeom>
            <a:avLst/>
            <a:gdLst>
              <a:gd name="connsiteX0" fmla="*/ 28443 w 1323453"/>
              <a:gd name="connsiteY0" fmla="*/ 0 h 6858000"/>
              <a:gd name="connsiteX1" fmla="*/ 10519 w 1323453"/>
              <a:gd name="connsiteY1" fmla="*/ 0 h 6858000"/>
              <a:gd name="connsiteX2" fmla="*/ 37377 w 1323453"/>
              <a:gd name="connsiteY2" fmla="*/ 27367 h 6858000"/>
              <a:gd name="connsiteX3" fmla="*/ 1297455 w 1323453"/>
              <a:gd name="connsiteY3" fmla="*/ 4282319 h 6858000"/>
              <a:gd name="connsiteX4" fmla="*/ 248584 w 1323453"/>
              <a:gd name="connsiteY4" fmla="*/ 6615157 h 6858000"/>
              <a:gd name="connsiteX5" fmla="*/ 0 w 1323453"/>
              <a:gd name="connsiteY5" fmla="*/ 6858000 h 6858000"/>
              <a:gd name="connsiteX6" fmla="*/ 19869 w 1323453"/>
              <a:gd name="connsiteY6" fmla="*/ 6858000 h 6858000"/>
              <a:gd name="connsiteX7" fmla="*/ 267461 w 1323453"/>
              <a:gd name="connsiteY7" fmla="*/ 6616128 h 6858000"/>
              <a:gd name="connsiteX8" fmla="*/ 1316330 w 1323453"/>
              <a:gd name="connsiteY8" fmla="*/ 4283289 h 6858000"/>
              <a:gd name="connsiteX9" fmla="*/ 56253 w 1323453"/>
              <a:gd name="connsiteY9" fmla="*/ 2833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23453" h="6858000">
                <a:moveTo>
                  <a:pt x="28443" y="0"/>
                </a:moveTo>
                <a:lnTo>
                  <a:pt x="10519" y="0"/>
                </a:lnTo>
                <a:lnTo>
                  <a:pt x="37377" y="27367"/>
                </a:lnTo>
                <a:cubicBezTo>
                  <a:pt x="919519" y="995374"/>
                  <a:pt x="1367465" y="2551123"/>
                  <a:pt x="1297455" y="4282319"/>
                </a:cubicBezTo>
                <a:cubicBezTo>
                  <a:pt x="1254252" y="5350659"/>
                  <a:pt x="821705" y="6026831"/>
                  <a:pt x="248584" y="6615157"/>
                </a:cubicBezTo>
                <a:lnTo>
                  <a:pt x="0" y="6858000"/>
                </a:lnTo>
                <a:lnTo>
                  <a:pt x="19869" y="6858000"/>
                </a:lnTo>
                <a:lnTo>
                  <a:pt x="267461" y="6616128"/>
                </a:lnTo>
                <a:cubicBezTo>
                  <a:pt x="840581" y="6027802"/>
                  <a:pt x="1273128" y="5351630"/>
                  <a:pt x="1316330" y="4283289"/>
                </a:cubicBezTo>
                <a:cubicBezTo>
                  <a:pt x="1386340" y="2552094"/>
                  <a:pt x="938396" y="996343"/>
                  <a:pt x="56253" y="2833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37" name="Freeform: Shape 36">
            <a:extLst>
              <a:ext uri="{FF2B5EF4-FFF2-40B4-BE49-F238E27FC236}">
                <a16:creationId xmlns:a16="http://schemas.microsoft.com/office/drawing/2014/main" id="{FA573AF0-3C0B-4895-A7A6-F41B032115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645" y="0"/>
            <a:ext cx="1561993" cy="6858000"/>
          </a:xfrm>
          <a:custGeom>
            <a:avLst/>
            <a:gdLst>
              <a:gd name="connsiteX0" fmla="*/ 1544228 w 1561993"/>
              <a:gd name="connsiteY0" fmla="*/ 0 h 6858000"/>
              <a:gd name="connsiteX1" fmla="*/ 1561993 w 1561993"/>
              <a:gd name="connsiteY1" fmla="*/ 0 h 6858000"/>
              <a:gd name="connsiteX2" fmla="*/ 1540943 w 1561993"/>
              <a:gd name="connsiteY2" fmla="*/ 17040 h 6858000"/>
              <a:gd name="connsiteX3" fmla="*/ 17765 w 1561993"/>
              <a:gd name="connsiteY3" fmla="*/ 4115040 h 6858000"/>
              <a:gd name="connsiteX4" fmla="*/ 1142901 w 1561993"/>
              <a:gd name="connsiteY4" fmla="*/ 6599739 h 6858000"/>
              <a:gd name="connsiteX5" fmla="*/ 1403744 w 1561993"/>
              <a:gd name="connsiteY5" fmla="*/ 6858000 h 6858000"/>
              <a:gd name="connsiteX6" fmla="*/ 1385980 w 1561993"/>
              <a:gd name="connsiteY6" fmla="*/ 6858000 h 6858000"/>
              <a:gd name="connsiteX7" fmla="*/ 1125137 w 1561993"/>
              <a:gd name="connsiteY7" fmla="*/ 6599739 h 6858000"/>
              <a:gd name="connsiteX8" fmla="*/ 0 w 1561993"/>
              <a:gd name="connsiteY8" fmla="*/ 4115040 h 6858000"/>
              <a:gd name="connsiteX9" fmla="*/ 1523178 w 1561993"/>
              <a:gd name="connsiteY9" fmla="*/ 1704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61993" h="6858000">
                <a:moveTo>
                  <a:pt x="1544228" y="0"/>
                </a:moveTo>
                <a:lnTo>
                  <a:pt x="1561993" y="0"/>
                </a:lnTo>
                <a:lnTo>
                  <a:pt x="1540943" y="17040"/>
                </a:lnTo>
                <a:cubicBezTo>
                  <a:pt x="563647" y="857447"/>
                  <a:pt x="17765" y="2378351"/>
                  <a:pt x="17765" y="4115040"/>
                </a:cubicBezTo>
                <a:cubicBezTo>
                  <a:pt x="17765" y="5263323"/>
                  <a:pt x="514810" y="5955416"/>
                  <a:pt x="1142901" y="6599739"/>
                </a:cubicBezTo>
                <a:lnTo>
                  <a:pt x="1403744" y="6858000"/>
                </a:lnTo>
                <a:lnTo>
                  <a:pt x="1385980" y="6858000"/>
                </a:lnTo>
                <a:lnTo>
                  <a:pt x="1125137" y="6599739"/>
                </a:lnTo>
                <a:cubicBezTo>
                  <a:pt x="497046" y="5955416"/>
                  <a:pt x="0" y="5263323"/>
                  <a:pt x="0" y="4115040"/>
                </a:cubicBezTo>
                <a:cubicBezTo>
                  <a:pt x="0" y="2378351"/>
                  <a:pt x="545882" y="857447"/>
                  <a:pt x="1523178" y="1704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9" name="Freeform: Shape 38">
            <a:extLst>
              <a:ext uri="{FF2B5EF4-FFF2-40B4-BE49-F238E27FC236}">
                <a16:creationId xmlns:a16="http://schemas.microsoft.com/office/drawing/2014/main" id="{62442AC3-A9B0-4865-8A8A-1504FFC6E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34283" y="0"/>
            <a:ext cx="1904278" cy="6858000"/>
          </a:xfrm>
          <a:custGeom>
            <a:avLst/>
            <a:gdLst>
              <a:gd name="connsiteX0" fmla="*/ 624262 w 1775065"/>
              <a:gd name="connsiteY0" fmla="*/ 0 h 6858000"/>
              <a:gd name="connsiteX1" fmla="*/ 642233 w 1775065"/>
              <a:gd name="connsiteY1" fmla="*/ 0 h 6858000"/>
              <a:gd name="connsiteX2" fmla="*/ 673003 w 1775065"/>
              <a:gd name="connsiteY2" fmla="*/ 35111 h 6858000"/>
              <a:gd name="connsiteX3" fmla="*/ 1767974 w 1775065"/>
              <a:gd name="connsiteY3" fmla="*/ 3968278 h 6858000"/>
              <a:gd name="connsiteX4" fmla="*/ 115603 w 1775065"/>
              <a:gd name="connsiteY4" fmla="*/ 6776131 h 6858000"/>
              <a:gd name="connsiteX5" fmla="*/ 19890 w 1775065"/>
              <a:gd name="connsiteY5" fmla="*/ 6858000 h 6858000"/>
              <a:gd name="connsiteX6" fmla="*/ 0 w 1775065"/>
              <a:gd name="connsiteY6" fmla="*/ 6858000 h 6858000"/>
              <a:gd name="connsiteX7" fmla="*/ 96809 w 1775065"/>
              <a:gd name="connsiteY7" fmla="*/ 6775193 h 6858000"/>
              <a:gd name="connsiteX8" fmla="*/ 1749182 w 1775065"/>
              <a:gd name="connsiteY8" fmla="*/ 3967340 h 6858000"/>
              <a:gd name="connsiteX9" fmla="*/ 654209 w 1775065"/>
              <a:gd name="connsiteY9" fmla="*/ 3417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75065" h="6858000">
                <a:moveTo>
                  <a:pt x="624262" y="0"/>
                </a:moveTo>
                <a:lnTo>
                  <a:pt x="642233" y="0"/>
                </a:lnTo>
                <a:lnTo>
                  <a:pt x="673003" y="35111"/>
                </a:lnTo>
                <a:cubicBezTo>
                  <a:pt x="1445427" y="977982"/>
                  <a:pt x="1833320" y="2398562"/>
                  <a:pt x="1767974" y="3968278"/>
                </a:cubicBezTo>
                <a:cubicBezTo>
                  <a:pt x="1710622" y="5345972"/>
                  <a:pt x="964135" y="6049363"/>
                  <a:pt x="115603" y="6776131"/>
                </a:cubicBezTo>
                <a:lnTo>
                  <a:pt x="19890" y="6858000"/>
                </a:lnTo>
                <a:lnTo>
                  <a:pt x="0" y="6858000"/>
                </a:lnTo>
                <a:lnTo>
                  <a:pt x="96809" y="6775193"/>
                </a:lnTo>
                <a:cubicBezTo>
                  <a:pt x="945341" y="6048424"/>
                  <a:pt x="1691828" y="5345034"/>
                  <a:pt x="1749182" y="3967340"/>
                </a:cubicBezTo>
                <a:cubicBezTo>
                  <a:pt x="1814528" y="2397623"/>
                  <a:pt x="1426634" y="977044"/>
                  <a:pt x="654209" y="34172"/>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41" name="Freeform: Shape 40">
            <a:extLst>
              <a:ext uri="{FF2B5EF4-FFF2-40B4-BE49-F238E27FC236}">
                <a16:creationId xmlns:a16="http://schemas.microsoft.com/office/drawing/2014/main" id="{68451DCE-129E-43B6-BA50-3C8339E46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89577" y="0"/>
            <a:ext cx="1825312" cy="6858000"/>
          </a:xfrm>
          <a:custGeom>
            <a:avLst/>
            <a:gdLst>
              <a:gd name="connsiteX0" fmla="*/ 516683 w 1825312"/>
              <a:gd name="connsiteY0" fmla="*/ 0 h 6858000"/>
              <a:gd name="connsiteX1" fmla="*/ 541088 w 1825312"/>
              <a:gd name="connsiteY1" fmla="*/ 0 h 6858000"/>
              <a:gd name="connsiteX2" fmla="*/ 626170 w 1825312"/>
              <a:gd name="connsiteY2" fmla="*/ 99144 h 6858000"/>
              <a:gd name="connsiteX3" fmla="*/ 1825312 w 1825312"/>
              <a:gd name="connsiteY3" fmla="*/ 3859833 h 6858000"/>
              <a:gd name="connsiteX4" fmla="*/ 279633 w 1825312"/>
              <a:gd name="connsiteY4" fmla="*/ 6651338 h 6858000"/>
              <a:gd name="connsiteX5" fmla="*/ 24403 w 1825312"/>
              <a:gd name="connsiteY5" fmla="*/ 6858000 h 6858000"/>
              <a:gd name="connsiteX6" fmla="*/ 0 w 1825312"/>
              <a:gd name="connsiteY6" fmla="*/ 6858000 h 6858000"/>
              <a:gd name="connsiteX7" fmla="*/ 255230 w 1825312"/>
              <a:gd name="connsiteY7" fmla="*/ 6651338 h 6858000"/>
              <a:gd name="connsiteX8" fmla="*/ 1800907 w 1825312"/>
              <a:gd name="connsiteY8" fmla="*/ 3859833 h 6858000"/>
              <a:gd name="connsiteX9" fmla="*/ 601765 w 1825312"/>
              <a:gd name="connsiteY9" fmla="*/ 9914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25312" h="6858000">
                <a:moveTo>
                  <a:pt x="516683" y="0"/>
                </a:moveTo>
                <a:lnTo>
                  <a:pt x="541088" y="0"/>
                </a:lnTo>
                <a:lnTo>
                  <a:pt x="626170" y="99144"/>
                </a:lnTo>
                <a:cubicBezTo>
                  <a:pt x="1403484" y="1069501"/>
                  <a:pt x="1825312" y="2396484"/>
                  <a:pt x="1825312" y="3859833"/>
                </a:cubicBezTo>
                <a:cubicBezTo>
                  <a:pt x="1825312" y="5149904"/>
                  <a:pt x="1142485" y="5927455"/>
                  <a:pt x="279633" y="6651338"/>
                </a:cubicBezTo>
                <a:lnTo>
                  <a:pt x="24403" y="6858000"/>
                </a:lnTo>
                <a:lnTo>
                  <a:pt x="0" y="6858000"/>
                </a:lnTo>
                <a:lnTo>
                  <a:pt x="255230" y="6651338"/>
                </a:lnTo>
                <a:cubicBezTo>
                  <a:pt x="1118082" y="5927455"/>
                  <a:pt x="1800907" y="5149904"/>
                  <a:pt x="1800907" y="3859833"/>
                </a:cubicBezTo>
                <a:cubicBezTo>
                  <a:pt x="1800907" y="2396484"/>
                  <a:pt x="1379079" y="1069501"/>
                  <a:pt x="601765" y="9914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E0B77B9-0906-C818-2D46-48980D37C212}"/>
              </a:ext>
            </a:extLst>
          </p:cNvPr>
          <p:cNvSpPr>
            <a:spLocks noGrp="1"/>
          </p:cNvSpPr>
          <p:nvPr>
            <p:ph type="title"/>
          </p:nvPr>
        </p:nvSpPr>
        <p:spPr>
          <a:xfrm>
            <a:off x="1584351" y="-382144"/>
            <a:ext cx="9017629" cy="1651054"/>
          </a:xfrm>
        </p:spPr>
        <p:txBody>
          <a:bodyPr vert="horz" lIns="109728" tIns="109728" rIns="109728" bIns="91440" rtlCol="0" anchor="b">
            <a:noAutofit/>
          </a:bodyPr>
          <a:lstStyle/>
          <a:p>
            <a:r>
              <a:rPr lang="en-US" sz="4000" dirty="0">
                <a:latin typeface="Sabon Next LT"/>
                <a:cs typeface="Sabon Next LT"/>
              </a:rPr>
              <a:t>The limitations within Exit Tickets</a:t>
            </a:r>
          </a:p>
        </p:txBody>
      </p:sp>
      <p:sp>
        <p:nvSpPr>
          <p:cNvPr id="9" name="TextBox 8">
            <a:extLst>
              <a:ext uri="{FF2B5EF4-FFF2-40B4-BE49-F238E27FC236}">
                <a16:creationId xmlns:a16="http://schemas.microsoft.com/office/drawing/2014/main" id="{991D12C6-60BE-7014-5876-90ECE2C29AC1}"/>
              </a:ext>
            </a:extLst>
          </p:cNvPr>
          <p:cNvSpPr txBox="1"/>
          <p:nvPr/>
        </p:nvSpPr>
        <p:spPr>
          <a:xfrm>
            <a:off x="189150" y="1541593"/>
            <a:ext cx="11809225" cy="43534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lnSpc>
                <a:spcPct val="130000"/>
              </a:lnSpc>
              <a:spcBef>
                <a:spcPts val="930"/>
              </a:spcBef>
            </a:pPr>
            <a:r>
              <a:rPr lang="en-US" sz="2000" dirty="0">
                <a:latin typeface="Calibri"/>
                <a:ea typeface="Meiryo"/>
                <a:cs typeface="Calibri"/>
              </a:rPr>
              <a:t> Some educators believe that exit tickets may not truly capture learning.</a:t>
            </a:r>
          </a:p>
          <a:p>
            <a:pPr algn="ctr">
              <a:lnSpc>
                <a:spcPct val="130000"/>
              </a:lnSpc>
              <a:spcBef>
                <a:spcPts val="930"/>
              </a:spcBef>
            </a:pPr>
            <a:endParaRPr lang="en-US" sz="2000" dirty="0">
              <a:latin typeface="Calibri"/>
              <a:ea typeface="Meiryo"/>
              <a:cs typeface="Calibri"/>
            </a:endParaRPr>
          </a:p>
          <a:p>
            <a:pPr algn="ctr">
              <a:lnSpc>
                <a:spcPct val="130000"/>
              </a:lnSpc>
              <a:spcBef>
                <a:spcPts val="930"/>
              </a:spcBef>
            </a:pPr>
            <a:r>
              <a:rPr lang="en-US" sz="2000" dirty="0">
                <a:latin typeface="Calibri"/>
                <a:ea typeface="Meiryo"/>
                <a:cs typeface="Calibri"/>
              </a:rPr>
              <a:t>Grant Wiggins and Jay Mctighe (2012) research highlights the significance of deep understanding. He stresses the need for assessments that extend beyond memorization. </a:t>
            </a:r>
            <a:endParaRPr lang="en-US" sz="2000">
              <a:ea typeface="Meiryo"/>
            </a:endParaRPr>
          </a:p>
          <a:p>
            <a:pPr algn="ctr">
              <a:lnSpc>
                <a:spcPct val="130000"/>
              </a:lnSpc>
              <a:spcBef>
                <a:spcPts val="930"/>
              </a:spcBef>
            </a:pPr>
            <a:endParaRPr lang="en-US" sz="2000" dirty="0">
              <a:latin typeface="Calibri"/>
              <a:ea typeface="Meiryo"/>
              <a:cs typeface="Calibri"/>
            </a:endParaRPr>
          </a:p>
          <a:p>
            <a:pPr algn="ctr">
              <a:lnSpc>
                <a:spcPct val="130000"/>
              </a:lnSpc>
              <a:spcBef>
                <a:spcPts val="930"/>
              </a:spcBef>
            </a:pPr>
            <a:r>
              <a:rPr lang="en-US" sz="2000" dirty="0">
                <a:latin typeface="Calibri"/>
                <a:ea typeface="Meiryo"/>
                <a:cs typeface="Calibri"/>
              </a:rPr>
              <a:t>Wiliam (2011) further emphasis exit tickets can create a misleading impression of progress. He cautions that when students provide quick, low-effort responses, it can conceal their true level of understanding. </a:t>
            </a:r>
            <a:endParaRPr lang="en-US"/>
          </a:p>
          <a:p>
            <a:pPr algn="ctr">
              <a:lnSpc>
                <a:spcPct val="130000"/>
              </a:lnSpc>
              <a:spcBef>
                <a:spcPts val="930"/>
              </a:spcBef>
            </a:pPr>
            <a:endParaRPr lang="en-US" sz="2000" dirty="0">
              <a:latin typeface="Calibri"/>
              <a:ea typeface="Meiryo"/>
              <a:cs typeface="Calibri"/>
            </a:endParaRPr>
          </a:p>
          <a:p>
            <a:pPr algn="ctr">
              <a:lnSpc>
                <a:spcPct val="130000"/>
              </a:lnSpc>
              <a:spcBef>
                <a:spcPts val="930"/>
              </a:spcBef>
            </a:pPr>
            <a:r>
              <a:rPr lang="en-US" sz="2000" dirty="0">
                <a:latin typeface="Calibri"/>
                <a:ea typeface="Meiryo"/>
                <a:cs typeface="Calibri"/>
              </a:rPr>
              <a:t>Next time, I plan to offer differentiated examples for students to complete based on their level of understanding.</a:t>
            </a:r>
            <a:endParaRPr lang="en-US" sz="2400">
              <a:latin typeface="Calibri"/>
              <a:ea typeface="Calibri"/>
              <a:cs typeface="Calibri"/>
            </a:endParaRPr>
          </a:p>
        </p:txBody>
      </p:sp>
    </p:spTree>
    <p:extLst>
      <p:ext uri="{BB962C8B-B14F-4D97-AF65-F5344CB8AC3E}">
        <p14:creationId xmlns:p14="http://schemas.microsoft.com/office/powerpoint/2010/main" val="214942878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82" name="Rectangle 81">
            <a:extLst>
              <a:ext uri="{FF2B5EF4-FFF2-40B4-BE49-F238E27FC236}">
                <a16:creationId xmlns:a16="http://schemas.microsoft.com/office/drawing/2014/main" id="{49BB7E9A-6937-4BF0-9F51-A20F197B55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84" name="Freeform: Shape 83">
            <a:extLst>
              <a:ext uri="{FF2B5EF4-FFF2-40B4-BE49-F238E27FC236}">
                <a16:creationId xmlns:a16="http://schemas.microsoft.com/office/drawing/2014/main" id="{E0939753-89D7-48A8-8441-B9FF25CE8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04167" y="0"/>
            <a:ext cx="5687681" cy="5708856"/>
          </a:xfrm>
          <a:custGeom>
            <a:avLst/>
            <a:gdLst>
              <a:gd name="connsiteX0" fmla="*/ 2787282 w 5687681"/>
              <a:gd name="connsiteY0" fmla="*/ 0 h 5708856"/>
              <a:gd name="connsiteX1" fmla="*/ 3988996 w 5687681"/>
              <a:gd name="connsiteY1" fmla="*/ 0 h 5708856"/>
              <a:gd name="connsiteX2" fmla="*/ 4236253 w 5687681"/>
              <a:gd name="connsiteY2" fmla="*/ 68070 h 5708856"/>
              <a:gd name="connsiteX3" fmla="*/ 4483543 w 5687681"/>
              <a:gd name="connsiteY3" fmla="*/ 168573 h 5708856"/>
              <a:gd name="connsiteX4" fmla="*/ 5265611 w 5687681"/>
              <a:gd name="connsiteY4" fmla="*/ 790441 h 5708856"/>
              <a:gd name="connsiteX5" fmla="*/ 5682608 w 5687681"/>
              <a:gd name="connsiteY5" fmla="*/ 1499885 h 5708856"/>
              <a:gd name="connsiteX6" fmla="*/ 5687681 w 5687681"/>
              <a:gd name="connsiteY6" fmla="*/ 1513862 h 5708856"/>
              <a:gd name="connsiteX7" fmla="*/ 5687681 w 5687681"/>
              <a:gd name="connsiteY7" fmla="*/ 3841322 h 5708856"/>
              <a:gd name="connsiteX8" fmla="*/ 5651147 w 5687681"/>
              <a:gd name="connsiteY8" fmla="*/ 3896489 h 5708856"/>
              <a:gd name="connsiteX9" fmla="*/ 4734255 w 5687681"/>
              <a:gd name="connsiteY9" fmla="*/ 4737639 h 5708856"/>
              <a:gd name="connsiteX10" fmla="*/ 4532663 w 5687681"/>
              <a:gd name="connsiteY10" fmla="*/ 4898543 h 5708856"/>
              <a:gd name="connsiteX11" fmla="*/ 2876165 w 5687681"/>
              <a:gd name="connsiteY11" fmla="*/ 5708856 h 5708856"/>
              <a:gd name="connsiteX12" fmla="*/ 694066 w 5687681"/>
              <a:gd name="connsiteY12" fmla="*/ 4391717 h 5708856"/>
              <a:gd name="connsiteX13" fmla="*/ 461517 w 5687681"/>
              <a:gd name="connsiteY13" fmla="*/ 4054756 h 5708856"/>
              <a:gd name="connsiteX14" fmla="*/ 0 w 5687681"/>
              <a:gd name="connsiteY14" fmla="*/ 2993139 h 5708856"/>
              <a:gd name="connsiteX15" fmla="*/ 278855 w 5687681"/>
              <a:gd name="connsiteY15" fmla="*/ 1849819 h 5708856"/>
              <a:gd name="connsiteX16" fmla="*/ 1047879 w 5687681"/>
              <a:gd name="connsiteY16" fmla="*/ 867400 h 5708856"/>
              <a:gd name="connsiteX17" fmla="*/ 2159714 w 5687681"/>
              <a:gd name="connsiteY17" fmla="*/ 186098 h 5708856"/>
              <a:gd name="connsiteX18" fmla="*/ 2785137 w 5687681"/>
              <a:gd name="connsiteY18" fmla="*/ 372 h 5708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687681" h="5708856">
                <a:moveTo>
                  <a:pt x="2787282" y="0"/>
                </a:moveTo>
                <a:lnTo>
                  <a:pt x="3988996" y="0"/>
                </a:lnTo>
                <a:lnTo>
                  <a:pt x="4236253" y="68070"/>
                </a:lnTo>
                <a:cubicBezTo>
                  <a:pt x="4321147" y="96843"/>
                  <a:pt x="4403628" y="130356"/>
                  <a:pt x="4483543" y="168573"/>
                </a:cubicBezTo>
                <a:cubicBezTo>
                  <a:pt x="4783119" y="311949"/>
                  <a:pt x="5046239" y="521215"/>
                  <a:pt x="5265611" y="790441"/>
                </a:cubicBezTo>
                <a:cubicBezTo>
                  <a:pt x="5433740" y="996857"/>
                  <a:pt x="5573537" y="1235870"/>
                  <a:pt x="5682608" y="1499885"/>
                </a:cubicBezTo>
                <a:lnTo>
                  <a:pt x="5687681" y="1513862"/>
                </a:lnTo>
                <a:lnTo>
                  <a:pt x="5687681" y="3841322"/>
                </a:lnTo>
                <a:lnTo>
                  <a:pt x="5651147" y="3896489"/>
                </a:lnTo>
                <a:cubicBezTo>
                  <a:pt x="5427171" y="4186934"/>
                  <a:pt x="5090625" y="4454446"/>
                  <a:pt x="4734255" y="4737639"/>
                </a:cubicBezTo>
                <a:cubicBezTo>
                  <a:pt x="4668506" y="4789825"/>
                  <a:pt x="4600584" y="4843856"/>
                  <a:pt x="4532663" y="4898543"/>
                </a:cubicBezTo>
                <a:cubicBezTo>
                  <a:pt x="3924681" y="5387974"/>
                  <a:pt x="3480945" y="5708856"/>
                  <a:pt x="2876165" y="5708856"/>
                </a:cubicBezTo>
                <a:cubicBezTo>
                  <a:pt x="1954665" y="5708856"/>
                  <a:pt x="1302047" y="5314966"/>
                  <a:pt x="694066" y="4391717"/>
                </a:cubicBezTo>
                <a:cubicBezTo>
                  <a:pt x="614503" y="4270875"/>
                  <a:pt x="536731" y="4160972"/>
                  <a:pt x="461517" y="4054756"/>
                </a:cubicBezTo>
                <a:cubicBezTo>
                  <a:pt x="149788" y="3614348"/>
                  <a:pt x="0" y="3385316"/>
                  <a:pt x="0" y="2993139"/>
                </a:cubicBezTo>
                <a:cubicBezTo>
                  <a:pt x="0" y="2603731"/>
                  <a:pt x="93889" y="2219065"/>
                  <a:pt x="278855" y="1849819"/>
                </a:cubicBezTo>
                <a:cubicBezTo>
                  <a:pt x="459854" y="1488610"/>
                  <a:pt x="718625" y="1157977"/>
                  <a:pt x="1047879" y="867400"/>
                </a:cubicBezTo>
                <a:cubicBezTo>
                  <a:pt x="1371504" y="581701"/>
                  <a:pt x="1755887" y="346080"/>
                  <a:pt x="2159714" y="186098"/>
                </a:cubicBezTo>
                <a:cubicBezTo>
                  <a:pt x="2367064" y="103803"/>
                  <a:pt x="2576044" y="41801"/>
                  <a:pt x="2785137" y="372"/>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86" name="Freeform: Shape 85">
            <a:extLst>
              <a:ext uri="{FF2B5EF4-FFF2-40B4-BE49-F238E27FC236}">
                <a16:creationId xmlns:a16="http://schemas.microsoft.com/office/drawing/2014/main" id="{9F5CCFC5-858F-4B45-9B10-D49DD0280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5450" y="0"/>
            <a:ext cx="5866550" cy="5788550"/>
          </a:xfrm>
          <a:custGeom>
            <a:avLst/>
            <a:gdLst>
              <a:gd name="connsiteX0" fmla="*/ 2331396 w 5798121"/>
              <a:gd name="connsiteY0" fmla="*/ 0 h 5788550"/>
              <a:gd name="connsiteX1" fmla="*/ 4658651 w 5798121"/>
              <a:gd name="connsiteY1" fmla="*/ 0 h 5788550"/>
              <a:gd name="connsiteX2" fmla="*/ 4682835 w 5798121"/>
              <a:gd name="connsiteY2" fmla="*/ 9816 h 5788550"/>
              <a:gd name="connsiteX3" fmla="*/ 5499667 w 5798121"/>
              <a:gd name="connsiteY3" fmla="*/ 658449 h 5788550"/>
              <a:gd name="connsiteX4" fmla="*/ 5665313 w 5798121"/>
              <a:gd name="connsiteY4" fmla="*/ 884789 h 5788550"/>
              <a:gd name="connsiteX5" fmla="*/ 5798121 w 5798121"/>
              <a:gd name="connsiteY5" fmla="*/ 1110681 h 5788550"/>
              <a:gd name="connsiteX6" fmla="*/ 5798121 w 5798121"/>
              <a:gd name="connsiteY6" fmla="*/ 4016954 h 5788550"/>
              <a:gd name="connsiteX7" fmla="*/ 5706359 w 5798121"/>
              <a:gd name="connsiteY7" fmla="*/ 4121532 h 5788550"/>
              <a:gd name="connsiteX8" fmla="*/ 4944692 w 5798121"/>
              <a:gd name="connsiteY8" fmla="*/ 4775532 h 5788550"/>
              <a:gd name="connsiteX9" fmla="*/ 4734137 w 5798121"/>
              <a:gd name="connsiteY9" fmla="*/ 4943362 h 5788550"/>
              <a:gd name="connsiteX10" fmla="*/ 3004009 w 5798121"/>
              <a:gd name="connsiteY10" fmla="*/ 5788550 h 5788550"/>
              <a:gd name="connsiteX11" fmla="*/ 724917 w 5798121"/>
              <a:gd name="connsiteY11" fmla="*/ 4414722 h 5788550"/>
              <a:gd name="connsiteX12" fmla="*/ 482031 w 5798121"/>
              <a:gd name="connsiteY12" fmla="*/ 4063258 h 5788550"/>
              <a:gd name="connsiteX13" fmla="*/ 0 w 5798121"/>
              <a:gd name="connsiteY13" fmla="*/ 2955950 h 5788550"/>
              <a:gd name="connsiteX14" fmla="*/ 291250 w 5798121"/>
              <a:gd name="connsiteY14" fmla="*/ 1763422 h 5788550"/>
              <a:gd name="connsiteX15" fmla="*/ 1094457 w 5798121"/>
              <a:gd name="connsiteY15" fmla="*/ 738720 h 5788550"/>
              <a:gd name="connsiteX16" fmla="*/ 2255713 w 5798121"/>
              <a:gd name="connsiteY16" fmla="*/ 28095 h 5788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798121" h="5788550">
                <a:moveTo>
                  <a:pt x="2331396" y="0"/>
                </a:moveTo>
                <a:lnTo>
                  <a:pt x="4658651" y="0"/>
                </a:lnTo>
                <a:lnTo>
                  <a:pt x="4682835" y="9816"/>
                </a:lnTo>
                <a:cubicBezTo>
                  <a:pt x="4995727" y="159362"/>
                  <a:pt x="5270543" y="377635"/>
                  <a:pt x="5499667" y="658449"/>
                </a:cubicBezTo>
                <a:cubicBezTo>
                  <a:pt x="5558201" y="730215"/>
                  <a:pt x="5613447" y="805760"/>
                  <a:pt x="5665313" y="884789"/>
                </a:cubicBezTo>
                <a:lnTo>
                  <a:pt x="5798121" y="1110681"/>
                </a:lnTo>
                <a:lnTo>
                  <a:pt x="5798121" y="4016954"/>
                </a:lnTo>
                <a:lnTo>
                  <a:pt x="5706359" y="4121532"/>
                </a:lnTo>
                <a:cubicBezTo>
                  <a:pt x="5491360" y="4341659"/>
                  <a:pt x="5223849" y="4553996"/>
                  <a:pt x="4944692" y="4775532"/>
                </a:cubicBezTo>
                <a:cubicBezTo>
                  <a:pt x="4876021" y="4829964"/>
                  <a:pt x="4805079" y="4886320"/>
                  <a:pt x="4734137" y="4943362"/>
                </a:cubicBezTo>
                <a:cubicBezTo>
                  <a:pt x="4099133" y="5453857"/>
                  <a:pt x="3635672" y="5788550"/>
                  <a:pt x="3004009" y="5788550"/>
                </a:cubicBezTo>
                <a:cubicBezTo>
                  <a:pt x="2041550" y="5788550"/>
                  <a:pt x="1359922" y="5377707"/>
                  <a:pt x="724917" y="4414722"/>
                </a:cubicBezTo>
                <a:cubicBezTo>
                  <a:pt x="641818" y="4288679"/>
                  <a:pt x="560588" y="4174046"/>
                  <a:pt x="482031" y="4063258"/>
                </a:cubicBezTo>
                <a:cubicBezTo>
                  <a:pt x="156446" y="3603895"/>
                  <a:pt x="0" y="3365006"/>
                  <a:pt x="0" y="2955950"/>
                </a:cubicBezTo>
                <a:cubicBezTo>
                  <a:pt x="0" y="2549782"/>
                  <a:pt x="98062" y="2148559"/>
                  <a:pt x="291250" y="1763422"/>
                </a:cubicBezTo>
                <a:cubicBezTo>
                  <a:pt x="480295" y="1386666"/>
                  <a:pt x="750568" y="1041802"/>
                  <a:pt x="1094457" y="738720"/>
                </a:cubicBezTo>
                <a:cubicBezTo>
                  <a:pt x="1432467" y="440725"/>
                  <a:pt x="1833935" y="194963"/>
                  <a:pt x="2255713" y="28095"/>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FBFEC891-0EBD-4E71-F5B1-45E85EE366F9}"/>
              </a:ext>
            </a:extLst>
          </p:cNvPr>
          <p:cNvSpPr>
            <a:spLocks noGrp="1"/>
          </p:cNvSpPr>
          <p:nvPr>
            <p:ph type="title"/>
          </p:nvPr>
        </p:nvSpPr>
        <p:spPr>
          <a:xfrm>
            <a:off x="1094014" y="78241"/>
            <a:ext cx="5411050" cy="907723"/>
          </a:xfrm>
        </p:spPr>
        <p:txBody>
          <a:bodyPr vert="horz" lIns="109728" tIns="109728" rIns="109728" bIns="91440" rtlCol="0" anchor="b">
            <a:noAutofit/>
          </a:bodyPr>
          <a:lstStyle/>
          <a:p>
            <a:pPr algn="ctr"/>
            <a:r>
              <a:rPr lang="en-US" sz="4400">
                <a:latin typeface="Sabon Next LT"/>
                <a:cs typeface="Sabon Next LT"/>
              </a:rPr>
              <a:t>Conclusion</a:t>
            </a:r>
          </a:p>
        </p:txBody>
      </p:sp>
      <p:sp>
        <p:nvSpPr>
          <p:cNvPr id="88" name="Freeform: Shape 87">
            <a:extLst>
              <a:ext uri="{FF2B5EF4-FFF2-40B4-BE49-F238E27FC236}">
                <a16:creationId xmlns:a16="http://schemas.microsoft.com/office/drawing/2014/main" id="{2348ECDC-D455-4B71-90F6-2ECC12B79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23734" y="0"/>
            <a:ext cx="5568114" cy="5577748"/>
          </a:xfrm>
          <a:custGeom>
            <a:avLst/>
            <a:gdLst>
              <a:gd name="connsiteX0" fmla="*/ 2959946 w 5568114"/>
              <a:gd name="connsiteY0" fmla="*/ 0 h 5577748"/>
              <a:gd name="connsiteX1" fmla="*/ 3614224 w 5568114"/>
              <a:gd name="connsiteY1" fmla="*/ 0 h 5577748"/>
              <a:gd name="connsiteX2" fmla="*/ 3844432 w 5568114"/>
              <a:gd name="connsiteY2" fmla="*/ 36392 h 5577748"/>
              <a:gd name="connsiteX3" fmla="*/ 4336826 w 5568114"/>
              <a:gd name="connsiteY3" fmla="*/ 203778 h 5577748"/>
              <a:gd name="connsiteX4" fmla="*/ 5093304 w 5568114"/>
              <a:gd name="connsiteY4" fmla="*/ 806978 h 5577748"/>
              <a:gd name="connsiteX5" fmla="*/ 5496656 w 5568114"/>
              <a:gd name="connsiteY5" fmla="*/ 1495125 h 5577748"/>
              <a:gd name="connsiteX6" fmla="*/ 5568114 w 5568114"/>
              <a:gd name="connsiteY6" fmla="*/ 1692569 h 5577748"/>
              <a:gd name="connsiteX7" fmla="*/ 5568114 w 5568114"/>
              <a:gd name="connsiteY7" fmla="*/ 3665503 h 5577748"/>
              <a:gd name="connsiteX8" fmla="*/ 5466225 w 5568114"/>
              <a:gd name="connsiteY8" fmla="*/ 3819786 h 5577748"/>
              <a:gd name="connsiteX9" fmla="*/ 4579336 w 5568114"/>
              <a:gd name="connsiteY9" fmla="*/ 4635686 h 5577748"/>
              <a:gd name="connsiteX10" fmla="*/ 4384340 w 5568114"/>
              <a:gd name="connsiteY10" fmla="*/ 4791760 h 5577748"/>
              <a:gd name="connsiteX11" fmla="*/ 2782048 w 5568114"/>
              <a:gd name="connsiteY11" fmla="*/ 5577748 h 5577748"/>
              <a:gd name="connsiteX12" fmla="*/ 671354 w 5568114"/>
              <a:gd name="connsiteY12" fmla="*/ 4300148 h 5577748"/>
              <a:gd name="connsiteX13" fmla="*/ 446415 w 5568114"/>
              <a:gd name="connsiteY13" fmla="*/ 3973302 h 5577748"/>
              <a:gd name="connsiteX14" fmla="*/ 0 w 5568114"/>
              <a:gd name="connsiteY14" fmla="*/ 2943554 h 5577748"/>
              <a:gd name="connsiteX15" fmla="*/ 269730 w 5568114"/>
              <a:gd name="connsiteY15" fmla="*/ 1834555 h 5577748"/>
              <a:gd name="connsiteX16" fmla="*/ 1013589 w 5568114"/>
              <a:gd name="connsiteY16" fmla="*/ 881627 h 5577748"/>
              <a:gd name="connsiteX17" fmla="*/ 2089042 w 5568114"/>
              <a:gd name="connsiteY17" fmla="*/ 220777 h 5577748"/>
              <a:gd name="connsiteX18" fmla="*/ 2845684 w 5568114"/>
              <a:gd name="connsiteY18" fmla="*/ 14234 h 5577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568114" h="5577748">
                <a:moveTo>
                  <a:pt x="2959946" y="0"/>
                </a:moveTo>
                <a:lnTo>
                  <a:pt x="3614224" y="0"/>
                </a:lnTo>
                <a:lnTo>
                  <a:pt x="3844432" y="36392"/>
                </a:lnTo>
                <a:cubicBezTo>
                  <a:pt x="4017699" y="73748"/>
                  <a:pt x="4182227" y="129639"/>
                  <a:pt x="4336826" y="203778"/>
                </a:cubicBezTo>
                <a:cubicBezTo>
                  <a:pt x="4626600" y="342850"/>
                  <a:pt x="4881111" y="545834"/>
                  <a:pt x="5093304" y="806978"/>
                </a:cubicBezTo>
                <a:cubicBezTo>
                  <a:pt x="5255931" y="1007198"/>
                  <a:pt x="5391154" y="1239036"/>
                  <a:pt x="5496656" y="1495125"/>
                </a:cubicBezTo>
                <a:lnTo>
                  <a:pt x="5568114" y="1692569"/>
                </a:lnTo>
                <a:lnTo>
                  <a:pt x="5568114" y="3665503"/>
                </a:lnTo>
                <a:lnTo>
                  <a:pt x="5466225" y="3819786"/>
                </a:lnTo>
                <a:cubicBezTo>
                  <a:pt x="5249576" y="4101511"/>
                  <a:pt x="4924044" y="4360994"/>
                  <a:pt x="4579336" y="4635686"/>
                </a:cubicBezTo>
                <a:cubicBezTo>
                  <a:pt x="4515738" y="4686305"/>
                  <a:pt x="4450038" y="4738713"/>
                  <a:pt x="4384340" y="4791760"/>
                </a:cubicBezTo>
                <a:cubicBezTo>
                  <a:pt x="3796254" y="5266498"/>
                  <a:pt x="3367038" y="5577748"/>
                  <a:pt x="2782048" y="5577748"/>
                </a:cubicBezTo>
                <a:cubicBezTo>
                  <a:pt x="1890703" y="5577748"/>
                  <a:pt x="1259439" y="5195682"/>
                  <a:pt x="671354" y="4300148"/>
                </a:cubicBezTo>
                <a:cubicBezTo>
                  <a:pt x="594395" y="4182934"/>
                  <a:pt x="519167" y="4076330"/>
                  <a:pt x="446415" y="3973302"/>
                </a:cubicBezTo>
                <a:cubicBezTo>
                  <a:pt x="144886" y="3546115"/>
                  <a:pt x="0" y="3323958"/>
                  <a:pt x="0" y="2943554"/>
                </a:cubicBezTo>
                <a:cubicBezTo>
                  <a:pt x="0" y="2565835"/>
                  <a:pt x="90816" y="2192716"/>
                  <a:pt x="269730" y="1834555"/>
                </a:cubicBezTo>
                <a:cubicBezTo>
                  <a:pt x="444806" y="1484188"/>
                  <a:pt x="695109" y="1163480"/>
                  <a:pt x="1013589" y="881627"/>
                </a:cubicBezTo>
                <a:cubicBezTo>
                  <a:pt x="1326624" y="604505"/>
                  <a:pt x="1698428" y="375956"/>
                  <a:pt x="2089042" y="220777"/>
                </a:cubicBezTo>
                <a:cubicBezTo>
                  <a:pt x="2339747" y="120996"/>
                  <a:pt x="2592918" y="51971"/>
                  <a:pt x="2845684" y="14234"/>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12" name="Picture 11" descr="Starting Over At 50 Can Be Done, Here's How - Arrest Your Debt">
            <a:extLst>
              <a:ext uri="{FF2B5EF4-FFF2-40B4-BE49-F238E27FC236}">
                <a16:creationId xmlns:a16="http://schemas.microsoft.com/office/drawing/2014/main" id="{BBDA1A50-D647-984F-3388-00C1AE9CE8E3}"/>
              </a:ext>
            </a:extLst>
          </p:cNvPr>
          <p:cNvPicPr>
            <a:picLocks noChangeAspect="1"/>
          </p:cNvPicPr>
          <p:nvPr/>
        </p:nvPicPr>
        <p:blipFill>
          <a:blip r:embed="rId2"/>
          <a:srcRect b="2901"/>
          <a:stretch/>
        </p:blipFill>
        <p:spPr>
          <a:xfrm>
            <a:off x="6877878" y="294199"/>
            <a:ext cx="5150794" cy="5001370"/>
          </a:xfrm>
          <a:custGeom>
            <a:avLst/>
            <a:gdLst/>
            <a:ahLst/>
            <a:cxnLst/>
            <a:rect l="l" t="t" r="r" b="b"/>
            <a:pathLst>
              <a:path w="5044104" h="4896924">
                <a:moveTo>
                  <a:pt x="2886613" y="0"/>
                </a:moveTo>
                <a:cubicBezTo>
                  <a:pt x="3218269" y="0"/>
                  <a:pt x="3523512" y="65865"/>
                  <a:pt x="3794011" y="195584"/>
                </a:cubicBezTo>
                <a:cubicBezTo>
                  <a:pt x="4047516" y="317247"/>
                  <a:pt x="4270172" y="494825"/>
                  <a:pt x="4455804" y="723284"/>
                </a:cubicBezTo>
                <a:cubicBezTo>
                  <a:pt x="4835198" y="1190375"/>
                  <a:pt x="5044104" y="1854168"/>
                  <a:pt x="5044104" y="2592438"/>
                </a:cubicBezTo>
                <a:cubicBezTo>
                  <a:pt x="5044104" y="2886985"/>
                  <a:pt x="4963247" y="3123382"/>
                  <a:pt x="4782050" y="3358996"/>
                </a:cubicBezTo>
                <a:cubicBezTo>
                  <a:pt x="4592516" y="3605460"/>
                  <a:pt x="4307730" y="3832465"/>
                  <a:pt x="4006167" y="4072775"/>
                </a:cubicBezTo>
                <a:cubicBezTo>
                  <a:pt x="3950530" y="4117058"/>
                  <a:pt x="3893052" y="4162907"/>
                  <a:pt x="3835576" y="4209314"/>
                </a:cubicBezTo>
                <a:cubicBezTo>
                  <a:pt x="3321099" y="4624632"/>
                  <a:pt x="2945605" y="4896924"/>
                  <a:pt x="2433835" y="4896924"/>
                </a:cubicBezTo>
                <a:cubicBezTo>
                  <a:pt x="1654054" y="4896924"/>
                  <a:pt x="1101803" y="4562680"/>
                  <a:pt x="587325" y="3779234"/>
                </a:cubicBezTo>
                <a:cubicBezTo>
                  <a:pt x="519999" y="3676690"/>
                  <a:pt x="454187" y="3583430"/>
                  <a:pt x="390540" y="3493298"/>
                </a:cubicBezTo>
                <a:cubicBezTo>
                  <a:pt x="126752" y="3119579"/>
                  <a:pt x="0" y="2925228"/>
                  <a:pt x="0" y="2592438"/>
                </a:cubicBezTo>
                <a:cubicBezTo>
                  <a:pt x="0" y="2261996"/>
                  <a:pt x="79450" y="1935577"/>
                  <a:pt x="235969" y="1622244"/>
                </a:cubicBezTo>
                <a:cubicBezTo>
                  <a:pt x="389133" y="1315731"/>
                  <a:pt x="608107" y="1035165"/>
                  <a:pt x="886724" y="788590"/>
                </a:cubicBezTo>
                <a:cubicBezTo>
                  <a:pt x="1160578" y="546153"/>
                  <a:pt x="1485846" y="346211"/>
                  <a:pt x="1827568" y="210454"/>
                </a:cubicBezTo>
                <a:cubicBezTo>
                  <a:pt x="2178491" y="70787"/>
                  <a:pt x="2534934" y="0"/>
                  <a:pt x="2886613" y="0"/>
                </a:cubicBezTo>
                <a:close/>
              </a:path>
            </a:pathLst>
          </a:custGeom>
        </p:spPr>
      </p:pic>
      <p:sp>
        <p:nvSpPr>
          <p:cNvPr id="14" name="TextBox 13">
            <a:extLst>
              <a:ext uri="{FF2B5EF4-FFF2-40B4-BE49-F238E27FC236}">
                <a16:creationId xmlns:a16="http://schemas.microsoft.com/office/drawing/2014/main" id="{A07FB825-6B21-2F2C-2B7B-A5FC382FDB87}"/>
              </a:ext>
            </a:extLst>
          </p:cNvPr>
          <p:cNvSpPr txBox="1"/>
          <p:nvPr/>
        </p:nvSpPr>
        <p:spPr>
          <a:xfrm>
            <a:off x="125185" y="1224641"/>
            <a:ext cx="6585855" cy="51569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30000"/>
              </a:lnSpc>
              <a:spcBef>
                <a:spcPts val="930"/>
              </a:spcBef>
            </a:pPr>
            <a:r>
              <a:rPr lang="en-US" dirty="0">
                <a:latin typeface="Calibri"/>
                <a:ea typeface="Calibri"/>
                <a:cs typeface="Calibri"/>
              </a:rPr>
              <a:t>Assessment for learning played a crucial role in my lesson. The strategies I employed offered a clear view of the </a:t>
            </a:r>
            <a:r>
              <a:rPr lang="en-US">
                <a:latin typeface="Calibri"/>
                <a:ea typeface="Calibri"/>
                <a:cs typeface="Calibri"/>
              </a:rPr>
              <a:t>students'</a:t>
            </a:r>
            <a:r>
              <a:rPr lang="en-US" dirty="0">
                <a:latin typeface="Calibri"/>
                <a:ea typeface="Calibri"/>
                <a:cs typeface="Calibri"/>
              </a:rPr>
              <a:t> progress.</a:t>
            </a:r>
            <a:endParaRPr lang="en-US" dirty="0">
              <a:ea typeface="Meiryo"/>
            </a:endParaRPr>
          </a:p>
          <a:p>
            <a:pPr>
              <a:lnSpc>
                <a:spcPct val="130000"/>
              </a:lnSpc>
              <a:spcBef>
                <a:spcPts val="930"/>
              </a:spcBef>
            </a:pPr>
            <a:r>
              <a:rPr lang="en-US" sz="2000" b="1" i="1" dirty="0">
                <a:latin typeface="Calibri"/>
                <a:ea typeface="Meiryo"/>
                <a:cs typeface="Calibri"/>
              </a:rPr>
              <a:t>Think, Pair, Share</a:t>
            </a:r>
            <a:endParaRPr lang="en-US" sz="2000" dirty="0">
              <a:latin typeface="Calibri"/>
              <a:ea typeface="Meiryo"/>
              <a:cs typeface="Calibri"/>
            </a:endParaRPr>
          </a:p>
          <a:p>
            <a:pPr marL="285750" indent="-285750">
              <a:lnSpc>
                <a:spcPct val="130000"/>
              </a:lnSpc>
              <a:spcBef>
                <a:spcPts val="930"/>
              </a:spcBef>
              <a:buFont typeface="Corbel,Sans-Serif"/>
              <a:buChar char="•"/>
            </a:pPr>
            <a:r>
              <a:rPr lang="en-US" dirty="0">
                <a:latin typeface="Calibri"/>
                <a:ea typeface="Meiryo"/>
                <a:cs typeface="Calibri"/>
              </a:rPr>
              <a:t>I will designate specific roles during the pairing phase.</a:t>
            </a:r>
          </a:p>
          <a:p>
            <a:pPr marL="285750" indent="-285750">
              <a:lnSpc>
                <a:spcPct val="130000"/>
              </a:lnSpc>
              <a:spcBef>
                <a:spcPts val="930"/>
              </a:spcBef>
              <a:buFont typeface="Corbel,Sans-Serif"/>
              <a:buChar char="•"/>
            </a:pPr>
            <a:r>
              <a:rPr lang="en-US" dirty="0">
                <a:latin typeface="Calibri"/>
                <a:ea typeface="Meiryo"/>
                <a:cs typeface="Calibri"/>
              </a:rPr>
              <a:t>The roles will offer clear insight into each students grasp of the skill.</a:t>
            </a:r>
          </a:p>
          <a:p>
            <a:pPr>
              <a:lnSpc>
                <a:spcPct val="130000"/>
              </a:lnSpc>
              <a:spcBef>
                <a:spcPts val="930"/>
              </a:spcBef>
            </a:pPr>
            <a:r>
              <a:rPr lang="en-US" sz="2000" b="1" i="1" dirty="0">
                <a:latin typeface="Calibri"/>
                <a:ea typeface="Meiryo"/>
                <a:cs typeface="Calibri"/>
              </a:rPr>
              <a:t>Exit Tickets</a:t>
            </a:r>
            <a:endParaRPr lang="en-US" sz="2000">
              <a:latin typeface="Calibri"/>
              <a:ea typeface="Meiryo"/>
              <a:cs typeface="Calibri"/>
            </a:endParaRPr>
          </a:p>
          <a:p>
            <a:pPr marL="285750" indent="-285750">
              <a:lnSpc>
                <a:spcPct val="130000"/>
              </a:lnSpc>
              <a:spcBef>
                <a:spcPts val="930"/>
              </a:spcBef>
              <a:buFont typeface="Corbel,Sans-Serif"/>
              <a:buChar char="•"/>
            </a:pPr>
            <a:r>
              <a:rPr lang="en-US" dirty="0">
                <a:latin typeface="Calibri"/>
                <a:ea typeface="Meiryo"/>
                <a:cs typeface="Calibri"/>
              </a:rPr>
              <a:t>I reviewed the exit tickets, which provided valuable insight into students’ understanding.</a:t>
            </a:r>
          </a:p>
          <a:p>
            <a:pPr marL="285750" indent="-285750">
              <a:lnSpc>
                <a:spcPct val="130000"/>
              </a:lnSpc>
              <a:spcBef>
                <a:spcPts val="930"/>
              </a:spcBef>
              <a:buFont typeface="Corbel,Sans-Serif"/>
              <a:buChar char="•"/>
            </a:pPr>
            <a:r>
              <a:rPr lang="en-US" dirty="0">
                <a:latin typeface="Calibri"/>
                <a:ea typeface="Meiryo"/>
                <a:cs typeface="Calibri"/>
              </a:rPr>
              <a:t>Provide one-on-one or small group feedback before the next lesson in addition to simply reviewing the exit tickets because it allows for targeted, </a:t>
            </a:r>
            <a:r>
              <a:rPr lang="en-US" err="1">
                <a:latin typeface="Calibri"/>
                <a:ea typeface="Meiryo"/>
                <a:cs typeface="Calibri"/>
              </a:rPr>
              <a:t>personalised</a:t>
            </a:r>
            <a:r>
              <a:rPr lang="en-US" dirty="0">
                <a:latin typeface="Calibri"/>
                <a:ea typeface="Meiryo"/>
                <a:cs typeface="Calibri"/>
              </a:rPr>
              <a:t> support.</a:t>
            </a:r>
            <a:endParaRPr lang="en-US" dirty="0">
              <a:latin typeface="Calibri"/>
              <a:ea typeface="Calibri"/>
              <a:cs typeface="Calibri"/>
            </a:endParaRPr>
          </a:p>
        </p:txBody>
      </p:sp>
    </p:spTree>
    <p:extLst>
      <p:ext uri="{BB962C8B-B14F-4D97-AF65-F5344CB8AC3E}">
        <p14:creationId xmlns:p14="http://schemas.microsoft.com/office/powerpoint/2010/main" val="337364524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593B4D24-F4A8-4141-A20A-E0575D1996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pSp>
        <p:nvGrpSpPr>
          <p:cNvPr id="13" name="Group 12">
            <a:extLst>
              <a:ext uri="{FF2B5EF4-FFF2-40B4-BE49-F238E27FC236}">
                <a16:creationId xmlns:a16="http://schemas.microsoft.com/office/drawing/2014/main" id="{6CCEEF8A-4A3A-4B35-AA57-D804767F5AD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0"/>
            <a:ext cx="12191696" cy="6170490"/>
            <a:chOff x="-2" y="0"/>
            <a:chExt cx="12191696" cy="6170490"/>
          </a:xfrm>
        </p:grpSpPr>
        <p:sp>
          <p:nvSpPr>
            <p:cNvPr id="14" name="Freeform: Shape 13">
              <a:extLst>
                <a:ext uri="{FF2B5EF4-FFF2-40B4-BE49-F238E27FC236}">
                  <a16:creationId xmlns:a16="http://schemas.microsoft.com/office/drawing/2014/main" id="{55A741C2-AB82-4BF5-9324-5D0B56A3D0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3167675" y="-3167677"/>
              <a:ext cx="5856341" cy="12191695"/>
            </a:xfrm>
            <a:custGeom>
              <a:avLst/>
              <a:gdLst>
                <a:gd name="connsiteX0" fmla="*/ 0 w 5856341"/>
                <a:gd name="connsiteY0" fmla="*/ 12191695 h 12191695"/>
                <a:gd name="connsiteX1" fmla="*/ 0 w 5856341"/>
                <a:gd name="connsiteY1" fmla="*/ 0 h 12191695"/>
                <a:gd name="connsiteX2" fmla="*/ 243849 w 5856341"/>
                <a:gd name="connsiteY2" fmla="*/ 0 h 12191695"/>
                <a:gd name="connsiteX3" fmla="*/ 505121 w 5856341"/>
                <a:gd name="connsiteY3" fmla="*/ 0 h 12191695"/>
                <a:gd name="connsiteX4" fmla="*/ 723207 w 5856341"/>
                <a:gd name="connsiteY4" fmla="*/ 0 h 12191695"/>
                <a:gd name="connsiteX5" fmla="*/ 755828 w 5856341"/>
                <a:gd name="connsiteY5" fmla="*/ 0 h 12191695"/>
                <a:gd name="connsiteX6" fmla="*/ 1411868 w 5856341"/>
                <a:gd name="connsiteY6" fmla="*/ 0 h 12191695"/>
                <a:gd name="connsiteX7" fmla="*/ 1421034 w 5856341"/>
                <a:gd name="connsiteY7" fmla="*/ 0 h 12191695"/>
                <a:gd name="connsiteX8" fmla="*/ 1515206 w 5856341"/>
                <a:gd name="connsiteY8" fmla="*/ 0 h 12191695"/>
                <a:gd name="connsiteX9" fmla="*/ 2636151 w 5856341"/>
                <a:gd name="connsiteY9" fmla="*/ 0 h 12191695"/>
                <a:gd name="connsiteX10" fmla="*/ 4637890 w 5856341"/>
                <a:gd name="connsiteY10" fmla="*/ 0 h 12191695"/>
                <a:gd name="connsiteX11" fmla="*/ 4654499 w 5856341"/>
                <a:gd name="connsiteY11" fmla="*/ 26661 h 12191695"/>
                <a:gd name="connsiteX12" fmla="*/ 5856341 w 5856341"/>
                <a:gd name="connsiteY12" fmla="*/ 6438338 h 12191695"/>
                <a:gd name="connsiteX13" fmla="*/ 4449211 w 5856341"/>
                <a:gd name="connsiteY13" fmla="*/ 11332719 h 12191695"/>
                <a:gd name="connsiteX14" fmla="*/ 4061349 w 5856341"/>
                <a:gd name="connsiteY14" fmla="*/ 12054097 h 12191695"/>
                <a:gd name="connsiteX15" fmla="*/ 3977450 w 5856341"/>
                <a:gd name="connsiteY15" fmla="*/ 12191695 h 12191695"/>
                <a:gd name="connsiteX16" fmla="*/ 2636151 w 5856341"/>
                <a:gd name="connsiteY16" fmla="*/ 12191695 h 12191695"/>
                <a:gd name="connsiteX17" fmla="*/ 1421034 w 5856341"/>
                <a:gd name="connsiteY17" fmla="*/ 12191695 h 12191695"/>
                <a:gd name="connsiteX18" fmla="*/ 1411868 w 5856341"/>
                <a:gd name="connsiteY18" fmla="*/ 12191695 h 12191695"/>
                <a:gd name="connsiteX19" fmla="*/ 1283685 w 5856341"/>
                <a:gd name="connsiteY19" fmla="*/ 12191695 h 12191695"/>
                <a:gd name="connsiteX20" fmla="*/ 755828 w 5856341"/>
                <a:gd name="connsiteY20" fmla="*/ 12191695 h 12191695"/>
                <a:gd name="connsiteX21" fmla="*/ 723207 w 5856341"/>
                <a:gd name="connsiteY21" fmla="*/ 12191695 h 12191695"/>
                <a:gd name="connsiteX22" fmla="*/ 505121 w 5856341"/>
                <a:gd name="connsiteY22" fmla="*/ 12191695 h 12191695"/>
                <a:gd name="connsiteX23" fmla="*/ 243849 w 5856341"/>
                <a:gd name="connsiteY23" fmla="*/ 12191695 h 12191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856341" h="12191695">
                  <a:moveTo>
                    <a:pt x="0" y="12191695"/>
                  </a:moveTo>
                  <a:lnTo>
                    <a:pt x="0" y="0"/>
                  </a:lnTo>
                  <a:lnTo>
                    <a:pt x="243849" y="0"/>
                  </a:lnTo>
                  <a:lnTo>
                    <a:pt x="505121" y="0"/>
                  </a:lnTo>
                  <a:lnTo>
                    <a:pt x="723207" y="0"/>
                  </a:lnTo>
                  <a:lnTo>
                    <a:pt x="755828" y="0"/>
                  </a:lnTo>
                  <a:lnTo>
                    <a:pt x="1411868" y="0"/>
                  </a:lnTo>
                  <a:lnTo>
                    <a:pt x="1421034" y="0"/>
                  </a:lnTo>
                  <a:lnTo>
                    <a:pt x="1515206" y="0"/>
                  </a:lnTo>
                  <a:lnTo>
                    <a:pt x="2636151" y="0"/>
                  </a:lnTo>
                  <a:lnTo>
                    <a:pt x="4637890" y="0"/>
                  </a:lnTo>
                  <a:lnTo>
                    <a:pt x="4654499" y="26661"/>
                  </a:lnTo>
                  <a:cubicBezTo>
                    <a:pt x="5425621" y="1341551"/>
                    <a:pt x="5856341" y="3721137"/>
                    <a:pt x="5856341" y="6438338"/>
                  </a:cubicBezTo>
                  <a:cubicBezTo>
                    <a:pt x="5856341" y="8833790"/>
                    <a:pt x="5159120" y="9960353"/>
                    <a:pt x="4449211" y="11332719"/>
                  </a:cubicBezTo>
                  <a:cubicBezTo>
                    <a:pt x="4319934" y="11582638"/>
                    <a:pt x="4191839" y="11827452"/>
                    <a:pt x="4061349" y="12054097"/>
                  </a:cubicBezTo>
                  <a:lnTo>
                    <a:pt x="3977450" y="12191695"/>
                  </a:lnTo>
                  <a:lnTo>
                    <a:pt x="2636151" y="12191695"/>
                  </a:lnTo>
                  <a:lnTo>
                    <a:pt x="1421034" y="12191695"/>
                  </a:lnTo>
                  <a:lnTo>
                    <a:pt x="1411868" y="12191695"/>
                  </a:lnTo>
                  <a:lnTo>
                    <a:pt x="1283685" y="12191695"/>
                  </a:lnTo>
                  <a:lnTo>
                    <a:pt x="755828" y="12191695"/>
                  </a:lnTo>
                  <a:lnTo>
                    <a:pt x="723207" y="12191695"/>
                  </a:lnTo>
                  <a:lnTo>
                    <a:pt x="505121" y="12191695"/>
                  </a:lnTo>
                  <a:lnTo>
                    <a:pt x="243849" y="12191695"/>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DCD46807-BF17-4E5D-90A8-A062604C00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146277" y="-874927"/>
              <a:ext cx="1899138" cy="12191695"/>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6" name="Freeform: Shape 15">
              <a:extLst>
                <a:ext uri="{FF2B5EF4-FFF2-40B4-BE49-F238E27FC236}">
                  <a16:creationId xmlns:a16="http://schemas.microsoft.com/office/drawing/2014/main" id="{823926DB-76C8-474A-B5FB-F43C59E33F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143758" y="-1037574"/>
              <a:ext cx="1904176" cy="12191695"/>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7" name="Freeform: Shape 16">
              <a:extLst>
                <a:ext uri="{FF2B5EF4-FFF2-40B4-BE49-F238E27FC236}">
                  <a16:creationId xmlns:a16="http://schemas.microsoft.com/office/drawing/2014/main" id="{3C1F5347-E00A-4E12-AC11-18E0B1AF2D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247015" y="-1314429"/>
              <a:ext cx="1697663" cy="12191695"/>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sp>
        <p:nvSpPr>
          <p:cNvPr id="2" name="Title 1">
            <a:extLst>
              <a:ext uri="{FF2B5EF4-FFF2-40B4-BE49-F238E27FC236}">
                <a16:creationId xmlns:a16="http://schemas.microsoft.com/office/drawing/2014/main" id="{4D7798F4-2819-B273-734A-A01A7CD3A186}"/>
              </a:ext>
            </a:extLst>
          </p:cNvPr>
          <p:cNvSpPr>
            <a:spLocks noGrp="1"/>
          </p:cNvSpPr>
          <p:nvPr>
            <p:ph type="title"/>
          </p:nvPr>
        </p:nvSpPr>
        <p:spPr>
          <a:xfrm>
            <a:off x="2040618" y="-406173"/>
            <a:ext cx="6857365" cy="1344612"/>
          </a:xfrm>
        </p:spPr>
        <p:txBody>
          <a:bodyPr vert="horz" lIns="109728" tIns="109728" rIns="109728" bIns="91440" rtlCol="0" anchor="b">
            <a:normAutofit/>
          </a:bodyPr>
          <a:lstStyle/>
          <a:p>
            <a:pPr algn="ctr"/>
            <a:r>
              <a:rPr lang="en-US" sz="3600" dirty="0">
                <a:latin typeface="Sabon Next LT"/>
                <a:cs typeface="Sabon Next LT"/>
              </a:rPr>
              <a:t>Reference List </a:t>
            </a:r>
            <a:endParaRPr lang="en-US" sz="3600"/>
          </a:p>
        </p:txBody>
      </p:sp>
      <p:sp>
        <p:nvSpPr>
          <p:cNvPr id="7" name="TextBox 6">
            <a:extLst>
              <a:ext uri="{FF2B5EF4-FFF2-40B4-BE49-F238E27FC236}">
                <a16:creationId xmlns:a16="http://schemas.microsoft.com/office/drawing/2014/main" id="{3D1D30F1-B3EE-AC1E-A9BE-D234642ADA59}"/>
              </a:ext>
            </a:extLst>
          </p:cNvPr>
          <p:cNvSpPr txBox="1"/>
          <p:nvPr/>
        </p:nvSpPr>
        <p:spPr>
          <a:xfrm>
            <a:off x="217715" y="940897"/>
            <a:ext cx="10504713" cy="573458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171450" indent="-171450">
              <a:lnSpc>
                <a:spcPct val="130000"/>
              </a:lnSpc>
              <a:spcBef>
                <a:spcPts val="930"/>
              </a:spcBef>
              <a:buFont typeface="Calibri"/>
              <a:buChar char="-"/>
            </a:pPr>
            <a:r>
              <a:rPr lang="en-US" sz="1100" dirty="0">
                <a:solidFill>
                  <a:schemeClr val="tx1">
                    <a:lumMod val="75000"/>
                    <a:lumOff val="25000"/>
                  </a:schemeClr>
                </a:solidFill>
                <a:latin typeface="Calibri"/>
                <a:ea typeface="Meiryo"/>
                <a:cs typeface="Calibri"/>
              </a:rPr>
              <a:t>Andersson, C and Palm, T (2018) </a:t>
            </a:r>
            <a:r>
              <a:rPr lang="en-US" sz="1100" i="1" dirty="0">
                <a:solidFill>
                  <a:schemeClr val="tx1">
                    <a:lumMod val="75000"/>
                    <a:lumOff val="25000"/>
                  </a:schemeClr>
                </a:solidFill>
                <a:latin typeface="Calibri"/>
                <a:ea typeface="Meiryo"/>
                <a:cs typeface="Calibri"/>
              </a:rPr>
              <a:t>Reasons for teachers’ successful development of a formative assessment practice through professional development – a motivation perspective, Assessment in Education:</a:t>
            </a:r>
            <a:r>
              <a:rPr lang="en-US" sz="1100" dirty="0">
                <a:solidFill>
                  <a:schemeClr val="tx1">
                    <a:lumMod val="75000"/>
                    <a:lumOff val="25000"/>
                  </a:schemeClr>
                </a:solidFill>
                <a:latin typeface="Calibri"/>
                <a:ea typeface="Meiryo"/>
                <a:cs typeface="Calibri"/>
              </a:rPr>
              <a:t> Principles, Policy &amp; Practice, 25:6, 576-597, Available at: </a:t>
            </a:r>
            <a:r>
              <a:rPr lang="en-US" sz="1100" dirty="0">
                <a:latin typeface="Calibri"/>
                <a:ea typeface="Meiryo"/>
                <a:cs typeface="Calibri"/>
                <a:hlinkClick r:id="rId2"/>
              </a:rPr>
              <a:t>https://doi.org/10.1080/0969594X.2018.1430685</a:t>
            </a:r>
            <a:r>
              <a:rPr lang="en-US" sz="1100" dirty="0">
                <a:solidFill>
                  <a:schemeClr val="tx1">
                    <a:lumMod val="75000"/>
                    <a:lumOff val="25000"/>
                  </a:schemeClr>
                </a:solidFill>
                <a:latin typeface="Calibri"/>
                <a:ea typeface="Meiryo"/>
                <a:cs typeface="Calibri"/>
              </a:rPr>
              <a:t> (Accessed 9 January 2025) </a:t>
            </a:r>
            <a:endParaRPr lang="en-US" sz="1100">
              <a:solidFill>
                <a:schemeClr val="tx1">
                  <a:lumMod val="75000"/>
                  <a:lumOff val="25000"/>
                </a:schemeClr>
              </a:solidFill>
              <a:ea typeface="Meiryo"/>
            </a:endParaRPr>
          </a:p>
          <a:p>
            <a:pPr marL="285750" indent="-285750">
              <a:lnSpc>
                <a:spcPct val="130000"/>
              </a:lnSpc>
              <a:spcBef>
                <a:spcPts val="930"/>
              </a:spcBef>
              <a:buFont typeface="Calibri"/>
              <a:buChar char="-"/>
            </a:pPr>
            <a:r>
              <a:rPr lang="en-US" sz="1100" i="1" dirty="0">
                <a:solidFill>
                  <a:schemeClr val="tx1">
                    <a:lumMod val="75000"/>
                    <a:lumOff val="25000"/>
                  </a:schemeClr>
                </a:solidFill>
                <a:latin typeface="Calibri"/>
                <a:ea typeface="Meiryo"/>
                <a:cs typeface="Calibri"/>
              </a:rPr>
              <a:t>Assessment for Learning: Meeting the Challenge of Implementation</a:t>
            </a:r>
            <a:r>
              <a:rPr lang="en-US" sz="1100" dirty="0">
                <a:solidFill>
                  <a:schemeClr val="tx1">
                    <a:lumMod val="75000"/>
                    <a:lumOff val="25000"/>
                  </a:schemeClr>
                </a:solidFill>
                <a:latin typeface="Calibri"/>
                <a:ea typeface="Meiryo"/>
                <a:cs typeface="Calibri"/>
              </a:rPr>
              <a:t>, edited by Dany </a:t>
            </a:r>
            <a:r>
              <a:rPr lang="en-US" sz="1100" err="1">
                <a:solidFill>
                  <a:schemeClr val="tx1">
                    <a:lumMod val="75000"/>
                    <a:lumOff val="25000"/>
                  </a:schemeClr>
                </a:solidFill>
                <a:latin typeface="Calibri"/>
                <a:ea typeface="Meiryo"/>
                <a:cs typeface="Calibri"/>
              </a:rPr>
              <a:t>Laveault</a:t>
            </a:r>
            <a:r>
              <a:rPr lang="en-US" sz="1100" dirty="0">
                <a:solidFill>
                  <a:schemeClr val="tx1">
                    <a:lumMod val="75000"/>
                    <a:lumOff val="25000"/>
                  </a:schemeClr>
                </a:solidFill>
                <a:latin typeface="Calibri"/>
                <a:ea typeface="Meiryo"/>
                <a:cs typeface="Calibri"/>
              </a:rPr>
              <a:t>, and Linda Allal, Springer International Publishing AG, 2016.</a:t>
            </a:r>
            <a:r>
              <a:rPr lang="en-US" sz="1100" i="1" dirty="0">
                <a:solidFill>
                  <a:schemeClr val="tx1">
                    <a:lumMod val="75000"/>
                    <a:lumOff val="25000"/>
                  </a:schemeClr>
                </a:solidFill>
                <a:latin typeface="Calibri"/>
                <a:ea typeface="Meiryo"/>
                <a:cs typeface="Calibri"/>
              </a:rPr>
              <a:t> ProQuest </a:t>
            </a:r>
            <a:r>
              <a:rPr lang="en-US" sz="1100" i="1" err="1">
                <a:solidFill>
                  <a:schemeClr val="tx1">
                    <a:lumMod val="75000"/>
                    <a:lumOff val="25000"/>
                  </a:schemeClr>
                </a:solidFill>
                <a:latin typeface="Calibri"/>
                <a:ea typeface="Meiryo"/>
                <a:cs typeface="Calibri"/>
              </a:rPr>
              <a:t>Ebook</a:t>
            </a:r>
            <a:r>
              <a:rPr lang="en-US" sz="1100" i="1" dirty="0">
                <a:solidFill>
                  <a:schemeClr val="tx1">
                    <a:lumMod val="75000"/>
                    <a:lumOff val="25000"/>
                  </a:schemeClr>
                </a:solidFill>
                <a:latin typeface="Calibri"/>
                <a:ea typeface="Meiryo"/>
                <a:cs typeface="Calibri"/>
              </a:rPr>
              <a:t> Central</a:t>
            </a:r>
            <a:r>
              <a:rPr lang="en-US" sz="1100" dirty="0">
                <a:solidFill>
                  <a:schemeClr val="tx1">
                    <a:lumMod val="75000"/>
                    <a:lumOff val="25000"/>
                  </a:schemeClr>
                </a:solidFill>
                <a:latin typeface="Calibri"/>
                <a:ea typeface="Meiryo"/>
                <a:cs typeface="Calibri"/>
              </a:rPr>
              <a:t>, </a:t>
            </a:r>
            <a:r>
              <a:rPr lang="en-US" sz="1100" dirty="0">
                <a:latin typeface="Calibri"/>
                <a:ea typeface="Meiryo"/>
                <a:cs typeface="Calibri"/>
                <a:hlinkClick r:id="rId3"/>
              </a:rPr>
              <a:t>https://ebookcentral.proquest.com/lib/trinity/detail.action?docID=4644714</a:t>
            </a:r>
            <a:r>
              <a:rPr lang="en-US" sz="1100" dirty="0">
                <a:solidFill>
                  <a:schemeClr val="tx1">
                    <a:lumMod val="75000"/>
                    <a:lumOff val="25000"/>
                  </a:schemeClr>
                </a:solidFill>
                <a:latin typeface="Calibri"/>
                <a:ea typeface="Meiryo"/>
                <a:cs typeface="Calibri"/>
              </a:rPr>
              <a:t>. (Accessed 10 January 2025)</a:t>
            </a:r>
          </a:p>
          <a:p>
            <a:pPr marL="285750" indent="-285750">
              <a:lnSpc>
                <a:spcPct val="130000"/>
              </a:lnSpc>
              <a:spcBef>
                <a:spcPts val="930"/>
              </a:spcBef>
              <a:buFont typeface="Calibri"/>
              <a:buChar char="-"/>
            </a:pPr>
            <a:r>
              <a:rPr lang="en-US" sz="1100" dirty="0">
                <a:solidFill>
                  <a:schemeClr val="tx1">
                    <a:lumMod val="75000"/>
                    <a:lumOff val="25000"/>
                  </a:schemeClr>
                </a:solidFill>
                <a:latin typeface="Calibri"/>
                <a:ea typeface="Meiryo"/>
                <a:cs typeface="Calibri"/>
              </a:rPr>
              <a:t>Assessment Reform Group (2002). </a:t>
            </a:r>
            <a:r>
              <a:rPr lang="en-US" sz="1100" i="1" dirty="0">
                <a:solidFill>
                  <a:schemeClr val="tx1">
                    <a:lumMod val="75000"/>
                    <a:lumOff val="25000"/>
                  </a:schemeClr>
                </a:solidFill>
                <a:latin typeface="Calibri"/>
                <a:ea typeface="Meiryo"/>
                <a:cs typeface="Calibri"/>
              </a:rPr>
              <a:t>(PDF) Assessment for Learning: 10 Principles. Research-based principles to guide classroom practice Assessment for Learning</a:t>
            </a:r>
            <a:r>
              <a:rPr lang="en-US" sz="1100" dirty="0">
                <a:solidFill>
                  <a:schemeClr val="tx1">
                    <a:lumMod val="75000"/>
                    <a:lumOff val="25000"/>
                  </a:schemeClr>
                </a:solidFill>
                <a:latin typeface="Calibri"/>
                <a:ea typeface="Meiryo"/>
                <a:cs typeface="Calibri"/>
              </a:rPr>
              <a:t>.  Available at: </a:t>
            </a:r>
            <a:r>
              <a:rPr lang="en-US" sz="1100" dirty="0">
                <a:latin typeface="Calibri"/>
                <a:ea typeface="Meiryo"/>
                <a:cs typeface="Calibri"/>
                <a:hlinkClick r:id="rId4"/>
              </a:rPr>
              <a:t>https://www.researchgate.net/publication/271849158_Assessment_for_Learning_10_Principles_Research-based_principles_to_guide_classroom_practice_Assessment_for_Learning</a:t>
            </a:r>
            <a:r>
              <a:rPr lang="en-US" sz="1100" dirty="0">
                <a:solidFill>
                  <a:schemeClr val="tx1">
                    <a:lumMod val="75000"/>
                    <a:lumOff val="25000"/>
                  </a:schemeClr>
                </a:solidFill>
                <a:latin typeface="Calibri"/>
                <a:ea typeface="Meiryo"/>
                <a:cs typeface="Calibri"/>
              </a:rPr>
              <a:t> (Accessed 6 January 2025)</a:t>
            </a:r>
          </a:p>
          <a:p>
            <a:pPr marL="285750" indent="-285750">
              <a:lnSpc>
                <a:spcPct val="130000"/>
              </a:lnSpc>
              <a:spcBef>
                <a:spcPts val="930"/>
              </a:spcBef>
              <a:buFont typeface="Calibri"/>
              <a:buChar char="-"/>
            </a:pPr>
            <a:r>
              <a:rPr lang="en-US" sz="1100" dirty="0">
                <a:solidFill>
                  <a:schemeClr val="tx1">
                    <a:lumMod val="75000"/>
                    <a:lumOff val="25000"/>
                  </a:schemeClr>
                </a:solidFill>
                <a:latin typeface="Calibri"/>
                <a:ea typeface="Meiryo"/>
                <a:cs typeface="Calibri"/>
              </a:rPr>
              <a:t>Black, P. and Wiliam, D. (1998). Inside the Black Box: Raising Standards through Classroom Assessment. </a:t>
            </a:r>
            <a:r>
              <a:rPr lang="en-US" sz="1100" i="1" dirty="0">
                <a:solidFill>
                  <a:schemeClr val="tx1">
                    <a:lumMod val="75000"/>
                    <a:lumOff val="25000"/>
                  </a:schemeClr>
                </a:solidFill>
                <a:latin typeface="Calibri"/>
                <a:ea typeface="Meiryo"/>
                <a:cs typeface="Calibri"/>
              </a:rPr>
              <a:t>Phi Delta </a:t>
            </a:r>
            <a:r>
              <a:rPr lang="en-US" sz="1100" i="1" err="1">
                <a:solidFill>
                  <a:schemeClr val="tx1">
                    <a:lumMod val="75000"/>
                    <a:lumOff val="25000"/>
                  </a:schemeClr>
                </a:solidFill>
                <a:latin typeface="Calibri"/>
                <a:ea typeface="Meiryo"/>
                <a:cs typeface="Calibri"/>
              </a:rPr>
              <a:t>Kappan</a:t>
            </a:r>
            <a:r>
              <a:rPr lang="en-US" sz="1100" dirty="0">
                <a:solidFill>
                  <a:schemeClr val="tx1">
                    <a:lumMod val="75000"/>
                    <a:lumOff val="25000"/>
                  </a:schemeClr>
                </a:solidFill>
                <a:latin typeface="Calibri"/>
                <a:ea typeface="Meiryo"/>
                <a:cs typeface="Calibri"/>
              </a:rPr>
              <a:t>,  92(1), pp.81–90. Available at: </a:t>
            </a:r>
            <a:r>
              <a:rPr lang="en-US" sz="1100" dirty="0">
                <a:latin typeface="Calibri"/>
                <a:ea typeface="Meiryo"/>
                <a:cs typeface="Calibri"/>
                <a:hlinkClick r:id="rId5"/>
              </a:rPr>
              <a:t>https://journals.sagepub.com/doi/10.1177/003172171009200119</a:t>
            </a:r>
            <a:r>
              <a:rPr lang="en-US" sz="1100" dirty="0">
                <a:solidFill>
                  <a:schemeClr val="tx1">
                    <a:lumMod val="75000"/>
                    <a:lumOff val="25000"/>
                  </a:schemeClr>
                </a:solidFill>
                <a:latin typeface="Calibri"/>
                <a:ea typeface="Meiryo"/>
                <a:cs typeface="Calibri"/>
              </a:rPr>
              <a:t> (Accessed 8 January 2025) </a:t>
            </a:r>
          </a:p>
          <a:p>
            <a:pPr marL="285750" indent="-285750">
              <a:lnSpc>
                <a:spcPct val="130000"/>
              </a:lnSpc>
              <a:spcBef>
                <a:spcPts val="930"/>
              </a:spcBef>
              <a:buFont typeface="Calibri"/>
              <a:buChar char="-"/>
            </a:pPr>
            <a:r>
              <a:rPr lang="en-US" sz="1100" dirty="0">
                <a:solidFill>
                  <a:schemeClr val="tx1">
                    <a:lumMod val="75000"/>
                    <a:lumOff val="25000"/>
                  </a:schemeClr>
                </a:solidFill>
                <a:latin typeface="Calibri"/>
                <a:ea typeface="Meiryo"/>
                <a:cs typeface="Calibri"/>
              </a:rPr>
              <a:t>Bullock, D. (n.d.). </a:t>
            </a:r>
            <a:r>
              <a:rPr lang="en-US" sz="1100" i="1" dirty="0">
                <a:solidFill>
                  <a:schemeClr val="tx1">
                    <a:lumMod val="75000"/>
                    <a:lumOff val="25000"/>
                  </a:schemeClr>
                </a:solidFill>
                <a:latin typeface="Calibri"/>
                <a:ea typeface="Meiryo"/>
                <a:cs typeface="Calibri"/>
              </a:rPr>
              <a:t>Assessment for Learning</a:t>
            </a:r>
            <a:r>
              <a:rPr lang="en-US" sz="1100" dirty="0">
                <a:solidFill>
                  <a:schemeClr val="tx1">
                    <a:lumMod val="75000"/>
                    <a:lumOff val="25000"/>
                  </a:schemeClr>
                </a:solidFill>
                <a:latin typeface="Calibri"/>
                <a:ea typeface="Meiryo"/>
                <a:cs typeface="Calibri"/>
              </a:rPr>
              <a:t>. Available at: </a:t>
            </a:r>
            <a:r>
              <a:rPr lang="en-US" sz="1100" dirty="0">
                <a:latin typeface="Calibri"/>
                <a:ea typeface="Meiryo"/>
                <a:cs typeface="Calibri"/>
                <a:hlinkClick r:id="rId6"/>
              </a:rPr>
              <a:t>https://www.teachingenglish.org.uk/professional-development/teachers/assessing-learning/articles/assessment-learning</a:t>
            </a:r>
            <a:r>
              <a:rPr lang="en-US" sz="1100" dirty="0">
                <a:solidFill>
                  <a:schemeClr val="tx1">
                    <a:lumMod val="75000"/>
                    <a:lumOff val="25000"/>
                  </a:schemeClr>
                </a:solidFill>
                <a:latin typeface="Calibri"/>
                <a:ea typeface="Meiryo"/>
                <a:cs typeface="Calibri"/>
              </a:rPr>
              <a:t> (Accessed 6 January 2025)</a:t>
            </a:r>
          </a:p>
          <a:p>
            <a:pPr marL="285750" indent="-285750">
              <a:lnSpc>
                <a:spcPct val="130000"/>
              </a:lnSpc>
              <a:spcBef>
                <a:spcPts val="930"/>
              </a:spcBef>
              <a:buFont typeface="Calibri"/>
              <a:buChar char="-"/>
            </a:pPr>
            <a:r>
              <a:rPr lang="en-US" sz="1100" dirty="0">
                <a:solidFill>
                  <a:schemeClr val="tx1">
                    <a:lumMod val="75000"/>
                    <a:lumOff val="25000"/>
                  </a:schemeClr>
                </a:solidFill>
                <a:latin typeface="Calibri"/>
                <a:ea typeface="Meiryo"/>
                <a:cs typeface="Calibri"/>
              </a:rPr>
              <a:t>Cambridge International Education Teaching and Learning Team (2011). </a:t>
            </a:r>
            <a:r>
              <a:rPr lang="en-US" sz="1100" i="1" dirty="0">
                <a:solidFill>
                  <a:schemeClr val="tx1">
                    <a:lumMod val="75000"/>
                    <a:lumOff val="25000"/>
                  </a:schemeClr>
                </a:solidFill>
                <a:latin typeface="Calibri"/>
                <a:ea typeface="Meiryo"/>
                <a:cs typeface="Calibri"/>
              </a:rPr>
              <a:t>Getting Started with Assessment for Learning</a:t>
            </a:r>
            <a:r>
              <a:rPr lang="en-US" sz="1100" dirty="0">
                <a:solidFill>
                  <a:schemeClr val="tx1">
                    <a:lumMod val="75000"/>
                    <a:lumOff val="25000"/>
                  </a:schemeClr>
                </a:solidFill>
                <a:latin typeface="Calibri"/>
                <a:ea typeface="Meiryo"/>
                <a:cs typeface="Calibri"/>
              </a:rPr>
              <a:t>. Available at: </a:t>
            </a:r>
            <a:r>
              <a:rPr lang="en-US" sz="1100" dirty="0">
                <a:latin typeface="Calibri"/>
                <a:ea typeface="Meiryo"/>
                <a:cs typeface="Calibri"/>
                <a:hlinkClick r:id="rId7"/>
              </a:rPr>
              <a:t>https://www.cambridge-community.org.uk/professional-development/gswafl/index.html</a:t>
            </a:r>
            <a:r>
              <a:rPr lang="en-US" sz="1100" dirty="0">
                <a:solidFill>
                  <a:schemeClr val="tx1">
                    <a:lumMod val="75000"/>
                    <a:lumOff val="25000"/>
                  </a:schemeClr>
                </a:solidFill>
                <a:latin typeface="Calibri"/>
                <a:ea typeface="Meiryo"/>
                <a:cs typeface="Calibri"/>
              </a:rPr>
              <a:t> (Accessed 8 January 2025) </a:t>
            </a:r>
          </a:p>
          <a:p>
            <a:pPr marL="285750" indent="-285750">
              <a:lnSpc>
                <a:spcPct val="130000"/>
              </a:lnSpc>
              <a:spcBef>
                <a:spcPts val="930"/>
              </a:spcBef>
              <a:buFont typeface="Calibri"/>
              <a:buChar char="-"/>
            </a:pPr>
            <a:r>
              <a:rPr lang="en-US" sz="1100" dirty="0">
                <a:solidFill>
                  <a:schemeClr val="tx1">
                    <a:lumMod val="75000"/>
                    <a:lumOff val="25000"/>
                  </a:schemeClr>
                </a:solidFill>
                <a:latin typeface="Calibri"/>
                <a:ea typeface="Meiryo"/>
                <a:cs typeface="Calibri"/>
              </a:rPr>
              <a:t>Cambridge International Education Teaching and Learning Team (2011). </a:t>
            </a:r>
            <a:r>
              <a:rPr lang="en-US" sz="1100" i="1" dirty="0">
                <a:solidFill>
                  <a:schemeClr val="tx1">
                    <a:lumMod val="75000"/>
                    <a:lumOff val="25000"/>
                  </a:schemeClr>
                </a:solidFill>
                <a:latin typeface="Calibri"/>
                <a:ea typeface="Meiryo"/>
                <a:cs typeface="Calibri"/>
              </a:rPr>
              <a:t>Getting Started with Assessment for Learning</a:t>
            </a:r>
            <a:r>
              <a:rPr lang="en-US" sz="1100" dirty="0">
                <a:solidFill>
                  <a:schemeClr val="tx1">
                    <a:lumMod val="75000"/>
                    <a:lumOff val="25000"/>
                  </a:schemeClr>
                </a:solidFill>
                <a:latin typeface="Calibri"/>
                <a:ea typeface="Meiryo"/>
                <a:cs typeface="Calibri"/>
              </a:rPr>
              <a:t>.  Available at: </a:t>
            </a:r>
            <a:r>
              <a:rPr lang="en-US" sz="1100" dirty="0">
                <a:latin typeface="Calibri"/>
                <a:ea typeface="Meiryo"/>
                <a:cs typeface="Calibri"/>
                <a:hlinkClick r:id="rId7"/>
              </a:rPr>
              <a:t>https://www.cambridge-community.org.uk/professional-development/gswafl/index.html</a:t>
            </a:r>
            <a:r>
              <a:rPr lang="en-US" sz="1100" dirty="0">
                <a:solidFill>
                  <a:schemeClr val="tx1">
                    <a:lumMod val="75000"/>
                    <a:lumOff val="25000"/>
                  </a:schemeClr>
                </a:solidFill>
                <a:latin typeface="Calibri"/>
                <a:ea typeface="Meiryo"/>
                <a:cs typeface="Calibri"/>
              </a:rPr>
              <a:t> (Accessed 9 January 2025) </a:t>
            </a:r>
          </a:p>
          <a:p>
            <a:pPr marL="285750" indent="-285750">
              <a:lnSpc>
                <a:spcPct val="130000"/>
              </a:lnSpc>
              <a:spcBef>
                <a:spcPts val="930"/>
              </a:spcBef>
              <a:buFont typeface="Calibri"/>
              <a:buChar char="-"/>
            </a:pPr>
            <a:r>
              <a:rPr lang="en-US" sz="1100" dirty="0">
                <a:solidFill>
                  <a:schemeClr val="tx1">
                    <a:lumMod val="75000"/>
                    <a:lumOff val="25000"/>
                  </a:schemeClr>
                </a:solidFill>
                <a:latin typeface="Calibri"/>
                <a:ea typeface="Meiryo"/>
                <a:cs typeface="Calibri"/>
              </a:rPr>
              <a:t>Cooper, K.M., et al (2021). Reconsidering the share of a think–pair–share: Emerging limitations, alternatives, and opportunities for research. </a:t>
            </a:r>
            <a:r>
              <a:rPr lang="en-US" sz="1100" i="1" dirty="0">
                <a:solidFill>
                  <a:schemeClr val="tx1">
                    <a:lumMod val="75000"/>
                    <a:lumOff val="25000"/>
                  </a:schemeClr>
                </a:solidFill>
                <a:latin typeface="Calibri"/>
                <a:ea typeface="Meiryo"/>
                <a:cs typeface="Calibri"/>
              </a:rPr>
              <a:t>CBE—Life Sciences Education</a:t>
            </a:r>
            <a:r>
              <a:rPr lang="en-US" sz="1100" dirty="0">
                <a:solidFill>
                  <a:schemeClr val="tx1">
                    <a:lumMod val="75000"/>
                    <a:lumOff val="25000"/>
                  </a:schemeClr>
                </a:solidFill>
                <a:latin typeface="Calibri"/>
                <a:ea typeface="Meiryo"/>
                <a:cs typeface="Calibri"/>
              </a:rPr>
              <a:t>, [online] 20(1), pp.1–10. </a:t>
            </a:r>
            <a:r>
              <a:rPr lang="en-US" sz="1100" err="1">
                <a:solidFill>
                  <a:schemeClr val="tx1">
                    <a:lumMod val="75000"/>
                    <a:lumOff val="25000"/>
                  </a:schemeClr>
                </a:solidFill>
                <a:latin typeface="Calibri"/>
                <a:ea typeface="Meiryo"/>
                <a:cs typeface="Calibri"/>
              </a:rPr>
              <a:t>doi</a:t>
            </a:r>
            <a:r>
              <a:rPr lang="en-US" sz="1100" dirty="0">
                <a:solidFill>
                  <a:schemeClr val="tx1">
                    <a:lumMod val="75000"/>
                    <a:lumOff val="25000"/>
                  </a:schemeClr>
                </a:solidFill>
                <a:latin typeface="Calibri"/>
                <a:ea typeface="Meiryo"/>
                <a:cs typeface="Calibri"/>
              </a:rPr>
              <a:t>:</a:t>
            </a:r>
            <a:r>
              <a:rPr lang="en-US" sz="1100" dirty="0">
                <a:latin typeface="Calibri"/>
                <a:ea typeface="Meiryo"/>
                <a:cs typeface="Calibri"/>
                <a:hlinkClick r:id="rId8"/>
              </a:rPr>
              <a:t>https://doi.org/10.1187/cbe.20-08-0200</a:t>
            </a:r>
            <a:r>
              <a:rPr lang="en-US" sz="1100" dirty="0">
                <a:solidFill>
                  <a:schemeClr val="tx1">
                    <a:lumMod val="75000"/>
                    <a:lumOff val="25000"/>
                  </a:schemeClr>
                </a:solidFill>
                <a:latin typeface="Calibri"/>
                <a:ea typeface="Meiryo"/>
                <a:cs typeface="Calibri"/>
              </a:rPr>
              <a:t> (Accessed 13 January 2025) </a:t>
            </a:r>
          </a:p>
          <a:p>
            <a:pPr marL="285750" indent="-285750">
              <a:lnSpc>
                <a:spcPct val="130000"/>
              </a:lnSpc>
              <a:spcBef>
                <a:spcPts val="930"/>
              </a:spcBef>
              <a:buFont typeface="Calibri"/>
              <a:buChar char="-"/>
            </a:pPr>
            <a:r>
              <a:rPr lang="en-US" sz="1100" dirty="0">
                <a:solidFill>
                  <a:schemeClr val="tx1">
                    <a:lumMod val="75000"/>
                    <a:lumOff val="25000"/>
                  </a:schemeClr>
                </a:solidFill>
                <a:latin typeface="Calibri"/>
                <a:ea typeface="Meiryo"/>
                <a:cs typeface="Calibri"/>
              </a:rPr>
              <a:t>Crooks, T (1988) The impact of classroom Evaluation Practices on Students - Review of Educational Research. Available at: </a:t>
            </a:r>
            <a:r>
              <a:rPr lang="en-US" sz="1100" dirty="0">
                <a:latin typeface="Calibri"/>
                <a:ea typeface="Meiryo"/>
                <a:cs typeface="Calibri"/>
                <a:hlinkClick r:id="rId9"/>
              </a:rPr>
              <a:t>https://www.researchgate.net/publication/240314226_The_Impact_of_Classroom_Evaluation_Practices_on_Students</a:t>
            </a:r>
            <a:r>
              <a:rPr lang="en-US" sz="1100" dirty="0">
                <a:solidFill>
                  <a:schemeClr val="tx1">
                    <a:lumMod val="75000"/>
                    <a:lumOff val="25000"/>
                  </a:schemeClr>
                </a:solidFill>
                <a:latin typeface="Calibri"/>
                <a:ea typeface="Meiryo"/>
                <a:cs typeface="Calibri"/>
              </a:rPr>
              <a:t> (Accessed 8 January 2025)</a:t>
            </a:r>
          </a:p>
          <a:p>
            <a:pPr marL="285750" indent="-285750">
              <a:lnSpc>
                <a:spcPct val="130000"/>
              </a:lnSpc>
              <a:spcBef>
                <a:spcPts val="930"/>
              </a:spcBef>
              <a:buFont typeface="Calibri"/>
              <a:buChar char="-"/>
            </a:pPr>
            <a:r>
              <a:rPr lang="en-US" sz="1100" err="1">
                <a:solidFill>
                  <a:schemeClr val="tx1">
                    <a:lumMod val="75000"/>
                    <a:lumOff val="25000"/>
                  </a:schemeClr>
                </a:solidFill>
                <a:latin typeface="Calibri"/>
                <a:ea typeface="Meiryo"/>
                <a:cs typeface="Calibri"/>
              </a:rPr>
              <a:t>CypherLearning</a:t>
            </a:r>
            <a:r>
              <a:rPr lang="en-US" sz="1100" dirty="0">
                <a:solidFill>
                  <a:schemeClr val="tx1">
                    <a:lumMod val="75000"/>
                    <a:lumOff val="25000"/>
                  </a:schemeClr>
                </a:solidFill>
                <a:latin typeface="Calibri"/>
                <a:ea typeface="Meiryo"/>
                <a:cs typeface="Calibri"/>
              </a:rPr>
              <a:t> (2021). </a:t>
            </a:r>
            <a:r>
              <a:rPr lang="en-US" sz="1100" i="1" dirty="0">
                <a:solidFill>
                  <a:schemeClr val="tx1">
                    <a:lumMod val="75000"/>
                    <a:lumOff val="25000"/>
                  </a:schemeClr>
                </a:solidFill>
                <a:latin typeface="Calibri"/>
                <a:ea typeface="Meiryo"/>
                <a:cs typeface="Calibri"/>
              </a:rPr>
              <a:t>The gains and pains of the think-pair-share strategy - K-20 Blog</a:t>
            </a:r>
            <a:r>
              <a:rPr lang="en-US" sz="1100" dirty="0">
                <a:solidFill>
                  <a:schemeClr val="tx1">
                    <a:lumMod val="75000"/>
                    <a:lumOff val="25000"/>
                  </a:schemeClr>
                </a:solidFill>
                <a:latin typeface="Calibri"/>
                <a:ea typeface="Meiryo"/>
                <a:cs typeface="Calibri"/>
              </a:rPr>
              <a:t>. Available at: </a:t>
            </a:r>
            <a:r>
              <a:rPr lang="en-US" sz="1100" dirty="0">
                <a:latin typeface="Calibri"/>
                <a:ea typeface="Meiryo"/>
                <a:cs typeface="Calibri"/>
                <a:hlinkClick r:id="rId10"/>
              </a:rPr>
              <a:t>https://www.cypherlearning.com/blog/k-20/the-gains-and-pains-of-the-think-pair-share-strategy</a:t>
            </a:r>
            <a:r>
              <a:rPr lang="en-US" sz="1100" dirty="0">
                <a:solidFill>
                  <a:schemeClr val="tx1">
                    <a:lumMod val="75000"/>
                    <a:lumOff val="25000"/>
                  </a:schemeClr>
                </a:solidFill>
                <a:latin typeface="Calibri"/>
                <a:ea typeface="Meiryo"/>
                <a:cs typeface="Calibri"/>
              </a:rPr>
              <a:t> (Accessed 13 January 2025) </a:t>
            </a:r>
          </a:p>
        </p:txBody>
      </p:sp>
    </p:spTree>
    <p:extLst>
      <p:ext uri="{BB962C8B-B14F-4D97-AF65-F5344CB8AC3E}">
        <p14:creationId xmlns:p14="http://schemas.microsoft.com/office/powerpoint/2010/main" val="257364844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93B4D24-F4A8-4141-A20A-E0575D1996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pSp>
        <p:nvGrpSpPr>
          <p:cNvPr id="11" name="Group 10">
            <a:extLst>
              <a:ext uri="{FF2B5EF4-FFF2-40B4-BE49-F238E27FC236}">
                <a16:creationId xmlns:a16="http://schemas.microsoft.com/office/drawing/2014/main" id="{6CCEEF8A-4A3A-4B35-AA57-D804767F5AD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0"/>
            <a:ext cx="12191696" cy="6170490"/>
            <a:chOff x="-2" y="0"/>
            <a:chExt cx="12191696" cy="6170490"/>
          </a:xfrm>
        </p:grpSpPr>
        <p:sp>
          <p:nvSpPr>
            <p:cNvPr id="12" name="Freeform: Shape 11">
              <a:extLst>
                <a:ext uri="{FF2B5EF4-FFF2-40B4-BE49-F238E27FC236}">
                  <a16:creationId xmlns:a16="http://schemas.microsoft.com/office/drawing/2014/main" id="{55A741C2-AB82-4BF5-9324-5D0B56A3D0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3167675" y="-3167677"/>
              <a:ext cx="5856341" cy="12191695"/>
            </a:xfrm>
            <a:custGeom>
              <a:avLst/>
              <a:gdLst>
                <a:gd name="connsiteX0" fmla="*/ 0 w 5856341"/>
                <a:gd name="connsiteY0" fmla="*/ 12191695 h 12191695"/>
                <a:gd name="connsiteX1" fmla="*/ 0 w 5856341"/>
                <a:gd name="connsiteY1" fmla="*/ 0 h 12191695"/>
                <a:gd name="connsiteX2" fmla="*/ 243849 w 5856341"/>
                <a:gd name="connsiteY2" fmla="*/ 0 h 12191695"/>
                <a:gd name="connsiteX3" fmla="*/ 505121 w 5856341"/>
                <a:gd name="connsiteY3" fmla="*/ 0 h 12191695"/>
                <a:gd name="connsiteX4" fmla="*/ 723207 w 5856341"/>
                <a:gd name="connsiteY4" fmla="*/ 0 h 12191695"/>
                <a:gd name="connsiteX5" fmla="*/ 755828 w 5856341"/>
                <a:gd name="connsiteY5" fmla="*/ 0 h 12191695"/>
                <a:gd name="connsiteX6" fmla="*/ 1411868 w 5856341"/>
                <a:gd name="connsiteY6" fmla="*/ 0 h 12191695"/>
                <a:gd name="connsiteX7" fmla="*/ 1421034 w 5856341"/>
                <a:gd name="connsiteY7" fmla="*/ 0 h 12191695"/>
                <a:gd name="connsiteX8" fmla="*/ 1515206 w 5856341"/>
                <a:gd name="connsiteY8" fmla="*/ 0 h 12191695"/>
                <a:gd name="connsiteX9" fmla="*/ 2636151 w 5856341"/>
                <a:gd name="connsiteY9" fmla="*/ 0 h 12191695"/>
                <a:gd name="connsiteX10" fmla="*/ 4637890 w 5856341"/>
                <a:gd name="connsiteY10" fmla="*/ 0 h 12191695"/>
                <a:gd name="connsiteX11" fmla="*/ 4654499 w 5856341"/>
                <a:gd name="connsiteY11" fmla="*/ 26661 h 12191695"/>
                <a:gd name="connsiteX12" fmla="*/ 5856341 w 5856341"/>
                <a:gd name="connsiteY12" fmla="*/ 6438338 h 12191695"/>
                <a:gd name="connsiteX13" fmla="*/ 4449211 w 5856341"/>
                <a:gd name="connsiteY13" fmla="*/ 11332719 h 12191695"/>
                <a:gd name="connsiteX14" fmla="*/ 4061349 w 5856341"/>
                <a:gd name="connsiteY14" fmla="*/ 12054097 h 12191695"/>
                <a:gd name="connsiteX15" fmla="*/ 3977450 w 5856341"/>
                <a:gd name="connsiteY15" fmla="*/ 12191695 h 12191695"/>
                <a:gd name="connsiteX16" fmla="*/ 2636151 w 5856341"/>
                <a:gd name="connsiteY16" fmla="*/ 12191695 h 12191695"/>
                <a:gd name="connsiteX17" fmla="*/ 1421034 w 5856341"/>
                <a:gd name="connsiteY17" fmla="*/ 12191695 h 12191695"/>
                <a:gd name="connsiteX18" fmla="*/ 1411868 w 5856341"/>
                <a:gd name="connsiteY18" fmla="*/ 12191695 h 12191695"/>
                <a:gd name="connsiteX19" fmla="*/ 1283685 w 5856341"/>
                <a:gd name="connsiteY19" fmla="*/ 12191695 h 12191695"/>
                <a:gd name="connsiteX20" fmla="*/ 755828 w 5856341"/>
                <a:gd name="connsiteY20" fmla="*/ 12191695 h 12191695"/>
                <a:gd name="connsiteX21" fmla="*/ 723207 w 5856341"/>
                <a:gd name="connsiteY21" fmla="*/ 12191695 h 12191695"/>
                <a:gd name="connsiteX22" fmla="*/ 505121 w 5856341"/>
                <a:gd name="connsiteY22" fmla="*/ 12191695 h 12191695"/>
                <a:gd name="connsiteX23" fmla="*/ 243849 w 5856341"/>
                <a:gd name="connsiteY23" fmla="*/ 12191695 h 12191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856341" h="12191695">
                  <a:moveTo>
                    <a:pt x="0" y="12191695"/>
                  </a:moveTo>
                  <a:lnTo>
                    <a:pt x="0" y="0"/>
                  </a:lnTo>
                  <a:lnTo>
                    <a:pt x="243849" y="0"/>
                  </a:lnTo>
                  <a:lnTo>
                    <a:pt x="505121" y="0"/>
                  </a:lnTo>
                  <a:lnTo>
                    <a:pt x="723207" y="0"/>
                  </a:lnTo>
                  <a:lnTo>
                    <a:pt x="755828" y="0"/>
                  </a:lnTo>
                  <a:lnTo>
                    <a:pt x="1411868" y="0"/>
                  </a:lnTo>
                  <a:lnTo>
                    <a:pt x="1421034" y="0"/>
                  </a:lnTo>
                  <a:lnTo>
                    <a:pt x="1515206" y="0"/>
                  </a:lnTo>
                  <a:lnTo>
                    <a:pt x="2636151" y="0"/>
                  </a:lnTo>
                  <a:lnTo>
                    <a:pt x="4637890" y="0"/>
                  </a:lnTo>
                  <a:lnTo>
                    <a:pt x="4654499" y="26661"/>
                  </a:lnTo>
                  <a:cubicBezTo>
                    <a:pt x="5425621" y="1341551"/>
                    <a:pt x="5856341" y="3721137"/>
                    <a:pt x="5856341" y="6438338"/>
                  </a:cubicBezTo>
                  <a:cubicBezTo>
                    <a:pt x="5856341" y="8833790"/>
                    <a:pt x="5159120" y="9960353"/>
                    <a:pt x="4449211" y="11332719"/>
                  </a:cubicBezTo>
                  <a:cubicBezTo>
                    <a:pt x="4319934" y="11582638"/>
                    <a:pt x="4191839" y="11827452"/>
                    <a:pt x="4061349" y="12054097"/>
                  </a:cubicBezTo>
                  <a:lnTo>
                    <a:pt x="3977450" y="12191695"/>
                  </a:lnTo>
                  <a:lnTo>
                    <a:pt x="2636151" y="12191695"/>
                  </a:lnTo>
                  <a:lnTo>
                    <a:pt x="1421034" y="12191695"/>
                  </a:lnTo>
                  <a:lnTo>
                    <a:pt x="1411868" y="12191695"/>
                  </a:lnTo>
                  <a:lnTo>
                    <a:pt x="1283685" y="12191695"/>
                  </a:lnTo>
                  <a:lnTo>
                    <a:pt x="755828" y="12191695"/>
                  </a:lnTo>
                  <a:lnTo>
                    <a:pt x="723207" y="12191695"/>
                  </a:lnTo>
                  <a:lnTo>
                    <a:pt x="505121" y="12191695"/>
                  </a:lnTo>
                  <a:lnTo>
                    <a:pt x="243849" y="12191695"/>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DCD46807-BF17-4E5D-90A8-A062604C00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146277" y="-874927"/>
              <a:ext cx="1899138" cy="12191695"/>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4" name="Freeform: Shape 13">
              <a:extLst>
                <a:ext uri="{FF2B5EF4-FFF2-40B4-BE49-F238E27FC236}">
                  <a16:creationId xmlns:a16="http://schemas.microsoft.com/office/drawing/2014/main" id="{823926DB-76C8-474A-B5FB-F43C59E33F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143758" y="-1037574"/>
              <a:ext cx="1904176" cy="12191695"/>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3C1F5347-E00A-4E12-AC11-18E0B1AF2D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247015" y="-1314429"/>
              <a:ext cx="1697663" cy="12191695"/>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sp>
        <p:nvSpPr>
          <p:cNvPr id="5" name="TextBox 4">
            <a:extLst>
              <a:ext uri="{FF2B5EF4-FFF2-40B4-BE49-F238E27FC236}">
                <a16:creationId xmlns:a16="http://schemas.microsoft.com/office/drawing/2014/main" id="{43469FD4-87E9-F525-2DDE-D8B67E4A7613}"/>
              </a:ext>
            </a:extLst>
          </p:cNvPr>
          <p:cNvSpPr txBox="1"/>
          <p:nvPr/>
        </p:nvSpPr>
        <p:spPr>
          <a:xfrm>
            <a:off x="481418" y="542935"/>
            <a:ext cx="11223171" cy="67172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150000"/>
              </a:lnSpc>
              <a:buFont typeface="Calibri"/>
              <a:buChar char="-"/>
            </a:pPr>
            <a:r>
              <a:rPr lang="en-US" sz="1100" dirty="0">
                <a:latin typeface="Calibri"/>
                <a:ea typeface="Calibri"/>
                <a:cs typeface="Calibri"/>
              </a:rPr>
              <a:t>Dabell, J. (2021). </a:t>
            </a:r>
            <a:r>
              <a:rPr lang="en-US" sz="1100" i="1" dirty="0">
                <a:latin typeface="Calibri"/>
                <a:ea typeface="Calibri"/>
                <a:cs typeface="Calibri"/>
              </a:rPr>
              <a:t>Why Assessment for Learning is essential for teaching </a:t>
            </a:r>
            <a:r>
              <a:rPr lang="en-US" sz="1100" i="1" err="1">
                <a:latin typeface="Calibri"/>
                <a:ea typeface="Calibri"/>
                <a:cs typeface="Calibri"/>
              </a:rPr>
              <a:t>maths</a:t>
            </a:r>
            <a:r>
              <a:rPr lang="en-US" sz="1100" dirty="0">
                <a:latin typeface="Calibri"/>
                <a:ea typeface="Calibri"/>
                <a:cs typeface="Calibri"/>
              </a:rPr>
              <a:t>. Available at: </a:t>
            </a:r>
            <a:r>
              <a:rPr lang="en-US" sz="1100" dirty="0">
                <a:latin typeface="Calibri"/>
                <a:ea typeface="Calibri"/>
                <a:cs typeface="Calibri"/>
                <a:hlinkClick r:id="rId2"/>
              </a:rPr>
              <a:t>https://mathsnoproblem.com/blog/classroom-assessment/assessment-for-learning-for-successful-maths-teaching</a:t>
            </a:r>
            <a:r>
              <a:rPr lang="en-US" sz="1100" dirty="0">
                <a:latin typeface="Calibri"/>
                <a:ea typeface="Calibri"/>
                <a:cs typeface="Calibri"/>
              </a:rPr>
              <a:t> (Accessed 10 January 2025) </a:t>
            </a:r>
            <a:endParaRPr lang="en-US">
              <a:ea typeface="Meiryo"/>
            </a:endParaRPr>
          </a:p>
          <a:p>
            <a:pPr marL="285750" indent="-285750">
              <a:lnSpc>
                <a:spcPct val="150000"/>
              </a:lnSpc>
              <a:buFont typeface="Calibri"/>
              <a:buChar char="-"/>
            </a:pPr>
            <a:r>
              <a:rPr lang="en-US" sz="1100" dirty="0">
                <a:latin typeface="Calibri"/>
                <a:ea typeface="Calibri"/>
                <a:cs typeface="Calibri"/>
              </a:rPr>
              <a:t>Dweck, C. (2017). </a:t>
            </a:r>
            <a:r>
              <a:rPr lang="en-US" sz="1100" i="1" dirty="0">
                <a:latin typeface="Calibri"/>
                <a:ea typeface="+mn-lt"/>
                <a:cs typeface="+mn-lt"/>
              </a:rPr>
              <a:t>The Growth Mindset - What is Growth Mindset - Mindset Works.</a:t>
            </a:r>
            <a:r>
              <a:rPr lang="en-US" sz="1100" dirty="0">
                <a:latin typeface="Calibri"/>
                <a:ea typeface="+mn-lt"/>
                <a:cs typeface="+mn-lt"/>
              </a:rPr>
              <a:t> Mindsetworks.com. Available at: </a:t>
            </a:r>
            <a:r>
              <a:rPr lang="en-US" sz="1100" dirty="0">
                <a:solidFill>
                  <a:srgbClr val="467886"/>
                </a:solidFill>
                <a:latin typeface="Calibri"/>
                <a:ea typeface="Calibri"/>
                <a:cs typeface="Calibri"/>
                <a:hlinkClick r:id="rId3"/>
              </a:rPr>
              <a:t>https://www.mindsetworks.com/science/Default</a:t>
            </a:r>
            <a:r>
              <a:rPr lang="en-US" sz="1100" dirty="0">
                <a:latin typeface="Calibri"/>
                <a:ea typeface="Calibri"/>
                <a:cs typeface="Calibri"/>
              </a:rPr>
              <a:t>. </a:t>
            </a:r>
          </a:p>
          <a:p>
            <a:pPr marL="285750" indent="-285750">
              <a:lnSpc>
                <a:spcPct val="150000"/>
              </a:lnSpc>
              <a:buFont typeface="Calibri"/>
              <a:buChar char="-"/>
            </a:pPr>
            <a:r>
              <a:rPr lang="en-US" sz="1100" dirty="0">
                <a:latin typeface="Calibri"/>
                <a:ea typeface="Calibri"/>
                <a:cs typeface="Calibri"/>
              </a:rPr>
              <a:t>Ehlert, D. (2019). </a:t>
            </a:r>
            <a:r>
              <a:rPr lang="en-US" sz="1100" i="1" dirty="0">
                <a:latin typeface="Calibri"/>
                <a:ea typeface="+mn-lt"/>
                <a:cs typeface="+mn-lt"/>
              </a:rPr>
              <a:t>Think-Pair-Share</a:t>
            </a:r>
            <a:r>
              <a:rPr lang="en-US" sz="1100" dirty="0">
                <a:latin typeface="Calibri"/>
                <a:ea typeface="+mn-lt"/>
                <a:cs typeface="+mn-lt"/>
              </a:rPr>
              <a:t>. When Math Happens. Available at: </a:t>
            </a:r>
            <a:r>
              <a:rPr lang="en-US" sz="1100" dirty="0">
                <a:solidFill>
                  <a:srgbClr val="467886"/>
                </a:solidFill>
                <a:latin typeface="Calibri"/>
                <a:ea typeface="Calibri"/>
                <a:cs typeface="Calibri"/>
                <a:hlinkClick r:id="rId4"/>
              </a:rPr>
              <a:t>https://whenmathhappens.com/2019/11/04/think-pair-share/</a:t>
            </a:r>
            <a:r>
              <a:rPr lang="en-US" sz="1100" dirty="0">
                <a:latin typeface="Calibri"/>
                <a:ea typeface="Calibri"/>
                <a:cs typeface="Calibri"/>
              </a:rPr>
              <a:t> (Accessed 12 January 2025) </a:t>
            </a:r>
          </a:p>
          <a:p>
            <a:pPr marL="285750" indent="-285750">
              <a:lnSpc>
                <a:spcPct val="150000"/>
              </a:lnSpc>
              <a:buFont typeface="Calibri"/>
              <a:buChar char="-"/>
            </a:pPr>
            <a:r>
              <a:rPr lang="en-US" sz="1100" dirty="0">
                <a:latin typeface="Calibri"/>
                <a:ea typeface="Calibri"/>
                <a:cs typeface="Calibri"/>
              </a:rPr>
              <a:t>Eifler , K. (2018). </a:t>
            </a:r>
            <a:r>
              <a:rPr lang="en-US" sz="1100" i="1" dirty="0">
                <a:latin typeface="Calibri"/>
                <a:ea typeface="+mn-lt"/>
                <a:cs typeface="+mn-lt"/>
              </a:rPr>
              <a:t>Exit Cards:  A Simple Formative Assessment Strategy</a:t>
            </a:r>
            <a:r>
              <a:rPr lang="en-US" sz="1100" dirty="0">
                <a:latin typeface="Calibri"/>
                <a:ea typeface="+mn-lt"/>
                <a:cs typeface="+mn-lt"/>
              </a:rPr>
              <a:t>.  Available at: </a:t>
            </a:r>
            <a:r>
              <a:rPr lang="en-US" sz="1100" dirty="0">
                <a:solidFill>
                  <a:srgbClr val="467886"/>
                </a:solidFill>
                <a:latin typeface="Calibri"/>
                <a:ea typeface="Calibri"/>
                <a:cs typeface="Calibri"/>
                <a:hlinkClick r:id="rId5"/>
              </a:rPr>
              <a:t>https://sites.up.edu/tl/exit-cards-a-simple-formative-assessment-strategy/</a:t>
            </a:r>
            <a:r>
              <a:rPr lang="en-US" sz="1100" dirty="0">
                <a:latin typeface="Calibri"/>
                <a:ea typeface="Calibri"/>
                <a:cs typeface="Calibri"/>
              </a:rPr>
              <a:t> (Accessed 13 January </a:t>
            </a:r>
            <a:r>
              <a:rPr lang="en-US" sz="1100" dirty="0">
                <a:latin typeface="Calibri"/>
                <a:ea typeface="+mn-lt"/>
                <a:cs typeface="+mn-lt"/>
              </a:rPr>
              <a:t>2025)</a:t>
            </a:r>
            <a:r>
              <a:rPr lang="en-US" sz="1100" dirty="0">
                <a:latin typeface="Calibri"/>
                <a:ea typeface="Calibri"/>
                <a:cs typeface="Calibri"/>
              </a:rPr>
              <a:t> </a:t>
            </a:r>
          </a:p>
          <a:p>
            <a:pPr marL="285750" indent="-285750">
              <a:lnSpc>
                <a:spcPct val="150000"/>
              </a:lnSpc>
              <a:buFont typeface="Calibri"/>
              <a:buChar char="-"/>
            </a:pPr>
            <a:r>
              <a:rPr lang="en-US" sz="1100" err="1">
                <a:latin typeface="Calibri"/>
                <a:ea typeface="Calibri"/>
                <a:cs typeface="Calibri"/>
              </a:rPr>
              <a:t>Eseryel</a:t>
            </a:r>
            <a:r>
              <a:rPr lang="en-US" sz="1100" dirty="0">
                <a:latin typeface="Calibri"/>
                <a:ea typeface="Calibri"/>
                <a:cs typeface="Calibri"/>
              </a:rPr>
              <a:t>, D., Ge, X. &amp; Ifenthaler, D. (eds.) (2012) </a:t>
            </a:r>
            <a:r>
              <a:rPr lang="en-US" sz="1100" i="1" dirty="0">
                <a:latin typeface="Calibri"/>
                <a:ea typeface="Calibri"/>
                <a:cs typeface="Calibri"/>
              </a:rPr>
              <a:t>Assessment in game-based learning: Foundations, innovations, and perspectives</a:t>
            </a:r>
            <a:r>
              <a:rPr lang="en-US" sz="1100" dirty="0">
                <a:latin typeface="Calibri"/>
                <a:ea typeface="Calibri"/>
                <a:cs typeface="Calibri"/>
              </a:rPr>
              <a:t>. Springer.</a:t>
            </a:r>
          </a:p>
          <a:p>
            <a:pPr marL="285750" indent="-285750">
              <a:lnSpc>
                <a:spcPct val="150000"/>
              </a:lnSpc>
              <a:buFont typeface="Calibri"/>
              <a:buChar char="-"/>
            </a:pPr>
            <a:r>
              <a:rPr lang="en-US" sz="1100" dirty="0">
                <a:latin typeface="Calibri"/>
                <a:ea typeface="Calibri"/>
                <a:cs typeface="Calibri"/>
              </a:rPr>
              <a:t>ELT, O.U.P. (2021). </a:t>
            </a:r>
            <a:r>
              <a:rPr lang="en-US" sz="1100" i="1" dirty="0">
                <a:latin typeface="Calibri"/>
                <a:ea typeface="Calibri"/>
                <a:cs typeface="Calibri"/>
              </a:rPr>
              <a:t>An Introduction To Assessment For Learning | OUP</a:t>
            </a:r>
            <a:r>
              <a:rPr lang="en-US" sz="1100" dirty="0">
                <a:latin typeface="Calibri"/>
                <a:ea typeface="Calibri"/>
                <a:cs typeface="Calibri"/>
              </a:rPr>
              <a:t>. Available at: </a:t>
            </a:r>
            <a:r>
              <a:rPr lang="en-US" sz="1100" dirty="0">
                <a:latin typeface="Calibri"/>
                <a:ea typeface="Calibri"/>
                <a:cs typeface="Calibri"/>
                <a:hlinkClick r:id="rId6"/>
              </a:rPr>
              <a:t>https://teachingenglishwithoxford.oup.com/2021/10/06/assessment-for-learning/</a:t>
            </a:r>
            <a:r>
              <a:rPr lang="en-US" sz="1100" dirty="0">
                <a:latin typeface="Calibri"/>
                <a:ea typeface="Calibri"/>
                <a:cs typeface="Calibri"/>
              </a:rPr>
              <a:t> (Accessed 8 January 2025) </a:t>
            </a:r>
          </a:p>
          <a:p>
            <a:pPr marL="285750" indent="-285750">
              <a:lnSpc>
                <a:spcPct val="150000"/>
              </a:lnSpc>
              <a:buFont typeface="Calibri"/>
              <a:buChar char="-"/>
            </a:pPr>
            <a:r>
              <a:rPr lang="en-US" sz="1100" dirty="0">
                <a:latin typeface="Calibri"/>
                <a:ea typeface="Calibri"/>
                <a:cs typeface="Calibri"/>
              </a:rPr>
              <a:t>ENC Instructional Resources, N. and Herrera, T. (2005). Marilyn Burns Talks About Today’s </a:t>
            </a:r>
            <a:r>
              <a:rPr lang="en-US" sz="1100" dirty="0">
                <a:latin typeface="Calibri"/>
                <a:ea typeface="+mn-lt"/>
                <a:cs typeface="+mn-lt"/>
              </a:rPr>
              <a:t>Classroom. </a:t>
            </a:r>
            <a:r>
              <a:rPr lang="en-US" sz="1100" i="1" dirty="0">
                <a:latin typeface="Calibri"/>
                <a:ea typeface="+mn-lt"/>
                <a:cs typeface="+mn-lt"/>
              </a:rPr>
              <a:t> ENC Focus</a:t>
            </a:r>
            <a:r>
              <a:rPr lang="en-US" sz="1100" dirty="0">
                <a:latin typeface="Calibri"/>
                <a:ea typeface="+mn-lt"/>
                <a:cs typeface="+mn-lt"/>
              </a:rPr>
              <a:t>,13(10). Available at: </a:t>
            </a:r>
            <a:r>
              <a:rPr lang="en-US" sz="1100" dirty="0">
                <a:solidFill>
                  <a:srgbClr val="467886"/>
                </a:solidFill>
                <a:latin typeface="Calibri"/>
                <a:ea typeface="Calibri"/>
                <a:cs typeface="Calibri"/>
                <a:hlinkClick r:id="rId7"/>
              </a:rPr>
              <a:t>https://marilynburnsmath.com/library/MBTalksClassroom.pdf</a:t>
            </a:r>
            <a:r>
              <a:rPr lang="en-US" sz="1100" dirty="0">
                <a:latin typeface="Calibri"/>
                <a:ea typeface="Calibri"/>
                <a:cs typeface="Calibri"/>
              </a:rPr>
              <a:t> (Accessed 12 Jan. 2025). </a:t>
            </a:r>
          </a:p>
          <a:p>
            <a:pPr marL="285750" indent="-285750">
              <a:lnSpc>
                <a:spcPct val="150000"/>
              </a:lnSpc>
              <a:buFont typeface="Calibri"/>
              <a:buChar char="-"/>
            </a:pPr>
            <a:r>
              <a:rPr lang="en-US" sz="1100" dirty="0">
                <a:latin typeface="Calibri"/>
                <a:ea typeface="Calibri"/>
                <a:cs typeface="Calibri"/>
              </a:rPr>
              <a:t>Fletcher-Wood, H. (2019). </a:t>
            </a:r>
            <a:r>
              <a:rPr lang="en-US" sz="1100" i="1" dirty="0">
                <a:latin typeface="Calibri"/>
                <a:ea typeface="+mn-lt"/>
                <a:cs typeface="+mn-lt"/>
              </a:rPr>
              <a:t>Exit tickets: Responsive Teaching 2019 update – encapsulating tasks and retention</a:t>
            </a:r>
            <a:r>
              <a:rPr lang="en-US" sz="1100" dirty="0">
                <a:latin typeface="Calibri"/>
                <a:ea typeface="+mn-lt"/>
                <a:cs typeface="+mn-lt"/>
              </a:rPr>
              <a:t>. Improving Teaching. Available at: </a:t>
            </a:r>
            <a:r>
              <a:rPr lang="en-US" sz="1100" dirty="0">
                <a:solidFill>
                  <a:srgbClr val="467886"/>
                </a:solidFill>
                <a:latin typeface="Calibri"/>
                <a:ea typeface="Calibri"/>
                <a:cs typeface="Calibri"/>
                <a:hlinkClick r:id="rId8"/>
              </a:rPr>
              <a:t>https://improvingteaching.co.uk/2019/06/16/exit-tickets-responsive-teaching-2019-update-encapsulating-tasks-and-retention/</a:t>
            </a:r>
            <a:r>
              <a:rPr lang="en-US" sz="1100" dirty="0">
                <a:latin typeface="Calibri"/>
                <a:ea typeface="Calibri"/>
                <a:cs typeface="Calibri"/>
              </a:rPr>
              <a:t> (Accessed 13 January 2025)</a:t>
            </a:r>
          </a:p>
          <a:p>
            <a:pPr marL="285750" indent="-285750">
              <a:lnSpc>
                <a:spcPct val="150000"/>
              </a:lnSpc>
              <a:buFont typeface="Calibri"/>
              <a:buChar char="-"/>
            </a:pPr>
            <a:r>
              <a:rPr lang="en-US" sz="1100" dirty="0">
                <a:latin typeface="Calibri"/>
                <a:ea typeface="Calibri"/>
                <a:cs typeface="Calibri"/>
              </a:rPr>
              <a:t>Generoso, A. (2024). </a:t>
            </a:r>
            <a:r>
              <a:rPr lang="en-US" sz="1100" i="1" dirty="0">
                <a:latin typeface="Calibri"/>
                <a:ea typeface="+mn-lt"/>
                <a:cs typeface="+mn-lt"/>
              </a:rPr>
              <a:t>How To Implement Think Pair Share: 4 Creative Ways To Get Started | </a:t>
            </a:r>
            <a:r>
              <a:rPr lang="en-US" sz="1100" i="1" err="1">
                <a:latin typeface="Calibri"/>
                <a:ea typeface="Calibri"/>
                <a:cs typeface="Calibri"/>
              </a:rPr>
              <a:t>ClassPoint</a:t>
            </a:r>
            <a:r>
              <a:rPr lang="en-US" sz="1100" dirty="0">
                <a:latin typeface="Calibri"/>
                <a:ea typeface="Calibri"/>
                <a:cs typeface="Calibri"/>
              </a:rPr>
              <a:t>. Classpoint.io. Available at: </a:t>
            </a:r>
            <a:r>
              <a:rPr lang="en-US" sz="1100" dirty="0">
                <a:solidFill>
                  <a:srgbClr val="467886"/>
                </a:solidFill>
                <a:latin typeface="Calibri"/>
                <a:ea typeface="Calibri"/>
                <a:cs typeface="Calibri"/>
                <a:hlinkClick r:id="rId9"/>
              </a:rPr>
              <a:t>https://www.classpoint.io/blog/think-pair-share</a:t>
            </a:r>
            <a:r>
              <a:rPr lang="en-US" sz="1100" dirty="0">
                <a:latin typeface="Calibri"/>
                <a:ea typeface="Calibri"/>
                <a:cs typeface="Calibri"/>
              </a:rPr>
              <a:t> (Accessed 13 </a:t>
            </a:r>
            <a:r>
              <a:rPr lang="en-US" sz="1100" dirty="0">
                <a:latin typeface="Calibri"/>
                <a:ea typeface="+mn-lt"/>
                <a:cs typeface="+mn-lt"/>
              </a:rPr>
              <a:t>January 2025)</a:t>
            </a:r>
            <a:r>
              <a:rPr lang="en-US" sz="1100" dirty="0">
                <a:latin typeface="Calibri"/>
                <a:ea typeface="Calibri"/>
                <a:cs typeface="Calibri"/>
              </a:rPr>
              <a:t> </a:t>
            </a:r>
          </a:p>
          <a:p>
            <a:pPr marL="285750" indent="-285750">
              <a:lnSpc>
                <a:spcPct val="150000"/>
              </a:lnSpc>
              <a:buFont typeface="Calibri"/>
              <a:buChar char="-"/>
            </a:pPr>
            <a:r>
              <a:rPr lang="en-US" sz="1100" err="1">
                <a:latin typeface="Calibri"/>
                <a:ea typeface="Calibri"/>
                <a:cs typeface="Calibri"/>
              </a:rPr>
              <a:t>GhentUniviersity</a:t>
            </a:r>
            <a:r>
              <a:rPr lang="en-US" sz="1100" dirty="0">
                <a:latin typeface="Calibri"/>
                <a:ea typeface="Calibri"/>
                <a:cs typeface="Calibri"/>
              </a:rPr>
              <a:t> (2024) </a:t>
            </a:r>
            <a:r>
              <a:rPr lang="en-US" sz="1100" i="1" dirty="0">
                <a:latin typeface="Calibri"/>
                <a:ea typeface="Calibri"/>
                <a:cs typeface="Calibri"/>
              </a:rPr>
              <a:t>What Is Constructive Alignment and Why Is It So Important? </a:t>
            </a:r>
            <a:r>
              <a:rPr lang="en-US" sz="1100" dirty="0">
                <a:latin typeface="Calibri"/>
                <a:ea typeface="Calibri"/>
                <a:cs typeface="Calibri"/>
              </a:rPr>
              <a:t>Available at: </a:t>
            </a:r>
            <a:r>
              <a:rPr lang="en-US" sz="1100" dirty="0">
                <a:latin typeface="Calibri"/>
                <a:ea typeface="Calibri"/>
                <a:cs typeface="Calibri"/>
                <a:hlinkClick r:id="rId10"/>
              </a:rPr>
              <a:t>https://onderwijstips.ugent.be/en/tips/opleidingsonderdeel-samenstellen/</a:t>
            </a:r>
            <a:r>
              <a:rPr lang="en-US" sz="1100" dirty="0">
                <a:latin typeface="Calibri"/>
                <a:ea typeface="Calibri"/>
                <a:cs typeface="Calibri"/>
              </a:rPr>
              <a:t> (Accessed 14 January 2025)</a:t>
            </a:r>
          </a:p>
          <a:p>
            <a:pPr marL="285750" indent="-285750">
              <a:lnSpc>
                <a:spcPct val="150000"/>
              </a:lnSpc>
              <a:buFont typeface="Calibri"/>
              <a:buChar char="-"/>
            </a:pPr>
            <a:r>
              <a:rPr lang="en-US" sz="1100" dirty="0">
                <a:latin typeface="Calibri"/>
                <a:ea typeface="Calibri"/>
                <a:cs typeface="Calibri"/>
              </a:rPr>
              <a:t>Hattie, J. (2009) </a:t>
            </a:r>
            <a:r>
              <a:rPr lang="en-US" sz="1100" i="1" dirty="0">
                <a:latin typeface="Calibri"/>
                <a:ea typeface="Calibri"/>
                <a:cs typeface="Calibri"/>
              </a:rPr>
              <a:t>Visible Learning: A Synthesis of Over 800 Meta-Analyses Relating to Achievement. Available at: </a:t>
            </a:r>
            <a:r>
              <a:rPr lang="en-US" sz="1100" dirty="0">
                <a:latin typeface="Calibri"/>
                <a:ea typeface="Calibri"/>
                <a:cs typeface="Calibri"/>
                <a:hlinkClick r:id="rId11"/>
              </a:rPr>
              <a:t>https://www.researchgate.net/publication/270585193_Visible_Learning_A_Synthesis_of_Over_800_Meta-Analyses_Relating_to_Achievement</a:t>
            </a:r>
            <a:r>
              <a:rPr lang="en-US" sz="1100" dirty="0">
                <a:latin typeface="Calibri"/>
                <a:ea typeface="Calibri"/>
                <a:cs typeface="Calibri"/>
              </a:rPr>
              <a:t> (Accessed 9 January 2025)</a:t>
            </a:r>
          </a:p>
          <a:p>
            <a:pPr marL="285750" indent="-285750">
              <a:lnSpc>
                <a:spcPct val="150000"/>
              </a:lnSpc>
              <a:buFont typeface="Calibri"/>
              <a:buChar char="-"/>
            </a:pPr>
            <a:r>
              <a:rPr lang="en-US" sz="1100" err="1">
                <a:latin typeface="Calibri"/>
                <a:ea typeface="Calibri"/>
                <a:cs typeface="Calibri"/>
              </a:rPr>
              <a:t>Hopfenbeck</a:t>
            </a:r>
            <a:r>
              <a:rPr lang="en-US" sz="1100" dirty="0">
                <a:latin typeface="Calibri"/>
                <a:ea typeface="Calibri"/>
                <a:cs typeface="Calibri"/>
              </a:rPr>
              <a:t>, N.T (2018). </a:t>
            </a:r>
            <a:r>
              <a:rPr lang="en-US" sz="1100" i="1" dirty="0">
                <a:latin typeface="Calibri"/>
                <a:ea typeface="Calibri"/>
                <a:cs typeface="Calibri"/>
              </a:rPr>
              <a:t>Classroom assessment, pedagogy and learning</a:t>
            </a:r>
            <a:r>
              <a:rPr lang="en-US" sz="1100" dirty="0">
                <a:latin typeface="Calibri"/>
                <a:ea typeface="Calibri"/>
                <a:cs typeface="Calibri"/>
              </a:rPr>
              <a:t> – twenty years after Black and Wiliam 1998. </a:t>
            </a:r>
            <a:r>
              <a:rPr lang="en-US" sz="1100" i="1" dirty="0">
                <a:latin typeface="Calibri"/>
                <a:ea typeface="Calibri"/>
                <a:cs typeface="Calibri"/>
              </a:rPr>
              <a:t>Assessment in Education: Principles, Policy &amp; Practice</a:t>
            </a:r>
            <a:r>
              <a:rPr lang="en-US" sz="1100" dirty="0">
                <a:latin typeface="Calibri"/>
                <a:ea typeface="Calibri"/>
                <a:cs typeface="Calibri"/>
              </a:rPr>
              <a:t>, pp.545–550. </a:t>
            </a:r>
            <a:r>
              <a:rPr lang="en-US" sz="1100" err="1">
                <a:latin typeface="Calibri"/>
                <a:ea typeface="Calibri"/>
                <a:cs typeface="Calibri"/>
              </a:rPr>
              <a:t>doi</a:t>
            </a:r>
            <a:r>
              <a:rPr lang="en-US" sz="1100" dirty="0">
                <a:latin typeface="Calibri"/>
                <a:ea typeface="Calibri"/>
                <a:cs typeface="Calibri"/>
              </a:rPr>
              <a:t>:</a:t>
            </a:r>
            <a:r>
              <a:rPr lang="en-US" sz="1100" dirty="0">
                <a:latin typeface="Calibri"/>
                <a:ea typeface="Calibri"/>
                <a:cs typeface="Calibri"/>
                <a:hlinkClick r:id="rId12"/>
              </a:rPr>
              <a:t>https://doi.org/10.1080/0969594x.2018.1553695</a:t>
            </a:r>
            <a:r>
              <a:rPr lang="en-US" sz="1100" dirty="0">
                <a:latin typeface="Calibri"/>
                <a:ea typeface="Calibri"/>
                <a:cs typeface="Calibri"/>
              </a:rPr>
              <a:t> (Accessed 9 January 2025) </a:t>
            </a:r>
          </a:p>
          <a:p>
            <a:pPr marL="285750" indent="-285750">
              <a:lnSpc>
                <a:spcPct val="150000"/>
              </a:lnSpc>
              <a:buFont typeface="Calibri"/>
              <a:buChar char="-"/>
            </a:pPr>
            <a:r>
              <a:rPr lang="en-US" sz="1100" dirty="0">
                <a:latin typeface="Calibri"/>
                <a:ea typeface="Calibri"/>
                <a:cs typeface="Calibri"/>
              </a:rPr>
              <a:t>Hopper, A. (2015). </a:t>
            </a:r>
            <a:r>
              <a:rPr lang="en-US" sz="1100" i="1" dirty="0">
                <a:latin typeface="Calibri"/>
                <a:ea typeface="Calibri"/>
                <a:cs typeface="Calibri"/>
              </a:rPr>
              <a:t>Cold tasks and hot tasks, </a:t>
            </a:r>
            <a:r>
              <a:rPr lang="en-US" sz="1100" dirty="0">
                <a:latin typeface="Calibri"/>
                <a:ea typeface="Calibri"/>
                <a:cs typeface="Calibri"/>
              </a:rPr>
              <a:t>Ambition Institute. Available at: </a:t>
            </a:r>
            <a:r>
              <a:rPr lang="en-US" sz="1100" dirty="0">
                <a:latin typeface="Calibri"/>
                <a:ea typeface="Calibri"/>
                <a:cs typeface="Calibri"/>
                <a:hlinkClick r:id="rId13"/>
              </a:rPr>
              <a:t>https://www.ambition.org.uk/blog/cold-tasks-and-hot-tasks/</a:t>
            </a:r>
            <a:r>
              <a:rPr lang="en-US" sz="1100" dirty="0">
                <a:latin typeface="Calibri"/>
                <a:ea typeface="Calibri"/>
                <a:cs typeface="Calibri"/>
              </a:rPr>
              <a:t> (Accessed 8 January 2025) </a:t>
            </a:r>
          </a:p>
          <a:p>
            <a:pPr marL="285750" indent="-285750">
              <a:lnSpc>
                <a:spcPct val="150000"/>
              </a:lnSpc>
              <a:buFont typeface="Calibri"/>
              <a:buChar char="-"/>
            </a:pPr>
            <a:r>
              <a:rPr lang="en-US" sz="1100" dirty="0">
                <a:latin typeface="Calibri"/>
                <a:ea typeface="Calibri"/>
                <a:cs typeface="Calibri"/>
              </a:rPr>
              <a:t>Hummel, B. (2024). Formative vs Summative Assessment: What's the difference? Available at: </a:t>
            </a:r>
            <a:r>
              <a:rPr lang="en-US" sz="1100" dirty="0">
                <a:latin typeface="Calibri"/>
                <a:ea typeface="Calibri"/>
                <a:cs typeface="Calibri"/>
                <a:hlinkClick r:id="rId14"/>
              </a:rPr>
              <a:t>https://www.icevonline.com/blog/what-is-a-curriculum-map-and-how-do-you-make-one</a:t>
            </a:r>
            <a:r>
              <a:rPr lang="en-US" sz="1100" dirty="0">
                <a:latin typeface="Calibri"/>
                <a:ea typeface="Calibri"/>
                <a:cs typeface="Calibri"/>
              </a:rPr>
              <a:t> (Accessed 8 January 2025)</a:t>
            </a:r>
            <a:endParaRPr lang="en-US" dirty="0">
              <a:ea typeface="Meiryo"/>
            </a:endParaRPr>
          </a:p>
          <a:p>
            <a:pPr marL="171450" indent="-171450">
              <a:lnSpc>
                <a:spcPct val="150000"/>
              </a:lnSpc>
              <a:buFont typeface="Calibri"/>
              <a:buChar char="-"/>
            </a:pPr>
            <a:endParaRPr lang="en-US" sz="1100" dirty="0">
              <a:latin typeface="Calibri"/>
              <a:ea typeface="Calibri"/>
              <a:cs typeface="Calibri"/>
            </a:endParaRPr>
          </a:p>
          <a:p>
            <a:pPr marL="285750" indent="-285750" algn="l">
              <a:lnSpc>
                <a:spcPct val="150000"/>
              </a:lnSpc>
              <a:buFont typeface="Calibri"/>
              <a:buChar char="-"/>
            </a:pPr>
            <a:endParaRPr lang="en-US" sz="1100" dirty="0">
              <a:latin typeface="Calibri"/>
              <a:ea typeface="Calibri"/>
              <a:cs typeface="Calibri"/>
            </a:endParaRPr>
          </a:p>
          <a:p>
            <a:endParaRPr lang="en-US" dirty="0">
              <a:latin typeface="Meiryo"/>
              <a:ea typeface="Meiryo"/>
              <a:cs typeface="Calibri"/>
            </a:endParaRPr>
          </a:p>
        </p:txBody>
      </p:sp>
    </p:spTree>
    <p:extLst>
      <p:ext uri="{BB962C8B-B14F-4D97-AF65-F5344CB8AC3E}">
        <p14:creationId xmlns:p14="http://schemas.microsoft.com/office/powerpoint/2010/main" val="325199684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93B4D24-F4A8-4141-A20A-E0575D1996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pSp>
        <p:nvGrpSpPr>
          <p:cNvPr id="10" name="Group 9">
            <a:extLst>
              <a:ext uri="{FF2B5EF4-FFF2-40B4-BE49-F238E27FC236}">
                <a16:creationId xmlns:a16="http://schemas.microsoft.com/office/drawing/2014/main" id="{6CCEEF8A-4A3A-4B35-AA57-D804767F5AD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0"/>
            <a:ext cx="12191696" cy="6170490"/>
            <a:chOff x="-2" y="0"/>
            <a:chExt cx="12191696" cy="6170490"/>
          </a:xfrm>
        </p:grpSpPr>
        <p:sp>
          <p:nvSpPr>
            <p:cNvPr id="11" name="Freeform: Shape 10">
              <a:extLst>
                <a:ext uri="{FF2B5EF4-FFF2-40B4-BE49-F238E27FC236}">
                  <a16:creationId xmlns:a16="http://schemas.microsoft.com/office/drawing/2014/main" id="{55A741C2-AB82-4BF5-9324-5D0B56A3D0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3167675" y="-3167677"/>
              <a:ext cx="5856341" cy="12191695"/>
            </a:xfrm>
            <a:custGeom>
              <a:avLst/>
              <a:gdLst>
                <a:gd name="connsiteX0" fmla="*/ 0 w 5856341"/>
                <a:gd name="connsiteY0" fmla="*/ 12191695 h 12191695"/>
                <a:gd name="connsiteX1" fmla="*/ 0 w 5856341"/>
                <a:gd name="connsiteY1" fmla="*/ 0 h 12191695"/>
                <a:gd name="connsiteX2" fmla="*/ 243849 w 5856341"/>
                <a:gd name="connsiteY2" fmla="*/ 0 h 12191695"/>
                <a:gd name="connsiteX3" fmla="*/ 505121 w 5856341"/>
                <a:gd name="connsiteY3" fmla="*/ 0 h 12191695"/>
                <a:gd name="connsiteX4" fmla="*/ 723207 w 5856341"/>
                <a:gd name="connsiteY4" fmla="*/ 0 h 12191695"/>
                <a:gd name="connsiteX5" fmla="*/ 755828 w 5856341"/>
                <a:gd name="connsiteY5" fmla="*/ 0 h 12191695"/>
                <a:gd name="connsiteX6" fmla="*/ 1411868 w 5856341"/>
                <a:gd name="connsiteY6" fmla="*/ 0 h 12191695"/>
                <a:gd name="connsiteX7" fmla="*/ 1421034 w 5856341"/>
                <a:gd name="connsiteY7" fmla="*/ 0 h 12191695"/>
                <a:gd name="connsiteX8" fmla="*/ 1515206 w 5856341"/>
                <a:gd name="connsiteY8" fmla="*/ 0 h 12191695"/>
                <a:gd name="connsiteX9" fmla="*/ 2636151 w 5856341"/>
                <a:gd name="connsiteY9" fmla="*/ 0 h 12191695"/>
                <a:gd name="connsiteX10" fmla="*/ 4637890 w 5856341"/>
                <a:gd name="connsiteY10" fmla="*/ 0 h 12191695"/>
                <a:gd name="connsiteX11" fmla="*/ 4654499 w 5856341"/>
                <a:gd name="connsiteY11" fmla="*/ 26661 h 12191695"/>
                <a:gd name="connsiteX12" fmla="*/ 5856341 w 5856341"/>
                <a:gd name="connsiteY12" fmla="*/ 6438338 h 12191695"/>
                <a:gd name="connsiteX13" fmla="*/ 4449211 w 5856341"/>
                <a:gd name="connsiteY13" fmla="*/ 11332719 h 12191695"/>
                <a:gd name="connsiteX14" fmla="*/ 4061349 w 5856341"/>
                <a:gd name="connsiteY14" fmla="*/ 12054097 h 12191695"/>
                <a:gd name="connsiteX15" fmla="*/ 3977450 w 5856341"/>
                <a:gd name="connsiteY15" fmla="*/ 12191695 h 12191695"/>
                <a:gd name="connsiteX16" fmla="*/ 2636151 w 5856341"/>
                <a:gd name="connsiteY16" fmla="*/ 12191695 h 12191695"/>
                <a:gd name="connsiteX17" fmla="*/ 1421034 w 5856341"/>
                <a:gd name="connsiteY17" fmla="*/ 12191695 h 12191695"/>
                <a:gd name="connsiteX18" fmla="*/ 1411868 w 5856341"/>
                <a:gd name="connsiteY18" fmla="*/ 12191695 h 12191695"/>
                <a:gd name="connsiteX19" fmla="*/ 1283685 w 5856341"/>
                <a:gd name="connsiteY19" fmla="*/ 12191695 h 12191695"/>
                <a:gd name="connsiteX20" fmla="*/ 755828 w 5856341"/>
                <a:gd name="connsiteY20" fmla="*/ 12191695 h 12191695"/>
                <a:gd name="connsiteX21" fmla="*/ 723207 w 5856341"/>
                <a:gd name="connsiteY21" fmla="*/ 12191695 h 12191695"/>
                <a:gd name="connsiteX22" fmla="*/ 505121 w 5856341"/>
                <a:gd name="connsiteY22" fmla="*/ 12191695 h 12191695"/>
                <a:gd name="connsiteX23" fmla="*/ 243849 w 5856341"/>
                <a:gd name="connsiteY23" fmla="*/ 12191695 h 12191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856341" h="12191695">
                  <a:moveTo>
                    <a:pt x="0" y="12191695"/>
                  </a:moveTo>
                  <a:lnTo>
                    <a:pt x="0" y="0"/>
                  </a:lnTo>
                  <a:lnTo>
                    <a:pt x="243849" y="0"/>
                  </a:lnTo>
                  <a:lnTo>
                    <a:pt x="505121" y="0"/>
                  </a:lnTo>
                  <a:lnTo>
                    <a:pt x="723207" y="0"/>
                  </a:lnTo>
                  <a:lnTo>
                    <a:pt x="755828" y="0"/>
                  </a:lnTo>
                  <a:lnTo>
                    <a:pt x="1411868" y="0"/>
                  </a:lnTo>
                  <a:lnTo>
                    <a:pt x="1421034" y="0"/>
                  </a:lnTo>
                  <a:lnTo>
                    <a:pt x="1515206" y="0"/>
                  </a:lnTo>
                  <a:lnTo>
                    <a:pt x="2636151" y="0"/>
                  </a:lnTo>
                  <a:lnTo>
                    <a:pt x="4637890" y="0"/>
                  </a:lnTo>
                  <a:lnTo>
                    <a:pt x="4654499" y="26661"/>
                  </a:lnTo>
                  <a:cubicBezTo>
                    <a:pt x="5425621" y="1341551"/>
                    <a:pt x="5856341" y="3721137"/>
                    <a:pt x="5856341" y="6438338"/>
                  </a:cubicBezTo>
                  <a:cubicBezTo>
                    <a:pt x="5856341" y="8833790"/>
                    <a:pt x="5159120" y="9960353"/>
                    <a:pt x="4449211" y="11332719"/>
                  </a:cubicBezTo>
                  <a:cubicBezTo>
                    <a:pt x="4319934" y="11582638"/>
                    <a:pt x="4191839" y="11827452"/>
                    <a:pt x="4061349" y="12054097"/>
                  </a:cubicBezTo>
                  <a:lnTo>
                    <a:pt x="3977450" y="12191695"/>
                  </a:lnTo>
                  <a:lnTo>
                    <a:pt x="2636151" y="12191695"/>
                  </a:lnTo>
                  <a:lnTo>
                    <a:pt x="1421034" y="12191695"/>
                  </a:lnTo>
                  <a:lnTo>
                    <a:pt x="1411868" y="12191695"/>
                  </a:lnTo>
                  <a:lnTo>
                    <a:pt x="1283685" y="12191695"/>
                  </a:lnTo>
                  <a:lnTo>
                    <a:pt x="755828" y="12191695"/>
                  </a:lnTo>
                  <a:lnTo>
                    <a:pt x="723207" y="12191695"/>
                  </a:lnTo>
                  <a:lnTo>
                    <a:pt x="505121" y="12191695"/>
                  </a:lnTo>
                  <a:lnTo>
                    <a:pt x="243849" y="12191695"/>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DCD46807-BF17-4E5D-90A8-A062604C00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146277" y="-874927"/>
              <a:ext cx="1899138" cy="12191695"/>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3" name="Freeform: Shape 12">
              <a:extLst>
                <a:ext uri="{FF2B5EF4-FFF2-40B4-BE49-F238E27FC236}">
                  <a16:creationId xmlns:a16="http://schemas.microsoft.com/office/drawing/2014/main" id="{823926DB-76C8-474A-B5FB-F43C59E33F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143758" y="-1037574"/>
              <a:ext cx="1904176" cy="12191695"/>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4" name="Freeform: Shape 13">
              <a:extLst>
                <a:ext uri="{FF2B5EF4-FFF2-40B4-BE49-F238E27FC236}">
                  <a16:creationId xmlns:a16="http://schemas.microsoft.com/office/drawing/2014/main" id="{3C1F5347-E00A-4E12-AC11-18E0B1AF2D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247015" y="-1314429"/>
              <a:ext cx="1697663" cy="12191695"/>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sp>
        <p:nvSpPr>
          <p:cNvPr id="6" name="TextBox 5">
            <a:extLst>
              <a:ext uri="{FF2B5EF4-FFF2-40B4-BE49-F238E27FC236}">
                <a16:creationId xmlns:a16="http://schemas.microsoft.com/office/drawing/2014/main" id="{0E579D6B-4978-7B6F-C701-D98B0AFE20BB}"/>
              </a:ext>
            </a:extLst>
          </p:cNvPr>
          <p:cNvSpPr txBox="1"/>
          <p:nvPr/>
        </p:nvSpPr>
        <p:spPr>
          <a:xfrm>
            <a:off x="239486" y="185056"/>
            <a:ext cx="11527970" cy="747897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171450" indent="-171450">
              <a:lnSpc>
                <a:spcPct val="150000"/>
              </a:lnSpc>
              <a:buFont typeface="Calibri"/>
              <a:buChar char="-"/>
            </a:pPr>
            <a:endParaRPr lang="en-US" sz="1100" dirty="0">
              <a:latin typeface="Calibri"/>
              <a:ea typeface="Calibri"/>
              <a:cs typeface="Calibri"/>
            </a:endParaRPr>
          </a:p>
          <a:p>
            <a:pPr marL="171450" indent="-171450">
              <a:lnSpc>
                <a:spcPct val="150000"/>
              </a:lnSpc>
              <a:buFont typeface="Calibri"/>
              <a:buChar char="-"/>
            </a:pPr>
            <a:r>
              <a:rPr lang="en-US" sz="1100" dirty="0" err="1">
                <a:latin typeface="Calibri"/>
                <a:ea typeface="Calibri"/>
                <a:cs typeface="Calibri"/>
              </a:rPr>
              <a:t>Kivunja</a:t>
            </a:r>
            <a:r>
              <a:rPr lang="en-US" sz="1100" dirty="0">
                <a:latin typeface="Calibri"/>
                <a:ea typeface="Calibri"/>
                <a:cs typeface="Calibri"/>
              </a:rPr>
              <a:t>, C. (2015). Why Students Don’t Like Assessment and How to Change Their Perceptions in 21st Century Pedagogies. </a:t>
            </a:r>
            <a:r>
              <a:rPr lang="en-US" sz="1100" i="1" dirty="0">
                <a:latin typeface="Calibri"/>
                <a:ea typeface="Calibri"/>
                <a:cs typeface="Calibri"/>
              </a:rPr>
              <a:t>Creative Education</a:t>
            </a:r>
            <a:r>
              <a:rPr lang="en-US" sz="1100" dirty="0">
                <a:latin typeface="Calibri"/>
                <a:ea typeface="Calibri"/>
                <a:cs typeface="Calibri"/>
              </a:rPr>
              <a:t>, 06(20), pp.2117–2126. Available at:</a:t>
            </a:r>
            <a:r>
              <a:rPr lang="en-US" sz="1100" dirty="0">
                <a:latin typeface="Calibri"/>
                <a:ea typeface="Calibri"/>
                <a:cs typeface="Calibri"/>
                <a:hlinkClick r:id="rId2"/>
              </a:rPr>
              <a:t>https://doi.org/10.4236/ce.2015.620215</a:t>
            </a:r>
            <a:r>
              <a:rPr lang="en-US" sz="1100" dirty="0">
                <a:latin typeface="Calibri"/>
                <a:ea typeface="Calibri"/>
                <a:cs typeface="Calibri"/>
              </a:rPr>
              <a:t> (Access 8 January 2025) </a:t>
            </a:r>
          </a:p>
          <a:p>
            <a:pPr marL="171450" indent="-171450">
              <a:lnSpc>
                <a:spcPct val="150000"/>
              </a:lnSpc>
              <a:buFont typeface="Calibri"/>
              <a:buChar char="-"/>
            </a:pPr>
            <a:r>
              <a:rPr lang="en-US" sz="1100" dirty="0">
                <a:latin typeface="Calibri"/>
                <a:ea typeface="Calibri"/>
                <a:cs typeface="Calibri"/>
              </a:rPr>
              <a:t>Marzano, R. J. &amp; Marzano, J. S., 2007. </a:t>
            </a:r>
            <a:r>
              <a:rPr lang="en-US" sz="1100" i="1" dirty="0">
                <a:latin typeface="Calibri"/>
                <a:ea typeface="Calibri"/>
                <a:cs typeface="Calibri"/>
              </a:rPr>
              <a:t>The key to classroom management</a:t>
            </a:r>
            <a:r>
              <a:rPr lang="en-US" sz="1100" dirty="0">
                <a:latin typeface="Calibri"/>
                <a:ea typeface="Calibri"/>
                <a:cs typeface="Calibri"/>
              </a:rPr>
              <a:t>. Educational Leadership. Available at: </a:t>
            </a:r>
            <a:r>
              <a:rPr lang="en-US" sz="1100" dirty="0">
                <a:latin typeface="Calibri"/>
                <a:ea typeface="Calibri"/>
                <a:cs typeface="Calibri"/>
                <a:hlinkClick r:id="rId3"/>
              </a:rPr>
              <a:t>https://www.researchgate.net/publication/283749466_The_Key_to_Classroom_Management/citation/download</a:t>
            </a:r>
            <a:r>
              <a:rPr lang="en-US" sz="1100" dirty="0">
                <a:latin typeface="Calibri"/>
                <a:ea typeface="Calibri"/>
                <a:cs typeface="Calibri"/>
              </a:rPr>
              <a:t> (Accessed 12 January 2025)</a:t>
            </a:r>
          </a:p>
          <a:p>
            <a:pPr marL="171450" indent="-171450">
              <a:lnSpc>
                <a:spcPct val="150000"/>
              </a:lnSpc>
              <a:buFont typeface="Calibri"/>
              <a:buChar char="-"/>
            </a:pPr>
            <a:r>
              <a:rPr lang="en-US" sz="1100" dirty="0">
                <a:latin typeface="Calibri"/>
                <a:ea typeface="Calibri"/>
                <a:cs typeface="Calibri"/>
              </a:rPr>
              <a:t>Mcleod, S. (2024). </a:t>
            </a:r>
            <a:r>
              <a:rPr lang="en-US" sz="1100" i="1" dirty="0">
                <a:latin typeface="Calibri"/>
                <a:ea typeface="Calibri"/>
                <a:cs typeface="Calibri"/>
              </a:rPr>
              <a:t>Vygotsky’s Sociocultural Theory of Cognitive Development</a:t>
            </a:r>
            <a:r>
              <a:rPr lang="en-US" sz="1100" dirty="0">
                <a:latin typeface="Calibri"/>
                <a:ea typeface="Calibri"/>
                <a:cs typeface="Calibri"/>
              </a:rPr>
              <a:t>. Simply Psychology. Available at: </a:t>
            </a:r>
            <a:r>
              <a:rPr lang="en-US" sz="1100" dirty="0">
                <a:latin typeface="Calibri"/>
                <a:ea typeface="Calibri"/>
                <a:cs typeface="Calibri"/>
                <a:hlinkClick r:id="rId4"/>
              </a:rPr>
              <a:t>https://www.simplypsychology.org/vygotsky.html</a:t>
            </a:r>
            <a:r>
              <a:rPr lang="en-US" sz="1100" dirty="0">
                <a:latin typeface="Calibri"/>
                <a:ea typeface="Calibri"/>
                <a:cs typeface="Calibri"/>
              </a:rPr>
              <a:t> (Accessed 12 January 2025) </a:t>
            </a:r>
          </a:p>
          <a:p>
            <a:pPr marL="171450" indent="-171450">
              <a:lnSpc>
                <a:spcPct val="150000"/>
              </a:lnSpc>
              <a:buFont typeface="Calibri"/>
              <a:buChar char="-"/>
            </a:pPr>
            <a:r>
              <a:rPr lang="en-US" sz="1100" dirty="0">
                <a:latin typeface="Calibri"/>
                <a:ea typeface="Calibri"/>
                <a:cs typeface="Calibri"/>
              </a:rPr>
              <a:t>Mulvahill, E. (2018). </a:t>
            </a:r>
            <a:r>
              <a:rPr lang="en-US" sz="1100" i="1" dirty="0">
                <a:latin typeface="Calibri"/>
                <a:ea typeface="Calibri"/>
                <a:cs typeface="Calibri"/>
              </a:rPr>
              <a:t>15+ Ways to Check for Understanding</a:t>
            </a:r>
            <a:r>
              <a:rPr lang="en-US" sz="1100" dirty="0">
                <a:latin typeface="Calibri"/>
                <a:ea typeface="Calibri"/>
                <a:cs typeface="Calibri"/>
              </a:rPr>
              <a:t>.  Available at: </a:t>
            </a:r>
            <a:r>
              <a:rPr lang="en-US" sz="1100" dirty="0">
                <a:latin typeface="Calibri"/>
                <a:ea typeface="Calibri"/>
                <a:cs typeface="Calibri"/>
                <a:hlinkClick r:id="rId5"/>
              </a:rPr>
              <a:t>https://www.weareteachers.com/ways-to-check-for-understanding/</a:t>
            </a:r>
            <a:r>
              <a:rPr lang="en-US" sz="1100" dirty="0">
                <a:latin typeface="Calibri"/>
                <a:ea typeface="Calibri"/>
                <a:cs typeface="Calibri"/>
              </a:rPr>
              <a:t> (Accessed 13 January 2025) </a:t>
            </a:r>
          </a:p>
          <a:p>
            <a:pPr marL="171450" indent="-171450">
              <a:lnSpc>
                <a:spcPct val="150000"/>
              </a:lnSpc>
              <a:buFont typeface="Calibri"/>
              <a:buChar char="-"/>
            </a:pPr>
            <a:r>
              <a:rPr lang="en-US" sz="1100" dirty="0">
                <a:latin typeface="Calibri"/>
                <a:ea typeface="Calibri"/>
                <a:cs typeface="Calibri"/>
              </a:rPr>
              <a:t>Pradhan, J. (2021) </a:t>
            </a:r>
            <a:r>
              <a:rPr lang="en-US" sz="1100" i="1" dirty="0">
                <a:latin typeface="Calibri"/>
                <a:ea typeface="Calibri"/>
                <a:cs typeface="Calibri"/>
              </a:rPr>
              <a:t>Assessment for Learning Strategy in Mathematics Instruction: Teachers' Perceptions and Practices.</a:t>
            </a:r>
            <a:r>
              <a:rPr lang="en-US" sz="1100" dirty="0">
                <a:latin typeface="Calibri"/>
                <a:ea typeface="Calibri"/>
                <a:cs typeface="Calibri"/>
              </a:rPr>
              <a:t> Available at: </a:t>
            </a:r>
            <a:r>
              <a:rPr lang="en-US" sz="1100" dirty="0">
                <a:latin typeface="Calibri"/>
                <a:ea typeface="Calibri"/>
                <a:cs typeface="Calibri"/>
                <a:hlinkClick r:id="rId6"/>
              </a:rPr>
              <a:t>https://www.researchgate.net/publication/351778387_Assessment_for_Learning_Strategy_in_Mathematics_Instruction_Teachers'_Perceptions_and_Practices</a:t>
            </a:r>
            <a:r>
              <a:rPr lang="en-US" sz="1100" dirty="0">
                <a:latin typeface="Calibri"/>
                <a:ea typeface="Calibri"/>
                <a:cs typeface="Calibri"/>
              </a:rPr>
              <a:t> (Accessed 10 January) </a:t>
            </a:r>
          </a:p>
          <a:p>
            <a:pPr marL="171450" indent="-171450">
              <a:lnSpc>
                <a:spcPct val="150000"/>
              </a:lnSpc>
              <a:buFont typeface="Calibri"/>
              <a:buChar char="-"/>
            </a:pPr>
            <a:r>
              <a:rPr lang="en-US" sz="1100" dirty="0">
                <a:latin typeface="Calibri"/>
                <a:ea typeface="Calibri"/>
                <a:cs typeface="Calibri"/>
              </a:rPr>
              <a:t>Prahl, K. (2017). Best Practices for the Think-Pair-Share Active-Learning Technique. </a:t>
            </a:r>
            <a:r>
              <a:rPr lang="en-US" sz="1100" i="1" dirty="0">
                <a:latin typeface="Calibri"/>
                <a:ea typeface="Calibri"/>
                <a:cs typeface="Calibri"/>
              </a:rPr>
              <a:t>The American Biology Teacher</a:t>
            </a:r>
            <a:r>
              <a:rPr lang="en-US" sz="1100" dirty="0">
                <a:latin typeface="Calibri"/>
                <a:ea typeface="Calibri"/>
                <a:cs typeface="Calibri"/>
              </a:rPr>
              <a:t>, 79(1), pp.3–8. Available at: </a:t>
            </a:r>
            <a:r>
              <a:rPr lang="en-US" sz="1100" dirty="0">
                <a:latin typeface="Calibri"/>
                <a:ea typeface="Calibri"/>
                <a:cs typeface="Calibri"/>
                <a:hlinkClick r:id="rId7"/>
              </a:rPr>
              <a:t>https://www.jstor.org/stable/26411160</a:t>
            </a:r>
            <a:r>
              <a:rPr lang="en-US" sz="1100" dirty="0">
                <a:latin typeface="Calibri"/>
                <a:ea typeface="Calibri"/>
                <a:cs typeface="Calibri"/>
              </a:rPr>
              <a:t> (Accessed 13 January 2025) </a:t>
            </a:r>
            <a:endParaRPr lang="en-US"/>
          </a:p>
          <a:p>
            <a:pPr marL="171450" indent="-171450">
              <a:lnSpc>
                <a:spcPct val="150000"/>
              </a:lnSpc>
              <a:buFont typeface="Calibri"/>
              <a:buChar char="-"/>
            </a:pPr>
            <a:r>
              <a:rPr lang="en-US" sz="1100" dirty="0">
                <a:latin typeface="Calibri"/>
                <a:ea typeface="Calibri"/>
                <a:cs typeface="Calibri"/>
              </a:rPr>
              <a:t>Randel, B., Apthorp, H., Beesley, A.D., Clark, T.F and Wang, X (2016) Im</a:t>
            </a:r>
            <a:r>
              <a:rPr lang="en-US" sz="1100" i="1" dirty="0">
                <a:latin typeface="Calibri"/>
                <a:ea typeface="Calibri"/>
                <a:cs typeface="Calibri"/>
              </a:rPr>
              <a:t>pacts of professional development in classroom assessment on teacher and student outcomes,</a:t>
            </a:r>
            <a:r>
              <a:rPr lang="en-US" sz="1100" dirty="0">
                <a:latin typeface="Calibri"/>
                <a:ea typeface="Calibri"/>
                <a:cs typeface="Calibri"/>
              </a:rPr>
              <a:t> The Journal of Educational Research, Available at:  </a:t>
            </a:r>
            <a:r>
              <a:rPr lang="en-US" sz="1100" dirty="0">
                <a:latin typeface="Calibri"/>
                <a:ea typeface="Calibri"/>
                <a:cs typeface="Calibri"/>
                <a:hlinkClick r:id="rId8"/>
              </a:rPr>
              <a:t>http://dx.doi.org/10.1080/00220671.2014.99258</a:t>
            </a:r>
            <a:r>
              <a:rPr lang="en-US" sz="1100" dirty="0">
                <a:latin typeface="Calibri"/>
                <a:ea typeface="Calibri"/>
                <a:cs typeface="Calibri"/>
              </a:rPr>
              <a:t> (Accessed 9 January) </a:t>
            </a:r>
            <a:endParaRPr lang="en-US">
              <a:latin typeface="Meiryo"/>
              <a:ea typeface="Meiryo"/>
              <a:cs typeface="Calibri"/>
            </a:endParaRPr>
          </a:p>
          <a:p>
            <a:pPr marL="171450" indent="-171450">
              <a:lnSpc>
                <a:spcPct val="150000"/>
              </a:lnSpc>
              <a:buFont typeface="Calibri"/>
              <a:buChar char="-"/>
            </a:pPr>
            <a:r>
              <a:rPr lang="en-US" sz="1100" dirty="0">
                <a:latin typeface="Calibri"/>
                <a:ea typeface="Calibri"/>
                <a:cs typeface="Calibri"/>
              </a:rPr>
              <a:t>Robinson, K. (2009). </a:t>
            </a:r>
            <a:r>
              <a:rPr lang="en-US" sz="1100" i="1" dirty="0">
                <a:latin typeface="Calibri"/>
                <a:ea typeface="Meiryo"/>
                <a:cs typeface="Calibri"/>
              </a:rPr>
              <a:t>The Element: How Finding Your Passion Changes Everything</a:t>
            </a:r>
            <a:r>
              <a:rPr lang="en-US" sz="1100" dirty="0">
                <a:latin typeface="Calibri"/>
                <a:ea typeface="Meiryo"/>
                <a:cs typeface="Calibri"/>
              </a:rPr>
              <a:t>. Viking.</a:t>
            </a:r>
            <a:r>
              <a:rPr lang="en-US" sz="1100" dirty="0">
                <a:latin typeface="Calibri"/>
                <a:ea typeface="Calibri"/>
                <a:cs typeface="Calibri"/>
              </a:rPr>
              <a:t> </a:t>
            </a:r>
            <a:endParaRPr lang="en-US">
              <a:latin typeface="Meiryo"/>
              <a:ea typeface="Meiryo"/>
              <a:cs typeface="Calibri"/>
            </a:endParaRPr>
          </a:p>
          <a:p>
            <a:pPr marL="171450" indent="-171450">
              <a:lnSpc>
                <a:spcPct val="150000"/>
              </a:lnSpc>
              <a:buFont typeface="Calibri"/>
              <a:buChar char="-"/>
            </a:pPr>
            <a:r>
              <a:rPr lang="en-US" sz="1100" dirty="0">
                <a:latin typeface="Calibri"/>
                <a:ea typeface="Calibri"/>
                <a:cs typeface="Calibri"/>
              </a:rPr>
              <a:t>Spry, L. (2023). </a:t>
            </a:r>
            <a:r>
              <a:rPr lang="en-US" sz="1100" i="1" dirty="0">
                <a:latin typeface="Calibri"/>
                <a:ea typeface="Calibri"/>
                <a:cs typeface="Calibri"/>
              </a:rPr>
              <a:t>20 Creative Think Pair Share Activities - Teaching Expertise</a:t>
            </a:r>
            <a:r>
              <a:rPr lang="en-US" sz="1100" dirty="0">
                <a:latin typeface="Calibri"/>
                <a:ea typeface="Calibri"/>
                <a:cs typeface="Calibri"/>
              </a:rPr>
              <a:t>. Available at: </a:t>
            </a:r>
            <a:r>
              <a:rPr lang="en-US" sz="1100" dirty="0">
                <a:latin typeface="Calibri"/>
                <a:ea typeface="Calibri"/>
                <a:cs typeface="Calibri"/>
                <a:hlinkClick r:id="rId9"/>
              </a:rPr>
              <a:t>https://www.teachingexpertise.com/classroom-ideas/think-pair-share-activity/</a:t>
            </a:r>
            <a:r>
              <a:rPr lang="en-US" sz="1100" dirty="0">
                <a:latin typeface="Calibri"/>
                <a:ea typeface="Calibri"/>
                <a:cs typeface="Calibri"/>
              </a:rPr>
              <a:t> (Accessed 12 January 2025) </a:t>
            </a:r>
            <a:endParaRPr lang="en-US"/>
          </a:p>
          <a:p>
            <a:pPr marL="171450" indent="-171450">
              <a:lnSpc>
                <a:spcPct val="150000"/>
              </a:lnSpc>
              <a:buFont typeface="Calibri"/>
              <a:buChar char="-"/>
            </a:pPr>
            <a:r>
              <a:rPr lang="en-US" sz="1100" dirty="0">
                <a:latin typeface="Calibri"/>
                <a:ea typeface="Calibri"/>
                <a:cs typeface="Calibri"/>
              </a:rPr>
              <a:t>Washington, H. (2019). </a:t>
            </a:r>
            <a:r>
              <a:rPr lang="en-US" sz="1100" i="1" dirty="0">
                <a:latin typeface="Calibri"/>
                <a:ea typeface="Calibri"/>
                <a:cs typeface="Calibri"/>
              </a:rPr>
              <a:t>P ROFESSIONAL L EARNING C OMMUNITIES Stevens High School</a:t>
            </a:r>
            <a:r>
              <a:rPr lang="en-US" sz="1100" dirty="0">
                <a:latin typeface="Calibri"/>
                <a:ea typeface="Calibri"/>
                <a:cs typeface="Calibri"/>
              </a:rPr>
              <a:t>. Available at: </a:t>
            </a:r>
            <a:r>
              <a:rPr lang="en-US" sz="1100" dirty="0">
                <a:latin typeface="Calibri"/>
                <a:ea typeface="Calibri"/>
                <a:cs typeface="Calibri"/>
                <a:hlinkClick r:id="rId10"/>
              </a:rPr>
              <a:t>https://slideplayer.com/slide/8839834/</a:t>
            </a:r>
            <a:r>
              <a:rPr lang="en-US" sz="1100" dirty="0">
                <a:latin typeface="Calibri"/>
                <a:ea typeface="Calibri"/>
                <a:cs typeface="Calibri"/>
              </a:rPr>
              <a:t>  (Accessed 8 January 2025) </a:t>
            </a:r>
            <a:endParaRPr lang="en-US"/>
          </a:p>
          <a:p>
            <a:pPr marL="171450" indent="-171450">
              <a:lnSpc>
                <a:spcPct val="150000"/>
              </a:lnSpc>
              <a:buFont typeface="Calibri"/>
              <a:buChar char="-"/>
            </a:pPr>
            <a:r>
              <a:rPr lang="en-US" sz="1100" dirty="0">
                <a:latin typeface="Calibri"/>
                <a:ea typeface="Calibri"/>
                <a:cs typeface="Calibri"/>
              </a:rPr>
              <a:t>Wees, D. (2015). </a:t>
            </a:r>
            <a:r>
              <a:rPr lang="en-US" sz="1100" i="1" dirty="0">
                <a:latin typeface="Calibri"/>
                <a:ea typeface="Calibri"/>
                <a:cs typeface="Calibri"/>
              </a:rPr>
              <a:t>Why is it important for students to talk to each other in math class? – The Reflective Educator</a:t>
            </a:r>
            <a:r>
              <a:rPr lang="en-US" sz="1100" dirty="0">
                <a:latin typeface="Calibri"/>
                <a:ea typeface="Calibri"/>
                <a:cs typeface="Calibri"/>
              </a:rPr>
              <a:t>. Available at: </a:t>
            </a:r>
            <a:r>
              <a:rPr lang="en-US" sz="1100" dirty="0">
                <a:latin typeface="Calibri"/>
                <a:ea typeface="Calibri"/>
                <a:cs typeface="Calibri"/>
                <a:hlinkClick r:id="rId11"/>
              </a:rPr>
              <a:t>https://davidwees.com/content/why-is-it-important-for-students-to-talk-to-each-other-in-math-class/</a:t>
            </a:r>
            <a:r>
              <a:rPr lang="en-US" sz="1100" dirty="0">
                <a:latin typeface="Calibri"/>
                <a:ea typeface="Calibri"/>
                <a:cs typeface="Calibri"/>
              </a:rPr>
              <a:t> (Accessed 12 January 2025) </a:t>
            </a:r>
            <a:endParaRPr lang="en-US"/>
          </a:p>
          <a:p>
            <a:pPr marL="171450" indent="-171450">
              <a:lnSpc>
                <a:spcPct val="150000"/>
              </a:lnSpc>
              <a:buFont typeface="Calibri"/>
              <a:buChar char="-"/>
            </a:pPr>
            <a:r>
              <a:rPr lang="en-US" sz="1100" dirty="0">
                <a:latin typeface="Calibri"/>
                <a:ea typeface="Calibri"/>
                <a:cs typeface="Calibri"/>
              </a:rPr>
              <a:t>Welsh Government (2013). </a:t>
            </a:r>
            <a:r>
              <a:rPr lang="en-US" sz="1100" i="1" dirty="0">
                <a:latin typeface="Calibri"/>
                <a:ea typeface="Calibri"/>
                <a:cs typeface="Calibri"/>
              </a:rPr>
              <a:t>Assessment for learning and the National Literacy and Numeracy Framework Guidance. </a:t>
            </a:r>
            <a:r>
              <a:rPr lang="en-US" sz="1100" dirty="0">
                <a:latin typeface="Calibri"/>
                <a:ea typeface="Calibri"/>
                <a:cs typeface="Calibri"/>
              </a:rPr>
              <a:t>Available at: </a:t>
            </a:r>
            <a:r>
              <a:rPr lang="en-US" sz="1100" dirty="0">
                <a:latin typeface="Calibri"/>
                <a:ea typeface="Calibri"/>
                <a:cs typeface="Calibri"/>
                <a:hlinkClick r:id="rId12"/>
              </a:rPr>
              <a:t>https://hwb.gov.wales/api/storage/b447d1fe-5463-4382-9726-e68623a05dd2/assessment-for-learning-and-the-national-literacy-and-numeracy-framework.pdf</a:t>
            </a:r>
            <a:r>
              <a:rPr lang="en-US" sz="1100" dirty="0">
                <a:latin typeface="Calibri"/>
                <a:ea typeface="Calibri"/>
                <a:cs typeface="Calibri"/>
              </a:rPr>
              <a:t> (Accessed 10 January) </a:t>
            </a:r>
            <a:endParaRPr lang="en-US"/>
          </a:p>
          <a:p>
            <a:pPr marL="171450" indent="-171450">
              <a:lnSpc>
                <a:spcPct val="150000"/>
              </a:lnSpc>
              <a:buFont typeface="Calibri"/>
              <a:buChar char="-"/>
            </a:pPr>
            <a:r>
              <a:rPr lang="en-US" sz="1100" dirty="0">
                <a:latin typeface="Calibri"/>
                <a:ea typeface="Calibri"/>
                <a:cs typeface="Calibri"/>
              </a:rPr>
              <a:t>Welsh Government (2020). </a:t>
            </a:r>
            <a:r>
              <a:rPr lang="en-US" sz="1100" i="1" dirty="0">
                <a:latin typeface="Calibri"/>
                <a:ea typeface="Calibri"/>
                <a:cs typeface="Calibri"/>
              </a:rPr>
              <a:t>Supporting learner progression assessment guidance - Hwb</a:t>
            </a:r>
            <a:r>
              <a:rPr lang="en-US" sz="1100" dirty="0">
                <a:latin typeface="Calibri"/>
                <a:ea typeface="Calibri"/>
                <a:cs typeface="Calibri"/>
              </a:rPr>
              <a:t>. Available at: </a:t>
            </a:r>
            <a:r>
              <a:rPr lang="en-US" sz="1100" dirty="0">
                <a:latin typeface="Calibri"/>
                <a:ea typeface="Calibri"/>
                <a:cs typeface="Calibri"/>
                <a:hlinkClick r:id="rId13"/>
              </a:rPr>
              <a:t>https://hwb.gov.wales/curriculum-for-wales/assessment-arrangements/supporting-learner-progression-assessment-guidance/</a:t>
            </a:r>
            <a:r>
              <a:rPr lang="en-US" sz="1100" dirty="0">
                <a:latin typeface="Calibri"/>
                <a:ea typeface="Calibri"/>
                <a:cs typeface="Calibri"/>
              </a:rPr>
              <a:t> (Accessed 18 December 2024) </a:t>
            </a:r>
            <a:endParaRPr lang="en-US"/>
          </a:p>
          <a:p>
            <a:pPr marL="171450" indent="-171450">
              <a:lnSpc>
                <a:spcPct val="150000"/>
              </a:lnSpc>
              <a:buFont typeface="Calibri"/>
              <a:buChar char="-"/>
            </a:pPr>
            <a:r>
              <a:rPr lang="en-US" sz="1100" dirty="0">
                <a:latin typeface="Calibri"/>
                <a:ea typeface="Calibri"/>
                <a:cs typeface="Calibri"/>
              </a:rPr>
              <a:t>Welsh Government (2022). </a:t>
            </a:r>
            <a:r>
              <a:rPr lang="en-US" sz="1100" i="1" dirty="0">
                <a:latin typeface="Calibri"/>
                <a:ea typeface="Calibri"/>
                <a:cs typeface="Calibri"/>
              </a:rPr>
              <a:t>Supporting learner progression assessment guidance - Hwb</a:t>
            </a:r>
            <a:r>
              <a:rPr lang="en-US" sz="1100" dirty="0">
                <a:latin typeface="Calibri"/>
                <a:ea typeface="Calibri"/>
                <a:cs typeface="Calibri"/>
              </a:rPr>
              <a:t>. Available at: </a:t>
            </a:r>
            <a:r>
              <a:rPr lang="en-US" sz="1100" dirty="0">
                <a:latin typeface="Calibri"/>
                <a:ea typeface="Calibri"/>
                <a:cs typeface="Calibri"/>
                <a:hlinkClick r:id="rId14"/>
              </a:rPr>
              <a:t>https://hwb.gov.wales/curriculum-for-wales/assessment-arrangements/supporting-learner-progression-assessment-guidance</a:t>
            </a:r>
            <a:r>
              <a:rPr lang="en-US" sz="1100" dirty="0">
                <a:latin typeface="Calibri"/>
                <a:ea typeface="Calibri"/>
                <a:cs typeface="Calibri"/>
              </a:rPr>
              <a:t>. (Accessed 8 January 2025)</a:t>
            </a:r>
            <a:endParaRPr lang="en-US"/>
          </a:p>
          <a:p>
            <a:pPr marL="171450" indent="-171450">
              <a:lnSpc>
                <a:spcPct val="150000"/>
              </a:lnSpc>
              <a:buFont typeface="Calibri"/>
              <a:buChar char="-"/>
            </a:pPr>
            <a:r>
              <a:rPr lang="en-US" sz="1100" dirty="0">
                <a:latin typeface="Calibri"/>
                <a:ea typeface="+mn-lt"/>
                <a:cs typeface="+mn-lt"/>
              </a:rPr>
              <a:t>Welsh Government (2023). </a:t>
            </a:r>
            <a:r>
              <a:rPr lang="en-US" sz="1100" i="1" dirty="0">
                <a:latin typeface="Calibri"/>
                <a:ea typeface="+mn-lt"/>
                <a:cs typeface="+mn-lt"/>
              </a:rPr>
              <a:t>Pedagogy - Hwb</a:t>
            </a:r>
            <a:r>
              <a:rPr lang="en-US" sz="1100" dirty="0">
                <a:latin typeface="Calibri"/>
                <a:ea typeface="+mn-lt"/>
                <a:cs typeface="+mn-lt"/>
              </a:rPr>
              <a:t>. Available at: </a:t>
            </a:r>
            <a:r>
              <a:rPr lang="en-US" sz="1100" dirty="0">
                <a:latin typeface="Calibri"/>
                <a:ea typeface="+mn-lt"/>
                <a:cs typeface="+mn-lt"/>
                <a:hlinkClick r:id="rId15"/>
              </a:rPr>
              <a:t>https://hwb.gov.wales/curriculum-for-wales/designing-your-curriculum/pedagogy/</a:t>
            </a:r>
            <a:r>
              <a:rPr lang="en-US" sz="1100" dirty="0">
                <a:latin typeface="Meiryo"/>
                <a:ea typeface="+mn-lt"/>
                <a:cs typeface="Calibri"/>
              </a:rPr>
              <a:t> </a:t>
            </a:r>
            <a:r>
              <a:rPr lang="en-US" sz="1100" dirty="0">
                <a:latin typeface="Calibri"/>
                <a:ea typeface="+mn-lt"/>
                <a:cs typeface="Calibri"/>
              </a:rPr>
              <a:t>(Accessed 15 January 2025)</a:t>
            </a:r>
            <a:endParaRPr lang="en-US" sz="1100" dirty="0">
              <a:latin typeface="Calibri"/>
              <a:ea typeface="Meiryo"/>
              <a:cs typeface="Calibri"/>
            </a:endParaRPr>
          </a:p>
          <a:p>
            <a:pPr marL="171450" indent="-171450">
              <a:lnSpc>
                <a:spcPct val="150000"/>
              </a:lnSpc>
              <a:buFont typeface="Calibri"/>
              <a:buChar char="-"/>
            </a:pPr>
            <a:endParaRPr lang="en-US" sz="1100" dirty="0">
              <a:latin typeface="Calibri"/>
              <a:ea typeface="Calibri"/>
              <a:cs typeface="Calibri"/>
            </a:endParaRPr>
          </a:p>
          <a:p>
            <a:pPr algn="l">
              <a:lnSpc>
                <a:spcPct val="150000"/>
              </a:lnSpc>
            </a:pPr>
            <a:endParaRPr lang="en-US" sz="1100" dirty="0">
              <a:latin typeface="Calibri"/>
              <a:ea typeface="Calibri"/>
              <a:cs typeface="Calibri"/>
            </a:endParaRPr>
          </a:p>
          <a:p>
            <a:endParaRPr lang="en-US" dirty="0">
              <a:ea typeface="Meiryo"/>
            </a:endParaRPr>
          </a:p>
        </p:txBody>
      </p:sp>
    </p:spTree>
    <p:extLst>
      <p:ext uri="{BB962C8B-B14F-4D97-AF65-F5344CB8AC3E}">
        <p14:creationId xmlns:p14="http://schemas.microsoft.com/office/powerpoint/2010/main" val="306073348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593B4D24-F4A8-4141-A20A-E0575D1996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pSp>
        <p:nvGrpSpPr>
          <p:cNvPr id="13" name="Group 12">
            <a:extLst>
              <a:ext uri="{FF2B5EF4-FFF2-40B4-BE49-F238E27FC236}">
                <a16:creationId xmlns:a16="http://schemas.microsoft.com/office/drawing/2014/main" id="{6CCEEF8A-4A3A-4B35-AA57-D804767F5AD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0"/>
            <a:ext cx="12191696" cy="6170490"/>
            <a:chOff x="-2" y="0"/>
            <a:chExt cx="12191696" cy="6170490"/>
          </a:xfrm>
        </p:grpSpPr>
        <p:sp>
          <p:nvSpPr>
            <p:cNvPr id="14" name="Freeform: Shape 13">
              <a:extLst>
                <a:ext uri="{FF2B5EF4-FFF2-40B4-BE49-F238E27FC236}">
                  <a16:creationId xmlns:a16="http://schemas.microsoft.com/office/drawing/2014/main" id="{55A741C2-AB82-4BF5-9324-5D0B56A3D0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3167675" y="-3167677"/>
              <a:ext cx="5856341" cy="12191695"/>
            </a:xfrm>
            <a:custGeom>
              <a:avLst/>
              <a:gdLst>
                <a:gd name="connsiteX0" fmla="*/ 0 w 5856341"/>
                <a:gd name="connsiteY0" fmla="*/ 12191695 h 12191695"/>
                <a:gd name="connsiteX1" fmla="*/ 0 w 5856341"/>
                <a:gd name="connsiteY1" fmla="*/ 0 h 12191695"/>
                <a:gd name="connsiteX2" fmla="*/ 243849 w 5856341"/>
                <a:gd name="connsiteY2" fmla="*/ 0 h 12191695"/>
                <a:gd name="connsiteX3" fmla="*/ 505121 w 5856341"/>
                <a:gd name="connsiteY3" fmla="*/ 0 h 12191695"/>
                <a:gd name="connsiteX4" fmla="*/ 723207 w 5856341"/>
                <a:gd name="connsiteY4" fmla="*/ 0 h 12191695"/>
                <a:gd name="connsiteX5" fmla="*/ 755828 w 5856341"/>
                <a:gd name="connsiteY5" fmla="*/ 0 h 12191695"/>
                <a:gd name="connsiteX6" fmla="*/ 1411868 w 5856341"/>
                <a:gd name="connsiteY6" fmla="*/ 0 h 12191695"/>
                <a:gd name="connsiteX7" fmla="*/ 1421034 w 5856341"/>
                <a:gd name="connsiteY7" fmla="*/ 0 h 12191695"/>
                <a:gd name="connsiteX8" fmla="*/ 1515206 w 5856341"/>
                <a:gd name="connsiteY8" fmla="*/ 0 h 12191695"/>
                <a:gd name="connsiteX9" fmla="*/ 2636151 w 5856341"/>
                <a:gd name="connsiteY9" fmla="*/ 0 h 12191695"/>
                <a:gd name="connsiteX10" fmla="*/ 4637890 w 5856341"/>
                <a:gd name="connsiteY10" fmla="*/ 0 h 12191695"/>
                <a:gd name="connsiteX11" fmla="*/ 4654499 w 5856341"/>
                <a:gd name="connsiteY11" fmla="*/ 26661 h 12191695"/>
                <a:gd name="connsiteX12" fmla="*/ 5856341 w 5856341"/>
                <a:gd name="connsiteY12" fmla="*/ 6438338 h 12191695"/>
                <a:gd name="connsiteX13" fmla="*/ 4449211 w 5856341"/>
                <a:gd name="connsiteY13" fmla="*/ 11332719 h 12191695"/>
                <a:gd name="connsiteX14" fmla="*/ 4061349 w 5856341"/>
                <a:gd name="connsiteY14" fmla="*/ 12054097 h 12191695"/>
                <a:gd name="connsiteX15" fmla="*/ 3977450 w 5856341"/>
                <a:gd name="connsiteY15" fmla="*/ 12191695 h 12191695"/>
                <a:gd name="connsiteX16" fmla="*/ 2636151 w 5856341"/>
                <a:gd name="connsiteY16" fmla="*/ 12191695 h 12191695"/>
                <a:gd name="connsiteX17" fmla="*/ 1421034 w 5856341"/>
                <a:gd name="connsiteY17" fmla="*/ 12191695 h 12191695"/>
                <a:gd name="connsiteX18" fmla="*/ 1411868 w 5856341"/>
                <a:gd name="connsiteY18" fmla="*/ 12191695 h 12191695"/>
                <a:gd name="connsiteX19" fmla="*/ 1283685 w 5856341"/>
                <a:gd name="connsiteY19" fmla="*/ 12191695 h 12191695"/>
                <a:gd name="connsiteX20" fmla="*/ 755828 w 5856341"/>
                <a:gd name="connsiteY20" fmla="*/ 12191695 h 12191695"/>
                <a:gd name="connsiteX21" fmla="*/ 723207 w 5856341"/>
                <a:gd name="connsiteY21" fmla="*/ 12191695 h 12191695"/>
                <a:gd name="connsiteX22" fmla="*/ 505121 w 5856341"/>
                <a:gd name="connsiteY22" fmla="*/ 12191695 h 12191695"/>
                <a:gd name="connsiteX23" fmla="*/ 243849 w 5856341"/>
                <a:gd name="connsiteY23" fmla="*/ 12191695 h 12191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856341" h="12191695">
                  <a:moveTo>
                    <a:pt x="0" y="12191695"/>
                  </a:moveTo>
                  <a:lnTo>
                    <a:pt x="0" y="0"/>
                  </a:lnTo>
                  <a:lnTo>
                    <a:pt x="243849" y="0"/>
                  </a:lnTo>
                  <a:lnTo>
                    <a:pt x="505121" y="0"/>
                  </a:lnTo>
                  <a:lnTo>
                    <a:pt x="723207" y="0"/>
                  </a:lnTo>
                  <a:lnTo>
                    <a:pt x="755828" y="0"/>
                  </a:lnTo>
                  <a:lnTo>
                    <a:pt x="1411868" y="0"/>
                  </a:lnTo>
                  <a:lnTo>
                    <a:pt x="1421034" y="0"/>
                  </a:lnTo>
                  <a:lnTo>
                    <a:pt x="1515206" y="0"/>
                  </a:lnTo>
                  <a:lnTo>
                    <a:pt x="2636151" y="0"/>
                  </a:lnTo>
                  <a:lnTo>
                    <a:pt x="4637890" y="0"/>
                  </a:lnTo>
                  <a:lnTo>
                    <a:pt x="4654499" y="26661"/>
                  </a:lnTo>
                  <a:cubicBezTo>
                    <a:pt x="5425621" y="1341551"/>
                    <a:pt x="5856341" y="3721137"/>
                    <a:pt x="5856341" y="6438338"/>
                  </a:cubicBezTo>
                  <a:cubicBezTo>
                    <a:pt x="5856341" y="8833790"/>
                    <a:pt x="5159120" y="9960353"/>
                    <a:pt x="4449211" y="11332719"/>
                  </a:cubicBezTo>
                  <a:cubicBezTo>
                    <a:pt x="4319934" y="11582638"/>
                    <a:pt x="4191839" y="11827452"/>
                    <a:pt x="4061349" y="12054097"/>
                  </a:cubicBezTo>
                  <a:lnTo>
                    <a:pt x="3977450" y="12191695"/>
                  </a:lnTo>
                  <a:lnTo>
                    <a:pt x="2636151" y="12191695"/>
                  </a:lnTo>
                  <a:lnTo>
                    <a:pt x="1421034" y="12191695"/>
                  </a:lnTo>
                  <a:lnTo>
                    <a:pt x="1411868" y="12191695"/>
                  </a:lnTo>
                  <a:lnTo>
                    <a:pt x="1283685" y="12191695"/>
                  </a:lnTo>
                  <a:lnTo>
                    <a:pt x="755828" y="12191695"/>
                  </a:lnTo>
                  <a:lnTo>
                    <a:pt x="723207" y="12191695"/>
                  </a:lnTo>
                  <a:lnTo>
                    <a:pt x="505121" y="12191695"/>
                  </a:lnTo>
                  <a:lnTo>
                    <a:pt x="243849" y="12191695"/>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DCD46807-BF17-4E5D-90A8-A062604C00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146277" y="-874927"/>
              <a:ext cx="1899138" cy="12191695"/>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6" name="Freeform: Shape 15">
              <a:extLst>
                <a:ext uri="{FF2B5EF4-FFF2-40B4-BE49-F238E27FC236}">
                  <a16:creationId xmlns:a16="http://schemas.microsoft.com/office/drawing/2014/main" id="{823926DB-76C8-474A-B5FB-F43C59E33F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143758" y="-1037574"/>
              <a:ext cx="1904176" cy="12191695"/>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7" name="Freeform: Shape 16">
              <a:extLst>
                <a:ext uri="{FF2B5EF4-FFF2-40B4-BE49-F238E27FC236}">
                  <a16:creationId xmlns:a16="http://schemas.microsoft.com/office/drawing/2014/main" id="{3C1F5347-E00A-4E12-AC11-18E0B1AF2D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247015" y="-1314429"/>
              <a:ext cx="1697663" cy="12191695"/>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sp>
        <p:nvSpPr>
          <p:cNvPr id="7" name="TextBox 6">
            <a:extLst>
              <a:ext uri="{FF2B5EF4-FFF2-40B4-BE49-F238E27FC236}">
                <a16:creationId xmlns:a16="http://schemas.microsoft.com/office/drawing/2014/main" id="{9E15957C-7020-4104-A286-86C9B7F46F23}"/>
              </a:ext>
            </a:extLst>
          </p:cNvPr>
          <p:cNvSpPr txBox="1"/>
          <p:nvPr/>
        </p:nvSpPr>
        <p:spPr>
          <a:xfrm>
            <a:off x="119743" y="217714"/>
            <a:ext cx="11636827" cy="698877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spcBef>
                <a:spcPts val="930"/>
              </a:spcBef>
              <a:buFont typeface="Calibri"/>
              <a:buChar char="-"/>
            </a:pPr>
            <a:r>
              <a:rPr lang="en-US" sz="1100" dirty="0">
                <a:solidFill>
                  <a:schemeClr val="tx1">
                    <a:lumMod val="75000"/>
                    <a:lumOff val="25000"/>
                  </a:schemeClr>
                </a:solidFill>
                <a:latin typeface="Calibri"/>
                <a:ea typeface="Meiryo"/>
                <a:cs typeface="Calibri"/>
              </a:rPr>
              <a:t>Wiggins, G. and McTighe, J. (2012). </a:t>
            </a:r>
            <a:r>
              <a:rPr lang="en-US" sz="1100" i="1" dirty="0">
                <a:solidFill>
                  <a:schemeClr val="tx1">
                    <a:lumMod val="75000"/>
                    <a:lumOff val="25000"/>
                  </a:schemeClr>
                </a:solidFill>
                <a:latin typeface="Calibri"/>
                <a:ea typeface="Meiryo"/>
                <a:cs typeface="Calibri"/>
              </a:rPr>
              <a:t>Understanding by design framework </a:t>
            </a:r>
            <a:r>
              <a:rPr lang="en-US" sz="1100" dirty="0">
                <a:solidFill>
                  <a:schemeClr val="tx1">
                    <a:lumMod val="75000"/>
                    <a:lumOff val="25000"/>
                  </a:schemeClr>
                </a:solidFill>
                <a:latin typeface="Calibri"/>
                <a:ea typeface="Meiryo"/>
                <a:cs typeface="Calibri"/>
              </a:rPr>
              <a:t>. Available at: </a:t>
            </a:r>
            <a:r>
              <a:rPr lang="en-US" sz="1100" dirty="0">
                <a:latin typeface="Calibri"/>
                <a:ea typeface="Meiryo"/>
                <a:cs typeface="Calibri"/>
                <a:hlinkClick r:id="rId2"/>
              </a:rPr>
              <a:t>https://files.ascd.org/staticfiles/ascd/pdf/siteASCD/publications/UbD_WhitePaper0312.pdf</a:t>
            </a:r>
            <a:r>
              <a:rPr lang="en-US" sz="1100" dirty="0">
                <a:solidFill>
                  <a:schemeClr val="tx1">
                    <a:lumMod val="75000"/>
                    <a:lumOff val="25000"/>
                  </a:schemeClr>
                </a:solidFill>
                <a:latin typeface="Calibri"/>
                <a:ea typeface="Meiryo"/>
                <a:cs typeface="Calibri"/>
              </a:rPr>
              <a:t> (Accessed 10 January 2025)</a:t>
            </a:r>
            <a:endParaRPr lang="en-US" dirty="0">
              <a:solidFill>
                <a:schemeClr val="tx1">
                  <a:lumMod val="75000"/>
                  <a:lumOff val="25000"/>
                </a:schemeClr>
              </a:solidFill>
              <a:ea typeface="Meiryo"/>
            </a:endParaRPr>
          </a:p>
          <a:p>
            <a:pPr marL="285750" indent="-285750">
              <a:spcBef>
                <a:spcPts val="930"/>
              </a:spcBef>
              <a:buFont typeface="Calibri"/>
              <a:buChar char="-"/>
            </a:pPr>
            <a:r>
              <a:rPr lang="en-US" sz="1100" dirty="0">
                <a:solidFill>
                  <a:schemeClr val="tx1">
                    <a:lumMod val="75000"/>
                    <a:lumOff val="25000"/>
                  </a:schemeClr>
                </a:solidFill>
                <a:latin typeface="Calibri"/>
                <a:ea typeface="Meiryo"/>
                <a:cs typeface="Calibri"/>
              </a:rPr>
              <a:t>Wiliam, D. (2011). </a:t>
            </a:r>
            <a:r>
              <a:rPr lang="en-US" sz="1100" i="1" dirty="0">
                <a:solidFill>
                  <a:schemeClr val="tx1">
                    <a:lumMod val="75000"/>
                    <a:lumOff val="25000"/>
                  </a:schemeClr>
                </a:solidFill>
                <a:latin typeface="Calibri"/>
                <a:ea typeface="Meiryo"/>
                <a:cs typeface="Calibri"/>
              </a:rPr>
              <a:t>Embedded formative assessment</a:t>
            </a:r>
            <a:r>
              <a:rPr lang="en-US" sz="1100" dirty="0">
                <a:solidFill>
                  <a:schemeClr val="tx1">
                    <a:lumMod val="75000"/>
                    <a:lumOff val="25000"/>
                  </a:schemeClr>
                </a:solidFill>
                <a:latin typeface="Calibri"/>
                <a:ea typeface="Meiryo"/>
                <a:cs typeface="Calibri"/>
              </a:rPr>
              <a:t>. Solution Tree Press. </a:t>
            </a:r>
          </a:p>
          <a:p>
            <a:pPr marL="285750" indent="-285750">
              <a:spcBef>
                <a:spcPts val="930"/>
              </a:spcBef>
              <a:buFont typeface="Calibri"/>
              <a:buChar char="-"/>
            </a:pPr>
            <a:r>
              <a:rPr lang="en-US" sz="1100" dirty="0">
                <a:solidFill>
                  <a:schemeClr val="tx1">
                    <a:lumMod val="75000"/>
                    <a:lumOff val="25000"/>
                  </a:schemeClr>
                </a:solidFill>
                <a:latin typeface="Calibri"/>
                <a:ea typeface="Meiryo"/>
                <a:cs typeface="Calibri"/>
              </a:rPr>
              <a:t>Young, M., 2008. </a:t>
            </a:r>
            <a:r>
              <a:rPr lang="en-US" sz="1100" i="1" dirty="0">
                <a:solidFill>
                  <a:schemeClr val="tx1">
                    <a:lumMod val="75000"/>
                    <a:lumOff val="25000"/>
                  </a:schemeClr>
                </a:solidFill>
                <a:latin typeface="Calibri"/>
                <a:ea typeface="Meiryo"/>
                <a:cs typeface="Calibri"/>
              </a:rPr>
              <a:t>Knowledge and the curriculum: A critique of the new sociology of education</a:t>
            </a:r>
            <a:r>
              <a:rPr lang="en-US" sz="1100" dirty="0">
                <a:solidFill>
                  <a:schemeClr val="tx1">
                    <a:lumMod val="75000"/>
                    <a:lumOff val="25000"/>
                  </a:schemeClr>
                </a:solidFill>
                <a:latin typeface="Calibri"/>
                <a:ea typeface="Meiryo"/>
                <a:cs typeface="Calibri"/>
              </a:rPr>
              <a:t>. Routledge, London. </a:t>
            </a:r>
          </a:p>
          <a:p>
            <a:pPr marL="285750" indent="-285750">
              <a:spcBef>
                <a:spcPts val="930"/>
              </a:spcBef>
              <a:buFont typeface="Calibri"/>
              <a:buChar char="-"/>
            </a:pPr>
            <a:r>
              <a:rPr lang="en-US" sz="1100" dirty="0">
                <a:solidFill>
                  <a:schemeClr val="tx1">
                    <a:lumMod val="75000"/>
                    <a:lumOff val="25000"/>
                  </a:schemeClr>
                </a:solidFill>
                <a:latin typeface="Calibri"/>
                <a:ea typeface="Meiryo"/>
                <a:cs typeface="Calibri"/>
              </a:rPr>
              <a:t>Yousafzai, A. (2023). </a:t>
            </a:r>
            <a:r>
              <a:rPr lang="en-US" sz="1100" i="1" dirty="0">
                <a:solidFill>
                  <a:schemeClr val="tx1">
                    <a:lumMod val="75000"/>
                    <a:lumOff val="25000"/>
                  </a:schemeClr>
                </a:solidFill>
                <a:latin typeface="Calibri"/>
                <a:ea typeface="Meiryo"/>
                <a:cs typeface="Calibri"/>
              </a:rPr>
              <a:t>Importance of Assessment in Teaching and Learning, Zone Of Education</a:t>
            </a:r>
            <a:r>
              <a:rPr lang="en-US" sz="1100" dirty="0">
                <a:solidFill>
                  <a:schemeClr val="tx1">
                    <a:lumMod val="75000"/>
                    <a:lumOff val="25000"/>
                  </a:schemeClr>
                </a:solidFill>
                <a:latin typeface="Calibri"/>
                <a:ea typeface="Meiryo"/>
                <a:cs typeface="Calibri"/>
              </a:rPr>
              <a:t>. Available at: </a:t>
            </a:r>
            <a:r>
              <a:rPr lang="en-US" sz="1100" dirty="0">
                <a:latin typeface="Calibri"/>
                <a:ea typeface="Meiryo"/>
                <a:cs typeface="Calibri"/>
                <a:hlinkClick r:id="rId3"/>
              </a:rPr>
              <a:t>https://zonofeducation.com/the-importance-of-assessment-in-teaching-and-learning/</a:t>
            </a:r>
            <a:r>
              <a:rPr lang="en-US" sz="1100" dirty="0">
                <a:solidFill>
                  <a:schemeClr val="tx1">
                    <a:lumMod val="75000"/>
                    <a:lumOff val="25000"/>
                  </a:schemeClr>
                </a:solidFill>
                <a:latin typeface="Calibri"/>
                <a:ea typeface="Meiryo"/>
                <a:cs typeface="Calibri"/>
              </a:rPr>
              <a:t> (Accessed 18 December 2024) </a:t>
            </a:r>
            <a:endParaRPr lang="en-US">
              <a:solidFill>
                <a:schemeClr val="tx1">
                  <a:lumMod val="75000"/>
                  <a:lumOff val="25000"/>
                </a:schemeClr>
              </a:solidFill>
              <a:ea typeface="Meiryo"/>
            </a:endParaRPr>
          </a:p>
          <a:p>
            <a:pPr marL="285750" indent="-285750">
              <a:lnSpc>
                <a:spcPct val="150000"/>
              </a:lnSpc>
              <a:spcBef>
                <a:spcPts val="930"/>
              </a:spcBef>
              <a:buFont typeface="Calibri"/>
              <a:buChar char="-"/>
            </a:pPr>
            <a:r>
              <a:rPr lang="en-US" sz="1100" dirty="0" err="1">
                <a:solidFill>
                  <a:schemeClr val="tx1">
                    <a:lumMod val="75000"/>
                    <a:lumOff val="25000"/>
                  </a:schemeClr>
                </a:solidFill>
                <a:latin typeface="Calibri"/>
                <a:ea typeface="Meiryo"/>
                <a:cs typeface="Calibri"/>
              </a:rPr>
              <a:t>BlogsandNews</a:t>
            </a:r>
            <a:r>
              <a:rPr lang="en-US" sz="1100" dirty="0">
                <a:solidFill>
                  <a:schemeClr val="tx1">
                    <a:lumMod val="75000"/>
                    <a:lumOff val="25000"/>
                  </a:schemeClr>
                </a:solidFill>
                <a:latin typeface="Calibri"/>
                <a:ea typeface="Meiryo"/>
                <a:cs typeface="Calibri"/>
              </a:rPr>
              <a:t> (2020) </a:t>
            </a:r>
            <a:r>
              <a:rPr lang="en-US" sz="1100" i="1" dirty="0">
                <a:solidFill>
                  <a:schemeClr val="tx1">
                    <a:lumMod val="75000"/>
                    <a:lumOff val="25000"/>
                  </a:schemeClr>
                </a:solidFill>
                <a:latin typeface="Calibri"/>
                <a:ea typeface="Meiryo"/>
                <a:cs typeface="Calibri"/>
              </a:rPr>
              <a:t>Black Box Stage Advantages and Disadvantages. </a:t>
            </a:r>
            <a:r>
              <a:rPr lang="en-US" sz="1100" dirty="0" err="1">
                <a:solidFill>
                  <a:schemeClr val="tx1">
                    <a:lumMod val="75000"/>
                    <a:lumOff val="25000"/>
                  </a:schemeClr>
                </a:solidFill>
                <a:latin typeface="Calibri"/>
                <a:ea typeface="Meiryo"/>
                <a:cs typeface="Calibri"/>
              </a:rPr>
              <a:t>Avaialble</a:t>
            </a:r>
            <a:r>
              <a:rPr lang="en-US" sz="1100" dirty="0">
                <a:solidFill>
                  <a:schemeClr val="tx1">
                    <a:lumMod val="75000"/>
                    <a:lumOff val="25000"/>
                  </a:schemeClr>
                </a:solidFill>
                <a:latin typeface="Calibri"/>
                <a:ea typeface="Meiryo"/>
                <a:cs typeface="Calibri"/>
              </a:rPr>
              <a:t> at:</a:t>
            </a:r>
            <a:r>
              <a:rPr lang="en-US" sz="1100" dirty="0">
                <a:solidFill>
                  <a:schemeClr val="accent4">
                    <a:lumMod val="76000"/>
                  </a:schemeClr>
                </a:solidFill>
                <a:latin typeface="Calibri"/>
                <a:ea typeface="Meiryo"/>
                <a:cs typeface="Calibri"/>
              </a:rPr>
              <a:t> </a:t>
            </a:r>
            <a:r>
              <a:rPr lang="en-US" sz="1100" dirty="0">
                <a:solidFill>
                  <a:schemeClr val="accent4">
                    <a:lumMod val="76000"/>
                  </a:schemeClr>
                </a:solidFill>
                <a:latin typeface="Calibri"/>
                <a:ea typeface="+mn-lt"/>
                <a:cs typeface="+mn-lt"/>
                <a:hlinkClick r:id="rId4">
                  <a:extLst>
                    <a:ext uri="{A12FA001-AC4F-418D-AE19-62706E023703}">
                      <ahyp:hlinkClr xmlns:ahyp="http://schemas.microsoft.com/office/drawing/2018/hyperlinkcolor" val="tx"/>
                    </a:ext>
                  </a:extLst>
                </a:hlinkClick>
              </a:rPr>
              <a:t>https://blogsandnews.com/tag/black-box-stage-advantages-and-disadvantages/</a:t>
            </a:r>
            <a:r>
              <a:rPr lang="en-US" sz="1100" dirty="0">
                <a:solidFill>
                  <a:schemeClr val="tx1">
                    <a:lumMod val="75000"/>
                    <a:lumOff val="25000"/>
                  </a:schemeClr>
                </a:solidFill>
                <a:latin typeface="Calibri"/>
                <a:ea typeface="+mn-lt"/>
                <a:cs typeface="+mn-lt"/>
              </a:rPr>
              <a:t> (Accessed 16 January 2025)</a:t>
            </a:r>
          </a:p>
          <a:p>
            <a:pPr marL="171450" indent="-171450">
              <a:lnSpc>
                <a:spcPct val="150000"/>
              </a:lnSpc>
              <a:buFont typeface="Calibri"/>
              <a:buChar char="-"/>
            </a:pPr>
            <a:r>
              <a:rPr lang="en-US" sz="1100" dirty="0">
                <a:solidFill>
                  <a:schemeClr val="tx1">
                    <a:lumMod val="75000"/>
                    <a:lumOff val="25000"/>
                  </a:schemeClr>
                </a:solidFill>
                <a:latin typeface="Calibri"/>
                <a:ea typeface="Calibri"/>
                <a:cs typeface="Calibri"/>
              </a:rPr>
              <a:t>Clipart Library (</a:t>
            </a:r>
            <a:r>
              <a:rPr lang="en-US" sz="1100" dirty="0" err="1">
                <a:solidFill>
                  <a:schemeClr val="tx1">
                    <a:lumMod val="75000"/>
                    <a:lumOff val="25000"/>
                  </a:schemeClr>
                </a:solidFill>
                <a:latin typeface="Calibri"/>
                <a:ea typeface="Calibri"/>
                <a:cs typeface="Calibri"/>
              </a:rPr>
              <a:t>n.d</a:t>
            </a:r>
            <a:r>
              <a:rPr lang="en-US" sz="1100" dirty="0">
                <a:solidFill>
                  <a:schemeClr val="tx1">
                    <a:lumMod val="75000"/>
                    <a:lumOff val="25000"/>
                  </a:schemeClr>
                </a:solidFill>
                <a:latin typeface="Calibri"/>
                <a:ea typeface="Calibri"/>
                <a:cs typeface="Calibri"/>
              </a:rPr>
              <a:t>) S</a:t>
            </a:r>
            <a:r>
              <a:rPr lang="en-US" sz="1100" i="1" dirty="0">
                <a:solidFill>
                  <a:schemeClr val="tx1">
                    <a:lumMod val="75000"/>
                    <a:lumOff val="25000"/>
                  </a:schemeClr>
                </a:solidFill>
                <a:latin typeface="Calibri"/>
                <a:ea typeface="Calibri"/>
                <a:cs typeface="Calibri"/>
              </a:rPr>
              <a:t>tudent Assessments #3592618. </a:t>
            </a:r>
            <a:r>
              <a:rPr lang="en-US" sz="1100" dirty="0">
                <a:solidFill>
                  <a:schemeClr val="tx1">
                    <a:lumMod val="75000"/>
                    <a:lumOff val="25000"/>
                  </a:schemeClr>
                </a:solidFill>
                <a:latin typeface="Calibri"/>
                <a:ea typeface="Calibri"/>
                <a:cs typeface="Calibri"/>
              </a:rPr>
              <a:t>Available at:</a:t>
            </a:r>
            <a:r>
              <a:rPr lang="en-US" sz="1100" dirty="0">
                <a:solidFill>
                  <a:schemeClr val="accent4">
                    <a:lumMod val="76000"/>
                  </a:schemeClr>
                </a:solidFill>
                <a:latin typeface="Calibri"/>
                <a:ea typeface="Calibri"/>
                <a:cs typeface="Calibri"/>
              </a:rPr>
              <a:t> </a:t>
            </a:r>
            <a:r>
              <a:rPr lang="en-US" sz="1100" u="sng" dirty="0">
                <a:solidFill>
                  <a:schemeClr val="accent4">
                    <a:lumMod val="76000"/>
                  </a:schemeClr>
                </a:solidFill>
                <a:latin typeface="Calibri"/>
                <a:ea typeface="Calibri"/>
                <a:cs typeface="Calibri"/>
                <a:hlinkClick r:id="rId5">
                  <a:extLst>
                    <a:ext uri="{A12FA001-AC4F-418D-AE19-62706E023703}">
                      <ahyp:hlinkClr xmlns:ahyp="http://schemas.microsoft.com/office/drawing/2018/hyperlinkcolor" val="tx"/>
                    </a:ext>
                  </a:extLst>
                </a:hlinkClick>
              </a:rPr>
              <a:t>https://clipart-library.com/clipart/student-assessment-cliparts-23.htm</a:t>
            </a:r>
            <a:r>
              <a:rPr lang="en-US" sz="1100" u="sng" dirty="0">
                <a:solidFill>
                  <a:schemeClr val="accent4">
                    <a:lumMod val="76000"/>
                  </a:schemeClr>
                </a:solidFill>
                <a:latin typeface="Calibri"/>
                <a:ea typeface="Calibri"/>
                <a:cs typeface="Calibri"/>
              </a:rPr>
              <a:t> </a:t>
            </a:r>
            <a:r>
              <a:rPr lang="en-US" sz="1100" dirty="0">
                <a:solidFill>
                  <a:schemeClr val="tx1">
                    <a:lumMod val="75000"/>
                    <a:lumOff val="25000"/>
                  </a:schemeClr>
                </a:solidFill>
                <a:latin typeface="Calibri"/>
                <a:ea typeface="Calibri"/>
                <a:cs typeface="Calibri"/>
              </a:rPr>
              <a:t>(Accessed 8 January 2025)</a:t>
            </a:r>
            <a:endParaRPr lang="en-US" sz="1100" dirty="0">
              <a:solidFill>
                <a:schemeClr val="tx1">
                  <a:lumMod val="75000"/>
                  <a:lumOff val="25000"/>
                </a:schemeClr>
              </a:solidFill>
              <a:latin typeface="Calibri"/>
              <a:ea typeface="Meiryo"/>
              <a:cs typeface="Calibri"/>
            </a:endParaRPr>
          </a:p>
          <a:p>
            <a:pPr marL="171450" indent="-171450">
              <a:lnSpc>
                <a:spcPct val="150000"/>
              </a:lnSpc>
              <a:buFont typeface="Calibri"/>
              <a:buChar char="-"/>
            </a:pPr>
            <a:r>
              <a:rPr lang="en-US" sz="1100" dirty="0" err="1">
                <a:solidFill>
                  <a:schemeClr val="tx1">
                    <a:lumMod val="75000"/>
                    <a:lumOff val="25000"/>
                  </a:schemeClr>
                </a:solidFill>
                <a:latin typeface="Calibri"/>
                <a:ea typeface="Calibri"/>
                <a:cs typeface="Calibri"/>
              </a:rPr>
              <a:t>Clipartkey</a:t>
            </a:r>
            <a:r>
              <a:rPr lang="en-US" sz="1100" dirty="0">
                <a:solidFill>
                  <a:schemeClr val="tx1">
                    <a:lumMod val="75000"/>
                    <a:lumOff val="25000"/>
                  </a:schemeClr>
                </a:solidFill>
                <a:latin typeface="Calibri"/>
                <a:ea typeface="Calibri"/>
                <a:cs typeface="Calibri"/>
              </a:rPr>
              <a:t> (2025) </a:t>
            </a:r>
            <a:r>
              <a:rPr lang="en-US" sz="1100" i="1" dirty="0">
                <a:solidFill>
                  <a:schemeClr val="tx1">
                    <a:lumMod val="75000"/>
                    <a:lumOff val="25000"/>
                  </a:schemeClr>
                </a:solidFill>
                <a:latin typeface="Calibri"/>
                <a:ea typeface="Calibri"/>
                <a:cs typeface="Calibri"/>
              </a:rPr>
              <a:t>Transparent white steps.</a:t>
            </a:r>
            <a:r>
              <a:rPr lang="en-US" sz="1100" dirty="0">
                <a:solidFill>
                  <a:schemeClr val="tx1">
                    <a:lumMod val="75000"/>
                    <a:lumOff val="25000"/>
                  </a:schemeClr>
                </a:solidFill>
                <a:latin typeface="Calibri"/>
                <a:ea typeface="Calibri"/>
                <a:cs typeface="Calibri"/>
              </a:rPr>
              <a:t> Available at: </a:t>
            </a:r>
            <a:r>
              <a:rPr lang="en-US" sz="1100" dirty="0">
                <a:solidFill>
                  <a:schemeClr val="accent4">
                    <a:lumMod val="76000"/>
                  </a:schemeClr>
                </a:solidFill>
                <a:latin typeface="Calibri"/>
                <a:ea typeface="Calibri"/>
                <a:cs typeface="Calibri"/>
                <a:hlinkClick r:id="rId6">
                  <a:extLst>
                    <a:ext uri="{A12FA001-AC4F-418D-AE19-62706E023703}">
                      <ahyp:hlinkClr xmlns:ahyp="http://schemas.microsoft.com/office/drawing/2018/hyperlinkcolor" val="tx"/>
                    </a:ext>
                  </a:extLst>
                </a:hlinkClick>
              </a:rPr>
              <a:t>https://www.clipartkey.com/downpng/hxJTxb_transparent-white-stairs-png-clip-art-for-next</a:t>
            </a:r>
            <a:r>
              <a:rPr lang="en-US" sz="1100" dirty="0">
                <a:solidFill>
                  <a:schemeClr val="tx1">
                    <a:lumMod val="75000"/>
                    <a:lumOff val="25000"/>
                  </a:schemeClr>
                </a:solidFill>
                <a:latin typeface="Calibri"/>
                <a:ea typeface="Calibri"/>
                <a:cs typeface="Calibri"/>
                <a:hlinkClick r:id="rId6">
                  <a:extLst>
                    <a:ext uri="{A12FA001-AC4F-418D-AE19-62706E023703}">
                      <ahyp:hlinkClr xmlns:ahyp="http://schemas.microsoft.com/office/drawing/2018/hyperlinkcolor" val="tx"/>
                    </a:ext>
                  </a:extLst>
                </a:hlinkClick>
              </a:rPr>
              <a:t>/</a:t>
            </a:r>
            <a:r>
              <a:rPr lang="en-US" sz="1100" dirty="0">
                <a:solidFill>
                  <a:schemeClr val="tx1">
                    <a:lumMod val="75000"/>
                    <a:lumOff val="25000"/>
                  </a:schemeClr>
                </a:solidFill>
                <a:latin typeface="Calibri"/>
                <a:ea typeface="Calibri"/>
                <a:cs typeface="Calibri"/>
              </a:rPr>
              <a:t> (Accessed 15 January 2025)</a:t>
            </a:r>
            <a:endParaRPr lang="en-US" dirty="0">
              <a:solidFill>
                <a:schemeClr val="tx1">
                  <a:lumMod val="75000"/>
                  <a:lumOff val="25000"/>
                </a:schemeClr>
              </a:solidFill>
              <a:ea typeface="Meiryo"/>
            </a:endParaRPr>
          </a:p>
          <a:p>
            <a:pPr marL="171450" indent="-171450">
              <a:lnSpc>
                <a:spcPct val="150000"/>
              </a:lnSpc>
              <a:buFont typeface="Calibri"/>
              <a:buChar char="-"/>
            </a:pPr>
            <a:r>
              <a:rPr lang="en-US" sz="1100" dirty="0">
                <a:solidFill>
                  <a:schemeClr val="tx1">
                    <a:lumMod val="75000"/>
                    <a:lumOff val="25000"/>
                  </a:schemeClr>
                </a:solidFill>
                <a:latin typeface="Calibri"/>
                <a:ea typeface="Calibri"/>
                <a:cs typeface="Calibri"/>
              </a:rPr>
              <a:t>Jose Martinze (</a:t>
            </a:r>
            <a:r>
              <a:rPr lang="en-US" sz="1100" dirty="0" err="1">
                <a:solidFill>
                  <a:schemeClr val="tx1">
                    <a:lumMod val="75000"/>
                    <a:lumOff val="25000"/>
                  </a:schemeClr>
                </a:solidFill>
                <a:latin typeface="Calibri"/>
                <a:ea typeface="Calibri"/>
                <a:cs typeface="Calibri"/>
              </a:rPr>
              <a:t>n.d</a:t>
            </a:r>
            <a:r>
              <a:rPr lang="en-US" sz="1100" dirty="0">
                <a:solidFill>
                  <a:schemeClr val="tx1">
                    <a:lumMod val="75000"/>
                    <a:lumOff val="25000"/>
                  </a:schemeClr>
                </a:solidFill>
                <a:latin typeface="Calibri"/>
                <a:ea typeface="Calibri"/>
                <a:cs typeface="Calibri"/>
              </a:rPr>
              <a:t>) </a:t>
            </a:r>
            <a:r>
              <a:rPr lang="en-US" sz="1100" i="1" dirty="0">
                <a:solidFill>
                  <a:schemeClr val="tx1">
                    <a:lumMod val="75000"/>
                    <a:lumOff val="25000"/>
                  </a:schemeClr>
                </a:solidFill>
                <a:latin typeface="Calibri"/>
                <a:ea typeface="Calibri"/>
                <a:cs typeface="Calibri"/>
              </a:rPr>
              <a:t>Travel Journal Scrapbook – Pinterest. </a:t>
            </a:r>
            <a:r>
              <a:rPr lang="en-US" sz="1100" dirty="0">
                <a:solidFill>
                  <a:schemeClr val="tx1">
                    <a:lumMod val="75000"/>
                    <a:lumOff val="25000"/>
                  </a:schemeClr>
                </a:solidFill>
                <a:latin typeface="Calibri"/>
                <a:ea typeface="Calibri"/>
                <a:cs typeface="Calibri"/>
              </a:rPr>
              <a:t>Available at: </a:t>
            </a:r>
            <a:r>
              <a:rPr lang="en-US" sz="1100" u="sng" dirty="0">
                <a:solidFill>
                  <a:schemeClr val="accent4">
                    <a:lumMod val="76000"/>
                  </a:schemeClr>
                </a:solidFill>
                <a:latin typeface="Calibri"/>
                <a:ea typeface="Calibri"/>
                <a:cs typeface="Calibri"/>
                <a:hlinkClick r:id="rId7">
                  <a:extLst>
                    <a:ext uri="{A12FA001-AC4F-418D-AE19-62706E023703}">
                      <ahyp:hlinkClr xmlns:ahyp="http://schemas.microsoft.com/office/drawing/2018/hyperlinkcolor" val="tx"/>
                    </a:ext>
                  </a:extLst>
                </a:hlinkClick>
              </a:rPr>
              <a:t>https://uk.pinterest.com/pin/346214290078649687/</a:t>
            </a:r>
            <a:r>
              <a:rPr lang="en-US" sz="1100" u="sng" dirty="0">
                <a:solidFill>
                  <a:schemeClr val="accent4">
                    <a:lumMod val="76000"/>
                  </a:schemeClr>
                </a:solidFill>
                <a:latin typeface="Calibri"/>
                <a:ea typeface="Calibri"/>
                <a:cs typeface="Calibri"/>
              </a:rPr>
              <a:t> </a:t>
            </a:r>
            <a:r>
              <a:rPr lang="en-US" sz="1100" u="sng" dirty="0">
                <a:solidFill>
                  <a:schemeClr val="tx1">
                    <a:lumMod val="75000"/>
                    <a:lumOff val="25000"/>
                  </a:schemeClr>
                </a:solidFill>
                <a:latin typeface="Calibri"/>
                <a:ea typeface="Calibri"/>
                <a:cs typeface="Calibri"/>
              </a:rPr>
              <a:t> </a:t>
            </a:r>
            <a:r>
              <a:rPr lang="en-US" sz="1100" dirty="0">
                <a:solidFill>
                  <a:schemeClr val="tx1">
                    <a:lumMod val="75000"/>
                    <a:lumOff val="25000"/>
                  </a:schemeClr>
                </a:solidFill>
                <a:latin typeface="Calibri"/>
                <a:ea typeface="Calibri"/>
                <a:cs typeface="Calibri"/>
              </a:rPr>
              <a:t>(Accessed 10 January 2025)</a:t>
            </a:r>
            <a:endParaRPr lang="en-US" dirty="0">
              <a:solidFill>
                <a:schemeClr val="tx1">
                  <a:lumMod val="75000"/>
                  <a:lumOff val="25000"/>
                </a:schemeClr>
              </a:solidFill>
              <a:ea typeface="Meiryo"/>
            </a:endParaRPr>
          </a:p>
          <a:p>
            <a:pPr marL="171450" indent="-171450">
              <a:lnSpc>
                <a:spcPct val="150000"/>
              </a:lnSpc>
              <a:buFont typeface="Calibri"/>
              <a:buChar char="-"/>
            </a:pPr>
            <a:r>
              <a:rPr lang="en-US" sz="1100" dirty="0" err="1">
                <a:solidFill>
                  <a:schemeClr val="tx1">
                    <a:lumMod val="75000"/>
                    <a:lumOff val="25000"/>
                  </a:schemeClr>
                </a:solidFill>
                <a:latin typeface="Calibri"/>
                <a:ea typeface="Calibri"/>
                <a:cs typeface="Calibri"/>
              </a:rPr>
              <a:t>Maxxyustas</a:t>
            </a:r>
            <a:r>
              <a:rPr lang="en-US" sz="1100" dirty="0">
                <a:solidFill>
                  <a:schemeClr val="tx1">
                    <a:lumMod val="75000"/>
                    <a:lumOff val="25000"/>
                  </a:schemeClr>
                </a:solidFill>
                <a:latin typeface="Calibri"/>
                <a:ea typeface="Calibri"/>
                <a:cs typeface="Calibri"/>
              </a:rPr>
              <a:t> (2025) </a:t>
            </a:r>
            <a:r>
              <a:rPr lang="en-US" sz="1100" i="1" dirty="0">
                <a:solidFill>
                  <a:schemeClr val="tx1">
                    <a:lumMod val="75000"/>
                    <a:lumOff val="25000"/>
                  </a:schemeClr>
                </a:solidFill>
                <a:latin typeface="Calibri"/>
                <a:ea typeface="Calibri"/>
                <a:cs typeface="Calibri"/>
              </a:rPr>
              <a:t>Icon Stop Stock.</a:t>
            </a:r>
            <a:r>
              <a:rPr lang="en-US" sz="1100" dirty="0">
                <a:solidFill>
                  <a:schemeClr val="tx1">
                    <a:lumMod val="75000"/>
                    <a:lumOff val="25000"/>
                  </a:schemeClr>
                </a:solidFill>
                <a:latin typeface="Calibri"/>
                <a:ea typeface="Calibri"/>
                <a:cs typeface="Calibri"/>
              </a:rPr>
              <a:t> </a:t>
            </a:r>
            <a:r>
              <a:rPr lang="en-US" sz="1100" dirty="0" err="1">
                <a:solidFill>
                  <a:schemeClr val="tx1">
                    <a:lumMod val="75000"/>
                    <a:lumOff val="25000"/>
                  </a:schemeClr>
                </a:solidFill>
                <a:latin typeface="Calibri"/>
                <a:ea typeface="Calibri"/>
                <a:cs typeface="Calibri"/>
              </a:rPr>
              <a:t>Depositphotos</a:t>
            </a:r>
            <a:r>
              <a:rPr lang="en-US" sz="1100" dirty="0">
                <a:solidFill>
                  <a:schemeClr val="tx1">
                    <a:lumMod val="75000"/>
                    <a:lumOff val="25000"/>
                  </a:schemeClr>
                </a:solidFill>
                <a:latin typeface="Calibri"/>
                <a:ea typeface="Calibri"/>
                <a:cs typeface="Calibri"/>
              </a:rPr>
              <a:t>. Available at: </a:t>
            </a:r>
            <a:r>
              <a:rPr lang="en-US" sz="1100" u="sng" dirty="0">
                <a:solidFill>
                  <a:schemeClr val="accent4">
                    <a:lumMod val="76000"/>
                  </a:schemeClr>
                </a:solidFill>
                <a:latin typeface="Calibri"/>
                <a:ea typeface="Calibri"/>
                <a:cs typeface="Calibri"/>
                <a:hlinkClick r:id="rId8">
                  <a:extLst>
                    <a:ext uri="{A12FA001-AC4F-418D-AE19-62706E023703}">
                      <ahyp:hlinkClr xmlns:ahyp="http://schemas.microsoft.com/office/drawing/2018/hyperlinkcolor" val="tx"/>
                    </a:ext>
                  </a:extLst>
                </a:hlinkClick>
              </a:rPr>
              <a:t>https://depositphotos.com/photo/icon-stop-5067197.html</a:t>
            </a:r>
            <a:r>
              <a:rPr lang="en-US" sz="1100" dirty="0">
                <a:solidFill>
                  <a:schemeClr val="tx1">
                    <a:lumMod val="75000"/>
                    <a:lumOff val="25000"/>
                  </a:schemeClr>
                </a:solidFill>
                <a:latin typeface="Calibri"/>
                <a:ea typeface="Calibri"/>
                <a:cs typeface="Calibri"/>
              </a:rPr>
              <a:t> (Accessed 10 January 2025)</a:t>
            </a:r>
            <a:endParaRPr lang="en-US">
              <a:solidFill>
                <a:schemeClr val="tx1">
                  <a:lumMod val="75000"/>
                  <a:lumOff val="25000"/>
                </a:schemeClr>
              </a:solidFill>
              <a:ea typeface="Meiryo"/>
            </a:endParaRPr>
          </a:p>
          <a:p>
            <a:pPr marL="171450" indent="-171450">
              <a:lnSpc>
                <a:spcPct val="150000"/>
              </a:lnSpc>
              <a:buFont typeface="Calibri"/>
              <a:buChar char="-"/>
            </a:pPr>
            <a:r>
              <a:rPr lang="en-US" sz="1100" dirty="0" err="1">
                <a:solidFill>
                  <a:schemeClr val="tx1">
                    <a:lumMod val="75000"/>
                    <a:lumOff val="25000"/>
                  </a:schemeClr>
                </a:solidFill>
                <a:latin typeface="Calibri"/>
                <a:ea typeface="Calibri"/>
                <a:cs typeface="Calibri"/>
              </a:rPr>
              <a:t>PngAAA</a:t>
            </a:r>
            <a:r>
              <a:rPr lang="en-US" sz="1100" dirty="0">
                <a:solidFill>
                  <a:schemeClr val="tx1">
                    <a:lumMod val="75000"/>
                    <a:lumOff val="25000"/>
                  </a:schemeClr>
                </a:solidFill>
                <a:latin typeface="Calibri"/>
                <a:ea typeface="Calibri"/>
                <a:cs typeface="Calibri"/>
              </a:rPr>
              <a:t> (2020)</a:t>
            </a:r>
            <a:r>
              <a:rPr lang="en-US" sz="1100" i="1" dirty="0">
                <a:solidFill>
                  <a:schemeClr val="tx1">
                    <a:lumMod val="75000"/>
                    <a:lumOff val="25000"/>
                  </a:schemeClr>
                </a:solidFill>
                <a:latin typeface="Calibri"/>
                <a:ea typeface="Calibri"/>
                <a:cs typeface="Calibri"/>
              </a:rPr>
              <a:t> Limitations Png 6 Image - Job Security Clipart </a:t>
            </a:r>
            <a:r>
              <a:rPr lang="en-US" sz="1100" i="1" dirty="0" err="1">
                <a:solidFill>
                  <a:schemeClr val="tx1">
                    <a:lumMod val="75000"/>
                    <a:lumOff val="25000"/>
                  </a:schemeClr>
                </a:solidFill>
                <a:latin typeface="Calibri"/>
                <a:ea typeface="Calibri"/>
                <a:cs typeface="Calibri"/>
              </a:rPr>
              <a:t>Png,Limitations</a:t>
            </a:r>
            <a:r>
              <a:rPr lang="en-US" sz="1100" i="1" dirty="0">
                <a:solidFill>
                  <a:schemeClr val="tx1">
                    <a:lumMod val="75000"/>
                    <a:lumOff val="25000"/>
                  </a:schemeClr>
                </a:solidFill>
                <a:latin typeface="Calibri"/>
                <a:ea typeface="Calibri"/>
                <a:cs typeface="Calibri"/>
              </a:rPr>
              <a:t> Png.</a:t>
            </a:r>
            <a:r>
              <a:rPr lang="en-US" sz="1100" dirty="0">
                <a:solidFill>
                  <a:schemeClr val="tx1">
                    <a:lumMod val="75000"/>
                    <a:lumOff val="25000"/>
                  </a:schemeClr>
                </a:solidFill>
                <a:latin typeface="Calibri"/>
                <a:ea typeface="Calibri"/>
                <a:cs typeface="Calibri"/>
              </a:rPr>
              <a:t> Available at:</a:t>
            </a:r>
            <a:r>
              <a:rPr lang="en-US" sz="1100" i="1" dirty="0">
                <a:solidFill>
                  <a:schemeClr val="tx1">
                    <a:lumMod val="75000"/>
                    <a:lumOff val="25000"/>
                  </a:schemeClr>
                </a:solidFill>
                <a:latin typeface="Calibri"/>
                <a:ea typeface="Calibri"/>
                <a:cs typeface="Calibri"/>
              </a:rPr>
              <a:t> </a:t>
            </a:r>
            <a:r>
              <a:rPr lang="en-US" sz="1100" u="sng" dirty="0">
                <a:solidFill>
                  <a:schemeClr val="accent4">
                    <a:lumMod val="76000"/>
                  </a:schemeClr>
                </a:solidFill>
                <a:latin typeface="Calibri"/>
                <a:ea typeface="Calibri"/>
                <a:cs typeface="Calibri"/>
                <a:hlinkClick r:id="rId9">
                  <a:extLst>
                    <a:ext uri="{A12FA001-AC4F-418D-AE19-62706E023703}">
                      <ahyp:hlinkClr xmlns:ahyp="http://schemas.microsoft.com/office/drawing/2018/hyperlinkcolor" val="tx"/>
                    </a:ext>
                  </a:extLst>
                </a:hlinkClick>
              </a:rPr>
              <a:t>https://www.pngaaa.com/detail/133380</a:t>
            </a:r>
            <a:r>
              <a:rPr lang="en-US" sz="1100" u="sng" dirty="0">
                <a:solidFill>
                  <a:schemeClr val="accent4">
                    <a:lumMod val="76000"/>
                  </a:schemeClr>
                </a:solidFill>
                <a:latin typeface="Calibri"/>
                <a:ea typeface="Calibri"/>
                <a:cs typeface="Calibri"/>
              </a:rPr>
              <a:t> </a:t>
            </a:r>
            <a:r>
              <a:rPr lang="en-US" sz="1100" dirty="0">
                <a:solidFill>
                  <a:schemeClr val="tx1">
                    <a:lumMod val="75000"/>
                    <a:lumOff val="25000"/>
                  </a:schemeClr>
                </a:solidFill>
                <a:latin typeface="Calibri"/>
                <a:ea typeface="Calibri"/>
                <a:cs typeface="Calibri"/>
              </a:rPr>
              <a:t>(Accessed 13 January 2025)</a:t>
            </a:r>
            <a:endParaRPr lang="en-US" dirty="0">
              <a:solidFill>
                <a:schemeClr val="tx1">
                  <a:lumMod val="75000"/>
                  <a:lumOff val="25000"/>
                </a:schemeClr>
              </a:solidFill>
              <a:ea typeface="Meiryo"/>
            </a:endParaRPr>
          </a:p>
          <a:p>
            <a:pPr marL="171450" indent="-171450">
              <a:lnSpc>
                <a:spcPct val="150000"/>
              </a:lnSpc>
              <a:buFont typeface="Calibri"/>
              <a:buChar char="-"/>
            </a:pPr>
            <a:r>
              <a:rPr lang="en-US" sz="1100" dirty="0" err="1">
                <a:solidFill>
                  <a:schemeClr val="tx1">
                    <a:lumMod val="75000"/>
                    <a:lumOff val="25000"/>
                  </a:schemeClr>
                </a:solidFill>
                <a:latin typeface="Calibri"/>
                <a:ea typeface="Calibri"/>
                <a:cs typeface="Calibri"/>
              </a:rPr>
              <a:t>Pranva</a:t>
            </a:r>
            <a:r>
              <a:rPr lang="en-US" sz="1100" dirty="0">
                <a:solidFill>
                  <a:schemeClr val="tx1">
                    <a:lumMod val="75000"/>
                    <a:lumOff val="25000"/>
                  </a:schemeClr>
                </a:solidFill>
                <a:latin typeface="Calibri"/>
                <a:ea typeface="Calibri"/>
                <a:cs typeface="Calibri"/>
              </a:rPr>
              <a:t> Ranade (</a:t>
            </a:r>
            <a:r>
              <a:rPr lang="en-US" sz="1100" dirty="0" err="1">
                <a:solidFill>
                  <a:schemeClr val="tx1">
                    <a:lumMod val="75000"/>
                    <a:lumOff val="25000"/>
                  </a:schemeClr>
                </a:solidFill>
                <a:latin typeface="Calibri"/>
                <a:ea typeface="Calibri"/>
                <a:cs typeface="Calibri"/>
              </a:rPr>
              <a:t>n.d</a:t>
            </a:r>
            <a:r>
              <a:rPr lang="en-US" sz="1100" dirty="0">
                <a:solidFill>
                  <a:schemeClr val="tx1">
                    <a:lumMod val="75000"/>
                    <a:lumOff val="25000"/>
                  </a:schemeClr>
                </a:solidFill>
                <a:latin typeface="Calibri"/>
                <a:ea typeface="Calibri"/>
                <a:cs typeface="Calibri"/>
              </a:rPr>
              <a:t>) Check Mark X Mark Computer Icons Clip Art - Transparent Background Red X, HD Png Download. Available at:</a:t>
            </a:r>
            <a:r>
              <a:rPr lang="en-US" sz="1100" dirty="0">
                <a:solidFill>
                  <a:schemeClr val="accent4">
                    <a:lumMod val="76000"/>
                  </a:schemeClr>
                </a:solidFill>
                <a:latin typeface="Calibri"/>
                <a:ea typeface="Calibri"/>
                <a:cs typeface="Calibri"/>
              </a:rPr>
              <a:t> </a:t>
            </a:r>
            <a:r>
              <a:rPr lang="en-US" sz="1100" u="sng" dirty="0">
                <a:solidFill>
                  <a:schemeClr val="accent4">
                    <a:lumMod val="76000"/>
                  </a:schemeClr>
                </a:solidFill>
                <a:latin typeface="Calibri"/>
                <a:ea typeface="Calibri"/>
                <a:cs typeface="Calibri"/>
                <a:hlinkClick r:id="rId10">
                  <a:extLst>
                    <a:ext uri="{A12FA001-AC4F-418D-AE19-62706E023703}">
                      <ahyp:hlinkClr xmlns:ahyp="http://schemas.microsoft.com/office/drawing/2018/hyperlinkcolor" val="tx"/>
                    </a:ext>
                  </a:extLst>
                </a:hlinkClick>
              </a:rPr>
              <a:t>https://www.kindpng.com/imgv/TxxRb_check-mark-x-mark-computer-icons-clip-art/</a:t>
            </a:r>
            <a:r>
              <a:rPr lang="en-US" sz="1100" u="sng" dirty="0">
                <a:solidFill>
                  <a:schemeClr val="tx1">
                    <a:lumMod val="75000"/>
                    <a:lumOff val="25000"/>
                  </a:schemeClr>
                </a:solidFill>
                <a:latin typeface="Calibri"/>
                <a:ea typeface="Calibri"/>
                <a:cs typeface="Calibri"/>
              </a:rPr>
              <a:t> </a:t>
            </a:r>
            <a:r>
              <a:rPr lang="en-US" sz="1100" dirty="0">
                <a:solidFill>
                  <a:schemeClr val="tx1">
                    <a:lumMod val="75000"/>
                    <a:lumOff val="25000"/>
                  </a:schemeClr>
                </a:solidFill>
                <a:latin typeface="Calibri"/>
                <a:ea typeface="Calibri"/>
                <a:cs typeface="Calibri"/>
              </a:rPr>
              <a:t>(Accessed 10 </a:t>
            </a:r>
            <a:r>
              <a:rPr lang="en-US" sz="1100" dirty="0" err="1">
                <a:solidFill>
                  <a:schemeClr val="tx1">
                    <a:lumMod val="75000"/>
                    <a:lumOff val="25000"/>
                  </a:schemeClr>
                </a:solidFill>
                <a:latin typeface="Calibri"/>
                <a:ea typeface="Calibri"/>
                <a:cs typeface="Calibri"/>
              </a:rPr>
              <a:t>Janaury</a:t>
            </a:r>
            <a:r>
              <a:rPr lang="en-US" sz="1100" dirty="0">
                <a:solidFill>
                  <a:schemeClr val="tx1">
                    <a:lumMod val="75000"/>
                    <a:lumOff val="25000"/>
                  </a:schemeClr>
                </a:solidFill>
                <a:latin typeface="Calibri"/>
                <a:ea typeface="Calibri"/>
                <a:cs typeface="Calibri"/>
              </a:rPr>
              <a:t> 2025)</a:t>
            </a:r>
            <a:endParaRPr lang="en-US" dirty="0">
              <a:solidFill>
                <a:schemeClr val="tx1">
                  <a:lumMod val="75000"/>
                  <a:lumOff val="25000"/>
                </a:schemeClr>
              </a:solidFill>
              <a:ea typeface="Meiryo"/>
            </a:endParaRPr>
          </a:p>
          <a:p>
            <a:pPr marL="171450" indent="-171450">
              <a:lnSpc>
                <a:spcPct val="150000"/>
              </a:lnSpc>
              <a:buFont typeface="Calibri"/>
              <a:buChar char="-"/>
            </a:pPr>
            <a:r>
              <a:rPr lang="en-US" sz="1100" dirty="0" err="1">
                <a:solidFill>
                  <a:schemeClr val="tx1">
                    <a:lumMod val="75000"/>
                    <a:lumOff val="25000"/>
                  </a:schemeClr>
                </a:solidFill>
                <a:latin typeface="Calibri"/>
                <a:ea typeface="Calibri"/>
                <a:cs typeface="Calibri"/>
              </a:rPr>
              <a:t>SchneiderCounselingandConsultation</a:t>
            </a:r>
            <a:r>
              <a:rPr lang="en-US" sz="1100" dirty="0">
                <a:solidFill>
                  <a:schemeClr val="tx1">
                    <a:lumMod val="75000"/>
                    <a:lumOff val="25000"/>
                  </a:schemeClr>
                </a:solidFill>
                <a:latin typeface="Calibri"/>
                <a:ea typeface="Calibri"/>
                <a:cs typeface="Calibri"/>
              </a:rPr>
              <a:t> (2025) </a:t>
            </a:r>
            <a:r>
              <a:rPr lang="en-US" sz="1100" i="1" dirty="0">
                <a:solidFill>
                  <a:schemeClr val="tx1">
                    <a:lumMod val="75000"/>
                    <a:lumOff val="25000"/>
                  </a:schemeClr>
                </a:solidFill>
                <a:latin typeface="Calibri"/>
                <a:ea typeface="Calibri"/>
                <a:cs typeface="Calibri"/>
              </a:rPr>
              <a:t>Brain Spotting.</a:t>
            </a:r>
            <a:r>
              <a:rPr lang="en-US" sz="1100" dirty="0">
                <a:solidFill>
                  <a:schemeClr val="tx1">
                    <a:lumMod val="75000"/>
                    <a:lumOff val="25000"/>
                  </a:schemeClr>
                </a:solidFill>
                <a:latin typeface="Calibri"/>
                <a:ea typeface="Calibri"/>
                <a:cs typeface="Calibri"/>
              </a:rPr>
              <a:t> Available at:</a:t>
            </a:r>
            <a:r>
              <a:rPr lang="en-US" sz="1100" dirty="0">
                <a:solidFill>
                  <a:schemeClr val="accent4">
                    <a:lumMod val="76000"/>
                  </a:schemeClr>
                </a:solidFill>
                <a:latin typeface="Calibri"/>
                <a:ea typeface="Calibri"/>
                <a:cs typeface="Calibri"/>
              </a:rPr>
              <a:t> </a:t>
            </a:r>
            <a:r>
              <a:rPr lang="en-US" sz="1100" u="sng" dirty="0">
                <a:solidFill>
                  <a:schemeClr val="accent4">
                    <a:lumMod val="76000"/>
                  </a:schemeClr>
                </a:solidFill>
                <a:latin typeface="Calibri"/>
                <a:ea typeface="Calibri"/>
                <a:cs typeface="Calibri"/>
                <a:hlinkClick r:id="rId11">
                  <a:extLst>
                    <a:ext uri="{A12FA001-AC4F-418D-AE19-62706E023703}">
                      <ahyp:hlinkClr xmlns:ahyp="http://schemas.microsoft.com/office/drawing/2018/hyperlinkcolor" val="tx"/>
                    </a:ext>
                  </a:extLst>
                </a:hlinkClick>
              </a:rPr>
              <a:t>https://schneidercounseling.org/brainspotting/</a:t>
            </a:r>
            <a:r>
              <a:rPr lang="en-US" sz="1100" u="sng" dirty="0">
                <a:solidFill>
                  <a:schemeClr val="tx1">
                    <a:lumMod val="75000"/>
                    <a:lumOff val="25000"/>
                  </a:schemeClr>
                </a:solidFill>
                <a:latin typeface="Calibri"/>
                <a:ea typeface="Calibri"/>
                <a:cs typeface="Calibri"/>
              </a:rPr>
              <a:t> </a:t>
            </a:r>
            <a:r>
              <a:rPr lang="en-US" sz="1100" dirty="0">
                <a:solidFill>
                  <a:schemeClr val="tx1">
                    <a:lumMod val="75000"/>
                    <a:lumOff val="25000"/>
                  </a:schemeClr>
                </a:solidFill>
                <a:latin typeface="Calibri"/>
                <a:ea typeface="Calibri"/>
                <a:cs typeface="Calibri"/>
              </a:rPr>
              <a:t>(Accessed 12 January 2025)</a:t>
            </a:r>
            <a:endParaRPr lang="en-US">
              <a:solidFill>
                <a:schemeClr val="tx1">
                  <a:lumMod val="75000"/>
                  <a:lumOff val="25000"/>
                </a:schemeClr>
              </a:solidFill>
              <a:ea typeface="Meiryo"/>
            </a:endParaRPr>
          </a:p>
          <a:p>
            <a:pPr marL="171450" indent="-171450">
              <a:lnSpc>
                <a:spcPct val="150000"/>
              </a:lnSpc>
              <a:buFont typeface="Calibri"/>
              <a:buChar char="-"/>
            </a:pPr>
            <a:r>
              <a:rPr lang="en-US" sz="1100" dirty="0" err="1">
                <a:solidFill>
                  <a:schemeClr val="tx1">
                    <a:lumMod val="75000"/>
                    <a:lumOff val="25000"/>
                  </a:schemeClr>
                </a:solidFill>
                <a:latin typeface="Calibri"/>
                <a:ea typeface="Calibri"/>
                <a:cs typeface="Calibri"/>
              </a:rPr>
              <a:t>ShutterStock</a:t>
            </a:r>
            <a:r>
              <a:rPr lang="en-US" sz="1100" dirty="0">
                <a:solidFill>
                  <a:schemeClr val="tx1">
                    <a:lumMod val="75000"/>
                    <a:lumOff val="25000"/>
                  </a:schemeClr>
                </a:solidFill>
                <a:latin typeface="Calibri"/>
                <a:ea typeface="Calibri"/>
                <a:cs typeface="Calibri"/>
              </a:rPr>
              <a:t> (2025) </a:t>
            </a:r>
            <a:r>
              <a:rPr lang="en-US" sz="1100" i="1" dirty="0">
                <a:solidFill>
                  <a:schemeClr val="tx1">
                    <a:lumMod val="75000"/>
                    <a:lumOff val="25000"/>
                  </a:schemeClr>
                </a:solidFill>
                <a:latin typeface="Calibri"/>
                <a:ea typeface="Calibri"/>
                <a:cs typeface="Calibri"/>
              </a:rPr>
              <a:t>Human Brain and Lightbulb Creative Idea Silhouette Line Icon. </a:t>
            </a:r>
            <a:r>
              <a:rPr lang="en-US" sz="1100" dirty="0">
                <a:solidFill>
                  <a:schemeClr val="tx1">
                    <a:lumMod val="75000"/>
                    <a:lumOff val="25000"/>
                  </a:schemeClr>
                </a:solidFill>
                <a:latin typeface="Calibri"/>
                <a:ea typeface="Calibri"/>
                <a:cs typeface="Calibri"/>
              </a:rPr>
              <a:t>Available at: </a:t>
            </a:r>
            <a:r>
              <a:rPr lang="en-US" sz="1100" u="sng" dirty="0">
                <a:solidFill>
                  <a:schemeClr val="accent4">
                    <a:lumMod val="76000"/>
                  </a:schemeClr>
                </a:solidFill>
                <a:latin typeface="Calibri"/>
                <a:ea typeface="Calibri"/>
                <a:cs typeface="Calibri"/>
                <a:hlinkClick r:id="rId12">
                  <a:extLst>
                    <a:ext uri="{A12FA001-AC4F-418D-AE19-62706E023703}">
                      <ahyp:hlinkClr xmlns:ahyp="http://schemas.microsoft.com/office/drawing/2018/hyperlinkcolor" val="tx"/>
                    </a:ext>
                  </a:extLst>
                </a:hlinkClick>
              </a:rPr>
              <a:t>https://www.shutterstock.com/image-vector/human-brain-lightbulb-creative-idea-silhouette-2266522585?consentChanged=true</a:t>
            </a:r>
            <a:r>
              <a:rPr lang="en-US" sz="1100" u="sng" dirty="0">
                <a:solidFill>
                  <a:schemeClr val="accent4">
                    <a:lumMod val="76000"/>
                  </a:schemeClr>
                </a:solidFill>
                <a:latin typeface="Calibri"/>
                <a:ea typeface="Calibri"/>
                <a:cs typeface="Calibri"/>
              </a:rPr>
              <a:t> </a:t>
            </a:r>
            <a:r>
              <a:rPr lang="en-US" sz="1100" dirty="0">
                <a:solidFill>
                  <a:schemeClr val="tx1">
                    <a:lumMod val="75000"/>
                    <a:lumOff val="25000"/>
                  </a:schemeClr>
                </a:solidFill>
                <a:latin typeface="Calibri"/>
                <a:ea typeface="Calibri"/>
                <a:cs typeface="Calibri"/>
              </a:rPr>
              <a:t>(Accessed 13 January 2025)</a:t>
            </a:r>
            <a:endParaRPr lang="en-US" dirty="0">
              <a:solidFill>
                <a:schemeClr val="tx1">
                  <a:lumMod val="75000"/>
                  <a:lumOff val="25000"/>
                </a:schemeClr>
              </a:solidFill>
              <a:latin typeface="Meiryo"/>
              <a:ea typeface="Meiryo"/>
              <a:cs typeface="Calibri"/>
            </a:endParaRPr>
          </a:p>
          <a:p>
            <a:pPr marL="171450" indent="-171450">
              <a:lnSpc>
                <a:spcPct val="150000"/>
              </a:lnSpc>
              <a:buFont typeface="Calibri"/>
              <a:buChar char="-"/>
            </a:pPr>
            <a:r>
              <a:rPr lang="en-US" sz="1100" dirty="0" err="1">
                <a:solidFill>
                  <a:schemeClr val="tx1">
                    <a:lumMod val="75000"/>
                    <a:lumOff val="25000"/>
                  </a:schemeClr>
                </a:solidFill>
                <a:latin typeface="Calibri"/>
                <a:ea typeface="Calibri"/>
                <a:cs typeface="Calibri"/>
              </a:rPr>
              <a:t>ShutterStock</a:t>
            </a:r>
            <a:r>
              <a:rPr lang="en-US" sz="1100" dirty="0">
                <a:solidFill>
                  <a:schemeClr val="tx1">
                    <a:lumMod val="75000"/>
                    <a:lumOff val="25000"/>
                  </a:schemeClr>
                </a:solidFill>
                <a:latin typeface="Calibri"/>
                <a:ea typeface="Calibri"/>
                <a:cs typeface="Calibri"/>
              </a:rPr>
              <a:t> (2025) </a:t>
            </a:r>
            <a:r>
              <a:rPr lang="en-US" sz="1100" i="1" dirty="0">
                <a:solidFill>
                  <a:schemeClr val="tx1">
                    <a:lumMod val="75000"/>
                    <a:lumOff val="25000"/>
                  </a:schemeClr>
                </a:solidFill>
                <a:latin typeface="Calibri"/>
                <a:ea typeface="Calibri"/>
                <a:cs typeface="Calibri"/>
              </a:rPr>
              <a:t>Vector illustration with two human heads and light bulbs on and off. </a:t>
            </a:r>
            <a:r>
              <a:rPr lang="en-US" sz="1100" dirty="0">
                <a:solidFill>
                  <a:schemeClr val="tx1">
                    <a:lumMod val="75000"/>
                    <a:lumOff val="25000"/>
                  </a:schemeClr>
                </a:solidFill>
                <a:latin typeface="Calibri"/>
                <a:ea typeface="Calibri"/>
                <a:cs typeface="Calibri"/>
              </a:rPr>
              <a:t>Available at: </a:t>
            </a:r>
            <a:r>
              <a:rPr lang="en-US" sz="1100" u="sng" dirty="0">
                <a:solidFill>
                  <a:schemeClr val="accent4">
                    <a:lumMod val="76000"/>
                  </a:schemeClr>
                </a:solidFill>
                <a:latin typeface="Calibri"/>
                <a:ea typeface="Calibri"/>
                <a:cs typeface="Calibri"/>
                <a:hlinkClick r:id="rId13">
                  <a:extLst>
                    <a:ext uri="{A12FA001-AC4F-418D-AE19-62706E023703}">
                      <ahyp:hlinkClr xmlns:ahyp="http://schemas.microsoft.com/office/drawing/2018/hyperlinkcolor" val="tx"/>
                    </a:ext>
                  </a:extLst>
                </a:hlinkClick>
              </a:rPr>
              <a:t>https://www.shutterstock.com/image-vector/vector-illustration-two-human-heads-light-1921345412</a:t>
            </a:r>
            <a:r>
              <a:rPr lang="en-US" sz="1100" u="sng" dirty="0">
                <a:solidFill>
                  <a:schemeClr val="tx1">
                    <a:lumMod val="75000"/>
                    <a:lumOff val="25000"/>
                  </a:schemeClr>
                </a:solidFill>
                <a:latin typeface="Calibri"/>
                <a:ea typeface="Calibri"/>
                <a:cs typeface="Calibri"/>
              </a:rPr>
              <a:t> </a:t>
            </a:r>
            <a:r>
              <a:rPr lang="en-US" sz="1100" dirty="0">
                <a:solidFill>
                  <a:schemeClr val="tx1">
                    <a:lumMod val="75000"/>
                    <a:lumOff val="25000"/>
                  </a:schemeClr>
                </a:solidFill>
                <a:latin typeface="Calibri"/>
                <a:ea typeface="Calibri"/>
                <a:cs typeface="Calibri"/>
              </a:rPr>
              <a:t>(Accessed 13 January 2025)</a:t>
            </a:r>
            <a:endParaRPr lang="en-US" dirty="0">
              <a:solidFill>
                <a:schemeClr val="tx1">
                  <a:lumMod val="75000"/>
                  <a:lumOff val="25000"/>
                </a:schemeClr>
              </a:solidFill>
              <a:ea typeface="Meiryo"/>
            </a:endParaRPr>
          </a:p>
          <a:p>
            <a:pPr marL="171450" indent="-171450">
              <a:lnSpc>
                <a:spcPct val="150000"/>
              </a:lnSpc>
              <a:buFont typeface="Calibri"/>
              <a:buChar char="-"/>
            </a:pPr>
            <a:r>
              <a:rPr lang="en-US" sz="1100" dirty="0">
                <a:solidFill>
                  <a:schemeClr val="tx1">
                    <a:lumMod val="75000"/>
                    <a:lumOff val="25000"/>
                  </a:schemeClr>
                </a:solidFill>
                <a:latin typeface="Calibri"/>
                <a:ea typeface="Calibri"/>
                <a:cs typeface="Calibri"/>
              </a:rPr>
              <a:t>SmartPractice(</a:t>
            </a:r>
            <a:r>
              <a:rPr lang="en-US" sz="1100" dirty="0" err="1">
                <a:solidFill>
                  <a:schemeClr val="tx1">
                    <a:lumMod val="75000"/>
                    <a:lumOff val="25000"/>
                  </a:schemeClr>
                </a:solidFill>
                <a:latin typeface="Calibri"/>
                <a:ea typeface="Calibri"/>
                <a:cs typeface="Calibri"/>
              </a:rPr>
              <a:t>n.d</a:t>
            </a:r>
            <a:r>
              <a:rPr lang="en-US" sz="1100" dirty="0">
                <a:solidFill>
                  <a:schemeClr val="tx1">
                    <a:lumMod val="75000"/>
                    <a:lumOff val="25000"/>
                  </a:schemeClr>
                </a:solidFill>
                <a:latin typeface="Calibri"/>
                <a:ea typeface="Calibri"/>
                <a:cs typeface="Calibri"/>
              </a:rPr>
              <a:t>)  </a:t>
            </a:r>
            <a:r>
              <a:rPr lang="en-US" sz="1100" i="1" dirty="0">
                <a:solidFill>
                  <a:schemeClr val="tx1">
                    <a:lumMod val="75000"/>
                    <a:lumOff val="25000"/>
                  </a:schemeClr>
                </a:solidFill>
                <a:latin typeface="Calibri"/>
                <a:ea typeface="Calibri"/>
                <a:cs typeface="Calibri"/>
              </a:rPr>
              <a:t>Activity Log</a:t>
            </a:r>
            <a:r>
              <a:rPr lang="en-US" sz="1100" dirty="0">
                <a:solidFill>
                  <a:schemeClr val="tx1">
                    <a:lumMod val="75000"/>
                    <a:lumOff val="25000"/>
                  </a:schemeClr>
                </a:solidFill>
                <a:latin typeface="Calibri"/>
                <a:ea typeface="Calibri"/>
                <a:cs typeface="Calibri"/>
              </a:rPr>
              <a:t>. Available at: </a:t>
            </a:r>
            <a:r>
              <a:rPr lang="en-US" sz="1100" u="sng" dirty="0">
                <a:solidFill>
                  <a:schemeClr val="accent4">
                    <a:lumMod val="76000"/>
                  </a:schemeClr>
                </a:solidFill>
                <a:latin typeface="Calibri"/>
                <a:ea typeface="Calibri"/>
                <a:cs typeface="Calibri"/>
                <a:hlinkClick r:id="rId14">
                  <a:extLst>
                    <a:ext uri="{A12FA001-AC4F-418D-AE19-62706E023703}">
                      <ahyp:hlinkClr xmlns:ahyp="http://schemas.microsoft.com/office/drawing/2018/hyperlinkcolor" val="tx"/>
                    </a:ext>
                  </a:extLst>
                </a:hlinkClick>
              </a:rPr>
              <a:t>https://www.smartpractice.co.za/features/reporting/</a:t>
            </a:r>
            <a:r>
              <a:rPr lang="en-US" sz="1100" u="sng" dirty="0">
                <a:solidFill>
                  <a:schemeClr val="tx1">
                    <a:lumMod val="75000"/>
                    <a:lumOff val="25000"/>
                  </a:schemeClr>
                </a:solidFill>
                <a:latin typeface="Calibri"/>
                <a:ea typeface="Calibri"/>
                <a:cs typeface="Calibri"/>
              </a:rPr>
              <a:t> </a:t>
            </a:r>
            <a:r>
              <a:rPr lang="en-US" sz="1100" dirty="0">
                <a:solidFill>
                  <a:schemeClr val="tx1">
                    <a:lumMod val="75000"/>
                    <a:lumOff val="25000"/>
                  </a:schemeClr>
                </a:solidFill>
                <a:latin typeface="Calibri"/>
                <a:ea typeface="Calibri"/>
                <a:cs typeface="Calibri"/>
              </a:rPr>
              <a:t>(Accessed 13 January 2025)</a:t>
            </a:r>
            <a:endParaRPr lang="en-US" dirty="0">
              <a:solidFill>
                <a:schemeClr val="tx1">
                  <a:lumMod val="75000"/>
                  <a:lumOff val="25000"/>
                </a:schemeClr>
              </a:solidFill>
              <a:ea typeface="Meiryo"/>
            </a:endParaRPr>
          </a:p>
          <a:p>
            <a:pPr marL="171450" indent="-171450">
              <a:lnSpc>
                <a:spcPct val="150000"/>
              </a:lnSpc>
              <a:buFont typeface="Calibri"/>
              <a:buChar char="-"/>
            </a:pPr>
            <a:r>
              <a:rPr lang="en-US" sz="1100" dirty="0" err="1">
                <a:solidFill>
                  <a:schemeClr val="tx1">
                    <a:lumMod val="75000"/>
                    <a:lumOff val="25000"/>
                  </a:schemeClr>
                </a:solidFill>
                <a:latin typeface="Calibri"/>
                <a:ea typeface="Calibri"/>
                <a:cs typeface="Calibri"/>
              </a:rPr>
              <a:t>TeachingJourney</a:t>
            </a:r>
            <a:r>
              <a:rPr lang="en-US" sz="1100" dirty="0">
                <a:solidFill>
                  <a:schemeClr val="tx1">
                    <a:lumMod val="75000"/>
                    <a:lumOff val="25000"/>
                  </a:schemeClr>
                </a:solidFill>
                <a:latin typeface="Calibri"/>
                <a:ea typeface="Calibri"/>
                <a:cs typeface="Calibri"/>
              </a:rPr>
              <a:t> (2019)</a:t>
            </a:r>
            <a:r>
              <a:rPr lang="en-US" sz="1100" i="1" dirty="0">
                <a:solidFill>
                  <a:schemeClr val="tx1">
                    <a:lumMod val="75000"/>
                    <a:lumOff val="25000"/>
                  </a:schemeClr>
                </a:solidFill>
                <a:latin typeface="Calibri"/>
                <a:ea typeface="Calibri"/>
                <a:cs typeface="Calibri"/>
              </a:rPr>
              <a:t> Inclusion, Diversity and Difference. </a:t>
            </a:r>
            <a:r>
              <a:rPr lang="en-US" sz="1100" dirty="0">
                <a:solidFill>
                  <a:schemeClr val="tx1">
                    <a:lumMod val="75000"/>
                    <a:lumOff val="25000"/>
                  </a:schemeClr>
                </a:solidFill>
                <a:latin typeface="Calibri"/>
                <a:ea typeface="Calibri"/>
                <a:cs typeface="Calibri"/>
              </a:rPr>
              <a:t>Available at: </a:t>
            </a:r>
            <a:r>
              <a:rPr lang="en-US" sz="1100" u="sng" dirty="0">
                <a:solidFill>
                  <a:schemeClr val="accent4">
                    <a:lumMod val="76000"/>
                  </a:schemeClr>
                </a:solidFill>
                <a:latin typeface="Calibri"/>
                <a:ea typeface="Calibri"/>
                <a:cs typeface="Calibri"/>
                <a:hlinkClick r:id="rId15">
                  <a:extLst>
                    <a:ext uri="{A12FA001-AC4F-418D-AE19-62706E023703}">
                      <ahyp:hlinkClr xmlns:ahyp="http://schemas.microsoft.com/office/drawing/2018/hyperlinkcolor" val="tx"/>
                    </a:ext>
                  </a:extLst>
                </a:hlinkClick>
              </a:rPr>
              <a:t>https://blogs.brighton.ac.uk/emilyhills/</a:t>
            </a:r>
            <a:r>
              <a:rPr lang="en-US" sz="1100" u="sng" dirty="0">
                <a:solidFill>
                  <a:schemeClr val="accent4">
                    <a:lumMod val="76000"/>
                  </a:schemeClr>
                </a:solidFill>
                <a:latin typeface="Calibri"/>
                <a:ea typeface="Calibri"/>
                <a:cs typeface="Calibri"/>
              </a:rPr>
              <a:t> </a:t>
            </a:r>
            <a:r>
              <a:rPr lang="en-US" sz="1100" dirty="0">
                <a:solidFill>
                  <a:schemeClr val="tx1">
                    <a:lumMod val="75000"/>
                    <a:lumOff val="25000"/>
                  </a:schemeClr>
                </a:solidFill>
                <a:latin typeface="Calibri"/>
                <a:ea typeface="Calibri"/>
                <a:cs typeface="Calibri"/>
              </a:rPr>
              <a:t>(Accessed 9 January 2025)</a:t>
            </a:r>
            <a:endParaRPr lang="en-US" dirty="0">
              <a:solidFill>
                <a:schemeClr val="tx1">
                  <a:lumMod val="75000"/>
                  <a:lumOff val="25000"/>
                </a:schemeClr>
              </a:solidFill>
              <a:ea typeface="Meiryo"/>
            </a:endParaRPr>
          </a:p>
          <a:p>
            <a:pPr marL="171450" indent="-171450">
              <a:lnSpc>
                <a:spcPct val="150000"/>
              </a:lnSpc>
              <a:buFont typeface="Calibri"/>
              <a:buChar char="-"/>
            </a:pPr>
            <a:r>
              <a:rPr lang="en-US" sz="1100" dirty="0" err="1">
                <a:solidFill>
                  <a:schemeClr val="tx1">
                    <a:lumMod val="75000"/>
                    <a:lumOff val="25000"/>
                  </a:schemeClr>
                </a:solidFill>
                <a:latin typeface="Calibri"/>
                <a:ea typeface="Calibri"/>
                <a:cs typeface="Calibri"/>
              </a:rPr>
              <a:t>Vecteezy</a:t>
            </a:r>
            <a:r>
              <a:rPr lang="en-US" sz="1100" dirty="0">
                <a:solidFill>
                  <a:schemeClr val="tx1">
                    <a:lumMod val="75000"/>
                    <a:lumOff val="25000"/>
                  </a:schemeClr>
                </a:solidFill>
                <a:latin typeface="Calibri"/>
                <a:ea typeface="Calibri"/>
                <a:cs typeface="Calibri"/>
              </a:rPr>
              <a:t> (</a:t>
            </a:r>
            <a:r>
              <a:rPr lang="en-US" sz="1100" dirty="0" err="1">
                <a:solidFill>
                  <a:schemeClr val="tx1">
                    <a:lumMod val="75000"/>
                    <a:lumOff val="25000"/>
                  </a:schemeClr>
                </a:solidFill>
                <a:latin typeface="Calibri"/>
                <a:ea typeface="Calibri"/>
                <a:cs typeface="Calibri"/>
              </a:rPr>
              <a:t>n.d</a:t>
            </a:r>
            <a:r>
              <a:rPr lang="en-US" sz="1100" dirty="0">
                <a:solidFill>
                  <a:schemeClr val="tx1">
                    <a:lumMod val="75000"/>
                    <a:lumOff val="25000"/>
                  </a:schemeClr>
                </a:solidFill>
                <a:latin typeface="Calibri"/>
                <a:ea typeface="Calibri"/>
                <a:cs typeface="Calibri"/>
              </a:rPr>
              <a:t>) </a:t>
            </a:r>
            <a:r>
              <a:rPr lang="en-US" sz="1100" i="1" dirty="0">
                <a:solidFill>
                  <a:schemeClr val="tx1">
                    <a:lumMod val="75000"/>
                    <a:lumOff val="25000"/>
                  </a:schemeClr>
                </a:solidFill>
                <a:latin typeface="Calibri"/>
                <a:ea typeface="Calibri"/>
                <a:cs typeface="Calibri"/>
              </a:rPr>
              <a:t>Lightbulb in Human Head Silhouette and Line Icons Set.</a:t>
            </a:r>
            <a:r>
              <a:rPr lang="en-US" sz="1100" dirty="0">
                <a:solidFill>
                  <a:schemeClr val="tx1">
                    <a:lumMod val="75000"/>
                    <a:lumOff val="25000"/>
                  </a:schemeClr>
                </a:solidFill>
                <a:latin typeface="Calibri"/>
                <a:ea typeface="Calibri"/>
                <a:cs typeface="Calibri"/>
              </a:rPr>
              <a:t> Available at:</a:t>
            </a:r>
            <a:r>
              <a:rPr lang="en-US" sz="1100" dirty="0">
                <a:solidFill>
                  <a:schemeClr val="accent4">
                    <a:lumMod val="76000"/>
                  </a:schemeClr>
                </a:solidFill>
                <a:latin typeface="Calibri"/>
                <a:ea typeface="Calibri"/>
                <a:cs typeface="Calibri"/>
              </a:rPr>
              <a:t> </a:t>
            </a:r>
            <a:r>
              <a:rPr lang="en-US" sz="1100" u="sng" dirty="0">
                <a:solidFill>
                  <a:schemeClr val="accent4">
                    <a:lumMod val="76000"/>
                  </a:schemeClr>
                </a:solidFill>
                <a:latin typeface="Calibri"/>
                <a:ea typeface="Calibri"/>
                <a:cs typeface="Calibri"/>
                <a:hlinkClick r:id="rId16">
                  <a:extLst>
                    <a:ext uri="{A12FA001-AC4F-418D-AE19-62706E023703}">
                      <ahyp:hlinkClr xmlns:ahyp="http://schemas.microsoft.com/office/drawing/2018/hyperlinkcolor" val="tx"/>
                    </a:ext>
                  </a:extLst>
                </a:hlinkClick>
              </a:rPr>
              <a:t>https://www.vecteezy.com/vector-art/25779549-lightbulb-in-human-head-silhouette-and-line-icons-set-intellectual-process-black-and-color-symbol-collection-creative-thinking-pictogram-innovation-science-idea-sign-isolated-vector-illustration</a:t>
            </a:r>
            <a:r>
              <a:rPr lang="en-US" sz="1100" u="sng" dirty="0">
                <a:solidFill>
                  <a:schemeClr val="accent4">
                    <a:lumMod val="76000"/>
                  </a:schemeClr>
                </a:solidFill>
                <a:latin typeface="Calibri"/>
                <a:ea typeface="Calibri"/>
                <a:cs typeface="Calibri"/>
              </a:rPr>
              <a:t> </a:t>
            </a:r>
            <a:r>
              <a:rPr lang="en-US" sz="1100" dirty="0">
                <a:solidFill>
                  <a:schemeClr val="tx1">
                    <a:lumMod val="75000"/>
                    <a:lumOff val="25000"/>
                  </a:schemeClr>
                </a:solidFill>
                <a:latin typeface="Calibri"/>
                <a:ea typeface="Calibri"/>
                <a:cs typeface="Calibri"/>
              </a:rPr>
              <a:t>(Accessed 13 January 2025)</a:t>
            </a:r>
            <a:endParaRPr lang="en-US" dirty="0">
              <a:solidFill>
                <a:schemeClr val="tx1">
                  <a:lumMod val="75000"/>
                  <a:lumOff val="25000"/>
                </a:schemeClr>
              </a:solidFill>
              <a:ea typeface="Meiryo"/>
            </a:endParaRPr>
          </a:p>
          <a:p>
            <a:pPr marL="171450" indent="-171450">
              <a:lnSpc>
                <a:spcPct val="150000"/>
              </a:lnSpc>
              <a:buFont typeface="Calibri"/>
              <a:buChar char="-"/>
            </a:pPr>
            <a:r>
              <a:rPr lang="en-US" sz="1100" dirty="0" err="1">
                <a:solidFill>
                  <a:schemeClr val="tx1">
                    <a:lumMod val="75000"/>
                    <a:lumOff val="25000"/>
                  </a:schemeClr>
                </a:solidFill>
                <a:latin typeface="Calibri"/>
                <a:ea typeface="Calibri"/>
                <a:cs typeface="Calibri"/>
              </a:rPr>
              <a:t>Vecteezy</a:t>
            </a:r>
            <a:r>
              <a:rPr lang="en-US" sz="1100" dirty="0">
                <a:solidFill>
                  <a:schemeClr val="tx1">
                    <a:lumMod val="75000"/>
                    <a:lumOff val="25000"/>
                  </a:schemeClr>
                </a:solidFill>
                <a:latin typeface="Calibri"/>
                <a:ea typeface="Calibri"/>
                <a:cs typeface="Calibri"/>
              </a:rPr>
              <a:t> (</a:t>
            </a:r>
            <a:r>
              <a:rPr lang="en-US" sz="1100" dirty="0" err="1">
                <a:solidFill>
                  <a:schemeClr val="tx1">
                    <a:lumMod val="75000"/>
                    <a:lumOff val="25000"/>
                  </a:schemeClr>
                </a:solidFill>
                <a:latin typeface="Calibri"/>
                <a:ea typeface="Calibri"/>
                <a:cs typeface="Calibri"/>
              </a:rPr>
              <a:t>n.d</a:t>
            </a:r>
            <a:r>
              <a:rPr lang="en-US" sz="1100" dirty="0">
                <a:solidFill>
                  <a:schemeClr val="tx1">
                    <a:lumMod val="75000"/>
                    <a:lumOff val="25000"/>
                  </a:schemeClr>
                </a:solidFill>
                <a:latin typeface="Calibri"/>
                <a:ea typeface="Calibri"/>
                <a:cs typeface="Calibri"/>
              </a:rPr>
              <a:t>) </a:t>
            </a:r>
            <a:r>
              <a:rPr lang="en-US" sz="1100" i="1" dirty="0">
                <a:solidFill>
                  <a:schemeClr val="tx1">
                    <a:lumMod val="75000"/>
                    <a:lumOff val="25000"/>
                  </a:schemeClr>
                </a:solidFill>
                <a:latin typeface="Calibri"/>
                <a:ea typeface="Calibri"/>
                <a:cs typeface="Calibri"/>
              </a:rPr>
              <a:t>Set of mathematics doodle illustrations with black and white design on isolated background Pro </a:t>
            </a:r>
            <a:r>
              <a:rPr lang="en-US" sz="1100" i="1" dirty="0" err="1">
                <a:solidFill>
                  <a:schemeClr val="tx1">
                    <a:lumMod val="75000"/>
                    <a:lumOff val="25000"/>
                  </a:schemeClr>
                </a:solidFill>
                <a:latin typeface="Calibri"/>
                <a:ea typeface="Calibri"/>
                <a:cs typeface="Calibri"/>
              </a:rPr>
              <a:t>Vecto</a:t>
            </a:r>
            <a:r>
              <a:rPr lang="en-US" sz="1100" i="1" dirty="0">
                <a:solidFill>
                  <a:schemeClr val="tx1">
                    <a:lumMod val="75000"/>
                    <a:lumOff val="25000"/>
                  </a:schemeClr>
                </a:solidFill>
                <a:latin typeface="Calibri"/>
                <a:ea typeface="Calibri"/>
                <a:cs typeface="Calibri"/>
              </a:rPr>
              <a:t>. </a:t>
            </a:r>
            <a:r>
              <a:rPr lang="en-US" sz="1100" dirty="0">
                <a:solidFill>
                  <a:schemeClr val="tx1">
                    <a:lumMod val="75000"/>
                    <a:lumOff val="25000"/>
                  </a:schemeClr>
                </a:solidFill>
                <a:latin typeface="Calibri"/>
                <a:ea typeface="Calibri"/>
                <a:cs typeface="Calibri"/>
              </a:rPr>
              <a:t>Available at:</a:t>
            </a:r>
            <a:r>
              <a:rPr lang="en-US" sz="1100" dirty="0">
                <a:solidFill>
                  <a:schemeClr val="accent4">
                    <a:lumMod val="76000"/>
                  </a:schemeClr>
                </a:solidFill>
                <a:latin typeface="Calibri"/>
                <a:ea typeface="Calibri"/>
                <a:cs typeface="Calibri"/>
              </a:rPr>
              <a:t> </a:t>
            </a:r>
            <a:r>
              <a:rPr lang="en-US" sz="1100" u="sng" dirty="0">
                <a:solidFill>
                  <a:schemeClr val="accent4">
                    <a:lumMod val="76000"/>
                  </a:schemeClr>
                </a:solidFill>
                <a:latin typeface="Calibri"/>
                <a:ea typeface="Calibri"/>
                <a:cs typeface="Calibri"/>
                <a:hlinkClick r:id="rId17">
                  <a:extLst>
                    <a:ext uri="{A12FA001-AC4F-418D-AE19-62706E023703}">
                      <ahyp:hlinkClr xmlns:ahyp="http://schemas.microsoft.com/office/drawing/2018/hyperlinkcolor" val="tx"/>
                    </a:ext>
                  </a:extLst>
                </a:hlinkClick>
              </a:rPr>
              <a:t>https://www.vecteezy.com/vector-art/24092261-set-of-mathematics-doodle-illustrations-with-black-and-white-design-on-isolated-background</a:t>
            </a:r>
            <a:r>
              <a:rPr lang="en-US" sz="1100" u="sng" dirty="0">
                <a:solidFill>
                  <a:schemeClr val="accent4">
                    <a:lumMod val="76000"/>
                  </a:schemeClr>
                </a:solidFill>
                <a:latin typeface="Calibri"/>
                <a:ea typeface="Calibri"/>
                <a:cs typeface="Calibri"/>
              </a:rPr>
              <a:t>  </a:t>
            </a:r>
            <a:r>
              <a:rPr lang="en-US" sz="1100" dirty="0">
                <a:solidFill>
                  <a:schemeClr val="tx1">
                    <a:lumMod val="75000"/>
                    <a:lumOff val="25000"/>
                  </a:schemeClr>
                </a:solidFill>
                <a:latin typeface="Calibri"/>
                <a:ea typeface="Calibri"/>
                <a:cs typeface="Calibri"/>
              </a:rPr>
              <a:t>(Accessed 10 January 2025)</a:t>
            </a:r>
            <a:endParaRPr lang="en-US" dirty="0">
              <a:solidFill>
                <a:schemeClr val="tx1">
                  <a:lumMod val="75000"/>
                  <a:lumOff val="25000"/>
                </a:schemeClr>
              </a:solidFill>
              <a:ea typeface="Meiryo"/>
            </a:endParaRPr>
          </a:p>
          <a:p>
            <a:pPr>
              <a:buFont typeface="Calibri"/>
              <a:buChar char="-"/>
            </a:pPr>
            <a:endParaRPr lang="en-US">
              <a:ea typeface="Meiryo"/>
            </a:endParaRPr>
          </a:p>
          <a:p>
            <a:pPr marL="285750" indent="-285750">
              <a:lnSpc>
                <a:spcPct val="130000"/>
              </a:lnSpc>
              <a:spcBef>
                <a:spcPts val="930"/>
              </a:spcBef>
              <a:buFont typeface="Calibri"/>
              <a:buChar char="-"/>
            </a:pPr>
            <a:endParaRPr lang="en-US" sz="1100" dirty="0">
              <a:solidFill>
                <a:schemeClr val="tx1">
                  <a:lumMod val="75000"/>
                  <a:lumOff val="25000"/>
                </a:schemeClr>
              </a:solidFill>
              <a:latin typeface="Calibri"/>
              <a:ea typeface="Meiryo"/>
              <a:cs typeface="Calibri"/>
            </a:endParaRPr>
          </a:p>
        </p:txBody>
      </p:sp>
    </p:spTree>
    <p:extLst>
      <p:ext uri="{BB962C8B-B14F-4D97-AF65-F5344CB8AC3E}">
        <p14:creationId xmlns:p14="http://schemas.microsoft.com/office/powerpoint/2010/main" val="3760042769"/>
      </p:ext>
    </p:extLst>
  </p:cSld>
  <p:clrMapOvr>
    <a:masterClrMapping/>
  </p:clrMapOvr>
</p:sld>
</file>

<file path=ppt/theme/theme1.xml><?xml version="1.0" encoding="utf-8"?>
<a:theme xmlns:a="http://schemas.openxmlformats.org/drawingml/2006/main" name="SketchLinesVTI">
  <a:themeElements>
    <a:clrScheme name="SketchLines">
      <a:dk1>
        <a:sysClr val="windowText" lastClr="000000"/>
      </a:dk1>
      <a:lt1>
        <a:sysClr val="window" lastClr="FFFFFF"/>
      </a:lt1>
      <a:dk2>
        <a:srgbClr val="564E4E"/>
      </a:dk2>
      <a:lt2>
        <a:srgbClr val="EEEBE2"/>
      </a:lt2>
      <a:accent1>
        <a:srgbClr val="E54837"/>
      </a:accent1>
      <a:accent2>
        <a:srgbClr val="947F53"/>
      </a:accent2>
      <a:accent3>
        <a:srgbClr val="BE8D64"/>
      </a:accent3>
      <a:accent4>
        <a:srgbClr val="E0C171"/>
      </a:accent4>
      <a:accent5>
        <a:srgbClr val="968572"/>
      </a:accent5>
      <a:accent6>
        <a:srgbClr val="855D5D"/>
      </a:accent6>
      <a:hlink>
        <a:srgbClr val="CC9900"/>
      </a:hlink>
      <a:folHlink>
        <a:srgbClr val="96A9A9"/>
      </a:folHlink>
    </a:clrScheme>
    <a:fontScheme name="Custom 7">
      <a:majorFont>
        <a:latin typeface="Meiryo"/>
        <a:ea typeface=""/>
        <a:cs typeface=""/>
      </a:majorFont>
      <a:minorFont>
        <a:latin typeface="Meiryo"/>
        <a:ea typeface=""/>
        <a:cs typeface=""/>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LinesVTI" id="{8C0B0F05-C8D0-4078-9615-83E590287484}" vid="{43A7BC57-C1E3-4EE6-BDBC-5422DD574AF2}"/>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27</Slides>
  <Notes>0</Notes>
  <HiddenSlides>0</HiddenSlides>
  <MMClips>0</MMClips>
  <ScaleCrop>false</ScaleCrop>
  <HeadingPairs>
    <vt:vector size="4" baseType="variant">
      <vt:variant>
        <vt:lpstr>Theme</vt:lpstr>
      </vt:variant>
      <vt:variant>
        <vt:i4>1</vt:i4>
      </vt:variant>
      <vt:variant>
        <vt:lpstr>Slide Titles</vt:lpstr>
      </vt:variant>
      <vt:variant>
        <vt:i4>27</vt:i4>
      </vt:variant>
    </vt:vector>
  </HeadingPairs>
  <TitlesOfParts>
    <vt:vector size="28" baseType="lpstr">
      <vt:lpstr>SketchLinesVTI</vt:lpstr>
      <vt:lpstr>Assessment For Learning</vt:lpstr>
      <vt:lpstr>What will be discussed today?</vt:lpstr>
      <vt:lpstr>The Pupils within the Class</vt:lpstr>
      <vt:lpstr>Progression</vt:lpstr>
      <vt:lpstr>What is Assessment for Learning?</vt:lpstr>
      <vt:lpstr> </vt:lpstr>
      <vt:lpstr>Four Key Elements </vt:lpstr>
      <vt:lpstr>The limitations within AfL</vt:lpstr>
      <vt:lpstr>PowerPoint Presentation</vt:lpstr>
      <vt:lpstr>What led me to select Mathematics and Numeracy?</vt:lpstr>
      <vt:lpstr>Learning Intention</vt:lpstr>
      <vt:lpstr>Introduction of the lesson </vt:lpstr>
      <vt:lpstr>Think, Pair, Share</vt:lpstr>
      <vt:lpstr>Think Phase</vt:lpstr>
      <vt:lpstr>Pair Phase</vt:lpstr>
      <vt:lpstr>Share Phase</vt:lpstr>
      <vt:lpstr>The limitations within Think, Piar, Share</vt:lpstr>
      <vt:lpstr>The Main Tasks</vt:lpstr>
      <vt:lpstr>Plenary </vt:lpstr>
      <vt:lpstr>Exit Tickets </vt:lpstr>
      <vt:lpstr>My implementation of exit tickets</vt:lpstr>
      <vt:lpstr>The limitations within Exit Tickets</vt:lpstr>
      <vt:lpstr>Conclusion</vt:lpstr>
      <vt:lpstr>Reference List </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3453</cp:revision>
  <dcterms:created xsi:type="dcterms:W3CDTF">2025-01-07T13:39:18Z</dcterms:created>
  <dcterms:modified xsi:type="dcterms:W3CDTF">2025-01-16T13:10:00Z</dcterms:modified>
</cp:coreProperties>
</file>