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6"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embeddedFontLst>
    <p:embeddedFont>
      <p:font typeface="Instrument Sans" panose="020B0604020202020204" charset="0"/>
      <p:regular r:id="rId14"/>
      <p:bold r:id="rId15"/>
      <p:italic r:id="rId16"/>
      <p:boldItalic r:id="rId17"/>
    </p:embeddedFont>
    <p:embeddedFont>
      <p:font typeface="Instrument Sans Medium" panose="020B0604020202020204" charset="0"/>
      <p:regular r:id="rId18"/>
      <p:bold r:id="rId19"/>
      <p:italic r:id="rId20"/>
      <p:boldItalic r:id="rId21"/>
    </p:embeddedFont>
    <p:embeddedFont>
      <p:font typeface="Instrument Sans SemiBold" panose="020B0604020202020204" charset="0"/>
      <p:regular r:id="rId22"/>
      <p:bold r:id="rId23"/>
      <p:italic r:id="rId24"/>
      <p:boldItalic r:id="rId25"/>
    </p:embeddedFont>
    <p:embeddedFont>
      <p:font typeface="Outfit" panose="020B0604020202020204" charset="0"/>
      <p:regular r:id="rId26"/>
      <p:bold r:id="rId27"/>
    </p:embeddedFont>
    <p:embeddedFont>
      <p:font typeface="Outfit SemiBold" panose="020B0604020202020204" charset="0"/>
      <p:regular r:id="rId28"/>
      <p:bold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966" y="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font" Target="fonts/font13.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font" Target="fonts/font1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font" Target="fonts/font15.fntdata"/><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4"/>
        <p:cNvGrpSpPr/>
        <p:nvPr/>
      </p:nvGrpSpPr>
      <p:grpSpPr>
        <a:xfrm>
          <a:off x="0" y="0"/>
          <a:ext cx="0" cy="0"/>
          <a:chOff x="0" y="0"/>
          <a:chExt cx="0" cy="0"/>
        </a:xfrm>
      </p:grpSpPr>
      <p:sp>
        <p:nvSpPr>
          <p:cNvPr id="415" name="Google Shape;415;h4bcea70d0b0a6c8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6" name="Google Shape;416;h4bcea70d0b0a6c8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Good morning/afternoon. My presentation focuses on my future career choice of becoming a Care Assistant in the UK health and social care sector. I have selected a current Care Assistant vacancy with Helping Hands Home Care in Birmingham. I will briefly explain the role, compare my strengths and development needs with the job requirements, and use a SWOT analysis to consider opportunities and challenges.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
        <p:cNvGrpSpPr/>
        <p:nvPr/>
      </p:nvGrpSpPr>
      <p:grpSpPr>
        <a:xfrm>
          <a:off x="0" y="0"/>
          <a:ext cx="0" cy="0"/>
          <a:chOff x="0" y="0"/>
          <a:chExt cx="0" cy="0"/>
        </a:xfrm>
      </p:grpSpPr>
      <p:sp>
        <p:nvSpPr>
          <p:cNvPr id="424" name="Google Shape;424;h4bcea70d0b0a6c81_0_2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5" name="Google Shape;425;h4bcea70d0b0a6c81_0_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 have chosen Care Assistant as my future career because it involves directly supporting people with their daily needs, independence and wellbeing. The role requires compassion, dignity and person-centred care. The Care Certificate standards also identify safe, compassionate and high-quality care as core expectations for workers in health and social care. This career interests me because it combines practical support with meaningful interaction and gives opportunities for future development.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0"/>
        <p:cNvGrpSpPr/>
        <p:nvPr/>
      </p:nvGrpSpPr>
      <p:grpSpPr>
        <a:xfrm>
          <a:off x="0" y="0"/>
          <a:ext cx="0" cy="0"/>
          <a:chOff x="0" y="0"/>
          <a:chExt cx="0" cy="0"/>
        </a:xfrm>
      </p:grpSpPr>
      <p:sp>
        <p:nvSpPr>
          <p:cNvPr id="431" name="Google Shape;431;h4bcea70d0b0a6c81_0_14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2" name="Google Shape;432;h4bcea70d0b0a6c81_0_14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 live job advert I selected is for a Care Assistant with Helping Hands Home Care in Birmingham. The role is permanent and available on either a full-time or part-time basis, with a salary of £15.20 per hour. The advert states that previous care experience is not required because full training is provided. Duties include companionship, personal care, mobility support, medication support, household tasks and helping customers remain independent. The employer mainly looks for kindness, reliability, compassion and a willingness to learn.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7"/>
        <p:cNvGrpSpPr/>
        <p:nvPr/>
      </p:nvGrpSpPr>
      <p:grpSpPr>
        <a:xfrm>
          <a:off x="0" y="0"/>
          <a:ext cx="0" cy="0"/>
          <a:chOff x="0" y="0"/>
          <a:chExt cx="0" cy="0"/>
        </a:xfrm>
      </p:grpSpPr>
      <p:sp>
        <p:nvSpPr>
          <p:cNvPr id="438" name="Google Shape;438;h4bcea70d0b0a6c81_0_14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9" name="Google Shape;439;h4bcea70d0b0a6c81_0_14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My main strengths are compassion, communication, patience, reliability and willingness to learn. These qualities match the Helping Hands job advert because the organisation emphasises kindness, dignity and people-first care. Good communication is especially important because Care Assistants need to listen to service users, understand their preferences and report concerns clearly. The Care Certificate also identifies communication as a core professional standard.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4"/>
        <p:cNvGrpSpPr/>
        <p:nvPr/>
      </p:nvGrpSpPr>
      <p:grpSpPr>
        <a:xfrm>
          <a:off x="0" y="0"/>
          <a:ext cx="0" cy="0"/>
          <a:chOff x="0" y="0"/>
          <a:chExt cx="0" cy="0"/>
        </a:xfrm>
      </p:grpSpPr>
      <p:sp>
        <p:nvSpPr>
          <p:cNvPr id="445" name="Google Shape;445;h4bcea70d0b0a6c81_0_144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6" name="Google Shape;446;h4bcea70d0b0a6c81_0_14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Although I have personal qualities that suit the role, I also recognise areas where I need further development. These include limited direct home-care experience, limited confidence with personal care tasks and medication support, and the need to strengthen my knowledge of safeguarding and professional procedures. Recognising these weaknesses is important because being caring is not enough on its own. Safe practice also depends on competence, training and knowing when to ask for support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1"/>
        <p:cNvGrpSpPr/>
        <p:nvPr/>
      </p:nvGrpSpPr>
      <p:grpSpPr>
        <a:xfrm>
          <a:off x="0" y="0"/>
          <a:ext cx="0" cy="0"/>
          <a:chOff x="0" y="0"/>
          <a:chExt cx="0" cy="0"/>
        </a:xfrm>
      </p:grpSpPr>
      <p:sp>
        <p:nvSpPr>
          <p:cNvPr id="452" name="Google Shape;452;h4bcea70d0b0a6c81_0_144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3" name="Google Shape;453;h4bcea70d0b0a6c81_0_14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This role offers several useful development opportunities. Helping Hands provides full training, Care Certificate development, apprenticeships and ongoing career support. These opportunities would help me improve my practical knowledge and confidence. Morrow et al. found that career pathways, professional development and supportive organisations are important for building a skilled and motivated home-care workforce. I could use these opportunities to develop from an entry-level Care Assistant into more advanced care roles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8"/>
        <p:cNvGrpSpPr/>
        <p:nvPr/>
      </p:nvGrpSpPr>
      <p:grpSpPr>
        <a:xfrm>
          <a:off x="0" y="0"/>
          <a:ext cx="0" cy="0"/>
          <a:chOff x="0" y="0"/>
          <a:chExt cx="0" cy="0"/>
        </a:xfrm>
      </p:grpSpPr>
      <p:sp>
        <p:nvSpPr>
          <p:cNvPr id="459" name="Google Shape;459;h4bcea70d0b0a6c81_0_145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0" name="Google Shape;460;h4bcea70d0b0a6c81_0_14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There are also challenges linked to care work. These include emotional pressure, lone working, physical demands, travel between customers and responsibility for vulnerable people. Patynowska et al. found that newly employed Healthcare Assistants working alone in community settings can experience isolation and may need strong educational and peer support. Forward et al. also highlight that homecare workers can face gaps in training and support, especially in complex situations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5"/>
        <p:cNvGrpSpPr/>
        <p:nvPr/>
      </p:nvGrpSpPr>
      <p:grpSpPr>
        <a:xfrm>
          <a:off x="0" y="0"/>
          <a:ext cx="0" cy="0"/>
          <a:chOff x="0" y="0"/>
          <a:chExt cx="0" cy="0"/>
        </a:xfrm>
      </p:grpSpPr>
      <p:sp>
        <p:nvSpPr>
          <p:cNvPr id="466" name="Google Shape;466;h4bcea70d0b0a6c81_0_14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7" name="Google Shape;467;h4bcea70d0b0a6c81_0_14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 can use my existing strengths to manage these weaknesses and threats. My communication skills would help me ask for guidance and report concerns. My patience and compassion would support respectful personal care, while my willingness to learn would help me make full use of training opportunities. Yang et al. show that compassion can be affected by workplace pressures, so personal qualities should be supported by good training and organisational support. The CQC also expects care to be safe, person-centred and respectful of dignity.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2"/>
        <p:cNvGrpSpPr/>
        <p:nvPr/>
      </p:nvGrpSpPr>
      <p:grpSpPr>
        <a:xfrm>
          <a:off x="0" y="0"/>
          <a:ext cx="0" cy="0"/>
          <a:chOff x="0" y="0"/>
          <a:chExt cx="0" cy="0"/>
        </a:xfrm>
      </p:grpSpPr>
      <p:sp>
        <p:nvSpPr>
          <p:cNvPr id="473" name="Google Shape;473;h4bcea70d0b0a6c81_0_14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4" name="Google Shape;474;h4bcea70d0b0a6c81_0_14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My action plan is to complete the Care Certificate, improve my knowledge of safeguarding and medication support, gain practical care experience and develop confidence in communication and record keeping. I also plan to seek regular feedback and reflect on my progress. Overall, I believe the Care Assistant role fits my values of compassion, respect and helping others, but I also understand that I need continuous learning and practical development to provide safe and person-centred care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h4bcea70d0b0a6c81_0_14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1" name="Google Shape;481;h4bcea70d0b0a6c81_0_14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6"/>
        <p:cNvGrpSpPr/>
        <p:nvPr/>
      </p:nvGrpSpPr>
      <p:grpSpPr>
        <a:xfrm>
          <a:off x="0" y="0"/>
          <a:ext cx="0" cy="0"/>
          <a:chOff x="0" y="0"/>
          <a:chExt cx="0" cy="0"/>
        </a:xfrm>
      </p:grpSpPr>
      <p:sp>
        <p:nvSpPr>
          <p:cNvPr id="487" name="Google Shape;487;h4bcea70d0b0a6c81_0_10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8" name="Google Shape;488;h4bcea70d0b0a6c81_0_10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Thank you for listening to my presentation. I hope I have clearly explained why I am interested in becoming a Care Assistant and how my strengths, weaknesses, opportunities and threats relate to this career. I am now happy to answer any questions.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Cover">
  <p:cSld name="BLANK_3">
    <p:spTree>
      <p:nvGrpSpPr>
        <p:cNvPr id="1" name="Shape 8"/>
        <p:cNvGrpSpPr/>
        <p:nvPr/>
      </p:nvGrpSpPr>
      <p:grpSpPr>
        <a:xfrm>
          <a:off x="0" y="0"/>
          <a:ext cx="0" cy="0"/>
          <a:chOff x="0" y="0"/>
          <a:chExt cx="0" cy="0"/>
        </a:xfrm>
      </p:grpSpPr>
      <p:sp>
        <p:nvSpPr>
          <p:cNvPr id="9" name="Google Shape;9;p2"/>
          <p:cNvSpPr/>
          <p:nvPr/>
        </p:nvSpPr>
        <p:spPr>
          <a:xfrm flipH="1">
            <a:off x="575775" y="282900"/>
            <a:ext cx="6489000" cy="4574400"/>
          </a:xfrm>
          <a:prstGeom prst="round2DiagRect">
            <a:avLst>
              <a:gd name="adj1" fmla="val 6071"/>
              <a:gd name="adj2" fmla="val 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
        <p:nvSpPr>
          <p:cNvPr id="10" name="Google Shape;10;p2"/>
          <p:cNvSpPr/>
          <p:nvPr/>
        </p:nvSpPr>
        <p:spPr>
          <a:xfrm rot="5400000">
            <a:off x="7817600" y="-468900"/>
            <a:ext cx="291000" cy="17946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
        <p:nvSpPr>
          <p:cNvPr id="11" name="Google Shape;11;p2"/>
          <p:cNvSpPr/>
          <p:nvPr/>
        </p:nvSpPr>
        <p:spPr>
          <a:xfrm>
            <a:off x="284775" y="282900"/>
            <a:ext cx="291000" cy="4574400"/>
          </a:xfrm>
          <a:prstGeom prst="roundRect">
            <a:avLst>
              <a:gd name="adj" fmla="val 50000"/>
            </a:avLst>
          </a:prstGeom>
          <a:solidFill>
            <a:schemeClr val="accent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
        <p:nvSpPr>
          <p:cNvPr id="12" name="Google Shape;12;p2"/>
          <p:cNvSpPr txBox="1">
            <a:spLocks noGrp="1"/>
          </p:cNvSpPr>
          <p:nvPr>
            <p:ph type="subTitle" idx="1"/>
          </p:nvPr>
        </p:nvSpPr>
        <p:spPr>
          <a:xfrm>
            <a:off x="1008000" y="4285050"/>
            <a:ext cx="1573800" cy="333300"/>
          </a:xfrm>
          <a:prstGeom prst="rect">
            <a:avLst/>
          </a:prstGeom>
        </p:spPr>
        <p:txBody>
          <a:bodyPr spcFirstLastPara="1" wrap="square" lIns="0" tIns="0" rIns="0" bIns="0" anchor="b" anchorCtr="0">
            <a:noAutofit/>
          </a:bodyPr>
          <a:lstStyle>
            <a:lvl1pPr lvl="0">
              <a:spcBef>
                <a:spcPts val="0"/>
              </a:spcBef>
              <a:spcAft>
                <a:spcPts val="0"/>
              </a:spcAft>
              <a:buSzPts val="800"/>
              <a:buFont typeface="Outfit"/>
              <a:buNone/>
              <a:defRPr sz="800">
                <a:latin typeface="Outfit"/>
                <a:ea typeface="Outfit"/>
                <a:cs typeface="Outfit"/>
                <a:sym typeface="Outfit"/>
              </a:defRPr>
            </a:lvl1pPr>
            <a:lvl2pPr lvl="1">
              <a:spcBef>
                <a:spcPts val="0"/>
              </a:spcBef>
              <a:spcAft>
                <a:spcPts val="0"/>
              </a:spcAft>
              <a:buSzPts val="800"/>
              <a:buFont typeface="Outfit"/>
              <a:buNone/>
              <a:defRPr sz="800">
                <a:latin typeface="Outfit"/>
                <a:ea typeface="Outfit"/>
                <a:cs typeface="Outfit"/>
                <a:sym typeface="Outfit"/>
              </a:defRPr>
            </a:lvl2pPr>
            <a:lvl3pPr lvl="2">
              <a:spcBef>
                <a:spcPts val="0"/>
              </a:spcBef>
              <a:spcAft>
                <a:spcPts val="0"/>
              </a:spcAft>
              <a:buSzPts val="800"/>
              <a:buFont typeface="Outfit"/>
              <a:buNone/>
              <a:defRPr sz="800">
                <a:latin typeface="Outfit"/>
                <a:ea typeface="Outfit"/>
                <a:cs typeface="Outfit"/>
                <a:sym typeface="Outfit"/>
              </a:defRPr>
            </a:lvl3pPr>
            <a:lvl4pPr lvl="3">
              <a:spcBef>
                <a:spcPts val="0"/>
              </a:spcBef>
              <a:spcAft>
                <a:spcPts val="0"/>
              </a:spcAft>
              <a:buSzPts val="800"/>
              <a:buFont typeface="Outfit"/>
              <a:buNone/>
              <a:defRPr sz="800">
                <a:latin typeface="Outfit"/>
                <a:ea typeface="Outfit"/>
                <a:cs typeface="Outfit"/>
                <a:sym typeface="Outfit"/>
              </a:defRPr>
            </a:lvl4pPr>
            <a:lvl5pPr lvl="4">
              <a:spcBef>
                <a:spcPts val="0"/>
              </a:spcBef>
              <a:spcAft>
                <a:spcPts val="0"/>
              </a:spcAft>
              <a:buSzPts val="800"/>
              <a:buFont typeface="Outfit"/>
              <a:buNone/>
              <a:defRPr sz="800">
                <a:latin typeface="Outfit"/>
                <a:ea typeface="Outfit"/>
                <a:cs typeface="Outfit"/>
                <a:sym typeface="Outfit"/>
              </a:defRPr>
            </a:lvl5pPr>
            <a:lvl6pPr lvl="5">
              <a:spcBef>
                <a:spcPts val="0"/>
              </a:spcBef>
              <a:spcAft>
                <a:spcPts val="0"/>
              </a:spcAft>
              <a:buSzPts val="800"/>
              <a:buFont typeface="Outfit"/>
              <a:buNone/>
              <a:defRPr sz="800">
                <a:latin typeface="Outfit"/>
                <a:ea typeface="Outfit"/>
                <a:cs typeface="Outfit"/>
                <a:sym typeface="Outfit"/>
              </a:defRPr>
            </a:lvl6pPr>
            <a:lvl7pPr lvl="6">
              <a:spcBef>
                <a:spcPts val="0"/>
              </a:spcBef>
              <a:spcAft>
                <a:spcPts val="0"/>
              </a:spcAft>
              <a:buSzPts val="800"/>
              <a:buFont typeface="Outfit"/>
              <a:buNone/>
              <a:defRPr sz="800">
                <a:latin typeface="Outfit"/>
                <a:ea typeface="Outfit"/>
                <a:cs typeface="Outfit"/>
                <a:sym typeface="Outfit"/>
              </a:defRPr>
            </a:lvl7pPr>
            <a:lvl8pPr lvl="7">
              <a:spcBef>
                <a:spcPts val="0"/>
              </a:spcBef>
              <a:spcAft>
                <a:spcPts val="0"/>
              </a:spcAft>
              <a:buSzPts val="800"/>
              <a:buFont typeface="Outfit"/>
              <a:buNone/>
              <a:defRPr sz="800">
                <a:latin typeface="Outfit"/>
                <a:ea typeface="Outfit"/>
                <a:cs typeface="Outfit"/>
                <a:sym typeface="Outfit"/>
              </a:defRPr>
            </a:lvl8pPr>
            <a:lvl9pPr lvl="8">
              <a:spcBef>
                <a:spcPts val="0"/>
              </a:spcBef>
              <a:spcAft>
                <a:spcPts val="0"/>
              </a:spcAft>
              <a:buSzPts val="800"/>
              <a:buFont typeface="Outfit"/>
              <a:buNone/>
              <a:defRPr sz="800">
                <a:latin typeface="Outfit"/>
                <a:ea typeface="Outfit"/>
                <a:cs typeface="Outfit"/>
                <a:sym typeface="Outfit"/>
              </a:defRPr>
            </a:lvl9pPr>
          </a:lstStyle>
          <a:p>
            <a:endParaRPr/>
          </a:p>
        </p:txBody>
      </p:sp>
      <p:sp>
        <p:nvSpPr>
          <p:cNvPr id="13" name="Google Shape;13;p2"/>
          <p:cNvSpPr txBox="1">
            <a:spLocks noGrp="1"/>
          </p:cNvSpPr>
          <p:nvPr>
            <p:ph type="title"/>
          </p:nvPr>
        </p:nvSpPr>
        <p:spPr>
          <a:xfrm>
            <a:off x="1008000" y="587700"/>
            <a:ext cx="4957200" cy="1223400"/>
          </a:xfrm>
          <a:prstGeom prst="rect">
            <a:avLst/>
          </a:prstGeom>
        </p:spPr>
        <p:txBody>
          <a:bodyPr spcFirstLastPara="1" wrap="square" lIns="0" tIns="0" rIns="0" bIns="0" anchor="t" anchorCtr="0">
            <a:noAutofit/>
          </a:bodyPr>
          <a:lstStyle>
            <a:lvl1pPr lvl="0">
              <a:spcBef>
                <a:spcPts val="0"/>
              </a:spcBef>
              <a:spcAft>
                <a:spcPts val="0"/>
              </a:spcAft>
              <a:buNone/>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14" name="Google Shape;14;p2"/>
          <p:cNvSpPr>
            <a:spLocks noGrp="1"/>
          </p:cNvSpPr>
          <p:nvPr>
            <p:ph type="pic" idx="2"/>
          </p:nvPr>
        </p:nvSpPr>
        <p:spPr>
          <a:xfrm>
            <a:off x="7064850" y="575175"/>
            <a:ext cx="1794600" cy="4283100"/>
          </a:xfrm>
          <a:prstGeom prst="roundRect">
            <a:avLst>
              <a:gd name="adj" fmla="val 16555"/>
            </a:avLst>
          </a:prstGeom>
          <a:noFill/>
          <a:ln>
            <a:noFill/>
          </a:ln>
        </p:spPr>
        <p:txBody>
          <a:bodyPr/>
          <a:lstStyle/>
          <a:p>
            <a:endParaRPr lang="en-GB"/>
          </a:p>
        </p:txBody>
      </p:sp>
      <p:sp>
        <p:nvSpPr>
          <p:cNvPr id="15" name="Google Shape;15;p2"/>
          <p:cNvSpPr txBox="1">
            <a:spLocks noGrp="1"/>
          </p:cNvSpPr>
          <p:nvPr>
            <p:ph type="subTitle" idx="3"/>
          </p:nvPr>
        </p:nvSpPr>
        <p:spPr>
          <a:xfrm>
            <a:off x="3178225" y="4285050"/>
            <a:ext cx="1573800" cy="3333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800"/>
              <a:buFont typeface="Outfit"/>
              <a:buNone/>
              <a:defRPr sz="800">
                <a:latin typeface="Outfit"/>
                <a:ea typeface="Outfit"/>
                <a:cs typeface="Outfit"/>
                <a:sym typeface="Outfit"/>
              </a:defRPr>
            </a:lvl1pPr>
            <a:lvl2pPr lvl="1">
              <a:spcBef>
                <a:spcPts val="0"/>
              </a:spcBef>
              <a:spcAft>
                <a:spcPts val="0"/>
              </a:spcAft>
              <a:buClr>
                <a:schemeClr val="lt1"/>
              </a:buClr>
              <a:buSzPts val="800"/>
              <a:buFont typeface="Outfit"/>
              <a:buNone/>
              <a:defRPr sz="800">
                <a:latin typeface="Outfit"/>
                <a:ea typeface="Outfit"/>
                <a:cs typeface="Outfit"/>
                <a:sym typeface="Outfit"/>
              </a:defRPr>
            </a:lvl2pPr>
            <a:lvl3pPr lvl="2">
              <a:spcBef>
                <a:spcPts val="0"/>
              </a:spcBef>
              <a:spcAft>
                <a:spcPts val="0"/>
              </a:spcAft>
              <a:buClr>
                <a:schemeClr val="lt1"/>
              </a:buClr>
              <a:buSzPts val="800"/>
              <a:buFont typeface="Outfit"/>
              <a:buNone/>
              <a:defRPr sz="800">
                <a:latin typeface="Outfit"/>
                <a:ea typeface="Outfit"/>
                <a:cs typeface="Outfit"/>
                <a:sym typeface="Outfit"/>
              </a:defRPr>
            </a:lvl3pPr>
            <a:lvl4pPr lvl="3">
              <a:spcBef>
                <a:spcPts val="0"/>
              </a:spcBef>
              <a:spcAft>
                <a:spcPts val="0"/>
              </a:spcAft>
              <a:buClr>
                <a:schemeClr val="lt1"/>
              </a:buClr>
              <a:buSzPts val="800"/>
              <a:buFont typeface="Outfit"/>
              <a:buNone/>
              <a:defRPr sz="800">
                <a:latin typeface="Outfit"/>
                <a:ea typeface="Outfit"/>
                <a:cs typeface="Outfit"/>
                <a:sym typeface="Outfit"/>
              </a:defRPr>
            </a:lvl4pPr>
            <a:lvl5pPr lvl="4">
              <a:spcBef>
                <a:spcPts val="0"/>
              </a:spcBef>
              <a:spcAft>
                <a:spcPts val="0"/>
              </a:spcAft>
              <a:buClr>
                <a:schemeClr val="lt1"/>
              </a:buClr>
              <a:buSzPts val="800"/>
              <a:buFont typeface="Outfit"/>
              <a:buNone/>
              <a:defRPr sz="800">
                <a:latin typeface="Outfit"/>
                <a:ea typeface="Outfit"/>
                <a:cs typeface="Outfit"/>
                <a:sym typeface="Outfit"/>
              </a:defRPr>
            </a:lvl5pPr>
            <a:lvl6pPr lvl="5">
              <a:spcBef>
                <a:spcPts val="0"/>
              </a:spcBef>
              <a:spcAft>
                <a:spcPts val="0"/>
              </a:spcAft>
              <a:buClr>
                <a:schemeClr val="lt1"/>
              </a:buClr>
              <a:buSzPts val="800"/>
              <a:buFont typeface="Outfit"/>
              <a:buNone/>
              <a:defRPr sz="800">
                <a:latin typeface="Outfit"/>
                <a:ea typeface="Outfit"/>
                <a:cs typeface="Outfit"/>
                <a:sym typeface="Outfit"/>
              </a:defRPr>
            </a:lvl6pPr>
            <a:lvl7pPr lvl="6">
              <a:spcBef>
                <a:spcPts val="0"/>
              </a:spcBef>
              <a:spcAft>
                <a:spcPts val="0"/>
              </a:spcAft>
              <a:buClr>
                <a:schemeClr val="lt1"/>
              </a:buClr>
              <a:buSzPts val="800"/>
              <a:buFont typeface="Outfit"/>
              <a:buNone/>
              <a:defRPr sz="800">
                <a:latin typeface="Outfit"/>
                <a:ea typeface="Outfit"/>
                <a:cs typeface="Outfit"/>
                <a:sym typeface="Outfit"/>
              </a:defRPr>
            </a:lvl7pPr>
            <a:lvl8pPr lvl="7">
              <a:spcBef>
                <a:spcPts val="0"/>
              </a:spcBef>
              <a:spcAft>
                <a:spcPts val="0"/>
              </a:spcAft>
              <a:buClr>
                <a:schemeClr val="lt1"/>
              </a:buClr>
              <a:buSzPts val="800"/>
              <a:buFont typeface="Outfit"/>
              <a:buNone/>
              <a:defRPr sz="800">
                <a:latin typeface="Outfit"/>
                <a:ea typeface="Outfit"/>
                <a:cs typeface="Outfit"/>
                <a:sym typeface="Outfit"/>
              </a:defRPr>
            </a:lvl8pPr>
            <a:lvl9pPr lvl="8">
              <a:spcBef>
                <a:spcPts val="0"/>
              </a:spcBef>
              <a:spcAft>
                <a:spcPts val="0"/>
              </a:spcAft>
              <a:buClr>
                <a:schemeClr val="lt1"/>
              </a:buClr>
              <a:buSzPts val="800"/>
              <a:buFont typeface="Outfit"/>
              <a:buNone/>
              <a:defRPr sz="800">
                <a:latin typeface="Outfit"/>
                <a:ea typeface="Outfit"/>
                <a:cs typeface="Outfit"/>
                <a:sym typeface="Outfit"/>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 Alt 1">
  <p:cSld name="BLANK_1_1_1_1">
    <p:spTree>
      <p:nvGrpSpPr>
        <p:cNvPr id="1" name="Shape 16"/>
        <p:cNvGrpSpPr/>
        <p:nvPr/>
      </p:nvGrpSpPr>
      <p:grpSpPr>
        <a:xfrm>
          <a:off x="0" y="0"/>
          <a:ext cx="0" cy="0"/>
          <a:chOff x="0" y="0"/>
          <a:chExt cx="0" cy="0"/>
        </a:xfrm>
      </p:grpSpPr>
      <p:sp>
        <p:nvSpPr>
          <p:cNvPr id="17" name="Google Shape;17;p3"/>
          <p:cNvSpPr txBox="1">
            <a:spLocks noGrp="1"/>
          </p:cNvSpPr>
          <p:nvPr>
            <p:ph type="title"/>
          </p:nvPr>
        </p:nvSpPr>
        <p:spPr>
          <a:xfrm>
            <a:off x="1731400" y="282900"/>
            <a:ext cx="71280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18" name="Google Shape;18;p3"/>
          <p:cNvSpPr txBox="1">
            <a:spLocks noGrp="1"/>
          </p:cNvSpPr>
          <p:nvPr>
            <p:ph type="subTitle" idx="1"/>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Clr>
                <a:schemeClr val="lt1"/>
              </a:buClr>
              <a:buSzPts val="800"/>
              <a:buNone/>
              <a:defRPr sz="800"/>
            </a:lvl2pPr>
            <a:lvl3pPr lvl="2" algn="ctr">
              <a:spcBef>
                <a:spcPts val="0"/>
              </a:spcBef>
              <a:spcAft>
                <a:spcPts val="0"/>
              </a:spcAft>
              <a:buClr>
                <a:schemeClr val="lt1"/>
              </a:buClr>
              <a:buSzPts val="800"/>
              <a:buNone/>
              <a:defRPr sz="800"/>
            </a:lvl3pPr>
            <a:lvl4pPr lvl="3" algn="ctr">
              <a:spcBef>
                <a:spcPts val="0"/>
              </a:spcBef>
              <a:spcAft>
                <a:spcPts val="0"/>
              </a:spcAft>
              <a:buClr>
                <a:schemeClr val="lt1"/>
              </a:buClr>
              <a:buSzPts val="800"/>
              <a:buNone/>
              <a:defRPr sz="800"/>
            </a:lvl4pPr>
            <a:lvl5pPr lvl="4" algn="ctr">
              <a:spcBef>
                <a:spcPts val="0"/>
              </a:spcBef>
              <a:spcAft>
                <a:spcPts val="0"/>
              </a:spcAft>
              <a:buClr>
                <a:schemeClr val="lt1"/>
              </a:buClr>
              <a:buSzPts val="800"/>
              <a:buNone/>
              <a:defRPr sz="800"/>
            </a:lvl5pPr>
            <a:lvl6pPr lvl="5" algn="ctr">
              <a:spcBef>
                <a:spcPts val="0"/>
              </a:spcBef>
              <a:spcAft>
                <a:spcPts val="0"/>
              </a:spcAft>
              <a:buClr>
                <a:schemeClr val="lt1"/>
              </a:buClr>
              <a:buSzPts val="800"/>
              <a:buNone/>
              <a:defRPr sz="800"/>
            </a:lvl6pPr>
            <a:lvl7pPr lvl="6" algn="ctr">
              <a:spcBef>
                <a:spcPts val="0"/>
              </a:spcBef>
              <a:spcAft>
                <a:spcPts val="0"/>
              </a:spcAft>
              <a:buClr>
                <a:schemeClr val="lt1"/>
              </a:buClr>
              <a:buSzPts val="800"/>
              <a:buNone/>
              <a:defRPr sz="800"/>
            </a:lvl7pPr>
            <a:lvl8pPr lvl="7" algn="ctr">
              <a:spcBef>
                <a:spcPts val="0"/>
              </a:spcBef>
              <a:spcAft>
                <a:spcPts val="0"/>
              </a:spcAft>
              <a:buClr>
                <a:schemeClr val="lt1"/>
              </a:buClr>
              <a:buSzPts val="800"/>
              <a:buNone/>
              <a:defRPr sz="800"/>
            </a:lvl8pPr>
            <a:lvl9pPr lvl="8" algn="ctr">
              <a:spcBef>
                <a:spcPts val="0"/>
              </a:spcBef>
              <a:spcAft>
                <a:spcPts val="0"/>
              </a:spcAft>
              <a:buClr>
                <a:schemeClr val="lt1"/>
              </a:buClr>
              <a:buSzPts val="800"/>
              <a:buNone/>
              <a:defRPr sz="800"/>
            </a:lvl9pPr>
          </a:lstStyle>
          <a:p>
            <a:endParaRPr/>
          </a:p>
        </p:txBody>
      </p:sp>
      <p:sp>
        <p:nvSpPr>
          <p:cNvPr id="19" name="Google Shape;19;p3"/>
          <p:cNvSpPr txBox="1">
            <a:spLocks noGrp="1"/>
          </p:cNvSpPr>
          <p:nvPr>
            <p:ph type="subTitle" idx="2"/>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20" name="Google Shape;20;p3"/>
          <p:cNvSpPr txBox="1">
            <a:spLocks noGrp="1"/>
          </p:cNvSpPr>
          <p:nvPr>
            <p:ph type="subTitle" idx="3"/>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 Alt 2">
  <p:cSld name="BLANK_1_1_1_1_3">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284775" y="282900"/>
            <a:ext cx="71280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23" name="Google Shape;23;p4"/>
          <p:cNvSpPr txBox="1">
            <a:spLocks noGrp="1"/>
          </p:cNvSpPr>
          <p:nvPr>
            <p:ph type="subTitle" idx="1"/>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24" name="Google Shape;24;p4"/>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 Alt 2">
  <p:cSld name="BLANK_1_1_1_1_1_1_1_3">
    <p:spTree>
      <p:nvGrpSpPr>
        <p:cNvPr id="1" name="Shape 25"/>
        <p:cNvGrpSpPr/>
        <p:nvPr/>
      </p:nvGrpSpPr>
      <p:grpSpPr>
        <a:xfrm>
          <a:off x="0" y="0"/>
          <a:ext cx="0" cy="0"/>
          <a:chOff x="0" y="0"/>
          <a:chExt cx="0" cy="0"/>
        </a:xfrm>
      </p:grpSpPr>
      <p:sp>
        <p:nvSpPr>
          <p:cNvPr id="26" name="Google Shape;26;p5"/>
          <p:cNvSpPr/>
          <p:nvPr/>
        </p:nvSpPr>
        <p:spPr>
          <a:xfrm flipH="1">
            <a:off x="575775" y="282900"/>
            <a:ext cx="8283600" cy="4574400"/>
          </a:xfrm>
          <a:prstGeom prst="round2DiagRect">
            <a:avLst>
              <a:gd name="adj1" fmla="val 6071"/>
              <a:gd name="adj2" fmla="val 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
        <p:nvSpPr>
          <p:cNvPr id="27" name="Google Shape;27;p5"/>
          <p:cNvSpPr txBox="1">
            <a:spLocks noGrp="1"/>
          </p:cNvSpPr>
          <p:nvPr>
            <p:ph type="title"/>
          </p:nvPr>
        </p:nvSpPr>
        <p:spPr>
          <a:xfrm>
            <a:off x="779100" y="282900"/>
            <a:ext cx="4234800" cy="45744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28" name="Google Shape;28;p5"/>
          <p:cNvSpPr/>
          <p:nvPr/>
        </p:nvSpPr>
        <p:spPr>
          <a:xfrm>
            <a:off x="284775" y="282900"/>
            <a:ext cx="291000" cy="4574400"/>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 Alt 2">
  <p:cSld name="BLANK_1_1_1_1_1_1_1_1_1_1_3">
    <p:bg>
      <p:bgPr>
        <a:solidFill>
          <a:schemeClr val="lt2"/>
        </a:solidFill>
        <a:effectLst/>
      </p:bgPr>
    </p:bg>
    <p:spTree>
      <p:nvGrpSpPr>
        <p:cNvPr id="1" name="Shape 29"/>
        <p:cNvGrpSpPr/>
        <p:nvPr/>
      </p:nvGrpSpPr>
      <p:grpSpPr>
        <a:xfrm>
          <a:off x="0" y="0"/>
          <a:ext cx="0" cy="0"/>
          <a:chOff x="0" y="0"/>
          <a:chExt cx="0" cy="0"/>
        </a:xfrm>
      </p:grpSpPr>
      <p:sp>
        <p:nvSpPr>
          <p:cNvPr id="30" name="Google Shape;30;p6"/>
          <p:cNvSpPr txBox="1">
            <a:spLocks noGrp="1"/>
          </p:cNvSpPr>
          <p:nvPr>
            <p:ph type="subTitle" idx="1"/>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Clr>
                <a:schemeClr val="lt1"/>
              </a:buClr>
              <a:buSzPts val="800"/>
              <a:buNone/>
              <a:defRPr sz="800"/>
            </a:lvl2pPr>
            <a:lvl3pPr lvl="2" algn="ctr">
              <a:spcBef>
                <a:spcPts val="0"/>
              </a:spcBef>
              <a:spcAft>
                <a:spcPts val="0"/>
              </a:spcAft>
              <a:buClr>
                <a:schemeClr val="lt1"/>
              </a:buClr>
              <a:buSzPts val="800"/>
              <a:buNone/>
              <a:defRPr sz="800"/>
            </a:lvl3pPr>
            <a:lvl4pPr lvl="3" algn="ctr">
              <a:spcBef>
                <a:spcPts val="0"/>
              </a:spcBef>
              <a:spcAft>
                <a:spcPts val="0"/>
              </a:spcAft>
              <a:buClr>
                <a:schemeClr val="lt1"/>
              </a:buClr>
              <a:buSzPts val="800"/>
              <a:buNone/>
              <a:defRPr sz="800"/>
            </a:lvl4pPr>
            <a:lvl5pPr lvl="4" algn="ctr">
              <a:spcBef>
                <a:spcPts val="0"/>
              </a:spcBef>
              <a:spcAft>
                <a:spcPts val="0"/>
              </a:spcAft>
              <a:buClr>
                <a:schemeClr val="lt1"/>
              </a:buClr>
              <a:buSzPts val="800"/>
              <a:buNone/>
              <a:defRPr sz="800"/>
            </a:lvl5pPr>
            <a:lvl6pPr lvl="5" algn="ctr">
              <a:spcBef>
                <a:spcPts val="0"/>
              </a:spcBef>
              <a:spcAft>
                <a:spcPts val="0"/>
              </a:spcAft>
              <a:buClr>
                <a:schemeClr val="lt1"/>
              </a:buClr>
              <a:buSzPts val="800"/>
              <a:buNone/>
              <a:defRPr sz="800"/>
            </a:lvl6pPr>
            <a:lvl7pPr lvl="6" algn="ctr">
              <a:spcBef>
                <a:spcPts val="0"/>
              </a:spcBef>
              <a:spcAft>
                <a:spcPts val="0"/>
              </a:spcAft>
              <a:buClr>
                <a:schemeClr val="lt1"/>
              </a:buClr>
              <a:buSzPts val="800"/>
              <a:buNone/>
              <a:defRPr sz="800"/>
            </a:lvl7pPr>
            <a:lvl8pPr lvl="7" algn="ctr">
              <a:spcBef>
                <a:spcPts val="0"/>
              </a:spcBef>
              <a:spcAft>
                <a:spcPts val="0"/>
              </a:spcAft>
              <a:buClr>
                <a:schemeClr val="lt1"/>
              </a:buClr>
              <a:buSzPts val="800"/>
              <a:buNone/>
              <a:defRPr sz="800"/>
            </a:lvl8pPr>
            <a:lvl9pPr lvl="8" algn="ctr">
              <a:spcBef>
                <a:spcPts val="0"/>
              </a:spcBef>
              <a:spcAft>
                <a:spcPts val="0"/>
              </a:spcAft>
              <a:buClr>
                <a:schemeClr val="lt1"/>
              </a:buClr>
              <a:buSzPts val="800"/>
              <a:buNone/>
              <a:defRPr sz="800"/>
            </a:lvl9pPr>
          </a:lstStyle>
          <a:p>
            <a:endParaRPr/>
          </a:p>
        </p:txBody>
      </p:sp>
      <p:sp>
        <p:nvSpPr>
          <p:cNvPr id="31" name="Google Shape;31;p6"/>
          <p:cNvSpPr txBox="1">
            <a:spLocks noGrp="1"/>
          </p:cNvSpPr>
          <p:nvPr>
            <p:ph type="subTitle" idx="2"/>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32" name="Google Shape;32;p6"/>
          <p:cNvSpPr txBox="1">
            <a:spLocks noGrp="1"/>
          </p:cNvSpPr>
          <p:nvPr>
            <p:ph type="subTitle" idx="3"/>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Agenda - Alt 1">
  <p:cSld name="BLANK_1_1_1_1_1_1_1_1_1_1_1">
    <p:bg>
      <p:bgPr>
        <a:solidFill>
          <a:schemeClr val="lt2"/>
        </a:solidFill>
        <a:effectLst/>
      </p:bgPr>
    </p:bg>
    <p:spTree>
      <p:nvGrpSpPr>
        <p:cNvPr id="1" name="Shape 33"/>
        <p:cNvGrpSpPr/>
        <p:nvPr/>
      </p:nvGrpSpPr>
      <p:grpSpPr>
        <a:xfrm>
          <a:off x="0" y="0"/>
          <a:ext cx="0" cy="0"/>
          <a:chOff x="0" y="0"/>
          <a:chExt cx="0" cy="0"/>
        </a:xfrm>
      </p:grpSpPr>
      <p:sp>
        <p:nvSpPr>
          <p:cNvPr id="34" name="Google Shape;34;p7"/>
          <p:cNvSpPr txBox="1">
            <a:spLocks noGrp="1"/>
          </p:cNvSpPr>
          <p:nvPr>
            <p:ph type="title"/>
          </p:nvPr>
        </p:nvSpPr>
        <p:spPr>
          <a:xfrm>
            <a:off x="284775" y="282900"/>
            <a:ext cx="27873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35" name="Google Shape;35;p7"/>
          <p:cNvSpPr txBox="1">
            <a:spLocks noGrp="1"/>
          </p:cNvSpPr>
          <p:nvPr>
            <p:ph type="subTitle" idx="1"/>
          </p:nvPr>
        </p:nvSpPr>
        <p:spPr>
          <a:xfrm>
            <a:off x="3348525" y="794925"/>
            <a:ext cx="2460000" cy="4527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1800"/>
            </a:lvl1pPr>
            <a:lvl2pPr lvl="1">
              <a:spcBef>
                <a:spcPts val="0"/>
              </a:spcBef>
              <a:spcAft>
                <a:spcPts val="0"/>
              </a:spcAft>
              <a:buSzPts val="1500"/>
              <a:buNone/>
              <a:defRPr sz="1500"/>
            </a:lvl2pPr>
            <a:lvl3pPr lvl="2">
              <a:spcBef>
                <a:spcPts val="0"/>
              </a:spcBef>
              <a:spcAft>
                <a:spcPts val="0"/>
              </a:spcAft>
              <a:buSzPts val="1500"/>
              <a:buNone/>
              <a:defRPr sz="1500"/>
            </a:lvl3pPr>
            <a:lvl4pPr lvl="3">
              <a:spcBef>
                <a:spcPts val="0"/>
              </a:spcBef>
              <a:spcAft>
                <a:spcPts val="0"/>
              </a:spcAft>
              <a:buSzPts val="1500"/>
              <a:buNone/>
              <a:defRPr sz="1500"/>
            </a:lvl4pPr>
            <a:lvl5pPr lvl="4">
              <a:spcBef>
                <a:spcPts val="0"/>
              </a:spcBef>
              <a:spcAft>
                <a:spcPts val="0"/>
              </a:spcAft>
              <a:buSzPts val="1500"/>
              <a:buNone/>
              <a:defRPr sz="1500"/>
            </a:lvl5pPr>
            <a:lvl6pPr lvl="5">
              <a:spcBef>
                <a:spcPts val="0"/>
              </a:spcBef>
              <a:spcAft>
                <a:spcPts val="0"/>
              </a:spcAft>
              <a:buSzPts val="1500"/>
              <a:buNone/>
              <a:defRPr sz="1500"/>
            </a:lvl6pPr>
            <a:lvl7pPr lvl="6">
              <a:spcBef>
                <a:spcPts val="0"/>
              </a:spcBef>
              <a:spcAft>
                <a:spcPts val="0"/>
              </a:spcAft>
              <a:buSzPts val="1500"/>
              <a:buNone/>
              <a:defRPr sz="1500"/>
            </a:lvl7pPr>
            <a:lvl8pPr lvl="7">
              <a:spcBef>
                <a:spcPts val="0"/>
              </a:spcBef>
              <a:spcAft>
                <a:spcPts val="0"/>
              </a:spcAft>
              <a:buSzPts val="1500"/>
              <a:buNone/>
              <a:defRPr sz="1500"/>
            </a:lvl8pPr>
            <a:lvl9pPr lvl="8">
              <a:spcBef>
                <a:spcPts val="0"/>
              </a:spcBef>
              <a:spcAft>
                <a:spcPts val="0"/>
              </a:spcAft>
              <a:buSzPts val="1500"/>
              <a:buNone/>
              <a:defRPr sz="1500"/>
            </a:lvl9pPr>
          </a:lstStyle>
          <a:p>
            <a:endParaRPr/>
          </a:p>
        </p:txBody>
      </p:sp>
      <p:sp>
        <p:nvSpPr>
          <p:cNvPr id="36" name="Google Shape;36;p7"/>
          <p:cNvSpPr txBox="1">
            <a:spLocks noGrp="1"/>
          </p:cNvSpPr>
          <p:nvPr>
            <p:ph type="subTitle" idx="2"/>
          </p:nvPr>
        </p:nvSpPr>
        <p:spPr>
          <a:xfrm>
            <a:off x="6242100" y="794925"/>
            <a:ext cx="2460000" cy="4527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1800"/>
            </a:lvl1pPr>
            <a:lvl2pPr lvl="1">
              <a:spcBef>
                <a:spcPts val="0"/>
              </a:spcBef>
              <a:spcAft>
                <a:spcPts val="0"/>
              </a:spcAft>
              <a:buClr>
                <a:schemeClr val="lt1"/>
              </a:buClr>
              <a:buSzPts val="1500"/>
              <a:buNone/>
              <a:defRPr sz="1500"/>
            </a:lvl2pPr>
            <a:lvl3pPr lvl="2">
              <a:spcBef>
                <a:spcPts val="0"/>
              </a:spcBef>
              <a:spcAft>
                <a:spcPts val="0"/>
              </a:spcAft>
              <a:buClr>
                <a:schemeClr val="lt1"/>
              </a:buClr>
              <a:buSzPts val="1500"/>
              <a:buNone/>
              <a:defRPr sz="1500"/>
            </a:lvl3pPr>
            <a:lvl4pPr lvl="3">
              <a:spcBef>
                <a:spcPts val="0"/>
              </a:spcBef>
              <a:spcAft>
                <a:spcPts val="0"/>
              </a:spcAft>
              <a:buClr>
                <a:schemeClr val="lt1"/>
              </a:buClr>
              <a:buSzPts val="1500"/>
              <a:buNone/>
              <a:defRPr sz="1500"/>
            </a:lvl4pPr>
            <a:lvl5pPr lvl="4">
              <a:spcBef>
                <a:spcPts val="0"/>
              </a:spcBef>
              <a:spcAft>
                <a:spcPts val="0"/>
              </a:spcAft>
              <a:buClr>
                <a:schemeClr val="lt1"/>
              </a:buClr>
              <a:buSzPts val="1500"/>
              <a:buNone/>
              <a:defRPr sz="1500"/>
            </a:lvl5pPr>
            <a:lvl6pPr lvl="5">
              <a:spcBef>
                <a:spcPts val="0"/>
              </a:spcBef>
              <a:spcAft>
                <a:spcPts val="0"/>
              </a:spcAft>
              <a:buClr>
                <a:schemeClr val="lt1"/>
              </a:buClr>
              <a:buSzPts val="1500"/>
              <a:buNone/>
              <a:defRPr sz="1500"/>
            </a:lvl6pPr>
            <a:lvl7pPr lvl="6">
              <a:spcBef>
                <a:spcPts val="0"/>
              </a:spcBef>
              <a:spcAft>
                <a:spcPts val="0"/>
              </a:spcAft>
              <a:buClr>
                <a:schemeClr val="lt1"/>
              </a:buClr>
              <a:buSzPts val="1500"/>
              <a:buNone/>
              <a:defRPr sz="1500"/>
            </a:lvl7pPr>
            <a:lvl8pPr lvl="7">
              <a:spcBef>
                <a:spcPts val="0"/>
              </a:spcBef>
              <a:spcAft>
                <a:spcPts val="0"/>
              </a:spcAft>
              <a:buClr>
                <a:schemeClr val="lt1"/>
              </a:buClr>
              <a:buSzPts val="1500"/>
              <a:buNone/>
              <a:defRPr sz="1500"/>
            </a:lvl8pPr>
            <a:lvl9pPr lvl="8">
              <a:spcBef>
                <a:spcPts val="0"/>
              </a:spcBef>
              <a:spcAft>
                <a:spcPts val="0"/>
              </a:spcAft>
              <a:buClr>
                <a:schemeClr val="lt1"/>
              </a:buClr>
              <a:buSzPts val="1500"/>
              <a:buNone/>
              <a:defRPr sz="1500"/>
            </a:lvl9pPr>
          </a:lstStyle>
          <a:p>
            <a:endParaRPr/>
          </a:p>
        </p:txBody>
      </p:sp>
      <p:sp>
        <p:nvSpPr>
          <p:cNvPr id="37" name="Google Shape;37;p7"/>
          <p:cNvSpPr txBox="1">
            <a:spLocks noGrp="1"/>
          </p:cNvSpPr>
          <p:nvPr>
            <p:ph type="subTitle" idx="3"/>
          </p:nvPr>
        </p:nvSpPr>
        <p:spPr>
          <a:xfrm>
            <a:off x="3348525" y="1911900"/>
            <a:ext cx="2460000" cy="4527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1800"/>
            </a:lvl1pPr>
            <a:lvl2pPr lvl="1">
              <a:spcBef>
                <a:spcPts val="0"/>
              </a:spcBef>
              <a:spcAft>
                <a:spcPts val="0"/>
              </a:spcAft>
              <a:buClr>
                <a:schemeClr val="lt1"/>
              </a:buClr>
              <a:buSzPts val="1500"/>
              <a:buNone/>
              <a:defRPr sz="1500"/>
            </a:lvl2pPr>
            <a:lvl3pPr lvl="2">
              <a:spcBef>
                <a:spcPts val="0"/>
              </a:spcBef>
              <a:spcAft>
                <a:spcPts val="0"/>
              </a:spcAft>
              <a:buClr>
                <a:schemeClr val="lt1"/>
              </a:buClr>
              <a:buSzPts val="1500"/>
              <a:buNone/>
              <a:defRPr sz="1500"/>
            </a:lvl3pPr>
            <a:lvl4pPr lvl="3">
              <a:spcBef>
                <a:spcPts val="0"/>
              </a:spcBef>
              <a:spcAft>
                <a:spcPts val="0"/>
              </a:spcAft>
              <a:buClr>
                <a:schemeClr val="lt1"/>
              </a:buClr>
              <a:buSzPts val="1500"/>
              <a:buNone/>
              <a:defRPr sz="1500"/>
            </a:lvl4pPr>
            <a:lvl5pPr lvl="4">
              <a:spcBef>
                <a:spcPts val="0"/>
              </a:spcBef>
              <a:spcAft>
                <a:spcPts val="0"/>
              </a:spcAft>
              <a:buClr>
                <a:schemeClr val="lt1"/>
              </a:buClr>
              <a:buSzPts val="1500"/>
              <a:buNone/>
              <a:defRPr sz="1500"/>
            </a:lvl5pPr>
            <a:lvl6pPr lvl="5">
              <a:spcBef>
                <a:spcPts val="0"/>
              </a:spcBef>
              <a:spcAft>
                <a:spcPts val="0"/>
              </a:spcAft>
              <a:buClr>
                <a:schemeClr val="lt1"/>
              </a:buClr>
              <a:buSzPts val="1500"/>
              <a:buNone/>
              <a:defRPr sz="1500"/>
            </a:lvl6pPr>
            <a:lvl7pPr lvl="6">
              <a:spcBef>
                <a:spcPts val="0"/>
              </a:spcBef>
              <a:spcAft>
                <a:spcPts val="0"/>
              </a:spcAft>
              <a:buClr>
                <a:schemeClr val="lt1"/>
              </a:buClr>
              <a:buSzPts val="1500"/>
              <a:buNone/>
              <a:defRPr sz="1500"/>
            </a:lvl7pPr>
            <a:lvl8pPr lvl="7">
              <a:spcBef>
                <a:spcPts val="0"/>
              </a:spcBef>
              <a:spcAft>
                <a:spcPts val="0"/>
              </a:spcAft>
              <a:buClr>
                <a:schemeClr val="lt1"/>
              </a:buClr>
              <a:buSzPts val="1500"/>
              <a:buNone/>
              <a:defRPr sz="1500"/>
            </a:lvl8pPr>
            <a:lvl9pPr lvl="8">
              <a:spcBef>
                <a:spcPts val="0"/>
              </a:spcBef>
              <a:spcAft>
                <a:spcPts val="0"/>
              </a:spcAft>
              <a:buClr>
                <a:schemeClr val="lt1"/>
              </a:buClr>
              <a:buSzPts val="1500"/>
              <a:buNone/>
              <a:defRPr sz="1500"/>
            </a:lvl9pPr>
          </a:lstStyle>
          <a:p>
            <a:endParaRPr/>
          </a:p>
        </p:txBody>
      </p:sp>
      <p:sp>
        <p:nvSpPr>
          <p:cNvPr id="38" name="Google Shape;38;p7"/>
          <p:cNvSpPr txBox="1">
            <a:spLocks noGrp="1"/>
          </p:cNvSpPr>
          <p:nvPr>
            <p:ph type="subTitle" idx="4"/>
          </p:nvPr>
        </p:nvSpPr>
        <p:spPr>
          <a:xfrm>
            <a:off x="6242100" y="1911900"/>
            <a:ext cx="2460000" cy="4527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1800"/>
            </a:lvl1pPr>
            <a:lvl2pPr lvl="1">
              <a:spcBef>
                <a:spcPts val="0"/>
              </a:spcBef>
              <a:spcAft>
                <a:spcPts val="0"/>
              </a:spcAft>
              <a:buClr>
                <a:schemeClr val="lt1"/>
              </a:buClr>
              <a:buSzPts val="1500"/>
              <a:buNone/>
              <a:defRPr sz="1500"/>
            </a:lvl2pPr>
            <a:lvl3pPr lvl="2">
              <a:spcBef>
                <a:spcPts val="0"/>
              </a:spcBef>
              <a:spcAft>
                <a:spcPts val="0"/>
              </a:spcAft>
              <a:buClr>
                <a:schemeClr val="lt1"/>
              </a:buClr>
              <a:buSzPts val="1500"/>
              <a:buNone/>
              <a:defRPr sz="1500"/>
            </a:lvl3pPr>
            <a:lvl4pPr lvl="3">
              <a:spcBef>
                <a:spcPts val="0"/>
              </a:spcBef>
              <a:spcAft>
                <a:spcPts val="0"/>
              </a:spcAft>
              <a:buClr>
                <a:schemeClr val="lt1"/>
              </a:buClr>
              <a:buSzPts val="1500"/>
              <a:buNone/>
              <a:defRPr sz="1500"/>
            </a:lvl4pPr>
            <a:lvl5pPr lvl="4">
              <a:spcBef>
                <a:spcPts val="0"/>
              </a:spcBef>
              <a:spcAft>
                <a:spcPts val="0"/>
              </a:spcAft>
              <a:buClr>
                <a:schemeClr val="lt1"/>
              </a:buClr>
              <a:buSzPts val="1500"/>
              <a:buNone/>
              <a:defRPr sz="1500"/>
            </a:lvl5pPr>
            <a:lvl6pPr lvl="5">
              <a:spcBef>
                <a:spcPts val="0"/>
              </a:spcBef>
              <a:spcAft>
                <a:spcPts val="0"/>
              </a:spcAft>
              <a:buClr>
                <a:schemeClr val="lt1"/>
              </a:buClr>
              <a:buSzPts val="1500"/>
              <a:buNone/>
              <a:defRPr sz="1500"/>
            </a:lvl6pPr>
            <a:lvl7pPr lvl="6">
              <a:spcBef>
                <a:spcPts val="0"/>
              </a:spcBef>
              <a:spcAft>
                <a:spcPts val="0"/>
              </a:spcAft>
              <a:buClr>
                <a:schemeClr val="lt1"/>
              </a:buClr>
              <a:buSzPts val="1500"/>
              <a:buNone/>
              <a:defRPr sz="1500"/>
            </a:lvl7pPr>
            <a:lvl8pPr lvl="7">
              <a:spcBef>
                <a:spcPts val="0"/>
              </a:spcBef>
              <a:spcAft>
                <a:spcPts val="0"/>
              </a:spcAft>
              <a:buClr>
                <a:schemeClr val="lt1"/>
              </a:buClr>
              <a:buSzPts val="1500"/>
              <a:buNone/>
              <a:defRPr sz="1500"/>
            </a:lvl8pPr>
            <a:lvl9pPr lvl="8">
              <a:spcBef>
                <a:spcPts val="0"/>
              </a:spcBef>
              <a:spcAft>
                <a:spcPts val="0"/>
              </a:spcAft>
              <a:buClr>
                <a:schemeClr val="lt1"/>
              </a:buClr>
              <a:buSzPts val="1500"/>
              <a:buNone/>
              <a:defRPr sz="1500"/>
            </a:lvl9pPr>
          </a:lstStyle>
          <a:p>
            <a:endParaRPr/>
          </a:p>
        </p:txBody>
      </p:sp>
      <p:sp>
        <p:nvSpPr>
          <p:cNvPr id="39" name="Google Shape;39;p7"/>
          <p:cNvSpPr txBox="1">
            <a:spLocks noGrp="1"/>
          </p:cNvSpPr>
          <p:nvPr>
            <p:ph type="subTitle" idx="5"/>
          </p:nvPr>
        </p:nvSpPr>
        <p:spPr>
          <a:xfrm>
            <a:off x="3348525" y="3028875"/>
            <a:ext cx="2460000" cy="4527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1800"/>
            </a:lvl1pPr>
            <a:lvl2pPr lvl="1">
              <a:spcBef>
                <a:spcPts val="0"/>
              </a:spcBef>
              <a:spcAft>
                <a:spcPts val="0"/>
              </a:spcAft>
              <a:buSzPts val="1500"/>
              <a:buNone/>
              <a:defRPr sz="1500"/>
            </a:lvl2pPr>
            <a:lvl3pPr lvl="2">
              <a:spcBef>
                <a:spcPts val="0"/>
              </a:spcBef>
              <a:spcAft>
                <a:spcPts val="0"/>
              </a:spcAft>
              <a:buSzPts val="1500"/>
              <a:buNone/>
              <a:defRPr sz="1500"/>
            </a:lvl3pPr>
            <a:lvl4pPr lvl="3">
              <a:spcBef>
                <a:spcPts val="0"/>
              </a:spcBef>
              <a:spcAft>
                <a:spcPts val="0"/>
              </a:spcAft>
              <a:buSzPts val="1500"/>
              <a:buNone/>
              <a:defRPr sz="1500"/>
            </a:lvl4pPr>
            <a:lvl5pPr lvl="4">
              <a:spcBef>
                <a:spcPts val="0"/>
              </a:spcBef>
              <a:spcAft>
                <a:spcPts val="0"/>
              </a:spcAft>
              <a:buSzPts val="1500"/>
              <a:buNone/>
              <a:defRPr sz="1500"/>
            </a:lvl5pPr>
            <a:lvl6pPr lvl="5">
              <a:spcBef>
                <a:spcPts val="0"/>
              </a:spcBef>
              <a:spcAft>
                <a:spcPts val="0"/>
              </a:spcAft>
              <a:buSzPts val="1500"/>
              <a:buNone/>
              <a:defRPr sz="1500"/>
            </a:lvl6pPr>
            <a:lvl7pPr lvl="6">
              <a:spcBef>
                <a:spcPts val="0"/>
              </a:spcBef>
              <a:spcAft>
                <a:spcPts val="0"/>
              </a:spcAft>
              <a:buSzPts val="1500"/>
              <a:buNone/>
              <a:defRPr sz="1500"/>
            </a:lvl7pPr>
            <a:lvl8pPr lvl="7">
              <a:spcBef>
                <a:spcPts val="0"/>
              </a:spcBef>
              <a:spcAft>
                <a:spcPts val="0"/>
              </a:spcAft>
              <a:buSzPts val="1500"/>
              <a:buNone/>
              <a:defRPr sz="1500"/>
            </a:lvl8pPr>
            <a:lvl9pPr lvl="8">
              <a:spcBef>
                <a:spcPts val="0"/>
              </a:spcBef>
              <a:spcAft>
                <a:spcPts val="0"/>
              </a:spcAft>
              <a:buSzPts val="1500"/>
              <a:buNone/>
              <a:defRPr sz="1500"/>
            </a:lvl9pPr>
          </a:lstStyle>
          <a:p>
            <a:endParaRPr/>
          </a:p>
        </p:txBody>
      </p:sp>
      <p:sp>
        <p:nvSpPr>
          <p:cNvPr id="40" name="Google Shape;40;p7"/>
          <p:cNvSpPr txBox="1">
            <a:spLocks noGrp="1"/>
          </p:cNvSpPr>
          <p:nvPr>
            <p:ph type="subTitle" idx="6"/>
          </p:nvPr>
        </p:nvSpPr>
        <p:spPr>
          <a:xfrm>
            <a:off x="6242100" y="3028875"/>
            <a:ext cx="2460000" cy="4527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1800"/>
            </a:lvl1pPr>
            <a:lvl2pPr lvl="1">
              <a:spcBef>
                <a:spcPts val="0"/>
              </a:spcBef>
              <a:spcAft>
                <a:spcPts val="0"/>
              </a:spcAft>
              <a:buSzPts val="1500"/>
              <a:buNone/>
              <a:defRPr sz="1500"/>
            </a:lvl2pPr>
            <a:lvl3pPr lvl="2">
              <a:spcBef>
                <a:spcPts val="0"/>
              </a:spcBef>
              <a:spcAft>
                <a:spcPts val="0"/>
              </a:spcAft>
              <a:buSzPts val="1500"/>
              <a:buNone/>
              <a:defRPr sz="1500"/>
            </a:lvl3pPr>
            <a:lvl4pPr lvl="3">
              <a:spcBef>
                <a:spcPts val="0"/>
              </a:spcBef>
              <a:spcAft>
                <a:spcPts val="0"/>
              </a:spcAft>
              <a:buSzPts val="1500"/>
              <a:buNone/>
              <a:defRPr sz="1500"/>
            </a:lvl4pPr>
            <a:lvl5pPr lvl="4">
              <a:spcBef>
                <a:spcPts val="0"/>
              </a:spcBef>
              <a:spcAft>
                <a:spcPts val="0"/>
              </a:spcAft>
              <a:buSzPts val="1500"/>
              <a:buNone/>
              <a:defRPr sz="1500"/>
            </a:lvl5pPr>
            <a:lvl6pPr lvl="5">
              <a:spcBef>
                <a:spcPts val="0"/>
              </a:spcBef>
              <a:spcAft>
                <a:spcPts val="0"/>
              </a:spcAft>
              <a:buSzPts val="1500"/>
              <a:buNone/>
              <a:defRPr sz="1500"/>
            </a:lvl6pPr>
            <a:lvl7pPr lvl="6">
              <a:spcBef>
                <a:spcPts val="0"/>
              </a:spcBef>
              <a:spcAft>
                <a:spcPts val="0"/>
              </a:spcAft>
              <a:buSzPts val="1500"/>
              <a:buNone/>
              <a:defRPr sz="1500"/>
            </a:lvl7pPr>
            <a:lvl8pPr lvl="7">
              <a:spcBef>
                <a:spcPts val="0"/>
              </a:spcBef>
              <a:spcAft>
                <a:spcPts val="0"/>
              </a:spcAft>
              <a:buSzPts val="1500"/>
              <a:buNone/>
              <a:defRPr sz="1500"/>
            </a:lvl8pPr>
            <a:lvl9pPr lvl="8">
              <a:spcBef>
                <a:spcPts val="0"/>
              </a:spcBef>
              <a:spcAft>
                <a:spcPts val="0"/>
              </a:spcAft>
              <a:buSzPts val="1500"/>
              <a:buNone/>
              <a:defRPr sz="1500"/>
            </a:lvl9pPr>
          </a:lstStyle>
          <a:p>
            <a:endParaRPr/>
          </a:p>
        </p:txBody>
      </p:sp>
      <p:sp>
        <p:nvSpPr>
          <p:cNvPr id="41" name="Google Shape;41;p7"/>
          <p:cNvSpPr txBox="1">
            <a:spLocks noGrp="1"/>
          </p:cNvSpPr>
          <p:nvPr>
            <p:ph type="subTitle" idx="7"/>
          </p:nvPr>
        </p:nvSpPr>
        <p:spPr>
          <a:xfrm>
            <a:off x="3348525" y="4145850"/>
            <a:ext cx="2460000" cy="4527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1800"/>
            </a:lvl1pPr>
            <a:lvl2pPr lvl="1">
              <a:spcBef>
                <a:spcPts val="0"/>
              </a:spcBef>
              <a:spcAft>
                <a:spcPts val="0"/>
              </a:spcAft>
              <a:buSzPts val="1500"/>
              <a:buNone/>
              <a:defRPr sz="1500"/>
            </a:lvl2pPr>
            <a:lvl3pPr lvl="2">
              <a:spcBef>
                <a:spcPts val="0"/>
              </a:spcBef>
              <a:spcAft>
                <a:spcPts val="0"/>
              </a:spcAft>
              <a:buSzPts val="1500"/>
              <a:buNone/>
              <a:defRPr sz="1500"/>
            </a:lvl3pPr>
            <a:lvl4pPr lvl="3">
              <a:spcBef>
                <a:spcPts val="0"/>
              </a:spcBef>
              <a:spcAft>
                <a:spcPts val="0"/>
              </a:spcAft>
              <a:buSzPts val="1500"/>
              <a:buNone/>
              <a:defRPr sz="1500"/>
            </a:lvl4pPr>
            <a:lvl5pPr lvl="4">
              <a:spcBef>
                <a:spcPts val="0"/>
              </a:spcBef>
              <a:spcAft>
                <a:spcPts val="0"/>
              </a:spcAft>
              <a:buSzPts val="1500"/>
              <a:buNone/>
              <a:defRPr sz="1500"/>
            </a:lvl5pPr>
            <a:lvl6pPr lvl="5">
              <a:spcBef>
                <a:spcPts val="0"/>
              </a:spcBef>
              <a:spcAft>
                <a:spcPts val="0"/>
              </a:spcAft>
              <a:buSzPts val="1500"/>
              <a:buNone/>
              <a:defRPr sz="1500"/>
            </a:lvl6pPr>
            <a:lvl7pPr lvl="6">
              <a:spcBef>
                <a:spcPts val="0"/>
              </a:spcBef>
              <a:spcAft>
                <a:spcPts val="0"/>
              </a:spcAft>
              <a:buSzPts val="1500"/>
              <a:buNone/>
              <a:defRPr sz="1500"/>
            </a:lvl7pPr>
            <a:lvl8pPr lvl="7">
              <a:spcBef>
                <a:spcPts val="0"/>
              </a:spcBef>
              <a:spcAft>
                <a:spcPts val="0"/>
              </a:spcAft>
              <a:buSzPts val="1500"/>
              <a:buNone/>
              <a:defRPr sz="1500"/>
            </a:lvl8pPr>
            <a:lvl9pPr lvl="8">
              <a:spcBef>
                <a:spcPts val="0"/>
              </a:spcBef>
              <a:spcAft>
                <a:spcPts val="0"/>
              </a:spcAft>
              <a:buSzPts val="1500"/>
              <a:buNone/>
              <a:defRPr sz="1500"/>
            </a:lvl9pPr>
          </a:lstStyle>
          <a:p>
            <a:endParaRPr/>
          </a:p>
        </p:txBody>
      </p:sp>
      <p:sp>
        <p:nvSpPr>
          <p:cNvPr id="42" name="Google Shape;42;p7"/>
          <p:cNvSpPr txBox="1">
            <a:spLocks noGrp="1"/>
          </p:cNvSpPr>
          <p:nvPr>
            <p:ph type="subTitle" idx="8"/>
          </p:nvPr>
        </p:nvSpPr>
        <p:spPr>
          <a:xfrm>
            <a:off x="6242100" y="4145850"/>
            <a:ext cx="2460000" cy="4527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1800"/>
            </a:lvl1pPr>
            <a:lvl2pPr lvl="1">
              <a:spcBef>
                <a:spcPts val="0"/>
              </a:spcBef>
              <a:spcAft>
                <a:spcPts val="0"/>
              </a:spcAft>
              <a:buSzPts val="1500"/>
              <a:buNone/>
              <a:defRPr sz="1500"/>
            </a:lvl2pPr>
            <a:lvl3pPr lvl="2">
              <a:spcBef>
                <a:spcPts val="0"/>
              </a:spcBef>
              <a:spcAft>
                <a:spcPts val="0"/>
              </a:spcAft>
              <a:buSzPts val="1500"/>
              <a:buNone/>
              <a:defRPr sz="1500"/>
            </a:lvl3pPr>
            <a:lvl4pPr lvl="3">
              <a:spcBef>
                <a:spcPts val="0"/>
              </a:spcBef>
              <a:spcAft>
                <a:spcPts val="0"/>
              </a:spcAft>
              <a:buSzPts val="1500"/>
              <a:buNone/>
              <a:defRPr sz="1500"/>
            </a:lvl4pPr>
            <a:lvl5pPr lvl="4">
              <a:spcBef>
                <a:spcPts val="0"/>
              </a:spcBef>
              <a:spcAft>
                <a:spcPts val="0"/>
              </a:spcAft>
              <a:buSzPts val="1500"/>
              <a:buNone/>
              <a:defRPr sz="1500"/>
            </a:lvl5pPr>
            <a:lvl6pPr lvl="5">
              <a:spcBef>
                <a:spcPts val="0"/>
              </a:spcBef>
              <a:spcAft>
                <a:spcPts val="0"/>
              </a:spcAft>
              <a:buSzPts val="1500"/>
              <a:buNone/>
              <a:defRPr sz="1500"/>
            </a:lvl6pPr>
            <a:lvl7pPr lvl="6">
              <a:spcBef>
                <a:spcPts val="0"/>
              </a:spcBef>
              <a:spcAft>
                <a:spcPts val="0"/>
              </a:spcAft>
              <a:buSzPts val="1500"/>
              <a:buNone/>
              <a:defRPr sz="1500"/>
            </a:lvl7pPr>
            <a:lvl8pPr lvl="7">
              <a:spcBef>
                <a:spcPts val="0"/>
              </a:spcBef>
              <a:spcAft>
                <a:spcPts val="0"/>
              </a:spcAft>
              <a:buSzPts val="1500"/>
              <a:buNone/>
              <a:defRPr sz="1500"/>
            </a:lvl8pPr>
            <a:lvl9pPr lvl="8">
              <a:spcBef>
                <a:spcPts val="0"/>
              </a:spcBef>
              <a:spcAft>
                <a:spcPts val="0"/>
              </a:spcAft>
              <a:buSzPts val="1500"/>
              <a:buNone/>
              <a:defRPr sz="1500"/>
            </a:lvl9pPr>
          </a:lstStyle>
          <a:p>
            <a:endParaRPr/>
          </a:p>
        </p:txBody>
      </p:sp>
      <p:sp>
        <p:nvSpPr>
          <p:cNvPr id="43" name="Google Shape;43;p7"/>
          <p:cNvSpPr txBox="1">
            <a:spLocks noGrp="1"/>
          </p:cNvSpPr>
          <p:nvPr>
            <p:ph type="subTitle" idx="9"/>
          </p:nvPr>
        </p:nvSpPr>
        <p:spPr>
          <a:xfrm>
            <a:off x="3348525" y="506025"/>
            <a:ext cx="2460000" cy="1539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1000" b="1">
                <a:latin typeface="Outfit"/>
                <a:ea typeface="Outfit"/>
                <a:cs typeface="Outfit"/>
                <a:sym typeface="Outfit"/>
              </a:defRPr>
            </a:lvl1pPr>
            <a:lvl2pPr lvl="1">
              <a:lnSpc>
                <a:spcPct val="115000"/>
              </a:lnSpc>
              <a:spcBef>
                <a:spcPts val="0"/>
              </a:spcBef>
              <a:spcAft>
                <a:spcPts val="0"/>
              </a:spcAft>
              <a:buSzPts val="1500"/>
              <a:buFont typeface="Outfit"/>
              <a:buNone/>
              <a:defRPr sz="1500">
                <a:latin typeface="Outfit"/>
                <a:ea typeface="Outfit"/>
                <a:cs typeface="Outfit"/>
                <a:sym typeface="Outfit"/>
              </a:defRPr>
            </a:lvl2pPr>
            <a:lvl3pPr lvl="2">
              <a:lnSpc>
                <a:spcPct val="115000"/>
              </a:lnSpc>
              <a:spcBef>
                <a:spcPts val="0"/>
              </a:spcBef>
              <a:spcAft>
                <a:spcPts val="0"/>
              </a:spcAft>
              <a:buSzPts val="1500"/>
              <a:buFont typeface="Outfit"/>
              <a:buNone/>
              <a:defRPr sz="1500">
                <a:latin typeface="Outfit"/>
                <a:ea typeface="Outfit"/>
                <a:cs typeface="Outfit"/>
                <a:sym typeface="Outfit"/>
              </a:defRPr>
            </a:lvl3pPr>
            <a:lvl4pPr lvl="3">
              <a:lnSpc>
                <a:spcPct val="115000"/>
              </a:lnSpc>
              <a:spcBef>
                <a:spcPts val="0"/>
              </a:spcBef>
              <a:spcAft>
                <a:spcPts val="0"/>
              </a:spcAft>
              <a:buSzPts val="1500"/>
              <a:buFont typeface="Outfit"/>
              <a:buNone/>
              <a:defRPr sz="1500">
                <a:latin typeface="Outfit"/>
                <a:ea typeface="Outfit"/>
                <a:cs typeface="Outfit"/>
                <a:sym typeface="Outfit"/>
              </a:defRPr>
            </a:lvl4pPr>
            <a:lvl5pPr lvl="4">
              <a:lnSpc>
                <a:spcPct val="115000"/>
              </a:lnSpc>
              <a:spcBef>
                <a:spcPts val="0"/>
              </a:spcBef>
              <a:spcAft>
                <a:spcPts val="0"/>
              </a:spcAft>
              <a:buSzPts val="1500"/>
              <a:buFont typeface="Outfit"/>
              <a:buNone/>
              <a:defRPr sz="1500">
                <a:latin typeface="Outfit"/>
                <a:ea typeface="Outfit"/>
                <a:cs typeface="Outfit"/>
                <a:sym typeface="Outfit"/>
              </a:defRPr>
            </a:lvl5pPr>
            <a:lvl6pPr lvl="5">
              <a:lnSpc>
                <a:spcPct val="115000"/>
              </a:lnSpc>
              <a:spcBef>
                <a:spcPts val="0"/>
              </a:spcBef>
              <a:spcAft>
                <a:spcPts val="0"/>
              </a:spcAft>
              <a:buSzPts val="1500"/>
              <a:buFont typeface="Outfit"/>
              <a:buNone/>
              <a:defRPr sz="1500">
                <a:latin typeface="Outfit"/>
                <a:ea typeface="Outfit"/>
                <a:cs typeface="Outfit"/>
                <a:sym typeface="Outfit"/>
              </a:defRPr>
            </a:lvl6pPr>
            <a:lvl7pPr lvl="6">
              <a:lnSpc>
                <a:spcPct val="115000"/>
              </a:lnSpc>
              <a:spcBef>
                <a:spcPts val="0"/>
              </a:spcBef>
              <a:spcAft>
                <a:spcPts val="0"/>
              </a:spcAft>
              <a:buSzPts val="1500"/>
              <a:buFont typeface="Outfit"/>
              <a:buNone/>
              <a:defRPr sz="1500">
                <a:latin typeface="Outfit"/>
                <a:ea typeface="Outfit"/>
                <a:cs typeface="Outfit"/>
                <a:sym typeface="Outfit"/>
              </a:defRPr>
            </a:lvl7pPr>
            <a:lvl8pPr lvl="7">
              <a:lnSpc>
                <a:spcPct val="115000"/>
              </a:lnSpc>
              <a:spcBef>
                <a:spcPts val="0"/>
              </a:spcBef>
              <a:spcAft>
                <a:spcPts val="0"/>
              </a:spcAft>
              <a:buSzPts val="1500"/>
              <a:buFont typeface="Outfit"/>
              <a:buNone/>
              <a:defRPr sz="1500">
                <a:latin typeface="Outfit"/>
                <a:ea typeface="Outfit"/>
                <a:cs typeface="Outfit"/>
                <a:sym typeface="Outfit"/>
              </a:defRPr>
            </a:lvl8pPr>
            <a:lvl9pPr lvl="8">
              <a:lnSpc>
                <a:spcPct val="115000"/>
              </a:lnSpc>
              <a:spcBef>
                <a:spcPts val="0"/>
              </a:spcBef>
              <a:spcAft>
                <a:spcPts val="0"/>
              </a:spcAft>
              <a:buSzPts val="1500"/>
              <a:buFont typeface="Outfit"/>
              <a:buNone/>
              <a:defRPr sz="1500">
                <a:latin typeface="Outfit"/>
                <a:ea typeface="Outfit"/>
                <a:cs typeface="Outfit"/>
                <a:sym typeface="Outfit"/>
              </a:defRPr>
            </a:lvl9pPr>
          </a:lstStyle>
          <a:p>
            <a:endParaRPr/>
          </a:p>
        </p:txBody>
      </p:sp>
      <p:sp>
        <p:nvSpPr>
          <p:cNvPr id="44" name="Google Shape;44;p7"/>
          <p:cNvSpPr txBox="1">
            <a:spLocks noGrp="1"/>
          </p:cNvSpPr>
          <p:nvPr>
            <p:ph type="subTitle" idx="13"/>
          </p:nvPr>
        </p:nvSpPr>
        <p:spPr>
          <a:xfrm>
            <a:off x="6242100" y="506025"/>
            <a:ext cx="2460000" cy="1539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1000" b="1">
                <a:latin typeface="Outfit"/>
                <a:ea typeface="Outfit"/>
                <a:cs typeface="Outfit"/>
                <a:sym typeface="Outfit"/>
              </a:defRPr>
            </a:lvl1pPr>
            <a:lvl2pPr lvl="1">
              <a:lnSpc>
                <a:spcPct val="115000"/>
              </a:lnSpc>
              <a:spcBef>
                <a:spcPts val="0"/>
              </a:spcBef>
              <a:spcAft>
                <a:spcPts val="0"/>
              </a:spcAft>
              <a:buSzPts val="1500"/>
              <a:buFont typeface="Outfit"/>
              <a:buNone/>
              <a:defRPr sz="1500">
                <a:latin typeface="Outfit"/>
                <a:ea typeface="Outfit"/>
                <a:cs typeface="Outfit"/>
                <a:sym typeface="Outfit"/>
              </a:defRPr>
            </a:lvl2pPr>
            <a:lvl3pPr lvl="2">
              <a:lnSpc>
                <a:spcPct val="115000"/>
              </a:lnSpc>
              <a:spcBef>
                <a:spcPts val="0"/>
              </a:spcBef>
              <a:spcAft>
                <a:spcPts val="0"/>
              </a:spcAft>
              <a:buSzPts val="1500"/>
              <a:buFont typeface="Outfit"/>
              <a:buNone/>
              <a:defRPr sz="1500">
                <a:latin typeface="Outfit"/>
                <a:ea typeface="Outfit"/>
                <a:cs typeface="Outfit"/>
                <a:sym typeface="Outfit"/>
              </a:defRPr>
            </a:lvl3pPr>
            <a:lvl4pPr lvl="3">
              <a:lnSpc>
                <a:spcPct val="115000"/>
              </a:lnSpc>
              <a:spcBef>
                <a:spcPts val="0"/>
              </a:spcBef>
              <a:spcAft>
                <a:spcPts val="0"/>
              </a:spcAft>
              <a:buSzPts val="1500"/>
              <a:buFont typeface="Outfit"/>
              <a:buNone/>
              <a:defRPr sz="1500">
                <a:latin typeface="Outfit"/>
                <a:ea typeface="Outfit"/>
                <a:cs typeface="Outfit"/>
                <a:sym typeface="Outfit"/>
              </a:defRPr>
            </a:lvl4pPr>
            <a:lvl5pPr lvl="4">
              <a:lnSpc>
                <a:spcPct val="115000"/>
              </a:lnSpc>
              <a:spcBef>
                <a:spcPts val="0"/>
              </a:spcBef>
              <a:spcAft>
                <a:spcPts val="0"/>
              </a:spcAft>
              <a:buSzPts val="1500"/>
              <a:buFont typeface="Outfit"/>
              <a:buNone/>
              <a:defRPr sz="1500">
                <a:latin typeface="Outfit"/>
                <a:ea typeface="Outfit"/>
                <a:cs typeface="Outfit"/>
                <a:sym typeface="Outfit"/>
              </a:defRPr>
            </a:lvl5pPr>
            <a:lvl6pPr lvl="5">
              <a:lnSpc>
                <a:spcPct val="115000"/>
              </a:lnSpc>
              <a:spcBef>
                <a:spcPts val="0"/>
              </a:spcBef>
              <a:spcAft>
                <a:spcPts val="0"/>
              </a:spcAft>
              <a:buSzPts val="1500"/>
              <a:buFont typeface="Outfit"/>
              <a:buNone/>
              <a:defRPr sz="1500">
                <a:latin typeface="Outfit"/>
                <a:ea typeface="Outfit"/>
                <a:cs typeface="Outfit"/>
                <a:sym typeface="Outfit"/>
              </a:defRPr>
            </a:lvl6pPr>
            <a:lvl7pPr lvl="6">
              <a:lnSpc>
                <a:spcPct val="115000"/>
              </a:lnSpc>
              <a:spcBef>
                <a:spcPts val="0"/>
              </a:spcBef>
              <a:spcAft>
                <a:spcPts val="0"/>
              </a:spcAft>
              <a:buSzPts val="1500"/>
              <a:buFont typeface="Outfit"/>
              <a:buNone/>
              <a:defRPr sz="1500">
                <a:latin typeface="Outfit"/>
                <a:ea typeface="Outfit"/>
                <a:cs typeface="Outfit"/>
                <a:sym typeface="Outfit"/>
              </a:defRPr>
            </a:lvl7pPr>
            <a:lvl8pPr lvl="7">
              <a:lnSpc>
                <a:spcPct val="115000"/>
              </a:lnSpc>
              <a:spcBef>
                <a:spcPts val="0"/>
              </a:spcBef>
              <a:spcAft>
                <a:spcPts val="0"/>
              </a:spcAft>
              <a:buSzPts val="1500"/>
              <a:buFont typeface="Outfit"/>
              <a:buNone/>
              <a:defRPr sz="1500">
                <a:latin typeface="Outfit"/>
                <a:ea typeface="Outfit"/>
                <a:cs typeface="Outfit"/>
                <a:sym typeface="Outfit"/>
              </a:defRPr>
            </a:lvl8pPr>
            <a:lvl9pPr lvl="8">
              <a:lnSpc>
                <a:spcPct val="115000"/>
              </a:lnSpc>
              <a:spcBef>
                <a:spcPts val="0"/>
              </a:spcBef>
              <a:spcAft>
                <a:spcPts val="0"/>
              </a:spcAft>
              <a:buSzPts val="1500"/>
              <a:buFont typeface="Outfit"/>
              <a:buNone/>
              <a:defRPr sz="1500">
                <a:latin typeface="Outfit"/>
                <a:ea typeface="Outfit"/>
                <a:cs typeface="Outfit"/>
                <a:sym typeface="Outfit"/>
              </a:defRPr>
            </a:lvl9pPr>
          </a:lstStyle>
          <a:p>
            <a:endParaRPr/>
          </a:p>
        </p:txBody>
      </p:sp>
      <p:sp>
        <p:nvSpPr>
          <p:cNvPr id="45" name="Google Shape;45;p7"/>
          <p:cNvSpPr txBox="1">
            <a:spLocks noGrp="1"/>
          </p:cNvSpPr>
          <p:nvPr>
            <p:ph type="subTitle" idx="14"/>
          </p:nvPr>
        </p:nvSpPr>
        <p:spPr>
          <a:xfrm>
            <a:off x="3348525" y="1623075"/>
            <a:ext cx="2460000" cy="1539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1000" b="1">
                <a:latin typeface="Outfit"/>
                <a:ea typeface="Outfit"/>
                <a:cs typeface="Outfit"/>
                <a:sym typeface="Outfit"/>
              </a:defRPr>
            </a:lvl1pPr>
            <a:lvl2pPr lvl="1">
              <a:lnSpc>
                <a:spcPct val="115000"/>
              </a:lnSpc>
              <a:spcBef>
                <a:spcPts val="0"/>
              </a:spcBef>
              <a:spcAft>
                <a:spcPts val="0"/>
              </a:spcAft>
              <a:buSzPts val="1500"/>
              <a:buFont typeface="Outfit"/>
              <a:buNone/>
              <a:defRPr sz="1500">
                <a:latin typeface="Outfit"/>
                <a:ea typeface="Outfit"/>
                <a:cs typeface="Outfit"/>
                <a:sym typeface="Outfit"/>
              </a:defRPr>
            </a:lvl2pPr>
            <a:lvl3pPr lvl="2">
              <a:lnSpc>
                <a:spcPct val="115000"/>
              </a:lnSpc>
              <a:spcBef>
                <a:spcPts val="0"/>
              </a:spcBef>
              <a:spcAft>
                <a:spcPts val="0"/>
              </a:spcAft>
              <a:buSzPts val="1500"/>
              <a:buFont typeface="Outfit"/>
              <a:buNone/>
              <a:defRPr sz="1500">
                <a:latin typeface="Outfit"/>
                <a:ea typeface="Outfit"/>
                <a:cs typeface="Outfit"/>
                <a:sym typeface="Outfit"/>
              </a:defRPr>
            </a:lvl3pPr>
            <a:lvl4pPr lvl="3">
              <a:lnSpc>
                <a:spcPct val="115000"/>
              </a:lnSpc>
              <a:spcBef>
                <a:spcPts val="0"/>
              </a:spcBef>
              <a:spcAft>
                <a:spcPts val="0"/>
              </a:spcAft>
              <a:buSzPts val="1500"/>
              <a:buFont typeface="Outfit"/>
              <a:buNone/>
              <a:defRPr sz="1500">
                <a:latin typeface="Outfit"/>
                <a:ea typeface="Outfit"/>
                <a:cs typeface="Outfit"/>
                <a:sym typeface="Outfit"/>
              </a:defRPr>
            </a:lvl4pPr>
            <a:lvl5pPr lvl="4">
              <a:lnSpc>
                <a:spcPct val="115000"/>
              </a:lnSpc>
              <a:spcBef>
                <a:spcPts val="0"/>
              </a:spcBef>
              <a:spcAft>
                <a:spcPts val="0"/>
              </a:spcAft>
              <a:buSzPts val="1500"/>
              <a:buFont typeface="Outfit"/>
              <a:buNone/>
              <a:defRPr sz="1500">
                <a:latin typeface="Outfit"/>
                <a:ea typeface="Outfit"/>
                <a:cs typeface="Outfit"/>
                <a:sym typeface="Outfit"/>
              </a:defRPr>
            </a:lvl5pPr>
            <a:lvl6pPr lvl="5">
              <a:lnSpc>
                <a:spcPct val="115000"/>
              </a:lnSpc>
              <a:spcBef>
                <a:spcPts val="0"/>
              </a:spcBef>
              <a:spcAft>
                <a:spcPts val="0"/>
              </a:spcAft>
              <a:buSzPts val="1500"/>
              <a:buFont typeface="Outfit"/>
              <a:buNone/>
              <a:defRPr sz="1500">
                <a:latin typeface="Outfit"/>
                <a:ea typeface="Outfit"/>
                <a:cs typeface="Outfit"/>
                <a:sym typeface="Outfit"/>
              </a:defRPr>
            </a:lvl6pPr>
            <a:lvl7pPr lvl="6">
              <a:lnSpc>
                <a:spcPct val="115000"/>
              </a:lnSpc>
              <a:spcBef>
                <a:spcPts val="0"/>
              </a:spcBef>
              <a:spcAft>
                <a:spcPts val="0"/>
              </a:spcAft>
              <a:buSzPts val="1500"/>
              <a:buFont typeface="Outfit"/>
              <a:buNone/>
              <a:defRPr sz="1500">
                <a:latin typeface="Outfit"/>
                <a:ea typeface="Outfit"/>
                <a:cs typeface="Outfit"/>
                <a:sym typeface="Outfit"/>
              </a:defRPr>
            </a:lvl7pPr>
            <a:lvl8pPr lvl="7">
              <a:lnSpc>
                <a:spcPct val="115000"/>
              </a:lnSpc>
              <a:spcBef>
                <a:spcPts val="0"/>
              </a:spcBef>
              <a:spcAft>
                <a:spcPts val="0"/>
              </a:spcAft>
              <a:buSzPts val="1500"/>
              <a:buFont typeface="Outfit"/>
              <a:buNone/>
              <a:defRPr sz="1500">
                <a:latin typeface="Outfit"/>
                <a:ea typeface="Outfit"/>
                <a:cs typeface="Outfit"/>
                <a:sym typeface="Outfit"/>
              </a:defRPr>
            </a:lvl8pPr>
            <a:lvl9pPr lvl="8">
              <a:lnSpc>
                <a:spcPct val="115000"/>
              </a:lnSpc>
              <a:spcBef>
                <a:spcPts val="0"/>
              </a:spcBef>
              <a:spcAft>
                <a:spcPts val="0"/>
              </a:spcAft>
              <a:buSzPts val="1500"/>
              <a:buFont typeface="Outfit"/>
              <a:buNone/>
              <a:defRPr sz="1500">
                <a:latin typeface="Outfit"/>
                <a:ea typeface="Outfit"/>
                <a:cs typeface="Outfit"/>
                <a:sym typeface="Outfit"/>
              </a:defRPr>
            </a:lvl9pPr>
          </a:lstStyle>
          <a:p>
            <a:endParaRPr/>
          </a:p>
        </p:txBody>
      </p:sp>
      <p:sp>
        <p:nvSpPr>
          <p:cNvPr id="46" name="Google Shape;46;p7"/>
          <p:cNvSpPr txBox="1">
            <a:spLocks noGrp="1"/>
          </p:cNvSpPr>
          <p:nvPr>
            <p:ph type="subTitle" idx="15"/>
          </p:nvPr>
        </p:nvSpPr>
        <p:spPr>
          <a:xfrm>
            <a:off x="6242100" y="1623075"/>
            <a:ext cx="2460000" cy="1539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1000" b="1">
                <a:latin typeface="Outfit"/>
                <a:ea typeface="Outfit"/>
                <a:cs typeface="Outfit"/>
                <a:sym typeface="Outfit"/>
              </a:defRPr>
            </a:lvl1pPr>
            <a:lvl2pPr lvl="1">
              <a:lnSpc>
                <a:spcPct val="115000"/>
              </a:lnSpc>
              <a:spcBef>
                <a:spcPts val="0"/>
              </a:spcBef>
              <a:spcAft>
                <a:spcPts val="0"/>
              </a:spcAft>
              <a:buSzPts val="1500"/>
              <a:buFont typeface="Outfit"/>
              <a:buNone/>
              <a:defRPr sz="1500">
                <a:latin typeface="Outfit"/>
                <a:ea typeface="Outfit"/>
                <a:cs typeface="Outfit"/>
                <a:sym typeface="Outfit"/>
              </a:defRPr>
            </a:lvl2pPr>
            <a:lvl3pPr lvl="2">
              <a:lnSpc>
                <a:spcPct val="115000"/>
              </a:lnSpc>
              <a:spcBef>
                <a:spcPts val="0"/>
              </a:spcBef>
              <a:spcAft>
                <a:spcPts val="0"/>
              </a:spcAft>
              <a:buSzPts val="1500"/>
              <a:buFont typeface="Outfit"/>
              <a:buNone/>
              <a:defRPr sz="1500">
                <a:latin typeface="Outfit"/>
                <a:ea typeface="Outfit"/>
                <a:cs typeface="Outfit"/>
                <a:sym typeface="Outfit"/>
              </a:defRPr>
            </a:lvl3pPr>
            <a:lvl4pPr lvl="3">
              <a:lnSpc>
                <a:spcPct val="115000"/>
              </a:lnSpc>
              <a:spcBef>
                <a:spcPts val="0"/>
              </a:spcBef>
              <a:spcAft>
                <a:spcPts val="0"/>
              </a:spcAft>
              <a:buSzPts val="1500"/>
              <a:buFont typeface="Outfit"/>
              <a:buNone/>
              <a:defRPr sz="1500">
                <a:latin typeface="Outfit"/>
                <a:ea typeface="Outfit"/>
                <a:cs typeface="Outfit"/>
                <a:sym typeface="Outfit"/>
              </a:defRPr>
            </a:lvl4pPr>
            <a:lvl5pPr lvl="4">
              <a:lnSpc>
                <a:spcPct val="115000"/>
              </a:lnSpc>
              <a:spcBef>
                <a:spcPts val="0"/>
              </a:spcBef>
              <a:spcAft>
                <a:spcPts val="0"/>
              </a:spcAft>
              <a:buSzPts val="1500"/>
              <a:buFont typeface="Outfit"/>
              <a:buNone/>
              <a:defRPr sz="1500">
                <a:latin typeface="Outfit"/>
                <a:ea typeface="Outfit"/>
                <a:cs typeface="Outfit"/>
                <a:sym typeface="Outfit"/>
              </a:defRPr>
            </a:lvl5pPr>
            <a:lvl6pPr lvl="5">
              <a:lnSpc>
                <a:spcPct val="115000"/>
              </a:lnSpc>
              <a:spcBef>
                <a:spcPts val="0"/>
              </a:spcBef>
              <a:spcAft>
                <a:spcPts val="0"/>
              </a:spcAft>
              <a:buSzPts val="1500"/>
              <a:buFont typeface="Outfit"/>
              <a:buNone/>
              <a:defRPr sz="1500">
                <a:latin typeface="Outfit"/>
                <a:ea typeface="Outfit"/>
                <a:cs typeface="Outfit"/>
                <a:sym typeface="Outfit"/>
              </a:defRPr>
            </a:lvl6pPr>
            <a:lvl7pPr lvl="6">
              <a:lnSpc>
                <a:spcPct val="115000"/>
              </a:lnSpc>
              <a:spcBef>
                <a:spcPts val="0"/>
              </a:spcBef>
              <a:spcAft>
                <a:spcPts val="0"/>
              </a:spcAft>
              <a:buSzPts val="1500"/>
              <a:buFont typeface="Outfit"/>
              <a:buNone/>
              <a:defRPr sz="1500">
                <a:latin typeface="Outfit"/>
                <a:ea typeface="Outfit"/>
                <a:cs typeface="Outfit"/>
                <a:sym typeface="Outfit"/>
              </a:defRPr>
            </a:lvl7pPr>
            <a:lvl8pPr lvl="7">
              <a:lnSpc>
                <a:spcPct val="115000"/>
              </a:lnSpc>
              <a:spcBef>
                <a:spcPts val="0"/>
              </a:spcBef>
              <a:spcAft>
                <a:spcPts val="0"/>
              </a:spcAft>
              <a:buSzPts val="1500"/>
              <a:buFont typeface="Outfit"/>
              <a:buNone/>
              <a:defRPr sz="1500">
                <a:latin typeface="Outfit"/>
                <a:ea typeface="Outfit"/>
                <a:cs typeface="Outfit"/>
                <a:sym typeface="Outfit"/>
              </a:defRPr>
            </a:lvl8pPr>
            <a:lvl9pPr lvl="8">
              <a:lnSpc>
                <a:spcPct val="115000"/>
              </a:lnSpc>
              <a:spcBef>
                <a:spcPts val="0"/>
              </a:spcBef>
              <a:spcAft>
                <a:spcPts val="0"/>
              </a:spcAft>
              <a:buSzPts val="1500"/>
              <a:buFont typeface="Outfit"/>
              <a:buNone/>
              <a:defRPr sz="1500">
                <a:latin typeface="Outfit"/>
                <a:ea typeface="Outfit"/>
                <a:cs typeface="Outfit"/>
                <a:sym typeface="Outfit"/>
              </a:defRPr>
            </a:lvl9pPr>
          </a:lstStyle>
          <a:p>
            <a:endParaRPr/>
          </a:p>
        </p:txBody>
      </p:sp>
      <p:sp>
        <p:nvSpPr>
          <p:cNvPr id="47" name="Google Shape;47;p7"/>
          <p:cNvSpPr txBox="1">
            <a:spLocks noGrp="1"/>
          </p:cNvSpPr>
          <p:nvPr>
            <p:ph type="subTitle" idx="16"/>
          </p:nvPr>
        </p:nvSpPr>
        <p:spPr>
          <a:xfrm>
            <a:off x="3348525" y="2740125"/>
            <a:ext cx="2460000" cy="1539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1000" b="1">
                <a:latin typeface="Outfit"/>
                <a:ea typeface="Outfit"/>
                <a:cs typeface="Outfit"/>
                <a:sym typeface="Outfit"/>
              </a:defRPr>
            </a:lvl1pPr>
            <a:lvl2pPr lvl="1">
              <a:lnSpc>
                <a:spcPct val="115000"/>
              </a:lnSpc>
              <a:spcBef>
                <a:spcPts val="0"/>
              </a:spcBef>
              <a:spcAft>
                <a:spcPts val="0"/>
              </a:spcAft>
              <a:buSzPts val="1500"/>
              <a:buFont typeface="Outfit"/>
              <a:buNone/>
              <a:defRPr sz="1500">
                <a:latin typeface="Outfit"/>
                <a:ea typeface="Outfit"/>
                <a:cs typeface="Outfit"/>
                <a:sym typeface="Outfit"/>
              </a:defRPr>
            </a:lvl2pPr>
            <a:lvl3pPr lvl="2">
              <a:lnSpc>
                <a:spcPct val="115000"/>
              </a:lnSpc>
              <a:spcBef>
                <a:spcPts val="0"/>
              </a:spcBef>
              <a:spcAft>
                <a:spcPts val="0"/>
              </a:spcAft>
              <a:buSzPts val="1500"/>
              <a:buFont typeface="Outfit"/>
              <a:buNone/>
              <a:defRPr sz="1500">
                <a:latin typeface="Outfit"/>
                <a:ea typeface="Outfit"/>
                <a:cs typeface="Outfit"/>
                <a:sym typeface="Outfit"/>
              </a:defRPr>
            </a:lvl3pPr>
            <a:lvl4pPr lvl="3">
              <a:lnSpc>
                <a:spcPct val="115000"/>
              </a:lnSpc>
              <a:spcBef>
                <a:spcPts val="0"/>
              </a:spcBef>
              <a:spcAft>
                <a:spcPts val="0"/>
              </a:spcAft>
              <a:buSzPts val="1500"/>
              <a:buFont typeface="Outfit"/>
              <a:buNone/>
              <a:defRPr sz="1500">
                <a:latin typeface="Outfit"/>
                <a:ea typeface="Outfit"/>
                <a:cs typeface="Outfit"/>
                <a:sym typeface="Outfit"/>
              </a:defRPr>
            </a:lvl4pPr>
            <a:lvl5pPr lvl="4">
              <a:lnSpc>
                <a:spcPct val="115000"/>
              </a:lnSpc>
              <a:spcBef>
                <a:spcPts val="0"/>
              </a:spcBef>
              <a:spcAft>
                <a:spcPts val="0"/>
              </a:spcAft>
              <a:buSzPts val="1500"/>
              <a:buFont typeface="Outfit"/>
              <a:buNone/>
              <a:defRPr sz="1500">
                <a:latin typeface="Outfit"/>
                <a:ea typeface="Outfit"/>
                <a:cs typeface="Outfit"/>
                <a:sym typeface="Outfit"/>
              </a:defRPr>
            </a:lvl5pPr>
            <a:lvl6pPr lvl="5">
              <a:lnSpc>
                <a:spcPct val="115000"/>
              </a:lnSpc>
              <a:spcBef>
                <a:spcPts val="0"/>
              </a:spcBef>
              <a:spcAft>
                <a:spcPts val="0"/>
              </a:spcAft>
              <a:buSzPts val="1500"/>
              <a:buFont typeface="Outfit"/>
              <a:buNone/>
              <a:defRPr sz="1500">
                <a:latin typeface="Outfit"/>
                <a:ea typeface="Outfit"/>
                <a:cs typeface="Outfit"/>
                <a:sym typeface="Outfit"/>
              </a:defRPr>
            </a:lvl6pPr>
            <a:lvl7pPr lvl="6">
              <a:lnSpc>
                <a:spcPct val="115000"/>
              </a:lnSpc>
              <a:spcBef>
                <a:spcPts val="0"/>
              </a:spcBef>
              <a:spcAft>
                <a:spcPts val="0"/>
              </a:spcAft>
              <a:buSzPts val="1500"/>
              <a:buFont typeface="Outfit"/>
              <a:buNone/>
              <a:defRPr sz="1500">
                <a:latin typeface="Outfit"/>
                <a:ea typeface="Outfit"/>
                <a:cs typeface="Outfit"/>
                <a:sym typeface="Outfit"/>
              </a:defRPr>
            </a:lvl7pPr>
            <a:lvl8pPr lvl="7">
              <a:lnSpc>
                <a:spcPct val="115000"/>
              </a:lnSpc>
              <a:spcBef>
                <a:spcPts val="0"/>
              </a:spcBef>
              <a:spcAft>
                <a:spcPts val="0"/>
              </a:spcAft>
              <a:buSzPts val="1500"/>
              <a:buFont typeface="Outfit"/>
              <a:buNone/>
              <a:defRPr sz="1500">
                <a:latin typeface="Outfit"/>
                <a:ea typeface="Outfit"/>
                <a:cs typeface="Outfit"/>
                <a:sym typeface="Outfit"/>
              </a:defRPr>
            </a:lvl8pPr>
            <a:lvl9pPr lvl="8">
              <a:lnSpc>
                <a:spcPct val="115000"/>
              </a:lnSpc>
              <a:spcBef>
                <a:spcPts val="0"/>
              </a:spcBef>
              <a:spcAft>
                <a:spcPts val="0"/>
              </a:spcAft>
              <a:buSzPts val="1500"/>
              <a:buFont typeface="Outfit"/>
              <a:buNone/>
              <a:defRPr sz="1500">
                <a:latin typeface="Outfit"/>
                <a:ea typeface="Outfit"/>
                <a:cs typeface="Outfit"/>
                <a:sym typeface="Outfit"/>
              </a:defRPr>
            </a:lvl9pPr>
          </a:lstStyle>
          <a:p>
            <a:endParaRPr/>
          </a:p>
        </p:txBody>
      </p:sp>
      <p:sp>
        <p:nvSpPr>
          <p:cNvPr id="48" name="Google Shape;48;p7"/>
          <p:cNvSpPr txBox="1">
            <a:spLocks noGrp="1"/>
          </p:cNvSpPr>
          <p:nvPr>
            <p:ph type="subTitle" idx="17"/>
          </p:nvPr>
        </p:nvSpPr>
        <p:spPr>
          <a:xfrm>
            <a:off x="6242100" y="2740125"/>
            <a:ext cx="2460000" cy="1539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1000" b="1">
                <a:latin typeface="Outfit"/>
                <a:ea typeface="Outfit"/>
                <a:cs typeface="Outfit"/>
                <a:sym typeface="Outfit"/>
              </a:defRPr>
            </a:lvl1pPr>
            <a:lvl2pPr lvl="1">
              <a:lnSpc>
                <a:spcPct val="115000"/>
              </a:lnSpc>
              <a:spcBef>
                <a:spcPts val="0"/>
              </a:spcBef>
              <a:spcAft>
                <a:spcPts val="0"/>
              </a:spcAft>
              <a:buSzPts val="1500"/>
              <a:buFont typeface="Outfit"/>
              <a:buNone/>
              <a:defRPr sz="1500">
                <a:latin typeface="Outfit"/>
                <a:ea typeface="Outfit"/>
                <a:cs typeface="Outfit"/>
                <a:sym typeface="Outfit"/>
              </a:defRPr>
            </a:lvl2pPr>
            <a:lvl3pPr lvl="2">
              <a:lnSpc>
                <a:spcPct val="115000"/>
              </a:lnSpc>
              <a:spcBef>
                <a:spcPts val="0"/>
              </a:spcBef>
              <a:spcAft>
                <a:spcPts val="0"/>
              </a:spcAft>
              <a:buSzPts val="1500"/>
              <a:buFont typeface="Outfit"/>
              <a:buNone/>
              <a:defRPr sz="1500">
                <a:latin typeface="Outfit"/>
                <a:ea typeface="Outfit"/>
                <a:cs typeface="Outfit"/>
                <a:sym typeface="Outfit"/>
              </a:defRPr>
            </a:lvl3pPr>
            <a:lvl4pPr lvl="3">
              <a:lnSpc>
                <a:spcPct val="115000"/>
              </a:lnSpc>
              <a:spcBef>
                <a:spcPts val="0"/>
              </a:spcBef>
              <a:spcAft>
                <a:spcPts val="0"/>
              </a:spcAft>
              <a:buSzPts val="1500"/>
              <a:buFont typeface="Outfit"/>
              <a:buNone/>
              <a:defRPr sz="1500">
                <a:latin typeface="Outfit"/>
                <a:ea typeface="Outfit"/>
                <a:cs typeface="Outfit"/>
                <a:sym typeface="Outfit"/>
              </a:defRPr>
            </a:lvl4pPr>
            <a:lvl5pPr lvl="4">
              <a:lnSpc>
                <a:spcPct val="115000"/>
              </a:lnSpc>
              <a:spcBef>
                <a:spcPts val="0"/>
              </a:spcBef>
              <a:spcAft>
                <a:spcPts val="0"/>
              </a:spcAft>
              <a:buSzPts val="1500"/>
              <a:buFont typeface="Outfit"/>
              <a:buNone/>
              <a:defRPr sz="1500">
                <a:latin typeface="Outfit"/>
                <a:ea typeface="Outfit"/>
                <a:cs typeface="Outfit"/>
                <a:sym typeface="Outfit"/>
              </a:defRPr>
            </a:lvl5pPr>
            <a:lvl6pPr lvl="5">
              <a:lnSpc>
                <a:spcPct val="115000"/>
              </a:lnSpc>
              <a:spcBef>
                <a:spcPts val="0"/>
              </a:spcBef>
              <a:spcAft>
                <a:spcPts val="0"/>
              </a:spcAft>
              <a:buSzPts val="1500"/>
              <a:buFont typeface="Outfit"/>
              <a:buNone/>
              <a:defRPr sz="1500">
                <a:latin typeface="Outfit"/>
                <a:ea typeface="Outfit"/>
                <a:cs typeface="Outfit"/>
                <a:sym typeface="Outfit"/>
              </a:defRPr>
            </a:lvl6pPr>
            <a:lvl7pPr lvl="6">
              <a:lnSpc>
                <a:spcPct val="115000"/>
              </a:lnSpc>
              <a:spcBef>
                <a:spcPts val="0"/>
              </a:spcBef>
              <a:spcAft>
                <a:spcPts val="0"/>
              </a:spcAft>
              <a:buSzPts val="1500"/>
              <a:buFont typeface="Outfit"/>
              <a:buNone/>
              <a:defRPr sz="1500">
                <a:latin typeface="Outfit"/>
                <a:ea typeface="Outfit"/>
                <a:cs typeface="Outfit"/>
                <a:sym typeface="Outfit"/>
              </a:defRPr>
            </a:lvl7pPr>
            <a:lvl8pPr lvl="7">
              <a:lnSpc>
                <a:spcPct val="115000"/>
              </a:lnSpc>
              <a:spcBef>
                <a:spcPts val="0"/>
              </a:spcBef>
              <a:spcAft>
                <a:spcPts val="0"/>
              </a:spcAft>
              <a:buSzPts val="1500"/>
              <a:buFont typeface="Outfit"/>
              <a:buNone/>
              <a:defRPr sz="1500">
                <a:latin typeface="Outfit"/>
                <a:ea typeface="Outfit"/>
                <a:cs typeface="Outfit"/>
                <a:sym typeface="Outfit"/>
              </a:defRPr>
            </a:lvl8pPr>
            <a:lvl9pPr lvl="8">
              <a:lnSpc>
                <a:spcPct val="115000"/>
              </a:lnSpc>
              <a:spcBef>
                <a:spcPts val="0"/>
              </a:spcBef>
              <a:spcAft>
                <a:spcPts val="0"/>
              </a:spcAft>
              <a:buSzPts val="1500"/>
              <a:buFont typeface="Outfit"/>
              <a:buNone/>
              <a:defRPr sz="1500">
                <a:latin typeface="Outfit"/>
                <a:ea typeface="Outfit"/>
                <a:cs typeface="Outfit"/>
                <a:sym typeface="Outfit"/>
              </a:defRPr>
            </a:lvl9pPr>
          </a:lstStyle>
          <a:p>
            <a:endParaRPr/>
          </a:p>
        </p:txBody>
      </p:sp>
      <p:sp>
        <p:nvSpPr>
          <p:cNvPr id="49" name="Google Shape;49;p7"/>
          <p:cNvSpPr txBox="1">
            <a:spLocks noGrp="1"/>
          </p:cNvSpPr>
          <p:nvPr>
            <p:ph type="subTitle" idx="18"/>
          </p:nvPr>
        </p:nvSpPr>
        <p:spPr>
          <a:xfrm>
            <a:off x="3348525" y="3857175"/>
            <a:ext cx="2460000" cy="1539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1000" b="1">
                <a:latin typeface="Outfit"/>
                <a:ea typeface="Outfit"/>
                <a:cs typeface="Outfit"/>
                <a:sym typeface="Outfit"/>
              </a:defRPr>
            </a:lvl1pPr>
            <a:lvl2pPr lvl="1">
              <a:lnSpc>
                <a:spcPct val="115000"/>
              </a:lnSpc>
              <a:spcBef>
                <a:spcPts val="0"/>
              </a:spcBef>
              <a:spcAft>
                <a:spcPts val="0"/>
              </a:spcAft>
              <a:buSzPts val="1500"/>
              <a:buFont typeface="Outfit"/>
              <a:buNone/>
              <a:defRPr sz="1500">
                <a:latin typeface="Outfit"/>
                <a:ea typeface="Outfit"/>
                <a:cs typeface="Outfit"/>
                <a:sym typeface="Outfit"/>
              </a:defRPr>
            </a:lvl2pPr>
            <a:lvl3pPr lvl="2">
              <a:lnSpc>
                <a:spcPct val="115000"/>
              </a:lnSpc>
              <a:spcBef>
                <a:spcPts val="0"/>
              </a:spcBef>
              <a:spcAft>
                <a:spcPts val="0"/>
              </a:spcAft>
              <a:buSzPts val="1500"/>
              <a:buFont typeface="Outfit"/>
              <a:buNone/>
              <a:defRPr sz="1500">
                <a:latin typeface="Outfit"/>
                <a:ea typeface="Outfit"/>
                <a:cs typeface="Outfit"/>
                <a:sym typeface="Outfit"/>
              </a:defRPr>
            </a:lvl3pPr>
            <a:lvl4pPr lvl="3">
              <a:lnSpc>
                <a:spcPct val="115000"/>
              </a:lnSpc>
              <a:spcBef>
                <a:spcPts val="0"/>
              </a:spcBef>
              <a:spcAft>
                <a:spcPts val="0"/>
              </a:spcAft>
              <a:buSzPts val="1500"/>
              <a:buFont typeface="Outfit"/>
              <a:buNone/>
              <a:defRPr sz="1500">
                <a:latin typeface="Outfit"/>
                <a:ea typeface="Outfit"/>
                <a:cs typeface="Outfit"/>
                <a:sym typeface="Outfit"/>
              </a:defRPr>
            </a:lvl4pPr>
            <a:lvl5pPr lvl="4">
              <a:lnSpc>
                <a:spcPct val="115000"/>
              </a:lnSpc>
              <a:spcBef>
                <a:spcPts val="0"/>
              </a:spcBef>
              <a:spcAft>
                <a:spcPts val="0"/>
              </a:spcAft>
              <a:buSzPts val="1500"/>
              <a:buFont typeface="Outfit"/>
              <a:buNone/>
              <a:defRPr sz="1500">
                <a:latin typeface="Outfit"/>
                <a:ea typeface="Outfit"/>
                <a:cs typeface="Outfit"/>
                <a:sym typeface="Outfit"/>
              </a:defRPr>
            </a:lvl5pPr>
            <a:lvl6pPr lvl="5">
              <a:lnSpc>
                <a:spcPct val="115000"/>
              </a:lnSpc>
              <a:spcBef>
                <a:spcPts val="0"/>
              </a:spcBef>
              <a:spcAft>
                <a:spcPts val="0"/>
              </a:spcAft>
              <a:buSzPts val="1500"/>
              <a:buFont typeface="Outfit"/>
              <a:buNone/>
              <a:defRPr sz="1500">
                <a:latin typeface="Outfit"/>
                <a:ea typeface="Outfit"/>
                <a:cs typeface="Outfit"/>
                <a:sym typeface="Outfit"/>
              </a:defRPr>
            </a:lvl6pPr>
            <a:lvl7pPr lvl="6">
              <a:lnSpc>
                <a:spcPct val="115000"/>
              </a:lnSpc>
              <a:spcBef>
                <a:spcPts val="0"/>
              </a:spcBef>
              <a:spcAft>
                <a:spcPts val="0"/>
              </a:spcAft>
              <a:buSzPts val="1500"/>
              <a:buFont typeface="Outfit"/>
              <a:buNone/>
              <a:defRPr sz="1500">
                <a:latin typeface="Outfit"/>
                <a:ea typeface="Outfit"/>
                <a:cs typeface="Outfit"/>
                <a:sym typeface="Outfit"/>
              </a:defRPr>
            </a:lvl7pPr>
            <a:lvl8pPr lvl="7">
              <a:lnSpc>
                <a:spcPct val="115000"/>
              </a:lnSpc>
              <a:spcBef>
                <a:spcPts val="0"/>
              </a:spcBef>
              <a:spcAft>
                <a:spcPts val="0"/>
              </a:spcAft>
              <a:buSzPts val="1500"/>
              <a:buFont typeface="Outfit"/>
              <a:buNone/>
              <a:defRPr sz="1500">
                <a:latin typeface="Outfit"/>
                <a:ea typeface="Outfit"/>
                <a:cs typeface="Outfit"/>
                <a:sym typeface="Outfit"/>
              </a:defRPr>
            </a:lvl8pPr>
            <a:lvl9pPr lvl="8">
              <a:lnSpc>
                <a:spcPct val="115000"/>
              </a:lnSpc>
              <a:spcBef>
                <a:spcPts val="0"/>
              </a:spcBef>
              <a:spcAft>
                <a:spcPts val="0"/>
              </a:spcAft>
              <a:buSzPts val="1500"/>
              <a:buFont typeface="Outfit"/>
              <a:buNone/>
              <a:defRPr sz="1500">
                <a:latin typeface="Outfit"/>
                <a:ea typeface="Outfit"/>
                <a:cs typeface="Outfit"/>
                <a:sym typeface="Outfit"/>
              </a:defRPr>
            </a:lvl9pPr>
          </a:lstStyle>
          <a:p>
            <a:endParaRPr/>
          </a:p>
        </p:txBody>
      </p:sp>
      <p:sp>
        <p:nvSpPr>
          <p:cNvPr id="50" name="Google Shape;50;p7"/>
          <p:cNvSpPr txBox="1">
            <a:spLocks noGrp="1"/>
          </p:cNvSpPr>
          <p:nvPr>
            <p:ph type="subTitle" idx="19"/>
          </p:nvPr>
        </p:nvSpPr>
        <p:spPr>
          <a:xfrm>
            <a:off x="6242100" y="3857175"/>
            <a:ext cx="2460000" cy="1539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1000" b="1">
                <a:latin typeface="Outfit"/>
                <a:ea typeface="Outfit"/>
                <a:cs typeface="Outfit"/>
                <a:sym typeface="Outfit"/>
              </a:defRPr>
            </a:lvl1pPr>
            <a:lvl2pPr lvl="1">
              <a:lnSpc>
                <a:spcPct val="115000"/>
              </a:lnSpc>
              <a:spcBef>
                <a:spcPts val="0"/>
              </a:spcBef>
              <a:spcAft>
                <a:spcPts val="0"/>
              </a:spcAft>
              <a:buSzPts val="1500"/>
              <a:buFont typeface="Outfit"/>
              <a:buNone/>
              <a:defRPr sz="1500">
                <a:latin typeface="Outfit"/>
                <a:ea typeface="Outfit"/>
                <a:cs typeface="Outfit"/>
                <a:sym typeface="Outfit"/>
              </a:defRPr>
            </a:lvl2pPr>
            <a:lvl3pPr lvl="2">
              <a:lnSpc>
                <a:spcPct val="115000"/>
              </a:lnSpc>
              <a:spcBef>
                <a:spcPts val="0"/>
              </a:spcBef>
              <a:spcAft>
                <a:spcPts val="0"/>
              </a:spcAft>
              <a:buSzPts val="1500"/>
              <a:buFont typeface="Outfit"/>
              <a:buNone/>
              <a:defRPr sz="1500">
                <a:latin typeface="Outfit"/>
                <a:ea typeface="Outfit"/>
                <a:cs typeface="Outfit"/>
                <a:sym typeface="Outfit"/>
              </a:defRPr>
            </a:lvl3pPr>
            <a:lvl4pPr lvl="3">
              <a:lnSpc>
                <a:spcPct val="115000"/>
              </a:lnSpc>
              <a:spcBef>
                <a:spcPts val="0"/>
              </a:spcBef>
              <a:spcAft>
                <a:spcPts val="0"/>
              </a:spcAft>
              <a:buSzPts val="1500"/>
              <a:buFont typeface="Outfit"/>
              <a:buNone/>
              <a:defRPr sz="1500">
                <a:latin typeface="Outfit"/>
                <a:ea typeface="Outfit"/>
                <a:cs typeface="Outfit"/>
                <a:sym typeface="Outfit"/>
              </a:defRPr>
            </a:lvl4pPr>
            <a:lvl5pPr lvl="4">
              <a:lnSpc>
                <a:spcPct val="115000"/>
              </a:lnSpc>
              <a:spcBef>
                <a:spcPts val="0"/>
              </a:spcBef>
              <a:spcAft>
                <a:spcPts val="0"/>
              </a:spcAft>
              <a:buSzPts val="1500"/>
              <a:buFont typeface="Outfit"/>
              <a:buNone/>
              <a:defRPr sz="1500">
                <a:latin typeface="Outfit"/>
                <a:ea typeface="Outfit"/>
                <a:cs typeface="Outfit"/>
                <a:sym typeface="Outfit"/>
              </a:defRPr>
            </a:lvl5pPr>
            <a:lvl6pPr lvl="5">
              <a:lnSpc>
                <a:spcPct val="115000"/>
              </a:lnSpc>
              <a:spcBef>
                <a:spcPts val="0"/>
              </a:spcBef>
              <a:spcAft>
                <a:spcPts val="0"/>
              </a:spcAft>
              <a:buSzPts val="1500"/>
              <a:buFont typeface="Outfit"/>
              <a:buNone/>
              <a:defRPr sz="1500">
                <a:latin typeface="Outfit"/>
                <a:ea typeface="Outfit"/>
                <a:cs typeface="Outfit"/>
                <a:sym typeface="Outfit"/>
              </a:defRPr>
            </a:lvl6pPr>
            <a:lvl7pPr lvl="6">
              <a:lnSpc>
                <a:spcPct val="115000"/>
              </a:lnSpc>
              <a:spcBef>
                <a:spcPts val="0"/>
              </a:spcBef>
              <a:spcAft>
                <a:spcPts val="0"/>
              </a:spcAft>
              <a:buSzPts val="1500"/>
              <a:buFont typeface="Outfit"/>
              <a:buNone/>
              <a:defRPr sz="1500">
                <a:latin typeface="Outfit"/>
                <a:ea typeface="Outfit"/>
                <a:cs typeface="Outfit"/>
                <a:sym typeface="Outfit"/>
              </a:defRPr>
            </a:lvl7pPr>
            <a:lvl8pPr lvl="7">
              <a:lnSpc>
                <a:spcPct val="115000"/>
              </a:lnSpc>
              <a:spcBef>
                <a:spcPts val="0"/>
              </a:spcBef>
              <a:spcAft>
                <a:spcPts val="0"/>
              </a:spcAft>
              <a:buSzPts val="1500"/>
              <a:buFont typeface="Outfit"/>
              <a:buNone/>
              <a:defRPr sz="1500">
                <a:latin typeface="Outfit"/>
                <a:ea typeface="Outfit"/>
                <a:cs typeface="Outfit"/>
                <a:sym typeface="Outfit"/>
              </a:defRPr>
            </a:lvl8pPr>
            <a:lvl9pPr lvl="8">
              <a:lnSpc>
                <a:spcPct val="115000"/>
              </a:lnSpc>
              <a:spcBef>
                <a:spcPts val="0"/>
              </a:spcBef>
              <a:spcAft>
                <a:spcPts val="0"/>
              </a:spcAft>
              <a:buSzPts val="1500"/>
              <a:buFont typeface="Outfit"/>
              <a:buNone/>
              <a:defRPr sz="1500">
                <a:latin typeface="Outfit"/>
                <a:ea typeface="Outfit"/>
                <a:cs typeface="Outfit"/>
                <a:sym typeface="Outfit"/>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Agenda - Alt 5">
  <p:cSld name="BLANK_1_1_1_1_1_1_1_1_1_1_1_2_1_1">
    <p:bg>
      <p:bgPr>
        <a:solidFill>
          <a:schemeClr val="lt2"/>
        </a:solidFill>
        <a:effectLst/>
      </p:bgPr>
    </p:bg>
    <p:spTree>
      <p:nvGrpSpPr>
        <p:cNvPr id="1" name="Shape 51"/>
        <p:cNvGrpSpPr/>
        <p:nvPr/>
      </p:nvGrpSpPr>
      <p:grpSpPr>
        <a:xfrm>
          <a:off x="0" y="0"/>
          <a:ext cx="0" cy="0"/>
          <a:chOff x="0" y="0"/>
          <a:chExt cx="0" cy="0"/>
        </a:xfrm>
      </p:grpSpPr>
      <p:sp>
        <p:nvSpPr>
          <p:cNvPr id="52" name="Google Shape;52;p8"/>
          <p:cNvSpPr>
            <a:spLocks noGrp="1"/>
          </p:cNvSpPr>
          <p:nvPr>
            <p:ph type="pic" idx="2"/>
          </p:nvPr>
        </p:nvSpPr>
        <p:spPr>
          <a:xfrm>
            <a:off x="284650" y="2623125"/>
            <a:ext cx="723300" cy="1011600"/>
          </a:xfrm>
          <a:prstGeom prst="roundRect">
            <a:avLst>
              <a:gd name="adj" fmla="val 16667"/>
            </a:avLst>
          </a:prstGeom>
          <a:noFill/>
          <a:ln>
            <a:noFill/>
          </a:ln>
        </p:spPr>
      </p:sp>
      <p:sp>
        <p:nvSpPr>
          <p:cNvPr id="53" name="Google Shape;53;p8"/>
          <p:cNvSpPr txBox="1">
            <a:spLocks noGrp="1"/>
          </p:cNvSpPr>
          <p:nvPr>
            <p:ph type="title"/>
          </p:nvPr>
        </p:nvSpPr>
        <p:spPr>
          <a:xfrm>
            <a:off x="284775" y="282900"/>
            <a:ext cx="7851300" cy="6207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54" name="Google Shape;54;p8"/>
          <p:cNvSpPr txBox="1">
            <a:spLocks noGrp="1"/>
          </p:cNvSpPr>
          <p:nvPr>
            <p:ph type="subTitle" idx="1"/>
          </p:nvPr>
        </p:nvSpPr>
        <p:spPr>
          <a:xfrm>
            <a:off x="1009725" y="4145850"/>
            <a:ext cx="2064000" cy="605100"/>
          </a:xfrm>
          <a:prstGeom prst="rect">
            <a:avLst/>
          </a:prstGeom>
        </p:spPr>
        <p:txBody>
          <a:bodyPr spcFirstLastPara="1" wrap="square" lIns="137150" tIns="0" rIns="182875" bIns="137150" anchor="b" anchorCtr="0">
            <a:noAutofit/>
          </a:bodyPr>
          <a:lstStyle>
            <a:lvl1pPr lvl="0">
              <a:lnSpc>
                <a:spcPct val="90000"/>
              </a:lnSpc>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55" name="Google Shape;55;p8"/>
          <p:cNvSpPr>
            <a:spLocks noGrp="1"/>
          </p:cNvSpPr>
          <p:nvPr>
            <p:ph type="pic" idx="3"/>
          </p:nvPr>
        </p:nvSpPr>
        <p:spPr>
          <a:xfrm>
            <a:off x="284650" y="3739875"/>
            <a:ext cx="723300" cy="1011600"/>
          </a:xfrm>
          <a:prstGeom prst="roundRect">
            <a:avLst>
              <a:gd name="adj" fmla="val 16667"/>
            </a:avLst>
          </a:prstGeom>
          <a:noFill/>
          <a:ln>
            <a:noFill/>
          </a:ln>
        </p:spPr>
      </p:sp>
      <p:sp>
        <p:nvSpPr>
          <p:cNvPr id="56" name="Google Shape;56;p8"/>
          <p:cNvSpPr>
            <a:spLocks noGrp="1"/>
          </p:cNvSpPr>
          <p:nvPr>
            <p:ph type="pic" idx="4"/>
          </p:nvPr>
        </p:nvSpPr>
        <p:spPr>
          <a:xfrm>
            <a:off x="3178288" y="2623125"/>
            <a:ext cx="723300" cy="1011600"/>
          </a:xfrm>
          <a:prstGeom prst="roundRect">
            <a:avLst>
              <a:gd name="adj" fmla="val 16667"/>
            </a:avLst>
          </a:prstGeom>
          <a:noFill/>
          <a:ln>
            <a:noFill/>
          </a:ln>
        </p:spPr>
      </p:sp>
      <p:sp>
        <p:nvSpPr>
          <p:cNvPr id="57" name="Google Shape;57;p8"/>
          <p:cNvSpPr>
            <a:spLocks noGrp="1"/>
          </p:cNvSpPr>
          <p:nvPr>
            <p:ph type="pic" idx="5"/>
          </p:nvPr>
        </p:nvSpPr>
        <p:spPr>
          <a:xfrm>
            <a:off x="3178288" y="3739875"/>
            <a:ext cx="723300" cy="1011600"/>
          </a:xfrm>
          <a:prstGeom prst="roundRect">
            <a:avLst>
              <a:gd name="adj" fmla="val 16667"/>
            </a:avLst>
          </a:prstGeom>
          <a:noFill/>
          <a:ln>
            <a:noFill/>
          </a:ln>
        </p:spPr>
      </p:sp>
      <p:sp>
        <p:nvSpPr>
          <p:cNvPr id="58" name="Google Shape;58;p8"/>
          <p:cNvSpPr>
            <a:spLocks noGrp="1"/>
          </p:cNvSpPr>
          <p:nvPr>
            <p:ph type="pic" idx="6"/>
          </p:nvPr>
        </p:nvSpPr>
        <p:spPr>
          <a:xfrm>
            <a:off x="6071925" y="2623125"/>
            <a:ext cx="723300" cy="1011600"/>
          </a:xfrm>
          <a:prstGeom prst="roundRect">
            <a:avLst>
              <a:gd name="adj" fmla="val 16667"/>
            </a:avLst>
          </a:prstGeom>
          <a:noFill/>
          <a:ln>
            <a:noFill/>
          </a:ln>
        </p:spPr>
      </p:sp>
      <p:sp>
        <p:nvSpPr>
          <p:cNvPr id="59" name="Google Shape;59;p8"/>
          <p:cNvSpPr>
            <a:spLocks noGrp="1"/>
          </p:cNvSpPr>
          <p:nvPr>
            <p:ph type="pic" idx="7"/>
          </p:nvPr>
        </p:nvSpPr>
        <p:spPr>
          <a:xfrm>
            <a:off x="6071925" y="3739875"/>
            <a:ext cx="723300" cy="1011600"/>
          </a:xfrm>
          <a:prstGeom prst="roundRect">
            <a:avLst>
              <a:gd name="adj" fmla="val 16667"/>
            </a:avLst>
          </a:prstGeom>
          <a:noFill/>
          <a:ln>
            <a:noFill/>
          </a:ln>
        </p:spPr>
      </p:sp>
      <p:sp>
        <p:nvSpPr>
          <p:cNvPr id="60" name="Google Shape;60;p8"/>
          <p:cNvSpPr txBox="1">
            <a:spLocks noGrp="1"/>
          </p:cNvSpPr>
          <p:nvPr>
            <p:ph type="subTitle" idx="8"/>
          </p:nvPr>
        </p:nvSpPr>
        <p:spPr>
          <a:xfrm>
            <a:off x="3902538" y="4145850"/>
            <a:ext cx="2064000" cy="605100"/>
          </a:xfrm>
          <a:prstGeom prst="rect">
            <a:avLst/>
          </a:prstGeom>
        </p:spPr>
        <p:txBody>
          <a:bodyPr spcFirstLastPara="1" wrap="square" lIns="137150" tIns="0" rIns="182875" bIns="137150" anchor="b" anchorCtr="0">
            <a:noAutofit/>
          </a:bodyPr>
          <a:lstStyle>
            <a:lvl1pPr lvl="0">
              <a:lnSpc>
                <a:spcPct val="90000"/>
              </a:lnSpc>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61" name="Google Shape;61;p8"/>
          <p:cNvSpPr txBox="1">
            <a:spLocks noGrp="1"/>
          </p:cNvSpPr>
          <p:nvPr>
            <p:ph type="subTitle" idx="9"/>
          </p:nvPr>
        </p:nvSpPr>
        <p:spPr>
          <a:xfrm>
            <a:off x="6795350" y="4145850"/>
            <a:ext cx="2064000" cy="605100"/>
          </a:xfrm>
          <a:prstGeom prst="rect">
            <a:avLst/>
          </a:prstGeom>
        </p:spPr>
        <p:txBody>
          <a:bodyPr spcFirstLastPara="1" wrap="square" lIns="137150" tIns="0" rIns="182875" bIns="137150" anchor="b" anchorCtr="0">
            <a:noAutofit/>
          </a:bodyPr>
          <a:lstStyle>
            <a:lvl1pPr lvl="0">
              <a:lnSpc>
                <a:spcPct val="90000"/>
              </a:lnSpc>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62" name="Google Shape;62;p8"/>
          <p:cNvSpPr txBox="1">
            <a:spLocks noGrp="1"/>
          </p:cNvSpPr>
          <p:nvPr>
            <p:ph type="subTitle" idx="13"/>
          </p:nvPr>
        </p:nvSpPr>
        <p:spPr>
          <a:xfrm>
            <a:off x="1009725" y="3028725"/>
            <a:ext cx="2064000" cy="605100"/>
          </a:xfrm>
          <a:prstGeom prst="rect">
            <a:avLst/>
          </a:prstGeom>
        </p:spPr>
        <p:txBody>
          <a:bodyPr spcFirstLastPara="1" wrap="square" lIns="137150" tIns="0" rIns="182875" bIns="137150" anchor="b" anchorCtr="0">
            <a:noAutofit/>
          </a:bodyPr>
          <a:lstStyle>
            <a:lvl1pPr lvl="0">
              <a:lnSpc>
                <a:spcPct val="90000"/>
              </a:lnSpc>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63" name="Google Shape;63;p8"/>
          <p:cNvSpPr txBox="1">
            <a:spLocks noGrp="1"/>
          </p:cNvSpPr>
          <p:nvPr>
            <p:ph type="subTitle" idx="14"/>
          </p:nvPr>
        </p:nvSpPr>
        <p:spPr>
          <a:xfrm>
            <a:off x="3902538" y="3028725"/>
            <a:ext cx="2064000" cy="605100"/>
          </a:xfrm>
          <a:prstGeom prst="rect">
            <a:avLst/>
          </a:prstGeom>
        </p:spPr>
        <p:txBody>
          <a:bodyPr spcFirstLastPara="1" wrap="square" lIns="137150" tIns="0" rIns="182875" bIns="137150" anchor="b" anchorCtr="0">
            <a:noAutofit/>
          </a:bodyPr>
          <a:lstStyle>
            <a:lvl1pPr lvl="0">
              <a:lnSpc>
                <a:spcPct val="90000"/>
              </a:lnSpc>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64" name="Google Shape;64;p8"/>
          <p:cNvSpPr txBox="1">
            <a:spLocks noGrp="1"/>
          </p:cNvSpPr>
          <p:nvPr>
            <p:ph type="subTitle" idx="15"/>
          </p:nvPr>
        </p:nvSpPr>
        <p:spPr>
          <a:xfrm>
            <a:off x="6795350" y="3028725"/>
            <a:ext cx="2064000" cy="605100"/>
          </a:xfrm>
          <a:prstGeom prst="rect">
            <a:avLst/>
          </a:prstGeom>
        </p:spPr>
        <p:txBody>
          <a:bodyPr spcFirstLastPara="1" wrap="square" lIns="137150" tIns="0" rIns="182875" bIns="137150" anchor="b" anchorCtr="0">
            <a:noAutofit/>
          </a:bodyPr>
          <a:lstStyle>
            <a:lvl1pPr lvl="0">
              <a:lnSpc>
                <a:spcPct val="90000"/>
              </a:lnSpc>
              <a:spcBef>
                <a:spcPts val="0"/>
              </a:spcBef>
              <a:spcAft>
                <a:spcPts val="0"/>
              </a:spcAft>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Four cards">
  <p:cSld name="CUSTOM_5">
    <p:spTree>
      <p:nvGrpSpPr>
        <p:cNvPr id="1" name="Shape 65"/>
        <p:cNvGrpSpPr/>
        <p:nvPr/>
      </p:nvGrpSpPr>
      <p:grpSpPr>
        <a:xfrm>
          <a:off x="0" y="0"/>
          <a:ext cx="0" cy="0"/>
          <a:chOff x="0" y="0"/>
          <a:chExt cx="0" cy="0"/>
        </a:xfrm>
      </p:grpSpPr>
      <p:sp>
        <p:nvSpPr>
          <p:cNvPr id="66" name="Google Shape;66;p9"/>
          <p:cNvSpPr txBox="1">
            <a:spLocks noGrp="1"/>
          </p:cNvSpPr>
          <p:nvPr>
            <p:ph type="title"/>
          </p:nvPr>
        </p:nvSpPr>
        <p:spPr>
          <a:xfrm>
            <a:off x="284775" y="282900"/>
            <a:ext cx="85824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67" name="Google Shape;67;p9"/>
          <p:cNvSpPr txBox="1">
            <a:spLocks noGrp="1"/>
          </p:cNvSpPr>
          <p:nvPr>
            <p:ph type="subTitle" idx="1"/>
          </p:nvPr>
        </p:nvSpPr>
        <p:spPr>
          <a:xfrm>
            <a:off x="1802675" y="2040250"/>
            <a:ext cx="1468500" cy="333300"/>
          </a:xfrm>
          <a:prstGeom prst="rect">
            <a:avLst/>
          </a:prstGeom>
        </p:spPr>
        <p:txBody>
          <a:bodyPr spcFirstLastPara="1" wrap="square" lIns="0" tIns="0" rIns="0" bIns="0" anchor="t" anchorCtr="0">
            <a:noAutofit/>
          </a:bodyPr>
          <a:lstStyle>
            <a:lvl1pPr lvl="0">
              <a:spcBef>
                <a:spcPts val="0"/>
              </a:spcBef>
              <a:spcAft>
                <a:spcPts val="0"/>
              </a:spcAft>
              <a:buNone/>
              <a:defRPr sz="1400">
                <a:solidFill>
                  <a:schemeClr val="lt2"/>
                </a:solidFill>
                <a:latin typeface="Instrument Sans Medium"/>
                <a:ea typeface="Instrument Sans Medium"/>
                <a:cs typeface="Instrument Sans Medium"/>
                <a:sym typeface="Instrument Sans Medium"/>
              </a:defRPr>
            </a:lvl1pPr>
            <a:lvl2pPr lvl="1">
              <a:spcBef>
                <a:spcPts val="0"/>
              </a:spcBef>
              <a:spcAft>
                <a:spcPts val="0"/>
              </a:spcAft>
              <a:buSzPts val="600"/>
              <a:buNone/>
              <a:defRPr sz="600"/>
            </a:lvl2pPr>
            <a:lvl3pPr lvl="2">
              <a:spcBef>
                <a:spcPts val="0"/>
              </a:spcBef>
              <a:spcAft>
                <a:spcPts val="0"/>
              </a:spcAft>
              <a:buSzPts val="600"/>
              <a:buNone/>
              <a:defRPr sz="600"/>
            </a:lvl3pPr>
            <a:lvl4pPr lvl="3">
              <a:spcBef>
                <a:spcPts val="0"/>
              </a:spcBef>
              <a:spcAft>
                <a:spcPts val="0"/>
              </a:spcAft>
              <a:buSzPts val="600"/>
              <a:buNone/>
              <a:defRPr sz="600"/>
            </a:lvl4pPr>
            <a:lvl5pPr lvl="4">
              <a:spcBef>
                <a:spcPts val="0"/>
              </a:spcBef>
              <a:spcAft>
                <a:spcPts val="0"/>
              </a:spcAft>
              <a:buSzPts val="600"/>
              <a:buNone/>
              <a:defRPr sz="600"/>
            </a:lvl5pPr>
            <a:lvl6pPr lvl="5">
              <a:spcBef>
                <a:spcPts val="0"/>
              </a:spcBef>
              <a:spcAft>
                <a:spcPts val="0"/>
              </a:spcAft>
              <a:buSzPts val="600"/>
              <a:buNone/>
              <a:defRPr sz="600"/>
            </a:lvl6pPr>
            <a:lvl7pPr lvl="6">
              <a:spcBef>
                <a:spcPts val="0"/>
              </a:spcBef>
              <a:spcAft>
                <a:spcPts val="0"/>
              </a:spcAft>
              <a:buSzPts val="600"/>
              <a:buNone/>
              <a:defRPr sz="600"/>
            </a:lvl7pPr>
            <a:lvl8pPr lvl="7">
              <a:spcBef>
                <a:spcPts val="0"/>
              </a:spcBef>
              <a:spcAft>
                <a:spcPts val="0"/>
              </a:spcAft>
              <a:buSzPts val="600"/>
              <a:buNone/>
              <a:defRPr sz="600"/>
            </a:lvl8pPr>
            <a:lvl9pPr lvl="8">
              <a:spcBef>
                <a:spcPts val="0"/>
              </a:spcBef>
              <a:spcAft>
                <a:spcPts val="0"/>
              </a:spcAft>
              <a:buSzPts val="600"/>
              <a:buNone/>
              <a:defRPr sz="600"/>
            </a:lvl9pPr>
          </a:lstStyle>
          <a:p>
            <a:endParaRPr/>
          </a:p>
        </p:txBody>
      </p:sp>
      <p:sp>
        <p:nvSpPr>
          <p:cNvPr id="68" name="Google Shape;68;p9"/>
          <p:cNvSpPr txBox="1">
            <a:spLocks noGrp="1"/>
          </p:cNvSpPr>
          <p:nvPr>
            <p:ph type="subTitle" idx="2"/>
          </p:nvPr>
        </p:nvSpPr>
        <p:spPr>
          <a:xfrm>
            <a:off x="3610975" y="2040250"/>
            <a:ext cx="1468500" cy="333300"/>
          </a:xfrm>
          <a:prstGeom prst="rect">
            <a:avLst/>
          </a:prstGeom>
        </p:spPr>
        <p:txBody>
          <a:bodyPr spcFirstLastPara="1" wrap="square" lIns="0" tIns="0" rIns="0" bIns="0" anchor="t" anchorCtr="0">
            <a:noAutofit/>
          </a:bodyPr>
          <a:lstStyle>
            <a:lvl1pPr lvl="0">
              <a:spcBef>
                <a:spcPts val="0"/>
              </a:spcBef>
              <a:spcAft>
                <a:spcPts val="0"/>
              </a:spcAft>
              <a:buNone/>
              <a:defRPr sz="1400">
                <a:latin typeface="Instrument Sans Medium"/>
                <a:ea typeface="Instrument Sans Medium"/>
                <a:cs typeface="Instrument Sans Medium"/>
                <a:sym typeface="Instrument Sans Medium"/>
              </a:defRPr>
            </a:lvl1pPr>
            <a:lvl2pPr lvl="1">
              <a:spcBef>
                <a:spcPts val="0"/>
              </a:spcBef>
              <a:spcAft>
                <a:spcPts val="0"/>
              </a:spcAft>
              <a:buSzPts val="600"/>
              <a:buNone/>
              <a:defRPr sz="600"/>
            </a:lvl2pPr>
            <a:lvl3pPr lvl="2">
              <a:spcBef>
                <a:spcPts val="0"/>
              </a:spcBef>
              <a:spcAft>
                <a:spcPts val="0"/>
              </a:spcAft>
              <a:buSzPts val="600"/>
              <a:buNone/>
              <a:defRPr sz="600"/>
            </a:lvl3pPr>
            <a:lvl4pPr lvl="3">
              <a:spcBef>
                <a:spcPts val="0"/>
              </a:spcBef>
              <a:spcAft>
                <a:spcPts val="0"/>
              </a:spcAft>
              <a:buSzPts val="600"/>
              <a:buNone/>
              <a:defRPr sz="600"/>
            </a:lvl4pPr>
            <a:lvl5pPr lvl="4">
              <a:spcBef>
                <a:spcPts val="0"/>
              </a:spcBef>
              <a:spcAft>
                <a:spcPts val="0"/>
              </a:spcAft>
              <a:buSzPts val="600"/>
              <a:buNone/>
              <a:defRPr sz="600"/>
            </a:lvl5pPr>
            <a:lvl6pPr lvl="5">
              <a:spcBef>
                <a:spcPts val="0"/>
              </a:spcBef>
              <a:spcAft>
                <a:spcPts val="0"/>
              </a:spcAft>
              <a:buSzPts val="600"/>
              <a:buNone/>
              <a:defRPr sz="600"/>
            </a:lvl6pPr>
            <a:lvl7pPr lvl="6">
              <a:spcBef>
                <a:spcPts val="0"/>
              </a:spcBef>
              <a:spcAft>
                <a:spcPts val="0"/>
              </a:spcAft>
              <a:buSzPts val="600"/>
              <a:buNone/>
              <a:defRPr sz="600"/>
            </a:lvl7pPr>
            <a:lvl8pPr lvl="7">
              <a:spcBef>
                <a:spcPts val="0"/>
              </a:spcBef>
              <a:spcAft>
                <a:spcPts val="0"/>
              </a:spcAft>
              <a:buSzPts val="600"/>
              <a:buNone/>
              <a:defRPr sz="600"/>
            </a:lvl8pPr>
            <a:lvl9pPr lvl="8">
              <a:spcBef>
                <a:spcPts val="0"/>
              </a:spcBef>
              <a:spcAft>
                <a:spcPts val="0"/>
              </a:spcAft>
              <a:buSzPts val="600"/>
              <a:buNone/>
              <a:defRPr sz="600"/>
            </a:lvl9pPr>
          </a:lstStyle>
          <a:p>
            <a:endParaRPr/>
          </a:p>
        </p:txBody>
      </p:sp>
      <p:sp>
        <p:nvSpPr>
          <p:cNvPr id="69" name="Google Shape;69;p9"/>
          <p:cNvSpPr txBox="1">
            <a:spLocks noGrp="1"/>
          </p:cNvSpPr>
          <p:nvPr>
            <p:ph type="subTitle" idx="3"/>
          </p:nvPr>
        </p:nvSpPr>
        <p:spPr>
          <a:xfrm>
            <a:off x="5419275" y="2040250"/>
            <a:ext cx="1468500" cy="333300"/>
          </a:xfrm>
          <a:prstGeom prst="rect">
            <a:avLst/>
          </a:prstGeom>
        </p:spPr>
        <p:txBody>
          <a:bodyPr spcFirstLastPara="1" wrap="square" lIns="0" tIns="0" rIns="0" bIns="0" anchor="t" anchorCtr="0">
            <a:noAutofit/>
          </a:bodyPr>
          <a:lstStyle>
            <a:lvl1pPr lvl="0">
              <a:spcBef>
                <a:spcPts val="0"/>
              </a:spcBef>
              <a:spcAft>
                <a:spcPts val="0"/>
              </a:spcAft>
              <a:buNone/>
              <a:defRPr sz="1400">
                <a:latin typeface="Instrument Sans Medium"/>
                <a:ea typeface="Instrument Sans Medium"/>
                <a:cs typeface="Instrument Sans Medium"/>
                <a:sym typeface="Instrument Sans Medium"/>
              </a:defRPr>
            </a:lvl1pPr>
            <a:lvl2pPr lvl="1">
              <a:spcBef>
                <a:spcPts val="0"/>
              </a:spcBef>
              <a:spcAft>
                <a:spcPts val="0"/>
              </a:spcAft>
              <a:buSzPts val="600"/>
              <a:buNone/>
              <a:defRPr sz="600"/>
            </a:lvl2pPr>
            <a:lvl3pPr lvl="2">
              <a:spcBef>
                <a:spcPts val="0"/>
              </a:spcBef>
              <a:spcAft>
                <a:spcPts val="0"/>
              </a:spcAft>
              <a:buSzPts val="600"/>
              <a:buNone/>
              <a:defRPr sz="600"/>
            </a:lvl3pPr>
            <a:lvl4pPr lvl="3">
              <a:spcBef>
                <a:spcPts val="0"/>
              </a:spcBef>
              <a:spcAft>
                <a:spcPts val="0"/>
              </a:spcAft>
              <a:buSzPts val="600"/>
              <a:buNone/>
              <a:defRPr sz="600"/>
            </a:lvl4pPr>
            <a:lvl5pPr lvl="4">
              <a:spcBef>
                <a:spcPts val="0"/>
              </a:spcBef>
              <a:spcAft>
                <a:spcPts val="0"/>
              </a:spcAft>
              <a:buSzPts val="600"/>
              <a:buNone/>
              <a:defRPr sz="600"/>
            </a:lvl5pPr>
            <a:lvl6pPr lvl="5">
              <a:spcBef>
                <a:spcPts val="0"/>
              </a:spcBef>
              <a:spcAft>
                <a:spcPts val="0"/>
              </a:spcAft>
              <a:buSzPts val="600"/>
              <a:buNone/>
              <a:defRPr sz="600"/>
            </a:lvl6pPr>
            <a:lvl7pPr lvl="6">
              <a:spcBef>
                <a:spcPts val="0"/>
              </a:spcBef>
              <a:spcAft>
                <a:spcPts val="0"/>
              </a:spcAft>
              <a:buSzPts val="600"/>
              <a:buNone/>
              <a:defRPr sz="600"/>
            </a:lvl7pPr>
            <a:lvl8pPr lvl="7">
              <a:spcBef>
                <a:spcPts val="0"/>
              </a:spcBef>
              <a:spcAft>
                <a:spcPts val="0"/>
              </a:spcAft>
              <a:buSzPts val="600"/>
              <a:buNone/>
              <a:defRPr sz="600"/>
            </a:lvl8pPr>
            <a:lvl9pPr lvl="8">
              <a:spcBef>
                <a:spcPts val="0"/>
              </a:spcBef>
              <a:spcAft>
                <a:spcPts val="0"/>
              </a:spcAft>
              <a:buSzPts val="600"/>
              <a:buNone/>
              <a:defRPr sz="600"/>
            </a:lvl9pPr>
          </a:lstStyle>
          <a:p>
            <a:endParaRPr/>
          </a:p>
        </p:txBody>
      </p:sp>
      <p:sp>
        <p:nvSpPr>
          <p:cNvPr id="70" name="Google Shape;70;p9"/>
          <p:cNvSpPr txBox="1">
            <a:spLocks noGrp="1"/>
          </p:cNvSpPr>
          <p:nvPr>
            <p:ph type="subTitle" idx="4"/>
          </p:nvPr>
        </p:nvSpPr>
        <p:spPr>
          <a:xfrm>
            <a:off x="7227575" y="2040250"/>
            <a:ext cx="1468500" cy="333300"/>
          </a:xfrm>
          <a:prstGeom prst="rect">
            <a:avLst/>
          </a:prstGeom>
        </p:spPr>
        <p:txBody>
          <a:bodyPr spcFirstLastPara="1" wrap="square" lIns="0" tIns="0" rIns="0" bIns="0" anchor="t" anchorCtr="0">
            <a:noAutofit/>
          </a:bodyPr>
          <a:lstStyle>
            <a:lvl1pPr lvl="0">
              <a:spcBef>
                <a:spcPts val="0"/>
              </a:spcBef>
              <a:spcAft>
                <a:spcPts val="0"/>
              </a:spcAft>
              <a:buNone/>
              <a:defRPr sz="1400">
                <a:latin typeface="Instrument Sans Medium"/>
                <a:ea typeface="Instrument Sans Medium"/>
                <a:cs typeface="Instrument Sans Medium"/>
                <a:sym typeface="Instrument Sans Medium"/>
              </a:defRPr>
            </a:lvl1pPr>
            <a:lvl2pPr lvl="1">
              <a:spcBef>
                <a:spcPts val="0"/>
              </a:spcBef>
              <a:spcAft>
                <a:spcPts val="0"/>
              </a:spcAft>
              <a:buSzPts val="600"/>
              <a:buNone/>
              <a:defRPr sz="600"/>
            </a:lvl2pPr>
            <a:lvl3pPr lvl="2">
              <a:spcBef>
                <a:spcPts val="0"/>
              </a:spcBef>
              <a:spcAft>
                <a:spcPts val="0"/>
              </a:spcAft>
              <a:buSzPts val="600"/>
              <a:buNone/>
              <a:defRPr sz="600"/>
            </a:lvl3pPr>
            <a:lvl4pPr lvl="3">
              <a:spcBef>
                <a:spcPts val="0"/>
              </a:spcBef>
              <a:spcAft>
                <a:spcPts val="0"/>
              </a:spcAft>
              <a:buSzPts val="600"/>
              <a:buNone/>
              <a:defRPr sz="600"/>
            </a:lvl4pPr>
            <a:lvl5pPr lvl="4">
              <a:spcBef>
                <a:spcPts val="0"/>
              </a:spcBef>
              <a:spcAft>
                <a:spcPts val="0"/>
              </a:spcAft>
              <a:buSzPts val="600"/>
              <a:buNone/>
              <a:defRPr sz="600"/>
            </a:lvl5pPr>
            <a:lvl6pPr lvl="5">
              <a:spcBef>
                <a:spcPts val="0"/>
              </a:spcBef>
              <a:spcAft>
                <a:spcPts val="0"/>
              </a:spcAft>
              <a:buSzPts val="600"/>
              <a:buNone/>
              <a:defRPr sz="600"/>
            </a:lvl6pPr>
            <a:lvl7pPr lvl="6">
              <a:spcBef>
                <a:spcPts val="0"/>
              </a:spcBef>
              <a:spcAft>
                <a:spcPts val="0"/>
              </a:spcAft>
              <a:buSzPts val="600"/>
              <a:buNone/>
              <a:defRPr sz="600"/>
            </a:lvl7pPr>
            <a:lvl8pPr lvl="7">
              <a:spcBef>
                <a:spcPts val="0"/>
              </a:spcBef>
              <a:spcAft>
                <a:spcPts val="0"/>
              </a:spcAft>
              <a:buSzPts val="600"/>
              <a:buNone/>
              <a:defRPr sz="600"/>
            </a:lvl8pPr>
            <a:lvl9pPr lvl="8">
              <a:spcBef>
                <a:spcPts val="0"/>
              </a:spcBef>
              <a:spcAft>
                <a:spcPts val="0"/>
              </a:spcAft>
              <a:buSzPts val="600"/>
              <a:buNone/>
              <a:defRPr sz="600"/>
            </a:lvl9pPr>
          </a:lstStyle>
          <a:p>
            <a:endParaRPr/>
          </a:p>
        </p:txBody>
      </p:sp>
      <p:sp>
        <p:nvSpPr>
          <p:cNvPr id="71" name="Google Shape;71;p9"/>
          <p:cNvSpPr txBox="1">
            <a:spLocks noGrp="1"/>
          </p:cNvSpPr>
          <p:nvPr>
            <p:ph type="subTitle" idx="5"/>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SzPts val="600"/>
              <a:buNone/>
              <a:defRPr sz="600"/>
            </a:lvl2pPr>
            <a:lvl3pPr lvl="2">
              <a:spcBef>
                <a:spcPts val="0"/>
              </a:spcBef>
              <a:spcAft>
                <a:spcPts val="0"/>
              </a:spcAft>
              <a:buSzPts val="600"/>
              <a:buNone/>
              <a:defRPr sz="600"/>
            </a:lvl3pPr>
            <a:lvl4pPr lvl="3">
              <a:spcBef>
                <a:spcPts val="0"/>
              </a:spcBef>
              <a:spcAft>
                <a:spcPts val="0"/>
              </a:spcAft>
              <a:buSzPts val="600"/>
              <a:buNone/>
              <a:defRPr sz="600"/>
            </a:lvl4pPr>
            <a:lvl5pPr lvl="4">
              <a:spcBef>
                <a:spcPts val="0"/>
              </a:spcBef>
              <a:spcAft>
                <a:spcPts val="0"/>
              </a:spcAft>
              <a:buSzPts val="600"/>
              <a:buNone/>
              <a:defRPr sz="600"/>
            </a:lvl5pPr>
            <a:lvl6pPr lvl="5">
              <a:spcBef>
                <a:spcPts val="0"/>
              </a:spcBef>
              <a:spcAft>
                <a:spcPts val="0"/>
              </a:spcAft>
              <a:buSzPts val="600"/>
              <a:buNone/>
              <a:defRPr sz="600"/>
            </a:lvl6pPr>
            <a:lvl7pPr lvl="6">
              <a:spcBef>
                <a:spcPts val="0"/>
              </a:spcBef>
              <a:spcAft>
                <a:spcPts val="0"/>
              </a:spcAft>
              <a:buSzPts val="600"/>
              <a:buNone/>
              <a:defRPr sz="600"/>
            </a:lvl7pPr>
            <a:lvl8pPr lvl="7">
              <a:spcBef>
                <a:spcPts val="0"/>
              </a:spcBef>
              <a:spcAft>
                <a:spcPts val="0"/>
              </a:spcAft>
              <a:buSzPts val="600"/>
              <a:buNone/>
              <a:defRPr sz="600"/>
            </a:lvl8pPr>
            <a:lvl9pPr lvl="8">
              <a:spcBef>
                <a:spcPts val="0"/>
              </a:spcBef>
              <a:spcAft>
                <a:spcPts val="0"/>
              </a:spcAft>
              <a:buSzPts val="600"/>
              <a:buNone/>
              <a:defRPr sz="600"/>
            </a:lvl9pPr>
          </a:lstStyle>
          <a:p>
            <a:endParaRPr/>
          </a:p>
        </p:txBody>
      </p:sp>
      <p:sp>
        <p:nvSpPr>
          <p:cNvPr id="72" name="Google Shape;72;p9"/>
          <p:cNvSpPr txBox="1">
            <a:spLocks noGrp="1"/>
          </p:cNvSpPr>
          <p:nvPr>
            <p:ph type="subTitle" idx="6"/>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SzPts val="600"/>
              <a:buNone/>
              <a:defRPr sz="600"/>
            </a:lvl2pPr>
            <a:lvl3pPr lvl="2" algn="r">
              <a:spcBef>
                <a:spcPts val="0"/>
              </a:spcBef>
              <a:spcAft>
                <a:spcPts val="0"/>
              </a:spcAft>
              <a:buSzPts val="600"/>
              <a:buNone/>
              <a:defRPr sz="600"/>
            </a:lvl3pPr>
            <a:lvl4pPr lvl="3" algn="r">
              <a:spcBef>
                <a:spcPts val="0"/>
              </a:spcBef>
              <a:spcAft>
                <a:spcPts val="0"/>
              </a:spcAft>
              <a:buSzPts val="600"/>
              <a:buNone/>
              <a:defRPr sz="600"/>
            </a:lvl4pPr>
            <a:lvl5pPr lvl="4" algn="r">
              <a:spcBef>
                <a:spcPts val="0"/>
              </a:spcBef>
              <a:spcAft>
                <a:spcPts val="0"/>
              </a:spcAft>
              <a:buSzPts val="600"/>
              <a:buNone/>
              <a:defRPr sz="600"/>
            </a:lvl5pPr>
            <a:lvl6pPr lvl="5" algn="r">
              <a:spcBef>
                <a:spcPts val="0"/>
              </a:spcBef>
              <a:spcAft>
                <a:spcPts val="0"/>
              </a:spcAft>
              <a:buSzPts val="600"/>
              <a:buNone/>
              <a:defRPr sz="600"/>
            </a:lvl6pPr>
            <a:lvl7pPr lvl="6" algn="r">
              <a:spcBef>
                <a:spcPts val="0"/>
              </a:spcBef>
              <a:spcAft>
                <a:spcPts val="0"/>
              </a:spcAft>
              <a:buSzPts val="600"/>
              <a:buNone/>
              <a:defRPr sz="600"/>
            </a:lvl7pPr>
            <a:lvl8pPr lvl="7" algn="r">
              <a:spcBef>
                <a:spcPts val="0"/>
              </a:spcBef>
              <a:spcAft>
                <a:spcPts val="0"/>
              </a:spcAft>
              <a:buSzPts val="600"/>
              <a:buNone/>
              <a:defRPr sz="600"/>
            </a:lvl8pPr>
            <a:lvl9pPr lvl="8" algn="r">
              <a:spcBef>
                <a:spcPts val="0"/>
              </a:spcBef>
              <a:spcAft>
                <a:spcPts val="0"/>
              </a:spcAft>
              <a:buSzPts val="600"/>
              <a:buNone/>
              <a:defRPr sz="6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body and image - Alt 4">
  <p:cSld name="BLANK_1_1_1_1_1_1_1_1_1_1_1_1_2_1_1">
    <p:spTree>
      <p:nvGrpSpPr>
        <p:cNvPr id="1" name="Shape 73"/>
        <p:cNvGrpSpPr/>
        <p:nvPr/>
      </p:nvGrpSpPr>
      <p:grpSpPr>
        <a:xfrm>
          <a:off x="0" y="0"/>
          <a:ext cx="0" cy="0"/>
          <a:chOff x="0" y="0"/>
          <a:chExt cx="0" cy="0"/>
        </a:xfrm>
      </p:grpSpPr>
      <p:sp>
        <p:nvSpPr>
          <p:cNvPr id="74" name="Google Shape;74;p10"/>
          <p:cNvSpPr>
            <a:spLocks noGrp="1"/>
          </p:cNvSpPr>
          <p:nvPr>
            <p:ph type="pic" idx="2"/>
          </p:nvPr>
        </p:nvSpPr>
        <p:spPr>
          <a:xfrm>
            <a:off x="2210800" y="1984500"/>
            <a:ext cx="1828800" cy="1828800"/>
          </a:xfrm>
          <a:prstGeom prst="ellipse">
            <a:avLst/>
          </a:prstGeom>
          <a:noFill/>
          <a:ln w="9525" cap="flat" cmpd="sng">
            <a:solidFill>
              <a:schemeClr val="dk2"/>
            </a:solidFill>
            <a:prstDash val="solid"/>
            <a:round/>
            <a:headEnd type="none" w="sm" len="sm"/>
            <a:tailEnd type="none" w="sm" len="sm"/>
          </a:ln>
        </p:spPr>
      </p:sp>
      <p:sp>
        <p:nvSpPr>
          <p:cNvPr id="75" name="Google Shape;75;p10"/>
          <p:cNvSpPr txBox="1">
            <a:spLocks noGrp="1"/>
          </p:cNvSpPr>
          <p:nvPr>
            <p:ph type="title"/>
          </p:nvPr>
        </p:nvSpPr>
        <p:spPr>
          <a:xfrm>
            <a:off x="1739950" y="282900"/>
            <a:ext cx="42342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76" name="Google Shape;76;p10"/>
          <p:cNvSpPr txBox="1">
            <a:spLocks noGrp="1"/>
          </p:cNvSpPr>
          <p:nvPr>
            <p:ph type="body" idx="1"/>
          </p:nvPr>
        </p:nvSpPr>
        <p:spPr>
          <a:xfrm>
            <a:off x="4624900" y="3199050"/>
            <a:ext cx="2787600" cy="1436100"/>
          </a:xfrm>
          <a:prstGeom prst="rect">
            <a:avLst/>
          </a:prstGeom>
        </p:spPr>
        <p:txBody>
          <a:bodyPr spcFirstLastPara="1" wrap="square" lIns="0" tIns="0" rIns="0" bIns="0" anchor="t" anchorCtr="0">
            <a:noAutofit/>
          </a:bodyPr>
          <a:lstStyle>
            <a:lvl1pPr marL="457200" lvl="0"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1pPr>
            <a:lvl2pPr marL="914400" lvl="1"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2pPr>
            <a:lvl3pPr marL="1371600" lvl="2"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3pPr>
            <a:lvl4pPr marL="1828800" lvl="3"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4pPr>
            <a:lvl5pPr marL="2286000" lvl="4"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5pPr>
            <a:lvl6pPr marL="2743200" lvl="5"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6pPr>
            <a:lvl7pPr marL="3200400" lvl="6"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7pPr>
            <a:lvl8pPr marL="3657600" lvl="7"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8pPr>
            <a:lvl9pPr marL="4114800" lvl="8" indent="-292100">
              <a:lnSpc>
                <a:spcPct val="115000"/>
              </a:lnSpc>
              <a:spcBef>
                <a:spcPts val="0"/>
              </a:spcBef>
              <a:spcAft>
                <a:spcPts val="0"/>
              </a:spcAft>
              <a:buSzPts val="1000"/>
              <a:buFont typeface="Instrument Sans SemiBold"/>
              <a:buChar char="■"/>
              <a:defRPr sz="1000">
                <a:latin typeface="Instrument Sans SemiBold"/>
                <a:ea typeface="Instrument Sans SemiBold"/>
                <a:cs typeface="Instrument Sans SemiBold"/>
                <a:sym typeface="Instrument Sans SemiBold"/>
              </a:defRPr>
            </a:lvl9pPr>
          </a:lstStyle>
          <a:p>
            <a:endParaRPr/>
          </a:p>
        </p:txBody>
      </p:sp>
      <p:sp>
        <p:nvSpPr>
          <p:cNvPr id="77" name="Google Shape;77;p10"/>
          <p:cNvSpPr txBox="1">
            <a:spLocks noGrp="1"/>
          </p:cNvSpPr>
          <p:nvPr>
            <p:ph type="subTitle" idx="3"/>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Clr>
                <a:schemeClr val="lt1"/>
              </a:buClr>
              <a:buSzPts val="800"/>
              <a:buNone/>
              <a:defRPr sz="800"/>
            </a:lvl2pPr>
            <a:lvl3pPr lvl="2" algn="ctr">
              <a:spcBef>
                <a:spcPts val="0"/>
              </a:spcBef>
              <a:spcAft>
                <a:spcPts val="0"/>
              </a:spcAft>
              <a:buClr>
                <a:schemeClr val="lt1"/>
              </a:buClr>
              <a:buSzPts val="800"/>
              <a:buNone/>
              <a:defRPr sz="800"/>
            </a:lvl3pPr>
            <a:lvl4pPr lvl="3" algn="ctr">
              <a:spcBef>
                <a:spcPts val="0"/>
              </a:spcBef>
              <a:spcAft>
                <a:spcPts val="0"/>
              </a:spcAft>
              <a:buClr>
                <a:schemeClr val="lt1"/>
              </a:buClr>
              <a:buSzPts val="800"/>
              <a:buNone/>
              <a:defRPr sz="800"/>
            </a:lvl4pPr>
            <a:lvl5pPr lvl="4" algn="ctr">
              <a:spcBef>
                <a:spcPts val="0"/>
              </a:spcBef>
              <a:spcAft>
                <a:spcPts val="0"/>
              </a:spcAft>
              <a:buClr>
                <a:schemeClr val="lt1"/>
              </a:buClr>
              <a:buSzPts val="800"/>
              <a:buNone/>
              <a:defRPr sz="800"/>
            </a:lvl5pPr>
            <a:lvl6pPr lvl="5" algn="ctr">
              <a:spcBef>
                <a:spcPts val="0"/>
              </a:spcBef>
              <a:spcAft>
                <a:spcPts val="0"/>
              </a:spcAft>
              <a:buClr>
                <a:schemeClr val="lt1"/>
              </a:buClr>
              <a:buSzPts val="800"/>
              <a:buNone/>
              <a:defRPr sz="800"/>
            </a:lvl6pPr>
            <a:lvl7pPr lvl="6" algn="ctr">
              <a:spcBef>
                <a:spcPts val="0"/>
              </a:spcBef>
              <a:spcAft>
                <a:spcPts val="0"/>
              </a:spcAft>
              <a:buClr>
                <a:schemeClr val="lt1"/>
              </a:buClr>
              <a:buSzPts val="800"/>
              <a:buNone/>
              <a:defRPr sz="800"/>
            </a:lvl7pPr>
            <a:lvl8pPr lvl="7" algn="ctr">
              <a:spcBef>
                <a:spcPts val="0"/>
              </a:spcBef>
              <a:spcAft>
                <a:spcPts val="0"/>
              </a:spcAft>
              <a:buClr>
                <a:schemeClr val="lt1"/>
              </a:buClr>
              <a:buSzPts val="800"/>
              <a:buNone/>
              <a:defRPr sz="800"/>
            </a:lvl8pPr>
            <a:lvl9pPr lvl="8" algn="ctr">
              <a:spcBef>
                <a:spcPts val="0"/>
              </a:spcBef>
              <a:spcAft>
                <a:spcPts val="0"/>
              </a:spcAft>
              <a:buClr>
                <a:schemeClr val="lt1"/>
              </a:buClr>
              <a:buSzPts val="800"/>
              <a:buNone/>
              <a:defRPr sz="800"/>
            </a:lvl9pPr>
          </a:lstStyle>
          <a:p>
            <a:endParaRPr/>
          </a:p>
        </p:txBody>
      </p:sp>
      <p:sp>
        <p:nvSpPr>
          <p:cNvPr id="78" name="Google Shape;78;p10"/>
          <p:cNvSpPr txBox="1">
            <a:spLocks noGrp="1"/>
          </p:cNvSpPr>
          <p:nvPr>
            <p:ph type="subTitle" idx="4"/>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79" name="Google Shape;79;p10"/>
          <p:cNvSpPr txBox="1">
            <a:spLocks noGrp="1"/>
          </p:cNvSpPr>
          <p:nvPr>
            <p:ph type="subTitle" idx="5"/>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
        <p:nvSpPr>
          <p:cNvPr id="80" name="Google Shape;80;p10"/>
          <p:cNvSpPr txBox="1">
            <a:spLocks noGrp="1"/>
          </p:cNvSpPr>
          <p:nvPr>
            <p:ph type="body" idx="6"/>
          </p:nvPr>
        </p:nvSpPr>
        <p:spPr>
          <a:xfrm>
            <a:off x="5412150" y="1666450"/>
            <a:ext cx="3421500" cy="969600"/>
          </a:xfrm>
          <a:prstGeom prst="rect">
            <a:avLst/>
          </a:prstGeom>
        </p:spPr>
        <p:txBody>
          <a:bodyPr spcFirstLastPara="1" wrap="square" lIns="0" tIns="0" rIns="182875" bIns="0" anchor="t" anchorCtr="0">
            <a:noAutofit/>
          </a:bodyPr>
          <a:lstStyle>
            <a:lvl1pPr marL="457200" lvl="0" indent="-317500">
              <a:lnSpc>
                <a:spcPct val="90000"/>
              </a:lnSpc>
              <a:spcBef>
                <a:spcPts val="0"/>
              </a:spcBef>
              <a:spcAft>
                <a:spcPts val="0"/>
              </a:spcAft>
              <a:buSzPts val="1400"/>
              <a:buFont typeface="Outfit"/>
              <a:buChar char="●"/>
              <a:defRPr sz="1400">
                <a:latin typeface="Outfit"/>
                <a:ea typeface="Outfit"/>
                <a:cs typeface="Outfit"/>
                <a:sym typeface="Outfit"/>
              </a:defRPr>
            </a:lvl1pPr>
            <a:lvl2pPr marL="914400" lvl="1" indent="-317500">
              <a:lnSpc>
                <a:spcPct val="90000"/>
              </a:lnSpc>
              <a:spcBef>
                <a:spcPts val="0"/>
              </a:spcBef>
              <a:spcAft>
                <a:spcPts val="0"/>
              </a:spcAft>
              <a:buSzPts val="1400"/>
              <a:buFont typeface="Outfit"/>
              <a:buChar char="○"/>
              <a:defRPr sz="1400">
                <a:latin typeface="Outfit"/>
                <a:ea typeface="Outfit"/>
                <a:cs typeface="Outfit"/>
                <a:sym typeface="Outfit"/>
              </a:defRPr>
            </a:lvl2pPr>
            <a:lvl3pPr marL="1371600" lvl="2" indent="-317500">
              <a:lnSpc>
                <a:spcPct val="90000"/>
              </a:lnSpc>
              <a:spcBef>
                <a:spcPts val="0"/>
              </a:spcBef>
              <a:spcAft>
                <a:spcPts val="0"/>
              </a:spcAft>
              <a:buSzPts val="1400"/>
              <a:buFont typeface="Outfit"/>
              <a:buChar char="■"/>
              <a:defRPr sz="1400">
                <a:latin typeface="Outfit"/>
                <a:ea typeface="Outfit"/>
                <a:cs typeface="Outfit"/>
                <a:sym typeface="Outfit"/>
              </a:defRPr>
            </a:lvl3pPr>
            <a:lvl4pPr marL="1828800" lvl="3" indent="-317500">
              <a:lnSpc>
                <a:spcPct val="90000"/>
              </a:lnSpc>
              <a:spcBef>
                <a:spcPts val="0"/>
              </a:spcBef>
              <a:spcAft>
                <a:spcPts val="0"/>
              </a:spcAft>
              <a:buSzPts val="1400"/>
              <a:buFont typeface="Outfit"/>
              <a:buChar char="●"/>
              <a:defRPr sz="1400">
                <a:latin typeface="Outfit"/>
                <a:ea typeface="Outfit"/>
                <a:cs typeface="Outfit"/>
                <a:sym typeface="Outfit"/>
              </a:defRPr>
            </a:lvl4pPr>
            <a:lvl5pPr marL="2286000" lvl="4" indent="-317500">
              <a:lnSpc>
                <a:spcPct val="90000"/>
              </a:lnSpc>
              <a:spcBef>
                <a:spcPts val="0"/>
              </a:spcBef>
              <a:spcAft>
                <a:spcPts val="0"/>
              </a:spcAft>
              <a:buSzPts val="1400"/>
              <a:buFont typeface="Outfit"/>
              <a:buChar char="○"/>
              <a:defRPr sz="1400">
                <a:latin typeface="Outfit"/>
                <a:ea typeface="Outfit"/>
                <a:cs typeface="Outfit"/>
                <a:sym typeface="Outfit"/>
              </a:defRPr>
            </a:lvl5pPr>
            <a:lvl6pPr marL="2743200" lvl="5" indent="-317500">
              <a:lnSpc>
                <a:spcPct val="90000"/>
              </a:lnSpc>
              <a:spcBef>
                <a:spcPts val="0"/>
              </a:spcBef>
              <a:spcAft>
                <a:spcPts val="0"/>
              </a:spcAft>
              <a:buSzPts val="1400"/>
              <a:buFont typeface="Outfit"/>
              <a:buChar char="■"/>
              <a:defRPr sz="1400">
                <a:latin typeface="Outfit"/>
                <a:ea typeface="Outfit"/>
                <a:cs typeface="Outfit"/>
                <a:sym typeface="Outfit"/>
              </a:defRPr>
            </a:lvl6pPr>
            <a:lvl7pPr marL="3200400" lvl="6" indent="-317500">
              <a:lnSpc>
                <a:spcPct val="90000"/>
              </a:lnSpc>
              <a:spcBef>
                <a:spcPts val="0"/>
              </a:spcBef>
              <a:spcAft>
                <a:spcPts val="0"/>
              </a:spcAft>
              <a:buSzPts val="1400"/>
              <a:buFont typeface="Outfit"/>
              <a:buChar char="●"/>
              <a:defRPr sz="1400">
                <a:latin typeface="Outfit"/>
                <a:ea typeface="Outfit"/>
                <a:cs typeface="Outfit"/>
                <a:sym typeface="Outfit"/>
              </a:defRPr>
            </a:lvl7pPr>
            <a:lvl8pPr marL="3657600" lvl="7" indent="-317500">
              <a:lnSpc>
                <a:spcPct val="90000"/>
              </a:lnSpc>
              <a:spcBef>
                <a:spcPts val="0"/>
              </a:spcBef>
              <a:spcAft>
                <a:spcPts val="0"/>
              </a:spcAft>
              <a:buSzPts val="1400"/>
              <a:buFont typeface="Outfit"/>
              <a:buChar char="○"/>
              <a:defRPr sz="1400">
                <a:latin typeface="Outfit"/>
                <a:ea typeface="Outfit"/>
                <a:cs typeface="Outfit"/>
                <a:sym typeface="Outfit"/>
              </a:defRPr>
            </a:lvl8pPr>
            <a:lvl9pPr marL="4114800" lvl="8" indent="-317500">
              <a:lnSpc>
                <a:spcPct val="90000"/>
              </a:lnSpc>
              <a:spcBef>
                <a:spcPts val="0"/>
              </a:spcBef>
              <a:spcAft>
                <a:spcPts val="0"/>
              </a:spcAft>
              <a:buSzPts val="1400"/>
              <a:buFont typeface="Outfit"/>
              <a:buChar char="■"/>
              <a:defRPr sz="1400">
                <a:latin typeface="Outfit"/>
                <a:ea typeface="Outfit"/>
                <a:cs typeface="Outfit"/>
                <a:sym typeface="Outfit"/>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big ideas - Alt 3">
  <p:cSld name="CUSTOM_10">
    <p:spTree>
      <p:nvGrpSpPr>
        <p:cNvPr id="1" name="Shape 81"/>
        <p:cNvGrpSpPr/>
        <p:nvPr/>
      </p:nvGrpSpPr>
      <p:grpSpPr>
        <a:xfrm>
          <a:off x="0" y="0"/>
          <a:ext cx="0" cy="0"/>
          <a:chOff x="0" y="0"/>
          <a:chExt cx="0" cy="0"/>
        </a:xfrm>
      </p:grpSpPr>
      <p:sp>
        <p:nvSpPr>
          <p:cNvPr id="82" name="Google Shape;82;p11"/>
          <p:cNvSpPr txBox="1">
            <a:spLocks noGrp="1"/>
          </p:cNvSpPr>
          <p:nvPr>
            <p:ph type="subTitle" idx="1"/>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SzPts val="800"/>
              <a:buNone/>
              <a:defRPr sz="800"/>
            </a:lvl2pPr>
            <a:lvl3pPr lvl="2" algn="ctr">
              <a:spcBef>
                <a:spcPts val="0"/>
              </a:spcBef>
              <a:spcAft>
                <a:spcPts val="0"/>
              </a:spcAft>
              <a:buSzPts val="800"/>
              <a:buNone/>
              <a:defRPr sz="800"/>
            </a:lvl3pPr>
            <a:lvl4pPr lvl="3" algn="ctr">
              <a:spcBef>
                <a:spcPts val="0"/>
              </a:spcBef>
              <a:spcAft>
                <a:spcPts val="0"/>
              </a:spcAft>
              <a:buSzPts val="800"/>
              <a:buNone/>
              <a:defRPr sz="800"/>
            </a:lvl4pPr>
            <a:lvl5pPr lvl="4" algn="ctr">
              <a:spcBef>
                <a:spcPts val="0"/>
              </a:spcBef>
              <a:spcAft>
                <a:spcPts val="0"/>
              </a:spcAft>
              <a:buSzPts val="800"/>
              <a:buNone/>
              <a:defRPr sz="800"/>
            </a:lvl5pPr>
            <a:lvl6pPr lvl="5" algn="ctr">
              <a:spcBef>
                <a:spcPts val="0"/>
              </a:spcBef>
              <a:spcAft>
                <a:spcPts val="0"/>
              </a:spcAft>
              <a:buSzPts val="800"/>
              <a:buNone/>
              <a:defRPr sz="800"/>
            </a:lvl6pPr>
            <a:lvl7pPr lvl="6" algn="ctr">
              <a:spcBef>
                <a:spcPts val="0"/>
              </a:spcBef>
              <a:spcAft>
                <a:spcPts val="0"/>
              </a:spcAft>
              <a:buSzPts val="800"/>
              <a:buNone/>
              <a:defRPr sz="800"/>
            </a:lvl7pPr>
            <a:lvl8pPr lvl="7" algn="ctr">
              <a:spcBef>
                <a:spcPts val="0"/>
              </a:spcBef>
              <a:spcAft>
                <a:spcPts val="0"/>
              </a:spcAft>
              <a:buSzPts val="800"/>
              <a:buNone/>
              <a:defRPr sz="800"/>
            </a:lvl8pPr>
            <a:lvl9pPr lvl="8" algn="ctr">
              <a:spcBef>
                <a:spcPts val="0"/>
              </a:spcBef>
              <a:spcAft>
                <a:spcPts val="0"/>
              </a:spcAft>
              <a:buSzPts val="800"/>
              <a:buNone/>
              <a:defRPr sz="800"/>
            </a:lvl9pPr>
          </a:lstStyle>
          <a:p>
            <a:endParaRPr/>
          </a:p>
        </p:txBody>
      </p:sp>
      <p:sp>
        <p:nvSpPr>
          <p:cNvPr id="83" name="Google Shape;83;p11"/>
          <p:cNvSpPr txBox="1">
            <a:spLocks noGrp="1"/>
          </p:cNvSpPr>
          <p:nvPr>
            <p:ph type="body" idx="2"/>
          </p:nvPr>
        </p:nvSpPr>
        <p:spPr>
          <a:xfrm>
            <a:off x="4223075" y="3141232"/>
            <a:ext cx="2787600" cy="1223700"/>
          </a:xfrm>
          <a:prstGeom prst="rect">
            <a:avLst/>
          </a:prstGeom>
        </p:spPr>
        <p:txBody>
          <a:bodyPr spcFirstLastPara="1" wrap="square" lIns="164575" tIns="0" rIns="164575" bIns="182875"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84" name="Google Shape;84;p11"/>
          <p:cNvSpPr txBox="1">
            <a:spLocks noGrp="1"/>
          </p:cNvSpPr>
          <p:nvPr>
            <p:ph type="title"/>
          </p:nvPr>
        </p:nvSpPr>
        <p:spPr>
          <a:xfrm>
            <a:off x="4223075" y="2623350"/>
            <a:ext cx="2443500" cy="409500"/>
          </a:xfrm>
          <a:prstGeom prst="rect">
            <a:avLst/>
          </a:prstGeom>
        </p:spPr>
        <p:txBody>
          <a:bodyPr spcFirstLastPara="1" wrap="square" lIns="164575" tIns="164575" rIns="0" bIns="0" anchor="t" anchorCtr="0">
            <a:noAutofit/>
          </a:bodyPr>
          <a:lstStyle>
            <a:lvl1pPr lvl="0">
              <a:lnSpc>
                <a:spcPct val="115000"/>
              </a:lnSpc>
              <a:spcBef>
                <a:spcPts val="0"/>
              </a:spcBef>
              <a:spcAft>
                <a:spcPts val="0"/>
              </a:spcAft>
              <a:buNone/>
              <a:defRPr sz="1000">
                <a:latin typeface="Instrument Sans SemiBold"/>
                <a:ea typeface="Instrument Sans SemiBold"/>
                <a:cs typeface="Instrument Sans SemiBold"/>
                <a:sym typeface="Instrument Sans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85" name="Google Shape;85;p11"/>
          <p:cNvSpPr>
            <a:spLocks noGrp="1"/>
          </p:cNvSpPr>
          <p:nvPr>
            <p:ph type="pic" idx="3"/>
          </p:nvPr>
        </p:nvSpPr>
        <p:spPr>
          <a:xfrm>
            <a:off x="1901125" y="476725"/>
            <a:ext cx="383700" cy="398100"/>
          </a:xfrm>
          <a:prstGeom prst="roundRect">
            <a:avLst>
              <a:gd name="adj" fmla="val 16667"/>
            </a:avLst>
          </a:prstGeom>
          <a:noFill/>
          <a:ln>
            <a:noFill/>
          </a:ln>
        </p:spPr>
      </p:sp>
      <p:sp>
        <p:nvSpPr>
          <p:cNvPr id="86" name="Google Shape;86;p11"/>
          <p:cNvSpPr txBox="1">
            <a:spLocks noGrp="1"/>
          </p:cNvSpPr>
          <p:nvPr>
            <p:ph type="title" idx="4"/>
          </p:nvPr>
        </p:nvSpPr>
        <p:spPr>
          <a:xfrm>
            <a:off x="3072075" y="282900"/>
            <a:ext cx="5787300" cy="2112300"/>
          </a:xfrm>
          <a:prstGeom prst="rect">
            <a:avLst/>
          </a:prstGeom>
        </p:spPr>
        <p:txBody>
          <a:bodyPr spcFirstLastPara="1" wrap="square" lIns="182875" tIns="182875" rIns="182875" bIns="0" anchor="t" anchorCtr="0">
            <a:spAutoFit/>
          </a:bodyPr>
          <a:lstStyle>
            <a:lvl1pPr lvl="0">
              <a:lnSpc>
                <a:spcPct val="90000"/>
              </a:lnSpc>
              <a:spcBef>
                <a:spcPts val="0"/>
              </a:spcBef>
              <a:spcAft>
                <a:spcPts val="0"/>
              </a:spcAft>
              <a:buNone/>
              <a:defRPr sz="2400"/>
            </a:lvl1pPr>
            <a:lvl2pPr lvl="1">
              <a:lnSpc>
                <a:spcPct val="115000"/>
              </a:lnSpc>
              <a:spcBef>
                <a:spcPts val="0"/>
              </a:spcBef>
              <a:spcAft>
                <a:spcPts val="0"/>
              </a:spcAft>
              <a:buNone/>
              <a:defRPr sz="2400"/>
            </a:lvl2pPr>
            <a:lvl3pPr lvl="2">
              <a:lnSpc>
                <a:spcPct val="115000"/>
              </a:lnSpc>
              <a:spcBef>
                <a:spcPts val="0"/>
              </a:spcBef>
              <a:spcAft>
                <a:spcPts val="0"/>
              </a:spcAft>
              <a:buNone/>
              <a:defRPr sz="2400"/>
            </a:lvl3pPr>
            <a:lvl4pPr lvl="3">
              <a:lnSpc>
                <a:spcPct val="115000"/>
              </a:lnSpc>
              <a:spcBef>
                <a:spcPts val="0"/>
              </a:spcBef>
              <a:spcAft>
                <a:spcPts val="0"/>
              </a:spcAft>
              <a:buNone/>
              <a:defRPr sz="2400"/>
            </a:lvl4pPr>
            <a:lvl5pPr lvl="4">
              <a:lnSpc>
                <a:spcPct val="115000"/>
              </a:lnSpc>
              <a:spcBef>
                <a:spcPts val="0"/>
              </a:spcBef>
              <a:spcAft>
                <a:spcPts val="0"/>
              </a:spcAft>
              <a:buNone/>
              <a:defRPr sz="2400"/>
            </a:lvl5pPr>
            <a:lvl6pPr lvl="5">
              <a:lnSpc>
                <a:spcPct val="115000"/>
              </a:lnSpc>
              <a:spcBef>
                <a:spcPts val="0"/>
              </a:spcBef>
              <a:spcAft>
                <a:spcPts val="0"/>
              </a:spcAft>
              <a:buNone/>
              <a:defRPr sz="2400"/>
            </a:lvl6pPr>
            <a:lvl7pPr lvl="6">
              <a:lnSpc>
                <a:spcPct val="115000"/>
              </a:lnSpc>
              <a:spcBef>
                <a:spcPts val="0"/>
              </a:spcBef>
              <a:spcAft>
                <a:spcPts val="0"/>
              </a:spcAft>
              <a:buNone/>
              <a:defRPr sz="2400"/>
            </a:lvl7pPr>
            <a:lvl8pPr lvl="7">
              <a:lnSpc>
                <a:spcPct val="115000"/>
              </a:lnSpc>
              <a:spcBef>
                <a:spcPts val="0"/>
              </a:spcBef>
              <a:spcAft>
                <a:spcPts val="0"/>
              </a:spcAft>
              <a:buNone/>
              <a:defRPr sz="2400"/>
            </a:lvl8pPr>
            <a:lvl9pPr lvl="8">
              <a:lnSpc>
                <a:spcPct val="115000"/>
              </a:lnSpc>
              <a:spcBef>
                <a:spcPts val="0"/>
              </a:spcBef>
              <a:spcAft>
                <a:spcPts val="0"/>
              </a:spcAft>
              <a:buNone/>
              <a:defRPr sz="2400"/>
            </a:lvl9pPr>
          </a:lstStyle>
          <a:p>
            <a:endParaRPr/>
          </a:p>
        </p:txBody>
      </p:sp>
      <p:sp>
        <p:nvSpPr>
          <p:cNvPr id="87" name="Google Shape;87;p11"/>
          <p:cNvSpPr txBox="1">
            <a:spLocks noGrp="1"/>
          </p:cNvSpPr>
          <p:nvPr>
            <p:ph type="title" idx="5"/>
          </p:nvPr>
        </p:nvSpPr>
        <p:spPr>
          <a:xfrm>
            <a:off x="1731400" y="3108325"/>
            <a:ext cx="2337000" cy="1526700"/>
          </a:xfrm>
          <a:prstGeom prst="rect">
            <a:avLst/>
          </a:prstGeom>
        </p:spPr>
        <p:txBody>
          <a:bodyPr spcFirstLastPara="1" wrap="square" lIns="0" tIns="0" rIns="0" bIns="0" anchor="b" anchorCtr="0">
            <a:noAutofit/>
          </a:bodyPr>
          <a:lstStyle>
            <a:lvl1pPr lvl="0">
              <a:lnSpc>
                <a:spcPct val="115000"/>
              </a:lnSpc>
              <a:spcBef>
                <a:spcPts val="0"/>
              </a:spcBef>
              <a:spcAft>
                <a:spcPts val="0"/>
              </a:spcAft>
              <a:buNone/>
              <a:defRPr sz="1000">
                <a:latin typeface="Instrument Sans SemiBold"/>
                <a:ea typeface="Instrument Sans SemiBold"/>
                <a:cs typeface="Instrument Sans SemiBold"/>
                <a:sym typeface="Instrument Sans SemiBold"/>
              </a:defRPr>
            </a:lvl1pPr>
            <a:lvl2pPr lvl="1">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2pPr>
            <a:lvl3pPr lvl="2">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3pPr>
            <a:lvl4pPr lvl="3">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4pPr>
            <a:lvl5pPr lvl="4">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5pPr>
            <a:lvl6pPr lvl="5">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6pPr>
            <a:lvl7pPr lvl="6">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7pPr>
            <a:lvl8pPr lvl="7">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8pPr>
            <a:lvl9pPr lvl="8">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9pPr>
          </a:lstStyle>
          <a:p>
            <a:endParaRPr/>
          </a:p>
        </p:txBody>
      </p:sp>
      <p:sp>
        <p:nvSpPr>
          <p:cNvPr id="88" name="Google Shape;88;p11"/>
          <p:cNvSpPr txBox="1">
            <a:spLocks noGrp="1"/>
          </p:cNvSpPr>
          <p:nvPr>
            <p:ph type="title" idx="6"/>
          </p:nvPr>
        </p:nvSpPr>
        <p:spPr>
          <a:xfrm>
            <a:off x="7116525" y="2623350"/>
            <a:ext cx="1742400" cy="409500"/>
          </a:xfrm>
          <a:prstGeom prst="rect">
            <a:avLst/>
          </a:prstGeom>
        </p:spPr>
        <p:txBody>
          <a:bodyPr spcFirstLastPara="1" wrap="square" lIns="164575" tIns="164575" rIns="0" bIns="0" anchor="t" anchorCtr="0">
            <a:noAutofit/>
          </a:bodyPr>
          <a:lstStyle>
            <a:lvl1pPr lvl="0">
              <a:lnSpc>
                <a:spcPct val="115000"/>
              </a:lnSpc>
              <a:spcBef>
                <a:spcPts val="0"/>
              </a:spcBef>
              <a:spcAft>
                <a:spcPts val="0"/>
              </a:spcAft>
              <a:buNone/>
              <a:defRPr sz="1000">
                <a:latin typeface="Instrument Sans SemiBold"/>
                <a:ea typeface="Instrument Sans SemiBold"/>
                <a:cs typeface="Instrument Sans SemiBold"/>
                <a:sym typeface="Instrument Sans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89" name="Google Shape;89;p11"/>
          <p:cNvSpPr txBox="1">
            <a:spLocks noGrp="1"/>
          </p:cNvSpPr>
          <p:nvPr>
            <p:ph type="body" idx="7"/>
          </p:nvPr>
        </p:nvSpPr>
        <p:spPr>
          <a:xfrm>
            <a:off x="7116525" y="3141225"/>
            <a:ext cx="1742400" cy="1223700"/>
          </a:xfrm>
          <a:prstGeom prst="rect">
            <a:avLst/>
          </a:prstGeom>
        </p:spPr>
        <p:txBody>
          <a:bodyPr spcFirstLastPara="1" wrap="square" lIns="164575" tIns="0" rIns="164575" bIns="182875"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90" name="Google Shape;90;p11"/>
          <p:cNvSpPr txBox="1">
            <a:spLocks noGrp="1"/>
          </p:cNvSpPr>
          <p:nvPr>
            <p:ph type="subTitle" idx="8"/>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91" name="Google Shape;91;p11"/>
          <p:cNvSpPr txBox="1">
            <a:spLocks noGrp="1"/>
          </p:cNvSpPr>
          <p:nvPr>
            <p:ph type="subTitle" idx="9"/>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hree big ideas - Alt 3">
  <p:cSld name="BLANK_1_1_1_1_1_1_1_1_1_1_1_1_1_1_3">
    <p:spTree>
      <p:nvGrpSpPr>
        <p:cNvPr id="1" name="Shape 92"/>
        <p:cNvGrpSpPr/>
        <p:nvPr/>
      </p:nvGrpSpPr>
      <p:grpSpPr>
        <a:xfrm>
          <a:off x="0" y="0"/>
          <a:ext cx="0" cy="0"/>
          <a:chOff x="0" y="0"/>
          <a:chExt cx="0" cy="0"/>
        </a:xfrm>
      </p:grpSpPr>
      <p:sp>
        <p:nvSpPr>
          <p:cNvPr id="93" name="Google Shape;93;p12"/>
          <p:cNvSpPr txBox="1">
            <a:spLocks noGrp="1"/>
          </p:cNvSpPr>
          <p:nvPr>
            <p:ph type="title"/>
          </p:nvPr>
        </p:nvSpPr>
        <p:spPr>
          <a:xfrm>
            <a:off x="1731400" y="435300"/>
            <a:ext cx="35106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94" name="Google Shape;94;p12"/>
          <p:cNvSpPr txBox="1">
            <a:spLocks noGrp="1"/>
          </p:cNvSpPr>
          <p:nvPr>
            <p:ph type="body" idx="1"/>
          </p:nvPr>
        </p:nvSpPr>
        <p:spPr>
          <a:xfrm>
            <a:off x="5348925" y="779548"/>
            <a:ext cx="3510600" cy="783300"/>
          </a:xfrm>
          <a:prstGeom prst="rect">
            <a:avLst/>
          </a:prstGeom>
        </p:spPr>
        <p:txBody>
          <a:bodyPr spcFirstLastPara="1" wrap="square" lIns="182875" tIns="0" rIns="182875"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95" name="Google Shape;95;p12"/>
          <p:cNvSpPr txBox="1">
            <a:spLocks noGrp="1"/>
          </p:cNvSpPr>
          <p:nvPr>
            <p:ph type="title" idx="2"/>
          </p:nvPr>
        </p:nvSpPr>
        <p:spPr>
          <a:xfrm>
            <a:off x="5348925" y="286031"/>
            <a:ext cx="3378900" cy="430800"/>
          </a:xfrm>
          <a:prstGeom prst="rect">
            <a:avLst/>
          </a:prstGeom>
        </p:spPr>
        <p:txBody>
          <a:bodyPr spcFirstLastPara="1" wrap="square" lIns="182875" tIns="182875" rIns="0" bIns="0" anchor="t" anchorCtr="0">
            <a:spAutoFit/>
          </a:bodyPr>
          <a:lstStyle>
            <a:lvl1pPr lvl="0">
              <a:lnSpc>
                <a:spcPct val="90000"/>
              </a:lnSpc>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800">
                <a:latin typeface="Outfit SemiBold"/>
                <a:ea typeface="Outfit SemiBold"/>
                <a:cs typeface="Outfit SemiBold"/>
                <a:sym typeface="Outfit SemiBold"/>
              </a:defRPr>
            </a:lvl2pPr>
            <a:lvl3pPr lvl="2">
              <a:lnSpc>
                <a:spcPct val="115000"/>
              </a:lnSpc>
              <a:spcBef>
                <a:spcPts val="0"/>
              </a:spcBef>
              <a:spcAft>
                <a:spcPts val="0"/>
              </a:spcAft>
              <a:buNone/>
              <a:defRPr sz="1800">
                <a:latin typeface="Outfit SemiBold"/>
                <a:ea typeface="Outfit SemiBold"/>
                <a:cs typeface="Outfit SemiBold"/>
                <a:sym typeface="Outfit SemiBold"/>
              </a:defRPr>
            </a:lvl3pPr>
            <a:lvl4pPr lvl="3">
              <a:lnSpc>
                <a:spcPct val="115000"/>
              </a:lnSpc>
              <a:spcBef>
                <a:spcPts val="0"/>
              </a:spcBef>
              <a:spcAft>
                <a:spcPts val="0"/>
              </a:spcAft>
              <a:buNone/>
              <a:defRPr sz="1800">
                <a:latin typeface="Outfit SemiBold"/>
                <a:ea typeface="Outfit SemiBold"/>
                <a:cs typeface="Outfit SemiBold"/>
                <a:sym typeface="Outfit SemiBold"/>
              </a:defRPr>
            </a:lvl4pPr>
            <a:lvl5pPr lvl="4">
              <a:lnSpc>
                <a:spcPct val="115000"/>
              </a:lnSpc>
              <a:spcBef>
                <a:spcPts val="0"/>
              </a:spcBef>
              <a:spcAft>
                <a:spcPts val="0"/>
              </a:spcAft>
              <a:buNone/>
              <a:defRPr sz="1800">
                <a:latin typeface="Outfit SemiBold"/>
                <a:ea typeface="Outfit SemiBold"/>
                <a:cs typeface="Outfit SemiBold"/>
                <a:sym typeface="Outfit SemiBold"/>
              </a:defRPr>
            </a:lvl5pPr>
            <a:lvl6pPr lvl="5">
              <a:lnSpc>
                <a:spcPct val="115000"/>
              </a:lnSpc>
              <a:spcBef>
                <a:spcPts val="0"/>
              </a:spcBef>
              <a:spcAft>
                <a:spcPts val="0"/>
              </a:spcAft>
              <a:buNone/>
              <a:defRPr sz="1800">
                <a:latin typeface="Outfit SemiBold"/>
                <a:ea typeface="Outfit SemiBold"/>
                <a:cs typeface="Outfit SemiBold"/>
                <a:sym typeface="Outfit SemiBold"/>
              </a:defRPr>
            </a:lvl6pPr>
            <a:lvl7pPr lvl="6">
              <a:lnSpc>
                <a:spcPct val="115000"/>
              </a:lnSpc>
              <a:spcBef>
                <a:spcPts val="0"/>
              </a:spcBef>
              <a:spcAft>
                <a:spcPts val="0"/>
              </a:spcAft>
              <a:buNone/>
              <a:defRPr sz="1800">
                <a:latin typeface="Outfit SemiBold"/>
                <a:ea typeface="Outfit SemiBold"/>
                <a:cs typeface="Outfit SemiBold"/>
                <a:sym typeface="Outfit SemiBold"/>
              </a:defRPr>
            </a:lvl7pPr>
            <a:lvl8pPr lvl="7">
              <a:lnSpc>
                <a:spcPct val="115000"/>
              </a:lnSpc>
              <a:spcBef>
                <a:spcPts val="0"/>
              </a:spcBef>
              <a:spcAft>
                <a:spcPts val="0"/>
              </a:spcAft>
              <a:buNone/>
              <a:defRPr sz="1800">
                <a:latin typeface="Outfit SemiBold"/>
                <a:ea typeface="Outfit SemiBold"/>
                <a:cs typeface="Outfit SemiBold"/>
                <a:sym typeface="Outfit SemiBold"/>
              </a:defRPr>
            </a:lvl8pPr>
            <a:lvl9pPr lvl="8">
              <a:lnSpc>
                <a:spcPct val="115000"/>
              </a:lnSpc>
              <a:spcBef>
                <a:spcPts val="0"/>
              </a:spcBef>
              <a:spcAft>
                <a:spcPts val="0"/>
              </a:spcAft>
              <a:buNone/>
              <a:defRPr sz="1800">
                <a:latin typeface="Outfit SemiBold"/>
                <a:ea typeface="Outfit SemiBold"/>
                <a:cs typeface="Outfit SemiBold"/>
                <a:sym typeface="Outfit SemiBold"/>
              </a:defRPr>
            </a:lvl9pPr>
          </a:lstStyle>
          <a:p>
            <a:endParaRPr/>
          </a:p>
        </p:txBody>
      </p:sp>
      <p:sp>
        <p:nvSpPr>
          <p:cNvPr id="96" name="Google Shape;96;p12"/>
          <p:cNvSpPr txBox="1">
            <a:spLocks noGrp="1"/>
          </p:cNvSpPr>
          <p:nvPr>
            <p:ph type="body" idx="3"/>
          </p:nvPr>
        </p:nvSpPr>
        <p:spPr>
          <a:xfrm>
            <a:off x="5348925" y="2225851"/>
            <a:ext cx="3510600" cy="783300"/>
          </a:xfrm>
          <a:prstGeom prst="rect">
            <a:avLst/>
          </a:prstGeom>
        </p:spPr>
        <p:txBody>
          <a:bodyPr spcFirstLastPara="1" wrap="square" lIns="182875" tIns="0" rIns="182875"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97" name="Google Shape;97;p12"/>
          <p:cNvSpPr txBox="1">
            <a:spLocks noGrp="1"/>
          </p:cNvSpPr>
          <p:nvPr>
            <p:ph type="title" idx="4"/>
          </p:nvPr>
        </p:nvSpPr>
        <p:spPr>
          <a:xfrm>
            <a:off x="5348925" y="1767224"/>
            <a:ext cx="3378900" cy="395700"/>
          </a:xfrm>
          <a:prstGeom prst="rect">
            <a:avLst/>
          </a:prstGeom>
        </p:spPr>
        <p:txBody>
          <a:bodyPr spcFirstLastPara="1" wrap="square" lIns="182875" tIns="182875" rIns="0" bIns="0" anchor="t" anchorCtr="0">
            <a:spAutoFit/>
          </a:bodyPr>
          <a:lstStyle>
            <a:lvl1pPr lvl="0">
              <a:lnSpc>
                <a:spcPct val="90000"/>
              </a:lnSpc>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800">
                <a:latin typeface="Outfit SemiBold"/>
                <a:ea typeface="Outfit SemiBold"/>
                <a:cs typeface="Outfit SemiBold"/>
                <a:sym typeface="Outfit SemiBold"/>
              </a:defRPr>
            </a:lvl2pPr>
            <a:lvl3pPr lvl="2">
              <a:lnSpc>
                <a:spcPct val="115000"/>
              </a:lnSpc>
              <a:spcBef>
                <a:spcPts val="0"/>
              </a:spcBef>
              <a:spcAft>
                <a:spcPts val="0"/>
              </a:spcAft>
              <a:buNone/>
              <a:defRPr sz="1800">
                <a:latin typeface="Outfit SemiBold"/>
                <a:ea typeface="Outfit SemiBold"/>
                <a:cs typeface="Outfit SemiBold"/>
                <a:sym typeface="Outfit SemiBold"/>
              </a:defRPr>
            </a:lvl3pPr>
            <a:lvl4pPr lvl="3">
              <a:lnSpc>
                <a:spcPct val="115000"/>
              </a:lnSpc>
              <a:spcBef>
                <a:spcPts val="0"/>
              </a:spcBef>
              <a:spcAft>
                <a:spcPts val="0"/>
              </a:spcAft>
              <a:buNone/>
              <a:defRPr sz="1800">
                <a:latin typeface="Outfit SemiBold"/>
                <a:ea typeface="Outfit SemiBold"/>
                <a:cs typeface="Outfit SemiBold"/>
                <a:sym typeface="Outfit SemiBold"/>
              </a:defRPr>
            </a:lvl4pPr>
            <a:lvl5pPr lvl="4">
              <a:lnSpc>
                <a:spcPct val="115000"/>
              </a:lnSpc>
              <a:spcBef>
                <a:spcPts val="0"/>
              </a:spcBef>
              <a:spcAft>
                <a:spcPts val="0"/>
              </a:spcAft>
              <a:buNone/>
              <a:defRPr sz="1800">
                <a:latin typeface="Outfit SemiBold"/>
                <a:ea typeface="Outfit SemiBold"/>
                <a:cs typeface="Outfit SemiBold"/>
                <a:sym typeface="Outfit SemiBold"/>
              </a:defRPr>
            </a:lvl5pPr>
            <a:lvl6pPr lvl="5">
              <a:lnSpc>
                <a:spcPct val="115000"/>
              </a:lnSpc>
              <a:spcBef>
                <a:spcPts val="0"/>
              </a:spcBef>
              <a:spcAft>
                <a:spcPts val="0"/>
              </a:spcAft>
              <a:buNone/>
              <a:defRPr sz="1800">
                <a:latin typeface="Outfit SemiBold"/>
                <a:ea typeface="Outfit SemiBold"/>
                <a:cs typeface="Outfit SemiBold"/>
                <a:sym typeface="Outfit SemiBold"/>
              </a:defRPr>
            </a:lvl6pPr>
            <a:lvl7pPr lvl="6">
              <a:lnSpc>
                <a:spcPct val="115000"/>
              </a:lnSpc>
              <a:spcBef>
                <a:spcPts val="0"/>
              </a:spcBef>
              <a:spcAft>
                <a:spcPts val="0"/>
              </a:spcAft>
              <a:buNone/>
              <a:defRPr sz="1800">
                <a:latin typeface="Outfit SemiBold"/>
                <a:ea typeface="Outfit SemiBold"/>
                <a:cs typeface="Outfit SemiBold"/>
                <a:sym typeface="Outfit SemiBold"/>
              </a:defRPr>
            </a:lvl7pPr>
            <a:lvl8pPr lvl="7">
              <a:lnSpc>
                <a:spcPct val="115000"/>
              </a:lnSpc>
              <a:spcBef>
                <a:spcPts val="0"/>
              </a:spcBef>
              <a:spcAft>
                <a:spcPts val="0"/>
              </a:spcAft>
              <a:buNone/>
              <a:defRPr sz="1800">
                <a:latin typeface="Outfit SemiBold"/>
                <a:ea typeface="Outfit SemiBold"/>
                <a:cs typeface="Outfit SemiBold"/>
                <a:sym typeface="Outfit SemiBold"/>
              </a:defRPr>
            </a:lvl8pPr>
            <a:lvl9pPr lvl="8">
              <a:lnSpc>
                <a:spcPct val="115000"/>
              </a:lnSpc>
              <a:spcBef>
                <a:spcPts val="0"/>
              </a:spcBef>
              <a:spcAft>
                <a:spcPts val="0"/>
              </a:spcAft>
              <a:buNone/>
              <a:defRPr sz="1800">
                <a:latin typeface="Outfit SemiBold"/>
                <a:ea typeface="Outfit SemiBold"/>
                <a:cs typeface="Outfit SemiBold"/>
                <a:sym typeface="Outfit SemiBold"/>
              </a:defRPr>
            </a:lvl9pPr>
          </a:lstStyle>
          <a:p>
            <a:endParaRPr/>
          </a:p>
        </p:txBody>
      </p:sp>
      <p:sp>
        <p:nvSpPr>
          <p:cNvPr id="98" name="Google Shape;98;p12"/>
          <p:cNvSpPr txBox="1">
            <a:spLocks noGrp="1"/>
          </p:cNvSpPr>
          <p:nvPr>
            <p:ph type="body" idx="5"/>
          </p:nvPr>
        </p:nvSpPr>
        <p:spPr>
          <a:xfrm>
            <a:off x="5348925" y="3672155"/>
            <a:ext cx="3510600" cy="783300"/>
          </a:xfrm>
          <a:prstGeom prst="rect">
            <a:avLst/>
          </a:prstGeom>
        </p:spPr>
        <p:txBody>
          <a:bodyPr spcFirstLastPara="1" wrap="square" lIns="182875" tIns="0" rIns="182875" bIns="0" anchor="t" anchorCtr="0">
            <a:noAutofit/>
          </a:bodyPr>
          <a:lstStyle>
            <a:lvl1pPr marL="457200" lvl="0" indent="-292100">
              <a:spcBef>
                <a:spcPts val="0"/>
              </a:spcBef>
              <a:spcAft>
                <a:spcPts val="0"/>
              </a:spcAft>
              <a:buClr>
                <a:schemeClr val="lt2"/>
              </a:buClr>
              <a:buSzPts val="1000"/>
              <a:buChar char="●"/>
              <a:defRPr sz="1000">
                <a:solidFill>
                  <a:schemeClr val="lt2"/>
                </a:solidFill>
              </a:defRPr>
            </a:lvl1pPr>
            <a:lvl2pPr marL="914400" lvl="1" indent="-292100">
              <a:spcBef>
                <a:spcPts val="0"/>
              </a:spcBef>
              <a:spcAft>
                <a:spcPts val="0"/>
              </a:spcAft>
              <a:buClr>
                <a:schemeClr val="lt2"/>
              </a:buClr>
              <a:buSzPts val="1000"/>
              <a:buChar char="○"/>
              <a:defRPr sz="1000">
                <a:solidFill>
                  <a:schemeClr val="lt2"/>
                </a:solidFill>
              </a:defRPr>
            </a:lvl2pPr>
            <a:lvl3pPr marL="1371600" lvl="2" indent="-292100">
              <a:spcBef>
                <a:spcPts val="0"/>
              </a:spcBef>
              <a:spcAft>
                <a:spcPts val="0"/>
              </a:spcAft>
              <a:buClr>
                <a:schemeClr val="lt2"/>
              </a:buClr>
              <a:buSzPts val="1000"/>
              <a:buChar char="■"/>
              <a:defRPr sz="1000">
                <a:solidFill>
                  <a:schemeClr val="lt2"/>
                </a:solidFill>
              </a:defRPr>
            </a:lvl3pPr>
            <a:lvl4pPr marL="1828800" lvl="3" indent="-292100">
              <a:spcBef>
                <a:spcPts val="0"/>
              </a:spcBef>
              <a:spcAft>
                <a:spcPts val="0"/>
              </a:spcAft>
              <a:buClr>
                <a:schemeClr val="lt2"/>
              </a:buClr>
              <a:buSzPts val="1000"/>
              <a:buChar char="●"/>
              <a:defRPr sz="1000">
                <a:solidFill>
                  <a:schemeClr val="lt2"/>
                </a:solidFill>
              </a:defRPr>
            </a:lvl4pPr>
            <a:lvl5pPr marL="2286000" lvl="4" indent="-292100">
              <a:spcBef>
                <a:spcPts val="0"/>
              </a:spcBef>
              <a:spcAft>
                <a:spcPts val="0"/>
              </a:spcAft>
              <a:buClr>
                <a:schemeClr val="lt2"/>
              </a:buClr>
              <a:buSzPts val="1000"/>
              <a:buChar char="○"/>
              <a:defRPr sz="1000">
                <a:solidFill>
                  <a:schemeClr val="lt2"/>
                </a:solidFill>
              </a:defRPr>
            </a:lvl5pPr>
            <a:lvl6pPr marL="2743200" lvl="5" indent="-292100">
              <a:spcBef>
                <a:spcPts val="0"/>
              </a:spcBef>
              <a:spcAft>
                <a:spcPts val="0"/>
              </a:spcAft>
              <a:buClr>
                <a:schemeClr val="lt2"/>
              </a:buClr>
              <a:buSzPts val="1000"/>
              <a:buChar char="■"/>
              <a:defRPr sz="1000">
                <a:solidFill>
                  <a:schemeClr val="lt2"/>
                </a:solidFill>
              </a:defRPr>
            </a:lvl6pPr>
            <a:lvl7pPr marL="3200400" lvl="6" indent="-292100">
              <a:spcBef>
                <a:spcPts val="0"/>
              </a:spcBef>
              <a:spcAft>
                <a:spcPts val="0"/>
              </a:spcAft>
              <a:buClr>
                <a:schemeClr val="lt2"/>
              </a:buClr>
              <a:buSzPts val="1000"/>
              <a:buChar char="●"/>
              <a:defRPr sz="1000">
                <a:solidFill>
                  <a:schemeClr val="lt2"/>
                </a:solidFill>
              </a:defRPr>
            </a:lvl7pPr>
            <a:lvl8pPr marL="3657600" lvl="7" indent="-292100">
              <a:spcBef>
                <a:spcPts val="0"/>
              </a:spcBef>
              <a:spcAft>
                <a:spcPts val="0"/>
              </a:spcAft>
              <a:buClr>
                <a:schemeClr val="lt2"/>
              </a:buClr>
              <a:buSzPts val="1000"/>
              <a:buChar char="○"/>
              <a:defRPr sz="1000">
                <a:solidFill>
                  <a:schemeClr val="lt2"/>
                </a:solidFill>
              </a:defRPr>
            </a:lvl8pPr>
            <a:lvl9pPr marL="4114800" lvl="8" indent="-292100">
              <a:spcBef>
                <a:spcPts val="0"/>
              </a:spcBef>
              <a:spcAft>
                <a:spcPts val="0"/>
              </a:spcAft>
              <a:buClr>
                <a:schemeClr val="lt2"/>
              </a:buClr>
              <a:buSzPts val="1000"/>
              <a:buChar char="■"/>
              <a:defRPr sz="1000">
                <a:solidFill>
                  <a:schemeClr val="lt2"/>
                </a:solidFill>
              </a:defRPr>
            </a:lvl9pPr>
          </a:lstStyle>
          <a:p>
            <a:endParaRPr/>
          </a:p>
        </p:txBody>
      </p:sp>
      <p:sp>
        <p:nvSpPr>
          <p:cNvPr id="99" name="Google Shape;99;p12"/>
          <p:cNvSpPr txBox="1">
            <a:spLocks noGrp="1"/>
          </p:cNvSpPr>
          <p:nvPr>
            <p:ph type="title" idx="6"/>
          </p:nvPr>
        </p:nvSpPr>
        <p:spPr>
          <a:xfrm>
            <a:off x="5348925" y="3251722"/>
            <a:ext cx="3378900" cy="357600"/>
          </a:xfrm>
          <a:prstGeom prst="rect">
            <a:avLst/>
          </a:prstGeom>
        </p:spPr>
        <p:txBody>
          <a:bodyPr spcFirstLastPara="1" wrap="square" lIns="182875" tIns="182875" rIns="0" bIns="0" anchor="t" anchorCtr="0">
            <a:spAutoFit/>
          </a:bodyPr>
          <a:lstStyle>
            <a:lvl1pPr lvl="0">
              <a:lnSpc>
                <a:spcPct val="90000"/>
              </a:lnSpc>
              <a:spcBef>
                <a:spcPts val="0"/>
              </a:spcBef>
              <a:spcAft>
                <a:spcPts val="0"/>
              </a:spcAft>
              <a:buNone/>
              <a:defRPr sz="1200">
                <a:solidFill>
                  <a:schemeClr val="lt2"/>
                </a:solidFill>
                <a:latin typeface="Outfit SemiBold"/>
                <a:ea typeface="Outfit SemiBold"/>
                <a:cs typeface="Outfit SemiBold"/>
                <a:sym typeface="Outfit SemiBold"/>
              </a:defRPr>
            </a:lvl1pPr>
            <a:lvl2pPr lvl="1">
              <a:lnSpc>
                <a:spcPct val="115000"/>
              </a:lnSpc>
              <a:spcBef>
                <a:spcPts val="0"/>
              </a:spcBef>
              <a:spcAft>
                <a:spcPts val="0"/>
              </a:spcAft>
              <a:buNone/>
              <a:defRPr sz="1800">
                <a:solidFill>
                  <a:schemeClr val="lt2"/>
                </a:solidFill>
                <a:latin typeface="Outfit SemiBold"/>
                <a:ea typeface="Outfit SemiBold"/>
                <a:cs typeface="Outfit SemiBold"/>
                <a:sym typeface="Outfit SemiBold"/>
              </a:defRPr>
            </a:lvl2pPr>
            <a:lvl3pPr lvl="2">
              <a:lnSpc>
                <a:spcPct val="115000"/>
              </a:lnSpc>
              <a:spcBef>
                <a:spcPts val="0"/>
              </a:spcBef>
              <a:spcAft>
                <a:spcPts val="0"/>
              </a:spcAft>
              <a:buNone/>
              <a:defRPr sz="1800">
                <a:solidFill>
                  <a:schemeClr val="lt2"/>
                </a:solidFill>
                <a:latin typeface="Outfit SemiBold"/>
                <a:ea typeface="Outfit SemiBold"/>
                <a:cs typeface="Outfit SemiBold"/>
                <a:sym typeface="Outfit SemiBold"/>
              </a:defRPr>
            </a:lvl3pPr>
            <a:lvl4pPr lvl="3">
              <a:lnSpc>
                <a:spcPct val="115000"/>
              </a:lnSpc>
              <a:spcBef>
                <a:spcPts val="0"/>
              </a:spcBef>
              <a:spcAft>
                <a:spcPts val="0"/>
              </a:spcAft>
              <a:buNone/>
              <a:defRPr sz="1800">
                <a:solidFill>
                  <a:schemeClr val="lt2"/>
                </a:solidFill>
                <a:latin typeface="Outfit SemiBold"/>
                <a:ea typeface="Outfit SemiBold"/>
                <a:cs typeface="Outfit SemiBold"/>
                <a:sym typeface="Outfit SemiBold"/>
              </a:defRPr>
            </a:lvl4pPr>
            <a:lvl5pPr lvl="4">
              <a:lnSpc>
                <a:spcPct val="115000"/>
              </a:lnSpc>
              <a:spcBef>
                <a:spcPts val="0"/>
              </a:spcBef>
              <a:spcAft>
                <a:spcPts val="0"/>
              </a:spcAft>
              <a:buNone/>
              <a:defRPr sz="1800">
                <a:solidFill>
                  <a:schemeClr val="lt2"/>
                </a:solidFill>
                <a:latin typeface="Outfit SemiBold"/>
                <a:ea typeface="Outfit SemiBold"/>
                <a:cs typeface="Outfit SemiBold"/>
                <a:sym typeface="Outfit SemiBold"/>
              </a:defRPr>
            </a:lvl5pPr>
            <a:lvl6pPr lvl="5">
              <a:lnSpc>
                <a:spcPct val="115000"/>
              </a:lnSpc>
              <a:spcBef>
                <a:spcPts val="0"/>
              </a:spcBef>
              <a:spcAft>
                <a:spcPts val="0"/>
              </a:spcAft>
              <a:buNone/>
              <a:defRPr sz="1800">
                <a:solidFill>
                  <a:schemeClr val="lt2"/>
                </a:solidFill>
                <a:latin typeface="Outfit SemiBold"/>
                <a:ea typeface="Outfit SemiBold"/>
                <a:cs typeface="Outfit SemiBold"/>
                <a:sym typeface="Outfit SemiBold"/>
              </a:defRPr>
            </a:lvl6pPr>
            <a:lvl7pPr lvl="6">
              <a:lnSpc>
                <a:spcPct val="115000"/>
              </a:lnSpc>
              <a:spcBef>
                <a:spcPts val="0"/>
              </a:spcBef>
              <a:spcAft>
                <a:spcPts val="0"/>
              </a:spcAft>
              <a:buNone/>
              <a:defRPr sz="1800">
                <a:solidFill>
                  <a:schemeClr val="lt2"/>
                </a:solidFill>
                <a:latin typeface="Outfit SemiBold"/>
                <a:ea typeface="Outfit SemiBold"/>
                <a:cs typeface="Outfit SemiBold"/>
                <a:sym typeface="Outfit SemiBold"/>
              </a:defRPr>
            </a:lvl7pPr>
            <a:lvl8pPr lvl="7">
              <a:lnSpc>
                <a:spcPct val="115000"/>
              </a:lnSpc>
              <a:spcBef>
                <a:spcPts val="0"/>
              </a:spcBef>
              <a:spcAft>
                <a:spcPts val="0"/>
              </a:spcAft>
              <a:buNone/>
              <a:defRPr sz="1800">
                <a:solidFill>
                  <a:schemeClr val="lt2"/>
                </a:solidFill>
                <a:latin typeface="Outfit SemiBold"/>
                <a:ea typeface="Outfit SemiBold"/>
                <a:cs typeface="Outfit SemiBold"/>
                <a:sym typeface="Outfit SemiBold"/>
              </a:defRPr>
            </a:lvl8pPr>
            <a:lvl9pPr lvl="8">
              <a:lnSpc>
                <a:spcPct val="115000"/>
              </a:lnSpc>
              <a:spcBef>
                <a:spcPts val="0"/>
              </a:spcBef>
              <a:spcAft>
                <a:spcPts val="0"/>
              </a:spcAft>
              <a:buNone/>
              <a:defRPr sz="1800">
                <a:solidFill>
                  <a:schemeClr val="lt2"/>
                </a:solidFill>
                <a:latin typeface="Outfit SemiBold"/>
                <a:ea typeface="Outfit SemiBold"/>
                <a:cs typeface="Outfit SemiBold"/>
                <a:sym typeface="Outfit SemiBold"/>
              </a:defRPr>
            </a:lvl9pPr>
          </a:lstStyle>
          <a:p>
            <a:endParaRPr/>
          </a:p>
        </p:txBody>
      </p:sp>
      <p:sp>
        <p:nvSpPr>
          <p:cNvPr id="100" name="Google Shape;100;p12"/>
          <p:cNvSpPr txBox="1">
            <a:spLocks noGrp="1"/>
          </p:cNvSpPr>
          <p:nvPr>
            <p:ph type="subTitle" idx="7"/>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Clr>
                <a:schemeClr val="lt1"/>
              </a:buClr>
              <a:buSzPts val="800"/>
              <a:buNone/>
              <a:defRPr sz="800"/>
            </a:lvl2pPr>
            <a:lvl3pPr lvl="2" algn="ctr">
              <a:spcBef>
                <a:spcPts val="0"/>
              </a:spcBef>
              <a:spcAft>
                <a:spcPts val="0"/>
              </a:spcAft>
              <a:buClr>
                <a:schemeClr val="lt1"/>
              </a:buClr>
              <a:buSzPts val="800"/>
              <a:buNone/>
              <a:defRPr sz="800"/>
            </a:lvl3pPr>
            <a:lvl4pPr lvl="3" algn="ctr">
              <a:spcBef>
                <a:spcPts val="0"/>
              </a:spcBef>
              <a:spcAft>
                <a:spcPts val="0"/>
              </a:spcAft>
              <a:buClr>
                <a:schemeClr val="lt1"/>
              </a:buClr>
              <a:buSzPts val="800"/>
              <a:buNone/>
              <a:defRPr sz="800"/>
            </a:lvl4pPr>
            <a:lvl5pPr lvl="4" algn="ctr">
              <a:spcBef>
                <a:spcPts val="0"/>
              </a:spcBef>
              <a:spcAft>
                <a:spcPts val="0"/>
              </a:spcAft>
              <a:buClr>
                <a:schemeClr val="lt1"/>
              </a:buClr>
              <a:buSzPts val="800"/>
              <a:buNone/>
              <a:defRPr sz="800"/>
            </a:lvl5pPr>
            <a:lvl6pPr lvl="5" algn="ctr">
              <a:spcBef>
                <a:spcPts val="0"/>
              </a:spcBef>
              <a:spcAft>
                <a:spcPts val="0"/>
              </a:spcAft>
              <a:buClr>
                <a:schemeClr val="lt1"/>
              </a:buClr>
              <a:buSzPts val="800"/>
              <a:buNone/>
              <a:defRPr sz="800"/>
            </a:lvl6pPr>
            <a:lvl7pPr lvl="6" algn="ctr">
              <a:spcBef>
                <a:spcPts val="0"/>
              </a:spcBef>
              <a:spcAft>
                <a:spcPts val="0"/>
              </a:spcAft>
              <a:buClr>
                <a:schemeClr val="lt1"/>
              </a:buClr>
              <a:buSzPts val="800"/>
              <a:buNone/>
              <a:defRPr sz="800"/>
            </a:lvl7pPr>
            <a:lvl8pPr lvl="7" algn="ctr">
              <a:spcBef>
                <a:spcPts val="0"/>
              </a:spcBef>
              <a:spcAft>
                <a:spcPts val="0"/>
              </a:spcAft>
              <a:buClr>
                <a:schemeClr val="lt1"/>
              </a:buClr>
              <a:buSzPts val="800"/>
              <a:buNone/>
              <a:defRPr sz="800"/>
            </a:lvl8pPr>
            <a:lvl9pPr lvl="8" algn="ctr">
              <a:spcBef>
                <a:spcPts val="0"/>
              </a:spcBef>
              <a:spcAft>
                <a:spcPts val="0"/>
              </a:spcAft>
              <a:buClr>
                <a:schemeClr val="lt1"/>
              </a:buClr>
              <a:buSzPts val="800"/>
              <a:buNone/>
              <a:defRPr sz="800"/>
            </a:lvl9pPr>
          </a:lstStyle>
          <a:p>
            <a:endParaRPr/>
          </a:p>
        </p:txBody>
      </p:sp>
      <p:sp>
        <p:nvSpPr>
          <p:cNvPr id="101" name="Google Shape;101;p12"/>
          <p:cNvSpPr txBox="1">
            <a:spLocks noGrp="1"/>
          </p:cNvSpPr>
          <p:nvPr>
            <p:ph type="subTitle" idx="8"/>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102" name="Google Shape;102;p12"/>
          <p:cNvSpPr txBox="1">
            <a:spLocks noGrp="1"/>
          </p:cNvSpPr>
          <p:nvPr>
            <p:ph type="subTitle" idx="9"/>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hree big ideas - Alt 4">
  <p:cSld name="BLANK_1_1_1_1_1_1_1_1_1_1_1_1_1_1_4">
    <p:spTree>
      <p:nvGrpSpPr>
        <p:cNvPr id="1" name="Shape 103"/>
        <p:cNvGrpSpPr/>
        <p:nvPr/>
      </p:nvGrpSpPr>
      <p:grpSpPr>
        <a:xfrm>
          <a:off x="0" y="0"/>
          <a:ext cx="0" cy="0"/>
          <a:chOff x="0" y="0"/>
          <a:chExt cx="0" cy="0"/>
        </a:xfrm>
      </p:grpSpPr>
      <p:sp>
        <p:nvSpPr>
          <p:cNvPr id="104" name="Google Shape;104;p13"/>
          <p:cNvSpPr txBox="1">
            <a:spLocks noGrp="1"/>
          </p:cNvSpPr>
          <p:nvPr>
            <p:ph type="body" idx="1"/>
          </p:nvPr>
        </p:nvSpPr>
        <p:spPr>
          <a:xfrm>
            <a:off x="6554750" y="2509703"/>
            <a:ext cx="2304900" cy="2125200"/>
          </a:xfrm>
          <a:prstGeom prst="rect">
            <a:avLst/>
          </a:prstGeom>
        </p:spPr>
        <p:txBody>
          <a:bodyPr spcFirstLastPara="1" wrap="square" lIns="182875" tIns="0" rIns="182875" bIns="274300"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05" name="Google Shape;105;p13"/>
          <p:cNvSpPr txBox="1">
            <a:spLocks noGrp="1"/>
          </p:cNvSpPr>
          <p:nvPr>
            <p:ph type="body" idx="2"/>
          </p:nvPr>
        </p:nvSpPr>
        <p:spPr>
          <a:xfrm>
            <a:off x="1731400" y="2509703"/>
            <a:ext cx="2304900" cy="2125200"/>
          </a:xfrm>
          <a:prstGeom prst="rect">
            <a:avLst/>
          </a:prstGeom>
        </p:spPr>
        <p:txBody>
          <a:bodyPr spcFirstLastPara="1" wrap="square" lIns="182875" tIns="0" rIns="182875" bIns="274300"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06" name="Google Shape;106;p13"/>
          <p:cNvSpPr txBox="1">
            <a:spLocks noGrp="1"/>
          </p:cNvSpPr>
          <p:nvPr>
            <p:ph type="body" idx="3"/>
          </p:nvPr>
        </p:nvSpPr>
        <p:spPr>
          <a:xfrm>
            <a:off x="4143075" y="2509703"/>
            <a:ext cx="2304900" cy="2125200"/>
          </a:xfrm>
          <a:prstGeom prst="rect">
            <a:avLst/>
          </a:prstGeom>
        </p:spPr>
        <p:txBody>
          <a:bodyPr spcFirstLastPara="1" wrap="square" lIns="182875" tIns="0" rIns="182875" bIns="274300"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07" name="Google Shape;107;p13"/>
          <p:cNvSpPr txBox="1">
            <a:spLocks noGrp="1"/>
          </p:cNvSpPr>
          <p:nvPr>
            <p:ph type="title"/>
          </p:nvPr>
        </p:nvSpPr>
        <p:spPr>
          <a:xfrm>
            <a:off x="1731400" y="806900"/>
            <a:ext cx="2064000" cy="2676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08" name="Google Shape;108;p13"/>
          <p:cNvSpPr txBox="1">
            <a:spLocks noGrp="1"/>
          </p:cNvSpPr>
          <p:nvPr>
            <p:ph type="subTitle" idx="4"/>
          </p:nvPr>
        </p:nvSpPr>
        <p:spPr>
          <a:xfrm>
            <a:off x="1731400" y="400075"/>
            <a:ext cx="1340700" cy="153900"/>
          </a:xfrm>
          <a:prstGeom prst="rect">
            <a:avLst/>
          </a:prstGeom>
        </p:spPr>
        <p:txBody>
          <a:bodyPr spcFirstLastPara="1" wrap="square" lIns="182875" tIns="0" rIns="91425" bIns="0" anchor="t" anchorCtr="0">
            <a:noAutofit/>
          </a:bodyPr>
          <a:lstStyle>
            <a:lvl1pPr lvl="0">
              <a:spcBef>
                <a:spcPts val="0"/>
              </a:spcBef>
              <a:spcAft>
                <a:spcPts val="0"/>
              </a:spcAft>
              <a:buNone/>
              <a:defRPr sz="1000" b="1">
                <a:latin typeface="Outfit"/>
                <a:ea typeface="Outfit"/>
                <a:cs typeface="Outfit"/>
                <a:sym typeface="Outfit"/>
              </a:defRPr>
            </a:lvl1pPr>
            <a:lvl2pPr lvl="1">
              <a:spcBef>
                <a:spcPts val="0"/>
              </a:spcBef>
              <a:spcAft>
                <a:spcPts val="0"/>
              </a:spcAft>
              <a:buSzPts val="1000"/>
              <a:buFont typeface="Outfit"/>
              <a:buNone/>
              <a:defRPr sz="1000">
                <a:latin typeface="Outfit"/>
                <a:ea typeface="Outfit"/>
                <a:cs typeface="Outfit"/>
                <a:sym typeface="Outfit"/>
              </a:defRPr>
            </a:lvl2pPr>
            <a:lvl3pPr lvl="2">
              <a:spcBef>
                <a:spcPts val="0"/>
              </a:spcBef>
              <a:spcAft>
                <a:spcPts val="0"/>
              </a:spcAft>
              <a:buSzPts val="1000"/>
              <a:buFont typeface="Outfit"/>
              <a:buNone/>
              <a:defRPr sz="1000">
                <a:latin typeface="Outfit"/>
                <a:ea typeface="Outfit"/>
                <a:cs typeface="Outfit"/>
                <a:sym typeface="Outfit"/>
              </a:defRPr>
            </a:lvl3pPr>
            <a:lvl4pPr lvl="3">
              <a:spcBef>
                <a:spcPts val="0"/>
              </a:spcBef>
              <a:spcAft>
                <a:spcPts val="0"/>
              </a:spcAft>
              <a:buSzPts val="1000"/>
              <a:buFont typeface="Outfit"/>
              <a:buNone/>
              <a:defRPr sz="1000">
                <a:latin typeface="Outfit"/>
                <a:ea typeface="Outfit"/>
                <a:cs typeface="Outfit"/>
                <a:sym typeface="Outfit"/>
              </a:defRPr>
            </a:lvl4pPr>
            <a:lvl5pPr lvl="4">
              <a:spcBef>
                <a:spcPts val="0"/>
              </a:spcBef>
              <a:spcAft>
                <a:spcPts val="0"/>
              </a:spcAft>
              <a:buSzPts val="1000"/>
              <a:buFont typeface="Outfit"/>
              <a:buNone/>
              <a:defRPr sz="1000">
                <a:latin typeface="Outfit"/>
                <a:ea typeface="Outfit"/>
                <a:cs typeface="Outfit"/>
                <a:sym typeface="Outfit"/>
              </a:defRPr>
            </a:lvl5pPr>
            <a:lvl6pPr lvl="5">
              <a:spcBef>
                <a:spcPts val="0"/>
              </a:spcBef>
              <a:spcAft>
                <a:spcPts val="0"/>
              </a:spcAft>
              <a:buSzPts val="1000"/>
              <a:buFont typeface="Outfit"/>
              <a:buNone/>
              <a:defRPr sz="1000">
                <a:latin typeface="Outfit"/>
                <a:ea typeface="Outfit"/>
                <a:cs typeface="Outfit"/>
                <a:sym typeface="Outfit"/>
              </a:defRPr>
            </a:lvl6pPr>
            <a:lvl7pPr lvl="6">
              <a:spcBef>
                <a:spcPts val="0"/>
              </a:spcBef>
              <a:spcAft>
                <a:spcPts val="0"/>
              </a:spcAft>
              <a:buSzPts val="1000"/>
              <a:buFont typeface="Outfit"/>
              <a:buNone/>
              <a:defRPr sz="1000">
                <a:latin typeface="Outfit"/>
                <a:ea typeface="Outfit"/>
                <a:cs typeface="Outfit"/>
                <a:sym typeface="Outfit"/>
              </a:defRPr>
            </a:lvl7pPr>
            <a:lvl8pPr lvl="7">
              <a:spcBef>
                <a:spcPts val="0"/>
              </a:spcBef>
              <a:spcAft>
                <a:spcPts val="0"/>
              </a:spcAft>
              <a:buSzPts val="1000"/>
              <a:buFont typeface="Outfit"/>
              <a:buNone/>
              <a:defRPr sz="1000">
                <a:latin typeface="Outfit"/>
                <a:ea typeface="Outfit"/>
                <a:cs typeface="Outfit"/>
                <a:sym typeface="Outfit"/>
              </a:defRPr>
            </a:lvl8pPr>
            <a:lvl9pPr lvl="8">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109" name="Google Shape;109;p13"/>
          <p:cNvSpPr txBox="1">
            <a:spLocks noGrp="1"/>
          </p:cNvSpPr>
          <p:nvPr>
            <p:ph type="title" idx="5"/>
          </p:nvPr>
        </p:nvSpPr>
        <p:spPr>
          <a:xfrm>
            <a:off x="4143075" y="806900"/>
            <a:ext cx="2064000" cy="2676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10" name="Google Shape;110;p13"/>
          <p:cNvSpPr txBox="1">
            <a:spLocks noGrp="1"/>
          </p:cNvSpPr>
          <p:nvPr>
            <p:ph type="subTitle" idx="6"/>
          </p:nvPr>
        </p:nvSpPr>
        <p:spPr>
          <a:xfrm>
            <a:off x="4143075" y="400075"/>
            <a:ext cx="1340700" cy="153900"/>
          </a:xfrm>
          <a:prstGeom prst="rect">
            <a:avLst/>
          </a:prstGeom>
        </p:spPr>
        <p:txBody>
          <a:bodyPr spcFirstLastPara="1" wrap="square" lIns="182875" tIns="0" rIns="91425" bIns="0" anchor="t" anchorCtr="0">
            <a:noAutofit/>
          </a:bodyPr>
          <a:lstStyle>
            <a:lvl1pPr lvl="0">
              <a:spcBef>
                <a:spcPts val="0"/>
              </a:spcBef>
              <a:spcAft>
                <a:spcPts val="0"/>
              </a:spcAft>
              <a:buNone/>
              <a:defRPr sz="1000" b="1">
                <a:latin typeface="Outfit"/>
                <a:ea typeface="Outfit"/>
                <a:cs typeface="Outfit"/>
                <a:sym typeface="Outfit"/>
              </a:defRPr>
            </a:lvl1pPr>
            <a:lvl2pPr lvl="1">
              <a:spcBef>
                <a:spcPts val="0"/>
              </a:spcBef>
              <a:spcAft>
                <a:spcPts val="0"/>
              </a:spcAft>
              <a:buSzPts val="1000"/>
              <a:buFont typeface="Outfit"/>
              <a:buNone/>
              <a:defRPr sz="1000">
                <a:latin typeface="Outfit"/>
                <a:ea typeface="Outfit"/>
                <a:cs typeface="Outfit"/>
                <a:sym typeface="Outfit"/>
              </a:defRPr>
            </a:lvl2pPr>
            <a:lvl3pPr lvl="2">
              <a:spcBef>
                <a:spcPts val="0"/>
              </a:spcBef>
              <a:spcAft>
                <a:spcPts val="0"/>
              </a:spcAft>
              <a:buSzPts val="1000"/>
              <a:buFont typeface="Outfit"/>
              <a:buNone/>
              <a:defRPr sz="1000">
                <a:latin typeface="Outfit"/>
                <a:ea typeface="Outfit"/>
                <a:cs typeface="Outfit"/>
                <a:sym typeface="Outfit"/>
              </a:defRPr>
            </a:lvl3pPr>
            <a:lvl4pPr lvl="3">
              <a:spcBef>
                <a:spcPts val="0"/>
              </a:spcBef>
              <a:spcAft>
                <a:spcPts val="0"/>
              </a:spcAft>
              <a:buSzPts val="1000"/>
              <a:buFont typeface="Outfit"/>
              <a:buNone/>
              <a:defRPr sz="1000">
                <a:latin typeface="Outfit"/>
                <a:ea typeface="Outfit"/>
                <a:cs typeface="Outfit"/>
                <a:sym typeface="Outfit"/>
              </a:defRPr>
            </a:lvl4pPr>
            <a:lvl5pPr lvl="4">
              <a:spcBef>
                <a:spcPts val="0"/>
              </a:spcBef>
              <a:spcAft>
                <a:spcPts val="0"/>
              </a:spcAft>
              <a:buSzPts val="1000"/>
              <a:buFont typeface="Outfit"/>
              <a:buNone/>
              <a:defRPr sz="1000">
                <a:latin typeface="Outfit"/>
                <a:ea typeface="Outfit"/>
                <a:cs typeface="Outfit"/>
                <a:sym typeface="Outfit"/>
              </a:defRPr>
            </a:lvl5pPr>
            <a:lvl6pPr lvl="5">
              <a:spcBef>
                <a:spcPts val="0"/>
              </a:spcBef>
              <a:spcAft>
                <a:spcPts val="0"/>
              </a:spcAft>
              <a:buSzPts val="1000"/>
              <a:buFont typeface="Outfit"/>
              <a:buNone/>
              <a:defRPr sz="1000">
                <a:latin typeface="Outfit"/>
                <a:ea typeface="Outfit"/>
                <a:cs typeface="Outfit"/>
                <a:sym typeface="Outfit"/>
              </a:defRPr>
            </a:lvl6pPr>
            <a:lvl7pPr lvl="6">
              <a:spcBef>
                <a:spcPts val="0"/>
              </a:spcBef>
              <a:spcAft>
                <a:spcPts val="0"/>
              </a:spcAft>
              <a:buSzPts val="1000"/>
              <a:buFont typeface="Outfit"/>
              <a:buNone/>
              <a:defRPr sz="1000">
                <a:latin typeface="Outfit"/>
                <a:ea typeface="Outfit"/>
                <a:cs typeface="Outfit"/>
                <a:sym typeface="Outfit"/>
              </a:defRPr>
            </a:lvl7pPr>
            <a:lvl8pPr lvl="7">
              <a:spcBef>
                <a:spcPts val="0"/>
              </a:spcBef>
              <a:spcAft>
                <a:spcPts val="0"/>
              </a:spcAft>
              <a:buSzPts val="1000"/>
              <a:buFont typeface="Outfit"/>
              <a:buNone/>
              <a:defRPr sz="1000">
                <a:latin typeface="Outfit"/>
                <a:ea typeface="Outfit"/>
                <a:cs typeface="Outfit"/>
                <a:sym typeface="Outfit"/>
              </a:defRPr>
            </a:lvl8pPr>
            <a:lvl9pPr lvl="8">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111" name="Google Shape;111;p13"/>
          <p:cNvSpPr txBox="1">
            <a:spLocks noGrp="1"/>
          </p:cNvSpPr>
          <p:nvPr>
            <p:ph type="title" idx="7"/>
          </p:nvPr>
        </p:nvSpPr>
        <p:spPr>
          <a:xfrm>
            <a:off x="6554750" y="806900"/>
            <a:ext cx="2064000" cy="2676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12" name="Google Shape;112;p13"/>
          <p:cNvSpPr txBox="1">
            <a:spLocks noGrp="1"/>
          </p:cNvSpPr>
          <p:nvPr>
            <p:ph type="subTitle" idx="8"/>
          </p:nvPr>
        </p:nvSpPr>
        <p:spPr>
          <a:xfrm>
            <a:off x="6554750" y="400075"/>
            <a:ext cx="1340700" cy="153900"/>
          </a:xfrm>
          <a:prstGeom prst="rect">
            <a:avLst/>
          </a:prstGeom>
        </p:spPr>
        <p:txBody>
          <a:bodyPr spcFirstLastPara="1" wrap="square" lIns="182875" tIns="0" rIns="91425" bIns="0" anchor="t" anchorCtr="0">
            <a:noAutofit/>
          </a:bodyPr>
          <a:lstStyle>
            <a:lvl1pPr lvl="0">
              <a:spcBef>
                <a:spcPts val="0"/>
              </a:spcBef>
              <a:spcAft>
                <a:spcPts val="0"/>
              </a:spcAft>
              <a:buNone/>
              <a:defRPr sz="1000" b="1">
                <a:latin typeface="Outfit"/>
                <a:ea typeface="Outfit"/>
                <a:cs typeface="Outfit"/>
                <a:sym typeface="Outfit"/>
              </a:defRPr>
            </a:lvl1pPr>
            <a:lvl2pPr lvl="1">
              <a:spcBef>
                <a:spcPts val="0"/>
              </a:spcBef>
              <a:spcAft>
                <a:spcPts val="0"/>
              </a:spcAft>
              <a:buSzPts val="1000"/>
              <a:buFont typeface="Outfit"/>
              <a:buNone/>
              <a:defRPr sz="1000">
                <a:latin typeface="Outfit"/>
                <a:ea typeface="Outfit"/>
                <a:cs typeface="Outfit"/>
                <a:sym typeface="Outfit"/>
              </a:defRPr>
            </a:lvl2pPr>
            <a:lvl3pPr lvl="2">
              <a:spcBef>
                <a:spcPts val="0"/>
              </a:spcBef>
              <a:spcAft>
                <a:spcPts val="0"/>
              </a:spcAft>
              <a:buSzPts val="1000"/>
              <a:buFont typeface="Outfit"/>
              <a:buNone/>
              <a:defRPr sz="1000">
                <a:latin typeface="Outfit"/>
                <a:ea typeface="Outfit"/>
                <a:cs typeface="Outfit"/>
                <a:sym typeface="Outfit"/>
              </a:defRPr>
            </a:lvl3pPr>
            <a:lvl4pPr lvl="3">
              <a:spcBef>
                <a:spcPts val="0"/>
              </a:spcBef>
              <a:spcAft>
                <a:spcPts val="0"/>
              </a:spcAft>
              <a:buSzPts val="1000"/>
              <a:buFont typeface="Outfit"/>
              <a:buNone/>
              <a:defRPr sz="1000">
                <a:latin typeface="Outfit"/>
                <a:ea typeface="Outfit"/>
                <a:cs typeface="Outfit"/>
                <a:sym typeface="Outfit"/>
              </a:defRPr>
            </a:lvl4pPr>
            <a:lvl5pPr lvl="4">
              <a:spcBef>
                <a:spcPts val="0"/>
              </a:spcBef>
              <a:spcAft>
                <a:spcPts val="0"/>
              </a:spcAft>
              <a:buSzPts val="1000"/>
              <a:buFont typeface="Outfit"/>
              <a:buNone/>
              <a:defRPr sz="1000">
                <a:latin typeface="Outfit"/>
                <a:ea typeface="Outfit"/>
                <a:cs typeface="Outfit"/>
                <a:sym typeface="Outfit"/>
              </a:defRPr>
            </a:lvl5pPr>
            <a:lvl6pPr lvl="5">
              <a:spcBef>
                <a:spcPts val="0"/>
              </a:spcBef>
              <a:spcAft>
                <a:spcPts val="0"/>
              </a:spcAft>
              <a:buSzPts val="1000"/>
              <a:buFont typeface="Outfit"/>
              <a:buNone/>
              <a:defRPr sz="1000">
                <a:latin typeface="Outfit"/>
                <a:ea typeface="Outfit"/>
                <a:cs typeface="Outfit"/>
                <a:sym typeface="Outfit"/>
              </a:defRPr>
            </a:lvl6pPr>
            <a:lvl7pPr lvl="6">
              <a:spcBef>
                <a:spcPts val="0"/>
              </a:spcBef>
              <a:spcAft>
                <a:spcPts val="0"/>
              </a:spcAft>
              <a:buSzPts val="1000"/>
              <a:buFont typeface="Outfit"/>
              <a:buNone/>
              <a:defRPr sz="1000">
                <a:latin typeface="Outfit"/>
                <a:ea typeface="Outfit"/>
                <a:cs typeface="Outfit"/>
                <a:sym typeface="Outfit"/>
              </a:defRPr>
            </a:lvl7pPr>
            <a:lvl8pPr lvl="7">
              <a:spcBef>
                <a:spcPts val="0"/>
              </a:spcBef>
              <a:spcAft>
                <a:spcPts val="0"/>
              </a:spcAft>
              <a:buSzPts val="1000"/>
              <a:buFont typeface="Outfit"/>
              <a:buNone/>
              <a:defRPr sz="1000">
                <a:latin typeface="Outfit"/>
                <a:ea typeface="Outfit"/>
                <a:cs typeface="Outfit"/>
                <a:sym typeface="Outfit"/>
              </a:defRPr>
            </a:lvl8pPr>
            <a:lvl9pPr lvl="8">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113" name="Google Shape;113;p13"/>
          <p:cNvSpPr txBox="1">
            <a:spLocks noGrp="1"/>
          </p:cNvSpPr>
          <p:nvPr>
            <p:ph type="subTitle" idx="9"/>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Clr>
                <a:schemeClr val="lt1"/>
              </a:buClr>
              <a:buSzPts val="800"/>
              <a:buNone/>
              <a:defRPr sz="800"/>
            </a:lvl2pPr>
            <a:lvl3pPr lvl="2" algn="ctr">
              <a:spcBef>
                <a:spcPts val="0"/>
              </a:spcBef>
              <a:spcAft>
                <a:spcPts val="0"/>
              </a:spcAft>
              <a:buClr>
                <a:schemeClr val="lt1"/>
              </a:buClr>
              <a:buSzPts val="800"/>
              <a:buNone/>
              <a:defRPr sz="800"/>
            </a:lvl3pPr>
            <a:lvl4pPr lvl="3" algn="ctr">
              <a:spcBef>
                <a:spcPts val="0"/>
              </a:spcBef>
              <a:spcAft>
                <a:spcPts val="0"/>
              </a:spcAft>
              <a:buClr>
                <a:schemeClr val="lt1"/>
              </a:buClr>
              <a:buSzPts val="800"/>
              <a:buNone/>
              <a:defRPr sz="800"/>
            </a:lvl4pPr>
            <a:lvl5pPr lvl="4" algn="ctr">
              <a:spcBef>
                <a:spcPts val="0"/>
              </a:spcBef>
              <a:spcAft>
                <a:spcPts val="0"/>
              </a:spcAft>
              <a:buClr>
                <a:schemeClr val="lt1"/>
              </a:buClr>
              <a:buSzPts val="800"/>
              <a:buNone/>
              <a:defRPr sz="800"/>
            </a:lvl5pPr>
            <a:lvl6pPr lvl="5" algn="ctr">
              <a:spcBef>
                <a:spcPts val="0"/>
              </a:spcBef>
              <a:spcAft>
                <a:spcPts val="0"/>
              </a:spcAft>
              <a:buClr>
                <a:schemeClr val="lt1"/>
              </a:buClr>
              <a:buSzPts val="800"/>
              <a:buNone/>
              <a:defRPr sz="800"/>
            </a:lvl6pPr>
            <a:lvl7pPr lvl="6" algn="ctr">
              <a:spcBef>
                <a:spcPts val="0"/>
              </a:spcBef>
              <a:spcAft>
                <a:spcPts val="0"/>
              </a:spcAft>
              <a:buClr>
                <a:schemeClr val="lt1"/>
              </a:buClr>
              <a:buSzPts val="800"/>
              <a:buNone/>
              <a:defRPr sz="800"/>
            </a:lvl7pPr>
            <a:lvl8pPr lvl="7" algn="ctr">
              <a:spcBef>
                <a:spcPts val="0"/>
              </a:spcBef>
              <a:spcAft>
                <a:spcPts val="0"/>
              </a:spcAft>
              <a:buClr>
                <a:schemeClr val="lt1"/>
              </a:buClr>
              <a:buSzPts val="800"/>
              <a:buNone/>
              <a:defRPr sz="800"/>
            </a:lvl8pPr>
            <a:lvl9pPr lvl="8" algn="ctr">
              <a:spcBef>
                <a:spcPts val="0"/>
              </a:spcBef>
              <a:spcAft>
                <a:spcPts val="0"/>
              </a:spcAft>
              <a:buClr>
                <a:schemeClr val="lt1"/>
              </a:buClr>
              <a:buSzPts val="800"/>
              <a:buNone/>
              <a:defRPr sz="800"/>
            </a:lvl9pPr>
          </a:lstStyle>
          <a:p>
            <a:endParaRPr/>
          </a:p>
        </p:txBody>
      </p:sp>
      <p:sp>
        <p:nvSpPr>
          <p:cNvPr id="114" name="Google Shape;114;p13"/>
          <p:cNvSpPr txBox="1">
            <a:spLocks noGrp="1"/>
          </p:cNvSpPr>
          <p:nvPr>
            <p:ph type="subTitle" idx="13"/>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115" name="Google Shape;115;p13"/>
          <p:cNvSpPr txBox="1">
            <a:spLocks noGrp="1"/>
          </p:cNvSpPr>
          <p:nvPr>
            <p:ph type="subTitle" idx="14"/>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hree big ideas - Alt 5">
  <p:cSld name="BLANK_1_1_1_1_1_1_1_1_1_1_1_1_1_1_4_1">
    <p:spTree>
      <p:nvGrpSpPr>
        <p:cNvPr id="1" name="Shape 116"/>
        <p:cNvGrpSpPr/>
        <p:nvPr/>
      </p:nvGrpSpPr>
      <p:grpSpPr>
        <a:xfrm>
          <a:off x="0" y="0"/>
          <a:ext cx="0" cy="0"/>
          <a:chOff x="0" y="0"/>
          <a:chExt cx="0" cy="0"/>
        </a:xfrm>
      </p:grpSpPr>
      <p:sp>
        <p:nvSpPr>
          <p:cNvPr id="117" name="Google Shape;117;p14"/>
          <p:cNvSpPr txBox="1">
            <a:spLocks noGrp="1"/>
          </p:cNvSpPr>
          <p:nvPr>
            <p:ph type="subTitle" idx="1"/>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Clr>
                <a:schemeClr val="lt1"/>
              </a:buClr>
              <a:buSzPts val="800"/>
              <a:buNone/>
              <a:defRPr sz="800"/>
            </a:lvl2pPr>
            <a:lvl3pPr lvl="2" algn="ctr">
              <a:spcBef>
                <a:spcPts val="0"/>
              </a:spcBef>
              <a:spcAft>
                <a:spcPts val="0"/>
              </a:spcAft>
              <a:buClr>
                <a:schemeClr val="lt1"/>
              </a:buClr>
              <a:buSzPts val="800"/>
              <a:buNone/>
              <a:defRPr sz="800"/>
            </a:lvl3pPr>
            <a:lvl4pPr lvl="3" algn="ctr">
              <a:spcBef>
                <a:spcPts val="0"/>
              </a:spcBef>
              <a:spcAft>
                <a:spcPts val="0"/>
              </a:spcAft>
              <a:buClr>
                <a:schemeClr val="lt1"/>
              </a:buClr>
              <a:buSzPts val="800"/>
              <a:buNone/>
              <a:defRPr sz="800"/>
            </a:lvl4pPr>
            <a:lvl5pPr lvl="4" algn="ctr">
              <a:spcBef>
                <a:spcPts val="0"/>
              </a:spcBef>
              <a:spcAft>
                <a:spcPts val="0"/>
              </a:spcAft>
              <a:buClr>
                <a:schemeClr val="lt1"/>
              </a:buClr>
              <a:buSzPts val="800"/>
              <a:buNone/>
              <a:defRPr sz="800"/>
            </a:lvl5pPr>
            <a:lvl6pPr lvl="5" algn="ctr">
              <a:spcBef>
                <a:spcPts val="0"/>
              </a:spcBef>
              <a:spcAft>
                <a:spcPts val="0"/>
              </a:spcAft>
              <a:buClr>
                <a:schemeClr val="lt1"/>
              </a:buClr>
              <a:buSzPts val="800"/>
              <a:buNone/>
              <a:defRPr sz="800"/>
            </a:lvl6pPr>
            <a:lvl7pPr lvl="6" algn="ctr">
              <a:spcBef>
                <a:spcPts val="0"/>
              </a:spcBef>
              <a:spcAft>
                <a:spcPts val="0"/>
              </a:spcAft>
              <a:buClr>
                <a:schemeClr val="lt1"/>
              </a:buClr>
              <a:buSzPts val="800"/>
              <a:buNone/>
              <a:defRPr sz="800"/>
            </a:lvl7pPr>
            <a:lvl8pPr lvl="7" algn="ctr">
              <a:spcBef>
                <a:spcPts val="0"/>
              </a:spcBef>
              <a:spcAft>
                <a:spcPts val="0"/>
              </a:spcAft>
              <a:buClr>
                <a:schemeClr val="lt1"/>
              </a:buClr>
              <a:buSzPts val="800"/>
              <a:buNone/>
              <a:defRPr sz="800"/>
            </a:lvl8pPr>
            <a:lvl9pPr lvl="8" algn="ctr">
              <a:spcBef>
                <a:spcPts val="0"/>
              </a:spcBef>
              <a:spcAft>
                <a:spcPts val="0"/>
              </a:spcAft>
              <a:buClr>
                <a:schemeClr val="lt1"/>
              </a:buClr>
              <a:buSzPts val="800"/>
              <a:buNone/>
              <a:defRPr sz="800"/>
            </a:lvl9pPr>
          </a:lstStyle>
          <a:p>
            <a:endParaRPr/>
          </a:p>
        </p:txBody>
      </p:sp>
      <p:sp>
        <p:nvSpPr>
          <p:cNvPr id="118" name="Google Shape;118;p14"/>
          <p:cNvSpPr txBox="1">
            <a:spLocks noGrp="1"/>
          </p:cNvSpPr>
          <p:nvPr>
            <p:ph type="body" idx="2"/>
          </p:nvPr>
        </p:nvSpPr>
        <p:spPr>
          <a:xfrm>
            <a:off x="1731400" y="3634076"/>
            <a:ext cx="2304900" cy="10008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19" name="Google Shape;119;p14"/>
          <p:cNvSpPr txBox="1">
            <a:spLocks noGrp="1"/>
          </p:cNvSpPr>
          <p:nvPr>
            <p:ph type="body" idx="3"/>
          </p:nvPr>
        </p:nvSpPr>
        <p:spPr>
          <a:xfrm>
            <a:off x="4143963" y="3634076"/>
            <a:ext cx="2304900" cy="10008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20" name="Google Shape;120;p14"/>
          <p:cNvSpPr txBox="1">
            <a:spLocks noGrp="1"/>
          </p:cNvSpPr>
          <p:nvPr>
            <p:ph type="body" idx="4"/>
          </p:nvPr>
        </p:nvSpPr>
        <p:spPr>
          <a:xfrm>
            <a:off x="6556525" y="3634076"/>
            <a:ext cx="2304900" cy="10008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21" name="Google Shape;121;p14"/>
          <p:cNvSpPr>
            <a:spLocks noGrp="1"/>
          </p:cNvSpPr>
          <p:nvPr>
            <p:ph type="pic" idx="5"/>
          </p:nvPr>
        </p:nvSpPr>
        <p:spPr>
          <a:xfrm>
            <a:off x="1733625" y="1872750"/>
            <a:ext cx="2304000" cy="748500"/>
          </a:xfrm>
          <a:prstGeom prst="roundRect">
            <a:avLst>
              <a:gd name="adj" fmla="val 15661"/>
            </a:avLst>
          </a:prstGeom>
          <a:noFill/>
          <a:ln>
            <a:noFill/>
          </a:ln>
        </p:spPr>
      </p:sp>
      <p:sp>
        <p:nvSpPr>
          <p:cNvPr id="122" name="Google Shape;122;p14"/>
          <p:cNvSpPr>
            <a:spLocks noGrp="1"/>
          </p:cNvSpPr>
          <p:nvPr>
            <p:ph type="pic" idx="6"/>
          </p:nvPr>
        </p:nvSpPr>
        <p:spPr>
          <a:xfrm>
            <a:off x="4144025" y="1872750"/>
            <a:ext cx="2304000" cy="1075500"/>
          </a:xfrm>
          <a:prstGeom prst="roundRect">
            <a:avLst>
              <a:gd name="adj" fmla="val 13968"/>
            </a:avLst>
          </a:prstGeom>
          <a:noFill/>
          <a:ln>
            <a:noFill/>
          </a:ln>
        </p:spPr>
      </p:sp>
      <p:sp>
        <p:nvSpPr>
          <p:cNvPr id="123" name="Google Shape;123;p14"/>
          <p:cNvSpPr>
            <a:spLocks noGrp="1"/>
          </p:cNvSpPr>
          <p:nvPr>
            <p:ph type="pic" idx="7"/>
          </p:nvPr>
        </p:nvSpPr>
        <p:spPr>
          <a:xfrm>
            <a:off x="6556525" y="1872750"/>
            <a:ext cx="2304000" cy="1286700"/>
          </a:xfrm>
          <a:prstGeom prst="roundRect">
            <a:avLst>
              <a:gd name="adj" fmla="val 12543"/>
            </a:avLst>
          </a:prstGeom>
          <a:noFill/>
          <a:ln>
            <a:noFill/>
          </a:ln>
        </p:spPr>
      </p:sp>
      <p:sp>
        <p:nvSpPr>
          <p:cNvPr id="124" name="Google Shape;124;p14"/>
          <p:cNvSpPr txBox="1">
            <a:spLocks noGrp="1"/>
          </p:cNvSpPr>
          <p:nvPr>
            <p:ph type="title"/>
          </p:nvPr>
        </p:nvSpPr>
        <p:spPr>
          <a:xfrm>
            <a:off x="1731400" y="282900"/>
            <a:ext cx="71280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125" name="Google Shape;125;p14"/>
          <p:cNvSpPr txBox="1">
            <a:spLocks noGrp="1"/>
          </p:cNvSpPr>
          <p:nvPr>
            <p:ph type="title" idx="8"/>
          </p:nvPr>
        </p:nvSpPr>
        <p:spPr>
          <a:xfrm>
            <a:off x="1731400" y="2623350"/>
            <a:ext cx="1873200" cy="527400"/>
          </a:xfrm>
          <a:prstGeom prst="rect">
            <a:avLst/>
          </a:prstGeom>
        </p:spPr>
        <p:txBody>
          <a:bodyPr spcFirstLastPara="1" wrap="square" lIns="182875" tIns="182875" rIns="182875" bIns="0" anchor="t" anchorCtr="0">
            <a:spAutoFit/>
          </a:bodyPr>
          <a:lstStyle>
            <a:lvl1pPr lvl="0">
              <a:lnSpc>
                <a:spcPct val="90000"/>
              </a:lnSpc>
              <a:spcBef>
                <a:spcPts val="0"/>
              </a:spcBef>
              <a:spcAft>
                <a:spcPts val="0"/>
              </a:spcAft>
              <a:buNone/>
              <a:defRPr sz="1200"/>
            </a:lvl1pPr>
            <a:lvl2pPr lvl="1">
              <a:lnSpc>
                <a:spcPct val="115000"/>
              </a:lnSpc>
              <a:spcBef>
                <a:spcPts val="0"/>
              </a:spcBef>
              <a:spcAft>
                <a:spcPts val="0"/>
              </a:spcAft>
              <a:buNone/>
              <a:defRPr sz="1200"/>
            </a:lvl2pPr>
            <a:lvl3pPr lvl="2">
              <a:lnSpc>
                <a:spcPct val="115000"/>
              </a:lnSpc>
              <a:spcBef>
                <a:spcPts val="0"/>
              </a:spcBef>
              <a:spcAft>
                <a:spcPts val="0"/>
              </a:spcAft>
              <a:buNone/>
              <a:defRPr sz="1200"/>
            </a:lvl3pPr>
            <a:lvl4pPr lvl="3">
              <a:lnSpc>
                <a:spcPct val="115000"/>
              </a:lnSpc>
              <a:spcBef>
                <a:spcPts val="0"/>
              </a:spcBef>
              <a:spcAft>
                <a:spcPts val="0"/>
              </a:spcAft>
              <a:buNone/>
              <a:defRPr sz="1200"/>
            </a:lvl4pPr>
            <a:lvl5pPr lvl="4">
              <a:lnSpc>
                <a:spcPct val="115000"/>
              </a:lnSpc>
              <a:spcBef>
                <a:spcPts val="0"/>
              </a:spcBef>
              <a:spcAft>
                <a:spcPts val="0"/>
              </a:spcAft>
              <a:buNone/>
              <a:defRPr sz="1200"/>
            </a:lvl5pPr>
            <a:lvl6pPr lvl="5">
              <a:lnSpc>
                <a:spcPct val="115000"/>
              </a:lnSpc>
              <a:spcBef>
                <a:spcPts val="0"/>
              </a:spcBef>
              <a:spcAft>
                <a:spcPts val="0"/>
              </a:spcAft>
              <a:buNone/>
              <a:defRPr sz="1200"/>
            </a:lvl6pPr>
            <a:lvl7pPr lvl="6">
              <a:lnSpc>
                <a:spcPct val="115000"/>
              </a:lnSpc>
              <a:spcBef>
                <a:spcPts val="0"/>
              </a:spcBef>
              <a:spcAft>
                <a:spcPts val="0"/>
              </a:spcAft>
              <a:buNone/>
              <a:defRPr sz="1200"/>
            </a:lvl7pPr>
            <a:lvl8pPr lvl="7">
              <a:lnSpc>
                <a:spcPct val="115000"/>
              </a:lnSpc>
              <a:spcBef>
                <a:spcPts val="0"/>
              </a:spcBef>
              <a:spcAft>
                <a:spcPts val="0"/>
              </a:spcAft>
              <a:buNone/>
              <a:defRPr sz="1200"/>
            </a:lvl8pPr>
            <a:lvl9pPr lvl="8">
              <a:lnSpc>
                <a:spcPct val="115000"/>
              </a:lnSpc>
              <a:spcBef>
                <a:spcPts val="0"/>
              </a:spcBef>
              <a:spcAft>
                <a:spcPts val="0"/>
              </a:spcAft>
              <a:buNone/>
              <a:defRPr sz="1200"/>
            </a:lvl9pPr>
          </a:lstStyle>
          <a:p>
            <a:endParaRPr/>
          </a:p>
        </p:txBody>
      </p:sp>
      <p:sp>
        <p:nvSpPr>
          <p:cNvPr id="126" name="Google Shape;126;p14"/>
          <p:cNvSpPr txBox="1">
            <a:spLocks noGrp="1"/>
          </p:cNvSpPr>
          <p:nvPr>
            <p:ph type="title" idx="9"/>
          </p:nvPr>
        </p:nvSpPr>
        <p:spPr>
          <a:xfrm>
            <a:off x="4143963" y="2984550"/>
            <a:ext cx="1873200" cy="527400"/>
          </a:xfrm>
          <a:prstGeom prst="rect">
            <a:avLst/>
          </a:prstGeom>
        </p:spPr>
        <p:txBody>
          <a:bodyPr spcFirstLastPara="1" wrap="square" lIns="182875" tIns="182875" rIns="182875" bIns="0" anchor="t" anchorCtr="0">
            <a:spAutoFit/>
          </a:bodyPr>
          <a:lstStyle>
            <a:lvl1pPr lvl="0">
              <a:lnSpc>
                <a:spcPct val="90000"/>
              </a:lnSpc>
              <a:spcBef>
                <a:spcPts val="0"/>
              </a:spcBef>
              <a:spcAft>
                <a:spcPts val="0"/>
              </a:spcAft>
              <a:buNone/>
              <a:defRPr sz="1200"/>
            </a:lvl1pPr>
            <a:lvl2pPr lvl="1">
              <a:lnSpc>
                <a:spcPct val="115000"/>
              </a:lnSpc>
              <a:spcBef>
                <a:spcPts val="0"/>
              </a:spcBef>
              <a:spcAft>
                <a:spcPts val="0"/>
              </a:spcAft>
              <a:buNone/>
              <a:defRPr sz="1200"/>
            </a:lvl2pPr>
            <a:lvl3pPr lvl="2">
              <a:lnSpc>
                <a:spcPct val="115000"/>
              </a:lnSpc>
              <a:spcBef>
                <a:spcPts val="0"/>
              </a:spcBef>
              <a:spcAft>
                <a:spcPts val="0"/>
              </a:spcAft>
              <a:buNone/>
              <a:defRPr sz="1200"/>
            </a:lvl3pPr>
            <a:lvl4pPr lvl="3">
              <a:lnSpc>
                <a:spcPct val="115000"/>
              </a:lnSpc>
              <a:spcBef>
                <a:spcPts val="0"/>
              </a:spcBef>
              <a:spcAft>
                <a:spcPts val="0"/>
              </a:spcAft>
              <a:buNone/>
              <a:defRPr sz="1200"/>
            </a:lvl4pPr>
            <a:lvl5pPr lvl="4">
              <a:lnSpc>
                <a:spcPct val="115000"/>
              </a:lnSpc>
              <a:spcBef>
                <a:spcPts val="0"/>
              </a:spcBef>
              <a:spcAft>
                <a:spcPts val="0"/>
              </a:spcAft>
              <a:buNone/>
              <a:defRPr sz="1200"/>
            </a:lvl5pPr>
            <a:lvl6pPr lvl="5">
              <a:lnSpc>
                <a:spcPct val="115000"/>
              </a:lnSpc>
              <a:spcBef>
                <a:spcPts val="0"/>
              </a:spcBef>
              <a:spcAft>
                <a:spcPts val="0"/>
              </a:spcAft>
              <a:buNone/>
              <a:defRPr sz="1200"/>
            </a:lvl6pPr>
            <a:lvl7pPr lvl="6">
              <a:lnSpc>
                <a:spcPct val="115000"/>
              </a:lnSpc>
              <a:spcBef>
                <a:spcPts val="0"/>
              </a:spcBef>
              <a:spcAft>
                <a:spcPts val="0"/>
              </a:spcAft>
              <a:buNone/>
              <a:defRPr sz="1200"/>
            </a:lvl7pPr>
            <a:lvl8pPr lvl="7">
              <a:lnSpc>
                <a:spcPct val="115000"/>
              </a:lnSpc>
              <a:spcBef>
                <a:spcPts val="0"/>
              </a:spcBef>
              <a:spcAft>
                <a:spcPts val="0"/>
              </a:spcAft>
              <a:buNone/>
              <a:defRPr sz="1200"/>
            </a:lvl8pPr>
            <a:lvl9pPr lvl="8">
              <a:lnSpc>
                <a:spcPct val="115000"/>
              </a:lnSpc>
              <a:spcBef>
                <a:spcPts val="0"/>
              </a:spcBef>
              <a:spcAft>
                <a:spcPts val="0"/>
              </a:spcAft>
              <a:buNone/>
              <a:defRPr sz="1200"/>
            </a:lvl9pPr>
          </a:lstStyle>
          <a:p>
            <a:endParaRPr/>
          </a:p>
        </p:txBody>
      </p:sp>
      <p:sp>
        <p:nvSpPr>
          <p:cNvPr id="127" name="Google Shape;127;p14"/>
          <p:cNvSpPr txBox="1">
            <a:spLocks noGrp="1"/>
          </p:cNvSpPr>
          <p:nvPr>
            <p:ph type="title" idx="13"/>
          </p:nvPr>
        </p:nvSpPr>
        <p:spPr>
          <a:xfrm>
            <a:off x="6556525" y="3219175"/>
            <a:ext cx="1873200" cy="527400"/>
          </a:xfrm>
          <a:prstGeom prst="rect">
            <a:avLst/>
          </a:prstGeom>
        </p:spPr>
        <p:txBody>
          <a:bodyPr spcFirstLastPara="1" wrap="square" lIns="182875" tIns="182875" rIns="182875" bIns="0" anchor="t" anchorCtr="0">
            <a:spAutoFit/>
          </a:bodyPr>
          <a:lstStyle>
            <a:lvl1pPr lvl="0">
              <a:lnSpc>
                <a:spcPct val="90000"/>
              </a:lnSpc>
              <a:spcBef>
                <a:spcPts val="0"/>
              </a:spcBef>
              <a:spcAft>
                <a:spcPts val="0"/>
              </a:spcAft>
              <a:buNone/>
              <a:defRPr sz="1200"/>
            </a:lvl1pPr>
            <a:lvl2pPr lvl="1">
              <a:lnSpc>
                <a:spcPct val="115000"/>
              </a:lnSpc>
              <a:spcBef>
                <a:spcPts val="0"/>
              </a:spcBef>
              <a:spcAft>
                <a:spcPts val="0"/>
              </a:spcAft>
              <a:buNone/>
              <a:defRPr sz="1200"/>
            </a:lvl2pPr>
            <a:lvl3pPr lvl="2">
              <a:lnSpc>
                <a:spcPct val="115000"/>
              </a:lnSpc>
              <a:spcBef>
                <a:spcPts val="0"/>
              </a:spcBef>
              <a:spcAft>
                <a:spcPts val="0"/>
              </a:spcAft>
              <a:buNone/>
              <a:defRPr sz="1200"/>
            </a:lvl3pPr>
            <a:lvl4pPr lvl="3">
              <a:lnSpc>
                <a:spcPct val="115000"/>
              </a:lnSpc>
              <a:spcBef>
                <a:spcPts val="0"/>
              </a:spcBef>
              <a:spcAft>
                <a:spcPts val="0"/>
              </a:spcAft>
              <a:buNone/>
              <a:defRPr sz="1200"/>
            </a:lvl4pPr>
            <a:lvl5pPr lvl="4">
              <a:lnSpc>
                <a:spcPct val="115000"/>
              </a:lnSpc>
              <a:spcBef>
                <a:spcPts val="0"/>
              </a:spcBef>
              <a:spcAft>
                <a:spcPts val="0"/>
              </a:spcAft>
              <a:buNone/>
              <a:defRPr sz="1200"/>
            </a:lvl5pPr>
            <a:lvl6pPr lvl="5">
              <a:lnSpc>
                <a:spcPct val="115000"/>
              </a:lnSpc>
              <a:spcBef>
                <a:spcPts val="0"/>
              </a:spcBef>
              <a:spcAft>
                <a:spcPts val="0"/>
              </a:spcAft>
              <a:buNone/>
              <a:defRPr sz="1200"/>
            </a:lvl6pPr>
            <a:lvl7pPr lvl="6">
              <a:lnSpc>
                <a:spcPct val="115000"/>
              </a:lnSpc>
              <a:spcBef>
                <a:spcPts val="0"/>
              </a:spcBef>
              <a:spcAft>
                <a:spcPts val="0"/>
              </a:spcAft>
              <a:buNone/>
              <a:defRPr sz="1200"/>
            </a:lvl7pPr>
            <a:lvl8pPr lvl="7">
              <a:lnSpc>
                <a:spcPct val="115000"/>
              </a:lnSpc>
              <a:spcBef>
                <a:spcPts val="0"/>
              </a:spcBef>
              <a:spcAft>
                <a:spcPts val="0"/>
              </a:spcAft>
              <a:buNone/>
              <a:defRPr sz="1200"/>
            </a:lvl8pPr>
            <a:lvl9pPr lvl="8">
              <a:lnSpc>
                <a:spcPct val="115000"/>
              </a:lnSpc>
              <a:spcBef>
                <a:spcPts val="0"/>
              </a:spcBef>
              <a:spcAft>
                <a:spcPts val="0"/>
              </a:spcAft>
              <a:buNone/>
              <a:defRPr sz="1200"/>
            </a:lvl9pPr>
          </a:lstStyle>
          <a:p>
            <a:endParaRPr/>
          </a:p>
        </p:txBody>
      </p:sp>
      <p:sp>
        <p:nvSpPr>
          <p:cNvPr id="128" name="Google Shape;128;p14"/>
          <p:cNvSpPr txBox="1">
            <a:spLocks noGrp="1"/>
          </p:cNvSpPr>
          <p:nvPr>
            <p:ph type="subTitle" idx="14"/>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129" name="Google Shape;129;p14"/>
          <p:cNvSpPr txBox="1">
            <a:spLocks noGrp="1"/>
          </p:cNvSpPr>
          <p:nvPr>
            <p:ph type="subTitle" idx="15"/>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hree big ideas - Alt 6">
  <p:cSld name="CUSTOM_1">
    <p:spTree>
      <p:nvGrpSpPr>
        <p:cNvPr id="1" name="Shape 130"/>
        <p:cNvGrpSpPr/>
        <p:nvPr/>
      </p:nvGrpSpPr>
      <p:grpSpPr>
        <a:xfrm>
          <a:off x="0" y="0"/>
          <a:ext cx="0" cy="0"/>
          <a:chOff x="0" y="0"/>
          <a:chExt cx="0" cy="0"/>
        </a:xfrm>
      </p:grpSpPr>
      <p:sp>
        <p:nvSpPr>
          <p:cNvPr id="131" name="Google Shape;131;p15"/>
          <p:cNvSpPr txBox="1">
            <a:spLocks noGrp="1"/>
          </p:cNvSpPr>
          <p:nvPr>
            <p:ph type="body" idx="1"/>
          </p:nvPr>
        </p:nvSpPr>
        <p:spPr>
          <a:xfrm>
            <a:off x="1733138" y="3655570"/>
            <a:ext cx="2304900" cy="9795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32" name="Google Shape;132;p15"/>
          <p:cNvSpPr txBox="1">
            <a:spLocks noGrp="1"/>
          </p:cNvSpPr>
          <p:nvPr>
            <p:ph type="body" idx="2"/>
          </p:nvPr>
        </p:nvSpPr>
        <p:spPr>
          <a:xfrm>
            <a:off x="4143088" y="3655570"/>
            <a:ext cx="2304900" cy="9795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33" name="Google Shape;133;p15"/>
          <p:cNvSpPr txBox="1">
            <a:spLocks noGrp="1"/>
          </p:cNvSpPr>
          <p:nvPr>
            <p:ph type="body" idx="3"/>
          </p:nvPr>
        </p:nvSpPr>
        <p:spPr>
          <a:xfrm>
            <a:off x="6553038" y="3655570"/>
            <a:ext cx="2304900" cy="9795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34" name="Google Shape;134;p15"/>
          <p:cNvSpPr txBox="1">
            <a:spLocks noGrp="1"/>
          </p:cNvSpPr>
          <p:nvPr>
            <p:ph type="title"/>
          </p:nvPr>
        </p:nvSpPr>
        <p:spPr>
          <a:xfrm>
            <a:off x="284775" y="282900"/>
            <a:ext cx="71280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135" name="Google Shape;135;p15"/>
          <p:cNvSpPr>
            <a:spLocks noGrp="1"/>
          </p:cNvSpPr>
          <p:nvPr>
            <p:ph type="pic" idx="4"/>
          </p:nvPr>
        </p:nvSpPr>
        <p:spPr>
          <a:xfrm>
            <a:off x="4144025" y="1872750"/>
            <a:ext cx="2304000" cy="1111800"/>
          </a:xfrm>
          <a:prstGeom prst="roundRect">
            <a:avLst>
              <a:gd name="adj" fmla="val 13968"/>
            </a:avLst>
          </a:prstGeom>
          <a:noFill/>
          <a:ln>
            <a:noFill/>
          </a:ln>
        </p:spPr>
      </p:sp>
      <p:sp>
        <p:nvSpPr>
          <p:cNvPr id="136" name="Google Shape;136;p15"/>
          <p:cNvSpPr>
            <a:spLocks noGrp="1"/>
          </p:cNvSpPr>
          <p:nvPr>
            <p:ph type="pic" idx="5"/>
          </p:nvPr>
        </p:nvSpPr>
        <p:spPr>
          <a:xfrm>
            <a:off x="1733200" y="1872750"/>
            <a:ext cx="2304000" cy="1111800"/>
          </a:xfrm>
          <a:prstGeom prst="roundRect">
            <a:avLst>
              <a:gd name="adj" fmla="val 13968"/>
            </a:avLst>
          </a:prstGeom>
          <a:noFill/>
          <a:ln>
            <a:noFill/>
          </a:ln>
        </p:spPr>
      </p:sp>
      <p:sp>
        <p:nvSpPr>
          <p:cNvPr id="137" name="Google Shape;137;p15"/>
          <p:cNvSpPr txBox="1">
            <a:spLocks noGrp="1"/>
          </p:cNvSpPr>
          <p:nvPr>
            <p:ph type="title" idx="6"/>
          </p:nvPr>
        </p:nvSpPr>
        <p:spPr>
          <a:xfrm>
            <a:off x="1733150" y="2984550"/>
            <a:ext cx="2305800" cy="367500"/>
          </a:xfrm>
          <a:prstGeom prst="rect">
            <a:avLst/>
          </a:prstGeom>
        </p:spPr>
        <p:txBody>
          <a:bodyPr spcFirstLastPara="1" wrap="square" lIns="182875" tIns="182875" rIns="182875" bIns="0" anchor="t" anchorCtr="0">
            <a:spAutoFit/>
          </a:bodyPr>
          <a:lstStyle>
            <a:lvl1pPr lvl="0">
              <a:lnSpc>
                <a:spcPct val="90000"/>
              </a:lnSpc>
              <a:spcBef>
                <a:spcPts val="0"/>
              </a:spcBef>
              <a:spcAft>
                <a:spcPts val="0"/>
              </a:spcAft>
              <a:buNone/>
              <a:defRPr sz="1000"/>
            </a:lvl1pPr>
            <a:lvl2pPr lvl="1">
              <a:lnSpc>
                <a:spcPct val="115000"/>
              </a:lnSpc>
              <a:spcBef>
                <a:spcPts val="0"/>
              </a:spcBef>
              <a:spcAft>
                <a:spcPts val="0"/>
              </a:spcAft>
              <a:buNone/>
              <a:defRPr sz="1000"/>
            </a:lvl2pPr>
            <a:lvl3pPr lvl="2">
              <a:lnSpc>
                <a:spcPct val="115000"/>
              </a:lnSpc>
              <a:spcBef>
                <a:spcPts val="0"/>
              </a:spcBef>
              <a:spcAft>
                <a:spcPts val="0"/>
              </a:spcAft>
              <a:buNone/>
              <a:defRPr sz="1000"/>
            </a:lvl3pPr>
            <a:lvl4pPr lvl="3">
              <a:lnSpc>
                <a:spcPct val="115000"/>
              </a:lnSpc>
              <a:spcBef>
                <a:spcPts val="0"/>
              </a:spcBef>
              <a:spcAft>
                <a:spcPts val="0"/>
              </a:spcAft>
              <a:buNone/>
              <a:defRPr sz="1000"/>
            </a:lvl4pPr>
            <a:lvl5pPr lvl="4">
              <a:lnSpc>
                <a:spcPct val="115000"/>
              </a:lnSpc>
              <a:spcBef>
                <a:spcPts val="0"/>
              </a:spcBef>
              <a:spcAft>
                <a:spcPts val="0"/>
              </a:spcAft>
              <a:buNone/>
              <a:defRPr sz="1000"/>
            </a:lvl5pPr>
            <a:lvl6pPr lvl="5">
              <a:lnSpc>
                <a:spcPct val="115000"/>
              </a:lnSpc>
              <a:spcBef>
                <a:spcPts val="0"/>
              </a:spcBef>
              <a:spcAft>
                <a:spcPts val="0"/>
              </a:spcAft>
              <a:buNone/>
              <a:defRPr sz="1000"/>
            </a:lvl6pPr>
            <a:lvl7pPr lvl="6">
              <a:lnSpc>
                <a:spcPct val="115000"/>
              </a:lnSpc>
              <a:spcBef>
                <a:spcPts val="0"/>
              </a:spcBef>
              <a:spcAft>
                <a:spcPts val="0"/>
              </a:spcAft>
              <a:buNone/>
              <a:defRPr sz="1000"/>
            </a:lvl7pPr>
            <a:lvl8pPr lvl="7">
              <a:lnSpc>
                <a:spcPct val="115000"/>
              </a:lnSpc>
              <a:spcBef>
                <a:spcPts val="0"/>
              </a:spcBef>
              <a:spcAft>
                <a:spcPts val="0"/>
              </a:spcAft>
              <a:buNone/>
              <a:defRPr sz="1000"/>
            </a:lvl8pPr>
            <a:lvl9pPr lvl="8">
              <a:lnSpc>
                <a:spcPct val="115000"/>
              </a:lnSpc>
              <a:spcBef>
                <a:spcPts val="0"/>
              </a:spcBef>
              <a:spcAft>
                <a:spcPts val="0"/>
              </a:spcAft>
              <a:buNone/>
              <a:defRPr sz="1000"/>
            </a:lvl9pPr>
          </a:lstStyle>
          <a:p>
            <a:endParaRPr/>
          </a:p>
        </p:txBody>
      </p:sp>
      <p:sp>
        <p:nvSpPr>
          <p:cNvPr id="138" name="Google Shape;138;p15"/>
          <p:cNvSpPr>
            <a:spLocks noGrp="1"/>
          </p:cNvSpPr>
          <p:nvPr>
            <p:ph type="pic" idx="7"/>
          </p:nvPr>
        </p:nvSpPr>
        <p:spPr>
          <a:xfrm>
            <a:off x="6556600" y="1872750"/>
            <a:ext cx="2304000" cy="1111800"/>
          </a:xfrm>
          <a:prstGeom prst="roundRect">
            <a:avLst>
              <a:gd name="adj" fmla="val 13968"/>
            </a:avLst>
          </a:prstGeom>
          <a:noFill/>
          <a:ln>
            <a:noFill/>
          </a:ln>
        </p:spPr>
      </p:sp>
      <p:sp>
        <p:nvSpPr>
          <p:cNvPr id="139" name="Google Shape;139;p15"/>
          <p:cNvSpPr txBox="1">
            <a:spLocks noGrp="1"/>
          </p:cNvSpPr>
          <p:nvPr>
            <p:ph type="title" idx="8"/>
          </p:nvPr>
        </p:nvSpPr>
        <p:spPr>
          <a:xfrm>
            <a:off x="1733150" y="3312769"/>
            <a:ext cx="2305800" cy="3675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400"/>
            </a:lvl1pPr>
            <a:lvl2pPr lvl="1">
              <a:lnSpc>
                <a:spcPct val="115000"/>
              </a:lnSpc>
              <a:spcBef>
                <a:spcPts val="0"/>
              </a:spcBef>
              <a:spcAft>
                <a:spcPts val="0"/>
              </a:spcAft>
              <a:buNone/>
              <a:defRPr sz="1400"/>
            </a:lvl2pPr>
            <a:lvl3pPr lvl="2">
              <a:lnSpc>
                <a:spcPct val="115000"/>
              </a:lnSpc>
              <a:spcBef>
                <a:spcPts val="0"/>
              </a:spcBef>
              <a:spcAft>
                <a:spcPts val="0"/>
              </a:spcAft>
              <a:buNone/>
              <a:defRPr sz="1400"/>
            </a:lvl3pPr>
            <a:lvl4pPr lvl="3">
              <a:lnSpc>
                <a:spcPct val="115000"/>
              </a:lnSpc>
              <a:spcBef>
                <a:spcPts val="0"/>
              </a:spcBef>
              <a:spcAft>
                <a:spcPts val="0"/>
              </a:spcAft>
              <a:buNone/>
              <a:defRPr sz="1400"/>
            </a:lvl4pPr>
            <a:lvl5pPr lvl="4">
              <a:lnSpc>
                <a:spcPct val="115000"/>
              </a:lnSpc>
              <a:spcBef>
                <a:spcPts val="0"/>
              </a:spcBef>
              <a:spcAft>
                <a:spcPts val="0"/>
              </a:spcAft>
              <a:buNone/>
              <a:defRPr sz="1400"/>
            </a:lvl5pPr>
            <a:lvl6pPr lvl="5">
              <a:lnSpc>
                <a:spcPct val="115000"/>
              </a:lnSpc>
              <a:spcBef>
                <a:spcPts val="0"/>
              </a:spcBef>
              <a:spcAft>
                <a:spcPts val="0"/>
              </a:spcAft>
              <a:buNone/>
              <a:defRPr sz="1400"/>
            </a:lvl6pPr>
            <a:lvl7pPr lvl="6">
              <a:lnSpc>
                <a:spcPct val="115000"/>
              </a:lnSpc>
              <a:spcBef>
                <a:spcPts val="0"/>
              </a:spcBef>
              <a:spcAft>
                <a:spcPts val="0"/>
              </a:spcAft>
              <a:buNone/>
              <a:defRPr sz="1400"/>
            </a:lvl7pPr>
            <a:lvl8pPr lvl="7">
              <a:lnSpc>
                <a:spcPct val="115000"/>
              </a:lnSpc>
              <a:spcBef>
                <a:spcPts val="0"/>
              </a:spcBef>
              <a:spcAft>
                <a:spcPts val="0"/>
              </a:spcAft>
              <a:buNone/>
              <a:defRPr sz="1400"/>
            </a:lvl8pPr>
            <a:lvl9pPr lvl="8">
              <a:lnSpc>
                <a:spcPct val="115000"/>
              </a:lnSpc>
              <a:spcBef>
                <a:spcPts val="0"/>
              </a:spcBef>
              <a:spcAft>
                <a:spcPts val="0"/>
              </a:spcAft>
              <a:buNone/>
              <a:defRPr sz="1400"/>
            </a:lvl9pPr>
          </a:lstStyle>
          <a:p>
            <a:endParaRPr/>
          </a:p>
        </p:txBody>
      </p:sp>
      <p:sp>
        <p:nvSpPr>
          <p:cNvPr id="140" name="Google Shape;140;p15"/>
          <p:cNvSpPr txBox="1">
            <a:spLocks noGrp="1"/>
          </p:cNvSpPr>
          <p:nvPr>
            <p:ph type="title" idx="9"/>
          </p:nvPr>
        </p:nvSpPr>
        <p:spPr>
          <a:xfrm>
            <a:off x="4143100" y="2984550"/>
            <a:ext cx="2305800" cy="367500"/>
          </a:xfrm>
          <a:prstGeom prst="rect">
            <a:avLst/>
          </a:prstGeom>
        </p:spPr>
        <p:txBody>
          <a:bodyPr spcFirstLastPara="1" wrap="square" lIns="182875" tIns="182875" rIns="182875" bIns="0" anchor="t" anchorCtr="0">
            <a:spAutoFit/>
          </a:bodyPr>
          <a:lstStyle>
            <a:lvl1pPr lvl="0">
              <a:lnSpc>
                <a:spcPct val="90000"/>
              </a:lnSpc>
              <a:spcBef>
                <a:spcPts val="0"/>
              </a:spcBef>
              <a:spcAft>
                <a:spcPts val="0"/>
              </a:spcAft>
              <a:buNone/>
              <a:defRPr sz="1000"/>
            </a:lvl1pPr>
            <a:lvl2pPr lvl="1">
              <a:lnSpc>
                <a:spcPct val="115000"/>
              </a:lnSpc>
              <a:spcBef>
                <a:spcPts val="0"/>
              </a:spcBef>
              <a:spcAft>
                <a:spcPts val="0"/>
              </a:spcAft>
              <a:buNone/>
              <a:defRPr sz="1000"/>
            </a:lvl2pPr>
            <a:lvl3pPr lvl="2">
              <a:lnSpc>
                <a:spcPct val="115000"/>
              </a:lnSpc>
              <a:spcBef>
                <a:spcPts val="0"/>
              </a:spcBef>
              <a:spcAft>
                <a:spcPts val="0"/>
              </a:spcAft>
              <a:buNone/>
              <a:defRPr sz="1000"/>
            </a:lvl3pPr>
            <a:lvl4pPr lvl="3">
              <a:lnSpc>
                <a:spcPct val="115000"/>
              </a:lnSpc>
              <a:spcBef>
                <a:spcPts val="0"/>
              </a:spcBef>
              <a:spcAft>
                <a:spcPts val="0"/>
              </a:spcAft>
              <a:buNone/>
              <a:defRPr sz="1000"/>
            </a:lvl4pPr>
            <a:lvl5pPr lvl="4">
              <a:lnSpc>
                <a:spcPct val="115000"/>
              </a:lnSpc>
              <a:spcBef>
                <a:spcPts val="0"/>
              </a:spcBef>
              <a:spcAft>
                <a:spcPts val="0"/>
              </a:spcAft>
              <a:buNone/>
              <a:defRPr sz="1000"/>
            </a:lvl5pPr>
            <a:lvl6pPr lvl="5">
              <a:lnSpc>
                <a:spcPct val="115000"/>
              </a:lnSpc>
              <a:spcBef>
                <a:spcPts val="0"/>
              </a:spcBef>
              <a:spcAft>
                <a:spcPts val="0"/>
              </a:spcAft>
              <a:buNone/>
              <a:defRPr sz="1000"/>
            </a:lvl6pPr>
            <a:lvl7pPr lvl="6">
              <a:lnSpc>
                <a:spcPct val="115000"/>
              </a:lnSpc>
              <a:spcBef>
                <a:spcPts val="0"/>
              </a:spcBef>
              <a:spcAft>
                <a:spcPts val="0"/>
              </a:spcAft>
              <a:buNone/>
              <a:defRPr sz="1000"/>
            </a:lvl7pPr>
            <a:lvl8pPr lvl="7">
              <a:lnSpc>
                <a:spcPct val="115000"/>
              </a:lnSpc>
              <a:spcBef>
                <a:spcPts val="0"/>
              </a:spcBef>
              <a:spcAft>
                <a:spcPts val="0"/>
              </a:spcAft>
              <a:buNone/>
              <a:defRPr sz="1000"/>
            </a:lvl8pPr>
            <a:lvl9pPr lvl="8">
              <a:lnSpc>
                <a:spcPct val="115000"/>
              </a:lnSpc>
              <a:spcBef>
                <a:spcPts val="0"/>
              </a:spcBef>
              <a:spcAft>
                <a:spcPts val="0"/>
              </a:spcAft>
              <a:buNone/>
              <a:defRPr sz="1000"/>
            </a:lvl9pPr>
          </a:lstStyle>
          <a:p>
            <a:endParaRPr/>
          </a:p>
        </p:txBody>
      </p:sp>
      <p:sp>
        <p:nvSpPr>
          <p:cNvPr id="141" name="Google Shape;141;p15"/>
          <p:cNvSpPr txBox="1">
            <a:spLocks noGrp="1"/>
          </p:cNvSpPr>
          <p:nvPr>
            <p:ph type="title" idx="13"/>
          </p:nvPr>
        </p:nvSpPr>
        <p:spPr>
          <a:xfrm>
            <a:off x="4143100" y="3312769"/>
            <a:ext cx="2305800" cy="3675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400"/>
            </a:lvl1pPr>
            <a:lvl2pPr lvl="1">
              <a:lnSpc>
                <a:spcPct val="115000"/>
              </a:lnSpc>
              <a:spcBef>
                <a:spcPts val="0"/>
              </a:spcBef>
              <a:spcAft>
                <a:spcPts val="0"/>
              </a:spcAft>
              <a:buNone/>
              <a:defRPr sz="1400"/>
            </a:lvl2pPr>
            <a:lvl3pPr lvl="2">
              <a:lnSpc>
                <a:spcPct val="115000"/>
              </a:lnSpc>
              <a:spcBef>
                <a:spcPts val="0"/>
              </a:spcBef>
              <a:spcAft>
                <a:spcPts val="0"/>
              </a:spcAft>
              <a:buNone/>
              <a:defRPr sz="1400"/>
            </a:lvl3pPr>
            <a:lvl4pPr lvl="3">
              <a:lnSpc>
                <a:spcPct val="115000"/>
              </a:lnSpc>
              <a:spcBef>
                <a:spcPts val="0"/>
              </a:spcBef>
              <a:spcAft>
                <a:spcPts val="0"/>
              </a:spcAft>
              <a:buNone/>
              <a:defRPr sz="1400"/>
            </a:lvl4pPr>
            <a:lvl5pPr lvl="4">
              <a:lnSpc>
                <a:spcPct val="115000"/>
              </a:lnSpc>
              <a:spcBef>
                <a:spcPts val="0"/>
              </a:spcBef>
              <a:spcAft>
                <a:spcPts val="0"/>
              </a:spcAft>
              <a:buNone/>
              <a:defRPr sz="1400"/>
            </a:lvl5pPr>
            <a:lvl6pPr lvl="5">
              <a:lnSpc>
                <a:spcPct val="115000"/>
              </a:lnSpc>
              <a:spcBef>
                <a:spcPts val="0"/>
              </a:spcBef>
              <a:spcAft>
                <a:spcPts val="0"/>
              </a:spcAft>
              <a:buNone/>
              <a:defRPr sz="1400"/>
            </a:lvl6pPr>
            <a:lvl7pPr lvl="6">
              <a:lnSpc>
                <a:spcPct val="115000"/>
              </a:lnSpc>
              <a:spcBef>
                <a:spcPts val="0"/>
              </a:spcBef>
              <a:spcAft>
                <a:spcPts val="0"/>
              </a:spcAft>
              <a:buNone/>
              <a:defRPr sz="1400"/>
            </a:lvl7pPr>
            <a:lvl8pPr lvl="7">
              <a:lnSpc>
                <a:spcPct val="115000"/>
              </a:lnSpc>
              <a:spcBef>
                <a:spcPts val="0"/>
              </a:spcBef>
              <a:spcAft>
                <a:spcPts val="0"/>
              </a:spcAft>
              <a:buNone/>
              <a:defRPr sz="1400"/>
            </a:lvl8pPr>
            <a:lvl9pPr lvl="8">
              <a:lnSpc>
                <a:spcPct val="115000"/>
              </a:lnSpc>
              <a:spcBef>
                <a:spcPts val="0"/>
              </a:spcBef>
              <a:spcAft>
                <a:spcPts val="0"/>
              </a:spcAft>
              <a:buNone/>
              <a:defRPr sz="1400"/>
            </a:lvl9pPr>
          </a:lstStyle>
          <a:p>
            <a:endParaRPr/>
          </a:p>
        </p:txBody>
      </p:sp>
      <p:sp>
        <p:nvSpPr>
          <p:cNvPr id="142" name="Google Shape;142;p15"/>
          <p:cNvSpPr txBox="1">
            <a:spLocks noGrp="1"/>
          </p:cNvSpPr>
          <p:nvPr>
            <p:ph type="title" idx="14"/>
          </p:nvPr>
        </p:nvSpPr>
        <p:spPr>
          <a:xfrm>
            <a:off x="6553050" y="2984550"/>
            <a:ext cx="2305800" cy="367500"/>
          </a:xfrm>
          <a:prstGeom prst="rect">
            <a:avLst/>
          </a:prstGeom>
        </p:spPr>
        <p:txBody>
          <a:bodyPr spcFirstLastPara="1" wrap="square" lIns="182875" tIns="182875" rIns="182875" bIns="0" anchor="t" anchorCtr="0">
            <a:spAutoFit/>
          </a:bodyPr>
          <a:lstStyle>
            <a:lvl1pPr lvl="0">
              <a:lnSpc>
                <a:spcPct val="90000"/>
              </a:lnSpc>
              <a:spcBef>
                <a:spcPts val="0"/>
              </a:spcBef>
              <a:spcAft>
                <a:spcPts val="0"/>
              </a:spcAft>
              <a:buNone/>
              <a:defRPr sz="1000"/>
            </a:lvl1pPr>
            <a:lvl2pPr lvl="1">
              <a:lnSpc>
                <a:spcPct val="115000"/>
              </a:lnSpc>
              <a:spcBef>
                <a:spcPts val="0"/>
              </a:spcBef>
              <a:spcAft>
                <a:spcPts val="0"/>
              </a:spcAft>
              <a:buNone/>
              <a:defRPr sz="1000"/>
            </a:lvl2pPr>
            <a:lvl3pPr lvl="2">
              <a:lnSpc>
                <a:spcPct val="115000"/>
              </a:lnSpc>
              <a:spcBef>
                <a:spcPts val="0"/>
              </a:spcBef>
              <a:spcAft>
                <a:spcPts val="0"/>
              </a:spcAft>
              <a:buNone/>
              <a:defRPr sz="1000"/>
            </a:lvl3pPr>
            <a:lvl4pPr lvl="3">
              <a:lnSpc>
                <a:spcPct val="115000"/>
              </a:lnSpc>
              <a:spcBef>
                <a:spcPts val="0"/>
              </a:spcBef>
              <a:spcAft>
                <a:spcPts val="0"/>
              </a:spcAft>
              <a:buNone/>
              <a:defRPr sz="1000"/>
            </a:lvl4pPr>
            <a:lvl5pPr lvl="4">
              <a:lnSpc>
                <a:spcPct val="115000"/>
              </a:lnSpc>
              <a:spcBef>
                <a:spcPts val="0"/>
              </a:spcBef>
              <a:spcAft>
                <a:spcPts val="0"/>
              </a:spcAft>
              <a:buNone/>
              <a:defRPr sz="1000"/>
            </a:lvl5pPr>
            <a:lvl6pPr lvl="5">
              <a:lnSpc>
                <a:spcPct val="115000"/>
              </a:lnSpc>
              <a:spcBef>
                <a:spcPts val="0"/>
              </a:spcBef>
              <a:spcAft>
                <a:spcPts val="0"/>
              </a:spcAft>
              <a:buNone/>
              <a:defRPr sz="1000"/>
            </a:lvl6pPr>
            <a:lvl7pPr lvl="6">
              <a:lnSpc>
                <a:spcPct val="115000"/>
              </a:lnSpc>
              <a:spcBef>
                <a:spcPts val="0"/>
              </a:spcBef>
              <a:spcAft>
                <a:spcPts val="0"/>
              </a:spcAft>
              <a:buNone/>
              <a:defRPr sz="1000"/>
            </a:lvl7pPr>
            <a:lvl8pPr lvl="7">
              <a:lnSpc>
                <a:spcPct val="115000"/>
              </a:lnSpc>
              <a:spcBef>
                <a:spcPts val="0"/>
              </a:spcBef>
              <a:spcAft>
                <a:spcPts val="0"/>
              </a:spcAft>
              <a:buNone/>
              <a:defRPr sz="1000"/>
            </a:lvl8pPr>
            <a:lvl9pPr lvl="8">
              <a:lnSpc>
                <a:spcPct val="115000"/>
              </a:lnSpc>
              <a:spcBef>
                <a:spcPts val="0"/>
              </a:spcBef>
              <a:spcAft>
                <a:spcPts val="0"/>
              </a:spcAft>
              <a:buNone/>
              <a:defRPr sz="1000"/>
            </a:lvl9pPr>
          </a:lstStyle>
          <a:p>
            <a:endParaRPr/>
          </a:p>
        </p:txBody>
      </p:sp>
      <p:sp>
        <p:nvSpPr>
          <p:cNvPr id="143" name="Google Shape;143;p15"/>
          <p:cNvSpPr txBox="1">
            <a:spLocks noGrp="1"/>
          </p:cNvSpPr>
          <p:nvPr>
            <p:ph type="title" idx="15"/>
          </p:nvPr>
        </p:nvSpPr>
        <p:spPr>
          <a:xfrm>
            <a:off x="6553050" y="3312769"/>
            <a:ext cx="2305800" cy="3675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400"/>
            </a:lvl1pPr>
            <a:lvl2pPr lvl="1">
              <a:lnSpc>
                <a:spcPct val="115000"/>
              </a:lnSpc>
              <a:spcBef>
                <a:spcPts val="0"/>
              </a:spcBef>
              <a:spcAft>
                <a:spcPts val="0"/>
              </a:spcAft>
              <a:buNone/>
              <a:defRPr sz="1400"/>
            </a:lvl2pPr>
            <a:lvl3pPr lvl="2">
              <a:lnSpc>
                <a:spcPct val="115000"/>
              </a:lnSpc>
              <a:spcBef>
                <a:spcPts val="0"/>
              </a:spcBef>
              <a:spcAft>
                <a:spcPts val="0"/>
              </a:spcAft>
              <a:buNone/>
              <a:defRPr sz="1400"/>
            </a:lvl3pPr>
            <a:lvl4pPr lvl="3">
              <a:lnSpc>
                <a:spcPct val="115000"/>
              </a:lnSpc>
              <a:spcBef>
                <a:spcPts val="0"/>
              </a:spcBef>
              <a:spcAft>
                <a:spcPts val="0"/>
              </a:spcAft>
              <a:buNone/>
              <a:defRPr sz="1400"/>
            </a:lvl4pPr>
            <a:lvl5pPr lvl="4">
              <a:lnSpc>
                <a:spcPct val="115000"/>
              </a:lnSpc>
              <a:spcBef>
                <a:spcPts val="0"/>
              </a:spcBef>
              <a:spcAft>
                <a:spcPts val="0"/>
              </a:spcAft>
              <a:buNone/>
              <a:defRPr sz="1400"/>
            </a:lvl5pPr>
            <a:lvl6pPr lvl="5">
              <a:lnSpc>
                <a:spcPct val="115000"/>
              </a:lnSpc>
              <a:spcBef>
                <a:spcPts val="0"/>
              </a:spcBef>
              <a:spcAft>
                <a:spcPts val="0"/>
              </a:spcAft>
              <a:buNone/>
              <a:defRPr sz="1400"/>
            </a:lvl6pPr>
            <a:lvl7pPr lvl="6">
              <a:lnSpc>
                <a:spcPct val="115000"/>
              </a:lnSpc>
              <a:spcBef>
                <a:spcPts val="0"/>
              </a:spcBef>
              <a:spcAft>
                <a:spcPts val="0"/>
              </a:spcAft>
              <a:buNone/>
              <a:defRPr sz="1400"/>
            </a:lvl7pPr>
            <a:lvl8pPr lvl="7">
              <a:lnSpc>
                <a:spcPct val="115000"/>
              </a:lnSpc>
              <a:spcBef>
                <a:spcPts val="0"/>
              </a:spcBef>
              <a:spcAft>
                <a:spcPts val="0"/>
              </a:spcAft>
              <a:buNone/>
              <a:defRPr sz="1400"/>
            </a:lvl8pPr>
            <a:lvl9pPr lvl="8">
              <a:lnSpc>
                <a:spcPct val="115000"/>
              </a:lnSpc>
              <a:spcBef>
                <a:spcPts val="0"/>
              </a:spcBef>
              <a:spcAft>
                <a:spcPts val="0"/>
              </a:spcAft>
              <a:buNone/>
              <a:defRPr sz="1400"/>
            </a:lvl9pPr>
          </a:lstStyle>
          <a:p>
            <a:endParaRPr/>
          </a:p>
        </p:txBody>
      </p:sp>
      <p:sp>
        <p:nvSpPr>
          <p:cNvPr id="144" name="Google Shape;144;p15"/>
          <p:cNvSpPr txBox="1">
            <a:spLocks noGrp="1"/>
          </p:cNvSpPr>
          <p:nvPr>
            <p:ph type="subTitle" idx="16"/>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145" name="Google Shape;145;p15"/>
          <p:cNvSpPr txBox="1">
            <a:spLocks noGrp="1"/>
          </p:cNvSpPr>
          <p:nvPr>
            <p:ph type="subTitle" idx="17"/>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hree big ideas - Alt 8">
  <p:cSld name="BLANK_1_1_1_1_1_1_1_1_1_1_1_1_1_1_4_3">
    <p:spTree>
      <p:nvGrpSpPr>
        <p:cNvPr id="1" name="Shape 146"/>
        <p:cNvGrpSpPr/>
        <p:nvPr/>
      </p:nvGrpSpPr>
      <p:grpSpPr>
        <a:xfrm>
          <a:off x="0" y="0"/>
          <a:ext cx="0" cy="0"/>
          <a:chOff x="0" y="0"/>
          <a:chExt cx="0" cy="0"/>
        </a:xfrm>
      </p:grpSpPr>
      <p:sp>
        <p:nvSpPr>
          <p:cNvPr id="147" name="Google Shape;147;p16"/>
          <p:cNvSpPr txBox="1">
            <a:spLocks noGrp="1"/>
          </p:cNvSpPr>
          <p:nvPr>
            <p:ph type="body" idx="1"/>
          </p:nvPr>
        </p:nvSpPr>
        <p:spPr>
          <a:xfrm>
            <a:off x="1731400" y="2542773"/>
            <a:ext cx="2304900" cy="2092200"/>
          </a:xfrm>
          <a:prstGeom prst="rect">
            <a:avLst/>
          </a:prstGeom>
        </p:spPr>
        <p:txBody>
          <a:bodyPr spcFirstLastPara="1" wrap="square" lIns="182875" tIns="0" rIns="182875" bIns="274300"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48" name="Google Shape;148;p16"/>
          <p:cNvSpPr txBox="1">
            <a:spLocks noGrp="1"/>
          </p:cNvSpPr>
          <p:nvPr>
            <p:ph type="body" idx="2"/>
          </p:nvPr>
        </p:nvSpPr>
        <p:spPr>
          <a:xfrm>
            <a:off x="4143075" y="2542773"/>
            <a:ext cx="2304900" cy="2092200"/>
          </a:xfrm>
          <a:prstGeom prst="rect">
            <a:avLst/>
          </a:prstGeom>
        </p:spPr>
        <p:txBody>
          <a:bodyPr spcFirstLastPara="1" wrap="square" lIns="182875" tIns="0" rIns="182875" bIns="274300"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49" name="Google Shape;149;p16"/>
          <p:cNvSpPr txBox="1">
            <a:spLocks noGrp="1"/>
          </p:cNvSpPr>
          <p:nvPr>
            <p:ph type="body" idx="3"/>
          </p:nvPr>
        </p:nvSpPr>
        <p:spPr>
          <a:xfrm>
            <a:off x="6554750" y="2542773"/>
            <a:ext cx="2304900" cy="2092200"/>
          </a:xfrm>
          <a:prstGeom prst="rect">
            <a:avLst/>
          </a:prstGeom>
        </p:spPr>
        <p:txBody>
          <a:bodyPr spcFirstLastPara="1" wrap="square" lIns="182875" tIns="0" rIns="182875" bIns="274300"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50" name="Google Shape;150;p16"/>
          <p:cNvSpPr txBox="1">
            <a:spLocks noGrp="1"/>
          </p:cNvSpPr>
          <p:nvPr>
            <p:ph type="subTitle" idx="4"/>
          </p:nvPr>
        </p:nvSpPr>
        <p:spPr>
          <a:xfrm>
            <a:off x="1731400" y="1463500"/>
            <a:ext cx="1340700" cy="153900"/>
          </a:xfrm>
          <a:prstGeom prst="rect">
            <a:avLst/>
          </a:prstGeom>
        </p:spPr>
        <p:txBody>
          <a:bodyPr spcFirstLastPara="1" wrap="square" lIns="182875" tIns="0" rIns="91425" bIns="0" anchor="t" anchorCtr="0">
            <a:noAutofit/>
          </a:bodyPr>
          <a:lstStyle>
            <a:lvl1pPr lvl="0">
              <a:spcBef>
                <a:spcPts val="0"/>
              </a:spcBef>
              <a:spcAft>
                <a:spcPts val="0"/>
              </a:spcAft>
              <a:buNone/>
              <a:defRPr sz="1000" b="1">
                <a:latin typeface="Outfit"/>
                <a:ea typeface="Outfit"/>
                <a:cs typeface="Outfit"/>
                <a:sym typeface="Outfit"/>
              </a:defRPr>
            </a:lvl1pPr>
            <a:lvl2pPr lvl="1">
              <a:spcBef>
                <a:spcPts val="0"/>
              </a:spcBef>
              <a:spcAft>
                <a:spcPts val="0"/>
              </a:spcAft>
              <a:buSzPts val="1000"/>
              <a:buFont typeface="Outfit"/>
              <a:buNone/>
              <a:defRPr sz="1000">
                <a:latin typeface="Outfit"/>
                <a:ea typeface="Outfit"/>
                <a:cs typeface="Outfit"/>
                <a:sym typeface="Outfit"/>
              </a:defRPr>
            </a:lvl2pPr>
            <a:lvl3pPr lvl="2">
              <a:spcBef>
                <a:spcPts val="0"/>
              </a:spcBef>
              <a:spcAft>
                <a:spcPts val="0"/>
              </a:spcAft>
              <a:buSzPts val="1000"/>
              <a:buFont typeface="Outfit"/>
              <a:buNone/>
              <a:defRPr sz="1000">
                <a:latin typeface="Outfit"/>
                <a:ea typeface="Outfit"/>
                <a:cs typeface="Outfit"/>
                <a:sym typeface="Outfit"/>
              </a:defRPr>
            </a:lvl3pPr>
            <a:lvl4pPr lvl="3">
              <a:spcBef>
                <a:spcPts val="0"/>
              </a:spcBef>
              <a:spcAft>
                <a:spcPts val="0"/>
              </a:spcAft>
              <a:buSzPts val="1000"/>
              <a:buFont typeface="Outfit"/>
              <a:buNone/>
              <a:defRPr sz="1000">
                <a:latin typeface="Outfit"/>
                <a:ea typeface="Outfit"/>
                <a:cs typeface="Outfit"/>
                <a:sym typeface="Outfit"/>
              </a:defRPr>
            </a:lvl4pPr>
            <a:lvl5pPr lvl="4">
              <a:spcBef>
                <a:spcPts val="0"/>
              </a:spcBef>
              <a:spcAft>
                <a:spcPts val="0"/>
              </a:spcAft>
              <a:buSzPts val="1000"/>
              <a:buFont typeface="Outfit"/>
              <a:buNone/>
              <a:defRPr sz="1000">
                <a:latin typeface="Outfit"/>
                <a:ea typeface="Outfit"/>
                <a:cs typeface="Outfit"/>
                <a:sym typeface="Outfit"/>
              </a:defRPr>
            </a:lvl5pPr>
            <a:lvl6pPr lvl="5">
              <a:spcBef>
                <a:spcPts val="0"/>
              </a:spcBef>
              <a:spcAft>
                <a:spcPts val="0"/>
              </a:spcAft>
              <a:buSzPts val="1000"/>
              <a:buFont typeface="Outfit"/>
              <a:buNone/>
              <a:defRPr sz="1000">
                <a:latin typeface="Outfit"/>
                <a:ea typeface="Outfit"/>
                <a:cs typeface="Outfit"/>
                <a:sym typeface="Outfit"/>
              </a:defRPr>
            </a:lvl6pPr>
            <a:lvl7pPr lvl="6">
              <a:spcBef>
                <a:spcPts val="0"/>
              </a:spcBef>
              <a:spcAft>
                <a:spcPts val="0"/>
              </a:spcAft>
              <a:buSzPts val="1000"/>
              <a:buFont typeface="Outfit"/>
              <a:buNone/>
              <a:defRPr sz="1000">
                <a:latin typeface="Outfit"/>
                <a:ea typeface="Outfit"/>
                <a:cs typeface="Outfit"/>
                <a:sym typeface="Outfit"/>
              </a:defRPr>
            </a:lvl7pPr>
            <a:lvl8pPr lvl="7">
              <a:spcBef>
                <a:spcPts val="0"/>
              </a:spcBef>
              <a:spcAft>
                <a:spcPts val="0"/>
              </a:spcAft>
              <a:buSzPts val="1000"/>
              <a:buFont typeface="Outfit"/>
              <a:buNone/>
              <a:defRPr sz="1000">
                <a:latin typeface="Outfit"/>
                <a:ea typeface="Outfit"/>
                <a:cs typeface="Outfit"/>
                <a:sym typeface="Outfit"/>
              </a:defRPr>
            </a:lvl8pPr>
            <a:lvl9pPr lvl="8">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151" name="Google Shape;151;p16"/>
          <p:cNvSpPr txBox="1">
            <a:spLocks noGrp="1"/>
          </p:cNvSpPr>
          <p:nvPr>
            <p:ph type="subTitle" idx="5"/>
          </p:nvPr>
        </p:nvSpPr>
        <p:spPr>
          <a:xfrm>
            <a:off x="4143075" y="1463500"/>
            <a:ext cx="1340700" cy="153900"/>
          </a:xfrm>
          <a:prstGeom prst="rect">
            <a:avLst/>
          </a:prstGeom>
        </p:spPr>
        <p:txBody>
          <a:bodyPr spcFirstLastPara="1" wrap="square" lIns="182875" tIns="0" rIns="91425" bIns="0" anchor="t" anchorCtr="0">
            <a:noAutofit/>
          </a:bodyPr>
          <a:lstStyle>
            <a:lvl1pPr lvl="0">
              <a:spcBef>
                <a:spcPts val="0"/>
              </a:spcBef>
              <a:spcAft>
                <a:spcPts val="0"/>
              </a:spcAft>
              <a:buNone/>
              <a:defRPr sz="1000" b="1">
                <a:latin typeface="Outfit"/>
                <a:ea typeface="Outfit"/>
                <a:cs typeface="Outfit"/>
                <a:sym typeface="Outfit"/>
              </a:defRPr>
            </a:lvl1pPr>
            <a:lvl2pPr lvl="1">
              <a:spcBef>
                <a:spcPts val="0"/>
              </a:spcBef>
              <a:spcAft>
                <a:spcPts val="0"/>
              </a:spcAft>
              <a:buSzPts val="1000"/>
              <a:buFont typeface="Outfit"/>
              <a:buNone/>
              <a:defRPr sz="1000">
                <a:latin typeface="Outfit"/>
                <a:ea typeface="Outfit"/>
                <a:cs typeface="Outfit"/>
                <a:sym typeface="Outfit"/>
              </a:defRPr>
            </a:lvl2pPr>
            <a:lvl3pPr lvl="2">
              <a:spcBef>
                <a:spcPts val="0"/>
              </a:spcBef>
              <a:spcAft>
                <a:spcPts val="0"/>
              </a:spcAft>
              <a:buSzPts val="1000"/>
              <a:buFont typeface="Outfit"/>
              <a:buNone/>
              <a:defRPr sz="1000">
                <a:latin typeface="Outfit"/>
                <a:ea typeface="Outfit"/>
                <a:cs typeface="Outfit"/>
                <a:sym typeface="Outfit"/>
              </a:defRPr>
            </a:lvl3pPr>
            <a:lvl4pPr lvl="3">
              <a:spcBef>
                <a:spcPts val="0"/>
              </a:spcBef>
              <a:spcAft>
                <a:spcPts val="0"/>
              </a:spcAft>
              <a:buSzPts val="1000"/>
              <a:buFont typeface="Outfit"/>
              <a:buNone/>
              <a:defRPr sz="1000">
                <a:latin typeface="Outfit"/>
                <a:ea typeface="Outfit"/>
                <a:cs typeface="Outfit"/>
                <a:sym typeface="Outfit"/>
              </a:defRPr>
            </a:lvl4pPr>
            <a:lvl5pPr lvl="4">
              <a:spcBef>
                <a:spcPts val="0"/>
              </a:spcBef>
              <a:spcAft>
                <a:spcPts val="0"/>
              </a:spcAft>
              <a:buSzPts val="1000"/>
              <a:buFont typeface="Outfit"/>
              <a:buNone/>
              <a:defRPr sz="1000">
                <a:latin typeface="Outfit"/>
                <a:ea typeface="Outfit"/>
                <a:cs typeface="Outfit"/>
                <a:sym typeface="Outfit"/>
              </a:defRPr>
            </a:lvl5pPr>
            <a:lvl6pPr lvl="5">
              <a:spcBef>
                <a:spcPts val="0"/>
              </a:spcBef>
              <a:spcAft>
                <a:spcPts val="0"/>
              </a:spcAft>
              <a:buSzPts val="1000"/>
              <a:buFont typeface="Outfit"/>
              <a:buNone/>
              <a:defRPr sz="1000">
                <a:latin typeface="Outfit"/>
                <a:ea typeface="Outfit"/>
                <a:cs typeface="Outfit"/>
                <a:sym typeface="Outfit"/>
              </a:defRPr>
            </a:lvl6pPr>
            <a:lvl7pPr lvl="6">
              <a:spcBef>
                <a:spcPts val="0"/>
              </a:spcBef>
              <a:spcAft>
                <a:spcPts val="0"/>
              </a:spcAft>
              <a:buSzPts val="1000"/>
              <a:buFont typeface="Outfit"/>
              <a:buNone/>
              <a:defRPr sz="1000">
                <a:latin typeface="Outfit"/>
                <a:ea typeface="Outfit"/>
                <a:cs typeface="Outfit"/>
                <a:sym typeface="Outfit"/>
              </a:defRPr>
            </a:lvl7pPr>
            <a:lvl8pPr lvl="7">
              <a:spcBef>
                <a:spcPts val="0"/>
              </a:spcBef>
              <a:spcAft>
                <a:spcPts val="0"/>
              </a:spcAft>
              <a:buSzPts val="1000"/>
              <a:buFont typeface="Outfit"/>
              <a:buNone/>
              <a:defRPr sz="1000">
                <a:latin typeface="Outfit"/>
                <a:ea typeface="Outfit"/>
                <a:cs typeface="Outfit"/>
                <a:sym typeface="Outfit"/>
              </a:defRPr>
            </a:lvl8pPr>
            <a:lvl9pPr lvl="8">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152" name="Google Shape;152;p16"/>
          <p:cNvSpPr txBox="1">
            <a:spLocks noGrp="1"/>
          </p:cNvSpPr>
          <p:nvPr>
            <p:ph type="subTitle" idx="6"/>
          </p:nvPr>
        </p:nvSpPr>
        <p:spPr>
          <a:xfrm>
            <a:off x="6554750" y="1463500"/>
            <a:ext cx="1340700" cy="153900"/>
          </a:xfrm>
          <a:prstGeom prst="rect">
            <a:avLst/>
          </a:prstGeom>
        </p:spPr>
        <p:txBody>
          <a:bodyPr spcFirstLastPara="1" wrap="square" lIns="182875" tIns="0" rIns="91425" bIns="0" anchor="t" anchorCtr="0">
            <a:noAutofit/>
          </a:bodyPr>
          <a:lstStyle>
            <a:lvl1pPr lvl="0">
              <a:spcBef>
                <a:spcPts val="0"/>
              </a:spcBef>
              <a:spcAft>
                <a:spcPts val="0"/>
              </a:spcAft>
              <a:buNone/>
              <a:defRPr sz="1000" b="1">
                <a:latin typeface="Outfit"/>
                <a:ea typeface="Outfit"/>
                <a:cs typeface="Outfit"/>
                <a:sym typeface="Outfit"/>
              </a:defRPr>
            </a:lvl1pPr>
            <a:lvl2pPr lvl="1">
              <a:spcBef>
                <a:spcPts val="0"/>
              </a:spcBef>
              <a:spcAft>
                <a:spcPts val="0"/>
              </a:spcAft>
              <a:buSzPts val="1000"/>
              <a:buFont typeface="Outfit"/>
              <a:buNone/>
              <a:defRPr sz="1000">
                <a:latin typeface="Outfit"/>
                <a:ea typeface="Outfit"/>
                <a:cs typeface="Outfit"/>
                <a:sym typeface="Outfit"/>
              </a:defRPr>
            </a:lvl2pPr>
            <a:lvl3pPr lvl="2">
              <a:spcBef>
                <a:spcPts val="0"/>
              </a:spcBef>
              <a:spcAft>
                <a:spcPts val="0"/>
              </a:spcAft>
              <a:buSzPts val="1000"/>
              <a:buFont typeface="Outfit"/>
              <a:buNone/>
              <a:defRPr sz="1000">
                <a:latin typeface="Outfit"/>
                <a:ea typeface="Outfit"/>
                <a:cs typeface="Outfit"/>
                <a:sym typeface="Outfit"/>
              </a:defRPr>
            </a:lvl3pPr>
            <a:lvl4pPr lvl="3">
              <a:spcBef>
                <a:spcPts val="0"/>
              </a:spcBef>
              <a:spcAft>
                <a:spcPts val="0"/>
              </a:spcAft>
              <a:buSzPts val="1000"/>
              <a:buFont typeface="Outfit"/>
              <a:buNone/>
              <a:defRPr sz="1000">
                <a:latin typeface="Outfit"/>
                <a:ea typeface="Outfit"/>
                <a:cs typeface="Outfit"/>
                <a:sym typeface="Outfit"/>
              </a:defRPr>
            </a:lvl4pPr>
            <a:lvl5pPr lvl="4">
              <a:spcBef>
                <a:spcPts val="0"/>
              </a:spcBef>
              <a:spcAft>
                <a:spcPts val="0"/>
              </a:spcAft>
              <a:buSzPts val="1000"/>
              <a:buFont typeface="Outfit"/>
              <a:buNone/>
              <a:defRPr sz="1000">
                <a:latin typeface="Outfit"/>
                <a:ea typeface="Outfit"/>
                <a:cs typeface="Outfit"/>
                <a:sym typeface="Outfit"/>
              </a:defRPr>
            </a:lvl5pPr>
            <a:lvl6pPr lvl="5">
              <a:spcBef>
                <a:spcPts val="0"/>
              </a:spcBef>
              <a:spcAft>
                <a:spcPts val="0"/>
              </a:spcAft>
              <a:buSzPts val="1000"/>
              <a:buFont typeface="Outfit"/>
              <a:buNone/>
              <a:defRPr sz="1000">
                <a:latin typeface="Outfit"/>
                <a:ea typeface="Outfit"/>
                <a:cs typeface="Outfit"/>
                <a:sym typeface="Outfit"/>
              </a:defRPr>
            </a:lvl6pPr>
            <a:lvl7pPr lvl="6">
              <a:spcBef>
                <a:spcPts val="0"/>
              </a:spcBef>
              <a:spcAft>
                <a:spcPts val="0"/>
              </a:spcAft>
              <a:buSzPts val="1000"/>
              <a:buFont typeface="Outfit"/>
              <a:buNone/>
              <a:defRPr sz="1000">
                <a:latin typeface="Outfit"/>
                <a:ea typeface="Outfit"/>
                <a:cs typeface="Outfit"/>
                <a:sym typeface="Outfit"/>
              </a:defRPr>
            </a:lvl7pPr>
            <a:lvl8pPr lvl="7">
              <a:spcBef>
                <a:spcPts val="0"/>
              </a:spcBef>
              <a:spcAft>
                <a:spcPts val="0"/>
              </a:spcAft>
              <a:buSzPts val="1000"/>
              <a:buFont typeface="Outfit"/>
              <a:buNone/>
              <a:defRPr sz="1000">
                <a:latin typeface="Outfit"/>
                <a:ea typeface="Outfit"/>
                <a:cs typeface="Outfit"/>
                <a:sym typeface="Outfit"/>
              </a:defRPr>
            </a:lvl8pPr>
            <a:lvl9pPr lvl="8">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153" name="Google Shape;153;p16"/>
          <p:cNvSpPr txBox="1">
            <a:spLocks noGrp="1"/>
          </p:cNvSpPr>
          <p:nvPr>
            <p:ph type="title"/>
          </p:nvPr>
        </p:nvSpPr>
        <p:spPr>
          <a:xfrm>
            <a:off x="1731400" y="1881175"/>
            <a:ext cx="2304900" cy="2676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54" name="Google Shape;154;p16"/>
          <p:cNvSpPr txBox="1">
            <a:spLocks noGrp="1"/>
          </p:cNvSpPr>
          <p:nvPr>
            <p:ph type="title" idx="7"/>
          </p:nvPr>
        </p:nvSpPr>
        <p:spPr>
          <a:xfrm>
            <a:off x="4143075" y="1881175"/>
            <a:ext cx="2304900" cy="2676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55" name="Google Shape;155;p16"/>
          <p:cNvSpPr txBox="1">
            <a:spLocks noGrp="1"/>
          </p:cNvSpPr>
          <p:nvPr>
            <p:ph type="title" idx="8"/>
          </p:nvPr>
        </p:nvSpPr>
        <p:spPr>
          <a:xfrm>
            <a:off x="6554750" y="1881175"/>
            <a:ext cx="2304900" cy="267600"/>
          </a:xfrm>
          <a:prstGeom prst="rect">
            <a:avLst/>
          </a:prstGeom>
        </p:spPr>
        <p:txBody>
          <a:bodyPr spcFirstLastPara="1" wrap="square" lIns="182875" tIns="0" rIns="182875"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56" name="Google Shape;156;p16"/>
          <p:cNvSpPr txBox="1">
            <a:spLocks noGrp="1"/>
          </p:cNvSpPr>
          <p:nvPr>
            <p:ph type="title" idx="9"/>
          </p:nvPr>
        </p:nvSpPr>
        <p:spPr>
          <a:xfrm>
            <a:off x="284775" y="282900"/>
            <a:ext cx="8574900" cy="10701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2800"/>
            </a:lvl1pPr>
            <a:lvl2pPr lvl="1">
              <a:lnSpc>
                <a:spcPct val="115000"/>
              </a:lnSpc>
              <a:spcBef>
                <a:spcPts val="0"/>
              </a:spcBef>
              <a:spcAft>
                <a:spcPts val="0"/>
              </a:spcAft>
              <a:buNone/>
              <a:defRPr sz="2800"/>
            </a:lvl2pPr>
            <a:lvl3pPr lvl="2">
              <a:lnSpc>
                <a:spcPct val="115000"/>
              </a:lnSpc>
              <a:spcBef>
                <a:spcPts val="0"/>
              </a:spcBef>
              <a:spcAft>
                <a:spcPts val="0"/>
              </a:spcAft>
              <a:buNone/>
              <a:defRPr sz="2800"/>
            </a:lvl3pPr>
            <a:lvl4pPr lvl="3">
              <a:lnSpc>
                <a:spcPct val="115000"/>
              </a:lnSpc>
              <a:spcBef>
                <a:spcPts val="0"/>
              </a:spcBef>
              <a:spcAft>
                <a:spcPts val="0"/>
              </a:spcAft>
              <a:buNone/>
              <a:defRPr sz="2800"/>
            </a:lvl4pPr>
            <a:lvl5pPr lvl="4">
              <a:lnSpc>
                <a:spcPct val="115000"/>
              </a:lnSpc>
              <a:spcBef>
                <a:spcPts val="0"/>
              </a:spcBef>
              <a:spcAft>
                <a:spcPts val="0"/>
              </a:spcAft>
              <a:buNone/>
              <a:defRPr sz="2800"/>
            </a:lvl5pPr>
            <a:lvl6pPr lvl="5">
              <a:lnSpc>
                <a:spcPct val="115000"/>
              </a:lnSpc>
              <a:spcBef>
                <a:spcPts val="0"/>
              </a:spcBef>
              <a:spcAft>
                <a:spcPts val="0"/>
              </a:spcAft>
              <a:buNone/>
              <a:defRPr sz="2800"/>
            </a:lvl6pPr>
            <a:lvl7pPr lvl="6">
              <a:lnSpc>
                <a:spcPct val="115000"/>
              </a:lnSpc>
              <a:spcBef>
                <a:spcPts val="0"/>
              </a:spcBef>
              <a:spcAft>
                <a:spcPts val="0"/>
              </a:spcAft>
              <a:buNone/>
              <a:defRPr sz="2800"/>
            </a:lvl7pPr>
            <a:lvl8pPr lvl="7">
              <a:lnSpc>
                <a:spcPct val="115000"/>
              </a:lnSpc>
              <a:spcBef>
                <a:spcPts val="0"/>
              </a:spcBef>
              <a:spcAft>
                <a:spcPts val="0"/>
              </a:spcAft>
              <a:buNone/>
              <a:defRPr sz="2800"/>
            </a:lvl8pPr>
            <a:lvl9pPr lvl="8">
              <a:lnSpc>
                <a:spcPct val="115000"/>
              </a:lnSpc>
              <a:spcBef>
                <a:spcPts val="0"/>
              </a:spcBef>
              <a:spcAft>
                <a:spcPts val="0"/>
              </a:spcAft>
              <a:buNone/>
              <a:defRPr sz="2800"/>
            </a:lvl9pPr>
          </a:lstStyle>
          <a:p>
            <a:endParaRPr/>
          </a:p>
        </p:txBody>
      </p:sp>
      <p:sp>
        <p:nvSpPr>
          <p:cNvPr id="157" name="Google Shape;157;p16"/>
          <p:cNvSpPr txBox="1">
            <a:spLocks noGrp="1"/>
          </p:cNvSpPr>
          <p:nvPr>
            <p:ph type="subTitle" idx="13"/>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158" name="Google Shape;158;p16"/>
          <p:cNvSpPr txBox="1">
            <a:spLocks noGrp="1"/>
          </p:cNvSpPr>
          <p:nvPr>
            <p:ph type="subTitle" idx="14"/>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Four big ideas - Alt 2">
  <p:cSld name="BLANK_1_1_1_1_1_1_1_1_1_1_1_1_1_1_1_2_1">
    <p:spTree>
      <p:nvGrpSpPr>
        <p:cNvPr id="1" name="Shape 159"/>
        <p:cNvGrpSpPr/>
        <p:nvPr/>
      </p:nvGrpSpPr>
      <p:grpSpPr>
        <a:xfrm>
          <a:off x="0" y="0"/>
          <a:ext cx="0" cy="0"/>
          <a:chOff x="0" y="0"/>
          <a:chExt cx="0" cy="0"/>
        </a:xfrm>
      </p:grpSpPr>
      <p:sp>
        <p:nvSpPr>
          <p:cNvPr id="160" name="Google Shape;160;p17"/>
          <p:cNvSpPr txBox="1">
            <a:spLocks noGrp="1"/>
          </p:cNvSpPr>
          <p:nvPr>
            <p:ph type="title"/>
          </p:nvPr>
        </p:nvSpPr>
        <p:spPr>
          <a:xfrm>
            <a:off x="284775" y="282900"/>
            <a:ext cx="35121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161" name="Google Shape;161;p17"/>
          <p:cNvSpPr txBox="1">
            <a:spLocks noGrp="1"/>
          </p:cNvSpPr>
          <p:nvPr>
            <p:ph type="body" idx="1"/>
          </p:nvPr>
        </p:nvSpPr>
        <p:spPr>
          <a:xfrm>
            <a:off x="6795150" y="509451"/>
            <a:ext cx="1944300" cy="8352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62" name="Google Shape;162;p17"/>
          <p:cNvSpPr txBox="1">
            <a:spLocks noGrp="1"/>
          </p:cNvSpPr>
          <p:nvPr>
            <p:ph type="title" idx="2"/>
          </p:nvPr>
        </p:nvSpPr>
        <p:spPr>
          <a:xfrm>
            <a:off x="5494245" y="509451"/>
            <a:ext cx="1149900" cy="706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63" name="Google Shape;163;p17"/>
          <p:cNvSpPr txBox="1">
            <a:spLocks noGrp="1"/>
          </p:cNvSpPr>
          <p:nvPr>
            <p:ph type="body" idx="3"/>
          </p:nvPr>
        </p:nvSpPr>
        <p:spPr>
          <a:xfrm>
            <a:off x="6795150" y="1596758"/>
            <a:ext cx="1944300" cy="8352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64" name="Google Shape;164;p17"/>
          <p:cNvSpPr txBox="1">
            <a:spLocks noGrp="1"/>
          </p:cNvSpPr>
          <p:nvPr>
            <p:ph type="title" idx="4"/>
          </p:nvPr>
        </p:nvSpPr>
        <p:spPr>
          <a:xfrm>
            <a:off x="5494245" y="1596758"/>
            <a:ext cx="1149900" cy="706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65" name="Google Shape;165;p17"/>
          <p:cNvSpPr txBox="1">
            <a:spLocks noGrp="1"/>
          </p:cNvSpPr>
          <p:nvPr>
            <p:ph type="body" idx="5"/>
          </p:nvPr>
        </p:nvSpPr>
        <p:spPr>
          <a:xfrm>
            <a:off x="6795150" y="2684065"/>
            <a:ext cx="1944300" cy="8352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66" name="Google Shape;166;p17"/>
          <p:cNvSpPr txBox="1">
            <a:spLocks noGrp="1"/>
          </p:cNvSpPr>
          <p:nvPr>
            <p:ph type="title" idx="6"/>
          </p:nvPr>
        </p:nvSpPr>
        <p:spPr>
          <a:xfrm>
            <a:off x="5494245" y="2684065"/>
            <a:ext cx="1149900" cy="706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67" name="Google Shape;167;p17"/>
          <p:cNvSpPr txBox="1">
            <a:spLocks noGrp="1"/>
          </p:cNvSpPr>
          <p:nvPr>
            <p:ph type="body" idx="7"/>
          </p:nvPr>
        </p:nvSpPr>
        <p:spPr>
          <a:xfrm>
            <a:off x="6795150" y="3771372"/>
            <a:ext cx="1944300" cy="8352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68" name="Google Shape;168;p17"/>
          <p:cNvSpPr txBox="1">
            <a:spLocks noGrp="1"/>
          </p:cNvSpPr>
          <p:nvPr>
            <p:ph type="title" idx="8"/>
          </p:nvPr>
        </p:nvSpPr>
        <p:spPr>
          <a:xfrm>
            <a:off x="5494245" y="3771372"/>
            <a:ext cx="1149900" cy="7068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1800"/>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69" name="Google Shape;169;p17"/>
          <p:cNvSpPr txBox="1">
            <a:spLocks noGrp="1"/>
          </p:cNvSpPr>
          <p:nvPr>
            <p:ph type="subTitle" idx="9"/>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170" name="Google Shape;170;p17"/>
          <p:cNvSpPr txBox="1">
            <a:spLocks noGrp="1"/>
          </p:cNvSpPr>
          <p:nvPr>
            <p:ph type="subTitle" idx="13"/>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
        <p:nvSpPr>
          <p:cNvPr id="171" name="Google Shape;171;p17"/>
          <p:cNvSpPr txBox="1">
            <a:spLocks noGrp="1"/>
          </p:cNvSpPr>
          <p:nvPr>
            <p:ph type="title" idx="14"/>
          </p:nvPr>
        </p:nvSpPr>
        <p:spPr>
          <a:xfrm>
            <a:off x="4731400" y="509451"/>
            <a:ext cx="481500" cy="304800"/>
          </a:xfrm>
          <a:prstGeom prst="rect">
            <a:avLst/>
          </a:prstGeom>
        </p:spPr>
        <p:txBody>
          <a:bodyPr spcFirstLastPara="1" wrap="square" lIns="0" tIns="0" rIns="0" bIns="0" anchor="t" anchorCtr="0">
            <a:spAutoFit/>
          </a:bodyPr>
          <a:lstStyle>
            <a:lvl1pPr lvl="0">
              <a:lnSpc>
                <a:spcPct val="100000"/>
              </a:lnSpc>
              <a:spcBef>
                <a:spcPts val="0"/>
              </a:spcBef>
              <a:spcAft>
                <a:spcPts val="0"/>
              </a:spcAft>
              <a:buNone/>
              <a:defRPr sz="1000">
                <a:solidFill>
                  <a:schemeClr val="lt2"/>
                </a:solidFill>
              </a:defRPr>
            </a:lvl1pPr>
            <a:lvl2pPr lvl="1">
              <a:lnSpc>
                <a:spcPct val="100000"/>
              </a:lnSpc>
              <a:spcBef>
                <a:spcPts val="0"/>
              </a:spcBef>
              <a:spcAft>
                <a:spcPts val="0"/>
              </a:spcAft>
              <a:buNone/>
              <a:defRPr sz="1000"/>
            </a:lvl2pPr>
            <a:lvl3pPr lvl="2">
              <a:lnSpc>
                <a:spcPct val="100000"/>
              </a:lnSpc>
              <a:spcBef>
                <a:spcPts val="0"/>
              </a:spcBef>
              <a:spcAft>
                <a:spcPts val="0"/>
              </a:spcAft>
              <a:buNone/>
              <a:defRPr sz="1000"/>
            </a:lvl3pPr>
            <a:lvl4pPr lvl="3">
              <a:lnSpc>
                <a:spcPct val="100000"/>
              </a:lnSpc>
              <a:spcBef>
                <a:spcPts val="0"/>
              </a:spcBef>
              <a:spcAft>
                <a:spcPts val="0"/>
              </a:spcAft>
              <a:buNone/>
              <a:defRPr sz="1000"/>
            </a:lvl4pPr>
            <a:lvl5pPr lvl="4">
              <a:lnSpc>
                <a:spcPct val="100000"/>
              </a:lnSpc>
              <a:spcBef>
                <a:spcPts val="0"/>
              </a:spcBef>
              <a:spcAft>
                <a:spcPts val="0"/>
              </a:spcAft>
              <a:buNone/>
              <a:defRPr sz="1000"/>
            </a:lvl5pPr>
            <a:lvl6pPr lvl="5">
              <a:lnSpc>
                <a:spcPct val="100000"/>
              </a:lnSpc>
              <a:spcBef>
                <a:spcPts val="0"/>
              </a:spcBef>
              <a:spcAft>
                <a:spcPts val="0"/>
              </a:spcAft>
              <a:buNone/>
              <a:defRPr sz="1000"/>
            </a:lvl6pPr>
            <a:lvl7pPr lvl="6">
              <a:lnSpc>
                <a:spcPct val="100000"/>
              </a:lnSpc>
              <a:spcBef>
                <a:spcPts val="0"/>
              </a:spcBef>
              <a:spcAft>
                <a:spcPts val="0"/>
              </a:spcAft>
              <a:buNone/>
              <a:defRPr sz="1000"/>
            </a:lvl7pPr>
            <a:lvl8pPr lvl="7">
              <a:lnSpc>
                <a:spcPct val="100000"/>
              </a:lnSpc>
              <a:spcBef>
                <a:spcPts val="0"/>
              </a:spcBef>
              <a:spcAft>
                <a:spcPts val="0"/>
              </a:spcAft>
              <a:buNone/>
              <a:defRPr sz="1000"/>
            </a:lvl8pPr>
            <a:lvl9pPr lvl="8">
              <a:lnSpc>
                <a:spcPct val="100000"/>
              </a:lnSpc>
              <a:spcBef>
                <a:spcPts val="0"/>
              </a:spcBef>
              <a:spcAft>
                <a:spcPts val="0"/>
              </a:spcAft>
              <a:buNone/>
              <a:defRPr sz="1000"/>
            </a:lvl9pPr>
          </a:lstStyle>
          <a:p>
            <a:endParaRPr/>
          </a:p>
        </p:txBody>
      </p:sp>
      <p:sp>
        <p:nvSpPr>
          <p:cNvPr id="172" name="Google Shape;172;p17"/>
          <p:cNvSpPr txBox="1">
            <a:spLocks noGrp="1"/>
          </p:cNvSpPr>
          <p:nvPr>
            <p:ph type="title" idx="15"/>
          </p:nvPr>
        </p:nvSpPr>
        <p:spPr>
          <a:xfrm>
            <a:off x="4731400" y="1596758"/>
            <a:ext cx="481500" cy="304800"/>
          </a:xfrm>
          <a:prstGeom prst="rect">
            <a:avLst/>
          </a:prstGeom>
        </p:spPr>
        <p:txBody>
          <a:bodyPr spcFirstLastPara="1" wrap="square" lIns="0" tIns="0" rIns="0" bIns="0" anchor="t" anchorCtr="0">
            <a:spAutoFit/>
          </a:bodyPr>
          <a:lstStyle>
            <a:lvl1pPr lvl="0">
              <a:lnSpc>
                <a:spcPct val="100000"/>
              </a:lnSpc>
              <a:spcBef>
                <a:spcPts val="0"/>
              </a:spcBef>
              <a:spcAft>
                <a:spcPts val="0"/>
              </a:spcAft>
              <a:buNone/>
              <a:defRPr sz="1000"/>
            </a:lvl1pPr>
            <a:lvl2pPr lvl="1">
              <a:lnSpc>
                <a:spcPct val="100000"/>
              </a:lnSpc>
              <a:spcBef>
                <a:spcPts val="0"/>
              </a:spcBef>
              <a:spcAft>
                <a:spcPts val="0"/>
              </a:spcAft>
              <a:buNone/>
              <a:defRPr sz="1000"/>
            </a:lvl2pPr>
            <a:lvl3pPr lvl="2">
              <a:lnSpc>
                <a:spcPct val="100000"/>
              </a:lnSpc>
              <a:spcBef>
                <a:spcPts val="0"/>
              </a:spcBef>
              <a:spcAft>
                <a:spcPts val="0"/>
              </a:spcAft>
              <a:buNone/>
              <a:defRPr sz="1000"/>
            </a:lvl3pPr>
            <a:lvl4pPr lvl="3">
              <a:lnSpc>
                <a:spcPct val="100000"/>
              </a:lnSpc>
              <a:spcBef>
                <a:spcPts val="0"/>
              </a:spcBef>
              <a:spcAft>
                <a:spcPts val="0"/>
              </a:spcAft>
              <a:buNone/>
              <a:defRPr sz="1000"/>
            </a:lvl4pPr>
            <a:lvl5pPr lvl="4">
              <a:lnSpc>
                <a:spcPct val="100000"/>
              </a:lnSpc>
              <a:spcBef>
                <a:spcPts val="0"/>
              </a:spcBef>
              <a:spcAft>
                <a:spcPts val="0"/>
              </a:spcAft>
              <a:buNone/>
              <a:defRPr sz="1000"/>
            </a:lvl5pPr>
            <a:lvl6pPr lvl="5">
              <a:lnSpc>
                <a:spcPct val="100000"/>
              </a:lnSpc>
              <a:spcBef>
                <a:spcPts val="0"/>
              </a:spcBef>
              <a:spcAft>
                <a:spcPts val="0"/>
              </a:spcAft>
              <a:buNone/>
              <a:defRPr sz="1000"/>
            </a:lvl6pPr>
            <a:lvl7pPr lvl="6">
              <a:lnSpc>
                <a:spcPct val="100000"/>
              </a:lnSpc>
              <a:spcBef>
                <a:spcPts val="0"/>
              </a:spcBef>
              <a:spcAft>
                <a:spcPts val="0"/>
              </a:spcAft>
              <a:buNone/>
              <a:defRPr sz="1000"/>
            </a:lvl7pPr>
            <a:lvl8pPr lvl="7">
              <a:lnSpc>
                <a:spcPct val="100000"/>
              </a:lnSpc>
              <a:spcBef>
                <a:spcPts val="0"/>
              </a:spcBef>
              <a:spcAft>
                <a:spcPts val="0"/>
              </a:spcAft>
              <a:buNone/>
              <a:defRPr sz="1000"/>
            </a:lvl8pPr>
            <a:lvl9pPr lvl="8">
              <a:lnSpc>
                <a:spcPct val="100000"/>
              </a:lnSpc>
              <a:spcBef>
                <a:spcPts val="0"/>
              </a:spcBef>
              <a:spcAft>
                <a:spcPts val="0"/>
              </a:spcAft>
              <a:buNone/>
              <a:defRPr sz="1000"/>
            </a:lvl9pPr>
          </a:lstStyle>
          <a:p>
            <a:endParaRPr/>
          </a:p>
        </p:txBody>
      </p:sp>
      <p:sp>
        <p:nvSpPr>
          <p:cNvPr id="173" name="Google Shape;173;p17"/>
          <p:cNvSpPr txBox="1">
            <a:spLocks noGrp="1"/>
          </p:cNvSpPr>
          <p:nvPr>
            <p:ph type="title" idx="16"/>
          </p:nvPr>
        </p:nvSpPr>
        <p:spPr>
          <a:xfrm>
            <a:off x="4731400" y="2684065"/>
            <a:ext cx="481500" cy="304800"/>
          </a:xfrm>
          <a:prstGeom prst="rect">
            <a:avLst/>
          </a:prstGeom>
        </p:spPr>
        <p:txBody>
          <a:bodyPr spcFirstLastPara="1" wrap="square" lIns="0" tIns="0" rIns="0" bIns="0" anchor="t" anchorCtr="0">
            <a:spAutoFit/>
          </a:bodyPr>
          <a:lstStyle>
            <a:lvl1pPr lvl="0">
              <a:lnSpc>
                <a:spcPct val="100000"/>
              </a:lnSpc>
              <a:spcBef>
                <a:spcPts val="0"/>
              </a:spcBef>
              <a:spcAft>
                <a:spcPts val="0"/>
              </a:spcAft>
              <a:buNone/>
              <a:defRPr sz="1000"/>
            </a:lvl1pPr>
            <a:lvl2pPr lvl="1">
              <a:lnSpc>
                <a:spcPct val="100000"/>
              </a:lnSpc>
              <a:spcBef>
                <a:spcPts val="0"/>
              </a:spcBef>
              <a:spcAft>
                <a:spcPts val="0"/>
              </a:spcAft>
              <a:buNone/>
              <a:defRPr sz="1000"/>
            </a:lvl2pPr>
            <a:lvl3pPr lvl="2">
              <a:lnSpc>
                <a:spcPct val="100000"/>
              </a:lnSpc>
              <a:spcBef>
                <a:spcPts val="0"/>
              </a:spcBef>
              <a:spcAft>
                <a:spcPts val="0"/>
              </a:spcAft>
              <a:buNone/>
              <a:defRPr sz="1000"/>
            </a:lvl3pPr>
            <a:lvl4pPr lvl="3">
              <a:lnSpc>
                <a:spcPct val="100000"/>
              </a:lnSpc>
              <a:spcBef>
                <a:spcPts val="0"/>
              </a:spcBef>
              <a:spcAft>
                <a:spcPts val="0"/>
              </a:spcAft>
              <a:buNone/>
              <a:defRPr sz="1000"/>
            </a:lvl4pPr>
            <a:lvl5pPr lvl="4">
              <a:lnSpc>
                <a:spcPct val="100000"/>
              </a:lnSpc>
              <a:spcBef>
                <a:spcPts val="0"/>
              </a:spcBef>
              <a:spcAft>
                <a:spcPts val="0"/>
              </a:spcAft>
              <a:buNone/>
              <a:defRPr sz="1000"/>
            </a:lvl5pPr>
            <a:lvl6pPr lvl="5">
              <a:lnSpc>
                <a:spcPct val="100000"/>
              </a:lnSpc>
              <a:spcBef>
                <a:spcPts val="0"/>
              </a:spcBef>
              <a:spcAft>
                <a:spcPts val="0"/>
              </a:spcAft>
              <a:buNone/>
              <a:defRPr sz="1000"/>
            </a:lvl6pPr>
            <a:lvl7pPr lvl="6">
              <a:lnSpc>
                <a:spcPct val="100000"/>
              </a:lnSpc>
              <a:spcBef>
                <a:spcPts val="0"/>
              </a:spcBef>
              <a:spcAft>
                <a:spcPts val="0"/>
              </a:spcAft>
              <a:buNone/>
              <a:defRPr sz="1000"/>
            </a:lvl7pPr>
            <a:lvl8pPr lvl="7">
              <a:lnSpc>
                <a:spcPct val="100000"/>
              </a:lnSpc>
              <a:spcBef>
                <a:spcPts val="0"/>
              </a:spcBef>
              <a:spcAft>
                <a:spcPts val="0"/>
              </a:spcAft>
              <a:buNone/>
              <a:defRPr sz="1000"/>
            </a:lvl8pPr>
            <a:lvl9pPr lvl="8">
              <a:lnSpc>
                <a:spcPct val="100000"/>
              </a:lnSpc>
              <a:spcBef>
                <a:spcPts val="0"/>
              </a:spcBef>
              <a:spcAft>
                <a:spcPts val="0"/>
              </a:spcAft>
              <a:buNone/>
              <a:defRPr sz="1000"/>
            </a:lvl9pPr>
          </a:lstStyle>
          <a:p>
            <a:endParaRPr/>
          </a:p>
        </p:txBody>
      </p:sp>
      <p:sp>
        <p:nvSpPr>
          <p:cNvPr id="174" name="Google Shape;174;p17"/>
          <p:cNvSpPr txBox="1">
            <a:spLocks noGrp="1"/>
          </p:cNvSpPr>
          <p:nvPr>
            <p:ph type="title" idx="17"/>
          </p:nvPr>
        </p:nvSpPr>
        <p:spPr>
          <a:xfrm>
            <a:off x="4731400" y="3771372"/>
            <a:ext cx="481500" cy="304800"/>
          </a:xfrm>
          <a:prstGeom prst="rect">
            <a:avLst/>
          </a:prstGeom>
        </p:spPr>
        <p:txBody>
          <a:bodyPr spcFirstLastPara="1" wrap="square" lIns="0" tIns="0" rIns="0" bIns="0" anchor="t" anchorCtr="0">
            <a:spAutoFit/>
          </a:bodyPr>
          <a:lstStyle>
            <a:lvl1pPr lvl="0">
              <a:lnSpc>
                <a:spcPct val="100000"/>
              </a:lnSpc>
              <a:spcBef>
                <a:spcPts val="0"/>
              </a:spcBef>
              <a:spcAft>
                <a:spcPts val="0"/>
              </a:spcAft>
              <a:buNone/>
              <a:defRPr sz="1000"/>
            </a:lvl1pPr>
            <a:lvl2pPr lvl="1">
              <a:lnSpc>
                <a:spcPct val="100000"/>
              </a:lnSpc>
              <a:spcBef>
                <a:spcPts val="0"/>
              </a:spcBef>
              <a:spcAft>
                <a:spcPts val="0"/>
              </a:spcAft>
              <a:buNone/>
              <a:defRPr sz="1000"/>
            </a:lvl2pPr>
            <a:lvl3pPr lvl="2">
              <a:lnSpc>
                <a:spcPct val="100000"/>
              </a:lnSpc>
              <a:spcBef>
                <a:spcPts val="0"/>
              </a:spcBef>
              <a:spcAft>
                <a:spcPts val="0"/>
              </a:spcAft>
              <a:buNone/>
              <a:defRPr sz="1000"/>
            </a:lvl3pPr>
            <a:lvl4pPr lvl="3">
              <a:lnSpc>
                <a:spcPct val="100000"/>
              </a:lnSpc>
              <a:spcBef>
                <a:spcPts val="0"/>
              </a:spcBef>
              <a:spcAft>
                <a:spcPts val="0"/>
              </a:spcAft>
              <a:buNone/>
              <a:defRPr sz="1000"/>
            </a:lvl4pPr>
            <a:lvl5pPr lvl="4">
              <a:lnSpc>
                <a:spcPct val="100000"/>
              </a:lnSpc>
              <a:spcBef>
                <a:spcPts val="0"/>
              </a:spcBef>
              <a:spcAft>
                <a:spcPts val="0"/>
              </a:spcAft>
              <a:buNone/>
              <a:defRPr sz="1000"/>
            </a:lvl5pPr>
            <a:lvl6pPr lvl="5">
              <a:lnSpc>
                <a:spcPct val="100000"/>
              </a:lnSpc>
              <a:spcBef>
                <a:spcPts val="0"/>
              </a:spcBef>
              <a:spcAft>
                <a:spcPts val="0"/>
              </a:spcAft>
              <a:buNone/>
              <a:defRPr sz="1000"/>
            </a:lvl6pPr>
            <a:lvl7pPr lvl="6">
              <a:lnSpc>
                <a:spcPct val="100000"/>
              </a:lnSpc>
              <a:spcBef>
                <a:spcPts val="0"/>
              </a:spcBef>
              <a:spcAft>
                <a:spcPts val="0"/>
              </a:spcAft>
              <a:buNone/>
              <a:defRPr sz="1000"/>
            </a:lvl7pPr>
            <a:lvl8pPr lvl="7">
              <a:lnSpc>
                <a:spcPct val="100000"/>
              </a:lnSpc>
              <a:spcBef>
                <a:spcPts val="0"/>
              </a:spcBef>
              <a:spcAft>
                <a:spcPts val="0"/>
              </a:spcAft>
              <a:buNone/>
              <a:defRPr sz="1000"/>
            </a:lvl8pPr>
            <a:lvl9pPr lvl="8">
              <a:lnSpc>
                <a:spcPct val="100000"/>
              </a:lnSpc>
              <a:spcBef>
                <a:spcPts val="0"/>
              </a:spcBef>
              <a:spcAft>
                <a:spcPts val="0"/>
              </a:spcAft>
              <a:buNone/>
              <a:defRPr sz="1000"/>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Four big ideas - Alt 4">
  <p:cSld name="CUSTOM_2_1_1">
    <p:spTree>
      <p:nvGrpSpPr>
        <p:cNvPr id="1" name="Shape 175"/>
        <p:cNvGrpSpPr/>
        <p:nvPr/>
      </p:nvGrpSpPr>
      <p:grpSpPr>
        <a:xfrm>
          <a:off x="0" y="0"/>
          <a:ext cx="0" cy="0"/>
          <a:chOff x="0" y="0"/>
          <a:chExt cx="0" cy="0"/>
        </a:xfrm>
      </p:grpSpPr>
      <p:sp>
        <p:nvSpPr>
          <p:cNvPr id="176" name="Google Shape;176;p18"/>
          <p:cNvSpPr txBox="1">
            <a:spLocks noGrp="1"/>
          </p:cNvSpPr>
          <p:nvPr>
            <p:ph type="body" idx="1"/>
          </p:nvPr>
        </p:nvSpPr>
        <p:spPr>
          <a:xfrm>
            <a:off x="6071873" y="767058"/>
            <a:ext cx="2787300" cy="1608300"/>
          </a:xfrm>
          <a:prstGeom prst="rect">
            <a:avLst/>
          </a:prstGeom>
        </p:spPr>
        <p:txBody>
          <a:bodyPr spcFirstLastPara="1" wrap="square" lIns="182875" tIns="0" rIns="182875" bIns="182875"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77" name="Google Shape;177;p18"/>
          <p:cNvSpPr txBox="1">
            <a:spLocks noGrp="1"/>
          </p:cNvSpPr>
          <p:nvPr>
            <p:ph type="body" idx="2"/>
          </p:nvPr>
        </p:nvSpPr>
        <p:spPr>
          <a:xfrm>
            <a:off x="3178225" y="767058"/>
            <a:ext cx="2787300" cy="1608300"/>
          </a:xfrm>
          <a:prstGeom prst="rect">
            <a:avLst/>
          </a:prstGeom>
        </p:spPr>
        <p:txBody>
          <a:bodyPr spcFirstLastPara="1" wrap="square" lIns="182875" tIns="0" rIns="182875" bIns="182875" anchor="t" anchorCtr="0">
            <a:noAutofit/>
          </a:bodyPr>
          <a:lstStyle>
            <a:lvl1pPr marL="457200" lvl="0" indent="-292100">
              <a:spcBef>
                <a:spcPts val="0"/>
              </a:spcBef>
              <a:spcAft>
                <a:spcPts val="0"/>
              </a:spcAft>
              <a:buClr>
                <a:schemeClr val="lt2"/>
              </a:buClr>
              <a:buSzPts val="1000"/>
              <a:buChar char="●"/>
              <a:defRPr sz="1000">
                <a:solidFill>
                  <a:schemeClr val="lt2"/>
                </a:solidFill>
              </a:defRPr>
            </a:lvl1pPr>
            <a:lvl2pPr marL="914400" lvl="1" indent="-292100">
              <a:spcBef>
                <a:spcPts val="0"/>
              </a:spcBef>
              <a:spcAft>
                <a:spcPts val="0"/>
              </a:spcAft>
              <a:buClr>
                <a:schemeClr val="lt2"/>
              </a:buClr>
              <a:buSzPts val="1000"/>
              <a:buChar char="○"/>
              <a:defRPr sz="1000">
                <a:solidFill>
                  <a:schemeClr val="lt2"/>
                </a:solidFill>
              </a:defRPr>
            </a:lvl2pPr>
            <a:lvl3pPr marL="1371600" lvl="2" indent="-292100">
              <a:spcBef>
                <a:spcPts val="0"/>
              </a:spcBef>
              <a:spcAft>
                <a:spcPts val="0"/>
              </a:spcAft>
              <a:buClr>
                <a:schemeClr val="lt2"/>
              </a:buClr>
              <a:buSzPts val="1000"/>
              <a:buChar char="■"/>
              <a:defRPr sz="1000">
                <a:solidFill>
                  <a:schemeClr val="lt2"/>
                </a:solidFill>
              </a:defRPr>
            </a:lvl3pPr>
            <a:lvl4pPr marL="1828800" lvl="3" indent="-292100">
              <a:spcBef>
                <a:spcPts val="0"/>
              </a:spcBef>
              <a:spcAft>
                <a:spcPts val="0"/>
              </a:spcAft>
              <a:buClr>
                <a:schemeClr val="lt2"/>
              </a:buClr>
              <a:buSzPts val="1000"/>
              <a:buChar char="●"/>
              <a:defRPr sz="1000">
                <a:solidFill>
                  <a:schemeClr val="lt2"/>
                </a:solidFill>
              </a:defRPr>
            </a:lvl4pPr>
            <a:lvl5pPr marL="2286000" lvl="4" indent="-292100">
              <a:spcBef>
                <a:spcPts val="0"/>
              </a:spcBef>
              <a:spcAft>
                <a:spcPts val="0"/>
              </a:spcAft>
              <a:buClr>
                <a:schemeClr val="lt2"/>
              </a:buClr>
              <a:buSzPts val="1000"/>
              <a:buChar char="○"/>
              <a:defRPr sz="1000">
                <a:solidFill>
                  <a:schemeClr val="lt2"/>
                </a:solidFill>
              </a:defRPr>
            </a:lvl5pPr>
            <a:lvl6pPr marL="2743200" lvl="5" indent="-292100">
              <a:spcBef>
                <a:spcPts val="0"/>
              </a:spcBef>
              <a:spcAft>
                <a:spcPts val="0"/>
              </a:spcAft>
              <a:buClr>
                <a:schemeClr val="lt2"/>
              </a:buClr>
              <a:buSzPts val="1000"/>
              <a:buChar char="■"/>
              <a:defRPr sz="1000">
                <a:solidFill>
                  <a:schemeClr val="lt2"/>
                </a:solidFill>
              </a:defRPr>
            </a:lvl6pPr>
            <a:lvl7pPr marL="3200400" lvl="6" indent="-292100">
              <a:spcBef>
                <a:spcPts val="0"/>
              </a:spcBef>
              <a:spcAft>
                <a:spcPts val="0"/>
              </a:spcAft>
              <a:buClr>
                <a:schemeClr val="lt2"/>
              </a:buClr>
              <a:buSzPts val="1000"/>
              <a:buChar char="●"/>
              <a:defRPr sz="1000">
                <a:solidFill>
                  <a:schemeClr val="lt2"/>
                </a:solidFill>
              </a:defRPr>
            </a:lvl7pPr>
            <a:lvl8pPr marL="3657600" lvl="7" indent="-292100">
              <a:spcBef>
                <a:spcPts val="0"/>
              </a:spcBef>
              <a:spcAft>
                <a:spcPts val="0"/>
              </a:spcAft>
              <a:buClr>
                <a:schemeClr val="lt2"/>
              </a:buClr>
              <a:buSzPts val="1000"/>
              <a:buChar char="○"/>
              <a:defRPr sz="1000">
                <a:solidFill>
                  <a:schemeClr val="lt2"/>
                </a:solidFill>
              </a:defRPr>
            </a:lvl8pPr>
            <a:lvl9pPr marL="4114800" lvl="8" indent="-292100">
              <a:spcBef>
                <a:spcPts val="0"/>
              </a:spcBef>
              <a:spcAft>
                <a:spcPts val="0"/>
              </a:spcAft>
              <a:buClr>
                <a:schemeClr val="lt2"/>
              </a:buClr>
              <a:buSzPts val="1000"/>
              <a:buChar char="■"/>
              <a:defRPr sz="1000">
                <a:solidFill>
                  <a:schemeClr val="lt2"/>
                </a:solidFill>
              </a:defRPr>
            </a:lvl9pPr>
          </a:lstStyle>
          <a:p>
            <a:endParaRPr/>
          </a:p>
        </p:txBody>
      </p:sp>
      <p:sp>
        <p:nvSpPr>
          <p:cNvPr id="178" name="Google Shape;178;p18"/>
          <p:cNvSpPr txBox="1">
            <a:spLocks noGrp="1"/>
          </p:cNvSpPr>
          <p:nvPr>
            <p:ph type="body" idx="3"/>
          </p:nvPr>
        </p:nvSpPr>
        <p:spPr>
          <a:xfrm>
            <a:off x="6071873" y="2993932"/>
            <a:ext cx="2787300" cy="1608300"/>
          </a:xfrm>
          <a:prstGeom prst="rect">
            <a:avLst/>
          </a:prstGeom>
        </p:spPr>
        <p:txBody>
          <a:bodyPr spcFirstLastPara="1" wrap="square" lIns="182875" tIns="0" rIns="182875" bIns="182875"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79" name="Google Shape;179;p18"/>
          <p:cNvSpPr txBox="1">
            <a:spLocks noGrp="1"/>
          </p:cNvSpPr>
          <p:nvPr>
            <p:ph type="body" idx="4"/>
          </p:nvPr>
        </p:nvSpPr>
        <p:spPr>
          <a:xfrm>
            <a:off x="3178225" y="2993932"/>
            <a:ext cx="2787300" cy="1608300"/>
          </a:xfrm>
          <a:prstGeom prst="rect">
            <a:avLst/>
          </a:prstGeom>
        </p:spPr>
        <p:txBody>
          <a:bodyPr spcFirstLastPara="1" wrap="square" lIns="182875" tIns="0" rIns="182875" bIns="182875"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80" name="Google Shape;180;p18"/>
          <p:cNvSpPr txBox="1">
            <a:spLocks noGrp="1"/>
          </p:cNvSpPr>
          <p:nvPr>
            <p:ph type="title"/>
          </p:nvPr>
        </p:nvSpPr>
        <p:spPr>
          <a:xfrm>
            <a:off x="3178383" y="282825"/>
            <a:ext cx="1553400" cy="475800"/>
          </a:xfrm>
          <a:prstGeom prst="rect">
            <a:avLst/>
          </a:prstGeom>
        </p:spPr>
        <p:txBody>
          <a:bodyPr spcFirstLastPara="1" wrap="square" lIns="182875" tIns="182875" rIns="0" bIns="0" anchor="t" anchorCtr="0">
            <a:spAutoFit/>
          </a:bodyPr>
          <a:lstStyle>
            <a:lvl1pPr lvl="0">
              <a:lnSpc>
                <a:spcPct val="90000"/>
              </a:lnSpc>
              <a:spcBef>
                <a:spcPts val="0"/>
              </a:spcBef>
              <a:spcAft>
                <a:spcPts val="0"/>
              </a:spcAft>
              <a:buNone/>
              <a:defRPr sz="1200">
                <a:solidFill>
                  <a:schemeClr val="lt2"/>
                </a:solidFill>
                <a:latin typeface="Outfit SemiBold"/>
                <a:ea typeface="Outfit SemiBold"/>
                <a:cs typeface="Outfit SemiBold"/>
                <a:sym typeface="Outfit SemiBold"/>
              </a:defRPr>
            </a:lvl1pPr>
            <a:lvl2pPr lvl="1">
              <a:lnSpc>
                <a:spcPct val="115000"/>
              </a:lnSpc>
              <a:spcBef>
                <a:spcPts val="0"/>
              </a:spcBef>
              <a:spcAft>
                <a:spcPts val="0"/>
              </a:spcAft>
              <a:buNone/>
              <a:defRPr sz="1800">
                <a:solidFill>
                  <a:schemeClr val="lt2"/>
                </a:solidFill>
              </a:defRPr>
            </a:lvl2pPr>
            <a:lvl3pPr lvl="2">
              <a:lnSpc>
                <a:spcPct val="115000"/>
              </a:lnSpc>
              <a:spcBef>
                <a:spcPts val="0"/>
              </a:spcBef>
              <a:spcAft>
                <a:spcPts val="0"/>
              </a:spcAft>
              <a:buNone/>
              <a:defRPr sz="1800">
                <a:solidFill>
                  <a:schemeClr val="lt2"/>
                </a:solidFill>
              </a:defRPr>
            </a:lvl3pPr>
            <a:lvl4pPr lvl="3">
              <a:lnSpc>
                <a:spcPct val="115000"/>
              </a:lnSpc>
              <a:spcBef>
                <a:spcPts val="0"/>
              </a:spcBef>
              <a:spcAft>
                <a:spcPts val="0"/>
              </a:spcAft>
              <a:buNone/>
              <a:defRPr sz="1800">
                <a:solidFill>
                  <a:schemeClr val="lt2"/>
                </a:solidFill>
              </a:defRPr>
            </a:lvl4pPr>
            <a:lvl5pPr lvl="4">
              <a:lnSpc>
                <a:spcPct val="115000"/>
              </a:lnSpc>
              <a:spcBef>
                <a:spcPts val="0"/>
              </a:spcBef>
              <a:spcAft>
                <a:spcPts val="0"/>
              </a:spcAft>
              <a:buNone/>
              <a:defRPr sz="1800">
                <a:solidFill>
                  <a:schemeClr val="lt2"/>
                </a:solidFill>
              </a:defRPr>
            </a:lvl5pPr>
            <a:lvl6pPr lvl="5">
              <a:lnSpc>
                <a:spcPct val="115000"/>
              </a:lnSpc>
              <a:spcBef>
                <a:spcPts val="0"/>
              </a:spcBef>
              <a:spcAft>
                <a:spcPts val="0"/>
              </a:spcAft>
              <a:buNone/>
              <a:defRPr sz="1800">
                <a:solidFill>
                  <a:schemeClr val="lt2"/>
                </a:solidFill>
              </a:defRPr>
            </a:lvl6pPr>
            <a:lvl7pPr lvl="6">
              <a:lnSpc>
                <a:spcPct val="115000"/>
              </a:lnSpc>
              <a:spcBef>
                <a:spcPts val="0"/>
              </a:spcBef>
              <a:spcAft>
                <a:spcPts val="0"/>
              </a:spcAft>
              <a:buNone/>
              <a:defRPr sz="1800">
                <a:solidFill>
                  <a:schemeClr val="lt2"/>
                </a:solidFill>
              </a:defRPr>
            </a:lvl7pPr>
            <a:lvl8pPr lvl="7">
              <a:lnSpc>
                <a:spcPct val="115000"/>
              </a:lnSpc>
              <a:spcBef>
                <a:spcPts val="0"/>
              </a:spcBef>
              <a:spcAft>
                <a:spcPts val="0"/>
              </a:spcAft>
              <a:buNone/>
              <a:defRPr sz="1800">
                <a:solidFill>
                  <a:schemeClr val="lt2"/>
                </a:solidFill>
              </a:defRPr>
            </a:lvl8pPr>
            <a:lvl9pPr lvl="8">
              <a:lnSpc>
                <a:spcPct val="115000"/>
              </a:lnSpc>
              <a:spcBef>
                <a:spcPts val="0"/>
              </a:spcBef>
              <a:spcAft>
                <a:spcPts val="0"/>
              </a:spcAft>
              <a:buNone/>
              <a:defRPr sz="1800">
                <a:solidFill>
                  <a:schemeClr val="lt2"/>
                </a:solidFill>
              </a:defRPr>
            </a:lvl9pPr>
          </a:lstStyle>
          <a:p>
            <a:endParaRPr/>
          </a:p>
        </p:txBody>
      </p:sp>
      <p:sp>
        <p:nvSpPr>
          <p:cNvPr id="181" name="Google Shape;181;p18"/>
          <p:cNvSpPr txBox="1">
            <a:spLocks noGrp="1"/>
          </p:cNvSpPr>
          <p:nvPr>
            <p:ph type="title" idx="5"/>
          </p:nvPr>
        </p:nvSpPr>
        <p:spPr>
          <a:xfrm>
            <a:off x="6072048" y="282825"/>
            <a:ext cx="1553400" cy="475800"/>
          </a:xfrm>
          <a:prstGeom prst="rect">
            <a:avLst/>
          </a:prstGeom>
        </p:spPr>
        <p:txBody>
          <a:bodyPr spcFirstLastPara="1" wrap="square" lIns="182875" tIns="182875" rIns="0" bIns="0" anchor="t" anchorCtr="0">
            <a:spAutoFit/>
          </a:bodyPr>
          <a:lstStyle>
            <a:lvl1pPr lvl="0">
              <a:lnSpc>
                <a:spcPct val="90000"/>
              </a:lnSpc>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82" name="Google Shape;182;p18"/>
          <p:cNvSpPr txBox="1">
            <a:spLocks noGrp="1"/>
          </p:cNvSpPr>
          <p:nvPr>
            <p:ph type="title" idx="6"/>
          </p:nvPr>
        </p:nvSpPr>
        <p:spPr>
          <a:xfrm>
            <a:off x="3178383" y="2509698"/>
            <a:ext cx="1553400" cy="475800"/>
          </a:xfrm>
          <a:prstGeom prst="rect">
            <a:avLst/>
          </a:prstGeom>
        </p:spPr>
        <p:txBody>
          <a:bodyPr spcFirstLastPara="1" wrap="square" lIns="182875" tIns="182875" rIns="0" bIns="0" anchor="t" anchorCtr="0">
            <a:spAutoFit/>
          </a:bodyPr>
          <a:lstStyle>
            <a:lvl1pPr lvl="0">
              <a:lnSpc>
                <a:spcPct val="90000"/>
              </a:lnSpc>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83" name="Google Shape;183;p18"/>
          <p:cNvSpPr txBox="1">
            <a:spLocks noGrp="1"/>
          </p:cNvSpPr>
          <p:nvPr>
            <p:ph type="title" idx="7"/>
          </p:nvPr>
        </p:nvSpPr>
        <p:spPr>
          <a:xfrm>
            <a:off x="6072048" y="2509698"/>
            <a:ext cx="1553400" cy="475800"/>
          </a:xfrm>
          <a:prstGeom prst="rect">
            <a:avLst/>
          </a:prstGeom>
        </p:spPr>
        <p:txBody>
          <a:bodyPr spcFirstLastPara="1" wrap="square" lIns="182875" tIns="182875" rIns="0" bIns="0" anchor="t" anchorCtr="0">
            <a:spAutoFit/>
          </a:bodyPr>
          <a:lstStyle>
            <a:lvl1pPr lvl="0">
              <a:lnSpc>
                <a:spcPct val="90000"/>
              </a:lnSpc>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800"/>
            </a:lvl2pPr>
            <a:lvl3pPr lvl="2">
              <a:lnSpc>
                <a:spcPct val="115000"/>
              </a:lnSpc>
              <a:spcBef>
                <a:spcPts val="0"/>
              </a:spcBef>
              <a:spcAft>
                <a:spcPts val="0"/>
              </a:spcAft>
              <a:buNone/>
              <a:defRPr sz="1800"/>
            </a:lvl3pPr>
            <a:lvl4pPr lvl="3">
              <a:lnSpc>
                <a:spcPct val="115000"/>
              </a:lnSpc>
              <a:spcBef>
                <a:spcPts val="0"/>
              </a:spcBef>
              <a:spcAft>
                <a:spcPts val="0"/>
              </a:spcAft>
              <a:buNone/>
              <a:defRPr sz="1800"/>
            </a:lvl4pPr>
            <a:lvl5pPr lvl="4">
              <a:lnSpc>
                <a:spcPct val="115000"/>
              </a:lnSpc>
              <a:spcBef>
                <a:spcPts val="0"/>
              </a:spcBef>
              <a:spcAft>
                <a:spcPts val="0"/>
              </a:spcAft>
              <a:buNone/>
              <a:defRPr sz="1800"/>
            </a:lvl5pPr>
            <a:lvl6pPr lvl="5">
              <a:lnSpc>
                <a:spcPct val="115000"/>
              </a:lnSpc>
              <a:spcBef>
                <a:spcPts val="0"/>
              </a:spcBef>
              <a:spcAft>
                <a:spcPts val="0"/>
              </a:spcAft>
              <a:buNone/>
              <a:defRPr sz="1800"/>
            </a:lvl6pPr>
            <a:lvl7pPr lvl="6">
              <a:lnSpc>
                <a:spcPct val="115000"/>
              </a:lnSpc>
              <a:spcBef>
                <a:spcPts val="0"/>
              </a:spcBef>
              <a:spcAft>
                <a:spcPts val="0"/>
              </a:spcAft>
              <a:buNone/>
              <a:defRPr sz="1800"/>
            </a:lvl7pPr>
            <a:lvl8pPr lvl="7">
              <a:lnSpc>
                <a:spcPct val="115000"/>
              </a:lnSpc>
              <a:spcBef>
                <a:spcPts val="0"/>
              </a:spcBef>
              <a:spcAft>
                <a:spcPts val="0"/>
              </a:spcAft>
              <a:buNone/>
              <a:defRPr sz="1800"/>
            </a:lvl8pPr>
            <a:lvl9pPr lvl="8">
              <a:lnSpc>
                <a:spcPct val="115000"/>
              </a:lnSpc>
              <a:spcBef>
                <a:spcPts val="0"/>
              </a:spcBef>
              <a:spcAft>
                <a:spcPts val="0"/>
              </a:spcAft>
              <a:buNone/>
              <a:defRPr sz="1800"/>
            </a:lvl9pPr>
          </a:lstStyle>
          <a:p>
            <a:endParaRPr/>
          </a:p>
        </p:txBody>
      </p:sp>
      <p:sp>
        <p:nvSpPr>
          <p:cNvPr id="184" name="Google Shape;184;p18"/>
          <p:cNvSpPr txBox="1">
            <a:spLocks noGrp="1"/>
          </p:cNvSpPr>
          <p:nvPr>
            <p:ph type="title" idx="8"/>
          </p:nvPr>
        </p:nvSpPr>
        <p:spPr>
          <a:xfrm>
            <a:off x="284775" y="282900"/>
            <a:ext cx="27876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185" name="Google Shape;185;p18"/>
          <p:cNvSpPr txBox="1">
            <a:spLocks noGrp="1"/>
          </p:cNvSpPr>
          <p:nvPr>
            <p:ph type="body" idx="9"/>
          </p:nvPr>
        </p:nvSpPr>
        <p:spPr>
          <a:xfrm>
            <a:off x="284775" y="3598975"/>
            <a:ext cx="2064000" cy="1036200"/>
          </a:xfrm>
          <a:prstGeom prst="rect">
            <a:avLst/>
          </a:prstGeom>
        </p:spPr>
        <p:txBody>
          <a:bodyPr spcFirstLastPara="1" wrap="square" lIns="0" tIns="0" rIns="0" bIns="0" anchor="b" anchorCtr="0">
            <a:noAutofit/>
          </a:bodyPr>
          <a:lstStyle>
            <a:lvl1pPr marL="457200" lvl="0" indent="-292100">
              <a:spcBef>
                <a:spcPts val="0"/>
              </a:spcBef>
              <a:spcAft>
                <a:spcPts val="0"/>
              </a:spcAft>
              <a:buSzPts val="1000"/>
              <a:buChar char="●"/>
              <a:defRPr sz="1000" b="1"/>
            </a:lvl1pPr>
            <a:lvl2pPr marL="914400" lvl="1" indent="-292100">
              <a:spcBef>
                <a:spcPts val="0"/>
              </a:spcBef>
              <a:spcAft>
                <a:spcPts val="0"/>
              </a:spcAft>
              <a:buSzPts val="1000"/>
              <a:buChar char="○"/>
              <a:defRPr sz="1000" b="1"/>
            </a:lvl2pPr>
            <a:lvl3pPr marL="1371600" lvl="2" indent="-292100">
              <a:spcBef>
                <a:spcPts val="0"/>
              </a:spcBef>
              <a:spcAft>
                <a:spcPts val="0"/>
              </a:spcAft>
              <a:buSzPts val="1000"/>
              <a:buChar char="■"/>
              <a:defRPr sz="1000" b="1"/>
            </a:lvl3pPr>
            <a:lvl4pPr marL="1828800" lvl="3" indent="-292100">
              <a:spcBef>
                <a:spcPts val="0"/>
              </a:spcBef>
              <a:spcAft>
                <a:spcPts val="0"/>
              </a:spcAft>
              <a:buSzPts val="1000"/>
              <a:buChar char="●"/>
              <a:defRPr sz="1000" b="1"/>
            </a:lvl4pPr>
            <a:lvl5pPr marL="2286000" lvl="4" indent="-292100">
              <a:spcBef>
                <a:spcPts val="0"/>
              </a:spcBef>
              <a:spcAft>
                <a:spcPts val="0"/>
              </a:spcAft>
              <a:buSzPts val="1000"/>
              <a:buChar char="○"/>
              <a:defRPr sz="1000" b="1"/>
            </a:lvl5pPr>
            <a:lvl6pPr marL="2743200" lvl="5" indent="-292100">
              <a:spcBef>
                <a:spcPts val="0"/>
              </a:spcBef>
              <a:spcAft>
                <a:spcPts val="0"/>
              </a:spcAft>
              <a:buSzPts val="1000"/>
              <a:buChar char="■"/>
              <a:defRPr sz="1000" b="1"/>
            </a:lvl6pPr>
            <a:lvl7pPr marL="3200400" lvl="6" indent="-292100">
              <a:spcBef>
                <a:spcPts val="0"/>
              </a:spcBef>
              <a:spcAft>
                <a:spcPts val="0"/>
              </a:spcAft>
              <a:buSzPts val="1000"/>
              <a:buChar char="●"/>
              <a:defRPr sz="1000" b="1"/>
            </a:lvl7pPr>
            <a:lvl8pPr marL="3657600" lvl="7" indent="-292100">
              <a:spcBef>
                <a:spcPts val="0"/>
              </a:spcBef>
              <a:spcAft>
                <a:spcPts val="0"/>
              </a:spcAft>
              <a:buSzPts val="1000"/>
              <a:buChar char="○"/>
              <a:defRPr sz="1000" b="1"/>
            </a:lvl8pPr>
            <a:lvl9pPr marL="4114800" lvl="8" indent="-292100">
              <a:spcBef>
                <a:spcPts val="0"/>
              </a:spcBef>
              <a:spcAft>
                <a:spcPts val="0"/>
              </a:spcAft>
              <a:buSzPts val="1000"/>
              <a:buChar char="■"/>
              <a:defRPr sz="1000" b="1"/>
            </a:lvl9pPr>
          </a:lstStyle>
          <a:p>
            <a:endParaRPr/>
          </a:p>
        </p:txBody>
      </p:sp>
      <p:sp>
        <p:nvSpPr>
          <p:cNvPr id="186" name="Google Shape;186;p18"/>
          <p:cNvSpPr txBox="1">
            <a:spLocks noGrp="1"/>
          </p:cNvSpPr>
          <p:nvPr>
            <p:ph type="subTitle" idx="13"/>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187" name="Google Shape;187;p18"/>
          <p:cNvSpPr txBox="1">
            <a:spLocks noGrp="1"/>
          </p:cNvSpPr>
          <p:nvPr>
            <p:ph type="subTitle" idx="14"/>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Four big ideas - Alt 5">
  <p:cSld name="CUSTOM_6">
    <p:spTree>
      <p:nvGrpSpPr>
        <p:cNvPr id="1" name="Shape 188"/>
        <p:cNvGrpSpPr/>
        <p:nvPr/>
      </p:nvGrpSpPr>
      <p:grpSpPr>
        <a:xfrm>
          <a:off x="0" y="0"/>
          <a:ext cx="0" cy="0"/>
          <a:chOff x="0" y="0"/>
          <a:chExt cx="0" cy="0"/>
        </a:xfrm>
      </p:grpSpPr>
      <p:sp>
        <p:nvSpPr>
          <p:cNvPr id="189" name="Google Shape;189;p19"/>
          <p:cNvSpPr txBox="1">
            <a:spLocks noGrp="1"/>
          </p:cNvSpPr>
          <p:nvPr>
            <p:ph type="title"/>
          </p:nvPr>
        </p:nvSpPr>
        <p:spPr>
          <a:xfrm>
            <a:off x="7054825" y="1868626"/>
            <a:ext cx="1808700" cy="337800"/>
          </a:xfrm>
          <a:prstGeom prst="rect">
            <a:avLst/>
          </a:prstGeom>
        </p:spPr>
        <p:txBody>
          <a:bodyPr spcFirstLastPara="1" wrap="square" lIns="182875" tIns="91425" rIns="91425" bIns="0" anchor="t" anchorCtr="0">
            <a:spAutoFit/>
          </a:bodyPr>
          <a:lstStyle>
            <a:lvl1pPr lvl="0">
              <a:lnSpc>
                <a:spcPct val="90000"/>
              </a:lnSpc>
              <a:spcBef>
                <a:spcPts val="0"/>
              </a:spcBef>
              <a:spcAft>
                <a:spcPts val="0"/>
              </a:spcAft>
              <a:buNone/>
              <a:defRPr sz="1000" b="1">
                <a:latin typeface="Instrument Sans"/>
                <a:ea typeface="Instrument Sans"/>
                <a:cs typeface="Instrument Sans"/>
                <a:sym typeface="Instrument Sans"/>
              </a:defRPr>
            </a:lvl1pPr>
            <a:lvl2pPr lvl="1">
              <a:lnSpc>
                <a:spcPct val="115000"/>
              </a:lnSpc>
              <a:spcBef>
                <a:spcPts val="0"/>
              </a:spcBef>
              <a:spcAft>
                <a:spcPts val="0"/>
              </a:spcAft>
              <a:buNone/>
              <a:defRPr sz="1000" b="1">
                <a:latin typeface="Instrument Sans"/>
                <a:ea typeface="Instrument Sans"/>
                <a:cs typeface="Instrument Sans"/>
                <a:sym typeface="Instrument Sans"/>
              </a:defRPr>
            </a:lvl2pPr>
            <a:lvl3pPr lvl="2">
              <a:lnSpc>
                <a:spcPct val="115000"/>
              </a:lnSpc>
              <a:spcBef>
                <a:spcPts val="0"/>
              </a:spcBef>
              <a:spcAft>
                <a:spcPts val="0"/>
              </a:spcAft>
              <a:buNone/>
              <a:defRPr sz="1000" b="1">
                <a:latin typeface="Instrument Sans"/>
                <a:ea typeface="Instrument Sans"/>
                <a:cs typeface="Instrument Sans"/>
                <a:sym typeface="Instrument Sans"/>
              </a:defRPr>
            </a:lvl3pPr>
            <a:lvl4pPr lvl="3">
              <a:lnSpc>
                <a:spcPct val="115000"/>
              </a:lnSpc>
              <a:spcBef>
                <a:spcPts val="0"/>
              </a:spcBef>
              <a:spcAft>
                <a:spcPts val="0"/>
              </a:spcAft>
              <a:buNone/>
              <a:defRPr sz="1000" b="1">
                <a:latin typeface="Instrument Sans"/>
                <a:ea typeface="Instrument Sans"/>
                <a:cs typeface="Instrument Sans"/>
                <a:sym typeface="Instrument Sans"/>
              </a:defRPr>
            </a:lvl4pPr>
            <a:lvl5pPr lvl="4">
              <a:lnSpc>
                <a:spcPct val="115000"/>
              </a:lnSpc>
              <a:spcBef>
                <a:spcPts val="0"/>
              </a:spcBef>
              <a:spcAft>
                <a:spcPts val="0"/>
              </a:spcAft>
              <a:buNone/>
              <a:defRPr sz="1000" b="1">
                <a:latin typeface="Instrument Sans"/>
                <a:ea typeface="Instrument Sans"/>
                <a:cs typeface="Instrument Sans"/>
                <a:sym typeface="Instrument Sans"/>
              </a:defRPr>
            </a:lvl5pPr>
            <a:lvl6pPr lvl="5">
              <a:lnSpc>
                <a:spcPct val="115000"/>
              </a:lnSpc>
              <a:spcBef>
                <a:spcPts val="0"/>
              </a:spcBef>
              <a:spcAft>
                <a:spcPts val="0"/>
              </a:spcAft>
              <a:buNone/>
              <a:defRPr sz="1000" b="1">
                <a:latin typeface="Instrument Sans"/>
                <a:ea typeface="Instrument Sans"/>
                <a:cs typeface="Instrument Sans"/>
                <a:sym typeface="Instrument Sans"/>
              </a:defRPr>
            </a:lvl6pPr>
            <a:lvl7pPr lvl="6">
              <a:lnSpc>
                <a:spcPct val="115000"/>
              </a:lnSpc>
              <a:spcBef>
                <a:spcPts val="0"/>
              </a:spcBef>
              <a:spcAft>
                <a:spcPts val="0"/>
              </a:spcAft>
              <a:buNone/>
              <a:defRPr sz="1000" b="1">
                <a:latin typeface="Instrument Sans"/>
                <a:ea typeface="Instrument Sans"/>
                <a:cs typeface="Instrument Sans"/>
                <a:sym typeface="Instrument Sans"/>
              </a:defRPr>
            </a:lvl7pPr>
            <a:lvl8pPr lvl="7">
              <a:lnSpc>
                <a:spcPct val="115000"/>
              </a:lnSpc>
              <a:spcBef>
                <a:spcPts val="0"/>
              </a:spcBef>
              <a:spcAft>
                <a:spcPts val="0"/>
              </a:spcAft>
              <a:buNone/>
              <a:defRPr sz="1000" b="1">
                <a:latin typeface="Instrument Sans"/>
                <a:ea typeface="Instrument Sans"/>
                <a:cs typeface="Instrument Sans"/>
                <a:sym typeface="Instrument Sans"/>
              </a:defRPr>
            </a:lvl8pPr>
            <a:lvl9pPr lvl="8">
              <a:lnSpc>
                <a:spcPct val="115000"/>
              </a:lnSpc>
              <a:spcBef>
                <a:spcPts val="0"/>
              </a:spcBef>
              <a:spcAft>
                <a:spcPts val="0"/>
              </a:spcAft>
              <a:buNone/>
              <a:defRPr sz="1000" b="1">
                <a:latin typeface="Instrument Sans"/>
                <a:ea typeface="Instrument Sans"/>
                <a:cs typeface="Instrument Sans"/>
                <a:sym typeface="Instrument Sans"/>
              </a:defRPr>
            </a:lvl9pPr>
          </a:lstStyle>
          <a:p>
            <a:endParaRPr/>
          </a:p>
        </p:txBody>
      </p:sp>
      <p:sp>
        <p:nvSpPr>
          <p:cNvPr id="190" name="Google Shape;190;p19"/>
          <p:cNvSpPr txBox="1">
            <a:spLocks noGrp="1"/>
          </p:cNvSpPr>
          <p:nvPr>
            <p:ph type="title" idx="2"/>
          </p:nvPr>
        </p:nvSpPr>
        <p:spPr>
          <a:xfrm>
            <a:off x="5249650" y="1868626"/>
            <a:ext cx="1808700" cy="337800"/>
          </a:xfrm>
          <a:prstGeom prst="rect">
            <a:avLst/>
          </a:prstGeom>
        </p:spPr>
        <p:txBody>
          <a:bodyPr spcFirstLastPara="1" wrap="square" lIns="182875" tIns="91425" rIns="91425" bIns="0" anchor="t" anchorCtr="0">
            <a:spAutoFit/>
          </a:bodyPr>
          <a:lstStyle>
            <a:lvl1pPr lvl="0">
              <a:lnSpc>
                <a:spcPct val="90000"/>
              </a:lnSpc>
              <a:spcBef>
                <a:spcPts val="0"/>
              </a:spcBef>
              <a:spcAft>
                <a:spcPts val="0"/>
              </a:spcAft>
              <a:buNone/>
              <a:defRPr sz="1000" b="1">
                <a:latin typeface="Instrument Sans"/>
                <a:ea typeface="Instrument Sans"/>
                <a:cs typeface="Instrument Sans"/>
                <a:sym typeface="Instrument Sans"/>
              </a:defRPr>
            </a:lvl1pPr>
            <a:lvl2pPr lvl="1">
              <a:lnSpc>
                <a:spcPct val="115000"/>
              </a:lnSpc>
              <a:spcBef>
                <a:spcPts val="0"/>
              </a:spcBef>
              <a:spcAft>
                <a:spcPts val="0"/>
              </a:spcAft>
              <a:buNone/>
              <a:defRPr sz="1000" b="1">
                <a:latin typeface="Instrument Sans"/>
                <a:ea typeface="Instrument Sans"/>
                <a:cs typeface="Instrument Sans"/>
                <a:sym typeface="Instrument Sans"/>
              </a:defRPr>
            </a:lvl2pPr>
            <a:lvl3pPr lvl="2">
              <a:lnSpc>
                <a:spcPct val="115000"/>
              </a:lnSpc>
              <a:spcBef>
                <a:spcPts val="0"/>
              </a:spcBef>
              <a:spcAft>
                <a:spcPts val="0"/>
              </a:spcAft>
              <a:buNone/>
              <a:defRPr sz="1000" b="1">
                <a:latin typeface="Instrument Sans"/>
                <a:ea typeface="Instrument Sans"/>
                <a:cs typeface="Instrument Sans"/>
                <a:sym typeface="Instrument Sans"/>
              </a:defRPr>
            </a:lvl3pPr>
            <a:lvl4pPr lvl="3">
              <a:lnSpc>
                <a:spcPct val="115000"/>
              </a:lnSpc>
              <a:spcBef>
                <a:spcPts val="0"/>
              </a:spcBef>
              <a:spcAft>
                <a:spcPts val="0"/>
              </a:spcAft>
              <a:buNone/>
              <a:defRPr sz="1000" b="1">
                <a:latin typeface="Instrument Sans"/>
                <a:ea typeface="Instrument Sans"/>
                <a:cs typeface="Instrument Sans"/>
                <a:sym typeface="Instrument Sans"/>
              </a:defRPr>
            </a:lvl4pPr>
            <a:lvl5pPr lvl="4">
              <a:lnSpc>
                <a:spcPct val="115000"/>
              </a:lnSpc>
              <a:spcBef>
                <a:spcPts val="0"/>
              </a:spcBef>
              <a:spcAft>
                <a:spcPts val="0"/>
              </a:spcAft>
              <a:buNone/>
              <a:defRPr sz="1000" b="1">
                <a:latin typeface="Instrument Sans"/>
                <a:ea typeface="Instrument Sans"/>
                <a:cs typeface="Instrument Sans"/>
                <a:sym typeface="Instrument Sans"/>
              </a:defRPr>
            </a:lvl5pPr>
            <a:lvl6pPr lvl="5">
              <a:lnSpc>
                <a:spcPct val="115000"/>
              </a:lnSpc>
              <a:spcBef>
                <a:spcPts val="0"/>
              </a:spcBef>
              <a:spcAft>
                <a:spcPts val="0"/>
              </a:spcAft>
              <a:buNone/>
              <a:defRPr sz="1000" b="1">
                <a:latin typeface="Instrument Sans"/>
                <a:ea typeface="Instrument Sans"/>
                <a:cs typeface="Instrument Sans"/>
                <a:sym typeface="Instrument Sans"/>
              </a:defRPr>
            </a:lvl6pPr>
            <a:lvl7pPr lvl="6">
              <a:lnSpc>
                <a:spcPct val="115000"/>
              </a:lnSpc>
              <a:spcBef>
                <a:spcPts val="0"/>
              </a:spcBef>
              <a:spcAft>
                <a:spcPts val="0"/>
              </a:spcAft>
              <a:buNone/>
              <a:defRPr sz="1000" b="1">
                <a:latin typeface="Instrument Sans"/>
                <a:ea typeface="Instrument Sans"/>
                <a:cs typeface="Instrument Sans"/>
                <a:sym typeface="Instrument Sans"/>
              </a:defRPr>
            </a:lvl7pPr>
            <a:lvl8pPr lvl="7">
              <a:lnSpc>
                <a:spcPct val="115000"/>
              </a:lnSpc>
              <a:spcBef>
                <a:spcPts val="0"/>
              </a:spcBef>
              <a:spcAft>
                <a:spcPts val="0"/>
              </a:spcAft>
              <a:buNone/>
              <a:defRPr sz="1000" b="1">
                <a:latin typeface="Instrument Sans"/>
                <a:ea typeface="Instrument Sans"/>
                <a:cs typeface="Instrument Sans"/>
                <a:sym typeface="Instrument Sans"/>
              </a:defRPr>
            </a:lvl8pPr>
            <a:lvl9pPr lvl="8">
              <a:lnSpc>
                <a:spcPct val="115000"/>
              </a:lnSpc>
              <a:spcBef>
                <a:spcPts val="0"/>
              </a:spcBef>
              <a:spcAft>
                <a:spcPts val="0"/>
              </a:spcAft>
              <a:buNone/>
              <a:defRPr sz="1000" b="1">
                <a:latin typeface="Instrument Sans"/>
                <a:ea typeface="Instrument Sans"/>
                <a:cs typeface="Instrument Sans"/>
                <a:sym typeface="Instrument Sans"/>
              </a:defRPr>
            </a:lvl9pPr>
          </a:lstStyle>
          <a:p>
            <a:endParaRPr/>
          </a:p>
        </p:txBody>
      </p:sp>
      <p:sp>
        <p:nvSpPr>
          <p:cNvPr id="191" name="Google Shape;191;p19"/>
          <p:cNvSpPr txBox="1">
            <a:spLocks noGrp="1"/>
          </p:cNvSpPr>
          <p:nvPr>
            <p:ph type="title" idx="3"/>
          </p:nvPr>
        </p:nvSpPr>
        <p:spPr>
          <a:xfrm>
            <a:off x="3444475" y="1868626"/>
            <a:ext cx="1808700" cy="337800"/>
          </a:xfrm>
          <a:prstGeom prst="rect">
            <a:avLst/>
          </a:prstGeom>
        </p:spPr>
        <p:txBody>
          <a:bodyPr spcFirstLastPara="1" wrap="square" lIns="182875" tIns="91425" rIns="91425" bIns="0" anchor="t" anchorCtr="0">
            <a:spAutoFit/>
          </a:bodyPr>
          <a:lstStyle>
            <a:lvl1pPr lvl="0">
              <a:lnSpc>
                <a:spcPct val="90000"/>
              </a:lnSpc>
              <a:spcBef>
                <a:spcPts val="0"/>
              </a:spcBef>
              <a:spcAft>
                <a:spcPts val="0"/>
              </a:spcAft>
              <a:buNone/>
              <a:defRPr sz="1000" b="1">
                <a:latin typeface="Instrument Sans"/>
                <a:ea typeface="Instrument Sans"/>
                <a:cs typeface="Instrument Sans"/>
                <a:sym typeface="Instrument Sans"/>
              </a:defRPr>
            </a:lvl1pPr>
            <a:lvl2pPr lvl="1">
              <a:lnSpc>
                <a:spcPct val="115000"/>
              </a:lnSpc>
              <a:spcBef>
                <a:spcPts val="0"/>
              </a:spcBef>
              <a:spcAft>
                <a:spcPts val="0"/>
              </a:spcAft>
              <a:buNone/>
              <a:defRPr sz="1000" b="1">
                <a:latin typeface="Instrument Sans"/>
                <a:ea typeface="Instrument Sans"/>
                <a:cs typeface="Instrument Sans"/>
                <a:sym typeface="Instrument Sans"/>
              </a:defRPr>
            </a:lvl2pPr>
            <a:lvl3pPr lvl="2">
              <a:lnSpc>
                <a:spcPct val="115000"/>
              </a:lnSpc>
              <a:spcBef>
                <a:spcPts val="0"/>
              </a:spcBef>
              <a:spcAft>
                <a:spcPts val="0"/>
              </a:spcAft>
              <a:buNone/>
              <a:defRPr sz="1000" b="1">
                <a:latin typeface="Instrument Sans"/>
                <a:ea typeface="Instrument Sans"/>
                <a:cs typeface="Instrument Sans"/>
                <a:sym typeface="Instrument Sans"/>
              </a:defRPr>
            </a:lvl3pPr>
            <a:lvl4pPr lvl="3">
              <a:lnSpc>
                <a:spcPct val="115000"/>
              </a:lnSpc>
              <a:spcBef>
                <a:spcPts val="0"/>
              </a:spcBef>
              <a:spcAft>
                <a:spcPts val="0"/>
              </a:spcAft>
              <a:buNone/>
              <a:defRPr sz="1000" b="1">
                <a:latin typeface="Instrument Sans"/>
                <a:ea typeface="Instrument Sans"/>
                <a:cs typeface="Instrument Sans"/>
                <a:sym typeface="Instrument Sans"/>
              </a:defRPr>
            </a:lvl4pPr>
            <a:lvl5pPr lvl="4">
              <a:lnSpc>
                <a:spcPct val="115000"/>
              </a:lnSpc>
              <a:spcBef>
                <a:spcPts val="0"/>
              </a:spcBef>
              <a:spcAft>
                <a:spcPts val="0"/>
              </a:spcAft>
              <a:buNone/>
              <a:defRPr sz="1000" b="1">
                <a:latin typeface="Instrument Sans"/>
                <a:ea typeface="Instrument Sans"/>
                <a:cs typeface="Instrument Sans"/>
                <a:sym typeface="Instrument Sans"/>
              </a:defRPr>
            </a:lvl5pPr>
            <a:lvl6pPr lvl="5">
              <a:lnSpc>
                <a:spcPct val="115000"/>
              </a:lnSpc>
              <a:spcBef>
                <a:spcPts val="0"/>
              </a:spcBef>
              <a:spcAft>
                <a:spcPts val="0"/>
              </a:spcAft>
              <a:buNone/>
              <a:defRPr sz="1000" b="1">
                <a:latin typeface="Instrument Sans"/>
                <a:ea typeface="Instrument Sans"/>
                <a:cs typeface="Instrument Sans"/>
                <a:sym typeface="Instrument Sans"/>
              </a:defRPr>
            </a:lvl6pPr>
            <a:lvl7pPr lvl="6">
              <a:lnSpc>
                <a:spcPct val="115000"/>
              </a:lnSpc>
              <a:spcBef>
                <a:spcPts val="0"/>
              </a:spcBef>
              <a:spcAft>
                <a:spcPts val="0"/>
              </a:spcAft>
              <a:buNone/>
              <a:defRPr sz="1000" b="1">
                <a:latin typeface="Instrument Sans"/>
                <a:ea typeface="Instrument Sans"/>
                <a:cs typeface="Instrument Sans"/>
                <a:sym typeface="Instrument Sans"/>
              </a:defRPr>
            </a:lvl7pPr>
            <a:lvl8pPr lvl="7">
              <a:lnSpc>
                <a:spcPct val="115000"/>
              </a:lnSpc>
              <a:spcBef>
                <a:spcPts val="0"/>
              </a:spcBef>
              <a:spcAft>
                <a:spcPts val="0"/>
              </a:spcAft>
              <a:buNone/>
              <a:defRPr sz="1000" b="1">
                <a:latin typeface="Instrument Sans"/>
                <a:ea typeface="Instrument Sans"/>
                <a:cs typeface="Instrument Sans"/>
                <a:sym typeface="Instrument Sans"/>
              </a:defRPr>
            </a:lvl8pPr>
            <a:lvl9pPr lvl="8">
              <a:lnSpc>
                <a:spcPct val="115000"/>
              </a:lnSpc>
              <a:spcBef>
                <a:spcPts val="0"/>
              </a:spcBef>
              <a:spcAft>
                <a:spcPts val="0"/>
              </a:spcAft>
              <a:buNone/>
              <a:defRPr sz="1000" b="1">
                <a:latin typeface="Instrument Sans"/>
                <a:ea typeface="Instrument Sans"/>
                <a:cs typeface="Instrument Sans"/>
                <a:sym typeface="Instrument Sans"/>
              </a:defRPr>
            </a:lvl9pPr>
          </a:lstStyle>
          <a:p>
            <a:endParaRPr/>
          </a:p>
        </p:txBody>
      </p:sp>
      <p:sp>
        <p:nvSpPr>
          <p:cNvPr id="192" name="Google Shape;192;p19"/>
          <p:cNvSpPr txBox="1">
            <a:spLocks noGrp="1"/>
          </p:cNvSpPr>
          <p:nvPr>
            <p:ph type="title" idx="4"/>
          </p:nvPr>
        </p:nvSpPr>
        <p:spPr>
          <a:xfrm>
            <a:off x="1624900" y="1868626"/>
            <a:ext cx="1808700" cy="337800"/>
          </a:xfrm>
          <a:prstGeom prst="rect">
            <a:avLst/>
          </a:prstGeom>
        </p:spPr>
        <p:txBody>
          <a:bodyPr spcFirstLastPara="1" wrap="square" lIns="182875" tIns="91425" rIns="91425" bIns="0" anchor="t" anchorCtr="0">
            <a:spAutoFit/>
          </a:bodyPr>
          <a:lstStyle>
            <a:lvl1pPr lvl="0">
              <a:lnSpc>
                <a:spcPct val="90000"/>
              </a:lnSpc>
              <a:spcBef>
                <a:spcPts val="0"/>
              </a:spcBef>
              <a:spcAft>
                <a:spcPts val="0"/>
              </a:spcAft>
              <a:buNone/>
              <a:defRPr sz="1000" b="1">
                <a:solidFill>
                  <a:schemeClr val="lt2"/>
                </a:solidFill>
                <a:latin typeface="Instrument Sans"/>
                <a:ea typeface="Instrument Sans"/>
                <a:cs typeface="Instrument Sans"/>
                <a:sym typeface="Instrument Sans"/>
              </a:defRPr>
            </a:lvl1pPr>
            <a:lvl2pPr lvl="1">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2pPr>
            <a:lvl3pPr lvl="2">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3pPr>
            <a:lvl4pPr lvl="3">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4pPr>
            <a:lvl5pPr lvl="4">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5pPr>
            <a:lvl6pPr lvl="5">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6pPr>
            <a:lvl7pPr lvl="6">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7pPr>
            <a:lvl8pPr lvl="7">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8pPr>
            <a:lvl9pPr lvl="8">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9pPr>
          </a:lstStyle>
          <a:p>
            <a:endParaRPr/>
          </a:p>
        </p:txBody>
      </p:sp>
      <p:sp>
        <p:nvSpPr>
          <p:cNvPr id="193" name="Google Shape;193;p19"/>
          <p:cNvSpPr txBox="1">
            <a:spLocks noGrp="1"/>
          </p:cNvSpPr>
          <p:nvPr>
            <p:ph type="body" idx="1"/>
          </p:nvPr>
        </p:nvSpPr>
        <p:spPr>
          <a:xfrm>
            <a:off x="5249650" y="2206475"/>
            <a:ext cx="1808700" cy="2428500"/>
          </a:xfrm>
          <a:prstGeom prst="rect">
            <a:avLst/>
          </a:prstGeom>
        </p:spPr>
        <p:txBody>
          <a:bodyPr spcFirstLastPara="1" wrap="square" lIns="155425" tIns="91425" rIns="137150" bIns="91425"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94" name="Google Shape;194;p19"/>
          <p:cNvSpPr txBox="1">
            <a:spLocks noGrp="1"/>
          </p:cNvSpPr>
          <p:nvPr>
            <p:ph type="body" idx="5"/>
          </p:nvPr>
        </p:nvSpPr>
        <p:spPr>
          <a:xfrm>
            <a:off x="3444475" y="2206475"/>
            <a:ext cx="1808700" cy="2428500"/>
          </a:xfrm>
          <a:prstGeom prst="rect">
            <a:avLst/>
          </a:prstGeom>
        </p:spPr>
        <p:txBody>
          <a:bodyPr spcFirstLastPara="1" wrap="square" lIns="155425" tIns="91425" rIns="137150" bIns="91425"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195" name="Google Shape;195;p19"/>
          <p:cNvSpPr txBox="1">
            <a:spLocks noGrp="1"/>
          </p:cNvSpPr>
          <p:nvPr>
            <p:ph type="title" idx="6"/>
          </p:nvPr>
        </p:nvSpPr>
        <p:spPr>
          <a:xfrm>
            <a:off x="1731400" y="282900"/>
            <a:ext cx="7128000" cy="11169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196" name="Google Shape;196;p19"/>
          <p:cNvSpPr txBox="1">
            <a:spLocks noGrp="1"/>
          </p:cNvSpPr>
          <p:nvPr>
            <p:ph type="title" idx="7"/>
          </p:nvPr>
        </p:nvSpPr>
        <p:spPr>
          <a:xfrm>
            <a:off x="284800" y="2206500"/>
            <a:ext cx="1340100" cy="409500"/>
          </a:xfrm>
          <a:prstGeom prst="rect">
            <a:avLst/>
          </a:prstGeom>
        </p:spPr>
        <p:txBody>
          <a:bodyPr spcFirstLastPara="1" wrap="square" lIns="182875" tIns="91425" rIns="91425" bIns="0" anchor="t" anchorCtr="0">
            <a:spAutoFit/>
          </a:bodyPr>
          <a:lstStyle>
            <a:lvl1pPr lvl="0">
              <a:lnSpc>
                <a:spcPct val="90000"/>
              </a:lnSpc>
              <a:spcBef>
                <a:spcPts val="0"/>
              </a:spcBef>
              <a:spcAft>
                <a:spcPts val="0"/>
              </a:spcAft>
              <a:buNone/>
              <a:defRPr sz="1000">
                <a:latin typeface="Instrument Sans"/>
                <a:ea typeface="Instrument Sans"/>
                <a:cs typeface="Instrument Sans"/>
                <a:sym typeface="Instrument Sans"/>
              </a:defRPr>
            </a:lvl1pPr>
            <a:lvl2pPr lvl="1">
              <a:lnSpc>
                <a:spcPct val="115000"/>
              </a:lnSpc>
              <a:spcBef>
                <a:spcPts val="0"/>
              </a:spcBef>
              <a:spcAft>
                <a:spcPts val="0"/>
              </a:spcAft>
              <a:buNone/>
              <a:defRPr sz="1000">
                <a:latin typeface="Instrument Sans"/>
                <a:ea typeface="Instrument Sans"/>
                <a:cs typeface="Instrument Sans"/>
                <a:sym typeface="Instrument Sans"/>
              </a:defRPr>
            </a:lvl2pPr>
            <a:lvl3pPr lvl="2">
              <a:lnSpc>
                <a:spcPct val="115000"/>
              </a:lnSpc>
              <a:spcBef>
                <a:spcPts val="0"/>
              </a:spcBef>
              <a:spcAft>
                <a:spcPts val="0"/>
              </a:spcAft>
              <a:buNone/>
              <a:defRPr sz="1000">
                <a:latin typeface="Instrument Sans"/>
                <a:ea typeface="Instrument Sans"/>
                <a:cs typeface="Instrument Sans"/>
                <a:sym typeface="Instrument Sans"/>
              </a:defRPr>
            </a:lvl3pPr>
            <a:lvl4pPr lvl="3">
              <a:lnSpc>
                <a:spcPct val="115000"/>
              </a:lnSpc>
              <a:spcBef>
                <a:spcPts val="0"/>
              </a:spcBef>
              <a:spcAft>
                <a:spcPts val="0"/>
              </a:spcAft>
              <a:buNone/>
              <a:defRPr sz="1000">
                <a:latin typeface="Instrument Sans"/>
                <a:ea typeface="Instrument Sans"/>
                <a:cs typeface="Instrument Sans"/>
                <a:sym typeface="Instrument Sans"/>
              </a:defRPr>
            </a:lvl4pPr>
            <a:lvl5pPr lvl="4">
              <a:lnSpc>
                <a:spcPct val="115000"/>
              </a:lnSpc>
              <a:spcBef>
                <a:spcPts val="0"/>
              </a:spcBef>
              <a:spcAft>
                <a:spcPts val="0"/>
              </a:spcAft>
              <a:buNone/>
              <a:defRPr sz="1000">
                <a:latin typeface="Instrument Sans"/>
                <a:ea typeface="Instrument Sans"/>
                <a:cs typeface="Instrument Sans"/>
                <a:sym typeface="Instrument Sans"/>
              </a:defRPr>
            </a:lvl5pPr>
            <a:lvl6pPr lvl="5">
              <a:lnSpc>
                <a:spcPct val="115000"/>
              </a:lnSpc>
              <a:spcBef>
                <a:spcPts val="0"/>
              </a:spcBef>
              <a:spcAft>
                <a:spcPts val="0"/>
              </a:spcAft>
              <a:buNone/>
              <a:defRPr sz="1000">
                <a:latin typeface="Instrument Sans"/>
                <a:ea typeface="Instrument Sans"/>
                <a:cs typeface="Instrument Sans"/>
                <a:sym typeface="Instrument Sans"/>
              </a:defRPr>
            </a:lvl6pPr>
            <a:lvl7pPr lvl="6">
              <a:lnSpc>
                <a:spcPct val="115000"/>
              </a:lnSpc>
              <a:spcBef>
                <a:spcPts val="0"/>
              </a:spcBef>
              <a:spcAft>
                <a:spcPts val="0"/>
              </a:spcAft>
              <a:buNone/>
              <a:defRPr sz="1000">
                <a:latin typeface="Instrument Sans"/>
                <a:ea typeface="Instrument Sans"/>
                <a:cs typeface="Instrument Sans"/>
                <a:sym typeface="Instrument Sans"/>
              </a:defRPr>
            </a:lvl7pPr>
            <a:lvl8pPr lvl="7">
              <a:lnSpc>
                <a:spcPct val="115000"/>
              </a:lnSpc>
              <a:spcBef>
                <a:spcPts val="0"/>
              </a:spcBef>
              <a:spcAft>
                <a:spcPts val="0"/>
              </a:spcAft>
              <a:buNone/>
              <a:defRPr sz="1000">
                <a:latin typeface="Instrument Sans"/>
                <a:ea typeface="Instrument Sans"/>
                <a:cs typeface="Instrument Sans"/>
                <a:sym typeface="Instrument Sans"/>
              </a:defRPr>
            </a:lvl8pPr>
            <a:lvl9pPr lvl="8">
              <a:lnSpc>
                <a:spcPct val="115000"/>
              </a:lnSpc>
              <a:spcBef>
                <a:spcPts val="0"/>
              </a:spcBef>
              <a:spcAft>
                <a:spcPts val="0"/>
              </a:spcAft>
              <a:buNone/>
              <a:defRPr sz="1000">
                <a:latin typeface="Instrument Sans"/>
                <a:ea typeface="Instrument Sans"/>
                <a:cs typeface="Instrument Sans"/>
                <a:sym typeface="Instrument Sans"/>
              </a:defRPr>
            </a:lvl9pPr>
          </a:lstStyle>
          <a:p>
            <a:endParaRPr/>
          </a:p>
        </p:txBody>
      </p:sp>
      <p:sp>
        <p:nvSpPr>
          <p:cNvPr id="197" name="Google Shape;197;p19"/>
          <p:cNvSpPr txBox="1">
            <a:spLocks noGrp="1"/>
          </p:cNvSpPr>
          <p:nvPr>
            <p:ph type="title" idx="8"/>
          </p:nvPr>
        </p:nvSpPr>
        <p:spPr>
          <a:xfrm>
            <a:off x="284800" y="2939825"/>
            <a:ext cx="1340100" cy="409500"/>
          </a:xfrm>
          <a:prstGeom prst="rect">
            <a:avLst/>
          </a:prstGeom>
        </p:spPr>
        <p:txBody>
          <a:bodyPr spcFirstLastPara="1" wrap="square" lIns="182875" tIns="91425" rIns="91425" bIns="0" anchor="t" anchorCtr="0">
            <a:spAutoFit/>
          </a:bodyPr>
          <a:lstStyle>
            <a:lvl1pPr lvl="0">
              <a:lnSpc>
                <a:spcPct val="90000"/>
              </a:lnSpc>
              <a:spcBef>
                <a:spcPts val="0"/>
              </a:spcBef>
              <a:spcAft>
                <a:spcPts val="0"/>
              </a:spcAft>
              <a:buNone/>
              <a:defRPr sz="1000">
                <a:latin typeface="Instrument Sans"/>
                <a:ea typeface="Instrument Sans"/>
                <a:cs typeface="Instrument Sans"/>
                <a:sym typeface="Instrument Sans"/>
              </a:defRPr>
            </a:lvl1pPr>
            <a:lvl2pPr lvl="1">
              <a:lnSpc>
                <a:spcPct val="115000"/>
              </a:lnSpc>
              <a:spcBef>
                <a:spcPts val="0"/>
              </a:spcBef>
              <a:spcAft>
                <a:spcPts val="0"/>
              </a:spcAft>
              <a:buNone/>
              <a:defRPr sz="1000">
                <a:latin typeface="Instrument Sans"/>
                <a:ea typeface="Instrument Sans"/>
                <a:cs typeface="Instrument Sans"/>
                <a:sym typeface="Instrument Sans"/>
              </a:defRPr>
            </a:lvl2pPr>
            <a:lvl3pPr lvl="2">
              <a:lnSpc>
                <a:spcPct val="115000"/>
              </a:lnSpc>
              <a:spcBef>
                <a:spcPts val="0"/>
              </a:spcBef>
              <a:spcAft>
                <a:spcPts val="0"/>
              </a:spcAft>
              <a:buNone/>
              <a:defRPr sz="1000">
                <a:latin typeface="Instrument Sans"/>
                <a:ea typeface="Instrument Sans"/>
                <a:cs typeface="Instrument Sans"/>
                <a:sym typeface="Instrument Sans"/>
              </a:defRPr>
            </a:lvl3pPr>
            <a:lvl4pPr lvl="3">
              <a:lnSpc>
                <a:spcPct val="115000"/>
              </a:lnSpc>
              <a:spcBef>
                <a:spcPts val="0"/>
              </a:spcBef>
              <a:spcAft>
                <a:spcPts val="0"/>
              </a:spcAft>
              <a:buNone/>
              <a:defRPr sz="1000">
                <a:latin typeface="Instrument Sans"/>
                <a:ea typeface="Instrument Sans"/>
                <a:cs typeface="Instrument Sans"/>
                <a:sym typeface="Instrument Sans"/>
              </a:defRPr>
            </a:lvl4pPr>
            <a:lvl5pPr lvl="4">
              <a:lnSpc>
                <a:spcPct val="115000"/>
              </a:lnSpc>
              <a:spcBef>
                <a:spcPts val="0"/>
              </a:spcBef>
              <a:spcAft>
                <a:spcPts val="0"/>
              </a:spcAft>
              <a:buNone/>
              <a:defRPr sz="1000">
                <a:latin typeface="Instrument Sans"/>
                <a:ea typeface="Instrument Sans"/>
                <a:cs typeface="Instrument Sans"/>
                <a:sym typeface="Instrument Sans"/>
              </a:defRPr>
            </a:lvl5pPr>
            <a:lvl6pPr lvl="5">
              <a:lnSpc>
                <a:spcPct val="115000"/>
              </a:lnSpc>
              <a:spcBef>
                <a:spcPts val="0"/>
              </a:spcBef>
              <a:spcAft>
                <a:spcPts val="0"/>
              </a:spcAft>
              <a:buNone/>
              <a:defRPr sz="1000">
                <a:latin typeface="Instrument Sans"/>
                <a:ea typeface="Instrument Sans"/>
                <a:cs typeface="Instrument Sans"/>
                <a:sym typeface="Instrument Sans"/>
              </a:defRPr>
            </a:lvl6pPr>
            <a:lvl7pPr lvl="6">
              <a:lnSpc>
                <a:spcPct val="115000"/>
              </a:lnSpc>
              <a:spcBef>
                <a:spcPts val="0"/>
              </a:spcBef>
              <a:spcAft>
                <a:spcPts val="0"/>
              </a:spcAft>
              <a:buNone/>
              <a:defRPr sz="1000">
                <a:latin typeface="Instrument Sans"/>
                <a:ea typeface="Instrument Sans"/>
                <a:cs typeface="Instrument Sans"/>
                <a:sym typeface="Instrument Sans"/>
              </a:defRPr>
            </a:lvl7pPr>
            <a:lvl8pPr lvl="7">
              <a:lnSpc>
                <a:spcPct val="115000"/>
              </a:lnSpc>
              <a:spcBef>
                <a:spcPts val="0"/>
              </a:spcBef>
              <a:spcAft>
                <a:spcPts val="0"/>
              </a:spcAft>
              <a:buNone/>
              <a:defRPr sz="1000">
                <a:latin typeface="Instrument Sans"/>
                <a:ea typeface="Instrument Sans"/>
                <a:cs typeface="Instrument Sans"/>
                <a:sym typeface="Instrument Sans"/>
              </a:defRPr>
            </a:lvl8pPr>
            <a:lvl9pPr lvl="8">
              <a:lnSpc>
                <a:spcPct val="115000"/>
              </a:lnSpc>
              <a:spcBef>
                <a:spcPts val="0"/>
              </a:spcBef>
              <a:spcAft>
                <a:spcPts val="0"/>
              </a:spcAft>
              <a:buNone/>
              <a:defRPr sz="1000">
                <a:latin typeface="Instrument Sans"/>
                <a:ea typeface="Instrument Sans"/>
                <a:cs typeface="Instrument Sans"/>
                <a:sym typeface="Instrument Sans"/>
              </a:defRPr>
            </a:lvl9pPr>
          </a:lstStyle>
          <a:p>
            <a:endParaRPr/>
          </a:p>
        </p:txBody>
      </p:sp>
      <p:sp>
        <p:nvSpPr>
          <p:cNvPr id="198" name="Google Shape;198;p19"/>
          <p:cNvSpPr txBox="1">
            <a:spLocks noGrp="1"/>
          </p:cNvSpPr>
          <p:nvPr>
            <p:ph type="subTitle" idx="9"/>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SzPts val="800"/>
              <a:buNone/>
              <a:defRPr sz="800"/>
            </a:lvl2pPr>
            <a:lvl3pPr lvl="2" algn="ctr">
              <a:spcBef>
                <a:spcPts val="0"/>
              </a:spcBef>
              <a:spcAft>
                <a:spcPts val="0"/>
              </a:spcAft>
              <a:buSzPts val="800"/>
              <a:buNone/>
              <a:defRPr sz="800"/>
            </a:lvl3pPr>
            <a:lvl4pPr lvl="3" algn="ctr">
              <a:spcBef>
                <a:spcPts val="0"/>
              </a:spcBef>
              <a:spcAft>
                <a:spcPts val="0"/>
              </a:spcAft>
              <a:buSzPts val="800"/>
              <a:buNone/>
              <a:defRPr sz="800"/>
            </a:lvl4pPr>
            <a:lvl5pPr lvl="4" algn="ctr">
              <a:spcBef>
                <a:spcPts val="0"/>
              </a:spcBef>
              <a:spcAft>
                <a:spcPts val="0"/>
              </a:spcAft>
              <a:buSzPts val="800"/>
              <a:buNone/>
              <a:defRPr sz="800"/>
            </a:lvl5pPr>
            <a:lvl6pPr lvl="5" algn="ctr">
              <a:spcBef>
                <a:spcPts val="0"/>
              </a:spcBef>
              <a:spcAft>
                <a:spcPts val="0"/>
              </a:spcAft>
              <a:buSzPts val="800"/>
              <a:buNone/>
              <a:defRPr sz="800"/>
            </a:lvl6pPr>
            <a:lvl7pPr lvl="6" algn="ctr">
              <a:spcBef>
                <a:spcPts val="0"/>
              </a:spcBef>
              <a:spcAft>
                <a:spcPts val="0"/>
              </a:spcAft>
              <a:buSzPts val="800"/>
              <a:buNone/>
              <a:defRPr sz="800"/>
            </a:lvl7pPr>
            <a:lvl8pPr lvl="7" algn="ctr">
              <a:spcBef>
                <a:spcPts val="0"/>
              </a:spcBef>
              <a:spcAft>
                <a:spcPts val="0"/>
              </a:spcAft>
              <a:buSzPts val="800"/>
              <a:buNone/>
              <a:defRPr sz="800"/>
            </a:lvl8pPr>
            <a:lvl9pPr lvl="8" algn="ctr">
              <a:spcBef>
                <a:spcPts val="0"/>
              </a:spcBef>
              <a:spcAft>
                <a:spcPts val="0"/>
              </a:spcAft>
              <a:buSzPts val="800"/>
              <a:buNone/>
              <a:defRPr sz="800"/>
            </a:lvl9pPr>
          </a:lstStyle>
          <a:p>
            <a:endParaRPr/>
          </a:p>
        </p:txBody>
      </p:sp>
      <p:sp>
        <p:nvSpPr>
          <p:cNvPr id="199" name="Google Shape;199;p19"/>
          <p:cNvSpPr txBox="1">
            <a:spLocks noGrp="1"/>
          </p:cNvSpPr>
          <p:nvPr>
            <p:ph type="title" idx="13"/>
          </p:nvPr>
        </p:nvSpPr>
        <p:spPr>
          <a:xfrm>
            <a:off x="284800" y="3825550"/>
            <a:ext cx="1340100" cy="409500"/>
          </a:xfrm>
          <a:prstGeom prst="rect">
            <a:avLst/>
          </a:prstGeom>
        </p:spPr>
        <p:txBody>
          <a:bodyPr spcFirstLastPara="1" wrap="square" lIns="182875" tIns="91425" rIns="91425" bIns="0" anchor="t" anchorCtr="0">
            <a:spAutoFit/>
          </a:bodyPr>
          <a:lstStyle>
            <a:lvl1pPr lvl="0">
              <a:lnSpc>
                <a:spcPct val="90000"/>
              </a:lnSpc>
              <a:spcBef>
                <a:spcPts val="0"/>
              </a:spcBef>
              <a:spcAft>
                <a:spcPts val="0"/>
              </a:spcAft>
              <a:buNone/>
              <a:defRPr sz="1000">
                <a:latin typeface="Instrument Sans"/>
                <a:ea typeface="Instrument Sans"/>
                <a:cs typeface="Instrument Sans"/>
                <a:sym typeface="Instrument Sans"/>
              </a:defRPr>
            </a:lvl1pPr>
            <a:lvl2pPr lvl="1">
              <a:lnSpc>
                <a:spcPct val="115000"/>
              </a:lnSpc>
              <a:spcBef>
                <a:spcPts val="0"/>
              </a:spcBef>
              <a:spcAft>
                <a:spcPts val="0"/>
              </a:spcAft>
              <a:buNone/>
              <a:defRPr sz="1000">
                <a:latin typeface="Instrument Sans"/>
                <a:ea typeface="Instrument Sans"/>
                <a:cs typeface="Instrument Sans"/>
                <a:sym typeface="Instrument Sans"/>
              </a:defRPr>
            </a:lvl2pPr>
            <a:lvl3pPr lvl="2">
              <a:lnSpc>
                <a:spcPct val="115000"/>
              </a:lnSpc>
              <a:spcBef>
                <a:spcPts val="0"/>
              </a:spcBef>
              <a:spcAft>
                <a:spcPts val="0"/>
              </a:spcAft>
              <a:buNone/>
              <a:defRPr sz="1000">
                <a:latin typeface="Instrument Sans"/>
                <a:ea typeface="Instrument Sans"/>
                <a:cs typeface="Instrument Sans"/>
                <a:sym typeface="Instrument Sans"/>
              </a:defRPr>
            </a:lvl3pPr>
            <a:lvl4pPr lvl="3">
              <a:lnSpc>
                <a:spcPct val="115000"/>
              </a:lnSpc>
              <a:spcBef>
                <a:spcPts val="0"/>
              </a:spcBef>
              <a:spcAft>
                <a:spcPts val="0"/>
              </a:spcAft>
              <a:buNone/>
              <a:defRPr sz="1000">
                <a:latin typeface="Instrument Sans"/>
                <a:ea typeface="Instrument Sans"/>
                <a:cs typeface="Instrument Sans"/>
                <a:sym typeface="Instrument Sans"/>
              </a:defRPr>
            </a:lvl4pPr>
            <a:lvl5pPr lvl="4">
              <a:lnSpc>
                <a:spcPct val="115000"/>
              </a:lnSpc>
              <a:spcBef>
                <a:spcPts val="0"/>
              </a:spcBef>
              <a:spcAft>
                <a:spcPts val="0"/>
              </a:spcAft>
              <a:buNone/>
              <a:defRPr sz="1000">
                <a:latin typeface="Instrument Sans"/>
                <a:ea typeface="Instrument Sans"/>
                <a:cs typeface="Instrument Sans"/>
                <a:sym typeface="Instrument Sans"/>
              </a:defRPr>
            </a:lvl5pPr>
            <a:lvl6pPr lvl="5">
              <a:lnSpc>
                <a:spcPct val="115000"/>
              </a:lnSpc>
              <a:spcBef>
                <a:spcPts val="0"/>
              </a:spcBef>
              <a:spcAft>
                <a:spcPts val="0"/>
              </a:spcAft>
              <a:buNone/>
              <a:defRPr sz="1000">
                <a:latin typeface="Instrument Sans"/>
                <a:ea typeface="Instrument Sans"/>
                <a:cs typeface="Instrument Sans"/>
                <a:sym typeface="Instrument Sans"/>
              </a:defRPr>
            </a:lvl6pPr>
            <a:lvl7pPr lvl="6">
              <a:lnSpc>
                <a:spcPct val="115000"/>
              </a:lnSpc>
              <a:spcBef>
                <a:spcPts val="0"/>
              </a:spcBef>
              <a:spcAft>
                <a:spcPts val="0"/>
              </a:spcAft>
              <a:buNone/>
              <a:defRPr sz="1000">
                <a:latin typeface="Instrument Sans"/>
                <a:ea typeface="Instrument Sans"/>
                <a:cs typeface="Instrument Sans"/>
                <a:sym typeface="Instrument Sans"/>
              </a:defRPr>
            </a:lvl7pPr>
            <a:lvl8pPr lvl="7">
              <a:lnSpc>
                <a:spcPct val="115000"/>
              </a:lnSpc>
              <a:spcBef>
                <a:spcPts val="0"/>
              </a:spcBef>
              <a:spcAft>
                <a:spcPts val="0"/>
              </a:spcAft>
              <a:buNone/>
              <a:defRPr sz="1000">
                <a:latin typeface="Instrument Sans"/>
                <a:ea typeface="Instrument Sans"/>
                <a:cs typeface="Instrument Sans"/>
                <a:sym typeface="Instrument Sans"/>
              </a:defRPr>
            </a:lvl8pPr>
            <a:lvl9pPr lvl="8">
              <a:lnSpc>
                <a:spcPct val="115000"/>
              </a:lnSpc>
              <a:spcBef>
                <a:spcPts val="0"/>
              </a:spcBef>
              <a:spcAft>
                <a:spcPts val="0"/>
              </a:spcAft>
              <a:buNone/>
              <a:defRPr sz="1000">
                <a:latin typeface="Instrument Sans"/>
                <a:ea typeface="Instrument Sans"/>
                <a:cs typeface="Instrument Sans"/>
                <a:sym typeface="Instrument Sans"/>
              </a:defRPr>
            </a:lvl9pPr>
          </a:lstStyle>
          <a:p>
            <a:endParaRPr/>
          </a:p>
        </p:txBody>
      </p:sp>
      <p:sp>
        <p:nvSpPr>
          <p:cNvPr id="200" name="Google Shape;200;p19"/>
          <p:cNvSpPr txBox="1">
            <a:spLocks noGrp="1"/>
          </p:cNvSpPr>
          <p:nvPr>
            <p:ph type="subTitle" idx="14"/>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201" name="Google Shape;201;p19"/>
          <p:cNvSpPr txBox="1">
            <a:spLocks noGrp="1"/>
          </p:cNvSpPr>
          <p:nvPr>
            <p:ph type="body" idx="15"/>
          </p:nvPr>
        </p:nvSpPr>
        <p:spPr>
          <a:xfrm>
            <a:off x="1624900" y="2206475"/>
            <a:ext cx="1808700" cy="2428500"/>
          </a:xfrm>
          <a:prstGeom prst="rect">
            <a:avLst/>
          </a:prstGeom>
        </p:spPr>
        <p:txBody>
          <a:bodyPr spcFirstLastPara="1" wrap="square" lIns="155425" tIns="91425" rIns="137150" bIns="91425" anchor="t" anchorCtr="0">
            <a:noAutofit/>
          </a:bodyPr>
          <a:lstStyle>
            <a:lvl1pPr marL="457200" lvl="0" indent="-292100">
              <a:spcBef>
                <a:spcPts val="0"/>
              </a:spcBef>
              <a:spcAft>
                <a:spcPts val="0"/>
              </a:spcAft>
              <a:buClr>
                <a:schemeClr val="lt2"/>
              </a:buClr>
              <a:buSzPts val="1000"/>
              <a:buChar char="●"/>
              <a:defRPr sz="1000">
                <a:solidFill>
                  <a:schemeClr val="lt2"/>
                </a:solidFill>
              </a:defRPr>
            </a:lvl1pPr>
            <a:lvl2pPr marL="914400" lvl="1" indent="-292100">
              <a:spcBef>
                <a:spcPts val="0"/>
              </a:spcBef>
              <a:spcAft>
                <a:spcPts val="0"/>
              </a:spcAft>
              <a:buClr>
                <a:schemeClr val="lt2"/>
              </a:buClr>
              <a:buSzPts val="1000"/>
              <a:buChar char="○"/>
              <a:defRPr sz="1000">
                <a:solidFill>
                  <a:schemeClr val="lt2"/>
                </a:solidFill>
              </a:defRPr>
            </a:lvl2pPr>
            <a:lvl3pPr marL="1371600" lvl="2" indent="-292100">
              <a:spcBef>
                <a:spcPts val="0"/>
              </a:spcBef>
              <a:spcAft>
                <a:spcPts val="0"/>
              </a:spcAft>
              <a:buClr>
                <a:schemeClr val="lt2"/>
              </a:buClr>
              <a:buSzPts val="1000"/>
              <a:buChar char="■"/>
              <a:defRPr sz="1000">
                <a:solidFill>
                  <a:schemeClr val="lt2"/>
                </a:solidFill>
              </a:defRPr>
            </a:lvl3pPr>
            <a:lvl4pPr marL="1828800" lvl="3" indent="-292100">
              <a:spcBef>
                <a:spcPts val="0"/>
              </a:spcBef>
              <a:spcAft>
                <a:spcPts val="0"/>
              </a:spcAft>
              <a:buClr>
                <a:schemeClr val="lt2"/>
              </a:buClr>
              <a:buSzPts val="1000"/>
              <a:buChar char="●"/>
              <a:defRPr sz="1000">
                <a:solidFill>
                  <a:schemeClr val="lt2"/>
                </a:solidFill>
              </a:defRPr>
            </a:lvl4pPr>
            <a:lvl5pPr marL="2286000" lvl="4" indent="-292100">
              <a:spcBef>
                <a:spcPts val="0"/>
              </a:spcBef>
              <a:spcAft>
                <a:spcPts val="0"/>
              </a:spcAft>
              <a:buClr>
                <a:schemeClr val="lt2"/>
              </a:buClr>
              <a:buSzPts val="1000"/>
              <a:buChar char="○"/>
              <a:defRPr sz="1000">
                <a:solidFill>
                  <a:schemeClr val="lt2"/>
                </a:solidFill>
              </a:defRPr>
            </a:lvl5pPr>
            <a:lvl6pPr marL="2743200" lvl="5" indent="-292100">
              <a:spcBef>
                <a:spcPts val="0"/>
              </a:spcBef>
              <a:spcAft>
                <a:spcPts val="0"/>
              </a:spcAft>
              <a:buClr>
                <a:schemeClr val="lt2"/>
              </a:buClr>
              <a:buSzPts val="1000"/>
              <a:buChar char="■"/>
              <a:defRPr sz="1000">
                <a:solidFill>
                  <a:schemeClr val="lt2"/>
                </a:solidFill>
              </a:defRPr>
            </a:lvl6pPr>
            <a:lvl7pPr marL="3200400" lvl="6" indent="-292100">
              <a:spcBef>
                <a:spcPts val="0"/>
              </a:spcBef>
              <a:spcAft>
                <a:spcPts val="0"/>
              </a:spcAft>
              <a:buClr>
                <a:schemeClr val="lt2"/>
              </a:buClr>
              <a:buSzPts val="1000"/>
              <a:buChar char="●"/>
              <a:defRPr sz="1000">
                <a:solidFill>
                  <a:schemeClr val="lt2"/>
                </a:solidFill>
              </a:defRPr>
            </a:lvl7pPr>
            <a:lvl8pPr marL="3657600" lvl="7" indent="-292100">
              <a:spcBef>
                <a:spcPts val="0"/>
              </a:spcBef>
              <a:spcAft>
                <a:spcPts val="0"/>
              </a:spcAft>
              <a:buClr>
                <a:schemeClr val="lt2"/>
              </a:buClr>
              <a:buSzPts val="1000"/>
              <a:buChar char="○"/>
              <a:defRPr sz="1000">
                <a:solidFill>
                  <a:schemeClr val="lt2"/>
                </a:solidFill>
              </a:defRPr>
            </a:lvl8pPr>
            <a:lvl9pPr marL="4114800" lvl="8" indent="-292100">
              <a:spcBef>
                <a:spcPts val="0"/>
              </a:spcBef>
              <a:spcAft>
                <a:spcPts val="0"/>
              </a:spcAft>
              <a:buClr>
                <a:schemeClr val="lt2"/>
              </a:buClr>
              <a:buSzPts val="1000"/>
              <a:buChar char="■"/>
              <a:defRPr sz="1000">
                <a:solidFill>
                  <a:schemeClr val="lt2"/>
                </a:solidFill>
              </a:defRPr>
            </a:lvl9pPr>
          </a:lstStyle>
          <a:p>
            <a:endParaRPr/>
          </a:p>
        </p:txBody>
      </p:sp>
      <p:sp>
        <p:nvSpPr>
          <p:cNvPr id="202" name="Google Shape;202;p19"/>
          <p:cNvSpPr txBox="1">
            <a:spLocks noGrp="1"/>
          </p:cNvSpPr>
          <p:nvPr>
            <p:ph type="body" idx="16"/>
          </p:nvPr>
        </p:nvSpPr>
        <p:spPr>
          <a:xfrm>
            <a:off x="7054825" y="2206475"/>
            <a:ext cx="1808700" cy="2428500"/>
          </a:xfrm>
          <a:prstGeom prst="rect">
            <a:avLst/>
          </a:prstGeom>
        </p:spPr>
        <p:txBody>
          <a:bodyPr spcFirstLastPara="1" wrap="square" lIns="155425" tIns="91425" rIns="137150" bIns="91425"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203" name="Google Shape;203;p19"/>
          <p:cNvSpPr txBox="1">
            <a:spLocks noGrp="1"/>
          </p:cNvSpPr>
          <p:nvPr>
            <p:ph type="subTitle" idx="17"/>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Four big ideas - Alt 6">
  <p:cSld name="CUSTOM_9">
    <p:spTree>
      <p:nvGrpSpPr>
        <p:cNvPr id="1" name="Shape 204"/>
        <p:cNvGrpSpPr/>
        <p:nvPr/>
      </p:nvGrpSpPr>
      <p:grpSpPr>
        <a:xfrm>
          <a:off x="0" y="0"/>
          <a:ext cx="0" cy="0"/>
          <a:chOff x="0" y="0"/>
          <a:chExt cx="0" cy="0"/>
        </a:xfrm>
      </p:grpSpPr>
      <p:sp>
        <p:nvSpPr>
          <p:cNvPr id="205" name="Google Shape;205;p20"/>
          <p:cNvSpPr txBox="1">
            <a:spLocks noGrp="1"/>
          </p:cNvSpPr>
          <p:nvPr>
            <p:ph type="body" idx="1"/>
          </p:nvPr>
        </p:nvSpPr>
        <p:spPr>
          <a:xfrm>
            <a:off x="6795150" y="3532980"/>
            <a:ext cx="2064000" cy="1101900"/>
          </a:xfrm>
          <a:prstGeom prst="rect">
            <a:avLst/>
          </a:prstGeom>
        </p:spPr>
        <p:txBody>
          <a:bodyPr spcFirstLastPara="1" wrap="square" lIns="182875" tIns="91425" rIns="182875" bIns="182875" anchor="b" anchorCtr="0">
            <a:noAutofit/>
          </a:bodyPr>
          <a:lstStyle>
            <a:lvl1pPr marL="457200" lvl="0" indent="-292100">
              <a:spcBef>
                <a:spcPts val="0"/>
              </a:spcBef>
              <a:spcAft>
                <a:spcPts val="0"/>
              </a:spcAft>
              <a:buClr>
                <a:schemeClr val="lt2"/>
              </a:buClr>
              <a:buSzPts val="1000"/>
              <a:buChar char="●"/>
              <a:defRPr sz="1000">
                <a:solidFill>
                  <a:schemeClr val="lt2"/>
                </a:solidFill>
              </a:defRPr>
            </a:lvl1pPr>
            <a:lvl2pPr marL="914400" lvl="1" indent="-292100">
              <a:spcBef>
                <a:spcPts val="0"/>
              </a:spcBef>
              <a:spcAft>
                <a:spcPts val="0"/>
              </a:spcAft>
              <a:buClr>
                <a:schemeClr val="lt2"/>
              </a:buClr>
              <a:buSzPts val="1000"/>
              <a:buChar char="○"/>
              <a:defRPr sz="1000">
                <a:solidFill>
                  <a:schemeClr val="lt2"/>
                </a:solidFill>
              </a:defRPr>
            </a:lvl2pPr>
            <a:lvl3pPr marL="1371600" lvl="2" indent="-292100">
              <a:spcBef>
                <a:spcPts val="0"/>
              </a:spcBef>
              <a:spcAft>
                <a:spcPts val="0"/>
              </a:spcAft>
              <a:buClr>
                <a:schemeClr val="lt2"/>
              </a:buClr>
              <a:buSzPts val="1000"/>
              <a:buChar char="■"/>
              <a:defRPr sz="1000">
                <a:solidFill>
                  <a:schemeClr val="lt2"/>
                </a:solidFill>
              </a:defRPr>
            </a:lvl3pPr>
            <a:lvl4pPr marL="1828800" lvl="3" indent="-292100">
              <a:spcBef>
                <a:spcPts val="0"/>
              </a:spcBef>
              <a:spcAft>
                <a:spcPts val="0"/>
              </a:spcAft>
              <a:buClr>
                <a:schemeClr val="lt2"/>
              </a:buClr>
              <a:buSzPts val="1000"/>
              <a:buChar char="●"/>
              <a:defRPr sz="1000">
                <a:solidFill>
                  <a:schemeClr val="lt2"/>
                </a:solidFill>
              </a:defRPr>
            </a:lvl4pPr>
            <a:lvl5pPr marL="2286000" lvl="4" indent="-292100">
              <a:spcBef>
                <a:spcPts val="0"/>
              </a:spcBef>
              <a:spcAft>
                <a:spcPts val="0"/>
              </a:spcAft>
              <a:buClr>
                <a:schemeClr val="lt2"/>
              </a:buClr>
              <a:buSzPts val="1000"/>
              <a:buChar char="○"/>
              <a:defRPr sz="1000">
                <a:solidFill>
                  <a:schemeClr val="lt2"/>
                </a:solidFill>
              </a:defRPr>
            </a:lvl5pPr>
            <a:lvl6pPr marL="2743200" lvl="5" indent="-292100">
              <a:spcBef>
                <a:spcPts val="0"/>
              </a:spcBef>
              <a:spcAft>
                <a:spcPts val="0"/>
              </a:spcAft>
              <a:buClr>
                <a:schemeClr val="lt2"/>
              </a:buClr>
              <a:buSzPts val="1000"/>
              <a:buChar char="■"/>
              <a:defRPr sz="1000">
                <a:solidFill>
                  <a:schemeClr val="lt2"/>
                </a:solidFill>
              </a:defRPr>
            </a:lvl6pPr>
            <a:lvl7pPr marL="3200400" lvl="6" indent="-292100">
              <a:spcBef>
                <a:spcPts val="0"/>
              </a:spcBef>
              <a:spcAft>
                <a:spcPts val="0"/>
              </a:spcAft>
              <a:buClr>
                <a:schemeClr val="lt2"/>
              </a:buClr>
              <a:buSzPts val="1000"/>
              <a:buChar char="●"/>
              <a:defRPr sz="1000">
                <a:solidFill>
                  <a:schemeClr val="lt2"/>
                </a:solidFill>
              </a:defRPr>
            </a:lvl7pPr>
            <a:lvl8pPr marL="3657600" lvl="7" indent="-292100">
              <a:spcBef>
                <a:spcPts val="0"/>
              </a:spcBef>
              <a:spcAft>
                <a:spcPts val="0"/>
              </a:spcAft>
              <a:buClr>
                <a:schemeClr val="lt2"/>
              </a:buClr>
              <a:buSzPts val="1000"/>
              <a:buChar char="○"/>
              <a:defRPr sz="1000">
                <a:solidFill>
                  <a:schemeClr val="lt2"/>
                </a:solidFill>
              </a:defRPr>
            </a:lvl8pPr>
            <a:lvl9pPr marL="4114800" lvl="8" indent="-292100">
              <a:spcBef>
                <a:spcPts val="0"/>
              </a:spcBef>
              <a:spcAft>
                <a:spcPts val="0"/>
              </a:spcAft>
              <a:buClr>
                <a:schemeClr val="lt2"/>
              </a:buClr>
              <a:buSzPts val="1000"/>
              <a:buChar char="■"/>
              <a:defRPr sz="1000">
                <a:solidFill>
                  <a:schemeClr val="lt2"/>
                </a:solidFill>
              </a:defRPr>
            </a:lvl9pPr>
          </a:lstStyle>
          <a:p>
            <a:endParaRPr/>
          </a:p>
        </p:txBody>
      </p:sp>
      <p:sp>
        <p:nvSpPr>
          <p:cNvPr id="206" name="Google Shape;206;p20"/>
          <p:cNvSpPr txBox="1">
            <a:spLocks noGrp="1"/>
          </p:cNvSpPr>
          <p:nvPr>
            <p:ph type="title"/>
          </p:nvPr>
        </p:nvSpPr>
        <p:spPr>
          <a:xfrm>
            <a:off x="6795150" y="2623350"/>
            <a:ext cx="2064000" cy="464700"/>
          </a:xfrm>
          <a:prstGeom prst="rect">
            <a:avLst/>
          </a:prstGeom>
        </p:spPr>
        <p:txBody>
          <a:bodyPr spcFirstLastPara="1" wrap="square" lIns="164575" tIns="164575" rIns="91425" bIns="0" anchor="t" anchorCtr="0">
            <a:spAutoFit/>
          </a:bodyPr>
          <a:lstStyle>
            <a:lvl1pPr lvl="0">
              <a:spcBef>
                <a:spcPts val="0"/>
              </a:spcBef>
              <a:spcAft>
                <a:spcPts val="0"/>
              </a:spcAft>
              <a:buNone/>
              <a:defRPr sz="1200">
                <a:solidFill>
                  <a:schemeClr val="lt2"/>
                </a:solidFill>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07" name="Google Shape;207;p20"/>
          <p:cNvSpPr txBox="1">
            <a:spLocks noGrp="1"/>
          </p:cNvSpPr>
          <p:nvPr>
            <p:ph type="body" idx="2"/>
          </p:nvPr>
        </p:nvSpPr>
        <p:spPr>
          <a:xfrm>
            <a:off x="3901625" y="3532980"/>
            <a:ext cx="2064000" cy="1101900"/>
          </a:xfrm>
          <a:prstGeom prst="rect">
            <a:avLst/>
          </a:prstGeom>
        </p:spPr>
        <p:txBody>
          <a:bodyPr spcFirstLastPara="1" wrap="square" lIns="182875" tIns="91425" rIns="182875" bIns="182875"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208" name="Google Shape;208;p20"/>
          <p:cNvSpPr txBox="1">
            <a:spLocks noGrp="1"/>
          </p:cNvSpPr>
          <p:nvPr>
            <p:ph type="body" idx="3"/>
          </p:nvPr>
        </p:nvSpPr>
        <p:spPr>
          <a:xfrm>
            <a:off x="1731400" y="3532980"/>
            <a:ext cx="2064000" cy="1101900"/>
          </a:xfrm>
          <a:prstGeom prst="rect">
            <a:avLst/>
          </a:prstGeom>
        </p:spPr>
        <p:txBody>
          <a:bodyPr spcFirstLastPara="1" wrap="square" lIns="182875" tIns="91425" rIns="182875" bIns="182875" anchor="b"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209" name="Google Shape;209;p20"/>
          <p:cNvSpPr txBox="1">
            <a:spLocks noGrp="1"/>
          </p:cNvSpPr>
          <p:nvPr>
            <p:ph type="title" idx="4"/>
          </p:nvPr>
        </p:nvSpPr>
        <p:spPr>
          <a:xfrm>
            <a:off x="3901625" y="2623350"/>
            <a:ext cx="2064000" cy="4647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lvl2pPr>
            <a:lvl3pPr lvl="2">
              <a:lnSpc>
                <a:spcPct val="115000"/>
              </a:lnSpc>
              <a:spcBef>
                <a:spcPts val="0"/>
              </a:spcBef>
              <a:spcAft>
                <a:spcPts val="0"/>
              </a:spcAft>
              <a:buNone/>
              <a:defRPr sz="1200" b="1"/>
            </a:lvl3pPr>
            <a:lvl4pPr lvl="3">
              <a:lnSpc>
                <a:spcPct val="115000"/>
              </a:lnSpc>
              <a:spcBef>
                <a:spcPts val="0"/>
              </a:spcBef>
              <a:spcAft>
                <a:spcPts val="0"/>
              </a:spcAft>
              <a:buNone/>
              <a:defRPr sz="1200" b="1"/>
            </a:lvl4pPr>
            <a:lvl5pPr lvl="4">
              <a:lnSpc>
                <a:spcPct val="115000"/>
              </a:lnSpc>
              <a:spcBef>
                <a:spcPts val="0"/>
              </a:spcBef>
              <a:spcAft>
                <a:spcPts val="0"/>
              </a:spcAft>
              <a:buNone/>
              <a:defRPr sz="1200" b="1"/>
            </a:lvl5pPr>
            <a:lvl6pPr lvl="5">
              <a:lnSpc>
                <a:spcPct val="115000"/>
              </a:lnSpc>
              <a:spcBef>
                <a:spcPts val="0"/>
              </a:spcBef>
              <a:spcAft>
                <a:spcPts val="0"/>
              </a:spcAft>
              <a:buNone/>
              <a:defRPr sz="1200" b="1"/>
            </a:lvl6pPr>
            <a:lvl7pPr lvl="6">
              <a:lnSpc>
                <a:spcPct val="115000"/>
              </a:lnSpc>
              <a:spcBef>
                <a:spcPts val="0"/>
              </a:spcBef>
              <a:spcAft>
                <a:spcPts val="0"/>
              </a:spcAft>
              <a:buNone/>
              <a:defRPr sz="1200" b="1"/>
            </a:lvl7pPr>
            <a:lvl8pPr lvl="7">
              <a:lnSpc>
                <a:spcPct val="115000"/>
              </a:lnSpc>
              <a:spcBef>
                <a:spcPts val="0"/>
              </a:spcBef>
              <a:spcAft>
                <a:spcPts val="0"/>
              </a:spcAft>
              <a:buNone/>
              <a:defRPr sz="1200" b="1"/>
            </a:lvl8pPr>
            <a:lvl9pPr lvl="8">
              <a:lnSpc>
                <a:spcPct val="115000"/>
              </a:lnSpc>
              <a:spcBef>
                <a:spcPts val="0"/>
              </a:spcBef>
              <a:spcAft>
                <a:spcPts val="0"/>
              </a:spcAft>
              <a:buNone/>
              <a:defRPr sz="1200" b="1"/>
            </a:lvl9pPr>
          </a:lstStyle>
          <a:p>
            <a:endParaRPr/>
          </a:p>
        </p:txBody>
      </p:sp>
      <p:sp>
        <p:nvSpPr>
          <p:cNvPr id="210" name="Google Shape;210;p20"/>
          <p:cNvSpPr txBox="1">
            <a:spLocks noGrp="1"/>
          </p:cNvSpPr>
          <p:nvPr>
            <p:ph type="title" idx="5"/>
          </p:nvPr>
        </p:nvSpPr>
        <p:spPr>
          <a:xfrm>
            <a:off x="1731400" y="2623350"/>
            <a:ext cx="2064000" cy="4647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lvl2pPr>
            <a:lvl3pPr lvl="2">
              <a:lnSpc>
                <a:spcPct val="115000"/>
              </a:lnSpc>
              <a:spcBef>
                <a:spcPts val="0"/>
              </a:spcBef>
              <a:spcAft>
                <a:spcPts val="0"/>
              </a:spcAft>
              <a:buNone/>
              <a:defRPr sz="1200" b="1"/>
            </a:lvl3pPr>
            <a:lvl4pPr lvl="3">
              <a:lnSpc>
                <a:spcPct val="115000"/>
              </a:lnSpc>
              <a:spcBef>
                <a:spcPts val="0"/>
              </a:spcBef>
              <a:spcAft>
                <a:spcPts val="0"/>
              </a:spcAft>
              <a:buNone/>
              <a:defRPr sz="1200" b="1"/>
            </a:lvl4pPr>
            <a:lvl5pPr lvl="4">
              <a:lnSpc>
                <a:spcPct val="115000"/>
              </a:lnSpc>
              <a:spcBef>
                <a:spcPts val="0"/>
              </a:spcBef>
              <a:spcAft>
                <a:spcPts val="0"/>
              </a:spcAft>
              <a:buNone/>
              <a:defRPr sz="1200" b="1"/>
            </a:lvl5pPr>
            <a:lvl6pPr lvl="5">
              <a:lnSpc>
                <a:spcPct val="115000"/>
              </a:lnSpc>
              <a:spcBef>
                <a:spcPts val="0"/>
              </a:spcBef>
              <a:spcAft>
                <a:spcPts val="0"/>
              </a:spcAft>
              <a:buNone/>
              <a:defRPr sz="1200" b="1"/>
            </a:lvl6pPr>
            <a:lvl7pPr lvl="6">
              <a:lnSpc>
                <a:spcPct val="115000"/>
              </a:lnSpc>
              <a:spcBef>
                <a:spcPts val="0"/>
              </a:spcBef>
              <a:spcAft>
                <a:spcPts val="0"/>
              </a:spcAft>
              <a:buNone/>
              <a:defRPr sz="1200" b="1"/>
            </a:lvl7pPr>
            <a:lvl8pPr lvl="7">
              <a:lnSpc>
                <a:spcPct val="115000"/>
              </a:lnSpc>
              <a:spcBef>
                <a:spcPts val="0"/>
              </a:spcBef>
              <a:spcAft>
                <a:spcPts val="0"/>
              </a:spcAft>
              <a:buNone/>
              <a:defRPr sz="1200" b="1"/>
            </a:lvl8pPr>
            <a:lvl9pPr lvl="8">
              <a:lnSpc>
                <a:spcPct val="115000"/>
              </a:lnSpc>
              <a:spcBef>
                <a:spcPts val="0"/>
              </a:spcBef>
              <a:spcAft>
                <a:spcPts val="0"/>
              </a:spcAft>
              <a:buNone/>
              <a:defRPr sz="1200" b="1"/>
            </a:lvl9pPr>
          </a:lstStyle>
          <a:p>
            <a:endParaRPr/>
          </a:p>
        </p:txBody>
      </p:sp>
      <p:sp>
        <p:nvSpPr>
          <p:cNvPr id="211" name="Google Shape;211;p20"/>
          <p:cNvSpPr/>
          <p:nvPr/>
        </p:nvSpPr>
        <p:spPr>
          <a:xfrm flipH="1">
            <a:off x="4625100" y="282925"/>
            <a:ext cx="3510900" cy="2234100"/>
          </a:xfrm>
          <a:prstGeom prst="round2DiagRect">
            <a:avLst>
              <a:gd name="adj1" fmla="val 13968"/>
              <a:gd name="adj2" fmla="val 0"/>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latin typeface="Outfit"/>
              <a:ea typeface="Outfit"/>
              <a:cs typeface="Outfit"/>
              <a:sym typeface="Outfit"/>
            </a:endParaRPr>
          </a:p>
        </p:txBody>
      </p:sp>
      <p:sp>
        <p:nvSpPr>
          <p:cNvPr id="212" name="Google Shape;212;p20"/>
          <p:cNvSpPr txBox="1">
            <a:spLocks noGrp="1"/>
          </p:cNvSpPr>
          <p:nvPr>
            <p:ph type="subTitle" idx="6"/>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SzPts val="800"/>
              <a:buNone/>
              <a:defRPr sz="800"/>
            </a:lvl2pPr>
            <a:lvl3pPr lvl="2" algn="ctr">
              <a:spcBef>
                <a:spcPts val="0"/>
              </a:spcBef>
              <a:spcAft>
                <a:spcPts val="0"/>
              </a:spcAft>
              <a:buSzPts val="800"/>
              <a:buNone/>
              <a:defRPr sz="800"/>
            </a:lvl3pPr>
            <a:lvl4pPr lvl="3" algn="ctr">
              <a:spcBef>
                <a:spcPts val="0"/>
              </a:spcBef>
              <a:spcAft>
                <a:spcPts val="0"/>
              </a:spcAft>
              <a:buSzPts val="800"/>
              <a:buNone/>
              <a:defRPr sz="800"/>
            </a:lvl4pPr>
            <a:lvl5pPr lvl="4" algn="ctr">
              <a:spcBef>
                <a:spcPts val="0"/>
              </a:spcBef>
              <a:spcAft>
                <a:spcPts val="0"/>
              </a:spcAft>
              <a:buSzPts val="800"/>
              <a:buNone/>
              <a:defRPr sz="800"/>
            </a:lvl5pPr>
            <a:lvl6pPr lvl="5" algn="ctr">
              <a:spcBef>
                <a:spcPts val="0"/>
              </a:spcBef>
              <a:spcAft>
                <a:spcPts val="0"/>
              </a:spcAft>
              <a:buSzPts val="800"/>
              <a:buNone/>
              <a:defRPr sz="800"/>
            </a:lvl6pPr>
            <a:lvl7pPr lvl="6" algn="ctr">
              <a:spcBef>
                <a:spcPts val="0"/>
              </a:spcBef>
              <a:spcAft>
                <a:spcPts val="0"/>
              </a:spcAft>
              <a:buSzPts val="800"/>
              <a:buNone/>
              <a:defRPr sz="800"/>
            </a:lvl7pPr>
            <a:lvl8pPr lvl="7" algn="ctr">
              <a:spcBef>
                <a:spcPts val="0"/>
              </a:spcBef>
              <a:spcAft>
                <a:spcPts val="0"/>
              </a:spcAft>
              <a:buSzPts val="800"/>
              <a:buNone/>
              <a:defRPr sz="800"/>
            </a:lvl8pPr>
            <a:lvl9pPr lvl="8" algn="ctr">
              <a:spcBef>
                <a:spcPts val="0"/>
              </a:spcBef>
              <a:spcAft>
                <a:spcPts val="0"/>
              </a:spcAft>
              <a:buSzPts val="800"/>
              <a:buNone/>
              <a:defRPr sz="800"/>
            </a:lvl9pPr>
          </a:lstStyle>
          <a:p>
            <a:endParaRPr/>
          </a:p>
        </p:txBody>
      </p:sp>
      <p:sp>
        <p:nvSpPr>
          <p:cNvPr id="213" name="Google Shape;213;p20"/>
          <p:cNvSpPr>
            <a:spLocks noGrp="1"/>
          </p:cNvSpPr>
          <p:nvPr>
            <p:ph type="pic" idx="7"/>
          </p:nvPr>
        </p:nvSpPr>
        <p:spPr>
          <a:xfrm>
            <a:off x="2561025" y="389125"/>
            <a:ext cx="1957500" cy="2025300"/>
          </a:xfrm>
          <a:prstGeom prst="roundRect">
            <a:avLst>
              <a:gd name="adj" fmla="val 7835"/>
            </a:avLst>
          </a:prstGeom>
          <a:noFill/>
          <a:ln>
            <a:noFill/>
          </a:ln>
        </p:spPr>
      </p:sp>
      <p:sp>
        <p:nvSpPr>
          <p:cNvPr id="214" name="Google Shape;214;p20"/>
          <p:cNvSpPr txBox="1">
            <a:spLocks noGrp="1"/>
          </p:cNvSpPr>
          <p:nvPr>
            <p:ph type="subTitle" idx="8"/>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215" name="Google Shape;215;p20"/>
          <p:cNvSpPr txBox="1">
            <a:spLocks noGrp="1"/>
          </p:cNvSpPr>
          <p:nvPr>
            <p:ph type="subTitle" idx="9"/>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ix big ideas">
  <p:cSld name="CUSTOM_7">
    <p:spTree>
      <p:nvGrpSpPr>
        <p:cNvPr id="1" name="Shape 216"/>
        <p:cNvGrpSpPr/>
        <p:nvPr/>
      </p:nvGrpSpPr>
      <p:grpSpPr>
        <a:xfrm>
          <a:off x="0" y="0"/>
          <a:ext cx="0" cy="0"/>
          <a:chOff x="0" y="0"/>
          <a:chExt cx="0" cy="0"/>
        </a:xfrm>
      </p:grpSpPr>
      <p:sp>
        <p:nvSpPr>
          <p:cNvPr id="217" name="Google Shape;217;p21"/>
          <p:cNvSpPr txBox="1">
            <a:spLocks noGrp="1"/>
          </p:cNvSpPr>
          <p:nvPr>
            <p:ph type="body" idx="1"/>
          </p:nvPr>
        </p:nvSpPr>
        <p:spPr>
          <a:xfrm>
            <a:off x="284775" y="1727100"/>
            <a:ext cx="2787300" cy="1677900"/>
          </a:xfrm>
          <a:prstGeom prst="rect">
            <a:avLst/>
          </a:prstGeom>
        </p:spPr>
        <p:txBody>
          <a:bodyPr spcFirstLastPara="1" wrap="square" lIns="164575" tIns="0" rIns="182875" bIns="182875" anchor="b"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218" name="Google Shape;218;p21"/>
          <p:cNvSpPr txBox="1">
            <a:spLocks noGrp="1"/>
          </p:cNvSpPr>
          <p:nvPr>
            <p:ph type="title"/>
          </p:nvPr>
        </p:nvSpPr>
        <p:spPr>
          <a:xfrm>
            <a:off x="284775" y="282900"/>
            <a:ext cx="3512100" cy="9963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219" name="Google Shape;219;p21"/>
          <p:cNvSpPr txBox="1">
            <a:spLocks noGrp="1"/>
          </p:cNvSpPr>
          <p:nvPr>
            <p:ph type="title" idx="2"/>
          </p:nvPr>
        </p:nvSpPr>
        <p:spPr>
          <a:xfrm>
            <a:off x="3178325" y="1279200"/>
            <a:ext cx="27873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20" name="Google Shape;220;p21"/>
          <p:cNvSpPr txBox="1">
            <a:spLocks noGrp="1"/>
          </p:cNvSpPr>
          <p:nvPr>
            <p:ph type="title" idx="3"/>
          </p:nvPr>
        </p:nvSpPr>
        <p:spPr>
          <a:xfrm>
            <a:off x="3178325" y="3007800"/>
            <a:ext cx="27873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lvl2pPr>
            <a:lvl3pPr lvl="2">
              <a:lnSpc>
                <a:spcPct val="115000"/>
              </a:lnSpc>
              <a:spcBef>
                <a:spcPts val="0"/>
              </a:spcBef>
              <a:spcAft>
                <a:spcPts val="0"/>
              </a:spcAft>
              <a:buNone/>
              <a:defRPr sz="1200" b="1"/>
            </a:lvl3pPr>
            <a:lvl4pPr lvl="3">
              <a:lnSpc>
                <a:spcPct val="115000"/>
              </a:lnSpc>
              <a:spcBef>
                <a:spcPts val="0"/>
              </a:spcBef>
              <a:spcAft>
                <a:spcPts val="0"/>
              </a:spcAft>
              <a:buNone/>
              <a:defRPr sz="1200" b="1"/>
            </a:lvl4pPr>
            <a:lvl5pPr lvl="4">
              <a:lnSpc>
                <a:spcPct val="115000"/>
              </a:lnSpc>
              <a:spcBef>
                <a:spcPts val="0"/>
              </a:spcBef>
              <a:spcAft>
                <a:spcPts val="0"/>
              </a:spcAft>
              <a:buNone/>
              <a:defRPr sz="1200" b="1"/>
            </a:lvl5pPr>
            <a:lvl6pPr lvl="5">
              <a:lnSpc>
                <a:spcPct val="115000"/>
              </a:lnSpc>
              <a:spcBef>
                <a:spcPts val="0"/>
              </a:spcBef>
              <a:spcAft>
                <a:spcPts val="0"/>
              </a:spcAft>
              <a:buNone/>
              <a:defRPr sz="1200" b="1"/>
            </a:lvl6pPr>
            <a:lvl7pPr lvl="6">
              <a:lnSpc>
                <a:spcPct val="115000"/>
              </a:lnSpc>
              <a:spcBef>
                <a:spcPts val="0"/>
              </a:spcBef>
              <a:spcAft>
                <a:spcPts val="0"/>
              </a:spcAft>
              <a:buNone/>
              <a:defRPr sz="1200" b="1"/>
            </a:lvl7pPr>
            <a:lvl8pPr lvl="7">
              <a:lnSpc>
                <a:spcPct val="115000"/>
              </a:lnSpc>
              <a:spcBef>
                <a:spcPts val="0"/>
              </a:spcBef>
              <a:spcAft>
                <a:spcPts val="0"/>
              </a:spcAft>
              <a:buNone/>
              <a:defRPr sz="1200" b="1"/>
            </a:lvl8pPr>
            <a:lvl9pPr lvl="8">
              <a:lnSpc>
                <a:spcPct val="115000"/>
              </a:lnSpc>
              <a:spcBef>
                <a:spcPts val="0"/>
              </a:spcBef>
              <a:spcAft>
                <a:spcPts val="0"/>
              </a:spcAft>
              <a:buNone/>
              <a:defRPr sz="1200" b="1"/>
            </a:lvl9pPr>
          </a:lstStyle>
          <a:p>
            <a:endParaRPr/>
          </a:p>
        </p:txBody>
      </p:sp>
      <p:sp>
        <p:nvSpPr>
          <p:cNvPr id="221" name="Google Shape;221;p21"/>
          <p:cNvSpPr txBox="1">
            <a:spLocks noGrp="1"/>
          </p:cNvSpPr>
          <p:nvPr>
            <p:ph type="title" idx="4"/>
          </p:nvPr>
        </p:nvSpPr>
        <p:spPr>
          <a:xfrm>
            <a:off x="6071875" y="1279200"/>
            <a:ext cx="27873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22" name="Google Shape;222;p21"/>
          <p:cNvSpPr txBox="1">
            <a:spLocks noGrp="1"/>
          </p:cNvSpPr>
          <p:nvPr>
            <p:ph type="title" idx="5"/>
          </p:nvPr>
        </p:nvSpPr>
        <p:spPr>
          <a:xfrm>
            <a:off x="6071875" y="3007800"/>
            <a:ext cx="27873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23" name="Google Shape;223;p21"/>
          <p:cNvSpPr txBox="1">
            <a:spLocks noGrp="1"/>
          </p:cNvSpPr>
          <p:nvPr>
            <p:ph type="title" idx="6"/>
          </p:nvPr>
        </p:nvSpPr>
        <p:spPr>
          <a:xfrm>
            <a:off x="284775" y="3511650"/>
            <a:ext cx="27873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lvl2pPr>
            <a:lvl3pPr lvl="2">
              <a:lnSpc>
                <a:spcPct val="115000"/>
              </a:lnSpc>
              <a:spcBef>
                <a:spcPts val="0"/>
              </a:spcBef>
              <a:spcAft>
                <a:spcPts val="0"/>
              </a:spcAft>
              <a:buNone/>
              <a:defRPr sz="1200" b="1"/>
            </a:lvl3pPr>
            <a:lvl4pPr lvl="3">
              <a:lnSpc>
                <a:spcPct val="115000"/>
              </a:lnSpc>
              <a:spcBef>
                <a:spcPts val="0"/>
              </a:spcBef>
              <a:spcAft>
                <a:spcPts val="0"/>
              </a:spcAft>
              <a:buNone/>
              <a:defRPr sz="1200" b="1"/>
            </a:lvl4pPr>
            <a:lvl5pPr lvl="4">
              <a:lnSpc>
                <a:spcPct val="115000"/>
              </a:lnSpc>
              <a:spcBef>
                <a:spcPts val="0"/>
              </a:spcBef>
              <a:spcAft>
                <a:spcPts val="0"/>
              </a:spcAft>
              <a:buNone/>
              <a:defRPr sz="1200" b="1"/>
            </a:lvl5pPr>
            <a:lvl6pPr lvl="5">
              <a:lnSpc>
                <a:spcPct val="115000"/>
              </a:lnSpc>
              <a:spcBef>
                <a:spcPts val="0"/>
              </a:spcBef>
              <a:spcAft>
                <a:spcPts val="0"/>
              </a:spcAft>
              <a:buNone/>
              <a:defRPr sz="1200" b="1"/>
            </a:lvl6pPr>
            <a:lvl7pPr lvl="6">
              <a:lnSpc>
                <a:spcPct val="115000"/>
              </a:lnSpc>
              <a:spcBef>
                <a:spcPts val="0"/>
              </a:spcBef>
              <a:spcAft>
                <a:spcPts val="0"/>
              </a:spcAft>
              <a:buNone/>
              <a:defRPr sz="1200" b="1"/>
            </a:lvl7pPr>
            <a:lvl8pPr lvl="7">
              <a:lnSpc>
                <a:spcPct val="115000"/>
              </a:lnSpc>
              <a:spcBef>
                <a:spcPts val="0"/>
              </a:spcBef>
              <a:spcAft>
                <a:spcPts val="0"/>
              </a:spcAft>
              <a:buNone/>
              <a:defRPr sz="1200" b="1"/>
            </a:lvl8pPr>
            <a:lvl9pPr lvl="8">
              <a:lnSpc>
                <a:spcPct val="115000"/>
              </a:lnSpc>
              <a:spcBef>
                <a:spcPts val="0"/>
              </a:spcBef>
              <a:spcAft>
                <a:spcPts val="0"/>
              </a:spcAft>
              <a:buNone/>
              <a:defRPr sz="1200" b="1"/>
            </a:lvl9pPr>
          </a:lstStyle>
          <a:p>
            <a:endParaRPr/>
          </a:p>
        </p:txBody>
      </p:sp>
      <p:sp>
        <p:nvSpPr>
          <p:cNvPr id="224" name="Google Shape;224;p21"/>
          <p:cNvSpPr txBox="1">
            <a:spLocks noGrp="1"/>
          </p:cNvSpPr>
          <p:nvPr>
            <p:ph type="subTitle" idx="7"/>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225" name="Google Shape;225;p21"/>
          <p:cNvSpPr txBox="1">
            <a:spLocks noGrp="1"/>
          </p:cNvSpPr>
          <p:nvPr>
            <p:ph type="subTitle" idx="8"/>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ix big ideas - Alt 1">
  <p:cSld name="CUSTOM_8">
    <p:spTree>
      <p:nvGrpSpPr>
        <p:cNvPr id="1" name="Shape 226"/>
        <p:cNvGrpSpPr/>
        <p:nvPr/>
      </p:nvGrpSpPr>
      <p:grpSpPr>
        <a:xfrm>
          <a:off x="0" y="0"/>
          <a:ext cx="0" cy="0"/>
          <a:chOff x="0" y="0"/>
          <a:chExt cx="0" cy="0"/>
        </a:xfrm>
      </p:grpSpPr>
      <p:sp>
        <p:nvSpPr>
          <p:cNvPr id="227" name="Google Shape;227;p22"/>
          <p:cNvSpPr txBox="1">
            <a:spLocks noGrp="1"/>
          </p:cNvSpPr>
          <p:nvPr>
            <p:ph type="body" idx="1"/>
          </p:nvPr>
        </p:nvSpPr>
        <p:spPr>
          <a:xfrm>
            <a:off x="1731400" y="1357250"/>
            <a:ext cx="2064000" cy="1677900"/>
          </a:xfrm>
          <a:prstGeom prst="rect">
            <a:avLst/>
          </a:prstGeom>
        </p:spPr>
        <p:txBody>
          <a:bodyPr spcFirstLastPara="1" wrap="square" lIns="164575" tIns="0" rIns="182875" bIns="182875" anchor="b"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228" name="Google Shape;228;p22"/>
          <p:cNvSpPr txBox="1">
            <a:spLocks noGrp="1"/>
          </p:cNvSpPr>
          <p:nvPr>
            <p:ph type="subTitle" idx="2"/>
          </p:nvPr>
        </p:nvSpPr>
        <p:spPr>
          <a:xfrm>
            <a:off x="284798" y="282900"/>
            <a:ext cx="1207200" cy="368100"/>
          </a:xfrm>
          <a:prstGeom prst="rect">
            <a:avLst/>
          </a:prstGeom>
        </p:spPr>
        <p:txBody>
          <a:bodyPr spcFirstLastPara="1" wrap="square" lIns="0" tIns="0" rIns="0" bIns="0" anchor="ctr" anchorCtr="0">
            <a:noAutofit/>
          </a:bodyPr>
          <a:lstStyle>
            <a:lvl1pPr lvl="0" algn="ctr">
              <a:lnSpc>
                <a:spcPct val="115000"/>
              </a:lnSpc>
              <a:spcBef>
                <a:spcPts val="0"/>
              </a:spcBef>
              <a:spcAft>
                <a:spcPts val="0"/>
              </a:spcAft>
              <a:buNone/>
              <a:defRPr sz="800"/>
            </a:lvl1pPr>
            <a:lvl2pPr lvl="1" algn="ctr">
              <a:spcBef>
                <a:spcPts val="0"/>
              </a:spcBef>
              <a:spcAft>
                <a:spcPts val="0"/>
              </a:spcAft>
              <a:buClr>
                <a:schemeClr val="lt1"/>
              </a:buClr>
              <a:buSzPts val="800"/>
              <a:buNone/>
              <a:defRPr sz="800"/>
            </a:lvl2pPr>
            <a:lvl3pPr lvl="2" algn="ctr">
              <a:spcBef>
                <a:spcPts val="0"/>
              </a:spcBef>
              <a:spcAft>
                <a:spcPts val="0"/>
              </a:spcAft>
              <a:buClr>
                <a:schemeClr val="lt1"/>
              </a:buClr>
              <a:buSzPts val="800"/>
              <a:buNone/>
              <a:defRPr sz="800"/>
            </a:lvl3pPr>
            <a:lvl4pPr lvl="3" algn="ctr">
              <a:spcBef>
                <a:spcPts val="0"/>
              </a:spcBef>
              <a:spcAft>
                <a:spcPts val="0"/>
              </a:spcAft>
              <a:buClr>
                <a:schemeClr val="lt1"/>
              </a:buClr>
              <a:buSzPts val="800"/>
              <a:buNone/>
              <a:defRPr sz="800"/>
            </a:lvl4pPr>
            <a:lvl5pPr lvl="4" algn="ctr">
              <a:spcBef>
                <a:spcPts val="0"/>
              </a:spcBef>
              <a:spcAft>
                <a:spcPts val="0"/>
              </a:spcAft>
              <a:buClr>
                <a:schemeClr val="lt1"/>
              </a:buClr>
              <a:buSzPts val="800"/>
              <a:buNone/>
              <a:defRPr sz="800"/>
            </a:lvl5pPr>
            <a:lvl6pPr lvl="5" algn="ctr">
              <a:spcBef>
                <a:spcPts val="0"/>
              </a:spcBef>
              <a:spcAft>
                <a:spcPts val="0"/>
              </a:spcAft>
              <a:buClr>
                <a:schemeClr val="lt1"/>
              </a:buClr>
              <a:buSzPts val="800"/>
              <a:buNone/>
              <a:defRPr sz="800"/>
            </a:lvl6pPr>
            <a:lvl7pPr lvl="6" algn="ctr">
              <a:spcBef>
                <a:spcPts val="0"/>
              </a:spcBef>
              <a:spcAft>
                <a:spcPts val="0"/>
              </a:spcAft>
              <a:buClr>
                <a:schemeClr val="lt1"/>
              </a:buClr>
              <a:buSzPts val="800"/>
              <a:buNone/>
              <a:defRPr sz="800"/>
            </a:lvl7pPr>
            <a:lvl8pPr lvl="7" algn="ctr">
              <a:spcBef>
                <a:spcPts val="0"/>
              </a:spcBef>
              <a:spcAft>
                <a:spcPts val="0"/>
              </a:spcAft>
              <a:buClr>
                <a:schemeClr val="lt1"/>
              </a:buClr>
              <a:buSzPts val="800"/>
              <a:buNone/>
              <a:defRPr sz="800"/>
            </a:lvl8pPr>
            <a:lvl9pPr lvl="8" algn="ctr">
              <a:spcBef>
                <a:spcPts val="0"/>
              </a:spcBef>
              <a:spcAft>
                <a:spcPts val="0"/>
              </a:spcAft>
              <a:buClr>
                <a:schemeClr val="lt1"/>
              </a:buClr>
              <a:buSzPts val="800"/>
              <a:buNone/>
              <a:defRPr sz="800"/>
            </a:lvl9pPr>
          </a:lstStyle>
          <a:p>
            <a:endParaRPr/>
          </a:p>
        </p:txBody>
      </p:sp>
      <p:sp>
        <p:nvSpPr>
          <p:cNvPr id="229" name="Google Shape;229;p22"/>
          <p:cNvSpPr txBox="1">
            <a:spLocks noGrp="1"/>
          </p:cNvSpPr>
          <p:nvPr>
            <p:ph type="title"/>
          </p:nvPr>
        </p:nvSpPr>
        <p:spPr>
          <a:xfrm>
            <a:off x="3901625" y="389475"/>
            <a:ext cx="27873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30" name="Google Shape;230;p22"/>
          <p:cNvSpPr txBox="1">
            <a:spLocks noGrp="1"/>
          </p:cNvSpPr>
          <p:nvPr>
            <p:ph type="title" idx="3"/>
          </p:nvPr>
        </p:nvSpPr>
        <p:spPr>
          <a:xfrm>
            <a:off x="3901625" y="2625650"/>
            <a:ext cx="35106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31" name="Google Shape;231;p22"/>
          <p:cNvSpPr txBox="1">
            <a:spLocks noGrp="1"/>
          </p:cNvSpPr>
          <p:nvPr>
            <p:ph type="title" idx="4"/>
          </p:nvPr>
        </p:nvSpPr>
        <p:spPr>
          <a:xfrm>
            <a:off x="1731400" y="3144025"/>
            <a:ext cx="20640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32" name="Google Shape;232;p22"/>
          <p:cNvSpPr txBox="1">
            <a:spLocks noGrp="1"/>
          </p:cNvSpPr>
          <p:nvPr>
            <p:ph type="title" idx="5"/>
          </p:nvPr>
        </p:nvSpPr>
        <p:spPr>
          <a:xfrm>
            <a:off x="6795150" y="389475"/>
            <a:ext cx="20640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33" name="Google Shape;233;p22"/>
          <p:cNvSpPr txBox="1">
            <a:spLocks noGrp="1"/>
          </p:cNvSpPr>
          <p:nvPr>
            <p:ph type="title" idx="6"/>
          </p:nvPr>
        </p:nvSpPr>
        <p:spPr>
          <a:xfrm>
            <a:off x="7518450" y="2625650"/>
            <a:ext cx="13407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200">
                <a:solidFill>
                  <a:schemeClr val="lt2"/>
                </a:solidFill>
                <a:latin typeface="Outfit SemiBold"/>
                <a:ea typeface="Outfit SemiBold"/>
                <a:cs typeface="Outfit SemiBold"/>
                <a:sym typeface="Outfit SemiBold"/>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34" name="Google Shape;234;p22"/>
          <p:cNvSpPr txBox="1">
            <a:spLocks noGrp="1"/>
          </p:cNvSpPr>
          <p:nvPr>
            <p:ph type="subTitle" idx="7"/>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235" name="Google Shape;235;p22"/>
          <p:cNvSpPr txBox="1">
            <a:spLocks noGrp="1"/>
          </p:cNvSpPr>
          <p:nvPr>
            <p:ph type="subTitle" idx="8"/>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wo storyboards - Alt 2">
  <p:cSld name="BLANK_1_1_1_1_1_1_1_1_1_1_1_1_1_1_1_1_1_3">
    <p:spTree>
      <p:nvGrpSpPr>
        <p:cNvPr id="1" name="Shape 236"/>
        <p:cNvGrpSpPr/>
        <p:nvPr/>
      </p:nvGrpSpPr>
      <p:grpSpPr>
        <a:xfrm>
          <a:off x="0" y="0"/>
          <a:ext cx="0" cy="0"/>
          <a:chOff x="0" y="0"/>
          <a:chExt cx="0" cy="0"/>
        </a:xfrm>
      </p:grpSpPr>
      <p:sp>
        <p:nvSpPr>
          <p:cNvPr id="237" name="Google Shape;237;p23"/>
          <p:cNvSpPr txBox="1">
            <a:spLocks noGrp="1"/>
          </p:cNvSpPr>
          <p:nvPr>
            <p:ph type="body" idx="1"/>
          </p:nvPr>
        </p:nvSpPr>
        <p:spPr>
          <a:xfrm>
            <a:off x="1883800" y="2695375"/>
            <a:ext cx="1564500" cy="1273500"/>
          </a:xfrm>
          <a:prstGeom prst="rect">
            <a:avLst/>
          </a:prstGeom>
        </p:spPr>
        <p:txBody>
          <a:bodyPr spcFirstLastPara="1" wrap="square" lIns="0" tIns="0" rIns="0" bIns="0" anchor="t" anchorCtr="0">
            <a:noAutofit/>
          </a:bodyPr>
          <a:lstStyle>
            <a:lvl1pPr marL="457200" lvl="0" indent="-285750">
              <a:spcBef>
                <a:spcPts val="0"/>
              </a:spcBef>
              <a:spcAft>
                <a:spcPts val="0"/>
              </a:spcAft>
              <a:buSzPts val="900"/>
              <a:buChar char="●"/>
              <a:defRPr sz="900"/>
            </a:lvl1pPr>
            <a:lvl2pPr marL="914400" lvl="1" indent="-285750">
              <a:spcBef>
                <a:spcPts val="0"/>
              </a:spcBef>
              <a:spcAft>
                <a:spcPts val="0"/>
              </a:spcAft>
              <a:buSzPts val="900"/>
              <a:buChar char="○"/>
              <a:defRPr sz="900"/>
            </a:lvl2pPr>
            <a:lvl3pPr marL="1371600" lvl="2" indent="-285750">
              <a:spcBef>
                <a:spcPts val="0"/>
              </a:spcBef>
              <a:spcAft>
                <a:spcPts val="0"/>
              </a:spcAft>
              <a:buSzPts val="900"/>
              <a:buChar char="■"/>
              <a:defRPr sz="900"/>
            </a:lvl3pPr>
            <a:lvl4pPr marL="1828800" lvl="3" indent="-285750">
              <a:spcBef>
                <a:spcPts val="0"/>
              </a:spcBef>
              <a:spcAft>
                <a:spcPts val="0"/>
              </a:spcAft>
              <a:buSzPts val="900"/>
              <a:buChar char="●"/>
              <a:defRPr sz="900"/>
            </a:lvl4pPr>
            <a:lvl5pPr marL="2286000" lvl="4" indent="-285750">
              <a:spcBef>
                <a:spcPts val="0"/>
              </a:spcBef>
              <a:spcAft>
                <a:spcPts val="0"/>
              </a:spcAft>
              <a:buSzPts val="900"/>
              <a:buChar char="○"/>
              <a:defRPr sz="900"/>
            </a:lvl5pPr>
            <a:lvl6pPr marL="2743200" lvl="5" indent="-285750">
              <a:spcBef>
                <a:spcPts val="0"/>
              </a:spcBef>
              <a:spcAft>
                <a:spcPts val="0"/>
              </a:spcAft>
              <a:buSzPts val="900"/>
              <a:buChar char="■"/>
              <a:defRPr sz="900"/>
            </a:lvl6pPr>
            <a:lvl7pPr marL="3200400" lvl="6" indent="-285750">
              <a:spcBef>
                <a:spcPts val="0"/>
              </a:spcBef>
              <a:spcAft>
                <a:spcPts val="0"/>
              </a:spcAft>
              <a:buSzPts val="900"/>
              <a:buChar char="●"/>
              <a:defRPr sz="900"/>
            </a:lvl7pPr>
            <a:lvl8pPr marL="3657600" lvl="7" indent="-285750">
              <a:spcBef>
                <a:spcPts val="0"/>
              </a:spcBef>
              <a:spcAft>
                <a:spcPts val="0"/>
              </a:spcAft>
              <a:buSzPts val="900"/>
              <a:buChar char="○"/>
              <a:defRPr sz="900"/>
            </a:lvl8pPr>
            <a:lvl9pPr marL="4114800" lvl="8" indent="-285750">
              <a:spcBef>
                <a:spcPts val="0"/>
              </a:spcBef>
              <a:spcAft>
                <a:spcPts val="0"/>
              </a:spcAft>
              <a:buSzPts val="900"/>
              <a:buChar char="■"/>
              <a:defRPr sz="900"/>
            </a:lvl9pPr>
          </a:lstStyle>
          <a:p>
            <a:endParaRPr/>
          </a:p>
        </p:txBody>
      </p:sp>
      <p:sp>
        <p:nvSpPr>
          <p:cNvPr id="238" name="Google Shape;238;p23"/>
          <p:cNvSpPr txBox="1">
            <a:spLocks noGrp="1"/>
          </p:cNvSpPr>
          <p:nvPr>
            <p:ph type="body" idx="2"/>
          </p:nvPr>
        </p:nvSpPr>
        <p:spPr>
          <a:xfrm>
            <a:off x="3571625" y="2695375"/>
            <a:ext cx="1564500" cy="1273500"/>
          </a:xfrm>
          <a:prstGeom prst="rect">
            <a:avLst/>
          </a:prstGeom>
        </p:spPr>
        <p:txBody>
          <a:bodyPr spcFirstLastPara="1" wrap="square" lIns="0" tIns="0" rIns="91425" bIns="0" anchor="t" anchorCtr="0">
            <a:noAutofit/>
          </a:bodyPr>
          <a:lstStyle>
            <a:lvl1pPr marL="457200" lvl="0" indent="-285750">
              <a:spcBef>
                <a:spcPts val="0"/>
              </a:spcBef>
              <a:spcAft>
                <a:spcPts val="0"/>
              </a:spcAft>
              <a:buSzPts val="900"/>
              <a:buChar char="●"/>
              <a:defRPr sz="900"/>
            </a:lvl1pPr>
            <a:lvl2pPr marL="914400" lvl="1" indent="-285750">
              <a:spcBef>
                <a:spcPts val="0"/>
              </a:spcBef>
              <a:spcAft>
                <a:spcPts val="0"/>
              </a:spcAft>
              <a:buSzPts val="900"/>
              <a:buChar char="○"/>
              <a:defRPr sz="900"/>
            </a:lvl2pPr>
            <a:lvl3pPr marL="1371600" lvl="2" indent="-285750">
              <a:spcBef>
                <a:spcPts val="0"/>
              </a:spcBef>
              <a:spcAft>
                <a:spcPts val="0"/>
              </a:spcAft>
              <a:buSzPts val="900"/>
              <a:buChar char="■"/>
              <a:defRPr sz="900"/>
            </a:lvl3pPr>
            <a:lvl4pPr marL="1828800" lvl="3" indent="-285750">
              <a:spcBef>
                <a:spcPts val="0"/>
              </a:spcBef>
              <a:spcAft>
                <a:spcPts val="0"/>
              </a:spcAft>
              <a:buSzPts val="900"/>
              <a:buChar char="●"/>
              <a:defRPr sz="900"/>
            </a:lvl4pPr>
            <a:lvl5pPr marL="2286000" lvl="4" indent="-285750">
              <a:spcBef>
                <a:spcPts val="0"/>
              </a:spcBef>
              <a:spcAft>
                <a:spcPts val="0"/>
              </a:spcAft>
              <a:buSzPts val="900"/>
              <a:buChar char="○"/>
              <a:defRPr sz="900"/>
            </a:lvl5pPr>
            <a:lvl6pPr marL="2743200" lvl="5" indent="-285750">
              <a:spcBef>
                <a:spcPts val="0"/>
              </a:spcBef>
              <a:spcAft>
                <a:spcPts val="0"/>
              </a:spcAft>
              <a:buSzPts val="900"/>
              <a:buChar char="■"/>
              <a:defRPr sz="900"/>
            </a:lvl6pPr>
            <a:lvl7pPr marL="3200400" lvl="6" indent="-285750">
              <a:spcBef>
                <a:spcPts val="0"/>
              </a:spcBef>
              <a:spcAft>
                <a:spcPts val="0"/>
              </a:spcAft>
              <a:buSzPts val="900"/>
              <a:buChar char="●"/>
              <a:defRPr sz="900"/>
            </a:lvl7pPr>
            <a:lvl8pPr marL="3657600" lvl="7" indent="-285750">
              <a:spcBef>
                <a:spcPts val="0"/>
              </a:spcBef>
              <a:spcAft>
                <a:spcPts val="0"/>
              </a:spcAft>
              <a:buSzPts val="900"/>
              <a:buChar char="○"/>
              <a:defRPr sz="900"/>
            </a:lvl8pPr>
            <a:lvl9pPr marL="4114800" lvl="8" indent="-285750">
              <a:spcBef>
                <a:spcPts val="0"/>
              </a:spcBef>
              <a:spcAft>
                <a:spcPts val="0"/>
              </a:spcAft>
              <a:buSzPts val="900"/>
              <a:buChar char="■"/>
              <a:defRPr sz="900"/>
            </a:lvl9pPr>
          </a:lstStyle>
          <a:p>
            <a:endParaRPr/>
          </a:p>
        </p:txBody>
      </p:sp>
      <p:sp>
        <p:nvSpPr>
          <p:cNvPr id="239" name="Google Shape;239;p23"/>
          <p:cNvSpPr txBox="1">
            <a:spLocks noGrp="1"/>
          </p:cNvSpPr>
          <p:nvPr>
            <p:ph type="body" idx="3"/>
          </p:nvPr>
        </p:nvSpPr>
        <p:spPr>
          <a:xfrm>
            <a:off x="5500650" y="2695375"/>
            <a:ext cx="1564500" cy="1273500"/>
          </a:xfrm>
          <a:prstGeom prst="rect">
            <a:avLst/>
          </a:prstGeom>
        </p:spPr>
        <p:txBody>
          <a:bodyPr spcFirstLastPara="1" wrap="square" lIns="0" tIns="0" rIns="0" bIns="0" anchor="t" anchorCtr="0">
            <a:noAutofit/>
          </a:bodyPr>
          <a:lstStyle>
            <a:lvl1pPr marL="457200" lvl="0" indent="-285750">
              <a:spcBef>
                <a:spcPts val="0"/>
              </a:spcBef>
              <a:spcAft>
                <a:spcPts val="0"/>
              </a:spcAft>
              <a:buSzPts val="900"/>
              <a:buChar char="●"/>
              <a:defRPr sz="900"/>
            </a:lvl1pPr>
            <a:lvl2pPr marL="914400" lvl="1" indent="-285750">
              <a:spcBef>
                <a:spcPts val="0"/>
              </a:spcBef>
              <a:spcAft>
                <a:spcPts val="0"/>
              </a:spcAft>
              <a:buSzPts val="900"/>
              <a:buChar char="○"/>
              <a:defRPr sz="900"/>
            </a:lvl2pPr>
            <a:lvl3pPr marL="1371600" lvl="2" indent="-285750">
              <a:spcBef>
                <a:spcPts val="0"/>
              </a:spcBef>
              <a:spcAft>
                <a:spcPts val="0"/>
              </a:spcAft>
              <a:buSzPts val="900"/>
              <a:buChar char="■"/>
              <a:defRPr sz="900"/>
            </a:lvl3pPr>
            <a:lvl4pPr marL="1828800" lvl="3" indent="-285750">
              <a:spcBef>
                <a:spcPts val="0"/>
              </a:spcBef>
              <a:spcAft>
                <a:spcPts val="0"/>
              </a:spcAft>
              <a:buSzPts val="900"/>
              <a:buChar char="●"/>
              <a:defRPr sz="900"/>
            </a:lvl4pPr>
            <a:lvl5pPr marL="2286000" lvl="4" indent="-285750">
              <a:spcBef>
                <a:spcPts val="0"/>
              </a:spcBef>
              <a:spcAft>
                <a:spcPts val="0"/>
              </a:spcAft>
              <a:buSzPts val="900"/>
              <a:buChar char="○"/>
              <a:defRPr sz="900"/>
            </a:lvl5pPr>
            <a:lvl6pPr marL="2743200" lvl="5" indent="-285750">
              <a:spcBef>
                <a:spcPts val="0"/>
              </a:spcBef>
              <a:spcAft>
                <a:spcPts val="0"/>
              </a:spcAft>
              <a:buSzPts val="900"/>
              <a:buChar char="■"/>
              <a:defRPr sz="900"/>
            </a:lvl6pPr>
            <a:lvl7pPr marL="3200400" lvl="6" indent="-285750">
              <a:spcBef>
                <a:spcPts val="0"/>
              </a:spcBef>
              <a:spcAft>
                <a:spcPts val="0"/>
              </a:spcAft>
              <a:buSzPts val="900"/>
              <a:buChar char="●"/>
              <a:defRPr sz="900"/>
            </a:lvl7pPr>
            <a:lvl8pPr marL="3657600" lvl="7" indent="-285750">
              <a:spcBef>
                <a:spcPts val="0"/>
              </a:spcBef>
              <a:spcAft>
                <a:spcPts val="0"/>
              </a:spcAft>
              <a:buSzPts val="900"/>
              <a:buChar char="○"/>
              <a:defRPr sz="900"/>
            </a:lvl8pPr>
            <a:lvl9pPr marL="4114800" lvl="8" indent="-285750">
              <a:spcBef>
                <a:spcPts val="0"/>
              </a:spcBef>
              <a:spcAft>
                <a:spcPts val="0"/>
              </a:spcAft>
              <a:buSzPts val="900"/>
              <a:buChar char="■"/>
              <a:defRPr sz="900"/>
            </a:lvl9pPr>
          </a:lstStyle>
          <a:p>
            <a:endParaRPr/>
          </a:p>
        </p:txBody>
      </p:sp>
      <p:sp>
        <p:nvSpPr>
          <p:cNvPr id="240" name="Google Shape;240;p23"/>
          <p:cNvSpPr txBox="1">
            <a:spLocks noGrp="1"/>
          </p:cNvSpPr>
          <p:nvPr>
            <p:ph type="body" idx="4"/>
          </p:nvPr>
        </p:nvSpPr>
        <p:spPr>
          <a:xfrm>
            <a:off x="7188475" y="2695375"/>
            <a:ext cx="1564500" cy="1273500"/>
          </a:xfrm>
          <a:prstGeom prst="rect">
            <a:avLst/>
          </a:prstGeom>
        </p:spPr>
        <p:txBody>
          <a:bodyPr spcFirstLastPara="1" wrap="square" lIns="0" tIns="0" rIns="91425" bIns="0" anchor="t" anchorCtr="0">
            <a:noAutofit/>
          </a:bodyPr>
          <a:lstStyle>
            <a:lvl1pPr marL="457200" lvl="0" indent="-285750">
              <a:spcBef>
                <a:spcPts val="0"/>
              </a:spcBef>
              <a:spcAft>
                <a:spcPts val="0"/>
              </a:spcAft>
              <a:buSzPts val="900"/>
              <a:buChar char="●"/>
              <a:defRPr sz="900"/>
            </a:lvl1pPr>
            <a:lvl2pPr marL="914400" lvl="1" indent="-285750">
              <a:spcBef>
                <a:spcPts val="0"/>
              </a:spcBef>
              <a:spcAft>
                <a:spcPts val="0"/>
              </a:spcAft>
              <a:buSzPts val="900"/>
              <a:buChar char="○"/>
              <a:defRPr sz="900"/>
            </a:lvl2pPr>
            <a:lvl3pPr marL="1371600" lvl="2" indent="-285750">
              <a:spcBef>
                <a:spcPts val="0"/>
              </a:spcBef>
              <a:spcAft>
                <a:spcPts val="0"/>
              </a:spcAft>
              <a:buSzPts val="900"/>
              <a:buChar char="■"/>
              <a:defRPr sz="900"/>
            </a:lvl3pPr>
            <a:lvl4pPr marL="1828800" lvl="3" indent="-285750">
              <a:spcBef>
                <a:spcPts val="0"/>
              </a:spcBef>
              <a:spcAft>
                <a:spcPts val="0"/>
              </a:spcAft>
              <a:buSzPts val="900"/>
              <a:buChar char="●"/>
              <a:defRPr sz="900"/>
            </a:lvl4pPr>
            <a:lvl5pPr marL="2286000" lvl="4" indent="-285750">
              <a:spcBef>
                <a:spcPts val="0"/>
              </a:spcBef>
              <a:spcAft>
                <a:spcPts val="0"/>
              </a:spcAft>
              <a:buSzPts val="900"/>
              <a:buChar char="○"/>
              <a:defRPr sz="900"/>
            </a:lvl5pPr>
            <a:lvl6pPr marL="2743200" lvl="5" indent="-285750">
              <a:spcBef>
                <a:spcPts val="0"/>
              </a:spcBef>
              <a:spcAft>
                <a:spcPts val="0"/>
              </a:spcAft>
              <a:buSzPts val="900"/>
              <a:buChar char="■"/>
              <a:defRPr sz="900"/>
            </a:lvl6pPr>
            <a:lvl7pPr marL="3200400" lvl="6" indent="-285750">
              <a:spcBef>
                <a:spcPts val="0"/>
              </a:spcBef>
              <a:spcAft>
                <a:spcPts val="0"/>
              </a:spcAft>
              <a:buSzPts val="900"/>
              <a:buChar char="●"/>
              <a:defRPr sz="900"/>
            </a:lvl7pPr>
            <a:lvl8pPr marL="3657600" lvl="7" indent="-285750">
              <a:spcBef>
                <a:spcPts val="0"/>
              </a:spcBef>
              <a:spcAft>
                <a:spcPts val="0"/>
              </a:spcAft>
              <a:buSzPts val="900"/>
              <a:buChar char="○"/>
              <a:defRPr sz="900"/>
            </a:lvl8pPr>
            <a:lvl9pPr marL="4114800" lvl="8" indent="-285750">
              <a:spcBef>
                <a:spcPts val="0"/>
              </a:spcBef>
              <a:spcAft>
                <a:spcPts val="0"/>
              </a:spcAft>
              <a:buSzPts val="900"/>
              <a:buChar char="■"/>
              <a:defRPr sz="900"/>
            </a:lvl9pPr>
          </a:lstStyle>
          <a:p>
            <a:endParaRPr/>
          </a:p>
        </p:txBody>
      </p:sp>
      <p:sp>
        <p:nvSpPr>
          <p:cNvPr id="241" name="Google Shape;241;p23"/>
          <p:cNvSpPr txBox="1">
            <a:spLocks noGrp="1"/>
          </p:cNvSpPr>
          <p:nvPr>
            <p:ph type="subTitle" idx="5"/>
          </p:nvPr>
        </p:nvSpPr>
        <p:spPr>
          <a:xfrm>
            <a:off x="1883800" y="2406325"/>
            <a:ext cx="3207300" cy="1692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1200"/>
              <a:buFont typeface="Outfit"/>
              <a:buNone/>
              <a:defRPr>
                <a:latin typeface="Outfit"/>
                <a:ea typeface="Outfit"/>
                <a:cs typeface="Outfit"/>
                <a:sym typeface="Outfit"/>
              </a:defRPr>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242" name="Google Shape;242;p23"/>
          <p:cNvSpPr>
            <a:spLocks noGrp="1"/>
          </p:cNvSpPr>
          <p:nvPr>
            <p:ph type="pic" idx="6"/>
          </p:nvPr>
        </p:nvSpPr>
        <p:spPr>
          <a:xfrm>
            <a:off x="1731400" y="967275"/>
            <a:ext cx="2064000" cy="1273500"/>
          </a:xfrm>
          <a:prstGeom prst="round2DiagRect">
            <a:avLst>
              <a:gd name="adj1" fmla="val 0"/>
              <a:gd name="adj2" fmla="val 16572"/>
            </a:avLst>
          </a:prstGeom>
          <a:noFill/>
          <a:ln>
            <a:noFill/>
          </a:ln>
        </p:spPr>
      </p:sp>
      <p:sp>
        <p:nvSpPr>
          <p:cNvPr id="243" name="Google Shape;243;p23"/>
          <p:cNvSpPr>
            <a:spLocks noGrp="1"/>
          </p:cNvSpPr>
          <p:nvPr>
            <p:ph type="pic" idx="7"/>
          </p:nvPr>
        </p:nvSpPr>
        <p:spPr>
          <a:xfrm>
            <a:off x="5348325" y="967275"/>
            <a:ext cx="2064000" cy="1273500"/>
          </a:xfrm>
          <a:prstGeom prst="round2DiagRect">
            <a:avLst>
              <a:gd name="adj1" fmla="val 0"/>
              <a:gd name="adj2" fmla="val 16572"/>
            </a:avLst>
          </a:prstGeom>
          <a:noFill/>
          <a:ln>
            <a:noFill/>
          </a:ln>
        </p:spPr>
      </p:sp>
      <p:sp>
        <p:nvSpPr>
          <p:cNvPr id="244" name="Google Shape;244;p23"/>
          <p:cNvSpPr txBox="1">
            <a:spLocks noGrp="1"/>
          </p:cNvSpPr>
          <p:nvPr>
            <p:ph type="subTitle" idx="8"/>
          </p:nvPr>
        </p:nvSpPr>
        <p:spPr>
          <a:xfrm>
            <a:off x="5500650" y="2406325"/>
            <a:ext cx="3207300" cy="169200"/>
          </a:xfrm>
          <a:prstGeom prst="rect">
            <a:avLst/>
          </a:prstGeom>
        </p:spPr>
        <p:txBody>
          <a:bodyPr spcFirstLastPara="1" wrap="square" lIns="0" tIns="0" rIns="0" bIns="0" anchor="t" anchorCtr="0">
            <a:noAutofit/>
          </a:bodyPr>
          <a:lstStyle>
            <a:lvl1pPr lvl="0">
              <a:lnSpc>
                <a:spcPct val="90000"/>
              </a:lnSpc>
              <a:spcBef>
                <a:spcPts val="0"/>
              </a:spcBef>
              <a:spcAft>
                <a:spcPts val="0"/>
              </a:spcAft>
              <a:buClr>
                <a:schemeClr val="lt1"/>
              </a:buClr>
              <a:buSzPts val="1200"/>
              <a:buFont typeface="Outfit"/>
              <a:buNone/>
              <a:defRPr>
                <a:latin typeface="Outfit"/>
                <a:ea typeface="Outfit"/>
                <a:cs typeface="Outfit"/>
                <a:sym typeface="Outfit"/>
              </a:defRPr>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245" name="Google Shape;245;p23"/>
          <p:cNvSpPr txBox="1">
            <a:spLocks noGrp="1"/>
          </p:cNvSpPr>
          <p:nvPr>
            <p:ph type="title"/>
          </p:nvPr>
        </p:nvSpPr>
        <p:spPr>
          <a:xfrm>
            <a:off x="284775" y="282900"/>
            <a:ext cx="7851300" cy="4764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246" name="Google Shape;246;p23"/>
          <p:cNvSpPr txBox="1">
            <a:spLocks noGrp="1"/>
          </p:cNvSpPr>
          <p:nvPr>
            <p:ph type="subTitle" idx="9"/>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247" name="Google Shape;247;p23"/>
          <p:cNvSpPr txBox="1">
            <a:spLocks noGrp="1"/>
          </p:cNvSpPr>
          <p:nvPr>
            <p:ph type="subTitle" idx="13"/>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Four storyboards">
  <p:cSld name="CUSTOM">
    <p:bg>
      <p:bgPr>
        <a:solidFill>
          <a:schemeClr val="lt2"/>
        </a:solidFill>
        <a:effectLst/>
      </p:bgPr>
    </p:bg>
    <p:spTree>
      <p:nvGrpSpPr>
        <p:cNvPr id="1" name="Shape 248"/>
        <p:cNvGrpSpPr/>
        <p:nvPr/>
      </p:nvGrpSpPr>
      <p:grpSpPr>
        <a:xfrm>
          <a:off x="0" y="0"/>
          <a:ext cx="0" cy="0"/>
          <a:chOff x="0" y="0"/>
          <a:chExt cx="0" cy="0"/>
        </a:xfrm>
      </p:grpSpPr>
      <p:sp>
        <p:nvSpPr>
          <p:cNvPr id="249" name="Google Shape;249;p24"/>
          <p:cNvSpPr txBox="1">
            <a:spLocks noGrp="1"/>
          </p:cNvSpPr>
          <p:nvPr>
            <p:ph type="subTitle" idx="1"/>
          </p:nvPr>
        </p:nvSpPr>
        <p:spPr>
          <a:xfrm>
            <a:off x="6794975" y="3103750"/>
            <a:ext cx="2064000" cy="530100"/>
          </a:xfrm>
          <a:prstGeom prst="rect">
            <a:avLst/>
          </a:prstGeom>
        </p:spPr>
        <p:txBody>
          <a:bodyPr spcFirstLastPara="1" wrap="square" lIns="182875" tIns="182875" rIns="182875" bIns="182875" anchor="t" anchorCtr="0">
            <a:noAutofit/>
          </a:bodyPr>
          <a:lstStyle>
            <a:lvl1pPr lvl="0">
              <a:lnSpc>
                <a:spcPct val="90000"/>
              </a:lnSpc>
              <a:spcBef>
                <a:spcPts val="0"/>
              </a:spcBef>
              <a:spcAft>
                <a:spcPts val="0"/>
              </a:spcAft>
              <a:buNone/>
              <a:defRPr/>
            </a:lvl1pPr>
            <a:lvl2pPr lvl="1">
              <a:spcBef>
                <a:spcPts val="0"/>
              </a:spcBef>
              <a:spcAft>
                <a:spcPts val="0"/>
              </a:spcAft>
              <a:buClr>
                <a:schemeClr val="lt1"/>
              </a:buClr>
              <a:buSzPts val="1200"/>
              <a:buNone/>
              <a:defRPr/>
            </a:lvl2pPr>
            <a:lvl3pPr lvl="2">
              <a:spcBef>
                <a:spcPts val="0"/>
              </a:spcBef>
              <a:spcAft>
                <a:spcPts val="0"/>
              </a:spcAft>
              <a:buClr>
                <a:schemeClr val="lt1"/>
              </a:buClr>
              <a:buSzPts val="1200"/>
              <a:buNone/>
              <a:defRPr/>
            </a:lvl3pPr>
            <a:lvl4pPr lvl="3">
              <a:spcBef>
                <a:spcPts val="0"/>
              </a:spcBef>
              <a:spcAft>
                <a:spcPts val="0"/>
              </a:spcAft>
              <a:buClr>
                <a:schemeClr val="lt1"/>
              </a:buClr>
              <a:buSzPts val="1200"/>
              <a:buNone/>
              <a:defRPr/>
            </a:lvl4pPr>
            <a:lvl5pPr lvl="4">
              <a:spcBef>
                <a:spcPts val="0"/>
              </a:spcBef>
              <a:spcAft>
                <a:spcPts val="0"/>
              </a:spcAft>
              <a:buClr>
                <a:schemeClr val="lt1"/>
              </a:buClr>
              <a:buSzPts val="1200"/>
              <a:buNone/>
              <a:defRPr/>
            </a:lvl5pPr>
            <a:lvl6pPr lvl="5">
              <a:spcBef>
                <a:spcPts val="0"/>
              </a:spcBef>
              <a:spcAft>
                <a:spcPts val="0"/>
              </a:spcAft>
              <a:buClr>
                <a:schemeClr val="lt1"/>
              </a:buClr>
              <a:buSzPts val="1200"/>
              <a:buNone/>
              <a:defRPr/>
            </a:lvl6pPr>
            <a:lvl7pPr lvl="6">
              <a:spcBef>
                <a:spcPts val="0"/>
              </a:spcBef>
              <a:spcAft>
                <a:spcPts val="0"/>
              </a:spcAft>
              <a:buClr>
                <a:schemeClr val="lt1"/>
              </a:buClr>
              <a:buSzPts val="1200"/>
              <a:buNone/>
              <a:defRPr/>
            </a:lvl7pPr>
            <a:lvl8pPr lvl="7">
              <a:spcBef>
                <a:spcPts val="0"/>
              </a:spcBef>
              <a:spcAft>
                <a:spcPts val="0"/>
              </a:spcAft>
              <a:buClr>
                <a:schemeClr val="lt1"/>
              </a:buClr>
              <a:buSzPts val="1200"/>
              <a:buNone/>
              <a:defRPr/>
            </a:lvl8pPr>
            <a:lvl9pPr lvl="8">
              <a:spcBef>
                <a:spcPts val="0"/>
              </a:spcBef>
              <a:spcAft>
                <a:spcPts val="0"/>
              </a:spcAft>
              <a:buClr>
                <a:schemeClr val="lt1"/>
              </a:buClr>
              <a:buSzPts val="1200"/>
              <a:buNone/>
              <a:defRPr/>
            </a:lvl9pPr>
          </a:lstStyle>
          <a:p>
            <a:endParaRPr/>
          </a:p>
        </p:txBody>
      </p:sp>
      <p:sp>
        <p:nvSpPr>
          <p:cNvPr id="250" name="Google Shape;250;p24"/>
          <p:cNvSpPr>
            <a:spLocks noGrp="1"/>
          </p:cNvSpPr>
          <p:nvPr>
            <p:ph type="pic" idx="2"/>
          </p:nvPr>
        </p:nvSpPr>
        <p:spPr>
          <a:xfrm>
            <a:off x="2455025" y="1980250"/>
            <a:ext cx="2064000" cy="1122300"/>
          </a:xfrm>
          <a:prstGeom prst="round2SameRect">
            <a:avLst>
              <a:gd name="adj1" fmla="val 16667"/>
              <a:gd name="adj2" fmla="val 0"/>
            </a:avLst>
          </a:prstGeom>
          <a:noFill/>
          <a:ln>
            <a:noFill/>
          </a:ln>
        </p:spPr>
      </p:sp>
      <p:sp>
        <p:nvSpPr>
          <p:cNvPr id="251" name="Google Shape;251;p24"/>
          <p:cNvSpPr txBox="1">
            <a:spLocks noGrp="1"/>
          </p:cNvSpPr>
          <p:nvPr>
            <p:ph type="subTitle" idx="3"/>
          </p:nvPr>
        </p:nvSpPr>
        <p:spPr>
          <a:xfrm>
            <a:off x="2455025" y="3103750"/>
            <a:ext cx="2064000" cy="530100"/>
          </a:xfrm>
          <a:prstGeom prst="rect">
            <a:avLst/>
          </a:prstGeom>
        </p:spPr>
        <p:txBody>
          <a:bodyPr spcFirstLastPara="1" wrap="square" lIns="182875" tIns="182875" rIns="182875" bIns="182875" anchor="t" anchorCtr="0">
            <a:noAutofit/>
          </a:bodyPr>
          <a:lstStyle>
            <a:lvl1pPr lvl="0">
              <a:lnSpc>
                <a:spcPct val="90000"/>
              </a:lnSpc>
              <a:spcBef>
                <a:spcPts val="0"/>
              </a:spcBef>
              <a:spcAft>
                <a:spcPts val="0"/>
              </a:spcAft>
              <a:buNone/>
              <a:defRPr/>
            </a:lvl1pPr>
            <a:lvl2pPr lvl="1">
              <a:spcBef>
                <a:spcPts val="0"/>
              </a:spcBef>
              <a:spcAft>
                <a:spcPts val="0"/>
              </a:spcAft>
              <a:buClr>
                <a:schemeClr val="lt1"/>
              </a:buClr>
              <a:buSzPts val="1200"/>
              <a:buNone/>
              <a:defRPr/>
            </a:lvl2pPr>
            <a:lvl3pPr lvl="2">
              <a:spcBef>
                <a:spcPts val="0"/>
              </a:spcBef>
              <a:spcAft>
                <a:spcPts val="0"/>
              </a:spcAft>
              <a:buClr>
                <a:schemeClr val="lt1"/>
              </a:buClr>
              <a:buSzPts val="1200"/>
              <a:buNone/>
              <a:defRPr/>
            </a:lvl3pPr>
            <a:lvl4pPr lvl="3">
              <a:spcBef>
                <a:spcPts val="0"/>
              </a:spcBef>
              <a:spcAft>
                <a:spcPts val="0"/>
              </a:spcAft>
              <a:buClr>
                <a:schemeClr val="lt1"/>
              </a:buClr>
              <a:buSzPts val="1200"/>
              <a:buNone/>
              <a:defRPr/>
            </a:lvl4pPr>
            <a:lvl5pPr lvl="4">
              <a:spcBef>
                <a:spcPts val="0"/>
              </a:spcBef>
              <a:spcAft>
                <a:spcPts val="0"/>
              </a:spcAft>
              <a:buClr>
                <a:schemeClr val="lt1"/>
              </a:buClr>
              <a:buSzPts val="1200"/>
              <a:buNone/>
              <a:defRPr/>
            </a:lvl5pPr>
            <a:lvl6pPr lvl="5">
              <a:spcBef>
                <a:spcPts val="0"/>
              </a:spcBef>
              <a:spcAft>
                <a:spcPts val="0"/>
              </a:spcAft>
              <a:buClr>
                <a:schemeClr val="lt1"/>
              </a:buClr>
              <a:buSzPts val="1200"/>
              <a:buNone/>
              <a:defRPr/>
            </a:lvl6pPr>
            <a:lvl7pPr lvl="6">
              <a:spcBef>
                <a:spcPts val="0"/>
              </a:spcBef>
              <a:spcAft>
                <a:spcPts val="0"/>
              </a:spcAft>
              <a:buClr>
                <a:schemeClr val="lt1"/>
              </a:buClr>
              <a:buSzPts val="1200"/>
              <a:buNone/>
              <a:defRPr/>
            </a:lvl7pPr>
            <a:lvl8pPr lvl="7">
              <a:spcBef>
                <a:spcPts val="0"/>
              </a:spcBef>
              <a:spcAft>
                <a:spcPts val="0"/>
              </a:spcAft>
              <a:buClr>
                <a:schemeClr val="lt1"/>
              </a:buClr>
              <a:buSzPts val="1200"/>
              <a:buNone/>
              <a:defRPr/>
            </a:lvl8pPr>
            <a:lvl9pPr lvl="8">
              <a:spcBef>
                <a:spcPts val="0"/>
              </a:spcBef>
              <a:spcAft>
                <a:spcPts val="0"/>
              </a:spcAft>
              <a:buClr>
                <a:schemeClr val="lt1"/>
              </a:buClr>
              <a:buSzPts val="1200"/>
              <a:buNone/>
              <a:defRPr/>
            </a:lvl9pPr>
          </a:lstStyle>
          <a:p>
            <a:endParaRPr/>
          </a:p>
        </p:txBody>
      </p:sp>
      <p:sp>
        <p:nvSpPr>
          <p:cNvPr id="252" name="Google Shape;252;p24"/>
          <p:cNvSpPr>
            <a:spLocks noGrp="1"/>
          </p:cNvSpPr>
          <p:nvPr>
            <p:ph type="pic" idx="4"/>
          </p:nvPr>
        </p:nvSpPr>
        <p:spPr>
          <a:xfrm>
            <a:off x="4625000" y="1980250"/>
            <a:ext cx="2064000" cy="1122300"/>
          </a:xfrm>
          <a:prstGeom prst="round2SameRect">
            <a:avLst>
              <a:gd name="adj1" fmla="val 16667"/>
              <a:gd name="adj2" fmla="val 0"/>
            </a:avLst>
          </a:prstGeom>
          <a:noFill/>
          <a:ln>
            <a:noFill/>
          </a:ln>
        </p:spPr>
      </p:sp>
      <p:sp>
        <p:nvSpPr>
          <p:cNvPr id="253" name="Google Shape;253;p24"/>
          <p:cNvSpPr txBox="1">
            <a:spLocks noGrp="1"/>
          </p:cNvSpPr>
          <p:nvPr>
            <p:ph type="subTitle" idx="5"/>
          </p:nvPr>
        </p:nvSpPr>
        <p:spPr>
          <a:xfrm>
            <a:off x="4625000" y="3103750"/>
            <a:ext cx="2064000" cy="530100"/>
          </a:xfrm>
          <a:prstGeom prst="rect">
            <a:avLst/>
          </a:prstGeom>
        </p:spPr>
        <p:txBody>
          <a:bodyPr spcFirstLastPara="1" wrap="square" lIns="182875" tIns="182875" rIns="182875" bIns="182875" anchor="t" anchorCtr="0">
            <a:noAutofit/>
          </a:bodyPr>
          <a:lstStyle>
            <a:lvl1pPr lvl="0">
              <a:lnSpc>
                <a:spcPct val="90000"/>
              </a:lnSpc>
              <a:spcBef>
                <a:spcPts val="0"/>
              </a:spcBef>
              <a:spcAft>
                <a:spcPts val="0"/>
              </a:spcAft>
              <a:buNone/>
              <a:defRPr/>
            </a:lvl1pPr>
            <a:lvl2pPr lvl="1">
              <a:spcBef>
                <a:spcPts val="0"/>
              </a:spcBef>
              <a:spcAft>
                <a:spcPts val="0"/>
              </a:spcAft>
              <a:buClr>
                <a:schemeClr val="lt1"/>
              </a:buClr>
              <a:buSzPts val="1200"/>
              <a:buNone/>
              <a:defRPr/>
            </a:lvl2pPr>
            <a:lvl3pPr lvl="2">
              <a:spcBef>
                <a:spcPts val="0"/>
              </a:spcBef>
              <a:spcAft>
                <a:spcPts val="0"/>
              </a:spcAft>
              <a:buClr>
                <a:schemeClr val="lt1"/>
              </a:buClr>
              <a:buSzPts val="1200"/>
              <a:buNone/>
              <a:defRPr/>
            </a:lvl3pPr>
            <a:lvl4pPr lvl="3">
              <a:spcBef>
                <a:spcPts val="0"/>
              </a:spcBef>
              <a:spcAft>
                <a:spcPts val="0"/>
              </a:spcAft>
              <a:buClr>
                <a:schemeClr val="lt1"/>
              </a:buClr>
              <a:buSzPts val="1200"/>
              <a:buNone/>
              <a:defRPr/>
            </a:lvl4pPr>
            <a:lvl5pPr lvl="4">
              <a:spcBef>
                <a:spcPts val="0"/>
              </a:spcBef>
              <a:spcAft>
                <a:spcPts val="0"/>
              </a:spcAft>
              <a:buClr>
                <a:schemeClr val="lt1"/>
              </a:buClr>
              <a:buSzPts val="1200"/>
              <a:buNone/>
              <a:defRPr/>
            </a:lvl5pPr>
            <a:lvl6pPr lvl="5">
              <a:spcBef>
                <a:spcPts val="0"/>
              </a:spcBef>
              <a:spcAft>
                <a:spcPts val="0"/>
              </a:spcAft>
              <a:buClr>
                <a:schemeClr val="lt1"/>
              </a:buClr>
              <a:buSzPts val="1200"/>
              <a:buNone/>
              <a:defRPr/>
            </a:lvl6pPr>
            <a:lvl7pPr lvl="6">
              <a:spcBef>
                <a:spcPts val="0"/>
              </a:spcBef>
              <a:spcAft>
                <a:spcPts val="0"/>
              </a:spcAft>
              <a:buClr>
                <a:schemeClr val="lt1"/>
              </a:buClr>
              <a:buSzPts val="1200"/>
              <a:buNone/>
              <a:defRPr/>
            </a:lvl7pPr>
            <a:lvl8pPr lvl="7">
              <a:spcBef>
                <a:spcPts val="0"/>
              </a:spcBef>
              <a:spcAft>
                <a:spcPts val="0"/>
              </a:spcAft>
              <a:buClr>
                <a:schemeClr val="lt1"/>
              </a:buClr>
              <a:buSzPts val="1200"/>
              <a:buNone/>
              <a:defRPr/>
            </a:lvl8pPr>
            <a:lvl9pPr lvl="8">
              <a:spcBef>
                <a:spcPts val="0"/>
              </a:spcBef>
              <a:spcAft>
                <a:spcPts val="0"/>
              </a:spcAft>
              <a:buClr>
                <a:schemeClr val="lt1"/>
              </a:buClr>
              <a:buSzPts val="1200"/>
              <a:buNone/>
              <a:defRPr/>
            </a:lvl9pPr>
          </a:lstStyle>
          <a:p>
            <a:endParaRPr/>
          </a:p>
        </p:txBody>
      </p:sp>
      <p:sp>
        <p:nvSpPr>
          <p:cNvPr id="254" name="Google Shape;254;p24"/>
          <p:cNvSpPr>
            <a:spLocks noGrp="1"/>
          </p:cNvSpPr>
          <p:nvPr>
            <p:ph type="pic" idx="6"/>
          </p:nvPr>
        </p:nvSpPr>
        <p:spPr>
          <a:xfrm>
            <a:off x="285050" y="1980250"/>
            <a:ext cx="2064000" cy="1122300"/>
          </a:xfrm>
          <a:prstGeom prst="round2SameRect">
            <a:avLst>
              <a:gd name="adj1" fmla="val 16667"/>
              <a:gd name="adj2" fmla="val 0"/>
            </a:avLst>
          </a:prstGeom>
          <a:noFill/>
          <a:ln>
            <a:noFill/>
          </a:ln>
        </p:spPr>
      </p:sp>
      <p:sp>
        <p:nvSpPr>
          <p:cNvPr id="255" name="Google Shape;255;p24"/>
          <p:cNvSpPr txBox="1">
            <a:spLocks noGrp="1"/>
          </p:cNvSpPr>
          <p:nvPr>
            <p:ph type="title"/>
          </p:nvPr>
        </p:nvSpPr>
        <p:spPr>
          <a:xfrm>
            <a:off x="284775" y="282900"/>
            <a:ext cx="7851300" cy="4764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256" name="Google Shape;256;p24"/>
          <p:cNvSpPr txBox="1">
            <a:spLocks noGrp="1"/>
          </p:cNvSpPr>
          <p:nvPr>
            <p:ph type="body" idx="7"/>
          </p:nvPr>
        </p:nvSpPr>
        <p:spPr>
          <a:xfrm>
            <a:off x="284750" y="3862050"/>
            <a:ext cx="2064000" cy="888600"/>
          </a:xfrm>
          <a:prstGeom prst="rect">
            <a:avLst/>
          </a:prstGeom>
        </p:spPr>
        <p:txBody>
          <a:bodyPr spcFirstLastPara="1" wrap="square" lIns="182875" tIns="0" rIns="182875"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257" name="Google Shape;257;p24"/>
          <p:cNvSpPr txBox="1">
            <a:spLocks noGrp="1"/>
          </p:cNvSpPr>
          <p:nvPr>
            <p:ph type="subTitle" idx="8"/>
          </p:nvPr>
        </p:nvSpPr>
        <p:spPr>
          <a:xfrm>
            <a:off x="285050" y="3103750"/>
            <a:ext cx="2064000" cy="530100"/>
          </a:xfrm>
          <a:prstGeom prst="rect">
            <a:avLst/>
          </a:prstGeom>
        </p:spPr>
        <p:txBody>
          <a:bodyPr spcFirstLastPara="1" wrap="square" lIns="182875" tIns="182875" rIns="182875" bIns="182875" anchor="t" anchorCtr="0">
            <a:noAutofit/>
          </a:bodyPr>
          <a:lstStyle>
            <a:lvl1pPr lvl="0">
              <a:lnSpc>
                <a:spcPct val="90000"/>
              </a:lnSpc>
              <a:spcBef>
                <a:spcPts val="0"/>
              </a:spcBef>
              <a:spcAft>
                <a:spcPts val="0"/>
              </a:spcAft>
              <a:buNone/>
              <a:defRPr/>
            </a:lvl1pPr>
            <a:lvl2pPr lvl="1">
              <a:spcBef>
                <a:spcPts val="0"/>
              </a:spcBef>
              <a:spcAft>
                <a:spcPts val="0"/>
              </a:spcAft>
              <a:buClr>
                <a:schemeClr val="lt1"/>
              </a:buClr>
              <a:buSzPts val="1200"/>
              <a:buNone/>
              <a:defRPr/>
            </a:lvl2pPr>
            <a:lvl3pPr lvl="2">
              <a:spcBef>
                <a:spcPts val="0"/>
              </a:spcBef>
              <a:spcAft>
                <a:spcPts val="0"/>
              </a:spcAft>
              <a:buClr>
                <a:schemeClr val="lt1"/>
              </a:buClr>
              <a:buSzPts val="1200"/>
              <a:buNone/>
              <a:defRPr/>
            </a:lvl3pPr>
            <a:lvl4pPr lvl="3">
              <a:spcBef>
                <a:spcPts val="0"/>
              </a:spcBef>
              <a:spcAft>
                <a:spcPts val="0"/>
              </a:spcAft>
              <a:buClr>
                <a:schemeClr val="lt1"/>
              </a:buClr>
              <a:buSzPts val="1200"/>
              <a:buNone/>
              <a:defRPr/>
            </a:lvl4pPr>
            <a:lvl5pPr lvl="4">
              <a:spcBef>
                <a:spcPts val="0"/>
              </a:spcBef>
              <a:spcAft>
                <a:spcPts val="0"/>
              </a:spcAft>
              <a:buClr>
                <a:schemeClr val="lt1"/>
              </a:buClr>
              <a:buSzPts val="1200"/>
              <a:buNone/>
              <a:defRPr/>
            </a:lvl5pPr>
            <a:lvl6pPr lvl="5">
              <a:spcBef>
                <a:spcPts val="0"/>
              </a:spcBef>
              <a:spcAft>
                <a:spcPts val="0"/>
              </a:spcAft>
              <a:buClr>
                <a:schemeClr val="lt1"/>
              </a:buClr>
              <a:buSzPts val="1200"/>
              <a:buNone/>
              <a:defRPr/>
            </a:lvl6pPr>
            <a:lvl7pPr lvl="6">
              <a:spcBef>
                <a:spcPts val="0"/>
              </a:spcBef>
              <a:spcAft>
                <a:spcPts val="0"/>
              </a:spcAft>
              <a:buClr>
                <a:schemeClr val="lt1"/>
              </a:buClr>
              <a:buSzPts val="1200"/>
              <a:buNone/>
              <a:defRPr/>
            </a:lvl7pPr>
            <a:lvl8pPr lvl="7">
              <a:spcBef>
                <a:spcPts val="0"/>
              </a:spcBef>
              <a:spcAft>
                <a:spcPts val="0"/>
              </a:spcAft>
              <a:buClr>
                <a:schemeClr val="lt1"/>
              </a:buClr>
              <a:buSzPts val="1200"/>
              <a:buNone/>
              <a:defRPr/>
            </a:lvl8pPr>
            <a:lvl9pPr lvl="8">
              <a:spcBef>
                <a:spcPts val="0"/>
              </a:spcBef>
              <a:spcAft>
                <a:spcPts val="0"/>
              </a:spcAft>
              <a:buClr>
                <a:schemeClr val="lt1"/>
              </a:buClr>
              <a:buSzPts val="1200"/>
              <a:buNone/>
              <a:defRPr/>
            </a:lvl9pPr>
          </a:lstStyle>
          <a:p>
            <a:endParaRPr/>
          </a:p>
        </p:txBody>
      </p:sp>
      <p:sp>
        <p:nvSpPr>
          <p:cNvPr id="258" name="Google Shape;258;p24"/>
          <p:cNvSpPr txBox="1">
            <a:spLocks noGrp="1"/>
          </p:cNvSpPr>
          <p:nvPr>
            <p:ph type="body" idx="9"/>
          </p:nvPr>
        </p:nvSpPr>
        <p:spPr>
          <a:xfrm>
            <a:off x="2454725" y="3862050"/>
            <a:ext cx="2064000" cy="888600"/>
          </a:xfrm>
          <a:prstGeom prst="rect">
            <a:avLst/>
          </a:prstGeom>
        </p:spPr>
        <p:txBody>
          <a:bodyPr spcFirstLastPara="1" wrap="square" lIns="182875" tIns="0" rIns="182875"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259" name="Google Shape;259;p24"/>
          <p:cNvSpPr txBox="1">
            <a:spLocks noGrp="1"/>
          </p:cNvSpPr>
          <p:nvPr>
            <p:ph type="body" idx="13"/>
          </p:nvPr>
        </p:nvSpPr>
        <p:spPr>
          <a:xfrm>
            <a:off x="4624700" y="3862050"/>
            <a:ext cx="2064000" cy="888600"/>
          </a:xfrm>
          <a:prstGeom prst="rect">
            <a:avLst/>
          </a:prstGeom>
        </p:spPr>
        <p:txBody>
          <a:bodyPr spcFirstLastPara="1" wrap="square" lIns="182875" tIns="0" rIns="182875"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260" name="Google Shape;260;p24"/>
          <p:cNvSpPr txBox="1">
            <a:spLocks noGrp="1"/>
          </p:cNvSpPr>
          <p:nvPr>
            <p:ph type="body" idx="14"/>
          </p:nvPr>
        </p:nvSpPr>
        <p:spPr>
          <a:xfrm>
            <a:off x="6794675" y="3862050"/>
            <a:ext cx="2064000" cy="888600"/>
          </a:xfrm>
          <a:prstGeom prst="rect">
            <a:avLst/>
          </a:prstGeom>
        </p:spPr>
        <p:txBody>
          <a:bodyPr spcFirstLastPara="1" wrap="square" lIns="182875" tIns="0" rIns="182875" bIns="0" anchor="t" anchorCtr="0">
            <a:noAutofit/>
          </a:bodyPr>
          <a:lstStyle>
            <a:lvl1pPr marL="457200" lvl="0" indent="-292100">
              <a:spcBef>
                <a:spcPts val="0"/>
              </a:spcBef>
              <a:spcAft>
                <a:spcPts val="0"/>
              </a:spcAft>
              <a:buSzPts val="1000"/>
              <a:buChar char="●"/>
              <a:defRPr sz="1000"/>
            </a:lvl1pPr>
            <a:lvl2pPr marL="914400" lvl="1" indent="-292100">
              <a:spcBef>
                <a:spcPts val="0"/>
              </a:spcBef>
              <a:spcAft>
                <a:spcPts val="0"/>
              </a:spcAft>
              <a:buSzPts val="1000"/>
              <a:buChar char="○"/>
              <a:defRPr sz="1000"/>
            </a:lvl2pPr>
            <a:lvl3pPr marL="1371600" lvl="2" indent="-292100">
              <a:spcBef>
                <a:spcPts val="0"/>
              </a:spcBef>
              <a:spcAft>
                <a:spcPts val="0"/>
              </a:spcAft>
              <a:buSzPts val="1000"/>
              <a:buChar char="■"/>
              <a:defRPr sz="1000"/>
            </a:lvl3pPr>
            <a:lvl4pPr marL="1828800" lvl="3" indent="-292100">
              <a:spcBef>
                <a:spcPts val="0"/>
              </a:spcBef>
              <a:spcAft>
                <a:spcPts val="0"/>
              </a:spcAft>
              <a:buSzPts val="1000"/>
              <a:buChar char="●"/>
              <a:defRPr sz="1000"/>
            </a:lvl4pPr>
            <a:lvl5pPr marL="2286000" lvl="4" indent="-292100">
              <a:spcBef>
                <a:spcPts val="0"/>
              </a:spcBef>
              <a:spcAft>
                <a:spcPts val="0"/>
              </a:spcAft>
              <a:buSzPts val="1000"/>
              <a:buChar char="○"/>
              <a:defRPr sz="1000"/>
            </a:lvl5pPr>
            <a:lvl6pPr marL="2743200" lvl="5" indent="-292100">
              <a:spcBef>
                <a:spcPts val="0"/>
              </a:spcBef>
              <a:spcAft>
                <a:spcPts val="0"/>
              </a:spcAft>
              <a:buSzPts val="1000"/>
              <a:buChar char="■"/>
              <a:defRPr sz="1000"/>
            </a:lvl6pPr>
            <a:lvl7pPr marL="3200400" lvl="6" indent="-292100">
              <a:spcBef>
                <a:spcPts val="0"/>
              </a:spcBef>
              <a:spcAft>
                <a:spcPts val="0"/>
              </a:spcAft>
              <a:buSzPts val="1000"/>
              <a:buChar char="●"/>
              <a:defRPr sz="1000"/>
            </a:lvl7pPr>
            <a:lvl8pPr marL="3657600" lvl="7" indent="-292100">
              <a:spcBef>
                <a:spcPts val="0"/>
              </a:spcBef>
              <a:spcAft>
                <a:spcPts val="0"/>
              </a:spcAft>
              <a:buSzPts val="1000"/>
              <a:buChar char="○"/>
              <a:defRPr sz="1000"/>
            </a:lvl8pPr>
            <a:lvl9pPr marL="4114800" lvl="8" indent="-292100">
              <a:spcBef>
                <a:spcPts val="0"/>
              </a:spcBef>
              <a:spcAft>
                <a:spcPts val="0"/>
              </a:spcAft>
              <a:buSzPts val="1000"/>
              <a:buChar char="■"/>
              <a:defRPr sz="1000"/>
            </a:lvl9pPr>
          </a:lstStyle>
          <a:p>
            <a:endParaRPr/>
          </a:p>
        </p:txBody>
      </p:sp>
      <p:sp>
        <p:nvSpPr>
          <p:cNvPr id="261" name="Google Shape;261;p24"/>
          <p:cNvSpPr>
            <a:spLocks noGrp="1"/>
          </p:cNvSpPr>
          <p:nvPr>
            <p:ph type="pic" idx="15"/>
          </p:nvPr>
        </p:nvSpPr>
        <p:spPr>
          <a:xfrm>
            <a:off x="6794975" y="1980250"/>
            <a:ext cx="2064000" cy="1122300"/>
          </a:xfrm>
          <a:prstGeom prst="round2SameRect">
            <a:avLst>
              <a:gd name="adj1" fmla="val 16667"/>
              <a:gd name="adj2" fmla="val 0"/>
            </a:avLst>
          </a:prstGeom>
          <a:noFill/>
          <a:ln>
            <a:noFill/>
          </a:ln>
        </p:spPr>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Main point - Alt 3">
  <p:cSld name="CUSTOM_3">
    <p:bg>
      <p:bgPr>
        <a:solidFill>
          <a:schemeClr val="lt2"/>
        </a:solidFill>
        <a:effectLst/>
      </p:bgPr>
    </p:bg>
    <p:spTree>
      <p:nvGrpSpPr>
        <p:cNvPr id="1" name="Shape 262"/>
        <p:cNvGrpSpPr/>
        <p:nvPr/>
      </p:nvGrpSpPr>
      <p:grpSpPr>
        <a:xfrm>
          <a:off x="0" y="0"/>
          <a:ext cx="0" cy="0"/>
          <a:chOff x="0" y="0"/>
          <a:chExt cx="0" cy="0"/>
        </a:xfrm>
      </p:grpSpPr>
      <p:sp>
        <p:nvSpPr>
          <p:cNvPr id="263" name="Google Shape;263;p25"/>
          <p:cNvSpPr>
            <a:spLocks noGrp="1"/>
          </p:cNvSpPr>
          <p:nvPr>
            <p:ph type="pic" idx="2"/>
          </p:nvPr>
        </p:nvSpPr>
        <p:spPr>
          <a:xfrm>
            <a:off x="5965025" y="3740450"/>
            <a:ext cx="2894400" cy="1116900"/>
          </a:xfrm>
          <a:prstGeom prst="roundRect">
            <a:avLst>
              <a:gd name="adj" fmla="val 13273"/>
            </a:avLst>
          </a:prstGeom>
          <a:noFill/>
          <a:ln>
            <a:noFill/>
          </a:ln>
        </p:spPr>
      </p:sp>
      <p:sp>
        <p:nvSpPr>
          <p:cNvPr id="264" name="Google Shape;264;p25"/>
          <p:cNvSpPr/>
          <p:nvPr/>
        </p:nvSpPr>
        <p:spPr>
          <a:xfrm rot="10800000" flipH="1">
            <a:off x="575775" y="282975"/>
            <a:ext cx="7992600" cy="3457500"/>
          </a:xfrm>
          <a:prstGeom prst="round2DiagRect">
            <a:avLst>
              <a:gd name="adj1" fmla="val 9463"/>
              <a:gd name="adj2" fmla="val 0"/>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
        <p:nvSpPr>
          <p:cNvPr id="265" name="Google Shape;265;p25"/>
          <p:cNvSpPr/>
          <p:nvPr/>
        </p:nvSpPr>
        <p:spPr>
          <a:xfrm rot="10800000" flipH="1">
            <a:off x="575775" y="3740475"/>
            <a:ext cx="5389200" cy="1116900"/>
          </a:xfrm>
          <a:prstGeom prst="round2DiagRect">
            <a:avLst>
              <a:gd name="adj1" fmla="val 16002"/>
              <a:gd name="adj2" fmla="val 0"/>
            </a:avLst>
          </a:prstGeom>
          <a:solidFill>
            <a:schemeClr val="accent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
        <p:nvSpPr>
          <p:cNvPr id="266" name="Google Shape;266;p25"/>
          <p:cNvSpPr/>
          <p:nvPr/>
        </p:nvSpPr>
        <p:spPr>
          <a:xfrm rot="10800000">
            <a:off x="284775" y="282975"/>
            <a:ext cx="291000" cy="4574400"/>
          </a:xfrm>
          <a:prstGeom prst="roundRect">
            <a:avLst>
              <a:gd name="adj" fmla="val 5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
        <p:nvSpPr>
          <p:cNvPr id="267" name="Google Shape;267;p25"/>
          <p:cNvSpPr/>
          <p:nvPr/>
        </p:nvSpPr>
        <p:spPr>
          <a:xfrm rot="10800000">
            <a:off x="8568225" y="282900"/>
            <a:ext cx="291000" cy="34575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Outfit"/>
              <a:ea typeface="Outfit"/>
              <a:cs typeface="Outfit"/>
              <a:sym typeface="Outfit"/>
            </a:endParaRPr>
          </a:p>
        </p:txBody>
      </p:sp>
      <p:sp>
        <p:nvSpPr>
          <p:cNvPr id="268" name="Google Shape;268;p25"/>
          <p:cNvSpPr txBox="1">
            <a:spLocks noGrp="1"/>
          </p:cNvSpPr>
          <p:nvPr>
            <p:ph type="title"/>
          </p:nvPr>
        </p:nvSpPr>
        <p:spPr>
          <a:xfrm>
            <a:off x="917100" y="528525"/>
            <a:ext cx="7337100" cy="2912100"/>
          </a:xfrm>
          <a:prstGeom prst="rect">
            <a:avLst/>
          </a:prstGeom>
        </p:spPr>
        <p:txBody>
          <a:bodyPr spcFirstLastPara="1" wrap="square" lIns="0" tIns="0" rIns="0" bIns="0" anchor="t" anchorCtr="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269" name="Google Shape;269;p25"/>
          <p:cNvSpPr txBox="1">
            <a:spLocks noGrp="1"/>
          </p:cNvSpPr>
          <p:nvPr>
            <p:ph type="subTitle" idx="1"/>
          </p:nvPr>
        </p:nvSpPr>
        <p:spPr>
          <a:xfrm>
            <a:off x="917100" y="3989175"/>
            <a:ext cx="4625100" cy="597900"/>
          </a:xfrm>
          <a:prstGeom prst="rect">
            <a:avLst/>
          </a:prstGeom>
        </p:spPr>
        <p:txBody>
          <a:bodyPr spcFirstLastPara="1" wrap="square" lIns="0" tIns="0" rIns="0" bIns="0" anchor="t" anchorCtr="0">
            <a:noAutofit/>
          </a:bodyPr>
          <a:lstStyle>
            <a:lvl1pPr lvl="0">
              <a:spcBef>
                <a:spcPts val="0"/>
              </a:spcBef>
              <a:spcAft>
                <a:spcPts val="0"/>
              </a:spcAft>
              <a:buSzPts val="1800"/>
              <a:buFont typeface="Outfit"/>
              <a:buNone/>
              <a:defRPr sz="1800">
                <a:latin typeface="Outfit"/>
                <a:ea typeface="Outfit"/>
                <a:cs typeface="Outfit"/>
                <a:sym typeface="Outfit"/>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Four cards - Alt 1">
  <p:cSld name="CUSTOM_4">
    <p:bg>
      <p:bgPr>
        <a:solidFill>
          <a:schemeClr val="lt2"/>
        </a:solidFill>
        <a:effectLst/>
      </p:bgPr>
    </p:bg>
    <p:spTree>
      <p:nvGrpSpPr>
        <p:cNvPr id="1" name="Shape 270"/>
        <p:cNvGrpSpPr/>
        <p:nvPr/>
      </p:nvGrpSpPr>
      <p:grpSpPr>
        <a:xfrm>
          <a:off x="0" y="0"/>
          <a:ext cx="0" cy="0"/>
          <a:chOff x="0" y="0"/>
          <a:chExt cx="0" cy="0"/>
        </a:xfrm>
      </p:grpSpPr>
      <p:sp>
        <p:nvSpPr>
          <p:cNvPr id="271" name="Google Shape;271;p26"/>
          <p:cNvSpPr>
            <a:spLocks noGrp="1"/>
          </p:cNvSpPr>
          <p:nvPr>
            <p:ph type="pic" idx="2"/>
          </p:nvPr>
        </p:nvSpPr>
        <p:spPr>
          <a:xfrm>
            <a:off x="717825" y="2478076"/>
            <a:ext cx="1197900" cy="1197900"/>
          </a:xfrm>
          <a:prstGeom prst="ellipse">
            <a:avLst/>
          </a:prstGeom>
          <a:noFill/>
          <a:ln w="9525" cap="flat" cmpd="sng">
            <a:solidFill>
              <a:schemeClr val="lt2"/>
            </a:solidFill>
            <a:prstDash val="solid"/>
            <a:round/>
            <a:headEnd type="none" w="sm" len="sm"/>
            <a:tailEnd type="none" w="sm" len="sm"/>
          </a:ln>
        </p:spPr>
      </p:sp>
      <p:sp>
        <p:nvSpPr>
          <p:cNvPr id="272" name="Google Shape;272;p26"/>
          <p:cNvSpPr>
            <a:spLocks noGrp="1"/>
          </p:cNvSpPr>
          <p:nvPr>
            <p:ph type="pic" idx="3"/>
          </p:nvPr>
        </p:nvSpPr>
        <p:spPr>
          <a:xfrm>
            <a:off x="2887875" y="2478076"/>
            <a:ext cx="1197900" cy="1197900"/>
          </a:xfrm>
          <a:prstGeom prst="ellipse">
            <a:avLst/>
          </a:prstGeom>
          <a:noFill/>
          <a:ln w="9525" cap="flat" cmpd="sng">
            <a:solidFill>
              <a:schemeClr val="lt2"/>
            </a:solidFill>
            <a:prstDash val="solid"/>
            <a:round/>
            <a:headEnd type="none" w="sm" len="sm"/>
            <a:tailEnd type="none" w="sm" len="sm"/>
          </a:ln>
        </p:spPr>
      </p:sp>
      <p:sp>
        <p:nvSpPr>
          <p:cNvPr id="273" name="Google Shape;273;p26"/>
          <p:cNvSpPr>
            <a:spLocks noGrp="1"/>
          </p:cNvSpPr>
          <p:nvPr>
            <p:ph type="pic" idx="4"/>
          </p:nvPr>
        </p:nvSpPr>
        <p:spPr>
          <a:xfrm>
            <a:off x="5057925" y="2478076"/>
            <a:ext cx="1197900" cy="1197900"/>
          </a:xfrm>
          <a:prstGeom prst="ellipse">
            <a:avLst/>
          </a:prstGeom>
          <a:noFill/>
          <a:ln w="9525" cap="flat" cmpd="sng">
            <a:solidFill>
              <a:schemeClr val="lt2"/>
            </a:solidFill>
            <a:prstDash val="solid"/>
            <a:round/>
            <a:headEnd type="none" w="sm" len="sm"/>
            <a:tailEnd type="none" w="sm" len="sm"/>
          </a:ln>
        </p:spPr>
      </p:sp>
      <p:sp>
        <p:nvSpPr>
          <p:cNvPr id="274" name="Google Shape;274;p26"/>
          <p:cNvSpPr>
            <a:spLocks noGrp="1"/>
          </p:cNvSpPr>
          <p:nvPr>
            <p:ph type="pic" idx="5"/>
          </p:nvPr>
        </p:nvSpPr>
        <p:spPr>
          <a:xfrm>
            <a:off x="7227975" y="2478076"/>
            <a:ext cx="1197900" cy="1197900"/>
          </a:xfrm>
          <a:prstGeom prst="ellipse">
            <a:avLst/>
          </a:prstGeom>
          <a:noFill/>
          <a:ln w="9525" cap="flat" cmpd="sng">
            <a:solidFill>
              <a:schemeClr val="lt2"/>
            </a:solidFill>
            <a:prstDash val="solid"/>
            <a:round/>
            <a:headEnd type="none" w="sm" len="sm"/>
            <a:tailEnd type="none" w="sm" len="sm"/>
          </a:ln>
        </p:spPr>
      </p:sp>
      <p:sp>
        <p:nvSpPr>
          <p:cNvPr id="275" name="Google Shape;275;p26"/>
          <p:cNvSpPr txBox="1">
            <a:spLocks noGrp="1"/>
          </p:cNvSpPr>
          <p:nvPr>
            <p:ph type="subTitle" idx="1"/>
          </p:nvPr>
        </p:nvSpPr>
        <p:spPr>
          <a:xfrm>
            <a:off x="284775" y="1675050"/>
            <a:ext cx="1933800" cy="558600"/>
          </a:xfrm>
          <a:prstGeom prst="rect">
            <a:avLst/>
          </a:prstGeom>
        </p:spPr>
        <p:txBody>
          <a:bodyPr spcFirstLastPara="1" wrap="square" lIns="182875" tIns="182875" rIns="182875" bIns="0" anchor="t" anchorCtr="0">
            <a:noAutofit/>
          </a:bodyPr>
          <a:lstStyle>
            <a:lvl1pPr lvl="0">
              <a:lnSpc>
                <a:spcPct val="90000"/>
              </a:lnSpc>
              <a:spcBef>
                <a:spcPts val="0"/>
              </a:spcBef>
              <a:spcAft>
                <a:spcPts val="0"/>
              </a:spcAft>
              <a:buSzPts val="1800"/>
              <a:buNone/>
              <a:defRPr sz="1800" b="1"/>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276" name="Google Shape;276;p26"/>
          <p:cNvSpPr txBox="1">
            <a:spLocks noGrp="1"/>
          </p:cNvSpPr>
          <p:nvPr>
            <p:ph type="subTitle" idx="6"/>
          </p:nvPr>
        </p:nvSpPr>
        <p:spPr>
          <a:xfrm>
            <a:off x="2454825" y="1675050"/>
            <a:ext cx="1933800" cy="558600"/>
          </a:xfrm>
          <a:prstGeom prst="rect">
            <a:avLst/>
          </a:prstGeom>
        </p:spPr>
        <p:txBody>
          <a:bodyPr spcFirstLastPara="1" wrap="square" lIns="182875" tIns="182875" rIns="182875" bIns="0" anchor="t" anchorCtr="0">
            <a:noAutofit/>
          </a:bodyPr>
          <a:lstStyle>
            <a:lvl1pPr lvl="0">
              <a:lnSpc>
                <a:spcPct val="90000"/>
              </a:lnSpc>
              <a:spcBef>
                <a:spcPts val="0"/>
              </a:spcBef>
              <a:spcAft>
                <a:spcPts val="0"/>
              </a:spcAft>
              <a:buClr>
                <a:schemeClr val="lt1"/>
              </a:buClr>
              <a:buSzPts val="1800"/>
              <a:buNone/>
              <a:defRPr sz="1800" b="1"/>
            </a:lvl1pPr>
            <a:lvl2pPr lvl="1">
              <a:lnSpc>
                <a:spcPct val="90000"/>
              </a:lnSpc>
              <a:spcBef>
                <a:spcPts val="0"/>
              </a:spcBef>
              <a:spcAft>
                <a:spcPts val="0"/>
              </a:spcAft>
              <a:buSzPts val="1200"/>
              <a:buNone/>
              <a:defRPr/>
            </a:lvl2pPr>
            <a:lvl3pPr lvl="2">
              <a:lnSpc>
                <a:spcPct val="90000"/>
              </a:lnSpc>
              <a:spcBef>
                <a:spcPts val="0"/>
              </a:spcBef>
              <a:spcAft>
                <a:spcPts val="0"/>
              </a:spcAft>
              <a:buSzPts val="1200"/>
              <a:buNone/>
              <a:defRPr/>
            </a:lvl3pPr>
            <a:lvl4pPr lvl="3">
              <a:lnSpc>
                <a:spcPct val="90000"/>
              </a:lnSpc>
              <a:spcBef>
                <a:spcPts val="0"/>
              </a:spcBef>
              <a:spcAft>
                <a:spcPts val="0"/>
              </a:spcAft>
              <a:buSzPts val="1200"/>
              <a:buNone/>
              <a:defRPr/>
            </a:lvl4pPr>
            <a:lvl5pPr lvl="4">
              <a:lnSpc>
                <a:spcPct val="90000"/>
              </a:lnSpc>
              <a:spcBef>
                <a:spcPts val="0"/>
              </a:spcBef>
              <a:spcAft>
                <a:spcPts val="0"/>
              </a:spcAft>
              <a:buSzPts val="1200"/>
              <a:buNone/>
              <a:defRPr/>
            </a:lvl5pPr>
            <a:lvl6pPr lvl="5">
              <a:lnSpc>
                <a:spcPct val="90000"/>
              </a:lnSpc>
              <a:spcBef>
                <a:spcPts val="0"/>
              </a:spcBef>
              <a:spcAft>
                <a:spcPts val="0"/>
              </a:spcAft>
              <a:buSzPts val="1200"/>
              <a:buNone/>
              <a:defRPr/>
            </a:lvl6pPr>
            <a:lvl7pPr lvl="6">
              <a:lnSpc>
                <a:spcPct val="90000"/>
              </a:lnSpc>
              <a:spcBef>
                <a:spcPts val="0"/>
              </a:spcBef>
              <a:spcAft>
                <a:spcPts val="0"/>
              </a:spcAft>
              <a:buSzPts val="1200"/>
              <a:buNone/>
              <a:defRPr/>
            </a:lvl7pPr>
            <a:lvl8pPr lvl="7">
              <a:lnSpc>
                <a:spcPct val="90000"/>
              </a:lnSpc>
              <a:spcBef>
                <a:spcPts val="0"/>
              </a:spcBef>
              <a:spcAft>
                <a:spcPts val="0"/>
              </a:spcAft>
              <a:buSzPts val="1200"/>
              <a:buNone/>
              <a:defRPr/>
            </a:lvl8pPr>
            <a:lvl9pPr lvl="8">
              <a:lnSpc>
                <a:spcPct val="90000"/>
              </a:lnSpc>
              <a:spcBef>
                <a:spcPts val="0"/>
              </a:spcBef>
              <a:spcAft>
                <a:spcPts val="0"/>
              </a:spcAft>
              <a:buSzPts val="1200"/>
              <a:buNone/>
              <a:defRPr/>
            </a:lvl9pPr>
          </a:lstStyle>
          <a:p>
            <a:endParaRPr/>
          </a:p>
        </p:txBody>
      </p:sp>
      <p:sp>
        <p:nvSpPr>
          <p:cNvPr id="277" name="Google Shape;277;p26"/>
          <p:cNvSpPr txBox="1">
            <a:spLocks noGrp="1"/>
          </p:cNvSpPr>
          <p:nvPr>
            <p:ph type="subTitle" idx="7"/>
          </p:nvPr>
        </p:nvSpPr>
        <p:spPr>
          <a:xfrm>
            <a:off x="4624863" y="1675050"/>
            <a:ext cx="1933800" cy="558600"/>
          </a:xfrm>
          <a:prstGeom prst="rect">
            <a:avLst/>
          </a:prstGeom>
        </p:spPr>
        <p:txBody>
          <a:bodyPr spcFirstLastPara="1" wrap="square" lIns="182875" tIns="182875" rIns="182875" bIns="0" anchor="t" anchorCtr="0">
            <a:noAutofit/>
          </a:bodyPr>
          <a:lstStyle>
            <a:lvl1pPr lvl="0">
              <a:lnSpc>
                <a:spcPct val="90000"/>
              </a:lnSpc>
              <a:spcBef>
                <a:spcPts val="0"/>
              </a:spcBef>
              <a:spcAft>
                <a:spcPts val="0"/>
              </a:spcAft>
              <a:buClr>
                <a:schemeClr val="lt1"/>
              </a:buClr>
              <a:buSzPts val="1800"/>
              <a:buNone/>
              <a:defRPr sz="1800" b="1"/>
            </a:lvl1pPr>
            <a:lvl2pPr lvl="1">
              <a:lnSpc>
                <a:spcPct val="90000"/>
              </a:lnSpc>
              <a:spcBef>
                <a:spcPts val="0"/>
              </a:spcBef>
              <a:spcAft>
                <a:spcPts val="0"/>
              </a:spcAft>
              <a:buSzPts val="1200"/>
              <a:buNone/>
              <a:defRPr/>
            </a:lvl2pPr>
            <a:lvl3pPr lvl="2">
              <a:lnSpc>
                <a:spcPct val="90000"/>
              </a:lnSpc>
              <a:spcBef>
                <a:spcPts val="0"/>
              </a:spcBef>
              <a:spcAft>
                <a:spcPts val="0"/>
              </a:spcAft>
              <a:buSzPts val="1200"/>
              <a:buNone/>
              <a:defRPr/>
            </a:lvl3pPr>
            <a:lvl4pPr lvl="3">
              <a:lnSpc>
                <a:spcPct val="90000"/>
              </a:lnSpc>
              <a:spcBef>
                <a:spcPts val="0"/>
              </a:spcBef>
              <a:spcAft>
                <a:spcPts val="0"/>
              </a:spcAft>
              <a:buSzPts val="1200"/>
              <a:buNone/>
              <a:defRPr/>
            </a:lvl4pPr>
            <a:lvl5pPr lvl="4">
              <a:lnSpc>
                <a:spcPct val="90000"/>
              </a:lnSpc>
              <a:spcBef>
                <a:spcPts val="0"/>
              </a:spcBef>
              <a:spcAft>
                <a:spcPts val="0"/>
              </a:spcAft>
              <a:buSzPts val="1200"/>
              <a:buNone/>
              <a:defRPr/>
            </a:lvl5pPr>
            <a:lvl6pPr lvl="5">
              <a:lnSpc>
                <a:spcPct val="90000"/>
              </a:lnSpc>
              <a:spcBef>
                <a:spcPts val="0"/>
              </a:spcBef>
              <a:spcAft>
                <a:spcPts val="0"/>
              </a:spcAft>
              <a:buSzPts val="1200"/>
              <a:buNone/>
              <a:defRPr/>
            </a:lvl6pPr>
            <a:lvl7pPr lvl="6">
              <a:lnSpc>
                <a:spcPct val="90000"/>
              </a:lnSpc>
              <a:spcBef>
                <a:spcPts val="0"/>
              </a:spcBef>
              <a:spcAft>
                <a:spcPts val="0"/>
              </a:spcAft>
              <a:buSzPts val="1200"/>
              <a:buNone/>
              <a:defRPr/>
            </a:lvl7pPr>
            <a:lvl8pPr lvl="7">
              <a:lnSpc>
                <a:spcPct val="90000"/>
              </a:lnSpc>
              <a:spcBef>
                <a:spcPts val="0"/>
              </a:spcBef>
              <a:spcAft>
                <a:spcPts val="0"/>
              </a:spcAft>
              <a:buSzPts val="1200"/>
              <a:buNone/>
              <a:defRPr/>
            </a:lvl8pPr>
            <a:lvl9pPr lvl="8">
              <a:lnSpc>
                <a:spcPct val="90000"/>
              </a:lnSpc>
              <a:spcBef>
                <a:spcPts val="0"/>
              </a:spcBef>
              <a:spcAft>
                <a:spcPts val="0"/>
              </a:spcAft>
              <a:buSzPts val="1200"/>
              <a:buNone/>
              <a:defRPr/>
            </a:lvl9pPr>
          </a:lstStyle>
          <a:p>
            <a:endParaRPr/>
          </a:p>
        </p:txBody>
      </p:sp>
      <p:sp>
        <p:nvSpPr>
          <p:cNvPr id="278" name="Google Shape;278;p26"/>
          <p:cNvSpPr txBox="1">
            <a:spLocks noGrp="1"/>
          </p:cNvSpPr>
          <p:nvPr>
            <p:ph type="subTitle" idx="8"/>
          </p:nvPr>
        </p:nvSpPr>
        <p:spPr>
          <a:xfrm>
            <a:off x="6794913" y="1675050"/>
            <a:ext cx="1933800" cy="558600"/>
          </a:xfrm>
          <a:prstGeom prst="rect">
            <a:avLst/>
          </a:prstGeom>
        </p:spPr>
        <p:txBody>
          <a:bodyPr spcFirstLastPara="1" wrap="square" lIns="182875" tIns="182875" rIns="182875" bIns="0" anchor="t" anchorCtr="0">
            <a:noAutofit/>
          </a:bodyPr>
          <a:lstStyle>
            <a:lvl1pPr lvl="0">
              <a:lnSpc>
                <a:spcPct val="90000"/>
              </a:lnSpc>
              <a:spcBef>
                <a:spcPts val="0"/>
              </a:spcBef>
              <a:spcAft>
                <a:spcPts val="0"/>
              </a:spcAft>
              <a:buClr>
                <a:schemeClr val="lt2"/>
              </a:buClr>
              <a:buSzPts val="1800"/>
              <a:buNone/>
              <a:defRPr sz="1800" b="1">
                <a:solidFill>
                  <a:schemeClr val="lt2"/>
                </a:solidFill>
              </a:defRPr>
            </a:lvl1pPr>
            <a:lvl2pPr lvl="1">
              <a:lnSpc>
                <a:spcPct val="90000"/>
              </a:lnSpc>
              <a:spcBef>
                <a:spcPts val="0"/>
              </a:spcBef>
              <a:spcAft>
                <a:spcPts val="0"/>
              </a:spcAft>
              <a:buClr>
                <a:schemeClr val="lt2"/>
              </a:buClr>
              <a:buSzPts val="1200"/>
              <a:buNone/>
              <a:defRPr>
                <a:solidFill>
                  <a:schemeClr val="lt2"/>
                </a:solidFill>
              </a:defRPr>
            </a:lvl2pPr>
            <a:lvl3pPr lvl="2">
              <a:lnSpc>
                <a:spcPct val="90000"/>
              </a:lnSpc>
              <a:spcBef>
                <a:spcPts val="0"/>
              </a:spcBef>
              <a:spcAft>
                <a:spcPts val="0"/>
              </a:spcAft>
              <a:buClr>
                <a:schemeClr val="lt2"/>
              </a:buClr>
              <a:buSzPts val="1200"/>
              <a:buNone/>
              <a:defRPr>
                <a:solidFill>
                  <a:schemeClr val="lt2"/>
                </a:solidFill>
              </a:defRPr>
            </a:lvl3pPr>
            <a:lvl4pPr lvl="3">
              <a:lnSpc>
                <a:spcPct val="90000"/>
              </a:lnSpc>
              <a:spcBef>
                <a:spcPts val="0"/>
              </a:spcBef>
              <a:spcAft>
                <a:spcPts val="0"/>
              </a:spcAft>
              <a:buClr>
                <a:schemeClr val="lt2"/>
              </a:buClr>
              <a:buSzPts val="1200"/>
              <a:buNone/>
              <a:defRPr>
                <a:solidFill>
                  <a:schemeClr val="lt2"/>
                </a:solidFill>
              </a:defRPr>
            </a:lvl4pPr>
            <a:lvl5pPr lvl="4">
              <a:lnSpc>
                <a:spcPct val="90000"/>
              </a:lnSpc>
              <a:spcBef>
                <a:spcPts val="0"/>
              </a:spcBef>
              <a:spcAft>
                <a:spcPts val="0"/>
              </a:spcAft>
              <a:buClr>
                <a:schemeClr val="lt2"/>
              </a:buClr>
              <a:buSzPts val="1200"/>
              <a:buNone/>
              <a:defRPr>
                <a:solidFill>
                  <a:schemeClr val="lt2"/>
                </a:solidFill>
              </a:defRPr>
            </a:lvl5pPr>
            <a:lvl6pPr lvl="5">
              <a:lnSpc>
                <a:spcPct val="90000"/>
              </a:lnSpc>
              <a:spcBef>
                <a:spcPts val="0"/>
              </a:spcBef>
              <a:spcAft>
                <a:spcPts val="0"/>
              </a:spcAft>
              <a:buClr>
                <a:schemeClr val="lt2"/>
              </a:buClr>
              <a:buSzPts val="1200"/>
              <a:buNone/>
              <a:defRPr>
                <a:solidFill>
                  <a:schemeClr val="lt2"/>
                </a:solidFill>
              </a:defRPr>
            </a:lvl6pPr>
            <a:lvl7pPr lvl="6">
              <a:lnSpc>
                <a:spcPct val="90000"/>
              </a:lnSpc>
              <a:spcBef>
                <a:spcPts val="0"/>
              </a:spcBef>
              <a:spcAft>
                <a:spcPts val="0"/>
              </a:spcAft>
              <a:buClr>
                <a:schemeClr val="lt2"/>
              </a:buClr>
              <a:buSzPts val="1200"/>
              <a:buNone/>
              <a:defRPr>
                <a:solidFill>
                  <a:schemeClr val="lt2"/>
                </a:solidFill>
              </a:defRPr>
            </a:lvl7pPr>
            <a:lvl8pPr lvl="7">
              <a:lnSpc>
                <a:spcPct val="90000"/>
              </a:lnSpc>
              <a:spcBef>
                <a:spcPts val="0"/>
              </a:spcBef>
              <a:spcAft>
                <a:spcPts val="0"/>
              </a:spcAft>
              <a:buClr>
                <a:schemeClr val="lt2"/>
              </a:buClr>
              <a:buSzPts val="1200"/>
              <a:buNone/>
              <a:defRPr>
                <a:solidFill>
                  <a:schemeClr val="lt2"/>
                </a:solidFill>
              </a:defRPr>
            </a:lvl8pPr>
            <a:lvl9pPr lvl="8">
              <a:lnSpc>
                <a:spcPct val="90000"/>
              </a:lnSpc>
              <a:spcBef>
                <a:spcPts val="0"/>
              </a:spcBef>
              <a:spcAft>
                <a:spcPts val="0"/>
              </a:spcAft>
              <a:buClr>
                <a:schemeClr val="lt2"/>
              </a:buClr>
              <a:buSzPts val="1200"/>
              <a:buNone/>
              <a:defRPr>
                <a:solidFill>
                  <a:schemeClr val="lt2"/>
                </a:solidFill>
              </a:defRPr>
            </a:lvl9pPr>
          </a:lstStyle>
          <a:p>
            <a:endParaRPr/>
          </a:p>
        </p:txBody>
      </p:sp>
      <p:sp>
        <p:nvSpPr>
          <p:cNvPr id="279" name="Google Shape;279;p26"/>
          <p:cNvSpPr txBox="1">
            <a:spLocks noGrp="1"/>
          </p:cNvSpPr>
          <p:nvPr>
            <p:ph type="subTitle" idx="9"/>
          </p:nvPr>
        </p:nvSpPr>
        <p:spPr>
          <a:xfrm>
            <a:off x="284775" y="3874800"/>
            <a:ext cx="2064000" cy="971400"/>
          </a:xfrm>
          <a:prstGeom prst="rect">
            <a:avLst/>
          </a:prstGeom>
        </p:spPr>
        <p:txBody>
          <a:bodyPr spcFirstLastPara="1" wrap="square" lIns="182875" tIns="0" rIns="182875" bIns="182875" anchor="t" anchorCtr="0">
            <a:noAutofit/>
          </a:bodyPr>
          <a:lstStyle>
            <a:lvl1pPr lvl="0">
              <a:spcBef>
                <a:spcPts val="0"/>
              </a:spcBef>
              <a:spcAft>
                <a:spcPts val="0"/>
              </a:spcAft>
              <a:buSzPts val="1000"/>
              <a:buNone/>
              <a:defRPr sz="1000"/>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280" name="Google Shape;280;p26"/>
          <p:cNvSpPr txBox="1">
            <a:spLocks noGrp="1"/>
          </p:cNvSpPr>
          <p:nvPr>
            <p:ph type="subTitle" idx="13"/>
          </p:nvPr>
        </p:nvSpPr>
        <p:spPr>
          <a:xfrm>
            <a:off x="2454825" y="3874800"/>
            <a:ext cx="2064000" cy="971400"/>
          </a:xfrm>
          <a:prstGeom prst="rect">
            <a:avLst/>
          </a:prstGeom>
        </p:spPr>
        <p:txBody>
          <a:bodyPr spcFirstLastPara="1" wrap="square" lIns="182875" tIns="0" rIns="182875" bIns="182875" anchor="t" anchorCtr="0">
            <a:noAutofit/>
          </a:bodyPr>
          <a:lstStyle>
            <a:lvl1pPr lvl="0">
              <a:spcBef>
                <a:spcPts val="0"/>
              </a:spcBef>
              <a:spcAft>
                <a:spcPts val="0"/>
              </a:spcAft>
              <a:buSzPts val="1000"/>
              <a:buNone/>
              <a:defRPr sz="1000"/>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281" name="Google Shape;281;p26"/>
          <p:cNvSpPr txBox="1">
            <a:spLocks noGrp="1"/>
          </p:cNvSpPr>
          <p:nvPr>
            <p:ph type="subTitle" idx="14"/>
          </p:nvPr>
        </p:nvSpPr>
        <p:spPr>
          <a:xfrm>
            <a:off x="4624875" y="3874800"/>
            <a:ext cx="2064000" cy="971400"/>
          </a:xfrm>
          <a:prstGeom prst="rect">
            <a:avLst/>
          </a:prstGeom>
        </p:spPr>
        <p:txBody>
          <a:bodyPr spcFirstLastPara="1" wrap="square" lIns="182875" tIns="0" rIns="182875" bIns="182875" anchor="t" anchorCtr="0">
            <a:noAutofit/>
          </a:bodyPr>
          <a:lstStyle>
            <a:lvl1pPr lvl="0">
              <a:spcBef>
                <a:spcPts val="0"/>
              </a:spcBef>
              <a:spcAft>
                <a:spcPts val="0"/>
              </a:spcAft>
              <a:buSzPts val="1000"/>
              <a:buNone/>
              <a:defRPr sz="1000"/>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282" name="Google Shape;282;p26"/>
          <p:cNvSpPr txBox="1">
            <a:spLocks noGrp="1"/>
          </p:cNvSpPr>
          <p:nvPr>
            <p:ph type="subTitle" idx="15"/>
          </p:nvPr>
        </p:nvSpPr>
        <p:spPr>
          <a:xfrm>
            <a:off x="6794925" y="3874800"/>
            <a:ext cx="2064000" cy="971400"/>
          </a:xfrm>
          <a:prstGeom prst="rect">
            <a:avLst/>
          </a:prstGeom>
        </p:spPr>
        <p:txBody>
          <a:bodyPr spcFirstLastPara="1" wrap="square" lIns="182875" tIns="0" rIns="182875" bIns="182875" anchor="t" anchorCtr="0">
            <a:noAutofit/>
          </a:bodyPr>
          <a:lstStyle>
            <a:lvl1pPr lvl="0">
              <a:spcBef>
                <a:spcPts val="0"/>
              </a:spcBef>
              <a:spcAft>
                <a:spcPts val="0"/>
              </a:spcAft>
              <a:buClr>
                <a:schemeClr val="lt2"/>
              </a:buClr>
              <a:buSzPts val="1000"/>
              <a:buNone/>
              <a:defRPr sz="1000">
                <a:solidFill>
                  <a:schemeClr val="lt2"/>
                </a:solidFill>
              </a:defRPr>
            </a:lvl1pPr>
            <a:lvl2pPr lvl="1">
              <a:spcBef>
                <a:spcPts val="0"/>
              </a:spcBef>
              <a:spcAft>
                <a:spcPts val="0"/>
              </a:spcAft>
              <a:buClr>
                <a:schemeClr val="lt2"/>
              </a:buClr>
              <a:buSzPts val="1200"/>
              <a:buNone/>
              <a:defRPr>
                <a:solidFill>
                  <a:schemeClr val="lt2"/>
                </a:solidFill>
              </a:defRPr>
            </a:lvl2pPr>
            <a:lvl3pPr lvl="2">
              <a:spcBef>
                <a:spcPts val="0"/>
              </a:spcBef>
              <a:spcAft>
                <a:spcPts val="0"/>
              </a:spcAft>
              <a:buClr>
                <a:schemeClr val="lt2"/>
              </a:buClr>
              <a:buSzPts val="1200"/>
              <a:buNone/>
              <a:defRPr>
                <a:solidFill>
                  <a:schemeClr val="lt2"/>
                </a:solidFill>
              </a:defRPr>
            </a:lvl3pPr>
            <a:lvl4pPr lvl="3">
              <a:spcBef>
                <a:spcPts val="0"/>
              </a:spcBef>
              <a:spcAft>
                <a:spcPts val="0"/>
              </a:spcAft>
              <a:buClr>
                <a:schemeClr val="lt2"/>
              </a:buClr>
              <a:buSzPts val="1200"/>
              <a:buNone/>
              <a:defRPr>
                <a:solidFill>
                  <a:schemeClr val="lt2"/>
                </a:solidFill>
              </a:defRPr>
            </a:lvl4pPr>
            <a:lvl5pPr lvl="4">
              <a:spcBef>
                <a:spcPts val="0"/>
              </a:spcBef>
              <a:spcAft>
                <a:spcPts val="0"/>
              </a:spcAft>
              <a:buClr>
                <a:schemeClr val="lt2"/>
              </a:buClr>
              <a:buSzPts val="1200"/>
              <a:buNone/>
              <a:defRPr>
                <a:solidFill>
                  <a:schemeClr val="lt2"/>
                </a:solidFill>
              </a:defRPr>
            </a:lvl5pPr>
            <a:lvl6pPr lvl="5">
              <a:spcBef>
                <a:spcPts val="0"/>
              </a:spcBef>
              <a:spcAft>
                <a:spcPts val="0"/>
              </a:spcAft>
              <a:buClr>
                <a:schemeClr val="lt2"/>
              </a:buClr>
              <a:buSzPts val="1200"/>
              <a:buNone/>
              <a:defRPr>
                <a:solidFill>
                  <a:schemeClr val="lt2"/>
                </a:solidFill>
              </a:defRPr>
            </a:lvl6pPr>
            <a:lvl7pPr lvl="6">
              <a:spcBef>
                <a:spcPts val="0"/>
              </a:spcBef>
              <a:spcAft>
                <a:spcPts val="0"/>
              </a:spcAft>
              <a:buClr>
                <a:schemeClr val="lt2"/>
              </a:buClr>
              <a:buSzPts val="1200"/>
              <a:buNone/>
              <a:defRPr>
                <a:solidFill>
                  <a:schemeClr val="lt2"/>
                </a:solidFill>
              </a:defRPr>
            </a:lvl7pPr>
            <a:lvl8pPr lvl="7">
              <a:spcBef>
                <a:spcPts val="0"/>
              </a:spcBef>
              <a:spcAft>
                <a:spcPts val="0"/>
              </a:spcAft>
              <a:buClr>
                <a:schemeClr val="lt2"/>
              </a:buClr>
              <a:buSzPts val="1200"/>
              <a:buNone/>
              <a:defRPr>
                <a:solidFill>
                  <a:schemeClr val="lt2"/>
                </a:solidFill>
              </a:defRPr>
            </a:lvl8pPr>
            <a:lvl9pPr lvl="8">
              <a:spcBef>
                <a:spcPts val="0"/>
              </a:spcBef>
              <a:spcAft>
                <a:spcPts val="0"/>
              </a:spcAft>
              <a:buClr>
                <a:schemeClr val="lt2"/>
              </a:buClr>
              <a:buSzPts val="1200"/>
              <a:buNone/>
              <a:defRPr>
                <a:solidFill>
                  <a:schemeClr val="lt2"/>
                </a:solidFill>
              </a:defRPr>
            </a:lvl9pPr>
          </a:lstStyle>
          <a:p>
            <a:endParaRPr/>
          </a:p>
        </p:txBody>
      </p:sp>
      <p:sp>
        <p:nvSpPr>
          <p:cNvPr id="283" name="Google Shape;283;p26"/>
          <p:cNvSpPr txBox="1">
            <a:spLocks noGrp="1"/>
          </p:cNvSpPr>
          <p:nvPr>
            <p:ph type="title"/>
          </p:nvPr>
        </p:nvSpPr>
        <p:spPr>
          <a:xfrm>
            <a:off x="284775" y="282900"/>
            <a:ext cx="7851300" cy="4764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Four cards - Alt 2">
  <p:cSld name="CUSTOM_12">
    <p:spTree>
      <p:nvGrpSpPr>
        <p:cNvPr id="1" name="Shape 284"/>
        <p:cNvGrpSpPr/>
        <p:nvPr/>
      </p:nvGrpSpPr>
      <p:grpSpPr>
        <a:xfrm>
          <a:off x="0" y="0"/>
          <a:ext cx="0" cy="0"/>
          <a:chOff x="0" y="0"/>
          <a:chExt cx="0" cy="0"/>
        </a:xfrm>
      </p:grpSpPr>
      <p:sp>
        <p:nvSpPr>
          <p:cNvPr id="285" name="Google Shape;285;p27"/>
          <p:cNvSpPr txBox="1">
            <a:spLocks noGrp="1"/>
          </p:cNvSpPr>
          <p:nvPr>
            <p:ph type="title"/>
          </p:nvPr>
        </p:nvSpPr>
        <p:spPr>
          <a:xfrm>
            <a:off x="3901500" y="1277850"/>
            <a:ext cx="1157700" cy="1010400"/>
          </a:xfrm>
          <a:prstGeom prst="rect">
            <a:avLst/>
          </a:prstGeom>
        </p:spPr>
        <p:txBody>
          <a:bodyPr spcFirstLastPara="1" wrap="square" lIns="164575" tIns="164575" rIns="91425" bIns="0" anchor="t" anchorCtr="0">
            <a:spAutoFit/>
          </a:bodyPr>
          <a:lstStyle>
            <a:lvl1pPr lvl="0">
              <a:lnSpc>
                <a:spcPct val="100000"/>
              </a:lnSpc>
              <a:spcBef>
                <a:spcPts val="0"/>
              </a:spcBef>
              <a:spcAft>
                <a:spcPts val="0"/>
              </a:spcAft>
              <a:buNone/>
              <a:defRPr sz="10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1200" b="1">
                <a:solidFill>
                  <a:schemeClr val="lt2"/>
                </a:solidFill>
              </a:defRPr>
            </a:lvl2pPr>
            <a:lvl3pPr lvl="2">
              <a:lnSpc>
                <a:spcPct val="115000"/>
              </a:lnSpc>
              <a:spcBef>
                <a:spcPts val="0"/>
              </a:spcBef>
              <a:spcAft>
                <a:spcPts val="0"/>
              </a:spcAft>
              <a:buNone/>
              <a:defRPr sz="1200" b="1">
                <a:solidFill>
                  <a:schemeClr val="lt2"/>
                </a:solidFill>
              </a:defRPr>
            </a:lvl3pPr>
            <a:lvl4pPr lvl="3">
              <a:lnSpc>
                <a:spcPct val="115000"/>
              </a:lnSpc>
              <a:spcBef>
                <a:spcPts val="0"/>
              </a:spcBef>
              <a:spcAft>
                <a:spcPts val="0"/>
              </a:spcAft>
              <a:buNone/>
              <a:defRPr sz="1200" b="1">
                <a:solidFill>
                  <a:schemeClr val="lt2"/>
                </a:solidFill>
              </a:defRPr>
            </a:lvl4pPr>
            <a:lvl5pPr lvl="4">
              <a:lnSpc>
                <a:spcPct val="115000"/>
              </a:lnSpc>
              <a:spcBef>
                <a:spcPts val="0"/>
              </a:spcBef>
              <a:spcAft>
                <a:spcPts val="0"/>
              </a:spcAft>
              <a:buNone/>
              <a:defRPr sz="1200" b="1">
                <a:solidFill>
                  <a:schemeClr val="lt2"/>
                </a:solidFill>
              </a:defRPr>
            </a:lvl5pPr>
            <a:lvl6pPr lvl="5">
              <a:lnSpc>
                <a:spcPct val="115000"/>
              </a:lnSpc>
              <a:spcBef>
                <a:spcPts val="0"/>
              </a:spcBef>
              <a:spcAft>
                <a:spcPts val="0"/>
              </a:spcAft>
              <a:buNone/>
              <a:defRPr sz="1200" b="1">
                <a:solidFill>
                  <a:schemeClr val="lt2"/>
                </a:solidFill>
              </a:defRPr>
            </a:lvl6pPr>
            <a:lvl7pPr lvl="6">
              <a:lnSpc>
                <a:spcPct val="115000"/>
              </a:lnSpc>
              <a:spcBef>
                <a:spcPts val="0"/>
              </a:spcBef>
              <a:spcAft>
                <a:spcPts val="0"/>
              </a:spcAft>
              <a:buNone/>
              <a:defRPr sz="1200" b="1">
                <a:solidFill>
                  <a:schemeClr val="lt2"/>
                </a:solidFill>
              </a:defRPr>
            </a:lvl7pPr>
            <a:lvl8pPr lvl="7">
              <a:lnSpc>
                <a:spcPct val="115000"/>
              </a:lnSpc>
              <a:spcBef>
                <a:spcPts val="0"/>
              </a:spcBef>
              <a:spcAft>
                <a:spcPts val="0"/>
              </a:spcAft>
              <a:buNone/>
              <a:defRPr sz="1200" b="1">
                <a:solidFill>
                  <a:schemeClr val="lt2"/>
                </a:solidFill>
              </a:defRPr>
            </a:lvl8pPr>
            <a:lvl9pPr lvl="8">
              <a:lnSpc>
                <a:spcPct val="115000"/>
              </a:lnSpc>
              <a:spcBef>
                <a:spcPts val="0"/>
              </a:spcBef>
              <a:spcAft>
                <a:spcPts val="0"/>
              </a:spcAft>
              <a:buNone/>
              <a:defRPr sz="1200" b="1">
                <a:solidFill>
                  <a:schemeClr val="lt2"/>
                </a:solidFill>
              </a:defRPr>
            </a:lvl9pPr>
          </a:lstStyle>
          <a:p>
            <a:endParaRPr/>
          </a:p>
        </p:txBody>
      </p:sp>
      <p:sp>
        <p:nvSpPr>
          <p:cNvPr id="286" name="Google Shape;286;p27"/>
          <p:cNvSpPr>
            <a:spLocks noGrp="1"/>
          </p:cNvSpPr>
          <p:nvPr>
            <p:ph type="pic" idx="2"/>
          </p:nvPr>
        </p:nvSpPr>
        <p:spPr>
          <a:xfrm>
            <a:off x="1731450" y="1277775"/>
            <a:ext cx="2062500" cy="3352200"/>
          </a:xfrm>
          <a:prstGeom prst="roundRect">
            <a:avLst>
              <a:gd name="adj" fmla="val 10994"/>
            </a:avLst>
          </a:prstGeom>
          <a:noFill/>
          <a:ln>
            <a:noFill/>
          </a:ln>
        </p:spPr>
      </p:sp>
      <p:sp>
        <p:nvSpPr>
          <p:cNvPr id="287" name="Google Shape;287;p27"/>
          <p:cNvSpPr txBox="1">
            <a:spLocks noGrp="1"/>
          </p:cNvSpPr>
          <p:nvPr>
            <p:ph type="title" idx="3"/>
          </p:nvPr>
        </p:nvSpPr>
        <p:spPr>
          <a:xfrm>
            <a:off x="284775" y="282900"/>
            <a:ext cx="7851300" cy="4764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288" name="Google Shape;288;p27"/>
          <p:cNvSpPr txBox="1">
            <a:spLocks noGrp="1"/>
          </p:cNvSpPr>
          <p:nvPr>
            <p:ph type="subTitle" idx="1"/>
          </p:nvPr>
        </p:nvSpPr>
        <p:spPr>
          <a:xfrm>
            <a:off x="1729925" y="1430175"/>
            <a:ext cx="2064000" cy="971400"/>
          </a:xfrm>
          <a:prstGeom prst="rect">
            <a:avLst/>
          </a:prstGeom>
        </p:spPr>
        <p:txBody>
          <a:bodyPr spcFirstLastPara="1" wrap="square" lIns="182875" tIns="0" rIns="182875" bIns="182875" anchor="t" anchorCtr="0">
            <a:noAutofit/>
          </a:bodyPr>
          <a:lstStyle>
            <a:lvl1pPr lvl="0">
              <a:spcBef>
                <a:spcPts val="0"/>
              </a:spcBef>
              <a:spcAft>
                <a:spcPts val="0"/>
              </a:spcAft>
              <a:buSzPts val="1000"/>
              <a:buNone/>
              <a:defRPr sz="1000"/>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289" name="Google Shape;289;p27"/>
          <p:cNvSpPr txBox="1">
            <a:spLocks noGrp="1"/>
          </p:cNvSpPr>
          <p:nvPr>
            <p:ph type="title" idx="4"/>
          </p:nvPr>
        </p:nvSpPr>
        <p:spPr>
          <a:xfrm>
            <a:off x="6071550" y="2401575"/>
            <a:ext cx="2787900" cy="409500"/>
          </a:xfrm>
          <a:prstGeom prst="rect">
            <a:avLst/>
          </a:prstGeom>
        </p:spPr>
        <p:txBody>
          <a:bodyPr spcFirstLastPara="1" wrap="square" lIns="164575" tIns="164575" rIns="91425" bIns="0" anchor="t" anchorCtr="0">
            <a:spAutoFit/>
          </a:bodyPr>
          <a:lstStyle>
            <a:lvl1pPr lvl="0">
              <a:spcBef>
                <a:spcPts val="0"/>
              </a:spcBef>
              <a:spcAft>
                <a:spcPts val="0"/>
              </a:spcAft>
              <a:buNone/>
              <a:defRPr sz="1000">
                <a:latin typeface="Instrument Sans SemiBold"/>
                <a:ea typeface="Instrument Sans SemiBold"/>
                <a:cs typeface="Instrument Sans SemiBold"/>
                <a:sym typeface="Instrument Sans SemiBold"/>
              </a:defRPr>
            </a:lvl1pPr>
            <a:lvl2pPr lvl="1">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2pPr>
            <a:lvl3pPr lvl="2">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3pPr>
            <a:lvl4pPr lvl="3">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4pPr>
            <a:lvl5pPr lvl="4">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5pPr>
            <a:lvl6pPr lvl="5">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6pPr>
            <a:lvl7pPr lvl="6">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7pPr>
            <a:lvl8pPr lvl="7">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8pPr>
            <a:lvl9pPr lvl="8">
              <a:lnSpc>
                <a:spcPct val="115000"/>
              </a:lnSpc>
              <a:spcBef>
                <a:spcPts val="0"/>
              </a:spcBef>
              <a:spcAft>
                <a:spcPts val="0"/>
              </a:spcAft>
              <a:buNone/>
              <a:defRPr sz="1000" b="1">
                <a:solidFill>
                  <a:schemeClr val="lt2"/>
                </a:solidFill>
                <a:latin typeface="Instrument Sans"/>
                <a:ea typeface="Instrument Sans"/>
                <a:cs typeface="Instrument Sans"/>
                <a:sym typeface="Instrument Sans"/>
              </a:defRPr>
            </a:lvl9pPr>
          </a:lstStyle>
          <a:p>
            <a:endParaRPr/>
          </a:p>
        </p:txBody>
      </p:sp>
      <p:sp>
        <p:nvSpPr>
          <p:cNvPr id="290" name="Google Shape;290;p27"/>
          <p:cNvSpPr txBox="1">
            <a:spLocks noGrp="1"/>
          </p:cNvSpPr>
          <p:nvPr>
            <p:ph type="subTitle" idx="5"/>
          </p:nvPr>
        </p:nvSpPr>
        <p:spPr>
          <a:xfrm>
            <a:off x="1731400" y="4750800"/>
            <a:ext cx="1340700" cy="1032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600"/>
            </a:lvl1pPr>
            <a:lvl2pPr lvl="1">
              <a:spcBef>
                <a:spcPts val="0"/>
              </a:spcBef>
              <a:spcAft>
                <a:spcPts val="0"/>
              </a:spcAft>
              <a:buClr>
                <a:schemeClr val="lt1"/>
              </a:buClr>
              <a:buSzPts val="600"/>
              <a:buNone/>
              <a:defRPr sz="600"/>
            </a:lvl2pPr>
            <a:lvl3pPr lvl="2">
              <a:spcBef>
                <a:spcPts val="0"/>
              </a:spcBef>
              <a:spcAft>
                <a:spcPts val="0"/>
              </a:spcAft>
              <a:buClr>
                <a:schemeClr val="lt1"/>
              </a:buClr>
              <a:buSzPts val="600"/>
              <a:buNone/>
              <a:defRPr sz="600"/>
            </a:lvl3pPr>
            <a:lvl4pPr lvl="3">
              <a:spcBef>
                <a:spcPts val="0"/>
              </a:spcBef>
              <a:spcAft>
                <a:spcPts val="0"/>
              </a:spcAft>
              <a:buClr>
                <a:schemeClr val="lt1"/>
              </a:buClr>
              <a:buSzPts val="600"/>
              <a:buNone/>
              <a:defRPr sz="600"/>
            </a:lvl4pPr>
            <a:lvl5pPr lvl="4">
              <a:spcBef>
                <a:spcPts val="0"/>
              </a:spcBef>
              <a:spcAft>
                <a:spcPts val="0"/>
              </a:spcAft>
              <a:buClr>
                <a:schemeClr val="lt1"/>
              </a:buClr>
              <a:buSzPts val="600"/>
              <a:buNone/>
              <a:defRPr sz="600"/>
            </a:lvl5pPr>
            <a:lvl6pPr lvl="5">
              <a:spcBef>
                <a:spcPts val="0"/>
              </a:spcBef>
              <a:spcAft>
                <a:spcPts val="0"/>
              </a:spcAft>
              <a:buClr>
                <a:schemeClr val="lt1"/>
              </a:buClr>
              <a:buSzPts val="600"/>
              <a:buNone/>
              <a:defRPr sz="600"/>
            </a:lvl6pPr>
            <a:lvl7pPr lvl="6">
              <a:spcBef>
                <a:spcPts val="0"/>
              </a:spcBef>
              <a:spcAft>
                <a:spcPts val="0"/>
              </a:spcAft>
              <a:buClr>
                <a:schemeClr val="lt1"/>
              </a:buClr>
              <a:buSzPts val="600"/>
              <a:buNone/>
              <a:defRPr sz="600"/>
            </a:lvl7pPr>
            <a:lvl8pPr lvl="7">
              <a:spcBef>
                <a:spcPts val="0"/>
              </a:spcBef>
              <a:spcAft>
                <a:spcPts val="0"/>
              </a:spcAft>
              <a:buClr>
                <a:schemeClr val="lt1"/>
              </a:buClr>
              <a:buSzPts val="600"/>
              <a:buNone/>
              <a:defRPr sz="600"/>
            </a:lvl8pPr>
            <a:lvl9pPr lvl="8">
              <a:spcBef>
                <a:spcPts val="0"/>
              </a:spcBef>
              <a:spcAft>
                <a:spcPts val="0"/>
              </a:spcAft>
              <a:buClr>
                <a:schemeClr val="lt1"/>
              </a:buClr>
              <a:buSzPts val="600"/>
              <a:buNone/>
              <a:defRPr sz="600"/>
            </a:lvl9pPr>
          </a:lstStyle>
          <a:p>
            <a:endParaRPr/>
          </a:p>
        </p:txBody>
      </p:sp>
      <p:sp>
        <p:nvSpPr>
          <p:cNvPr id="291" name="Google Shape;291;p27"/>
          <p:cNvSpPr txBox="1">
            <a:spLocks noGrp="1"/>
          </p:cNvSpPr>
          <p:nvPr>
            <p:ph type="subTitle" idx="6"/>
          </p:nvPr>
        </p:nvSpPr>
        <p:spPr>
          <a:xfrm>
            <a:off x="7518500" y="4750800"/>
            <a:ext cx="1340700" cy="103200"/>
          </a:xfrm>
          <a:prstGeom prst="rect">
            <a:avLst/>
          </a:prstGeom>
        </p:spPr>
        <p:txBody>
          <a:bodyPr spcFirstLastPara="1" wrap="square" lIns="0" tIns="0" rIns="0" bIns="0" anchor="t" anchorCtr="0">
            <a:noAutofit/>
          </a:bodyPr>
          <a:lstStyle>
            <a:lvl1pPr lvl="0" algn="r">
              <a:lnSpc>
                <a:spcPct val="115000"/>
              </a:lnSpc>
              <a:spcBef>
                <a:spcPts val="0"/>
              </a:spcBef>
              <a:spcAft>
                <a:spcPts val="0"/>
              </a:spcAft>
              <a:buNone/>
              <a:defRPr sz="600"/>
            </a:lvl1pPr>
            <a:lvl2pPr lvl="1" algn="r">
              <a:spcBef>
                <a:spcPts val="0"/>
              </a:spcBef>
              <a:spcAft>
                <a:spcPts val="0"/>
              </a:spcAft>
              <a:buClr>
                <a:schemeClr val="lt1"/>
              </a:buClr>
              <a:buSzPts val="600"/>
              <a:buNone/>
              <a:defRPr sz="600"/>
            </a:lvl2pPr>
            <a:lvl3pPr lvl="2" algn="r">
              <a:spcBef>
                <a:spcPts val="0"/>
              </a:spcBef>
              <a:spcAft>
                <a:spcPts val="0"/>
              </a:spcAft>
              <a:buClr>
                <a:schemeClr val="lt1"/>
              </a:buClr>
              <a:buSzPts val="600"/>
              <a:buNone/>
              <a:defRPr sz="600"/>
            </a:lvl3pPr>
            <a:lvl4pPr lvl="3" algn="r">
              <a:spcBef>
                <a:spcPts val="0"/>
              </a:spcBef>
              <a:spcAft>
                <a:spcPts val="0"/>
              </a:spcAft>
              <a:buClr>
                <a:schemeClr val="lt1"/>
              </a:buClr>
              <a:buSzPts val="600"/>
              <a:buNone/>
              <a:defRPr sz="600"/>
            </a:lvl4pPr>
            <a:lvl5pPr lvl="4" algn="r">
              <a:spcBef>
                <a:spcPts val="0"/>
              </a:spcBef>
              <a:spcAft>
                <a:spcPts val="0"/>
              </a:spcAft>
              <a:buClr>
                <a:schemeClr val="lt1"/>
              </a:buClr>
              <a:buSzPts val="600"/>
              <a:buNone/>
              <a:defRPr sz="600"/>
            </a:lvl5pPr>
            <a:lvl6pPr lvl="5" algn="r">
              <a:spcBef>
                <a:spcPts val="0"/>
              </a:spcBef>
              <a:spcAft>
                <a:spcPts val="0"/>
              </a:spcAft>
              <a:buClr>
                <a:schemeClr val="lt1"/>
              </a:buClr>
              <a:buSzPts val="600"/>
              <a:buNone/>
              <a:defRPr sz="600"/>
            </a:lvl6pPr>
            <a:lvl7pPr lvl="6" algn="r">
              <a:spcBef>
                <a:spcPts val="0"/>
              </a:spcBef>
              <a:spcAft>
                <a:spcPts val="0"/>
              </a:spcAft>
              <a:buClr>
                <a:schemeClr val="lt1"/>
              </a:buClr>
              <a:buSzPts val="600"/>
              <a:buNone/>
              <a:defRPr sz="600"/>
            </a:lvl7pPr>
            <a:lvl8pPr lvl="7" algn="r">
              <a:spcBef>
                <a:spcPts val="0"/>
              </a:spcBef>
              <a:spcAft>
                <a:spcPts val="0"/>
              </a:spcAft>
              <a:buClr>
                <a:schemeClr val="lt1"/>
              </a:buClr>
              <a:buSzPts val="600"/>
              <a:buNone/>
              <a:defRPr sz="600"/>
            </a:lvl8pPr>
            <a:lvl9pPr lvl="8" algn="r">
              <a:spcBef>
                <a:spcPts val="0"/>
              </a:spcBef>
              <a:spcAft>
                <a:spcPts val="0"/>
              </a:spcAft>
              <a:buClr>
                <a:schemeClr val="lt1"/>
              </a:buClr>
              <a:buSzPts val="600"/>
              <a:buNone/>
              <a:defRPr sz="600"/>
            </a:lvl9pPr>
          </a:lstStyle>
          <a:p>
            <a:endParaRPr/>
          </a:p>
        </p:txBody>
      </p:sp>
      <p:sp>
        <p:nvSpPr>
          <p:cNvPr id="292" name="Google Shape;292;p27"/>
          <p:cNvSpPr txBox="1">
            <a:spLocks noGrp="1"/>
          </p:cNvSpPr>
          <p:nvPr>
            <p:ph type="subTitle" idx="7"/>
          </p:nvPr>
        </p:nvSpPr>
        <p:spPr>
          <a:xfrm>
            <a:off x="4071675" y="3061794"/>
            <a:ext cx="1728300" cy="173100"/>
          </a:xfrm>
          <a:prstGeom prst="rect">
            <a:avLst/>
          </a:prstGeom>
        </p:spPr>
        <p:txBody>
          <a:bodyPr spcFirstLastPara="1" wrap="square" lIns="0" tIns="0" rIns="0" bIns="0" anchor="t" anchorCtr="0">
            <a:noAutofit/>
          </a:bodyPr>
          <a:lstStyle>
            <a:lvl1pPr lvl="0">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293" name="Google Shape;293;p27"/>
          <p:cNvSpPr txBox="1">
            <a:spLocks noGrp="1"/>
          </p:cNvSpPr>
          <p:nvPr>
            <p:ph type="subTitle" idx="8"/>
          </p:nvPr>
        </p:nvSpPr>
        <p:spPr>
          <a:xfrm>
            <a:off x="4071675" y="2542375"/>
            <a:ext cx="1728300" cy="519300"/>
          </a:xfrm>
          <a:prstGeom prst="rect">
            <a:avLst/>
          </a:prstGeom>
        </p:spPr>
        <p:txBody>
          <a:bodyPr spcFirstLastPara="1" wrap="square" lIns="0" tIns="0" rIns="0" bIns="0" anchor="t" anchorCtr="0">
            <a:noAutofit/>
          </a:bodyPr>
          <a:lstStyle>
            <a:lvl1pPr lvl="0">
              <a:spcBef>
                <a:spcPts val="0"/>
              </a:spcBef>
              <a:spcAft>
                <a:spcPts val="0"/>
              </a:spcAft>
              <a:buNone/>
              <a:defRPr sz="3600">
                <a:latin typeface="Outfit"/>
                <a:ea typeface="Outfit"/>
                <a:cs typeface="Outfit"/>
                <a:sym typeface="Outfit"/>
              </a:defRPr>
            </a:lvl1pPr>
            <a:lvl2pPr lvl="1">
              <a:spcBef>
                <a:spcPts val="0"/>
              </a:spcBef>
              <a:spcAft>
                <a:spcPts val="0"/>
              </a:spcAft>
              <a:buSzPts val="3600"/>
              <a:buFont typeface="Outfit"/>
              <a:buNone/>
              <a:defRPr sz="3600">
                <a:latin typeface="Outfit"/>
                <a:ea typeface="Outfit"/>
                <a:cs typeface="Outfit"/>
                <a:sym typeface="Outfit"/>
              </a:defRPr>
            </a:lvl2pPr>
            <a:lvl3pPr lvl="2">
              <a:spcBef>
                <a:spcPts val="0"/>
              </a:spcBef>
              <a:spcAft>
                <a:spcPts val="0"/>
              </a:spcAft>
              <a:buSzPts val="3600"/>
              <a:buFont typeface="Outfit"/>
              <a:buNone/>
              <a:defRPr sz="3600">
                <a:latin typeface="Outfit"/>
                <a:ea typeface="Outfit"/>
                <a:cs typeface="Outfit"/>
                <a:sym typeface="Outfit"/>
              </a:defRPr>
            </a:lvl3pPr>
            <a:lvl4pPr lvl="3">
              <a:spcBef>
                <a:spcPts val="0"/>
              </a:spcBef>
              <a:spcAft>
                <a:spcPts val="0"/>
              </a:spcAft>
              <a:buSzPts val="3600"/>
              <a:buFont typeface="Outfit"/>
              <a:buNone/>
              <a:defRPr sz="3600">
                <a:latin typeface="Outfit"/>
                <a:ea typeface="Outfit"/>
                <a:cs typeface="Outfit"/>
                <a:sym typeface="Outfit"/>
              </a:defRPr>
            </a:lvl4pPr>
            <a:lvl5pPr lvl="4">
              <a:spcBef>
                <a:spcPts val="0"/>
              </a:spcBef>
              <a:spcAft>
                <a:spcPts val="0"/>
              </a:spcAft>
              <a:buSzPts val="3600"/>
              <a:buFont typeface="Outfit"/>
              <a:buNone/>
              <a:defRPr sz="3600">
                <a:latin typeface="Outfit"/>
                <a:ea typeface="Outfit"/>
                <a:cs typeface="Outfit"/>
                <a:sym typeface="Outfit"/>
              </a:defRPr>
            </a:lvl5pPr>
            <a:lvl6pPr lvl="5">
              <a:spcBef>
                <a:spcPts val="0"/>
              </a:spcBef>
              <a:spcAft>
                <a:spcPts val="0"/>
              </a:spcAft>
              <a:buSzPts val="3600"/>
              <a:buFont typeface="Outfit"/>
              <a:buNone/>
              <a:defRPr sz="3600">
                <a:latin typeface="Outfit"/>
                <a:ea typeface="Outfit"/>
                <a:cs typeface="Outfit"/>
                <a:sym typeface="Outfit"/>
              </a:defRPr>
            </a:lvl6pPr>
            <a:lvl7pPr lvl="6">
              <a:spcBef>
                <a:spcPts val="0"/>
              </a:spcBef>
              <a:spcAft>
                <a:spcPts val="0"/>
              </a:spcAft>
              <a:buSzPts val="3600"/>
              <a:buFont typeface="Outfit"/>
              <a:buNone/>
              <a:defRPr sz="3600">
                <a:latin typeface="Outfit"/>
                <a:ea typeface="Outfit"/>
                <a:cs typeface="Outfit"/>
                <a:sym typeface="Outfit"/>
              </a:defRPr>
            </a:lvl7pPr>
            <a:lvl8pPr lvl="7">
              <a:spcBef>
                <a:spcPts val="0"/>
              </a:spcBef>
              <a:spcAft>
                <a:spcPts val="0"/>
              </a:spcAft>
              <a:buSzPts val="3600"/>
              <a:buFont typeface="Outfit"/>
              <a:buNone/>
              <a:defRPr sz="3600">
                <a:latin typeface="Outfit"/>
                <a:ea typeface="Outfit"/>
                <a:cs typeface="Outfit"/>
                <a:sym typeface="Outfit"/>
              </a:defRPr>
            </a:lvl8pPr>
            <a:lvl9pPr lvl="8">
              <a:spcBef>
                <a:spcPts val="0"/>
              </a:spcBef>
              <a:spcAft>
                <a:spcPts val="0"/>
              </a:spcAft>
              <a:buSzPts val="3600"/>
              <a:buFont typeface="Outfit"/>
              <a:buNone/>
              <a:defRPr sz="3600">
                <a:latin typeface="Outfit"/>
                <a:ea typeface="Outfit"/>
                <a:cs typeface="Outfit"/>
                <a:sym typeface="Outfit"/>
              </a:defRPr>
            </a:lvl9pPr>
          </a:lstStyle>
          <a:p>
            <a:endParaRPr/>
          </a:p>
        </p:txBody>
      </p:sp>
      <p:sp>
        <p:nvSpPr>
          <p:cNvPr id="294" name="Google Shape;294;p27"/>
          <p:cNvSpPr txBox="1">
            <a:spLocks noGrp="1"/>
          </p:cNvSpPr>
          <p:nvPr>
            <p:ph type="subTitle" idx="9"/>
          </p:nvPr>
        </p:nvSpPr>
        <p:spPr>
          <a:xfrm>
            <a:off x="4071675" y="4178694"/>
            <a:ext cx="1728300" cy="173100"/>
          </a:xfrm>
          <a:prstGeom prst="rect">
            <a:avLst/>
          </a:prstGeom>
        </p:spPr>
        <p:txBody>
          <a:bodyPr spcFirstLastPara="1" wrap="square" lIns="0" tIns="0" rIns="0" bIns="0" anchor="t" anchorCtr="0">
            <a:noAutofit/>
          </a:bodyPr>
          <a:lstStyle>
            <a:lvl1pPr lvl="0">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295" name="Google Shape;295;p27"/>
          <p:cNvSpPr txBox="1">
            <a:spLocks noGrp="1"/>
          </p:cNvSpPr>
          <p:nvPr>
            <p:ph type="subTitle" idx="13"/>
          </p:nvPr>
        </p:nvSpPr>
        <p:spPr>
          <a:xfrm>
            <a:off x="4071675" y="3659275"/>
            <a:ext cx="1728300" cy="519300"/>
          </a:xfrm>
          <a:prstGeom prst="rect">
            <a:avLst/>
          </a:prstGeom>
        </p:spPr>
        <p:txBody>
          <a:bodyPr spcFirstLastPara="1" wrap="square" lIns="0" tIns="0" rIns="0" bIns="0" anchor="t" anchorCtr="0">
            <a:noAutofit/>
          </a:bodyPr>
          <a:lstStyle>
            <a:lvl1pPr lvl="0">
              <a:spcBef>
                <a:spcPts val="0"/>
              </a:spcBef>
              <a:spcAft>
                <a:spcPts val="0"/>
              </a:spcAft>
              <a:buNone/>
              <a:defRPr sz="3600">
                <a:latin typeface="Outfit"/>
                <a:ea typeface="Outfit"/>
                <a:cs typeface="Outfit"/>
                <a:sym typeface="Outfit"/>
              </a:defRPr>
            </a:lvl1pPr>
            <a:lvl2pPr lvl="1">
              <a:spcBef>
                <a:spcPts val="0"/>
              </a:spcBef>
              <a:spcAft>
                <a:spcPts val="0"/>
              </a:spcAft>
              <a:buSzPts val="3600"/>
              <a:buFont typeface="Outfit"/>
              <a:buNone/>
              <a:defRPr sz="3600">
                <a:latin typeface="Outfit"/>
                <a:ea typeface="Outfit"/>
                <a:cs typeface="Outfit"/>
                <a:sym typeface="Outfit"/>
              </a:defRPr>
            </a:lvl2pPr>
            <a:lvl3pPr lvl="2">
              <a:spcBef>
                <a:spcPts val="0"/>
              </a:spcBef>
              <a:spcAft>
                <a:spcPts val="0"/>
              </a:spcAft>
              <a:buSzPts val="3600"/>
              <a:buFont typeface="Outfit"/>
              <a:buNone/>
              <a:defRPr sz="3600">
                <a:latin typeface="Outfit"/>
                <a:ea typeface="Outfit"/>
                <a:cs typeface="Outfit"/>
                <a:sym typeface="Outfit"/>
              </a:defRPr>
            </a:lvl3pPr>
            <a:lvl4pPr lvl="3">
              <a:spcBef>
                <a:spcPts val="0"/>
              </a:spcBef>
              <a:spcAft>
                <a:spcPts val="0"/>
              </a:spcAft>
              <a:buSzPts val="3600"/>
              <a:buFont typeface="Outfit"/>
              <a:buNone/>
              <a:defRPr sz="3600">
                <a:latin typeface="Outfit"/>
                <a:ea typeface="Outfit"/>
                <a:cs typeface="Outfit"/>
                <a:sym typeface="Outfit"/>
              </a:defRPr>
            </a:lvl4pPr>
            <a:lvl5pPr lvl="4">
              <a:spcBef>
                <a:spcPts val="0"/>
              </a:spcBef>
              <a:spcAft>
                <a:spcPts val="0"/>
              </a:spcAft>
              <a:buSzPts val="3600"/>
              <a:buFont typeface="Outfit"/>
              <a:buNone/>
              <a:defRPr sz="3600">
                <a:latin typeface="Outfit"/>
                <a:ea typeface="Outfit"/>
                <a:cs typeface="Outfit"/>
                <a:sym typeface="Outfit"/>
              </a:defRPr>
            </a:lvl5pPr>
            <a:lvl6pPr lvl="5">
              <a:spcBef>
                <a:spcPts val="0"/>
              </a:spcBef>
              <a:spcAft>
                <a:spcPts val="0"/>
              </a:spcAft>
              <a:buSzPts val="3600"/>
              <a:buFont typeface="Outfit"/>
              <a:buNone/>
              <a:defRPr sz="3600">
                <a:latin typeface="Outfit"/>
                <a:ea typeface="Outfit"/>
                <a:cs typeface="Outfit"/>
                <a:sym typeface="Outfit"/>
              </a:defRPr>
            </a:lvl6pPr>
            <a:lvl7pPr lvl="6">
              <a:spcBef>
                <a:spcPts val="0"/>
              </a:spcBef>
              <a:spcAft>
                <a:spcPts val="0"/>
              </a:spcAft>
              <a:buSzPts val="3600"/>
              <a:buFont typeface="Outfit"/>
              <a:buNone/>
              <a:defRPr sz="3600">
                <a:latin typeface="Outfit"/>
                <a:ea typeface="Outfit"/>
                <a:cs typeface="Outfit"/>
                <a:sym typeface="Outfit"/>
              </a:defRPr>
            </a:lvl7pPr>
            <a:lvl8pPr lvl="7">
              <a:spcBef>
                <a:spcPts val="0"/>
              </a:spcBef>
              <a:spcAft>
                <a:spcPts val="0"/>
              </a:spcAft>
              <a:buSzPts val="3600"/>
              <a:buFont typeface="Outfit"/>
              <a:buNone/>
              <a:defRPr sz="3600">
                <a:latin typeface="Outfit"/>
                <a:ea typeface="Outfit"/>
                <a:cs typeface="Outfit"/>
                <a:sym typeface="Outfit"/>
              </a:defRPr>
            </a:lvl8pPr>
            <a:lvl9pPr lvl="8">
              <a:spcBef>
                <a:spcPts val="0"/>
              </a:spcBef>
              <a:spcAft>
                <a:spcPts val="0"/>
              </a:spcAft>
              <a:buSzPts val="3600"/>
              <a:buFont typeface="Outfit"/>
              <a:buNone/>
              <a:defRPr sz="3600">
                <a:latin typeface="Outfit"/>
                <a:ea typeface="Outfit"/>
                <a:cs typeface="Outfit"/>
                <a:sym typeface="Outfit"/>
              </a:defRPr>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Content table">
  <p:cSld name="CUSTOM_11">
    <p:spTree>
      <p:nvGrpSpPr>
        <p:cNvPr id="1" name="Shape 296"/>
        <p:cNvGrpSpPr/>
        <p:nvPr/>
      </p:nvGrpSpPr>
      <p:grpSpPr>
        <a:xfrm>
          <a:off x="0" y="0"/>
          <a:ext cx="0" cy="0"/>
          <a:chOff x="0" y="0"/>
          <a:chExt cx="0" cy="0"/>
        </a:xfrm>
      </p:grpSpPr>
      <p:sp>
        <p:nvSpPr>
          <p:cNvPr id="297" name="Google Shape;297;p28"/>
          <p:cNvSpPr txBox="1">
            <a:spLocks noGrp="1"/>
          </p:cNvSpPr>
          <p:nvPr>
            <p:ph type="title"/>
          </p:nvPr>
        </p:nvSpPr>
        <p:spPr>
          <a:xfrm>
            <a:off x="284775" y="282900"/>
            <a:ext cx="7851300" cy="476400"/>
          </a:xfrm>
          <a:prstGeom prst="rect">
            <a:avLst/>
          </a:prstGeom>
        </p:spPr>
        <p:txBody>
          <a:bodyPr spcFirstLastPara="1" wrap="square" lIns="0" tIns="0" rIns="0" bIns="0" anchor="t" anchorCtr="0">
            <a:spAutoFit/>
          </a:bodyPr>
          <a:lstStyle>
            <a:lvl1pPr lvl="0">
              <a:lnSpc>
                <a:spcPct val="90000"/>
              </a:lnSpc>
              <a:spcBef>
                <a:spcPts val="0"/>
              </a:spcBef>
              <a:spcAft>
                <a:spcPts val="0"/>
              </a:spcAft>
              <a:buNone/>
              <a:defRPr sz="3600"/>
            </a:lvl1pPr>
            <a:lvl2pPr lvl="1">
              <a:lnSpc>
                <a:spcPct val="115000"/>
              </a:lnSpc>
              <a:spcBef>
                <a:spcPts val="0"/>
              </a:spcBef>
              <a:spcAft>
                <a:spcPts val="0"/>
              </a:spcAft>
              <a:buNone/>
              <a:defRPr sz="3600"/>
            </a:lvl2pPr>
            <a:lvl3pPr lvl="2">
              <a:lnSpc>
                <a:spcPct val="115000"/>
              </a:lnSpc>
              <a:spcBef>
                <a:spcPts val="0"/>
              </a:spcBef>
              <a:spcAft>
                <a:spcPts val="0"/>
              </a:spcAft>
              <a:buNone/>
              <a:defRPr sz="3600"/>
            </a:lvl3pPr>
            <a:lvl4pPr lvl="3">
              <a:lnSpc>
                <a:spcPct val="115000"/>
              </a:lnSpc>
              <a:spcBef>
                <a:spcPts val="0"/>
              </a:spcBef>
              <a:spcAft>
                <a:spcPts val="0"/>
              </a:spcAft>
              <a:buNone/>
              <a:defRPr sz="3600"/>
            </a:lvl4pPr>
            <a:lvl5pPr lvl="4">
              <a:lnSpc>
                <a:spcPct val="115000"/>
              </a:lnSpc>
              <a:spcBef>
                <a:spcPts val="0"/>
              </a:spcBef>
              <a:spcAft>
                <a:spcPts val="0"/>
              </a:spcAft>
              <a:buNone/>
              <a:defRPr sz="3600"/>
            </a:lvl5pPr>
            <a:lvl6pPr lvl="5">
              <a:lnSpc>
                <a:spcPct val="115000"/>
              </a:lnSpc>
              <a:spcBef>
                <a:spcPts val="0"/>
              </a:spcBef>
              <a:spcAft>
                <a:spcPts val="0"/>
              </a:spcAft>
              <a:buNone/>
              <a:defRPr sz="3600"/>
            </a:lvl6pPr>
            <a:lvl7pPr lvl="6">
              <a:lnSpc>
                <a:spcPct val="115000"/>
              </a:lnSpc>
              <a:spcBef>
                <a:spcPts val="0"/>
              </a:spcBef>
              <a:spcAft>
                <a:spcPts val="0"/>
              </a:spcAft>
              <a:buNone/>
              <a:defRPr sz="3600"/>
            </a:lvl7pPr>
            <a:lvl8pPr lvl="7">
              <a:lnSpc>
                <a:spcPct val="115000"/>
              </a:lnSpc>
              <a:spcBef>
                <a:spcPts val="0"/>
              </a:spcBef>
              <a:spcAft>
                <a:spcPts val="0"/>
              </a:spcAft>
              <a:buNone/>
              <a:defRPr sz="3600"/>
            </a:lvl8pPr>
            <a:lvl9pPr lvl="8">
              <a:lnSpc>
                <a:spcPct val="115000"/>
              </a:lnSpc>
              <a:spcBef>
                <a:spcPts val="0"/>
              </a:spcBef>
              <a:spcAft>
                <a:spcPts val="0"/>
              </a:spcAft>
              <a:buNone/>
              <a:defRPr sz="3600"/>
            </a:lvl9pPr>
          </a:lstStyle>
          <a:p>
            <a:endParaRPr/>
          </a:p>
        </p:txBody>
      </p:sp>
      <p:sp>
        <p:nvSpPr>
          <p:cNvPr id="298" name="Google Shape;298;p28"/>
          <p:cNvSpPr txBox="1">
            <a:spLocks noGrp="1"/>
          </p:cNvSpPr>
          <p:nvPr>
            <p:ph type="subTitle" idx="1"/>
          </p:nvPr>
        </p:nvSpPr>
        <p:spPr>
          <a:xfrm>
            <a:off x="2455100" y="1661000"/>
            <a:ext cx="2064000" cy="195300"/>
          </a:xfrm>
          <a:prstGeom prst="rect">
            <a:avLst/>
          </a:prstGeom>
        </p:spPr>
        <p:txBody>
          <a:bodyPr spcFirstLastPara="1" wrap="square" lIns="0" tIns="0" rIns="0" bIns="0" anchor="ctr" anchorCtr="0">
            <a:noAutofit/>
          </a:bodyPr>
          <a:lstStyle>
            <a:lvl1pPr lvl="0">
              <a:spcBef>
                <a:spcPts val="0"/>
              </a:spcBef>
              <a:spcAft>
                <a:spcPts val="0"/>
              </a:spcAft>
              <a:buNone/>
              <a:defRPr>
                <a:latin typeface="Outfit SemiBold"/>
                <a:ea typeface="Outfit SemiBold"/>
                <a:cs typeface="Outfit SemiBold"/>
                <a:sym typeface="Outfit SemiBold"/>
              </a:defRPr>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299" name="Google Shape;299;p28"/>
          <p:cNvSpPr txBox="1">
            <a:spLocks noGrp="1"/>
          </p:cNvSpPr>
          <p:nvPr>
            <p:ph type="subTitle" idx="2"/>
          </p:nvPr>
        </p:nvSpPr>
        <p:spPr>
          <a:xfrm>
            <a:off x="4624900" y="1661000"/>
            <a:ext cx="2064000" cy="195300"/>
          </a:xfrm>
          <a:prstGeom prst="rect">
            <a:avLst/>
          </a:prstGeom>
        </p:spPr>
        <p:txBody>
          <a:bodyPr spcFirstLastPara="1" wrap="square" lIns="0" tIns="0" rIns="0" bIns="0" anchor="ctr" anchorCtr="0">
            <a:noAutofit/>
          </a:bodyPr>
          <a:lstStyle>
            <a:lvl1pPr lvl="0">
              <a:spcBef>
                <a:spcPts val="0"/>
              </a:spcBef>
              <a:spcAft>
                <a:spcPts val="0"/>
              </a:spcAft>
              <a:buNone/>
              <a:defRPr>
                <a:latin typeface="Outfit SemiBold"/>
                <a:ea typeface="Outfit SemiBold"/>
                <a:cs typeface="Outfit SemiBold"/>
                <a:sym typeface="Outfit SemiBold"/>
              </a:defRPr>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00" name="Google Shape;300;p28"/>
          <p:cNvSpPr txBox="1">
            <a:spLocks noGrp="1"/>
          </p:cNvSpPr>
          <p:nvPr>
            <p:ph type="subTitle" idx="3"/>
          </p:nvPr>
        </p:nvSpPr>
        <p:spPr>
          <a:xfrm>
            <a:off x="6794700" y="1661000"/>
            <a:ext cx="2064000" cy="195300"/>
          </a:xfrm>
          <a:prstGeom prst="rect">
            <a:avLst/>
          </a:prstGeom>
        </p:spPr>
        <p:txBody>
          <a:bodyPr spcFirstLastPara="1" wrap="square" lIns="0" tIns="0" rIns="0" bIns="0" anchor="ctr" anchorCtr="0">
            <a:noAutofit/>
          </a:bodyPr>
          <a:lstStyle>
            <a:lvl1pPr lvl="0">
              <a:spcBef>
                <a:spcPts val="0"/>
              </a:spcBef>
              <a:spcAft>
                <a:spcPts val="0"/>
              </a:spcAft>
              <a:buNone/>
              <a:defRPr>
                <a:latin typeface="Outfit SemiBold"/>
                <a:ea typeface="Outfit SemiBold"/>
                <a:cs typeface="Outfit SemiBold"/>
                <a:sym typeface="Outfit SemiBold"/>
              </a:defRPr>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01" name="Google Shape;301;p28"/>
          <p:cNvSpPr txBox="1">
            <a:spLocks noGrp="1"/>
          </p:cNvSpPr>
          <p:nvPr>
            <p:ph type="subTitle" idx="4"/>
          </p:nvPr>
        </p:nvSpPr>
        <p:spPr>
          <a:xfrm>
            <a:off x="391275" y="1661000"/>
            <a:ext cx="1957500" cy="195300"/>
          </a:xfrm>
          <a:prstGeom prst="rect">
            <a:avLst/>
          </a:prstGeom>
        </p:spPr>
        <p:txBody>
          <a:bodyPr spcFirstLastPara="1" wrap="square" lIns="0" tIns="0" rIns="0" bIns="0" anchor="ctr" anchorCtr="0">
            <a:noAutofit/>
          </a:bodyPr>
          <a:lstStyle>
            <a:lvl1pPr lvl="0">
              <a:spcBef>
                <a:spcPts val="0"/>
              </a:spcBef>
              <a:spcAft>
                <a:spcPts val="0"/>
              </a:spcAft>
              <a:buNone/>
              <a:defRPr>
                <a:latin typeface="Outfit SemiBold"/>
                <a:ea typeface="Outfit SemiBold"/>
                <a:cs typeface="Outfit SemiBold"/>
                <a:sym typeface="Outfit SemiBold"/>
              </a:defRPr>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02" name="Google Shape;302;p28"/>
          <p:cNvSpPr txBox="1">
            <a:spLocks noGrp="1"/>
          </p:cNvSpPr>
          <p:nvPr>
            <p:ph type="subTitle" idx="5"/>
          </p:nvPr>
        </p:nvSpPr>
        <p:spPr>
          <a:xfrm>
            <a:off x="391275" y="2111375"/>
            <a:ext cx="1957500" cy="195300"/>
          </a:xfrm>
          <a:prstGeom prst="rect">
            <a:avLst/>
          </a:prstGeom>
        </p:spPr>
        <p:txBody>
          <a:bodyPr spcFirstLastPara="1" wrap="square" lIns="0" tIns="0" rIns="182875" bIns="0" anchor="t" anchorCtr="0">
            <a:noAutofit/>
          </a:bodyPr>
          <a:lstStyle>
            <a:lvl1pPr lvl="0">
              <a:spcBef>
                <a:spcPts val="0"/>
              </a:spcBef>
              <a:spcAft>
                <a:spcPts val="0"/>
              </a:spcAft>
              <a:buNone/>
              <a:defRPr sz="1000">
                <a:latin typeface="Outfit SemiBold"/>
                <a:ea typeface="Outfit SemiBold"/>
                <a:cs typeface="Outfit SemiBold"/>
                <a:sym typeface="Outfit SemiBold"/>
              </a:defRPr>
            </a:lvl1pPr>
            <a:lvl2pPr lvl="1">
              <a:lnSpc>
                <a:spcPct val="90000"/>
              </a:lnSpc>
              <a:spcBef>
                <a:spcPts val="0"/>
              </a:spcBef>
              <a:spcAft>
                <a:spcPts val="0"/>
              </a:spcAft>
              <a:buSzPts val="1000"/>
              <a:buFont typeface="Outfit"/>
              <a:buNone/>
              <a:defRPr sz="1000">
                <a:latin typeface="Outfit"/>
                <a:ea typeface="Outfit"/>
                <a:cs typeface="Outfit"/>
                <a:sym typeface="Outfit"/>
              </a:defRPr>
            </a:lvl2pPr>
            <a:lvl3pPr lvl="2">
              <a:lnSpc>
                <a:spcPct val="90000"/>
              </a:lnSpc>
              <a:spcBef>
                <a:spcPts val="0"/>
              </a:spcBef>
              <a:spcAft>
                <a:spcPts val="0"/>
              </a:spcAft>
              <a:buSzPts val="1000"/>
              <a:buFont typeface="Outfit"/>
              <a:buNone/>
              <a:defRPr sz="1000">
                <a:latin typeface="Outfit"/>
                <a:ea typeface="Outfit"/>
                <a:cs typeface="Outfit"/>
                <a:sym typeface="Outfit"/>
              </a:defRPr>
            </a:lvl3pPr>
            <a:lvl4pPr lvl="3">
              <a:lnSpc>
                <a:spcPct val="90000"/>
              </a:lnSpc>
              <a:spcBef>
                <a:spcPts val="0"/>
              </a:spcBef>
              <a:spcAft>
                <a:spcPts val="0"/>
              </a:spcAft>
              <a:buSzPts val="1000"/>
              <a:buFont typeface="Outfit"/>
              <a:buNone/>
              <a:defRPr sz="1000">
                <a:latin typeface="Outfit"/>
                <a:ea typeface="Outfit"/>
                <a:cs typeface="Outfit"/>
                <a:sym typeface="Outfit"/>
              </a:defRPr>
            </a:lvl4pPr>
            <a:lvl5pPr lvl="4">
              <a:lnSpc>
                <a:spcPct val="90000"/>
              </a:lnSpc>
              <a:spcBef>
                <a:spcPts val="0"/>
              </a:spcBef>
              <a:spcAft>
                <a:spcPts val="0"/>
              </a:spcAft>
              <a:buSzPts val="1000"/>
              <a:buFont typeface="Outfit"/>
              <a:buNone/>
              <a:defRPr sz="1000">
                <a:latin typeface="Outfit"/>
                <a:ea typeface="Outfit"/>
                <a:cs typeface="Outfit"/>
                <a:sym typeface="Outfit"/>
              </a:defRPr>
            </a:lvl5pPr>
            <a:lvl6pPr lvl="5">
              <a:lnSpc>
                <a:spcPct val="90000"/>
              </a:lnSpc>
              <a:spcBef>
                <a:spcPts val="0"/>
              </a:spcBef>
              <a:spcAft>
                <a:spcPts val="0"/>
              </a:spcAft>
              <a:buSzPts val="1000"/>
              <a:buFont typeface="Outfit"/>
              <a:buNone/>
              <a:defRPr sz="1000">
                <a:latin typeface="Outfit"/>
                <a:ea typeface="Outfit"/>
                <a:cs typeface="Outfit"/>
                <a:sym typeface="Outfit"/>
              </a:defRPr>
            </a:lvl6pPr>
            <a:lvl7pPr lvl="6">
              <a:lnSpc>
                <a:spcPct val="90000"/>
              </a:lnSpc>
              <a:spcBef>
                <a:spcPts val="0"/>
              </a:spcBef>
              <a:spcAft>
                <a:spcPts val="0"/>
              </a:spcAft>
              <a:buSzPts val="1000"/>
              <a:buFont typeface="Outfit"/>
              <a:buNone/>
              <a:defRPr sz="1000">
                <a:latin typeface="Outfit"/>
                <a:ea typeface="Outfit"/>
                <a:cs typeface="Outfit"/>
                <a:sym typeface="Outfit"/>
              </a:defRPr>
            </a:lvl7pPr>
            <a:lvl8pPr lvl="7">
              <a:lnSpc>
                <a:spcPct val="90000"/>
              </a:lnSpc>
              <a:spcBef>
                <a:spcPts val="0"/>
              </a:spcBef>
              <a:spcAft>
                <a:spcPts val="0"/>
              </a:spcAft>
              <a:buSzPts val="1000"/>
              <a:buFont typeface="Outfit"/>
              <a:buNone/>
              <a:defRPr sz="1000">
                <a:latin typeface="Outfit"/>
                <a:ea typeface="Outfit"/>
                <a:cs typeface="Outfit"/>
                <a:sym typeface="Outfit"/>
              </a:defRPr>
            </a:lvl8pPr>
            <a:lvl9pPr lvl="8">
              <a:lnSpc>
                <a:spcPct val="90000"/>
              </a:lnSpc>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303" name="Google Shape;303;p28"/>
          <p:cNvSpPr txBox="1">
            <a:spLocks noGrp="1"/>
          </p:cNvSpPr>
          <p:nvPr>
            <p:ph type="subTitle" idx="6"/>
          </p:nvPr>
        </p:nvSpPr>
        <p:spPr>
          <a:xfrm>
            <a:off x="391275" y="3160850"/>
            <a:ext cx="1957500" cy="195300"/>
          </a:xfrm>
          <a:prstGeom prst="rect">
            <a:avLst/>
          </a:prstGeom>
        </p:spPr>
        <p:txBody>
          <a:bodyPr spcFirstLastPara="1" wrap="square" lIns="0" tIns="0" rIns="182875" bIns="0" anchor="t" anchorCtr="0">
            <a:noAutofit/>
          </a:bodyPr>
          <a:lstStyle>
            <a:lvl1pPr lvl="0">
              <a:spcBef>
                <a:spcPts val="0"/>
              </a:spcBef>
              <a:spcAft>
                <a:spcPts val="0"/>
              </a:spcAft>
              <a:buNone/>
              <a:defRPr sz="1000">
                <a:latin typeface="Outfit SemiBold"/>
                <a:ea typeface="Outfit SemiBold"/>
                <a:cs typeface="Outfit SemiBold"/>
                <a:sym typeface="Outfit SemiBold"/>
              </a:defRPr>
            </a:lvl1pPr>
            <a:lvl2pPr lvl="1">
              <a:lnSpc>
                <a:spcPct val="90000"/>
              </a:lnSpc>
              <a:spcBef>
                <a:spcPts val="0"/>
              </a:spcBef>
              <a:spcAft>
                <a:spcPts val="0"/>
              </a:spcAft>
              <a:buSzPts val="1000"/>
              <a:buFont typeface="Outfit"/>
              <a:buNone/>
              <a:defRPr sz="1000">
                <a:latin typeface="Outfit"/>
                <a:ea typeface="Outfit"/>
                <a:cs typeface="Outfit"/>
                <a:sym typeface="Outfit"/>
              </a:defRPr>
            </a:lvl2pPr>
            <a:lvl3pPr lvl="2">
              <a:lnSpc>
                <a:spcPct val="90000"/>
              </a:lnSpc>
              <a:spcBef>
                <a:spcPts val="0"/>
              </a:spcBef>
              <a:spcAft>
                <a:spcPts val="0"/>
              </a:spcAft>
              <a:buSzPts val="1000"/>
              <a:buFont typeface="Outfit"/>
              <a:buNone/>
              <a:defRPr sz="1000">
                <a:latin typeface="Outfit"/>
                <a:ea typeface="Outfit"/>
                <a:cs typeface="Outfit"/>
                <a:sym typeface="Outfit"/>
              </a:defRPr>
            </a:lvl3pPr>
            <a:lvl4pPr lvl="3">
              <a:lnSpc>
                <a:spcPct val="90000"/>
              </a:lnSpc>
              <a:spcBef>
                <a:spcPts val="0"/>
              </a:spcBef>
              <a:spcAft>
                <a:spcPts val="0"/>
              </a:spcAft>
              <a:buSzPts val="1000"/>
              <a:buFont typeface="Outfit"/>
              <a:buNone/>
              <a:defRPr sz="1000">
                <a:latin typeface="Outfit"/>
                <a:ea typeface="Outfit"/>
                <a:cs typeface="Outfit"/>
                <a:sym typeface="Outfit"/>
              </a:defRPr>
            </a:lvl4pPr>
            <a:lvl5pPr lvl="4">
              <a:lnSpc>
                <a:spcPct val="90000"/>
              </a:lnSpc>
              <a:spcBef>
                <a:spcPts val="0"/>
              </a:spcBef>
              <a:spcAft>
                <a:spcPts val="0"/>
              </a:spcAft>
              <a:buSzPts val="1000"/>
              <a:buFont typeface="Outfit"/>
              <a:buNone/>
              <a:defRPr sz="1000">
                <a:latin typeface="Outfit"/>
                <a:ea typeface="Outfit"/>
                <a:cs typeface="Outfit"/>
                <a:sym typeface="Outfit"/>
              </a:defRPr>
            </a:lvl5pPr>
            <a:lvl6pPr lvl="5">
              <a:lnSpc>
                <a:spcPct val="90000"/>
              </a:lnSpc>
              <a:spcBef>
                <a:spcPts val="0"/>
              </a:spcBef>
              <a:spcAft>
                <a:spcPts val="0"/>
              </a:spcAft>
              <a:buSzPts val="1000"/>
              <a:buFont typeface="Outfit"/>
              <a:buNone/>
              <a:defRPr sz="1000">
                <a:latin typeface="Outfit"/>
                <a:ea typeface="Outfit"/>
                <a:cs typeface="Outfit"/>
                <a:sym typeface="Outfit"/>
              </a:defRPr>
            </a:lvl6pPr>
            <a:lvl7pPr lvl="6">
              <a:lnSpc>
                <a:spcPct val="90000"/>
              </a:lnSpc>
              <a:spcBef>
                <a:spcPts val="0"/>
              </a:spcBef>
              <a:spcAft>
                <a:spcPts val="0"/>
              </a:spcAft>
              <a:buSzPts val="1000"/>
              <a:buFont typeface="Outfit"/>
              <a:buNone/>
              <a:defRPr sz="1000">
                <a:latin typeface="Outfit"/>
                <a:ea typeface="Outfit"/>
                <a:cs typeface="Outfit"/>
                <a:sym typeface="Outfit"/>
              </a:defRPr>
            </a:lvl7pPr>
            <a:lvl8pPr lvl="7">
              <a:lnSpc>
                <a:spcPct val="90000"/>
              </a:lnSpc>
              <a:spcBef>
                <a:spcPts val="0"/>
              </a:spcBef>
              <a:spcAft>
                <a:spcPts val="0"/>
              </a:spcAft>
              <a:buSzPts val="1000"/>
              <a:buFont typeface="Outfit"/>
              <a:buNone/>
              <a:defRPr sz="1000">
                <a:latin typeface="Outfit"/>
                <a:ea typeface="Outfit"/>
                <a:cs typeface="Outfit"/>
                <a:sym typeface="Outfit"/>
              </a:defRPr>
            </a:lvl8pPr>
            <a:lvl9pPr lvl="8">
              <a:lnSpc>
                <a:spcPct val="90000"/>
              </a:lnSpc>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304" name="Google Shape;304;p28"/>
          <p:cNvSpPr txBox="1">
            <a:spLocks noGrp="1"/>
          </p:cNvSpPr>
          <p:nvPr>
            <p:ph type="subTitle" idx="7"/>
          </p:nvPr>
        </p:nvSpPr>
        <p:spPr>
          <a:xfrm>
            <a:off x="391275" y="4049675"/>
            <a:ext cx="1957500" cy="195300"/>
          </a:xfrm>
          <a:prstGeom prst="rect">
            <a:avLst/>
          </a:prstGeom>
        </p:spPr>
        <p:txBody>
          <a:bodyPr spcFirstLastPara="1" wrap="square" lIns="0" tIns="0" rIns="182875" bIns="0" anchor="t" anchorCtr="0">
            <a:noAutofit/>
          </a:bodyPr>
          <a:lstStyle>
            <a:lvl1pPr lvl="0">
              <a:spcBef>
                <a:spcPts val="0"/>
              </a:spcBef>
              <a:spcAft>
                <a:spcPts val="0"/>
              </a:spcAft>
              <a:buNone/>
              <a:defRPr sz="1000">
                <a:latin typeface="Outfit SemiBold"/>
                <a:ea typeface="Outfit SemiBold"/>
                <a:cs typeface="Outfit SemiBold"/>
                <a:sym typeface="Outfit SemiBold"/>
              </a:defRPr>
            </a:lvl1pPr>
            <a:lvl2pPr lvl="1">
              <a:lnSpc>
                <a:spcPct val="90000"/>
              </a:lnSpc>
              <a:spcBef>
                <a:spcPts val="0"/>
              </a:spcBef>
              <a:spcAft>
                <a:spcPts val="0"/>
              </a:spcAft>
              <a:buSzPts val="1000"/>
              <a:buFont typeface="Outfit"/>
              <a:buNone/>
              <a:defRPr sz="1000">
                <a:latin typeface="Outfit"/>
                <a:ea typeface="Outfit"/>
                <a:cs typeface="Outfit"/>
                <a:sym typeface="Outfit"/>
              </a:defRPr>
            </a:lvl2pPr>
            <a:lvl3pPr lvl="2">
              <a:lnSpc>
                <a:spcPct val="90000"/>
              </a:lnSpc>
              <a:spcBef>
                <a:spcPts val="0"/>
              </a:spcBef>
              <a:spcAft>
                <a:spcPts val="0"/>
              </a:spcAft>
              <a:buSzPts val="1000"/>
              <a:buFont typeface="Outfit"/>
              <a:buNone/>
              <a:defRPr sz="1000">
                <a:latin typeface="Outfit"/>
                <a:ea typeface="Outfit"/>
                <a:cs typeface="Outfit"/>
                <a:sym typeface="Outfit"/>
              </a:defRPr>
            </a:lvl3pPr>
            <a:lvl4pPr lvl="3">
              <a:lnSpc>
                <a:spcPct val="90000"/>
              </a:lnSpc>
              <a:spcBef>
                <a:spcPts val="0"/>
              </a:spcBef>
              <a:spcAft>
                <a:spcPts val="0"/>
              </a:spcAft>
              <a:buSzPts val="1000"/>
              <a:buFont typeface="Outfit"/>
              <a:buNone/>
              <a:defRPr sz="1000">
                <a:latin typeface="Outfit"/>
                <a:ea typeface="Outfit"/>
                <a:cs typeface="Outfit"/>
                <a:sym typeface="Outfit"/>
              </a:defRPr>
            </a:lvl4pPr>
            <a:lvl5pPr lvl="4">
              <a:lnSpc>
                <a:spcPct val="90000"/>
              </a:lnSpc>
              <a:spcBef>
                <a:spcPts val="0"/>
              </a:spcBef>
              <a:spcAft>
                <a:spcPts val="0"/>
              </a:spcAft>
              <a:buSzPts val="1000"/>
              <a:buFont typeface="Outfit"/>
              <a:buNone/>
              <a:defRPr sz="1000">
                <a:latin typeface="Outfit"/>
                <a:ea typeface="Outfit"/>
                <a:cs typeface="Outfit"/>
                <a:sym typeface="Outfit"/>
              </a:defRPr>
            </a:lvl5pPr>
            <a:lvl6pPr lvl="5">
              <a:lnSpc>
                <a:spcPct val="90000"/>
              </a:lnSpc>
              <a:spcBef>
                <a:spcPts val="0"/>
              </a:spcBef>
              <a:spcAft>
                <a:spcPts val="0"/>
              </a:spcAft>
              <a:buSzPts val="1000"/>
              <a:buFont typeface="Outfit"/>
              <a:buNone/>
              <a:defRPr sz="1000">
                <a:latin typeface="Outfit"/>
                <a:ea typeface="Outfit"/>
                <a:cs typeface="Outfit"/>
                <a:sym typeface="Outfit"/>
              </a:defRPr>
            </a:lvl6pPr>
            <a:lvl7pPr lvl="6">
              <a:lnSpc>
                <a:spcPct val="90000"/>
              </a:lnSpc>
              <a:spcBef>
                <a:spcPts val="0"/>
              </a:spcBef>
              <a:spcAft>
                <a:spcPts val="0"/>
              </a:spcAft>
              <a:buSzPts val="1000"/>
              <a:buFont typeface="Outfit"/>
              <a:buNone/>
              <a:defRPr sz="1000">
                <a:latin typeface="Outfit"/>
                <a:ea typeface="Outfit"/>
                <a:cs typeface="Outfit"/>
                <a:sym typeface="Outfit"/>
              </a:defRPr>
            </a:lvl7pPr>
            <a:lvl8pPr lvl="7">
              <a:lnSpc>
                <a:spcPct val="90000"/>
              </a:lnSpc>
              <a:spcBef>
                <a:spcPts val="0"/>
              </a:spcBef>
              <a:spcAft>
                <a:spcPts val="0"/>
              </a:spcAft>
              <a:buSzPts val="1000"/>
              <a:buFont typeface="Outfit"/>
              <a:buNone/>
              <a:defRPr sz="1000">
                <a:latin typeface="Outfit"/>
                <a:ea typeface="Outfit"/>
                <a:cs typeface="Outfit"/>
                <a:sym typeface="Outfit"/>
              </a:defRPr>
            </a:lvl8pPr>
            <a:lvl9pPr lvl="8">
              <a:lnSpc>
                <a:spcPct val="90000"/>
              </a:lnSpc>
              <a:spcBef>
                <a:spcPts val="0"/>
              </a:spcBef>
              <a:spcAft>
                <a:spcPts val="0"/>
              </a:spcAft>
              <a:buSzPts val="1000"/>
              <a:buFont typeface="Outfit"/>
              <a:buNone/>
              <a:defRPr sz="1000">
                <a:latin typeface="Outfit"/>
                <a:ea typeface="Outfit"/>
                <a:cs typeface="Outfit"/>
                <a:sym typeface="Outfit"/>
              </a:defRPr>
            </a:lvl9pPr>
          </a:lstStyle>
          <a:p>
            <a:endParaRPr/>
          </a:p>
        </p:txBody>
      </p:sp>
      <p:sp>
        <p:nvSpPr>
          <p:cNvPr id="305" name="Google Shape;305;p28"/>
          <p:cNvSpPr txBox="1">
            <a:spLocks noGrp="1"/>
          </p:cNvSpPr>
          <p:nvPr>
            <p:ph type="subTitle" idx="8"/>
          </p:nvPr>
        </p:nvSpPr>
        <p:spPr>
          <a:xfrm>
            <a:off x="2455100" y="2111375"/>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06" name="Google Shape;306;p28"/>
          <p:cNvSpPr txBox="1">
            <a:spLocks noGrp="1"/>
          </p:cNvSpPr>
          <p:nvPr>
            <p:ph type="subTitle" idx="9"/>
          </p:nvPr>
        </p:nvSpPr>
        <p:spPr>
          <a:xfrm>
            <a:off x="2455100" y="3174088"/>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07" name="Google Shape;307;p28"/>
          <p:cNvSpPr txBox="1">
            <a:spLocks noGrp="1"/>
          </p:cNvSpPr>
          <p:nvPr>
            <p:ph type="subTitle" idx="13"/>
          </p:nvPr>
        </p:nvSpPr>
        <p:spPr>
          <a:xfrm>
            <a:off x="2455100" y="4075913"/>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08" name="Google Shape;308;p28"/>
          <p:cNvSpPr txBox="1">
            <a:spLocks noGrp="1"/>
          </p:cNvSpPr>
          <p:nvPr>
            <p:ph type="subTitle" idx="14"/>
          </p:nvPr>
        </p:nvSpPr>
        <p:spPr>
          <a:xfrm>
            <a:off x="4625425" y="2111375"/>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09" name="Google Shape;309;p28"/>
          <p:cNvSpPr txBox="1">
            <a:spLocks noGrp="1"/>
          </p:cNvSpPr>
          <p:nvPr>
            <p:ph type="subTitle" idx="15"/>
          </p:nvPr>
        </p:nvSpPr>
        <p:spPr>
          <a:xfrm>
            <a:off x="4625425" y="3174088"/>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10" name="Google Shape;310;p28"/>
          <p:cNvSpPr txBox="1">
            <a:spLocks noGrp="1"/>
          </p:cNvSpPr>
          <p:nvPr>
            <p:ph type="subTitle" idx="16"/>
          </p:nvPr>
        </p:nvSpPr>
        <p:spPr>
          <a:xfrm>
            <a:off x="4625425" y="4075913"/>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11" name="Google Shape;311;p28"/>
          <p:cNvSpPr txBox="1">
            <a:spLocks noGrp="1"/>
          </p:cNvSpPr>
          <p:nvPr>
            <p:ph type="subTitle" idx="17"/>
          </p:nvPr>
        </p:nvSpPr>
        <p:spPr>
          <a:xfrm>
            <a:off x="6795750" y="2111375"/>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12" name="Google Shape;312;p28"/>
          <p:cNvSpPr txBox="1">
            <a:spLocks noGrp="1"/>
          </p:cNvSpPr>
          <p:nvPr>
            <p:ph type="subTitle" idx="18"/>
          </p:nvPr>
        </p:nvSpPr>
        <p:spPr>
          <a:xfrm>
            <a:off x="6795750" y="3174088"/>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
        <p:nvSpPr>
          <p:cNvPr id="313" name="Google Shape;313;p28"/>
          <p:cNvSpPr txBox="1">
            <a:spLocks noGrp="1"/>
          </p:cNvSpPr>
          <p:nvPr>
            <p:ph type="subTitle" idx="19"/>
          </p:nvPr>
        </p:nvSpPr>
        <p:spPr>
          <a:xfrm>
            <a:off x="6795750" y="4075913"/>
            <a:ext cx="2064000" cy="661200"/>
          </a:xfrm>
          <a:prstGeom prst="rect">
            <a:avLst/>
          </a:prstGeom>
        </p:spPr>
        <p:txBody>
          <a:bodyPr spcFirstLastPara="1" wrap="square" lIns="0" tIns="0" rIns="182875" bIns="0" anchor="t" anchorCtr="0">
            <a:noAutofit/>
          </a:bodyPr>
          <a:lstStyle>
            <a:lvl1pPr lvl="0">
              <a:spcBef>
                <a:spcPts val="0"/>
              </a:spcBef>
              <a:spcAft>
                <a:spcPts val="0"/>
              </a:spcAft>
              <a:buNone/>
              <a:defRPr sz="1000"/>
            </a:lvl1pPr>
            <a:lvl2pPr lvl="1">
              <a:lnSpc>
                <a:spcPct val="90000"/>
              </a:lnSpc>
              <a:spcBef>
                <a:spcPts val="0"/>
              </a:spcBef>
              <a:spcAft>
                <a:spcPts val="0"/>
              </a:spcAft>
              <a:buSzPts val="1200"/>
              <a:buFont typeface="Outfit"/>
              <a:buNone/>
              <a:defRPr>
                <a:latin typeface="Outfit"/>
                <a:ea typeface="Outfit"/>
                <a:cs typeface="Outfit"/>
                <a:sym typeface="Outfit"/>
              </a:defRPr>
            </a:lvl2pPr>
            <a:lvl3pPr lvl="2">
              <a:lnSpc>
                <a:spcPct val="90000"/>
              </a:lnSpc>
              <a:spcBef>
                <a:spcPts val="0"/>
              </a:spcBef>
              <a:spcAft>
                <a:spcPts val="0"/>
              </a:spcAft>
              <a:buSzPts val="1200"/>
              <a:buFont typeface="Outfit"/>
              <a:buNone/>
              <a:defRPr>
                <a:latin typeface="Outfit"/>
                <a:ea typeface="Outfit"/>
                <a:cs typeface="Outfit"/>
                <a:sym typeface="Outfit"/>
              </a:defRPr>
            </a:lvl3pPr>
            <a:lvl4pPr lvl="3">
              <a:lnSpc>
                <a:spcPct val="90000"/>
              </a:lnSpc>
              <a:spcBef>
                <a:spcPts val="0"/>
              </a:spcBef>
              <a:spcAft>
                <a:spcPts val="0"/>
              </a:spcAft>
              <a:buSzPts val="1200"/>
              <a:buFont typeface="Outfit"/>
              <a:buNone/>
              <a:defRPr>
                <a:latin typeface="Outfit"/>
                <a:ea typeface="Outfit"/>
                <a:cs typeface="Outfit"/>
                <a:sym typeface="Outfit"/>
              </a:defRPr>
            </a:lvl4pPr>
            <a:lvl5pPr lvl="4">
              <a:lnSpc>
                <a:spcPct val="90000"/>
              </a:lnSpc>
              <a:spcBef>
                <a:spcPts val="0"/>
              </a:spcBef>
              <a:spcAft>
                <a:spcPts val="0"/>
              </a:spcAft>
              <a:buSzPts val="1200"/>
              <a:buFont typeface="Outfit"/>
              <a:buNone/>
              <a:defRPr>
                <a:latin typeface="Outfit"/>
                <a:ea typeface="Outfit"/>
                <a:cs typeface="Outfit"/>
                <a:sym typeface="Outfit"/>
              </a:defRPr>
            </a:lvl5pPr>
            <a:lvl6pPr lvl="5">
              <a:lnSpc>
                <a:spcPct val="90000"/>
              </a:lnSpc>
              <a:spcBef>
                <a:spcPts val="0"/>
              </a:spcBef>
              <a:spcAft>
                <a:spcPts val="0"/>
              </a:spcAft>
              <a:buSzPts val="1200"/>
              <a:buFont typeface="Outfit"/>
              <a:buNone/>
              <a:defRPr>
                <a:latin typeface="Outfit"/>
                <a:ea typeface="Outfit"/>
                <a:cs typeface="Outfit"/>
                <a:sym typeface="Outfit"/>
              </a:defRPr>
            </a:lvl6pPr>
            <a:lvl7pPr lvl="6">
              <a:lnSpc>
                <a:spcPct val="90000"/>
              </a:lnSpc>
              <a:spcBef>
                <a:spcPts val="0"/>
              </a:spcBef>
              <a:spcAft>
                <a:spcPts val="0"/>
              </a:spcAft>
              <a:buSzPts val="1200"/>
              <a:buFont typeface="Outfit"/>
              <a:buNone/>
              <a:defRPr>
                <a:latin typeface="Outfit"/>
                <a:ea typeface="Outfit"/>
                <a:cs typeface="Outfit"/>
                <a:sym typeface="Outfit"/>
              </a:defRPr>
            </a:lvl7pPr>
            <a:lvl8pPr lvl="7">
              <a:lnSpc>
                <a:spcPct val="90000"/>
              </a:lnSpc>
              <a:spcBef>
                <a:spcPts val="0"/>
              </a:spcBef>
              <a:spcAft>
                <a:spcPts val="0"/>
              </a:spcAft>
              <a:buSzPts val="1200"/>
              <a:buFont typeface="Outfit"/>
              <a:buNone/>
              <a:defRPr>
                <a:latin typeface="Outfit"/>
                <a:ea typeface="Outfit"/>
                <a:cs typeface="Outfit"/>
                <a:sym typeface="Outfit"/>
              </a:defRPr>
            </a:lvl8pPr>
            <a:lvl9pPr lvl="8">
              <a:lnSpc>
                <a:spcPct val="90000"/>
              </a:lnSpc>
              <a:spcBef>
                <a:spcPts val="0"/>
              </a:spcBef>
              <a:spcAft>
                <a:spcPts val="0"/>
              </a:spcAft>
              <a:buSzPts val="1200"/>
              <a:buFont typeface="Outfit"/>
              <a:buNone/>
              <a:defRPr>
                <a:latin typeface="Outfit"/>
                <a:ea typeface="Outfit"/>
                <a:cs typeface="Outfit"/>
                <a:sym typeface="Outfit"/>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314"/>
        <p:cNvGrpSpPr/>
        <p:nvPr/>
      </p:nvGrpSpPr>
      <p:grpSpPr>
        <a:xfrm>
          <a:off x="0" y="0"/>
          <a:ext cx="0" cy="0"/>
          <a:chOff x="0" y="0"/>
          <a:chExt cx="0" cy="0"/>
        </a:xfrm>
      </p:grpSpPr>
      <p:sp>
        <p:nvSpPr>
          <p:cNvPr id="315" name="Google Shape;315;p29"/>
          <p:cNvSpPr txBox="1">
            <a:spLocks noGrp="1"/>
          </p:cNvSpPr>
          <p:nvPr>
            <p:ph type="ctrTitle"/>
          </p:nvPr>
        </p:nvSpPr>
        <p:spPr>
          <a:xfrm>
            <a:off x="311708" y="744575"/>
            <a:ext cx="8520600" cy="2052600"/>
          </a:xfrm>
          <a:prstGeom prst="rect">
            <a:avLst/>
          </a:prstGeom>
        </p:spPr>
        <p:txBody>
          <a:bodyPr spcFirstLastPara="1" wrap="square" lIns="0" tIns="0" rIns="0" bIns="0"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316" name="Google Shape;316;p29"/>
          <p:cNvSpPr txBox="1">
            <a:spLocks noGrp="1"/>
          </p:cNvSpPr>
          <p:nvPr>
            <p:ph type="subTitle" idx="1"/>
          </p:nvPr>
        </p:nvSpPr>
        <p:spPr>
          <a:xfrm>
            <a:off x="311700" y="2834125"/>
            <a:ext cx="8520600" cy="792600"/>
          </a:xfrm>
          <a:prstGeom prst="rect">
            <a:avLst/>
          </a:prstGeom>
        </p:spPr>
        <p:txBody>
          <a:bodyPr spcFirstLastPara="1" wrap="square" lIns="0" tIns="0" rIns="0" bIns="0" anchor="t" anchorCtr="0">
            <a:noAutofit/>
          </a:bodyPr>
          <a:lstStyle>
            <a:lvl1pPr lvl="0" algn="ctr">
              <a:spcBef>
                <a:spcPts val="0"/>
              </a:spcBef>
              <a:spcAft>
                <a:spcPts val="0"/>
              </a:spcAft>
              <a:buSzPts val="2800"/>
              <a:buNone/>
              <a:defRPr sz="2800"/>
            </a:lvl1pPr>
            <a:lvl2pPr lvl="1" algn="ctr">
              <a:spcBef>
                <a:spcPts val="0"/>
              </a:spcBef>
              <a:spcAft>
                <a:spcPts val="0"/>
              </a:spcAft>
              <a:buSzPts val="2800"/>
              <a:buNone/>
              <a:defRPr sz="2800"/>
            </a:lvl2pPr>
            <a:lvl3pPr lvl="2" algn="ctr">
              <a:spcBef>
                <a:spcPts val="0"/>
              </a:spcBef>
              <a:spcAft>
                <a:spcPts val="0"/>
              </a:spcAft>
              <a:buSzPts val="2800"/>
              <a:buNone/>
              <a:defRPr sz="2800"/>
            </a:lvl3pPr>
            <a:lvl4pPr lvl="3" algn="ctr">
              <a:spcBef>
                <a:spcPts val="0"/>
              </a:spcBef>
              <a:spcAft>
                <a:spcPts val="0"/>
              </a:spcAft>
              <a:buSzPts val="2800"/>
              <a:buNone/>
              <a:defRPr sz="2800"/>
            </a:lvl4pPr>
            <a:lvl5pPr lvl="4" algn="ctr">
              <a:spcBef>
                <a:spcPts val="0"/>
              </a:spcBef>
              <a:spcAft>
                <a:spcPts val="0"/>
              </a:spcAft>
              <a:buSzPts val="2800"/>
              <a:buNone/>
              <a:defRPr sz="2800"/>
            </a:lvl5pPr>
            <a:lvl6pPr lvl="5" algn="ctr">
              <a:spcBef>
                <a:spcPts val="0"/>
              </a:spcBef>
              <a:spcAft>
                <a:spcPts val="0"/>
              </a:spcAft>
              <a:buSzPts val="2800"/>
              <a:buNone/>
              <a:defRPr sz="2800"/>
            </a:lvl6pPr>
            <a:lvl7pPr lvl="6" algn="ctr">
              <a:spcBef>
                <a:spcPts val="0"/>
              </a:spcBef>
              <a:spcAft>
                <a:spcPts val="0"/>
              </a:spcAft>
              <a:buSzPts val="2800"/>
              <a:buNone/>
              <a:defRPr sz="2800"/>
            </a:lvl7pPr>
            <a:lvl8pPr lvl="7" algn="ctr">
              <a:spcBef>
                <a:spcPts val="0"/>
              </a:spcBef>
              <a:spcAft>
                <a:spcPts val="0"/>
              </a:spcAft>
              <a:buSzPts val="2800"/>
              <a:buNone/>
              <a:defRPr sz="2800"/>
            </a:lvl8pPr>
            <a:lvl9pPr lvl="8" algn="ctr">
              <a:spcBef>
                <a:spcPts val="0"/>
              </a:spcBef>
              <a:spcAft>
                <a:spcPts val="0"/>
              </a:spcAft>
              <a:buSzPts val="2800"/>
              <a:buNone/>
              <a:defRPr sz="2800"/>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317"/>
        <p:cNvGrpSpPr/>
        <p:nvPr/>
      </p:nvGrpSpPr>
      <p:grpSpPr>
        <a:xfrm>
          <a:off x="0" y="0"/>
          <a:ext cx="0" cy="0"/>
          <a:chOff x="0" y="0"/>
          <a:chExt cx="0" cy="0"/>
        </a:xfrm>
      </p:grpSpPr>
      <p:sp>
        <p:nvSpPr>
          <p:cNvPr id="318" name="Google Shape;318;p30"/>
          <p:cNvSpPr txBox="1">
            <a:spLocks noGrp="1"/>
          </p:cNvSpPr>
          <p:nvPr>
            <p:ph type="title"/>
          </p:nvPr>
        </p:nvSpPr>
        <p:spPr>
          <a:xfrm>
            <a:off x="311700" y="2150850"/>
            <a:ext cx="8520600" cy="841800"/>
          </a:xfrm>
          <a:prstGeom prst="rect">
            <a:avLst/>
          </a:prstGeom>
        </p:spPr>
        <p:txBody>
          <a:bodyPr spcFirstLastPara="1" wrap="square" lIns="0" tIns="0" rIns="0" bIns="0"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319"/>
        <p:cNvGrpSpPr/>
        <p:nvPr/>
      </p:nvGrpSpPr>
      <p:grpSpPr>
        <a:xfrm>
          <a:off x="0" y="0"/>
          <a:ext cx="0" cy="0"/>
          <a:chOff x="0" y="0"/>
          <a:chExt cx="0" cy="0"/>
        </a:xfrm>
      </p:grpSpPr>
      <p:sp>
        <p:nvSpPr>
          <p:cNvPr id="320" name="Google Shape;320;p31"/>
          <p:cNvSpPr txBox="1">
            <a:spLocks noGrp="1"/>
          </p:cNvSpPr>
          <p:nvPr>
            <p:ph type="title"/>
          </p:nvPr>
        </p:nvSpPr>
        <p:spPr>
          <a:xfrm>
            <a:off x="311700" y="445025"/>
            <a:ext cx="8520600" cy="572700"/>
          </a:xfrm>
          <a:prstGeom prst="rect">
            <a:avLst/>
          </a:prstGeom>
        </p:spPr>
        <p:txBody>
          <a:bodyPr spcFirstLastPara="1" wrap="square" lIns="0" tIns="0" rIns="0" bIns="0" anchor="t"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21" name="Google Shape;321;p31"/>
          <p:cNvSpPr txBox="1">
            <a:spLocks noGrp="1"/>
          </p:cNvSpPr>
          <p:nvPr>
            <p:ph type="body" idx="1"/>
          </p:nvPr>
        </p:nvSpPr>
        <p:spPr>
          <a:xfrm>
            <a:off x="311700" y="1152475"/>
            <a:ext cx="8520600" cy="34164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two columns">
  <p:cSld name="Title and two columns">
    <p:spTree>
      <p:nvGrpSpPr>
        <p:cNvPr id="1" name="Shape 322"/>
        <p:cNvGrpSpPr/>
        <p:nvPr/>
      </p:nvGrpSpPr>
      <p:grpSpPr>
        <a:xfrm>
          <a:off x="0" y="0"/>
          <a:ext cx="0" cy="0"/>
          <a:chOff x="0" y="0"/>
          <a:chExt cx="0" cy="0"/>
        </a:xfrm>
      </p:grpSpPr>
      <p:sp>
        <p:nvSpPr>
          <p:cNvPr id="323" name="Google Shape;323;p32"/>
          <p:cNvSpPr txBox="1">
            <a:spLocks noGrp="1"/>
          </p:cNvSpPr>
          <p:nvPr>
            <p:ph type="title"/>
          </p:nvPr>
        </p:nvSpPr>
        <p:spPr>
          <a:xfrm>
            <a:off x="311700" y="445025"/>
            <a:ext cx="8520600" cy="572700"/>
          </a:xfrm>
          <a:prstGeom prst="rect">
            <a:avLst/>
          </a:prstGeom>
        </p:spPr>
        <p:txBody>
          <a:bodyPr spcFirstLastPara="1" wrap="square" lIns="0" tIns="0" rIns="0" bIns="0" anchor="t"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24" name="Google Shape;324;p32"/>
          <p:cNvSpPr txBox="1">
            <a:spLocks noGrp="1"/>
          </p:cNvSpPr>
          <p:nvPr>
            <p:ph type="body" idx="1"/>
          </p:nvPr>
        </p:nvSpPr>
        <p:spPr>
          <a:xfrm>
            <a:off x="311700" y="1152475"/>
            <a:ext cx="3999900" cy="3416400"/>
          </a:xfrm>
          <a:prstGeom prst="rect">
            <a:avLst/>
          </a:prstGeom>
        </p:spPr>
        <p:txBody>
          <a:bodyPr spcFirstLastPara="1" wrap="square" lIns="0" tIns="0" rIns="0" bIns="0"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25" name="Google Shape;325;p32"/>
          <p:cNvSpPr txBox="1">
            <a:spLocks noGrp="1"/>
          </p:cNvSpPr>
          <p:nvPr>
            <p:ph type="body" idx="2"/>
          </p:nvPr>
        </p:nvSpPr>
        <p:spPr>
          <a:xfrm>
            <a:off x="4832400" y="1152475"/>
            <a:ext cx="3999900" cy="3416400"/>
          </a:xfrm>
          <a:prstGeom prst="rect">
            <a:avLst/>
          </a:prstGeom>
        </p:spPr>
        <p:txBody>
          <a:bodyPr spcFirstLastPara="1" wrap="square" lIns="0" tIns="0" rIns="0" bIns="0"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326"/>
        <p:cNvGrpSpPr/>
        <p:nvPr/>
      </p:nvGrpSpPr>
      <p:grpSpPr>
        <a:xfrm>
          <a:off x="0" y="0"/>
          <a:ext cx="0" cy="0"/>
          <a:chOff x="0" y="0"/>
          <a:chExt cx="0" cy="0"/>
        </a:xfrm>
      </p:grpSpPr>
      <p:sp>
        <p:nvSpPr>
          <p:cNvPr id="327" name="Google Shape;327;p33"/>
          <p:cNvSpPr txBox="1">
            <a:spLocks noGrp="1"/>
          </p:cNvSpPr>
          <p:nvPr>
            <p:ph type="title"/>
          </p:nvPr>
        </p:nvSpPr>
        <p:spPr>
          <a:xfrm>
            <a:off x="311700" y="445025"/>
            <a:ext cx="8520600" cy="572700"/>
          </a:xfrm>
          <a:prstGeom prst="rect">
            <a:avLst/>
          </a:prstGeom>
        </p:spPr>
        <p:txBody>
          <a:bodyPr spcFirstLastPara="1" wrap="square" lIns="0" tIns="0" rIns="0" bIns="0" anchor="t"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28"/>
        <p:cNvGrpSpPr/>
        <p:nvPr/>
      </p:nvGrpSpPr>
      <p:grpSpPr>
        <a:xfrm>
          <a:off x="0" y="0"/>
          <a:ext cx="0" cy="0"/>
          <a:chOff x="0" y="0"/>
          <a:chExt cx="0" cy="0"/>
        </a:xfrm>
      </p:grpSpPr>
      <p:sp>
        <p:nvSpPr>
          <p:cNvPr id="329" name="Google Shape;329;p34"/>
          <p:cNvSpPr txBox="1">
            <a:spLocks noGrp="1"/>
          </p:cNvSpPr>
          <p:nvPr>
            <p:ph type="title"/>
          </p:nvPr>
        </p:nvSpPr>
        <p:spPr>
          <a:xfrm>
            <a:off x="311700" y="555600"/>
            <a:ext cx="2808000" cy="755700"/>
          </a:xfrm>
          <a:prstGeom prst="rect">
            <a:avLst/>
          </a:prstGeom>
        </p:spPr>
        <p:txBody>
          <a:bodyPr spcFirstLastPara="1" wrap="square" lIns="0" tIns="0" rIns="0" bIns="0"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0" name="Google Shape;330;p34"/>
          <p:cNvSpPr txBox="1">
            <a:spLocks noGrp="1"/>
          </p:cNvSpPr>
          <p:nvPr>
            <p:ph type="body" idx="1"/>
          </p:nvPr>
        </p:nvSpPr>
        <p:spPr>
          <a:xfrm>
            <a:off x="311700" y="1389600"/>
            <a:ext cx="2808000" cy="31794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31"/>
        <p:cNvGrpSpPr/>
        <p:nvPr/>
      </p:nvGrpSpPr>
      <p:grpSpPr>
        <a:xfrm>
          <a:off x="0" y="0"/>
          <a:ext cx="0" cy="0"/>
          <a:chOff x="0" y="0"/>
          <a:chExt cx="0" cy="0"/>
        </a:xfrm>
      </p:grpSpPr>
      <p:sp>
        <p:nvSpPr>
          <p:cNvPr id="332" name="Google Shape;332;p35"/>
          <p:cNvSpPr txBox="1">
            <a:spLocks noGrp="1"/>
          </p:cNvSpPr>
          <p:nvPr>
            <p:ph type="title"/>
          </p:nvPr>
        </p:nvSpPr>
        <p:spPr>
          <a:xfrm>
            <a:off x="490250" y="450150"/>
            <a:ext cx="6367800" cy="4090800"/>
          </a:xfrm>
          <a:prstGeom prst="rect">
            <a:avLst/>
          </a:prstGeom>
        </p:spPr>
        <p:txBody>
          <a:bodyPr spcFirstLastPara="1" wrap="square" lIns="0" tIns="0" rIns="0" bIns="0"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33"/>
        <p:cNvGrpSpPr/>
        <p:nvPr/>
      </p:nvGrpSpPr>
      <p:grpSpPr>
        <a:xfrm>
          <a:off x="0" y="0"/>
          <a:ext cx="0" cy="0"/>
          <a:chOff x="0" y="0"/>
          <a:chExt cx="0" cy="0"/>
        </a:xfrm>
      </p:grpSpPr>
      <p:sp>
        <p:nvSpPr>
          <p:cNvPr id="334" name="Google Shape;334;p36"/>
          <p:cNvSpPr txBox="1">
            <a:spLocks noGrp="1"/>
          </p:cNvSpPr>
          <p:nvPr>
            <p:ph type="title"/>
          </p:nvPr>
        </p:nvSpPr>
        <p:spPr>
          <a:xfrm>
            <a:off x="265500" y="1233175"/>
            <a:ext cx="4045200" cy="1482300"/>
          </a:xfrm>
          <a:prstGeom prst="rect">
            <a:avLst/>
          </a:prstGeom>
        </p:spPr>
        <p:txBody>
          <a:bodyPr spcFirstLastPara="1" wrap="square" lIns="0" tIns="0" rIns="0" bIns="0"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35" name="Google Shape;335;p36"/>
          <p:cNvSpPr txBox="1">
            <a:spLocks noGrp="1"/>
          </p:cNvSpPr>
          <p:nvPr>
            <p:ph type="subTitle" idx="1"/>
          </p:nvPr>
        </p:nvSpPr>
        <p:spPr>
          <a:xfrm>
            <a:off x="265500" y="2803075"/>
            <a:ext cx="4045200" cy="1235100"/>
          </a:xfrm>
          <a:prstGeom prst="rect">
            <a:avLst/>
          </a:prstGeom>
        </p:spPr>
        <p:txBody>
          <a:bodyPr spcFirstLastPara="1" wrap="square" lIns="0" tIns="0" rIns="0" bIns="0" anchor="t" anchorCtr="0">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a:endParaRPr/>
          </a:p>
        </p:txBody>
      </p:sp>
      <p:sp>
        <p:nvSpPr>
          <p:cNvPr id="336" name="Google Shape;336;p36"/>
          <p:cNvSpPr txBox="1">
            <a:spLocks noGrp="1"/>
          </p:cNvSpPr>
          <p:nvPr>
            <p:ph type="body" idx="2"/>
          </p:nvPr>
        </p:nvSpPr>
        <p:spPr>
          <a:xfrm>
            <a:off x="4939500" y="724075"/>
            <a:ext cx="3837000" cy="3695100"/>
          </a:xfrm>
          <a:prstGeom prst="rect">
            <a:avLst/>
          </a:prstGeom>
        </p:spPr>
        <p:txBody>
          <a:bodyPr spcFirstLastPara="1" wrap="square" lIns="0" tIns="0" rIns="0" bIns="0" anchor="ctr"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37"/>
        <p:cNvGrpSpPr/>
        <p:nvPr/>
      </p:nvGrpSpPr>
      <p:grpSpPr>
        <a:xfrm>
          <a:off x="0" y="0"/>
          <a:ext cx="0" cy="0"/>
          <a:chOff x="0" y="0"/>
          <a:chExt cx="0" cy="0"/>
        </a:xfrm>
      </p:grpSpPr>
      <p:sp>
        <p:nvSpPr>
          <p:cNvPr id="338" name="Google Shape;338;p37"/>
          <p:cNvSpPr txBox="1">
            <a:spLocks noGrp="1"/>
          </p:cNvSpPr>
          <p:nvPr>
            <p:ph type="body" idx="1"/>
          </p:nvPr>
        </p:nvSpPr>
        <p:spPr>
          <a:xfrm>
            <a:off x="311700" y="4230575"/>
            <a:ext cx="5998800" cy="605100"/>
          </a:xfrm>
          <a:prstGeom prst="rect">
            <a:avLst/>
          </a:prstGeom>
        </p:spPr>
        <p:txBody>
          <a:bodyPr spcFirstLastPara="1" wrap="square" lIns="0" tIns="0" rIns="0" bIns="0" anchor="ctr" anchorCtr="0">
            <a:noAutofit/>
          </a:bodyPr>
          <a:lstStyle>
            <a:lvl1pPr marL="457200" lvl="0" indent="-228600">
              <a:spcBef>
                <a:spcPts val="0"/>
              </a:spcBef>
              <a:spcAft>
                <a:spcPts val="0"/>
              </a:spcAft>
              <a:buSzPts val="1200"/>
              <a:buNone/>
              <a:defRPr/>
            </a:lvl1pPr>
          </a:lstStyle>
          <a:p>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39"/>
        <p:cNvGrpSpPr/>
        <p:nvPr/>
      </p:nvGrpSpPr>
      <p:grpSpPr>
        <a:xfrm>
          <a:off x="0" y="0"/>
          <a:ext cx="0" cy="0"/>
          <a:chOff x="0" y="0"/>
          <a:chExt cx="0" cy="0"/>
        </a:xfrm>
      </p:grpSpPr>
      <p:sp>
        <p:nvSpPr>
          <p:cNvPr id="340" name="Google Shape;340;p38"/>
          <p:cNvSpPr txBox="1">
            <a:spLocks noGrp="1"/>
          </p:cNvSpPr>
          <p:nvPr>
            <p:ph type="title" hasCustomPrompt="1"/>
          </p:nvPr>
        </p:nvSpPr>
        <p:spPr>
          <a:xfrm>
            <a:off x="311700" y="1106125"/>
            <a:ext cx="8520600" cy="1963500"/>
          </a:xfrm>
          <a:prstGeom prst="rect">
            <a:avLst/>
          </a:prstGeom>
        </p:spPr>
        <p:txBody>
          <a:bodyPr spcFirstLastPara="1" wrap="square" lIns="0" tIns="0" rIns="0" bIns="0"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341" name="Google Shape;341;p38"/>
          <p:cNvSpPr txBox="1">
            <a:spLocks noGrp="1"/>
          </p:cNvSpPr>
          <p:nvPr>
            <p:ph type="body" idx="1"/>
          </p:nvPr>
        </p:nvSpPr>
        <p:spPr>
          <a:xfrm>
            <a:off x="311700" y="3152225"/>
            <a:ext cx="8520600" cy="1300800"/>
          </a:xfrm>
          <a:prstGeom prst="rect">
            <a:avLst/>
          </a:prstGeom>
        </p:spPr>
        <p:txBody>
          <a:bodyPr spcFirstLastPara="1" wrap="square" lIns="0" tIns="0" rIns="0" bIns="0" anchor="t" anchorCtr="0">
            <a:noAutofit/>
          </a:bodyPr>
          <a:lstStyle>
            <a:lvl1pPr marL="457200" lvl="0" indent="-304800" algn="ctr">
              <a:spcBef>
                <a:spcPts val="0"/>
              </a:spcBef>
              <a:spcAft>
                <a:spcPts val="0"/>
              </a:spcAft>
              <a:buSzPts val="1200"/>
              <a:buChar char="●"/>
              <a:defRPr/>
            </a:lvl1pPr>
            <a:lvl2pPr marL="914400" lvl="1" indent="-304800" algn="ctr">
              <a:spcBef>
                <a:spcPts val="0"/>
              </a:spcBef>
              <a:spcAft>
                <a:spcPts val="0"/>
              </a:spcAft>
              <a:buSzPts val="1200"/>
              <a:buChar char="○"/>
              <a:defRPr/>
            </a:lvl2pPr>
            <a:lvl3pPr marL="1371600" lvl="2" indent="-304800" algn="ctr">
              <a:spcBef>
                <a:spcPts val="0"/>
              </a:spcBef>
              <a:spcAft>
                <a:spcPts val="0"/>
              </a:spcAft>
              <a:buSzPts val="1200"/>
              <a:buChar char="■"/>
              <a:defRPr/>
            </a:lvl3pPr>
            <a:lvl4pPr marL="1828800" lvl="3" indent="-304800" algn="ctr">
              <a:spcBef>
                <a:spcPts val="0"/>
              </a:spcBef>
              <a:spcAft>
                <a:spcPts val="0"/>
              </a:spcAft>
              <a:buSzPts val="1200"/>
              <a:buChar char="●"/>
              <a:defRPr/>
            </a:lvl4pPr>
            <a:lvl5pPr marL="2286000" lvl="4" indent="-304800" algn="ctr">
              <a:spcBef>
                <a:spcPts val="0"/>
              </a:spcBef>
              <a:spcAft>
                <a:spcPts val="0"/>
              </a:spcAft>
              <a:buSzPts val="1200"/>
              <a:buChar char="○"/>
              <a:defRPr/>
            </a:lvl5pPr>
            <a:lvl6pPr marL="2743200" lvl="5" indent="-304800" algn="ctr">
              <a:spcBef>
                <a:spcPts val="0"/>
              </a:spcBef>
              <a:spcAft>
                <a:spcPts val="0"/>
              </a:spcAft>
              <a:buSzPts val="1200"/>
              <a:buChar char="■"/>
              <a:defRPr/>
            </a:lvl6pPr>
            <a:lvl7pPr marL="3200400" lvl="6" indent="-304800" algn="ctr">
              <a:spcBef>
                <a:spcPts val="0"/>
              </a:spcBef>
              <a:spcAft>
                <a:spcPts val="0"/>
              </a:spcAft>
              <a:buSzPts val="1200"/>
              <a:buChar char="●"/>
              <a:defRPr/>
            </a:lvl7pPr>
            <a:lvl8pPr marL="3657600" lvl="7" indent="-304800" algn="ctr">
              <a:spcBef>
                <a:spcPts val="0"/>
              </a:spcBef>
              <a:spcAft>
                <a:spcPts val="0"/>
              </a:spcAft>
              <a:buSzPts val="1200"/>
              <a:buChar char="○"/>
              <a:defRPr/>
            </a:lvl8pPr>
            <a:lvl9pPr marL="4114800" lvl="8" indent="-304800" algn="ctr">
              <a:spcBef>
                <a:spcPts val="0"/>
              </a:spcBef>
              <a:spcAft>
                <a:spcPts val="0"/>
              </a:spcAft>
              <a:buSzPts val="1200"/>
              <a:buChar char="■"/>
              <a:defRPr/>
            </a:lvl9pPr>
          </a:lstStyle>
          <a:p>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342"/>
        <p:cNvGrpSpPr/>
        <p:nvPr/>
      </p:nvGrpSpPr>
      <p:grpSpPr>
        <a:xfrm>
          <a:off x="0" y="0"/>
          <a:ext cx="0" cy="0"/>
          <a:chOff x="0" y="0"/>
          <a:chExt cx="0" cy="0"/>
        </a:xfrm>
      </p:grpSpPr>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343"/>
        <p:cNvGrpSpPr/>
        <p:nvPr/>
      </p:nvGrpSpPr>
      <p:grpSpPr>
        <a:xfrm>
          <a:off x="0" y="0"/>
          <a:ext cx="0" cy="0"/>
          <a:chOff x="0" y="0"/>
          <a:chExt cx="0" cy="0"/>
        </a:xfrm>
      </p:grpSpPr>
      <p:sp>
        <p:nvSpPr>
          <p:cNvPr id="344" name="Google Shape;344;p40"/>
          <p:cNvSpPr txBox="1">
            <a:spLocks noGrp="1"/>
          </p:cNvSpPr>
          <p:nvPr>
            <p:ph type="title"/>
          </p:nvPr>
        </p:nvSpPr>
        <p:spPr>
          <a:xfrm>
            <a:off x="677325" y="1832775"/>
            <a:ext cx="3217200" cy="1484100"/>
          </a:xfrm>
          <a:prstGeom prst="rect">
            <a:avLst/>
          </a:prstGeom>
        </p:spPr>
        <p:txBody>
          <a:bodyPr spcFirstLastPara="1" wrap="square" lIns="0" tIns="0" rIns="0" bIns="0" anchor="ctr" anchorCtr="0">
            <a:noAutofit/>
          </a:bodyPr>
          <a:lstStyle>
            <a:lvl1pPr lvl="0">
              <a:spcBef>
                <a:spcPts val="0"/>
              </a:spcBef>
              <a:spcAft>
                <a:spcPts val="0"/>
              </a:spcAft>
              <a:buSzPts val="4200"/>
              <a:buNone/>
              <a:defRPr sz="4200"/>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45" name="Google Shape;345;p40"/>
          <p:cNvSpPr txBox="1">
            <a:spLocks noGrp="1"/>
          </p:cNvSpPr>
          <p:nvPr>
            <p:ph type="subTitle" idx="1"/>
          </p:nvPr>
        </p:nvSpPr>
        <p:spPr>
          <a:xfrm>
            <a:off x="4406650" y="393750"/>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46" name="Google Shape;346;p40"/>
          <p:cNvSpPr txBox="1">
            <a:spLocks noGrp="1"/>
          </p:cNvSpPr>
          <p:nvPr>
            <p:ph type="subTitle" idx="2"/>
          </p:nvPr>
        </p:nvSpPr>
        <p:spPr>
          <a:xfrm>
            <a:off x="4406650" y="1151705"/>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47" name="Google Shape;347;p40"/>
          <p:cNvSpPr txBox="1">
            <a:spLocks noGrp="1"/>
          </p:cNvSpPr>
          <p:nvPr>
            <p:ph type="subTitle" idx="3"/>
          </p:nvPr>
        </p:nvSpPr>
        <p:spPr>
          <a:xfrm>
            <a:off x="4406650" y="3425570"/>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48" name="Google Shape;348;p40"/>
          <p:cNvSpPr txBox="1">
            <a:spLocks noGrp="1"/>
          </p:cNvSpPr>
          <p:nvPr>
            <p:ph type="subTitle" idx="4"/>
          </p:nvPr>
        </p:nvSpPr>
        <p:spPr>
          <a:xfrm>
            <a:off x="4406650" y="1909660"/>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49" name="Google Shape;349;p40"/>
          <p:cNvSpPr txBox="1">
            <a:spLocks noGrp="1"/>
          </p:cNvSpPr>
          <p:nvPr>
            <p:ph type="subTitle" idx="5"/>
          </p:nvPr>
        </p:nvSpPr>
        <p:spPr>
          <a:xfrm>
            <a:off x="4406650" y="4183525"/>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50" name="Google Shape;350;p40"/>
          <p:cNvSpPr txBox="1">
            <a:spLocks noGrp="1"/>
          </p:cNvSpPr>
          <p:nvPr>
            <p:ph type="subTitle" idx="6"/>
          </p:nvPr>
        </p:nvSpPr>
        <p:spPr>
          <a:xfrm>
            <a:off x="4406650" y="2667615"/>
            <a:ext cx="44097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body and image">
  <p:cSld name="Title, body and image">
    <p:spTree>
      <p:nvGrpSpPr>
        <p:cNvPr id="1" name="Shape 351"/>
        <p:cNvGrpSpPr/>
        <p:nvPr/>
      </p:nvGrpSpPr>
      <p:grpSpPr>
        <a:xfrm>
          <a:off x="0" y="0"/>
          <a:ext cx="0" cy="0"/>
          <a:chOff x="0" y="0"/>
          <a:chExt cx="0" cy="0"/>
        </a:xfrm>
      </p:grpSpPr>
      <p:sp>
        <p:nvSpPr>
          <p:cNvPr id="352" name="Google Shape;352;p41"/>
          <p:cNvSpPr txBox="1">
            <a:spLocks noGrp="1"/>
          </p:cNvSpPr>
          <p:nvPr>
            <p:ph type="title"/>
          </p:nvPr>
        </p:nvSpPr>
        <p:spPr>
          <a:xfrm>
            <a:off x="311700" y="445025"/>
            <a:ext cx="8520600" cy="572700"/>
          </a:xfrm>
          <a:prstGeom prst="rect">
            <a:avLst/>
          </a:prstGeom>
        </p:spPr>
        <p:txBody>
          <a:bodyPr spcFirstLastPara="1" wrap="square" lIns="0" tIns="0" rIns="0" bIns="0" anchor="t"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53" name="Google Shape;353;p41"/>
          <p:cNvSpPr txBox="1">
            <a:spLocks noGrp="1"/>
          </p:cNvSpPr>
          <p:nvPr>
            <p:ph type="body" idx="1"/>
          </p:nvPr>
        </p:nvSpPr>
        <p:spPr>
          <a:xfrm>
            <a:off x="311700" y="1152475"/>
            <a:ext cx="4473900" cy="34164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54" name="Google Shape;354;p41"/>
          <p:cNvSpPr>
            <a:spLocks noGrp="1"/>
          </p:cNvSpPr>
          <p:nvPr>
            <p:ph type="pic" idx="2"/>
          </p:nvPr>
        </p:nvSpPr>
        <p:spPr>
          <a:xfrm>
            <a:off x="4992024" y="1152775"/>
            <a:ext cx="3840300" cy="3416400"/>
          </a:xfrm>
          <a:prstGeom prst="rect">
            <a:avLst/>
          </a:prstGeom>
          <a:noFill/>
          <a:ln>
            <a:noFill/>
          </a:ln>
        </p:spPr>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wo big ideas">
  <p:cSld name="Two big ideas">
    <p:spTree>
      <p:nvGrpSpPr>
        <p:cNvPr id="1" name="Shape 355"/>
        <p:cNvGrpSpPr/>
        <p:nvPr/>
      </p:nvGrpSpPr>
      <p:grpSpPr>
        <a:xfrm>
          <a:off x="0" y="0"/>
          <a:ext cx="0" cy="0"/>
          <a:chOff x="0" y="0"/>
          <a:chExt cx="0" cy="0"/>
        </a:xfrm>
      </p:grpSpPr>
      <p:sp>
        <p:nvSpPr>
          <p:cNvPr id="356" name="Google Shape;356;p42"/>
          <p:cNvSpPr txBox="1">
            <a:spLocks noGrp="1"/>
          </p:cNvSpPr>
          <p:nvPr>
            <p:ph type="title"/>
          </p:nvPr>
        </p:nvSpPr>
        <p:spPr>
          <a:xfrm>
            <a:off x="483175" y="450025"/>
            <a:ext cx="8184600" cy="758100"/>
          </a:xfrm>
          <a:prstGeom prst="rect">
            <a:avLst/>
          </a:prstGeom>
        </p:spPr>
        <p:txBody>
          <a:bodyPr spcFirstLastPara="1" wrap="square" lIns="0" tIns="0" rIns="0" bIns="0" anchor="ctr" anchorCtr="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357" name="Google Shape;357;p42"/>
          <p:cNvSpPr txBox="1">
            <a:spLocks noGrp="1"/>
          </p:cNvSpPr>
          <p:nvPr>
            <p:ph type="body" idx="1"/>
          </p:nvPr>
        </p:nvSpPr>
        <p:spPr>
          <a:xfrm>
            <a:off x="483150" y="2237788"/>
            <a:ext cx="3619800" cy="23736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58" name="Google Shape;358;p42"/>
          <p:cNvSpPr txBox="1">
            <a:spLocks noGrp="1"/>
          </p:cNvSpPr>
          <p:nvPr>
            <p:ph type="body" idx="2"/>
          </p:nvPr>
        </p:nvSpPr>
        <p:spPr>
          <a:xfrm>
            <a:off x="5048000" y="2237788"/>
            <a:ext cx="3619800" cy="23736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59" name="Google Shape;359;p42"/>
          <p:cNvSpPr txBox="1">
            <a:spLocks noGrp="1"/>
          </p:cNvSpPr>
          <p:nvPr>
            <p:ph type="subTitle" idx="3"/>
          </p:nvPr>
        </p:nvSpPr>
        <p:spPr>
          <a:xfrm>
            <a:off x="483150" y="1336161"/>
            <a:ext cx="36198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0" name="Google Shape;360;p42"/>
          <p:cNvSpPr txBox="1">
            <a:spLocks noGrp="1"/>
          </p:cNvSpPr>
          <p:nvPr>
            <p:ph type="subTitle" idx="4"/>
          </p:nvPr>
        </p:nvSpPr>
        <p:spPr>
          <a:xfrm>
            <a:off x="5048000" y="1336161"/>
            <a:ext cx="3619800" cy="5427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hree big ideas">
  <p:cSld name="Three big ideas">
    <p:spTree>
      <p:nvGrpSpPr>
        <p:cNvPr id="1" name="Shape 361"/>
        <p:cNvGrpSpPr/>
        <p:nvPr/>
      </p:nvGrpSpPr>
      <p:grpSpPr>
        <a:xfrm>
          <a:off x="0" y="0"/>
          <a:ext cx="0" cy="0"/>
          <a:chOff x="0" y="0"/>
          <a:chExt cx="0" cy="0"/>
        </a:xfrm>
      </p:grpSpPr>
      <p:sp>
        <p:nvSpPr>
          <p:cNvPr id="362" name="Google Shape;362;p43"/>
          <p:cNvSpPr txBox="1">
            <a:spLocks noGrp="1"/>
          </p:cNvSpPr>
          <p:nvPr>
            <p:ph type="body" idx="1"/>
          </p:nvPr>
        </p:nvSpPr>
        <p:spPr>
          <a:xfrm>
            <a:off x="483175" y="2417500"/>
            <a:ext cx="2455500" cy="23736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63" name="Google Shape;363;p43"/>
          <p:cNvSpPr txBox="1">
            <a:spLocks noGrp="1"/>
          </p:cNvSpPr>
          <p:nvPr>
            <p:ph type="body" idx="2"/>
          </p:nvPr>
        </p:nvSpPr>
        <p:spPr>
          <a:xfrm>
            <a:off x="3347725" y="2417500"/>
            <a:ext cx="2455500" cy="23736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64" name="Google Shape;364;p43"/>
          <p:cNvSpPr txBox="1">
            <a:spLocks noGrp="1"/>
          </p:cNvSpPr>
          <p:nvPr>
            <p:ph type="title"/>
          </p:nvPr>
        </p:nvSpPr>
        <p:spPr>
          <a:xfrm>
            <a:off x="483175" y="450025"/>
            <a:ext cx="8184600" cy="758100"/>
          </a:xfrm>
          <a:prstGeom prst="rect">
            <a:avLst/>
          </a:prstGeom>
        </p:spPr>
        <p:txBody>
          <a:bodyPr spcFirstLastPara="1" wrap="square" lIns="0" tIns="0" rIns="0" bIns="0" anchor="ctr" anchorCtr="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365" name="Google Shape;365;p43"/>
          <p:cNvSpPr txBox="1">
            <a:spLocks noGrp="1"/>
          </p:cNvSpPr>
          <p:nvPr>
            <p:ph type="subTitle" idx="3"/>
          </p:nvPr>
        </p:nvSpPr>
        <p:spPr>
          <a:xfrm>
            <a:off x="483175" y="1336150"/>
            <a:ext cx="2455500" cy="7785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6" name="Google Shape;366;p43"/>
          <p:cNvSpPr txBox="1">
            <a:spLocks noGrp="1"/>
          </p:cNvSpPr>
          <p:nvPr>
            <p:ph type="subTitle" idx="4"/>
          </p:nvPr>
        </p:nvSpPr>
        <p:spPr>
          <a:xfrm>
            <a:off x="3347725" y="1336150"/>
            <a:ext cx="2455500" cy="7785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7" name="Google Shape;367;p43"/>
          <p:cNvSpPr txBox="1">
            <a:spLocks noGrp="1"/>
          </p:cNvSpPr>
          <p:nvPr>
            <p:ph type="subTitle" idx="5"/>
          </p:nvPr>
        </p:nvSpPr>
        <p:spPr>
          <a:xfrm>
            <a:off x="6212275" y="1336150"/>
            <a:ext cx="2455500" cy="7785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68" name="Google Shape;368;p43"/>
          <p:cNvSpPr txBox="1">
            <a:spLocks noGrp="1"/>
          </p:cNvSpPr>
          <p:nvPr>
            <p:ph type="body" idx="6"/>
          </p:nvPr>
        </p:nvSpPr>
        <p:spPr>
          <a:xfrm>
            <a:off x="6212275" y="2417500"/>
            <a:ext cx="2455500" cy="23736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Four big ideas">
  <p:cSld name="Four big ideas">
    <p:spTree>
      <p:nvGrpSpPr>
        <p:cNvPr id="1" name="Shape 369"/>
        <p:cNvGrpSpPr/>
        <p:nvPr/>
      </p:nvGrpSpPr>
      <p:grpSpPr>
        <a:xfrm>
          <a:off x="0" y="0"/>
          <a:ext cx="0" cy="0"/>
          <a:chOff x="0" y="0"/>
          <a:chExt cx="0" cy="0"/>
        </a:xfrm>
      </p:grpSpPr>
      <p:sp>
        <p:nvSpPr>
          <p:cNvPr id="370" name="Google Shape;370;p44"/>
          <p:cNvSpPr txBox="1">
            <a:spLocks noGrp="1"/>
          </p:cNvSpPr>
          <p:nvPr>
            <p:ph type="body" idx="1"/>
          </p:nvPr>
        </p:nvSpPr>
        <p:spPr>
          <a:xfrm>
            <a:off x="366725" y="1759093"/>
            <a:ext cx="3838500" cy="1138500"/>
          </a:xfrm>
          <a:prstGeom prst="rect">
            <a:avLst/>
          </a:prstGeom>
        </p:spPr>
        <p:txBody>
          <a:bodyPr spcFirstLastPara="1" wrap="square" lIns="0" tIns="0" rIns="0" bIns="0"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71" name="Google Shape;371;p44"/>
          <p:cNvSpPr txBox="1">
            <a:spLocks noGrp="1"/>
          </p:cNvSpPr>
          <p:nvPr>
            <p:ph type="body" idx="2"/>
          </p:nvPr>
        </p:nvSpPr>
        <p:spPr>
          <a:xfrm>
            <a:off x="4938725" y="1759093"/>
            <a:ext cx="3838500" cy="1138500"/>
          </a:xfrm>
          <a:prstGeom prst="rect">
            <a:avLst/>
          </a:prstGeom>
        </p:spPr>
        <p:txBody>
          <a:bodyPr spcFirstLastPara="1" wrap="square" lIns="0" tIns="0" rIns="0" bIns="0"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72" name="Google Shape;372;p44"/>
          <p:cNvSpPr txBox="1">
            <a:spLocks noGrp="1"/>
          </p:cNvSpPr>
          <p:nvPr>
            <p:ph type="body" idx="3"/>
          </p:nvPr>
        </p:nvSpPr>
        <p:spPr>
          <a:xfrm>
            <a:off x="366750" y="3648575"/>
            <a:ext cx="3838500" cy="1138500"/>
          </a:xfrm>
          <a:prstGeom prst="rect">
            <a:avLst/>
          </a:prstGeom>
        </p:spPr>
        <p:txBody>
          <a:bodyPr spcFirstLastPara="1" wrap="square" lIns="0" tIns="0" rIns="0" bIns="0"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73" name="Google Shape;373;p44"/>
          <p:cNvSpPr txBox="1">
            <a:spLocks noGrp="1"/>
          </p:cNvSpPr>
          <p:nvPr>
            <p:ph type="body" idx="4"/>
          </p:nvPr>
        </p:nvSpPr>
        <p:spPr>
          <a:xfrm>
            <a:off x="4938750" y="3648575"/>
            <a:ext cx="3838500" cy="1138500"/>
          </a:xfrm>
          <a:prstGeom prst="rect">
            <a:avLst/>
          </a:prstGeom>
        </p:spPr>
        <p:txBody>
          <a:bodyPr spcFirstLastPara="1" wrap="square" lIns="0" tIns="0" rIns="0" bIns="0"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74" name="Google Shape;374;p44"/>
          <p:cNvSpPr txBox="1">
            <a:spLocks noGrp="1"/>
          </p:cNvSpPr>
          <p:nvPr>
            <p:ph type="title"/>
          </p:nvPr>
        </p:nvSpPr>
        <p:spPr>
          <a:xfrm>
            <a:off x="366750" y="450025"/>
            <a:ext cx="8184600" cy="758100"/>
          </a:xfrm>
          <a:prstGeom prst="rect">
            <a:avLst/>
          </a:prstGeom>
        </p:spPr>
        <p:txBody>
          <a:bodyPr spcFirstLastPara="1" wrap="square" lIns="0" tIns="0" rIns="0" bIns="0" anchor="ctr" anchorCtr="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375" name="Google Shape;375;p44"/>
          <p:cNvSpPr txBox="1">
            <a:spLocks noGrp="1"/>
          </p:cNvSpPr>
          <p:nvPr>
            <p:ph type="subTitle" idx="5"/>
          </p:nvPr>
        </p:nvSpPr>
        <p:spPr>
          <a:xfrm>
            <a:off x="366763" y="1277907"/>
            <a:ext cx="3838500" cy="4812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76" name="Google Shape;376;p44"/>
          <p:cNvSpPr txBox="1">
            <a:spLocks noGrp="1"/>
          </p:cNvSpPr>
          <p:nvPr>
            <p:ph type="subTitle" idx="6"/>
          </p:nvPr>
        </p:nvSpPr>
        <p:spPr>
          <a:xfrm>
            <a:off x="4938738" y="1277907"/>
            <a:ext cx="3838500" cy="4812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77" name="Google Shape;377;p44"/>
          <p:cNvSpPr txBox="1">
            <a:spLocks noGrp="1"/>
          </p:cNvSpPr>
          <p:nvPr>
            <p:ph type="subTitle" idx="7"/>
          </p:nvPr>
        </p:nvSpPr>
        <p:spPr>
          <a:xfrm>
            <a:off x="4938761" y="3167363"/>
            <a:ext cx="3838500" cy="4812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78" name="Google Shape;378;p44"/>
          <p:cNvSpPr txBox="1">
            <a:spLocks noGrp="1"/>
          </p:cNvSpPr>
          <p:nvPr>
            <p:ph type="subTitle" idx="8"/>
          </p:nvPr>
        </p:nvSpPr>
        <p:spPr>
          <a:xfrm>
            <a:off x="366750" y="3167363"/>
            <a:ext cx="3838500" cy="481200"/>
          </a:xfrm>
          <a:prstGeom prst="rect">
            <a:avLst/>
          </a:prstGeom>
        </p:spPr>
        <p:txBody>
          <a:bodyPr spcFirstLastPara="1" wrap="square" lIns="0" tIns="0" rIns="0" bIns="0"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and image">
  <p:cSld name="Title and image">
    <p:spTree>
      <p:nvGrpSpPr>
        <p:cNvPr id="1" name="Shape 379"/>
        <p:cNvGrpSpPr/>
        <p:nvPr/>
      </p:nvGrpSpPr>
      <p:grpSpPr>
        <a:xfrm>
          <a:off x="0" y="0"/>
          <a:ext cx="0" cy="0"/>
          <a:chOff x="0" y="0"/>
          <a:chExt cx="0" cy="0"/>
        </a:xfrm>
      </p:grpSpPr>
      <p:sp>
        <p:nvSpPr>
          <p:cNvPr id="380" name="Google Shape;380;p45"/>
          <p:cNvSpPr txBox="1">
            <a:spLocks noGrp="1"/>
          </p:cNvSpPr>
          <p:nvPr>
            <p:ph type="title"/>
          </p:nvPr>
        </p:nvSpPr>
        <p:spPr>
          <a:xfrm>
            <a:off x="311700" y="445025"/>
            <a:ext cx="8520600" cy="572700"/>
          </a:xfrm>
          <a:prstGeom prst="rect">
            <a:avLst/>
          </a:prstGeom>
        </p:spPr>
        <p:txBody>
          <a:bodyPr spcFirstLastPara="1" wrap="square" lIns="0" tIns="0" rIns="0" bIns="0" anchor="t"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81" name="Google Shape;381;p45"/>
          <p:cNvSpPr>
            <a:spLocks noGrp="1"/>
          </p:cNvSpPr>
          <p:nvPr>
            <p:ph type="pic" idx="2"/>
          </p:nvPr>
        </p:nvSpPr>
        <p:spPr>
          <a:xfrm>
            <a:off x="311700" y="1170425"/>
            <a:ext cx="8520600" cy="3492900"/>
          </a:xfrm>
          <a:prstGeom prst="rect">
            <a:avLst/>
          </a:prstGeom>
          <a:noFill/>
          <a:ln>
            <a:noFill/>
          </a:ln>
        </p:spPr>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wo storyboards">
  <p:cSld name="Two storyboards">
    <p:spTree>
      <p:nvGrpSpPr>
        <p:cNvPr id="1" name="Shape 382"/>
        <p:cNvGrpSpPr/>
        <p:nvPr/>
      </p:nvGrpSpPr>
      <p:grpSpPr>
        <a:xfrm>
          <a:off x="0" y="0"/>
          <a:ext cx="0" cy="0"/>
          <a:chOff x="0" y="0"/>
          <a:chExt cx="0" cy="0"/>
        </a:xfrm>
      </p:grpSpPr>
      <p:sp>
        <p:nvSpPr>
          <p:cNvPr id="383" name="Google Shape;383;p46"/>
          <p:cNvSpPr txBox="1">
            <a:spLocks noGrp="1"/>
          </p:cNvSpPr>
          <p:nvPr>
            <p:ph type="body" idx="1"/>
          </p:nvPr>
        </p:nvSpPr>
        <p:spPr>
          <a:xfrm>
            <a:off x="311700" y="4080225"/>
            <a:ext cx="4027500" cy="9261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84" name="Google Shape;384;p46"/>
          <p:cNvSpPr>
            <a:spLocks noGrp="1"/>
          </p:cNvSpPr>
          <p:nvPr>
            <p:ph type="pic" idx="2"/>
          </p:nvPr>
        </p:nvSpPr>
        <p:spPr>
          <a:xfrm>
            <a:off x="4804825" y="1133300"/>
            <a:ext cx="4027500" cy="2392800"/>
          </a:xfrm>
          <a:prstGeom prst="rect">
            <a:avLst/>
          </a:prstGeom>
          <a:noFill/>
          <a:ln>
            <a:noFill/>
          </a:ln>
        </p:spPr>
      </p:sp>
      <p:sp>
        <p:nvSpPr>
          <p:cNvPr id="385" name="Google Shape;385;p46"/>
          <p:cNvSpPr>
            <a:spLocks noGrp="1"/>
          </p:cNvSpPr>
          <p:nvPr>
            <p:ph type="pic" idx="3"/>
          </p:nvPr>
        </p:nvSpPr>
        <p:spPr>
          <a:xfrm>
            <a:off x="311725" y="1133300"/>
            <a:ext cx="4027500" cy="2392800"/>
          </a:xfrm>
          <a:prstGeom prst="rect">
            <a:avLst/>
          </a:prstGeom>
          <a:noFill/>
          <a:ln>
            <a:noFill/>
          </a:ln>
        </p:spPr>
      </p:sp>
      <p:sp>
        <p:nvSpPr>
          <p:cNvPr id="386" name="Google Shape;386;p46"/>
          <p:cNvSpPr txBox="1">
            <a:spLocks noGrp="1"/>
          </p:cNvSpPr>
          <p:nvPr>
            <p:ph type="body" idx="4"/>
          </p:nvPr>
        </p:nvSpPr>
        <p:spPr>
          <a:xfrm>
            <a:off x="4804825" y="4080225"/>
            <a:ext cx="4027500" cy="9261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87" name="Google Shape;387;p46"/>
          <p:cNvSpPr txBox="1">
            <a:spLocks noGrp="1"/>
          </p:cNvSpPr>
          <p:nvPr>
            <p:ph type="title"/>
          </p:nvPr>
        </p:nvSpPr>
        <p:spPr>
          <a:xfrm>
            <a:off x="311700" y="445025"/>
            <a:ext cx="8520600" cy="572700"/>
          </a:xfrm>
          <a:prstGeom prst="rect">
            <a:avLst/>
          </a:prstGeom>
        </p:spPr>
        <p:txBody>
          <a:bodyPr spcFirstLastPara="1" wrap="square" lIns="0" tIns="0" rIns="0" bIns="0" anchor="t"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88" name="Google Shape;388;p46"/>
          <p:cNvSpPr txBox="1">
            <a:spLocks noGrp="1"/>
          </p:cNvSpPr>
          <p:nvPr>
            <p:ph type="subTitle" idx="5"/>
          </p:nvPr>
        </p:nvSpPr>
        <p:spPr>
          <a:xfrm>
            <a:off x="311725" y="3582900"/>
            <a:ext cx="4027500" cy="481200"/>
          </a:xfrm>
          <a:prstGeom prst="rect">
            <a:avLst/>
          </a:prstGeom>
        </p:spPr>
        <p:txBody>
          <a:bodyPr spcFirstLastPara="1" wrap="square" lIns="0" tIns="0" rIns="0" bIns="0" anchor="t" anchorCtr="0">
            <a:noAutofit/>
          </a:bodyPr>
          <a:lstStyle>
            <a:lvl1pPr lvl="0">
              <a:spcBef>
                <a:spcPts val="0"/>
              </a:spcBef>
              <a:spcAft>
                <a:spcPts val="0"/>
              </a:spcAft>
              <a:buSzPts val="12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389" name="Google Shape;389;p46"/>
          <p:cNvSpPr txBox="1">
            <a:spLocks noGrp="1"/>
          </p:cNvSpPr>
          <p:nvPr>
            <p:ph type="subTitle" idx="6"/>
          </p:nvPr>
        </p:nvSpPr>
        <p:spPr>
          <a:xfrm>
            <a:off x="4804825" y="3582900"/>
            <a:ext cx="4027500" cy="481200"/>
          </a:xfrm>
          <a:prstGeom prst="rect">
            <a:avLst/>
          </a:prstGeom>
        </p:spPr>
        <p:txBody>
          <a:bodyPr spcFirstLastPara="1" wrap="square" lIns="0" tIns="0" rIns="0" bIns="0" anchor="t" anchorCtr="0">
            <a:noAutofit/>
          </a:bodyPr>
          <a:lstStyle>
            <a:lvl1pPr lvl="0">
              <a:spcBef>
                <a:spcPts val="0"/>
              </a:spcBef>
              <a:spcAft>
                <a:spcPts val="0"/>
              </a:spcAft>
              <a:buSzPts val="12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hree storyboards">
  <p:cSld name="Three storyboards">
    <p:spTree>
      <p:nvGrpSpPr>
        <p:cNvPr id="1" name="Shape 390"/>
        <p:cNvGrpSpPr/>
        <p:nvPr/>
      </p:nvGrpSpPr>
      <p:grpSpPr>
        <a:xfrm>
          <a:off x="0" y="0"/>
          <a:ext cx="0" cy="0"/>
          <a:chOff x="0" y="0"/>
          <a:chExt cx="0" cy="0"/>
        </a:xfrm>
      </p:grpSpPr>
      <p:sp>
        <p:nvSpPr>
          <p:cNvPr id="391" name="Google Shape;391;p47"/>
          <p:cNvSpPr txBox="1">
            <a:spLocks noGrp="1"/>
          </p:cNvSpPr>
          <p:nvPr>
            <p:ph type="body" idx="1"/>
          </p:nvPr>
        </p:nvSpPr>
        <p:spPr>
          <a:xfrm>
            <a:off x="311700" y="3911700"/>
            <a:ext cx="2627100" cy="10185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92" name="Google Shape;392;p47"/>
          <p:cNvSpPr>
            <a:spLocks noGrp="1"/>
          </p:cNvSpPr>
          <p:nvPr>
            <p:ph type="pic" idx="2"/>
          </p:nvPr>
        </p:nvSpPr>
        <p:spPr>
          <a:xfrm>
            <a:off x="6205225" y="1128325"/>
            <a:ext cx="2627100" cy="2273100"/>
          </a:xfrm>
          <a:prstGeom prst="rect">
            <a:avLst/>
          </a:prstGeom>
          <a:noFill/>
          <a:ln>
            <a:noFill/>
          </a:ln>
        </p:spPr>
      </p:sp>
      <p:sp>
        <p:nvSpPr>
          <p:cNvPr id="393" name="Google Shape;393;p47"/>
          <p:cNvSpPr>
            <a:spLocks noGrp="1"/>
          </p:cNvSpPr>
          <p:nvPr>
            <p:ph type="pic" idx="3"/>
          </p:nvPr>
        </p:nvSpPr>
        <p:spPr>
          <a:xfrm>
            <a:off x="311725" y="1128325"/>
            <a:ext cx="2627100" cy="2273100"/>
          </a:xfrm>
          <a:prstGeom prst="rect">
            <a:avLst/>
          </a:prstGeom>
          <a:noFill/>
          <a:ln>
            <a:noFill/>
          </a:ln>
        </p:spPr>
      </p:sp>
      <p:sp>
        <p:nvSpPr>
          <p:cNvPr id="394" name="Google Shape;394;p47"/>
          <p:cNvSpPr txBox="1">
            <a:spLocks noGrp="1"/>
          </p:cNvSpPr>
          <p:nvPr>
            <p:ph type="body" idx="4"/>
          </p:nvPr>
        </p:nvSpPr>
        <p:spPr>
          <a:xfrm>
            <a:off x="6205225" y="3911700"/>
            <a:ext cx="2627100" cy="10185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95" name="Google Shape;395;p47"/>
          <p:cNvSpPr>
            <a:spLocks noGrp="1"/>
          </p:cNvSpPr>
          <p:nvPr>
            <p:ph type="pic" idx="5"/>
          </p:nvPr>
        </p:nvSpPr>
        <p:spPr>
          <a:xfrm>
            <a:off x="3255250" y="1128325"/>
            <a:ext cx="2627100" cy="2273100"/>
          </a:xfrm>
          <a:prstGeom prst="rect">
            <a:avLst/>
          </a:prstGeom>
          <a:noFill/>
          <a:ln>
            <a:noFill/>
          </a:ln>
        </p:spPr>
      </p:sp>
      <p:sp>
        <p:nvSpPr>
          <p:cNvPr id="396" name="Google Shape;396;p47"/>
          <p:cNvSpPr txBox="1">
            <a:spLocks noGrp="1"/>
          </p:cNvSpPr>
          <p:nvPr>
            <p:ph type="body" idx="6"/>
          </p:nvPr>
        </p:nvSpPr>
        <p:spPr>
          <a:xfrm>
            <a:off x="3255250" y="3911700"/>
            <a:ext cx="2627100" cy="1018500"/>
          </a:xfrm>
          <a:prstGeom prst="rect">
            <a:avLst/>
          </a:prstGeom>
        </p:spPr>
        <p:txBody>
          <a:bodyPr spcFirstLastPara="1" wrap="square" lIns="0" tIns="0" rIns="0" bIns="0"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97" name="Google Shape;397;p47"/>
          <p:cNvSpPr txBox="1">
            <a:spLocks noGrp="1"/>
          </p:cNvSpPr>
          <p:nvPr>
            <p:ph type="title"/>
          </p:nvPr>
        </p:nvSpPr>
        <p:spPr>
          <a:xfrm>
            <a:off x="311700" y="445025"/>
            <a:ext cx="8520600" cy="572700"/>
          </a:xfrm>
          <a:prstGeom prst="rect">
            <a:avLst/>
          </a:prstGeom>
        </p:spPr>
        <p:txBody>
          <a:bodyPr spcFirstLastPara="1" wrap="square" lIns="0" tIns="0" rIns="0" bIns="0" anchor="t"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98" name="Google Shape;398;p47"/>
          <p:cNvSpPr txBox="1">
            <a:spLocks noGrp="1"/>
          </p:cNvSpPr>
          <p:nvPr>
            <p:ph type="subTitle" idx="7"/>
          </p:nvPr>
        </p:nvSpPr>
        <p:spPr>
          <a:xfrm>
            <a:off x="311725" y="3430500"/>
            <a:ext cx="2627100" cy="481200"/>
          </a:xfrm>
          <a:prstGeom prst="rect">
            <a:avLst/>
          </a:prstGeom>
        </p:spPr>
        <p:txBody>
          <a:bodyPr spcFirstLastPara="1" wrap="square" lIns="0" tIns="0" rIns="0" bIns="0" anchor="t" anchorCtr="0">
            <a:noAutofit/>
          </a:bodyPr>
          <a:lstStyle>
            <a:lvl1pPr lvl="0">
              <a:spcBef>
                <a:spcPts val="0"/>
              </a:spcBef>
              <a:spcAft>
                <a:spcPts val="0"/>
              </a:spcAft>
              <a:buSzPts val="12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399" name="Google Shape;399;p47"/>
          <p:cNvSpPr txBox="1">
            <a:spLocks noGrp="1"/>
          </p:cNvSpPr>
          <p:nvPr>
            <p:ph type="subTitle" idx="8"/>
          </p:nvPr>
        </p:nvSpPr>
        <p:spPr>
          <a:xfrm>
            <a:off x="6205225" y="3430500"/>
            <a:ext cx="2627100" cy="481200"/>
          </a:xfrm>
          <a:prstGeom prst="rect">
            <a:avLst/>
          </a:prstGeom>
        </p:spPr>
        <p:txBody>
          <a:bodyPr spcFirstLastPara="1" wrap="square" lIns="0" tIns="0" rIns="0" bIns="0" anchor="t" anchorCtr="0">
            <a:noAutofit/>
          </a:bodyPr>
          <a:lstStyle>
            <a:lvl1pPr lvl="0">
              <a:spcBef>
                <a:spcPts val="0"/>
              </a:spcBef>
              <a:spcAft>
                <a:spcPts val="0"/>
              </a:spcAft>
              <a:buSzPts val="12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00" name="Google Shape;400;p47"/>
          <p:cNvSpPr txBox="1">
            <a:spLocks noGrp="1"/>
          </p:cNvSpPr>
          <p:nvPr>
            <p:ph type="subTitle" idx="9"/>
          </p:nvPr>
        </p:nvSpPr>
        <p:spPr>
          <a:xfrm>
            <a:off x="3255250" y="3430500"/>
            <a:ext cx="2627100" cy="481200"/>
          </a:xfrm>
          <a:prstGeom prst="rect">
            <a:avLst/>
          </a:prstGeom>
        </p:spPr>
        <p:txBody>
          <a:bodyPr spcFirstLastPara="1" wrap="square" lIns="0" tIns="0" rIns="0" bIns="0" anchor="t" anchorCtr="0">
            <a:noAutofit/>
          </a:bodyPr>
          <a:lstStyle>
            <a:lvl1pPr lvl="0">
              <a:spcBef>
                <a:spcPts val="0"/>
              </a:spcBef>
              <a:spcAft>
                <a:spcPts val="0"/>
              </a:spcAft>
              <a:buSzPts val="12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Image only">
  <p:cSld name="Image only">
    <p:spTree>
      <p:nvGrpSpPr>
        <p:cNvPr id="1" name="Shape 401"/>
        <p:cNvGrpSpPr/>
        <p:nvPr/>
      </p:nvGrpSpPr>
      <p:grpSpPr>
        <a:xfrm>
          <a:off x="0" y="0"/>
          <a:ext cx="0" cy="0"/>
          <a:chOff x="0" y="0"/>
          <a:chExt cx="0" cy="0"/>
        </a:xfrm>
      </p:grpSpPr>
      <p:sp>
        <p:nvSpPr>
          <p:cNvPr id="402" name="Google Shape;402;p48"/>
          <p:cNvSpPr>
            <a:spLocks noGrp="1"/>
          </p:cNvSpPr>
          <p:nvPr>
            <p:ph type="pic" idx="2"/>
          </p:nvPr>
        </p:nvSpPr>
        <p:spPr>
          <a:xfrm>
            <a:off x="311700" y="445025"/>
            <a:ext cx="8520600" cy="4218300"/>
          </a:xfrm>
          <a:prstGeom prst="rect">
            <a:avLst/>
          </a:prstGeom>
          <a:noFill/>
          <a:ln>
            <a:noFill/>
          </a:ln>
        </p:spPr>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Image grid">
  <p:cSld name="Image grid">
    <p:spTree>
      <p:nvGrpSpPr>
        <p:cNvPr id="1" name="Shape 403"/>
        <p:cNvGrpSpPr/>
        <p:nvPr/>
      </p:nvGrpSpPr>
      <p:grpSpPr>
        <a:xfrm>
          <a:off x="0" y="0"/>
          <a:ext cx="0" cy="0"/>
          <a:chOff x="0" y="0"/>
          <a:chExt cx="0" cy="0"/>
        </a:xfrm>
      </p:grpSpPr>
      <p:sp>
        <p:nvSpPr>
          <p:cNvPr id="404" name="Google Shape;404;p49"/>
          <p:cNvSpPr>
            <a:spLocks noGrp="1"/>
          </p:cNvSpPr>
          <p:nvPr>
            <p:ph type="pic" idx="2"/>
          </p:nvPr>
        </p:nvSpPr>
        <p:spPr>
          <a:xfrm>
            <a:off x="3389600" y="118913"/>
            <a:ext cx="1643700" cy="1535100"/>
          </a:xfrm>
          <a:prstGeom prst="rect">
            <a:avLst/>
          </a:prstGeom>
          <a:noFill/>
          <a:ln>
            <a:noFill/>
          </a:ln>
        </p:spPr>
      </p:sp>
      <p:sp>
        <p:nvSpPr>
          <p:cNvPr id="405" name="Google Shape;405;p49"/>
          <p:cNvSpPr>
            <a:spLocks noGrp="1"/>
          </p:cNvSpPr>
          <p:nvPr>
            <p:ph type="pic" idx="3"/>
          </p:nvPr>
        </p:nvSpPr>
        <p:spPr>
          <a:xfrm>
            <a:off x="5195935" y="118913"/>
            <a:ext cx="1643700" cy="1535100"/>
          </a:xfrm>
          <a:prstGeom prst="rect">
            <a:avLst/>
          </a:prstGeom>
          <a:noFill/>
          <a:ln>
            <a:noFill/>
          </a:ln>
        </p:spPr>
      </p:sp>
      <p:sp>
        <p:nvSpPr>
          <p:cNvPr id="406" name="Google Shape;406;p49"/>
          <p:cNvSpPr>
            <a:spLocks noGrp="1"/>
          </p:cNvSpPr>
          <p:nvPr>
            <p:ph type="pic" idx="4"/>
          </p:nvPr>
        </p:nvSpPr>
        <p:spPr>
          <a:xfrm>
            <a:off x="7002270" y="118913"/>
            <a:ext cx="1643700" cy="1535100"/>
          </a:xfrm>
          <a:prstGeom prst="rect">
            <a:avLst/>
          </a:prstGeom>
          <a:noFill/>
          <a:ln>
            <a:noFill/>
          </a:ln>
        </p:spPr>
      </p:sp>
      <p:sp>
        <p:nvSpPr>
          <p:cNvPr id="407" name="Google Shape;407;p49"/>
          <p:cNvSpPr>
            <a:spLocks noGrp="1"/>
          </p:cNvSpPr>
          <p:nvPr>
            <p:ph type="pic" idx="5"/>
          </p:nvPr>
        </p:nvSpPr>
        <p:spPr>
          <a:xfrm>
            <a:off x="3389588" y="1804212"/>
            <a:ext cx="1643700" cy="1535100"/>
          </a:xfrm>
          <a:prstGeom prst="rect">
            <a:avLst/>
          </a:prstGeom>
          <a:noFill/>
          <a:ln>
            <a:noFill/>
          </a:ln>
        </p:spPr>
      </p:sp>
      <p:sp>
        <p:nvSpPr>
          <p:cNvPr id="408" name="Google Shape;408;p49"/>
          <p:cNvSpPr>
            <a:spLocks noGrp="1"/>
          </p:cNvSpPr>
          <p:nvPr>
            <p:ph type="pic" idx="6"/>
          </p:nvPr>
        </p:nvSpPr>
        <p:spPr>
          <a:xfrm>
            <a:off x="5195922" y="1804212"/>
            <a:ext cx="1643700" cy="1535100"/>
          </a:xfrm>
          <a:prstGeom prst="rect">
            <a:avLst/>
          </a:prstGeom>
          <a:noFill/>
          <a:ln>
            <a:noFill/>
          </a:ln>
        </p:spPr>
      </p:sp>
      <p:sp>
        <p:nvSpPr>
          <p:cNvPr id="409" name="Google Shape;409;p49"/>
          <p:cNvSpPr>
            <a:spLocks noGrp="1"/>
          </p:cNvSpPr>
          <p:nvPr>
            <p:ph type="pic" idx="7"/>
          </p:nvPr>
        </p:nvSpPr>
        <p:spPr>
          <a:xfrm>
            <a:off x="7002257" y="1804212"/>
            <a:ext cx="1643700" cy="1535100"/>
          </a:xfrm>
          <a:prstGeom prst="rect">
            <a:avLst/>
          </a:prstGeom>
          <a:noFill/>
          <a:ln>
            <a:noFill/>
          </a:ln>
        </p:spPr>
      </p:sp>
      <p:sp>
        <p:nvSpPr>
          <p:cNvPr id="410" name="Google Shape;410;p49"/>
          <p:cNvSpPr txBox="1">
            <a:spLocks noGrp="1"/>
          </p:cNvSpPr>
          <p:nvPr>
            <p:ph type="title"/>
          </p:nvPr>
        </p:nvSpPr>
        <p:spPr>
          <a:xfrm>
            <a:off x="351550" y="445025"/>
            <a:ext cx="2596800" cy="1706400"/>
          </a:xfrm>
          <a:prstGeom prst="rect">
            <a:avLst/>
          </a:prstGeom>
        </p:spPr>
        <p:txBody>
          <a:bodyPr spcFirstLastPara="1" wrap="square" lIns="0" tIns="0" rIns="0" bIns="0" anchor="t" anchorCtr="0">
            <a:sp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411" name="Google Shape;411;p49"/>
          <p:cNvSpPr>
            <a:spLocks noGrp="1"/>
          </p:cNvSpPr>
          <p:nvPr>
            <p:ph type="pic" idx="8"/>
          </p:nvPr>
        </p:nvSpPr>
        <p:spPr>
          <a:xfrm>
            <a:off x="3389588" y="3489487"/>
            <a:ext cx="1643700" cy="1535100"/>
          </a:xfrm>
          <a:prstGeom prst="rect">
            <a:avLst/>
          </a:prstGeom>
          <a:noFill/>
          <a:ln>
            <a:noFill/>
          </a:ln>
        </p:spPr>
      </p:sp>
      <p:sp>
        <p:nvSpPr>
          <p:cNvPr id="412" name="Google Shape;412;p49"/>
          <p:cNvSpPr>
            <a:spLocks noGrp="1"/>
          </p:cNvSpPr>
          <p:nvPr>
            <p:ph type="pic" idx="9"/>
          </p:nvPr>
        </p:nvSpPr>
        <p:spPr>
          <a:xfrm>
            <a:off x="5195922" y="3489487"/>
            <a:ext cx="1643700" cy="1535100"/>
          </a:xfrm>
          <a:prstGeom prst="rect">
            <a:avLst/>
          </a:prstGeom>
          <a:noFill/>
          <a:ln>
            <a:noFill/>
          </a:ln>
        </p:spPr>
      </p:sp>
      <p:sp>
        <p:nvSpPr>
          <p:cNvPr id="413" name="Google Shape;413;p49"/>
          <p:cNvSpPr>
            <a:spLocks noGrp="1"/>
          </p:cNvSpPr>
          <p:nvPr>
            <p:ph type="pic" idx="13"/>
          </p:nvPr>
        </p:nvSpPr>
        <p:spPr>
          <a:xfrm>
            <a:off x="7002257" y="3489487"/>
            <a:ext cx="1643700" cy="1535100"/>
          </a:xfrm>
          <a:prstGeom prst="rect">
            <a:avLst/>
          </a:prstGeom>
          <a:noFill/>
          <a:ln>
            <a:noFill/>
          </a:ln>
        </p:spPr>
      </p:sp>
    </p:spTree>
  </p:cSld>
  <p:clrMapOvr>
    <a:masterClrMapping/>
  </p:clrMapOvr>
  <p:extLst>
    <p:ext uri="{DCECCB84-F9BA-43D5-87BE-67443E8EF086}">
      <p15:sldGuideLst xmlns:p15="http://schemas.microsoft.com/office/powerpoint/2012/main">
        <p15:guide id="1" pos="5564">
          <p15:clr>
            <a:srgbClr val="E46962"/>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84775" y="282900"/>
            <a:ext cx="5681100" cy="2233800"/>
          </a:xfrm>
          <a:prstGeom prst="rect">
            <a:avLst/>
          </a:prstGeom>
          <a:noFill/>
          <a:ln>
            <a:noFill/>
          </a:ln>
        </p:spPr>
        <p:txBody>
          <a:bodyPr spcFirstLastPara="1" wrap="square" lIns="0" tIns="0" rIns="0" bIns="0" anchor="t" anchorCtr="0">
            <a:noAutofit/>
          </a:bodyPr>
          <a:lstStyle>
            <a:lvl1pPr lvl="0">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1pPr>
            <a:lvl2pPr lvl="1">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2pPr>
            <a:lvl3pPr lvl="2">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3pPr>
            <a:lvl4pPr lvl="3">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4pPr>
            <a:lvl5pPr lvl="4">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5pPr>
            <a:lvl6pPr lvl="5">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6pPr>
            <a:lvl7pPr lvl="6">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7pPr>
            <a:lvl8pPr lvl="7">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8pPr>
            <a:lvl9pPr lvl="8">
              <a:lnSpc>
                <a:spcPct val="80000"/>
              </a:lnSpc>
              <a:spcBef>
                <a:spcPts val="0"/>
              </a:spcBef>
              <a:spcAft>
                <a:spcPts val="0"/>
              </a:spcAft>
              <a:buClr>
                <a:schemeClr val="lt1"/>
              </a:buClr>
              <a:buSzPts val="6000"/>
              <a:buFont typeface="Outfit"/>
              <a:buNone/>
              <a:defRPr sz="6000">
                <a:solidFill>
                  <a:schemeClr val="lt1"/>
                </a:solidFill>
                <a:latin typeface="Outfit"/>
                <a:ea typeface="Outfit"/>
                <a:cs typeface="Outfit"/>
                <a:sym typeface="Outfit"/>
              </a:defRPr>
            </a:lvl9pPr>
          </a:lstStyle>
          <a:p>
            <a:endParaRPr/>
          </a:p>
        </p:txBody>
      </p:sp>
      <p:sp>
        <p:nvSpPr>
          <p:cNvPr id="7" name="Google Shape;7;p1"/>
          <p:cNvSpPr txBox="1">
            <a:spLocks noGrp="1"/>
          </p:cNvSpPr>
          <p:nvPr>
            <p:ph type="body" idx="1"/>
          </p:nvPr>
        </p:nvSpPr>
        <p:spPr>
          <a:xfrm>
            <a:off x="284775" y="2629050"/>
            <a:ext cx="3493500" cy="1989300"/>
          </a:xfrm>
          <a:prstGeom prst="rect">
            <a:avLst/>
          </a:prstGeom>
          <a:noFill/>
          <a:ln>
            <a:noFill/>
          </a:ln>
        </p:spPr>
        <p:txBody>
          <a:bodyPr spcFirstLastPara="1" wrap="square" lIns="0" tIns="0" rIns="0" bIns="0" anchor="t" anchorCtr="0">
            <a:noAutofit/>
          </a:bodyPr>
          <a:lstStyle>
            <a:lvl1pPr marL="457200" lvl="0"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1pPr>
            <a:lvl2pPr marL="914400" lvl="1"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2pPr>
            <a:lvl3pPr marL="1371600" lvl="2"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3pPr>
            <a:lvl4pPr marL="1828800" lvl="3"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4pPr>
            <a:lvl5pPr marL="2286000" lvl="4"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5pPr>
            <a:lvl6pPr marL="2743200" lvl="5"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6pPr>
            <a:lvl7pPr marL="3200400" lvl="6"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7pPr>
            <a:lvl8pPr marL="3657600" lvl="7"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8pPr>
            <a:lvl9pPr marL="4114800" lvl="8" indent="-304800">
              <a:spcBef>
                <a:spcPts val="0"/>
              </a:spcBef>
              <a:spcAft>
                <a:spcPts val="0"/>
              </a:spcAft>
              <a:buClr>
                <a:schemeClr val="lt1"/>
              </a:buClr>
              <a:buSzPts val="1200"/>
              <a:buFont typeface="Instrument Sans"/>
              <a:buChar char="■"/>
              <a:defRPr sz="1200">
                <a:solidFill>
                  <a:schemeClr val="lt1"/>
                </a:solidFill>
                <a:latin typeface="Instrument Sans"/>
                <a:ea typeface="Instrument Sans"/>
                <a:cs typeface="Instrument Sans"/>
                <a:sym typeface="Instrument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 id="2147483687" r:id="rId40"/>
    <p:sldLayoutId id="2147483688" r:id="rId41"/>
    <p:sldLayoutId id="2147483689" r:id="rId42"/>
    <p:sldLayoutId id="2147483690" r:id="rId43"/>
    <p:sldLayoutId id="2147483691" r:id="rId44"/>
    <p:sldLayoutId id="2147483692" r:id="rId45"/>
    <p:sldLayoutId id="2147483693" r:id="rId46"/>
    <p:sldLayoutId id="2147483694" r:id="rId47"/>
    <p:sldLayoutId id="2147483695" r:id="rId4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5581">
          <p15:clr>
            <a:srgbClr val="E46962"/>
          </p15:clr>
        </p15:guide>
        <p15:guide id="2" pos="179">
          <p15:clr>
            <a:srgbClr val="E46962"/>
          </p15:clr>
        </p15:guide>
        <p15:guide id="3" orient="horz" pos="178">
          <p15:clr>
            <a:srgbClr val="E46962"/>
          </p15:clr>
        </p15:guide>
        <p15:guide id="4" orient="horz" pos="3060">
          <p15:clr>
            <a:srgbClr val="E46962"/>
          </p15:clr>
        </p15:guide>
        <p15:guide id="5" pos="2847">
          <p15:clr>
            <a:srgbClr val="E46962"/>
          </p15:clr>
        </p15:guide>
        <p15:guide id="6" pos="2913">
          <p15:clr>
            <a:srgbClr val="E46962"/>
          </p15:clr>
        </p15:guide>
        <p15:guide id="7" pos="568">
          <p15:clr>
            <a:srgbClr val="E46962"/>
          </p15:clr>
        </p15:guide>
        <p15:guide id="8" pos="635">
          <p15:clr>
            <a:srgbClr val="E46962"/>
          </p15:clr>
        </p15:guide>
        <p15:guide id="9" pos="4213">
          <p15:clr>
            <a:srgbClr val="E46962"/>
          </p15:clr>
        </p15:guide>
        <p15:guide id="10" pos="4280">
          <p15:clr>
            <a:srgbClr val="E46962"/>
          </p15:clr>
        </p15:guide>
        <p15:guide id="11" pos="3758">
          <p15:clr>
            <a:srgbClr val="E46962"/>
          </p15:clr>
        </p15:guide>
        <p15:guide id="12" pos="3825">
          <p15:clr>
            <a:srgbClr val="E46962"/>
          </p15:clr>
        </p15:guide>
        <p15:guide id="13" pos="1024">
          <p15:clr>
            <a:srgbClr val="E46962"/>
          </p15:clr>
        </p15:guide>
        <p15:guide id="14" pos="1091">
          <p15:clr>
            <a:srgbClr val="E46962"/>
          </p15:clr>
        </p15:guide>
        <p15:guide id="15" orient="horz" pos="245">
          <p15:clr>
            <a:srgbClr val="E46962"/>
          </p15:clr>
        </p15:guide>
        <p15:guide id="16" orient="horz" pos="2993">
          <p15:clr>
            <a:srgbClr val="E46962"/>
          </p15:clr>
        </p15:guide>
        <p15:guide id="17" orient="horz" pos="882">
          <p15:clr>
            <a:srgbClr val="E46962"/>
          </p15:clr>
        </p15:guide>
        <p15:guide id="18" orient="horz" pos="949">
          <p15:clr>
            <a:srgbClr val="E46962"/>
          </p15:clr>
        </p15:guide>
        <p15:guide id="19" orient="horz" pos="2289">
          <p15:clr>
            <a:srgbClr val="E46962"/>
          </p15:clr>
        </p15:guide>
        <p15:guide id="20" orient="horz" pos="2356">
          <p15:clr>
            <a:srgbClr val="E46962"/>
          </p15:clr>
        </p15:guide>
        <p15:guide id="21" pos="1479">
          <p15:clr>
            <a:srgbClr val="E46962"/>
          </p15:clr>
        </p15:guide>
        <p15:guide id="22" pos="1546">
          <p15:clr>
            <a:srgbClr val="E46962"/>
          </p15:clr>
        </p15:guide>
        <p15:guide id="23" pos="1935">
          <p15:clr>
            <a:srgbClr val="E46962"/>
          </p15:clr>
        </p15:guide>
        <p15:guide id="24" pos="2002">
          <p15:clr>
            <a:srgbClr val="E46962"/>
          </p15:clr>
        </p15:guide>
        <p15:guide id="25" pos="2391">
          <p15:clr>
            <a:srgbClr val="E46962"/>
          </p15:clr>
        </p15:guide>
        <p15:guide id="26" pos="2458">
          <p15:clr>
            <a:srgbClr val="E46962"/>
          </p15:clr>
        </p15:guide>
        <p15:guide id="27" pos="3302">
          <p15:clr>
            <a:srgbClr val="E46962"/>
          </p15:clr>
        </p15:guide>
        <p15:guide id="28" pos="3369">
          <p15:clr>
            <a:srgbClr val="E46962"/>
          </p15:clr>
        </p15:guide>
        <p15:guide id="29" pos="4669">
          <p15:clr>
            <a:srgbClr val="E46962"/>
          </p15:clr>
        </p15:guide>
        <p15:guide id="30" pos="4736">
          <p15:clr>
            <a:srgbClr val="E46962"/>
          </p15:clr>
        </p15:guide>
        <p15:guide id="31" pos="5125">
          <p15:clr>
            <a:srgbClr val="E46962"/>
          </p15:clr>
        </p15:guide>
        <p15:guide id="32" pos="5192">
          <p15:clr>
            <a:srgbClr val="E46962"/>
          </p15:clr>
        </p15:guide>
        <p15:guide id="33" orient="horz" pos="1585">
          <p15:clr>
            <a:srgbClr val="E46962"/>
          </p15:clr>
        </p15:guide>
        <p15:guide id="34" orient="horz" pos="1653">
          <p15:clr>
            <a:srgbClr val="E46962"/>
          </p15:clr>
        </p15:guide>
        <p15:guide id="35" orient="horz" pos="2909">
          <p15:clr>
            <a:srgbClr val="E46962"/>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cqc.org.uk/about-us/fundamental-standards?utm_source=chatgpt.com"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5" Type="http://schemas.openxmlformats.org/officeDocument/2006/relationships/hyperlink" Target="https://careers.helpinghands.co.uk/e/careers/positions/b-UCw0Aoffijn8PbKaW3pX" TargetMode="External"/><Relationship Id="rId4" Type="http://schemas.openxmlformats.org/officeDocument/2006/relationships/hyperlink" Target="https://www.skillsforcare.org.uk/Developing-your-workforce/Care-Certificate/Care-Certificate-standards.aspx?utm_source=chatgpt.com"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17"/>
        <p:cNvGrpSpPr/>
        <p:nvPr/>
      </p:nvGrpSpPr>
      <p:grpSpPr>
        <a:xfrm>
          <a:off x="0" y="0"/>
          <a:ext cx="0" cy="0"/>
          <a:chOff x="0" y="0"/>
          <a:chExt cx="0" cy="0"/>
        </a:xfrm>
      </p:grpSpPr>
      <p:sp>
        <p:nvSpPr>
          <p:cNvPr id="418" name="Google Shape;418;p50"/>
          <p:cNvSpPr txBox="1">
            <a:spLocks noGrp="1"/>
          </p:cNvSpPr>
          <p:nvPr>
            <p:ph type="subTitle" idx="1"/>
          </p:nvPr>
        </p:nvSpPr>
        <p:spPr>
          <a:xfrm>
            <a:off x="1282450" y="3562475"/>
            <a:ext cx="4065900" cy="10947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sz="1100" b="1" dirty="0">
                <a:solidFill>
                  <a:srgbClr val="000000"/>
                </a:solidFill>
                <a:latin typeface="Times New Roman"/>
                <a:ea typeface="Times New Roman"/>
                <a:cs typeface="Times New Roman"/>
                <a:sym typeface="Times New Roman"/>
              </a:rPr>
              <a:t>Student Name:</a:t>
            </a:r>
            <a:r>
              <a:rPr lang="en" sz="1100" dirty="0">
                <a:solidFill>
                  <a:srgbClr val="000000"/>
                </a:solidFill>
                <a:latin typeface="Times New Roman"/>
                <a:ea typeface="Times New Roman"/>
                <a:cs typeface="Times New Roman"/>
                <a:sym typeface="Times New Roman"/>
              </a:rPr>
              <a:t> [Munira Zakari Mohammed]</a:t>
            </a:r>
            <a:endParaRPr sz="1100" dirty="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r>
              <a:rPr lang="en" sz="1100" b="1" dirty="0">
                <a:solidFill>
                  <a:srgbClr val="000000"/>
                </a:solidFill>
                <a:latin typeface="Times New Roman"/>
                <a:ea typeface="Times New Roman"/>
                <a:cs typeface="Times New Roman"/>
                <a:sym typeface="Times New Roman"/>
              </a:rPr>
              <a:t>Student Number:</a:t>
            </a:r>
            <a:r>
              <a:rPr lang="en" sz="1100" dirty="0">
                <a:solidFill>
                  <a:srgbClr val="000000"/>
                </a:solidFill>
                <a:latin typeface="Times New Roman"/>
                <a:ea typeface="Times New Roman"/>
                <a:cs typeface="Times New Roman"/>
                <a:sym typeface="Times New Roman"/>
              </a:rPr>
              <a:t> [2421787]</a:t>
            </a:r>
            <a:endParaRPr sz="1100" dirty="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r>
              <a:rPr lang="en" sz="1100" b="1" dirty="0">
                <a:solidFill>
                  <a:srgbClr val="000000"/>
                </a:solidFill>
                <a:latin typeface="Times New Roman"/>
                <a:ea typeface="Times New Roman"/>
                <a:cs typeface="Times New Roman"/>
                <a:sym typeface="Times New Roman"/>
              </a:rPr>
              <a:t>Module Code:</a:t>
            </a:r>
            <a:r>
              <a:rPr lang="en" sz="1100" dirty="0">
                <a:solidFill>
                  <a:srgbClr val="000000"/>
                </a:solidFill>
                <a:latin typeface="Times New Roman"/>
                <a:ea typeface="Times New Roman"/>
                <a:cs typeface="Times New Roman"/>
                <a:sym typeface="Times New Roman"/>
              </a:rPr>
              <a:t> LCHS4009</a:t>
            </a:r>
            <a:endParaRPr sz="1100" dirty="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r>
              <a:rPr lang="en" sz="1100" b="1" dirty="0">
                <a:solidFill>
                  <a:srgbClr val="000000"/>
                </a:solidFill>
                <a:latin typeface="Times New Roman"/>
                <a:ea typeface="Times New Roman"/>
                <a:cs typeface="Times New Roman"/>
                <a:sym typeface="Times New Roman"/>
              </a:rPr>
              <a:t>Module Title:</a:t>
            </a:r>
            <a:r>
              <a:rPr lang="en" sz="1100" dirty="0">
                <a:solidFill>
                  <a:srgbClr val="000000"/>
                </a:solidFill>
                <a:latin typeface="Times New Roman"/>
                <a:ea typeface="Times New Roman"/>
                <a:cs typeface="Times New Roman"/>
                <a:sym typeface="Times New Roman"/>
              </a:rPr>
              <a:t> [Self-Awarenes Presentation]</a:t>
            </a:r>
            <a:endParaRPr sz="1100" dirty="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r>
              <a:rPr lang="en" sz="1100" b="1" dirty="0">
                <a:solidFill>
                  <a:srgbClr val="000000"/>
                </a:solidFill>
                <a:latin typeface="Times New Roman"/>
                <a:ea typeface="Times New Roman"/>
                <a:cs typeface="Times New Roman"/>
                <a:sym typeface="Times New Roman"/>
              </a:rPr>
              <a:t>Lecturer:</a:t>
            </a:r>
            <a:r>
              <a:rPr lang="en" sz="1100" dirty="0">
                <a:solidFill>
                  <a:srgbClr val="000000"/>
                </a:solidFill>
                <a:latin typeface="Times New Roman"/>
                <a:ea typeface="Times New Roman"/>
                <a:cs typeface="Times New Roman"/>
                <a:sym typeface="Times New Roman"/>
              </a:rPr>
              <a:t> [Rizwan Nadim</a:t>
            </a:r>
            <a:endParaRPr sz="1100" dirty="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r>
              <a:rPr lang="en" sz="1100" b="1" dirty="0">
                <a:solidFill>
                  <a:srgbClr val="000000"/>
                </a:solidFill>
                <a:latin typeface="Times New Roman"/>
                <a:ea typeface="Times New Roman"/>
                <a:cs typeface="Times New Roman"/>
                <a:sym typeface="Times New Roman"/>
              </a:rPr>
              <a:t>Assessment:</a:t>
            </a:r>
            <a:r>
              <a:rPr lang="en" sz="1100" dirty="0">
                <a:solidFill>
                  <a:srgbClr val="000000"/>
                </a:solidFill>
                <a:latin typeface="Times New Roman"/>
                <a:ea typeface="Times New Roman"/>
                <a:cs typeface="Times New Roman"/>
                <a:sym typeface="Times New Roman"/>
              </a:rPr>
              <a:t> Component 1 – Self-Awareness Presentation </a:t>
            </a:r>
            <a:endParaRPr sz="1100" dirty="0">
              <a:latin typeface="Times New Roman"/>
              <a:ea typeface="Times New Roman"/>
              <a:cs typeface="Times New Roman"/>
              <a:sym typeface="Times New Roman"/>
            </a:endParaRPr>
          </a:p>
        </p:txBody>
      </p:sp>
      <p:sp>
        <p:nvSpPr>
          <p:cNvPr id="419" name="Google Shape;419;p50"/>
          <p:cNvSpPr txBox="1">
            <a:spLocks noGrp="1"/>
          </p:cNvSpPr>
          <p:nvPr>
            <p:ph type="title"/>
          </p:nvPr>
        </p:nvSpPr>
        <p:spPr>
          <a:xfrm>
            <a:off x="1008000" y="587700"/>
            <a:ext cx="4957200" cy="2799600"/>
          </a:xfrm>
          <a:prstGeom prst="rect">
            <a:avLst/>
          </a:prstGeom>
        </p:spPr>
        <p:txBody>
          <a:bodyPr spcFirstLastPara="1" wrap="square" lIns="0" tIns="0" rIns="0" bIns="0" anchor="t" anchorCtr="0">
            <a:noAutofit/>
          </a:bodyPr>
          <a:lstStyle/>
          <a:p>
            <a:pPr marL="0" lvl="0" indent="0" algn="l" rtl="0">
              <a:lnSpc>
                <a:spcPct val="115000"/>
              </a:lnSpc>
              <a:spcBef>
                <a:spcPts val="1200"/>
              </a:spcBef>
              <a:spcAft>
                <a:spcPts val="0"/>
              </a:spcAft>
              <a:buNone/>
            </a:pPr>
            <a:r>
              <a:rPr lang="en" sz="2600" b="1" dirty="0">
                <a:solidFill>
                  <a:srgbClr val="000000"/>
                </a:solidFill>
                <a:latin typeface="Times New Roman"/>
                <a:ea typeface="Times New Roman"/>
                <a:cs typeface="Times New Roman"/>
                <a:sym typeface="Times New Roman"/>
              </a:rPr>
              <a:t>Self-Awareness and Career Development: Care Assistant</a:t>
            </a:r>
            <a:endParaRPr sz="2600" b="1" dirty="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None/>
            </a:pPr>
            <a:endParaRPr sz="1100" b="1" dirty="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None/>
            </a:pPr>
            <a:endParaRPr sz="1100" b="1" dirty="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None/>
            </a:pPr>
            <a:endParaRPr sz="1100" b="1" dirty="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1200"/>
              </a:spcAft>
              <a:buNone/>
            </a:pPr>
            <a:r>
              <a:rPr lang="en" sz="1100" b="1" dirty="0">
                <a:solidFill>
                  <a:srgbClr val="000000"/>
                </a:solidFill>
                <a:latin typeface="Arial" panose="020B0604020202020204" pitchFamily="34" charset="0"/>
                <a:ea typeface="Times New Roman"/>
                <a:cs typeface="Arial" panose="020B0604020202020204" pitchFamily="34" charset="0"/>
                <a:sym typeface="Times New Roman"/>
              </a:rPr>
              <a:t>Chosen Career:</a:t>
            </a:r>
            <a:r>
              <a:rPr lang="en" sz="1100" dirty="0">
                <a:solidFill>
                  <a:srgbClr val="000000"/>
                </a:solidFill>
                <a:latin typeface="Arial" panose="020B0604020202020204" pitchFamily="34" charset="0"/>
                <a:ea typeface="Times New Roman"/>
                <a:cs typeface="Arial" panose="020B0604020202020204" pitchFamily="34" charset="0"/>
                <a:sym typeface="Times New Roman"/>
              </a:rPr>
              <a:t> Care Assistant</a:t>
            </a:r>
            <a:br>
              <a:rPr lang="en" sz="1100" dirty="0">
                <a:solidFill>
                  <a:srgbClr val="000000"/>
                </a:solidFill>
                <a:latin typeface="Arial" panose="020B0604020202020204" pitchFamily="34" charset="0"/>
                <a:ea typeface="Times New Roman"/>
                <a:cs typeface="Arial" panose="020B0604020202020204" pitchFamily="34" charset="0"/>
                <a:sym typeface="Times New Roman"/>
              </a:rPr>
            </a:br>
            <a:r>
              <a:rPr lang="en" sz="1100" b="1" dirty="0">
                <a:solidFill>
                  <a:srgbClr val="000000"/>
                </a:solidFill>
                <a:latin typeface="Arial" panose="020B0604020202020204" pitchFamily="34" charset="0"/>
                <a:ea typeface="Times New Roman"/>
                <a:cs typeface="Arial" panose="020B0604020202020204" pitchFamily="34" charset="0"/>
                <a:sym typeface="Times New Roman"/>
              </a:rPr>
              <a:t>Organisation:</a:t>
            </a:r>
            <a:r>
              <a:rPr lang="en" sz="1100" dirty="0">
                <a:solidFill>
                  <a:srgbClr val="000000"/>
                </a:solidFill>
                <a:latin typeface="Arial" panose="020B0604020202020204" pitchFamily="34" charset="0"/>
                <a:ea typeface="Times New Roman"/>
                <a:cs typeface="Arial" panose="020B0604020202020204" pitchFamily="34" charset="0"/>
                <a:sym typeface="Times New Roman"/>
              </a:rPr>
              <a:t> Helping Hands Home Care</a:t>
            </a:r>
            <a:br>
              <a:rPr lang="en" sz="1100" dirty="0">
                <a:solidFill>
                  <a:srgbClr val="000000"/>
                </a:solidFill>
                <a:latin typeface="Times New Roman"/>
                <a:ea typeface="Times New Roman"/>
                <a:cs typeface="Times New Roman"/>
                <a:sym typeface="Times New Roman"/>
              </a:rPr>
            </a:br>
            <a:r>
              <a:rPr lang="en" sz="1100" b="1" dirty="0">
                <a:solidFill>
                  <a:srgbClr val="000000"/>
                </a:solidFill>
                <a:latin typeface="Arial" panose="020B0604020202020204" pitchFamily="34" charset="0"/>
                <a:ea typeface="Times New Roman"/>
                <a:cs typeface="Arial" panose="020B0604020202020204" pitchFamily="34" charset="0"/>
                <a:sym typeface="Times New Roman"/>
              </a:rPr>
              <a:t>Location:</a:t>
            </a:r>
            <a:r>
              <a:rPr lang="en" sz="1100" dirty="0">
                <a:solidFill>
                  <a:srgbClr val="000000"/>
                </a:solidFill>
                <a:latin typeface="Arial" panose="020B0604020202020204" pitchFamily="34" charset="0"/>
                <a:ea typeface="Times New Roman"/>
                <a:cs typeface="Arial" panose="020B0604020202020204" pitchFamily="34" charset="0"/>
                <a:sym typeface="Times New Roman"/>
              </a:rPr>
              <a:t> Birmingham</a:t>
            </a:r>
            <a:endParaRPr dirty="0">
              <a:latin typeface="Arial" panose="020B0604020202020204" pitchFamily="34" charset="0"/>
              <a:ea typeface="Times New Roman"/>
              <a:cs typeface="Arial" panose="020B0604020202020204" pitchFamily="34" charset="0"/>
              <a:sym typeface="Times New Roman"/>
            </a:endParaRPr>
          </a:p>
        </p:txBody>
      </p:sp>
      <p:sp>
        <p:nvSpPr>
          <p:cNvPr id="420" name="Google Shape;420;p50"/>
          <p:cNvSpPr/>
          <p:nvPr/>
        </p:nvSpPr>
        <p:spPr>
          <a:xfrm>
            <a:off x="6475559" y="4286678"/>
            <a:ext cx="256800" cy="2568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1"/>
                </a:solidFill>
                <a:latin typeface="Outfit"/>
                <a:ea typeface="Outfit"/>
                <a:cs typeface="Outfit"/>
                <a:sym typeface="Outfit"/>
              </a:rPr>
              <a:t> </a:t>
            </a:r>
            <a:endParaRPr>
              <a:solidFill>
                <a:schemeClr val="dk1"/>
              </a:solidFill>
              <a:latin typeface="Outfit"/>
              <a:ea typeface="Outfit"/>
              <a:cs typeface="Outfit"/>
              <a:sym typeface="Outfit"/>
            </a:endParaRPr>
          </a:p>
        </p:txBody>
      </p:sp>
      <p:sp>
        <p:nvSpPr>
          <p:cNvPr id="421" name="Google Shape;421;p50" descr="Shopping bag icon"/>
          <p:cNvSpPr/>
          <p:nvPr/>
        </p:nvSpPr>
        <p:spPr>
          <a:xfrm>
            <a:off x="6547475" y="4339354"/>
            <a:ext cx="113107" cy="131833"/>
          </a:xfrm>
          <a:custGeom>
            <a:avLst/>
            <a:gdLst/>
            <a:ahLst/>
            <a:cxnLst/>
            <a:rect l="l" t="t" r="r" b="b"/>
            <a:pathLst>
              <a:path w="25446" h="29642" extrusionOk="0">
                <a:moveTo>
                  <a:pt x="12723" y="2798"/>
                </a:moveTo>
                <a:lnTo>
                  <a:pt x="13160" y="2842"/>
                </a:lnTo>
                <a:lnTo>
                  <a:pt x="13598" y="2885"/>
                </a:lnTo>
                <a:lnTo>
                  <a:pt x="13991" y="2973"/>
                </a:lnTo>
                <a:lnTo>
                  <a:pt x="14341" y="3104"/>
                </a:lnTo>
                <a:lnTo>
                  <a:pt x="14734" y="3279"/>
                </a:lnTo>
                <a:lnTo>
                  <a:pt x="15084" y="3498"/>
                </a:lnTo>
                <a:lnTo>
                  <a:pt x="15434" y="3760"/>
                </a:lnTo>
                <a:lnTo>
                  <a:pt x="15740" y="4022"/>
                </a:lnTo>
                <a:lnTo>
                  <a:pt x="16002" y="4372"/>
                </a:lnTo>
                <a:lnTo>
                  <a:pt x="16265" y="4678"/>
                </a:lnTo>
                <a:lnTo>
                  <a:pt x="16483" y="5028"/>
                </a:lnTo>
                <a:lnTo>
                  <a:pt x="16658" y="5421"/>
                </a:lnTo>
                <a:lnTo>
                  <a:pt x="16789" y="5815"/>
                </a:lnTo>
                <a:lnTo>
                  <a:pt x="16877" y="6208"/>
                </a:lnTo>
                <a:lnTo>
                  <a:pt x="16964" y="6602"/>
                </a:lnTo>
                <a:lnTo>
                  <a:pt x="16964" y="7039"/>
                </a:lnTo>
                <a:lnTo>
                  <a:pt x="8482" y="7039"/>
                </a:lnTo>
                <a:lnTo>
                  <a:pt x="8526" y="6602"/>
                </a:lnTo>
                <a:lnTo>
                  <a:pt x="8570" y="6208"/>
                </a:lnTo>
                <a:lnTo>
                  <a:pt x="8657" y="5815"/>
                </a:lnTo>
                <a:lnTo>
                  <a:pt x="8789" y="5421"/>
                </a:lnTo>
                <a:lnTo>
                  <a:pt x="8963" y="5028"/>
                </a:lnTo>
                <a:lnTo>
                  <a:pt x="9182" y="4678"/>
                </a:lnTo>
                <a:lnTo>
                  <a:pt x="9444" y="4372"/>
                </a:lnTo>
                <a:lnTo>
                  <a:pt x="9707" y="4022"/>
                </a:lnTo>
                <a:lnTo>
                  <a:pt x="10056" y="3760"/>
                </a:lnTo>
                <a:lnTo>
                  <a:pt x="10362" y="3498"/>
                </a:lnTo>
                <a:lnTo>
                  <a:pt x="10712" y="3279"/>
                </a:lnTo>
                <a:lnTo>
                  <a:pt x="11106" y="3104"/>
                </a:lnTo>
                <a:lnTo>
                  <a:pt x="11499" y="2973"/>
                </a:lnTo>
                <a:lnTo>
                  <a:pt x="11893" y="2885"/>
                </a:lnTo>
                <a:lnTo>
                  <a:pt x="12286" y="2842"/>
                </a:lnTo>
                <a:lnTo>
                  <a:pt x="12723" y="2798"/>
                </a:lnTo>
                <a:close/>
                <a:moveTo>
                  <a:pt x="5684" y="11280"/>
                </a:moveTo>
                <a:lnTo>
                  <a:pt x="5684" y="11979"/>
                </a:lnTo>
                <a:lnTo>
                  <a:pt x="5816" y="12679"/>
                </a:lnTo>
                <a:lnTo>
                  <a:pt x="5947" y="13378"/>
                </a:lnTo>
                <a:lnTo>
                  <a:pt x="6165" y="13990"/>
                </a:lnTo>
                <a:lnTo>
                  <a:pt x="6471" y="14602"/>
                </a:lnTo>
                <a:lnTo>
                  <a:pt x="6821" y="15171"/>
                </a:lnTo>
                <a:lnTo>
                  <a:pt x="7258" y="15739"/>
                </a:lnTo>
                <a:lnTo>
                  <a:pt x="7739" y="16264"/>
                </a:lnTo>
                <a:lnTo>
                  <a:pt x="8264" y="16744"/>
                </a:lnTo>
                <a:lnTo>
                  <a:pt x="8832" y="17182"/>
                </a:lnTo>
                <a:lnTo>
                  <a:pt x="9401" y="17531"/>
                </a:lnTo>
                <a:lnTo>
                  <a:pt x="10013" y="17837"/>
                </a:lnTo>
                <a:lnTo>
                  <a:pt x="10668" y="18056"/>
                </a:lnTo>
                <a:lnTo>
                  <a:pt x="11324" y="18231"/>
                </a:lnTo>
                <a:lnTo>
                  <a:pt x="12024" y="18318"/>
                </a:lnTo>
                <a:lnTo>
                  <a:pt x="12723" y="18362"/>
                </a:lnTo>
                <a:lnTo>
                  <a:pt x="13467" y="18318"/>
                </a:lnTo>
                <a:lnTo>
                  <a:pt x="14122" y="18231"/>
                </a:lnTo>
                <a:lnTo>
                  <a:pt x="14822" y="18056"/>
                </a:lnTo>
                <a:lnTo>
                  <a:pt x="15434" y="17837"/>
                </a:lnTo>
                <a:lnTo>
                  <a:pt x="16046" y="17531"/>
                </a:lnTo>
                <a:lnTo>
                  <a:pt x="16658" y="17182"/>
                </a:lnTo>
                <a:lnTo>
                  <a:pt x="17183" y="16744"/>
                </a:lnTo>
                <a:lnTo>
                  <a:pt x="17707" y="16264"/>
                </a:lnTo>
                <a:lnTo>
                  <a:pt x="18188" y="15739"/>
                </a:lnTo>
                <a:lnTo>
                  <a:pt x="18625" y="15171"/>
                </a:lnTo>
                <a:lnTo>
                  <a:pt x="18975" y="14602"/>
                </a:lnTo>
                <a:lnTo>
                  <a:pt x="19281" y="13990"/>
                </a:lnTo>
                <a:lnTo>
                  <a:pt x="19500" y="13378"/>
                </a:lnTo>
                <a:lnTo>
                  <a:pt x="19675" y="12679"/>
                </a:lnTo>
                <a:lnTo>
                  <a:pt x="19762" y="11979"/>
                </a:lnTo>
                <a:lnTo>
                  <a:pt x="19806" y="11280"/>
                </a:lnTo>
                <a:lnTo>
                  <a:pt x="16964" y="11280"/>
                </a:lnTo>
                <a:lnTo>
                  <a:pt x="16964" y="11717"/>
                </a:lnTo>
                <a:lnTo>
                  <a:pt x="16877" y="12110"/>
                </a:lnTo>
                <a:lnTo>
                  <a:pt x="16789" y="12547"/>
                </a:lnTo>
                <a:lnTo>
                  <a:pt x="16658" y="12897"/>
                </a:lnTo>
                <a:lnTo>
                  <a:pt x="16483" y="13291"/>
                </a:lnTo>
                <a:lnTo>
                  <a:pt x="16265" y="13640"/>
                </a:lnTo>
                <a:lnTo>
                  <a:pt x="16002" y="13946"/>
                </a:lnTo>
                <a:lnTo>
                  <a:pt x="15740" y="14296"/>
                </a:lnTo>
                <a:lnTo>
                  <a:pt x="15434" y="14558"/>
                </a:lnTo>
                <a:lnTo>
                  <a:pt x="15084" y="14821"/>
                </a:lnTo>
                <a:lnTo>
                  <a:pt x="14734" y="15039"/>
                </a:lnTo>
                <a:lnTo>
                  <a:pt x="14341" y="15214"/>
                </a:lnTo>
                <a:lnTo>
                  <a:pt x="13991" y="15345"/>
                </a:lnTo>
                <a:lnTo>
                  <a:pt x="13598" y="15433"/>
                </a:lnTo>
                <a:lnTo>
                  <a:pt x="13160" y="15520"/>
                </a:lnTo>
                <a:lnTo>
                  <a:pt x="12286" y="15520"/>
                </a:lnTo>
                <a:lnTo>
                  <a:pt x="11893" y="15433"/>
                </a:lnTo>
                <a:lnTo>
                  <a:pt x="11499" y="15345"/>
                </a:lnTo>
                <a:lnTo>
                  <a:pt x="11106" y="15214"/>
                </a:lnTo>
                <a:lnTo>
                  <a:pt x="10712" y="15039"/>
                </a:lnTo>
                <a:lnTo>
                  <a:pt x="10362" y="14821"/>
                </a:lnTo>
                <a:lnTo>
                  <a:pt x="10056" y="14558"/>
                </a:lnTo>
                <a:lnTo>
                  <a:pt x="9707" y="14296"/>
                </a:lnTo>
                <a:lnTo>
                  <a:pt x="9444" y="13946"/>
                </a:lnTo>
                <a:lnTo>
                  <a:pt x="9182" y="13640"/>
                </a:lnTo>
                <a:lnTo>
                  <a:pt x="8963" y="13291"/>
                </a:lnTo>
                <a:lnTo>
                  <a:pt x="8789" y="12897"/>
                </a:lnTo>
                <a:lnTo>
                  <a:pt x="8657" y="12547"/>
                </a:lnTo>
                <a:lnTo>
                  <a:pt x="8570" y="12110"/>
                </a:lnTo>
                <a:lnTo>
                  <a:pt x="8526" y="11717"/>
                </a:lnTo>
                <a:lnTo>
                  <a:pt x="8482" y="11280"/>
                </a:lnTo>
                <a:close/>
                <a:moveTo>
                  <a:pt x="22604" y="9881"/>
                </a:moveTo>
                <a:lnTo>
                  <a:pt x="22604" y="26800"/>
                </a:lnTo>
                <a:lnTo>
                  <a:pt x="2843" y="26800"/>
                </a:lnTo>
                <a:lnTo>
                  <a:pt x="2843" y="9881"/>
                </a:lnTo>
                <a:close/>
                <a:moveTo>
                  <a:pt x="12024" y="0"/>
                </a:moveTo>
                <a:lnTo>
                  <a:pt x="11324" y="131"/>
                </a:lnTo>
                <a:lnTo>
                  <a:pt x="10668" y="262"/>
                </a:lnTo>
                <a:lnTo>
                  <a:pt x="10013" y="481"/>
                </a:lnTo>
                <a:lnTo>
                  <a:pt x="9401" y="787"/>
                </a:lnTo>
                <a:lnTo>
                  <a:pt x="8832" y="1137"/>
                </a:lnTo>
                <a:lnTo>
                  <a:pt x="8264" y="1574"/>
                </a:lnTo>
                <a:lnTo>
                  <a:pt x="7739" y="2055"/>
                </a:lnTo>
                <a:lnTo>
                  <a:pt x="7258" y="2579"/>
                </a:lnTo>
                <a:lnTo>
                  <a:pt x="6821" y="3148"/>
                </a:lnTo>
                <a:lnTo>
                  <a:pt x="6471" y="3716"/>
                </a:lnTo>
                <a:lnTo>
                  <a:pt x="6165" y="4328"/>
                </a:lnTo>
                <a:lnTo>
                  <a:pt x="5947" y="4984"/>
                </a:lnTo>
                <a:lnTo>
                  <a:pt x="5816" y="5640"/>
                </a:lnTo>
                <a:lnTo>
                  <a:pt x="5684" y="6339"/>
                </a:lnTo>
                <a:lnTo>
                  <a:pt x="5684" y="7039"/>
                </a:lnTo>
                <a:lnTo>
                  <a:pt x="2537" y="7039"/>
                </a:lnTo>
                <a:lnTo>
                  <a:pt x="2274" y="7083"/>
                </a:lnTo>
                <a:lnTo>
                  <a:pt x="2012" y="7170"/>
                </a:lnTo>
                <a:lnTo>
                  <a:pt x="1750" y="7257"/>
                </a:lnTo>
                <a:lnTo>
                  <a:pt x="1531" y="7389"/>
                </a:lnTo>
                <a:lnTo>
                  <a:pt x="1269" y="7520"/>
                </a:lnTo>
                <a:lnTo>
                  <a:pt x="1050" y="7695"/>
                </a:lnTo>
                <a:lnTo>
                  <a:pt x="832" y="7869"/>
                </a:lnTo>
                <a:lnTo>
                  <a:pt x="657" y="8088"/>
                </a:lnTo>
                <a:lnTo>
                  <a:pt x="482" y="8307"/>
                </a:lnTo>
                <a:lnTo>
                  <a:pt x="351" y="8525"/>
                </a:lnTo>
                <a:lnTo>
                  <a:pt x="220" y="8788"/>
                </a:lnTo>
                <a:lnTo>
                  <a:pt x="132" y="9050"/>
                </a:lnTo>
                <a:lnTo>
                  <a:pt x="88" y="9312"/>
                </a:lnTo>
                <a:lnTo>
                  <a:pt x="45" y="9575"/>
                </a:lnTo>
                <a:lnTo>
                  <a:pt x="1" y="9881"/>
                </a:lnTo>
                <a:lnTo>
                  <a:pt x="1" y="26800"/>
                </a:lnTo>
                <a:lnTo>
                  <a:pt x="45" y="27106"/>
                </a:lnTo>
                <a:lnTo>
                  <a:pt x="88" y="27368"/>
                </a:lnTo>
                <a:lnTo>
                  <a:pt x="132" y="27631"/>
                </a:lnTo>
                <a:lnTo>
                  <a:pt x="220" y="27893"/>
                </a:lnTo>
                <a:lnTo>
                  <a:pt x="351" y="28155"/>
                </a:lnTo>
                <a:lnTo>
                  <a:pt x="482" y="28374"/>
                </a:lnTo>
                <a:lnTo>
                  <a:pt x="657" y="28592"/>
                </a:lnTo>
                <a:lnTo>
                  <a:pt x="832" y="28811"/>
                </a:lnTo>
                <a:lnTo>
                  <a:pt x="1050" y="29030"/>
                </a:lnTo>
                <a:lnTo>
                  <a:pt x="1269" y="29161"/>
                </a:lnTo>
                <a:lnTo>
                  <a:pt x="1531" y="29336"/>
                </a:lnTo>
                <a:lnTo>
                  <a:pt x="1750" y="29423"/>
                </a:lnTo>
                <a:lnTo>
                  <a:pt x="2012" y="29510"/>
                </a:lnTo>
                <a:lnTo>
                  <a:pt x="2274" y="29598"/>
                </a:lnTo>
                <a:lnTo>
                  <a:pt x="2537" y="29642"/>
                </a:lnTo>
                <a:lnTo>
                  <a:pt x="22910" y="29642"/>
                </a:lnTo>
                <a:lnTo>
                  <a:pt x="23172" y="29598"/>
                </a:lnTo>
                <a:lnTo>
                  <a:pt x="23435" y="29510"/>
                </a:lnTo>
                <a:lnTo>
                  <a:pt x="23697" y="29423"/>
                </a:lnTo>
                <a:lnTo>
                  <a:pt x="23959" y="29336"/>
                </a:lnTo>
                <a:lnTo>
                  <a:pt x="24178" y="29161"/>
                </a:lnTo>
                <a:lnTo>
                  <a:pt x="24396" y="29030"/>
                </a:lnTo>
                <a:lnTo>
                  <a:pt x="24615" y="28811"/>
                </a:lnTo>
                <a:lnTo>
                  <a:pt x="24790" y="28592"/>
                </a:lnTo>
                <a:lnTo>
                  <a:pt x="24965" y="28374"/>
                </a:lnTo>
                <a:lnTo>
                  <a:pt x="25096" y="28155"/>
                </a:lnTo>
                <a:lnTo>
                  <a:pt x="25227" y="27893"/>
                </a:lnTo>
                <a:lnTo>
                  <a:pt x="25314" y="27631"/>
                </a:lnTo>
                <a:lnTo>
                  <a:pt x="25402" y="27368"/>
                </a:lnTo>
                <a:lnTo>
                  <a:pt x="25446" y="27106"/>
                </a:lnTo>
                <a:lnTo>
                  <a:pt x="25446" y="26800"/>
                </a:lnTo>
                <a:lnTo>
                  <a:pt x="25446" y="9881"/>
                </a:lnTo>
                <a:lnTo>
                  <a:pt x="25446" y="9575"/>
                </a:lnTo>
                <a:lnTo>
                  <a:pt x="25402" y="9312"/>
                </a:lnTo>
                <a:lnTo>
                  <a:pt x="25314" y="9050"/>
                </a:lnTo>
                <a:lnTo>
                  <a:pt x="25227" y="8788"/>
                </a:lnTo>
                <a:lnTo>
                  <a:pt x="25096" y="8525"/>
                </a:lnTo>
                <a:lnTo>
                  <a:pt x="24965" y="8307"/>
                </a:lnTo>
                <a:lnTo>
                  <a:pt x="24790" y="8088"/>
                </a:lnTo>
                <a:lnTo>
                  <a:pt x="24615" y="7869"/>
                </a:lnTo>
                <a:lnTo>
                  <a:pt x="24396" y="7695"/>
                </a:lnTo>
                <a:lnTo>
                  <a:pt x="24178" y="7520"/>
                </a:lnTo>
                <a:lnTo>
                  <a:pt x="23959" y="7389"/>
                </a:lnTo>
                <a:lnTo>
                  <a:pt x="23697" y="7257"/>
                </a:lnTo>
                <a:lnTo>
                  <a:pt x="23435" y="7170"/>
                </a:lnTo>
                <a:lnTo>
                  <a:pt x="23172" y="7083"/>
                </a:lnTo>
                <a:lnTo>
                  <a:pt x="22910" y="7039"/>
                </a:lnTo>
                <a:lnTo>
                  <a:pt x="19806" y="7039"/>
                </a:lnTo>
                <a:lnTo>
                  <a:pt x="19762" y="6339"/>
                </a:lnTo>
                <a:lnTo>
                  <a:pt x="19675" y="5640"/>
                </a:lnTo>
                <a:lnTo>
                  <a:pt x="19500" y="4984"/>
                </a:lnTo>
                <a:lnTo>
                  <a:pt x="19281" y="4328"/>
                </a:lnTo>
                <a:lnTo>
                  <a:pt x="18975" y="3716"/>
                </a:lnTo>
                <a:lnTo>
                  <a:pt x="18625" y="3148"/>
                </a:lnTo>
                <a:lnTo>
                  <a:pt x="18188" y="2579"/>
                </a:lnTo>
                <a:lnTo>
                  <a:pt x="17707" y="2055"/>
                </a:lnTo>
                <a:lnTo>
                  <a:pt x="17183" y="1574"/>
                </a:lnTo>
                <a:lnTo>
                  <a:pt x="16658" y="1137"/>
                </a:lnTo>
                <a:lnTo>
                  <a:pt x="16046" y="787"/>
                </a:lnTo>
                <a:lnTo>
                  <a:pt x="15434" y="481"/>
                </a:lnTo>
                <a:lnTo>
                  <a:pt x="14822" y="262"/>
                </a:lnTo>
                <a:lnTo>
                  <a:pt x="14122" y="131"/>
                </a:lnTo>
                <a:lnTo>
                  <a:pt x="134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latin typeface="Outfit"/>
              <a:ea typeface="Outfit"/>
              <a:cs typeface="Outfit"/>
              <a:sym typeface="Outfit"/>
            </a:endParaRPr>
          </a:p>
        </p:txBody>
      </p:sp>
      <p:pic>
        <p:nvPicPr>
          <p:cNvPr id="422" name="Google Shape;422;p50"/>
          <p:cNvPicPr preferRelativeResize="0"/>
          <p:nvPr/>
        </p:nvPicPr>
        <p:blipFill>
          <a:blip r:embed="rId3">
            <a:alphaModFix/>
          </a:blip>
          <a:stretch>
            <a:fillRect/>
          </a:stretch>
        </p:blipFill>
        <p:spPr>
          <a:xfrm>
            <a:off x="3667725" y="1657525"/>
            <a:ext cx="5281174" cy="22792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26"/>
        <p:cNvGrpSpPr/>
        <p:nvPr/>
      </p:nvGrpSpPr>
      <p:grpSpPr>
        <a:xfrm>
          <a:off x="0" y="0"/>
          <a:ext cx="0" cy="0"/>
          <a:chOff x="0" y="0"/>
          <a:chExt cx="0" cy="0"/>
        </a:xfrm>
      </p:grpSpPr>
      <p:sp>
        <p:nvSpPr>
          <p:cNvPr id="427" name="Google Shape;427;p51"/>
          <p:cNvSpPr txBox="1">
            <a:spLocks noGrp="1"/>
          </p:cNvSpPr>
          <p:nvPr>
            <p:ph type="title"/>
          </p:nvPr>
        </p:nvSpPr>
        <p:spPr>
          <a:xfrm>
            <a:off x="284775" y="282900"/>
            <a:ext cx="4233300" cy="261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Chosen Career: Care Assistant</a:t>
            </a:r>
            <a:endParaRPr/>
          </a:p>
        </p:txBody>
      </p:sp>
      <p:sp>
        <p:nvSpPr>
          <p:cNvPr id="428" name="Google Shape;428;p51"/>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29" name="Google Shape;429;p51"/>
          <p:cNvSpPr txBox="1"/>
          <p:nvPr/>
        </p:nvSpPr>
        <p:spPr>
          <a:xfrm>
            <a:off x="1061025" y="1086125"/>
            <a:ext cx="7074900" cy="32667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0"/>
              </a:spcBef>
              <a:spcAft>
                <a:spcPts val="0"/>
              </a:spcAft>
              <a:buNone/>
            </a:pPr>
            <a:r>
              <a:rPr lang="en" sz="1200">
                <a:latin typeface="Times New Roman"/>
                <a:ea typeface="Times New Roman"/>
                <a:cs typeface="Times New Roman"/>
                <a:sym typeface="Times New Roman"/>
              </a:rPr>
              <a:t>My chosen future career is Care Assistant within the UK health and social care sector.</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Care Assistants support people with daily living needs while promoting independence, dignity and wellbeing. This role interests me because it allows me to make a direct difference to people’s lives through compassionate and person-centred care.</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The Care Certificate standards identify compassionate, safe and high-quality care as a core expectation for care workers and provide a foundation for further skills development (Skills for Care, 2025).</a:t>
            </a:r>
            <a:endParaRPr sz="1200">
              <a:latin typeface="Times New Roman"/>
              <a:ea typeface="Times New Roman"/>
              <a:cs typeface="Times New Roman"/>
              <a:sym typeface="Times New Roman"/>
            </a:endParaRPr>
          </a:p>
          <a:p>
            <a:pPr marL="0" lvl="0" indent="0" algn="l" rtl="0">
              <a:lnSpc>
                <a:spcPct val="115000"/>
              </a:lnSpc>
              <a:spcBef>
                <a:spcPts val="800"/>
              </a:spcBef>
              <a:spcAft>
                <a:spcPts val="0"/>
              </a:spcAft>
              <a:buNone/>
            </a:pPr>
            <a:endParaRPr sz="1800">
              <a:solidFill>
                <a:schemeClr val="lt1"/>
              </a:solidFill>
              <a:latin typeface="Instrument Sans"/>
              <a:ea typeface="Instrument Sans"/>
              <a:cs typeface="Instrument Sans"/>
              <a:sym typeface="Instrument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33"/>
        <p:cNvGrpSpPr/>
        <p:nvPr/>
      </p:nvGrpSpPr>
      <p:grpSpPr>
        <a:xfrm>
          <a:off x="0" y="0"/>
          <a:ext cx="0" cy="0"/>
          <a:chOff x="0" y="0"/>
          <a:chExt cx="0" cy="0"/>
        </a:xfrm>
      </p:grpSpPr>
      <p:sp>
        <p:nvSpPr>
          <p:cNvPr id="434" name="Google Shape;434;p52"/>
          <p:cNvSpPr txBox="1">
            <a:spLocks noGrp="1"/>
          </p:cNvSpPr>
          <p:nvPr>
            <p:ph type="title"/>
          </p:nvPr>
        </p:nvSpPr>
        <p:spPr>
          <a:xfrm>
            <a:off x="284775" y="282900"/>
            <a:ext cx="4233300" cy="261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Current Live Job Advert</a:t>
            </a:r>
            <a:endParaRPr/>
          </a:p>
        </p:txBody>
      </p:sp>
      <p:sp>
        <p:nvSpPr>
          <p:cNvPr id="435" name="Google Shape;435;p52"/>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36" name="Google Shape;436;p52"/>
          <p:cNvSpPr txBox="1"/>
          <p:nvPr/>
        </p:nvSpPr>
        <p:spPr>
          <a:xfrm>
            <a:off x="1061025" y="1086125"/>
            <a:ext cx="7074900" cy="32667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1200"/>
              </a:spcBef>
              <a:spcAft>
                <a:spcPts val="0"/>
              </a:spcAft>
              <a:buNone/>
            </a:pPr>
            <a:r>
              <a:rPr lang="en" sz="1200" b="1">
                <a:latin typeface="Times New Roman"/>
                <a:ea typeface="Times New Roman"/>
                <a:cs typeface="Times New Roman"/>
                <a:sym typeface="Times New Roman"/>
              </a:rPr>
              <a:t>Care Assistant – Helping Hands Home Care, Birmingham</a:t>
            </a:r>
            <a:endParaRPr sz="1200">
              <a:latin typeface="Times New Roman"/>
              <a:ea typeface="Times New Roman"/>
              <a:cs typeface="Times New Roman"/>
              <a:sym typeface="Times New Roman"/>
            </a:endParaRPr>
          </a:p>
          <a:p>
            <a:pPr marL="0" lvl="0" indent="0" algn="l" rtl="0">
              <a:lnSpc>
                <a:spcPct val="115833"/>
              </a:lnSpc>
              <a:spcBef>
                <a:spcPts val="1200"/>
              </a:spcBef>
              <a:spcAft>
                <a:spcPts val="0"/>
              </a:spcAft>
              <a:buNone/>
            </a:pPr>
            <a:r>
              <a:rPr lang="en" sz="1200">
                <a:latin typeface="Times New Roman"/>
                <a:ea typeface="Times New Roman"/>
                <a:cs typeface="Times New Roman"/>
                <a:sym typeface="Times New Roman"/>
              </a:rPr>
              <a:t>Permanent, full-time or part-time</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£15.20 per hour</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Flexible shifts</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Closing date: 30 November 2026</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No previous care experience required</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Full training provided</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Care Certificate and apprenticeship opportunities</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Duties include personal care, mobility support, medication support, companionship and household tasks</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The employer values kindness, reliability, caring, a desire to learn and treating people with dignity (Helping Hands Home Care, 2026).</a:t>
            </a:r>
            <a:endParaRPr sz="1200">
              <a:latin typeface="Times New Roman"/>
              <a:ea typeface="Times New Roman"/>
              <a:cs typeface="Times New Roman"/>
              <a:sym typeface="Times New Roman"/>
            </a:endParaRPr>
          </a:p>
          <a:p>
            <a:pPr marL="0" lvl="0" indent="0" algn="l" rtl="0">
              <a:lnSpc>
                <a:spcPct val="115000"/>
              </a:lnSpc>
              <a:spcBef>
                <a:spcPts val="800"/>
              </a:spcBef>
              <a:spcAft>
                <a:spcPts val="0"/>
              </a:spcAft>
              <a:buNone/>
            </a:pPr>
            <a:endParaRPr sz="1800">
              <a:solidFill>
                <a:schemeClr val="lt1"/>
              </a:solidFill>
              <a:latin typeface="Instrument Sans"/>
              <a:ea typeface="Instrument Sans"/>
              <a:cs typeface="Instrument Sans"/>
              <a:sym typeface="Instrument San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40"/>
        <p:cNvGrpSpPr/>
        <p:nvPr/>
      </p:nvGrpSpPr>
      <p:grpSpPr>
        <a:xfrm>
          <a:off x="0" y="0"/>
          <a:ext cx="0" cy="0"/>
          <a:chOff x="0" y="0"/>
          <a:chExt cx="0" cy="0"/>
        </a:xfrm>
      </p:grpSpPr>
      <p:sp>
        <p:nvSpPr>
          <p:cNvPr id="441" name="Google Shape;441;p53"/>
          <p:cNvSpPr txBox="1">
            <a:spLocks noGrp="1"/>
          </p:cNvSpPr>
          <p:nvPr>
            <p:ph type="title"/>
          </p:nvPr>
        </p:nvSpPr>
        <p:spPr>
          <a:xfrm>
            <a:off x="284775" y="282900"/>
            <a:ext cx="4233300" cy="261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My Strengths</a:t>
            </a:r>
            <a:endParaRPr/>
          </a:p>
        </p:txBody>
      </p:sp>
      <p:sp>
        <p:nvSpPr>
          <p:cNvPr id="442" name="Google Shape;442;p53"/>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43" name="Google Shape;443;p53"/>
          <p:cNvSpPr txBox="1"/>
          <p:nvPr/>
        </p:nvSpPr>
        <p:spPr>
          <a:xfrm>
            <a:off x="1061025" y="1086125"/>
            <a:ext cx="7074900" cy="32667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0"/>
              </a:spcBef>
              <a:spcAft>
                <a:spcPts val="0"/>
              </a:spcAft>
              <a:buNone/>
            </a:pPr>
            <a:r>
              <a:rPr lang="en" sz="1200">
                <a:latin typeface="Times New Roman"/>
                <a:ea typeface="Times New Roman"/>
                <a:cs typeface="Times New Roman"/>
                <a:sym typeface="Times New Roman"/>
              </a:rPr>
              <a:t>My personal strengths align well with the Care Assistant role.</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Compassionate and respectful</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Good communication skills</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Patient and reliable</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Willing to learn</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Capable of sustaining dignity and independence.Capable of maintaining dignity and independence.</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Works well with others</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Communication is an essential part of care as workers need to know the needs of the individual and communicate clearly while maintaining confidentiality (Skills for Care, 2025).</a:t>
            </a:r>
            <a:endParaRPr sz="1200">
              <a:latin typeface="Times New Roman"/>
              <a:ea typeface="Times New Roman"/>
              <a:cs typeface="Times New Roman"/>
              <a:sym typeface="Times New Roman"/>
            </a:endParaRPr>
          </a:p>
          <a:p>
            <a:pPr marL="0" lvl="0" indent="0" algn="l" rtl="0">
              <a:lnSpc>
                <a:spcPct val="115000"/>
              </a:lnSpc>
              <a:spcBef>
                <a:spcPts val="800"/>
              </a:spcBef>
              <a:spcAft>
                <a:spcPts val="0"/>
              </a:spcAft>
              <a:buNone/>
            </a:pPr>
            <a:endParaRPr sz="1800">
              <a:solidFill>
                <a:schemeClr val="lt1"/>
              </a:solidFill>
              <a:latin typeface="Instrument Sans"/>
              <a:ea typeface="Instrument Sans"/>
              <a:cs typeface="Instrument Sans"/>
              <a:sym typeface="Instrument San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47"/>
        <p:cNvGrpSpPr/>
        <p:nvPr/>
      </p:nvGrpSpPr>
      <p:grpSpPr>
        <a:xfrm>
          <a:off x="0" y="0"/>
          <a:ext cx="0" cy="0"/>
          <a:chOff x="0" y="0"/>
          <a:chExt cx="0" cy="0"/>
        </a:xfrm>
      </p:grpSpPr>
      <p:sp>
        <p:nvSpPr>
          <p:cNvPr id="448" name="Google Shape;448;p54"/>
          <p:cNvSpPr txBox="1">
            <a:spLocks noGrp="1"/>
          </p:cNvSpPr>
          <p:nvPr>
            <p:ph type="title"/>
          </p:nvPr>
        </p:nvSpPr>
        <p:spPr>
          <a:xfrm>
            <a:off x="284775" y="282900"/>
            <a:ext cx="4233300" cy="261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My Weaknesses / Development Needs</a:t>
            </a:r>
            <a:endParaRPr/>
          </a:p>
        </p:txBody>
      </p:sp>
      <p:sp>
        <p:nvSpPr>
          <p:cNvPr id="449" name="Google Shape;449;p54"/>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50" name="Google Shape;450;p54"/>
          <p:cNvSpPr txBox="1"/>
          <p:nvPr/>
        </p:nvSpPr>
        <p:spPr>
          <a:xfrm>
            <a:off x="1061025" y="1086125"/>
            <a:ext cx="7074900" cy="32667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0"/>
              </a:spcBef>
              <a:spcAft>
                <a:spcPts val="0"/>
              </a:spcAft>
              <a:buNone/>
            </a:pPr>
            <a:r>
              <a:rPr lang="en" sz="1200">
                <a:latin typeface="Times New Roman"/>
                <a:ea typeface="Times New Roman"/>
                <a:cs typeface="Times New Roman"/>
                <a:sym typeface="Times New Roman"/>
              </a:rPr>
              <a:t>I have the right personal attributes, but still have some room for growth.</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Limited direct home-care experience</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Need increased confidence in personal care skills</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Limited experience with medication support</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Improved understanding of safeguarding protocols.</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Need to develop confidence in working independently</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The recognition of these gaps is significant as personal qualities and appropriate training, supervision and competence are all necessary for safe care.</a:t>
            </a:r>
            <a:endParaRPr sz="1200">
              <a:latin typeface="Times New Roman"/>
              <a:ea typeface="Times New Roman"/>
              <a:cs typeface="Times New Roman"/>
              <a:sym typeface="Times New Roman"/>
            </a:endParaRPr>
          </a:p>
          <a:p>
            <a:pPr marL="0" lvl="0" indent="0" algn="l" rtl="0">
              <a:lnSpc>
                <a:spcPct val="115000"/>
              </a:lnSpc>
              <a:spcBef>
                <a:spcPts val="800"/>
              </a:spcBef>
              <a:spcAft>
                <a:spcPts val="0"/>
              </a:spcAft>
              <a:buNone/>
            </a:pPr>
            <a:endParaRPr sz="1800">
              <a:solidFill>
                <a:schemeClr val="lt1"/>
              </a:solidFill>
              <a:latin typeface="Instrument Sans"/>
              <a:ea typeface="Instrument Sans"/>
              <a:cs typeface="Instrument Sans"/>
              <a:sym typeface="Instrument San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54"/>
        <p:cNvGrpSpPr/>
        <p:nvPr/>
      </p:nvGrpSpPr>
      <p:grpSpPr>
        <a:xfrm>
          <a:off x="0" y="0"/>
          <a:ext cx="0" cy="0"/>
          <a:chOff x="0" y="0"/>
          <a:chExt cx="0" cy="0"/>
        </a:xfrm>
      </p:grpSpPr>
      <p:sp>
        <p:nvSpPr>
          <p:cNvPr id="455" name="Google Shape;455;p55"/>
          <p:cNvSpPr txBox="1">
            <a:spLocks noGrp="1"/>
          </p:cNvSpPr>
          <p:nvPr>
            <p:ph type="title"/>
          </p:nvPr>
        </p:nvSpPr>
        <p:spPr>
          <a:xfrm>
            <a:off x="284775" y="282900"/>
            <a:ext cx="4233300" cy="261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Opportunities</a:t>
            </a:r>
            <a:endParaRPr/>
          </a:p>
        </p:txBody>
      </p:sp>
      <p:sp>
        <p:nvSpPr>
          <p:cNvPr id="456" name="Google Shape;456;p55"/>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57" name="Google Shape;457;p55"/>
          <p:cNvSpPr txBox="1"/>
          <p:nvPr/>
        </p:nvSpPr>
        <p:spPr>
          <a:xfrm>
            <a:off x="1061025" y="1086125"/>
            <a:ext cx="7074900" cy="32667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0"/>
              </a:spcBef>
              <a:spcAft>
                <a:spcPts val="0"/>
              </a:spcAft>
              <a:buNone/>
            </a:pPr>
            <a:r>
              <a:rPr lang="en" sz="1200">
                <a:latin typeface="Times New Roman"/>
                <a:ea typeface="Times New Roman"/>
                <a:cs typeface="Times New Roman"/>
                <a:sym typeface="Times New Roman"/>
              </a:rPr>
              <a:t>The Helping Hands role offers several opportunities for development:</a:t>
            </a:r>
            <a:endParaRPr sz="1200">
              <a:latin typeface="Times New Roman"/>
              <a:ea typeface="Times New Roman"/>
              <a:cs typeface="Times New Roman"/>
              <a:sym typeface="Times New Roman"/>
            </a:endParaRPr>
          </a:p>
          <a:p>
            <a:pPr marL="0" lvl="0" indent="457200" algn="l" rtl="0">
              <a:lnSpc>
                <a:spcPct val="115833"/>
              </a:lnSpc>
              <a:spcBef>
                <a:spcPts val="800"/>
              </a:spcBef>
              <a:spcAft>
                <a:spcPts val="0"/>
              </a:spcAft>
              <a:buNone/>
            </a:pPr>
            <a:r>
              <a:rPr lang="en" sz="1200">
                <a:latin typeface="Times New Roman"/>
                <a:ea typeface="Times New Roman"/>
                <a:cs typeface="Times New Roman"/>
                <a:sym typeface="Times New Roman"/>
              </a:rPr>
              <a:t>The Care Certificate is a fully-funded qualification.</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Apprenticeships</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On-the-job training</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Flexible working</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Career progression</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Ongoing support</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Structured career pathways and professional development have been found to improve the competence and retention of home support workers (Morrow et al., 2024).</a:t>
            </a:r>
            <a:endParaRPr sz="1200">
              <a:latin typeface="Times New Roman"/>
              <a:ea typeface="Times New Roman"/>
              <a:cs typeface="Times New Roman"/>
              <a:sym typeface="Times New Roman"/>
            </a:endParaRPr>
          </a:p>
          <a:p>
            <a:pPr marL="0" lvl="0" indent="0" algn="l" rtl="0">
              <a:lnSpc>
                <a:spcPct val="115000"/>
              </a:lnSpc>
              <a:spcBef>
                <a:spcPts val="800"/>
              </a:spcBef>
              <a:spcAft>
                <a:spcPts val="0"/>
              </a:spcAft>
              <a:buNone/>
            </a:pPr>
            <a:endParaRPr sz="1800">
              <a:solidFill>
                <a:schemeClr val="lt1"/>
              </a:solidFill>
              <a:latin typeface="Instrument Sans"/>
              <a:ea typeface="Instrument Sans"/>
              <a:cs typeface="Instrument Sans"/>
              <a:sym typeface="Instrument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61"/>
        <p:cNvGrpSpPr/>
        <p:nvPr/>
      </p:nvGrpSpPr>
      <p:grpSpPr>
        <a:xfrm>
          <a:off x="0" y="0"/>
          <a:ext cx="0" cy="0"/>
          <a:chOff x="0" y="0"/>
          <a:chExt cx="0" cy="0"/>
        </a:xfrm>
      </p:grpSpPr>
      <p:sp>
        <p:nvSpPr>
          <p:cNvPr id="462" name="Google Shape;462;p56"/>
          <p:cNvSpPr txBox="1">
            <a:spLocks noGrp="1"/>
          </p:cNvSpPr>
          <p:nvPr>
            <p:ph type="title"/>
          </p:nvPr>
        </p:nvSpPr>
        <p:spPr>
          <a:xfrm>
            <a:off x="284775" y="282900"/>
            <a:ext cx="4233300" cy="261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Threats / Challenges</a:t>
            </a:r>
            <a:endParaRPr/>
          </a:p>
        </p:txBody>
      </p:sp>
      <p:sp>
        <p:nvSpPr>
          <p:cNvPr id="463" name="Google Shape;463;p56"/>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64" name="Google Shape;464;p56"/>
          <p:cNvSpPr txBox="1"/>
          <p:nvPr/>
        </p:nvSpPr>
        <p:spPr>
          <a:xfrm>
            <a:off x="1061025" y="1086125"/>
            <a:ext cx="7074900" cy="32667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0"/>
              </a:spcBef>
              <a:spcAft>
                <a:spcPts val="0"/>
              </a:spcAft>
              <a:buNone/>
            </a:pPr>
            <a:r>
              <a:rPr lang="en" sz="1200">
                <a:latin typeface="Times New Roman"/>
                <a:ea typeface="Times New Roman"/>
                <a:cs typeface="Times New Roman"/>
                <a:sym typeface="Times New Roman"/>
              </a:rPr>
              <a:t>Care work can also involve several challenges:</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Emotional pressure</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Lone working</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Physical demands</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Responsibility for vulnerable people</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Travel between clients</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Maintain professional boundaries</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Risk of stress if support is limited</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Education, peer support and continued development were identified as areas of need for newly employed healthcare assistants, who reported increased feelings of isolation when working alone (Patynowska et al., 2023).</a:t>
            </a:r>
            <a:endParaRPr sz="1200">
              <a:latin typeface="Times New Roman"/>
              <a:ea typeface="Times New Roman"/>
              <a:cs typeface="Times New Roman"/>
              <a:sym typeface="Times New Roman"/>
            </a:endParaRPr>
          </a:p>
          <a:p>
            <a:pPr marL="0" lvl="0" indent="0" algn="l" rtl="0">
              <a:lnSpc>
                <a:spcPct val="115000"/>
              </a:lnSpc>
              <a:spcBef>
                <a:spcPts val="800"/>
              </a:spcBef>
              <a:spcAft>
                <a:spcPts val="0"/>
              </a:spcAft>
              <a:buNone/>
            </a:pPr>
            <a:endParaRPr sz="1800">
              <a:solidFill>
                <a:schemeClr val="lt1"/>
              </a:solidFill>
              <a:latin typeface="Instrument Sans"/>
              <a:ea typeface="Instrument Sans"/>
              <a:cs typeface="Instrument Sans"/>
              <a:sym typeface="Instrument San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68"/>
        <p:cNvGrpSpPr/>
        <p:nvPr/>
      </p:nvGrpSpPr>
      <p:grpSpPr>
        <a:xfrm>
          <a:off x="0" y="0"/>
          <a:ext cx="0" cy="0"/>
          <a:chOff x="0" y="0"/>
          <a:chExt cx="0" cy="0"/>
        </a:xfrm>
      </p:grpSpPr>
      <p:sp>
        <p:nvSpPr>
          <p:cNvPr id="469" name="Google Shape;469;p57"/>
          <p:cNvSpPr txBox="1">
            <a:spLocks noGrp="1"/>
          </p:cNvSpPr>
          <p:nvPr>
            <p:ph type="title"/>
          </p:nvPr>
        </p:nvSpPr>
        <p:spPr>
          <a:xfrm>
            <a:off x="284775" y="282900"/>
            <a:ext cx="4233300" cy="261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Using My Strengths to Manage Challenges</a:t>
            </a:r>
            <a:endParaRPr/>
          </a:p>
        </p:txBody>
      </p:sp>
      <p:sp>
        <p:nvSpPr>
          <p:cNvPr id="470" name="Google Shape;470;p57"/>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71" name="Google Shape;471;p57"/>
          <p:cNvSpPr txBox="1"/>
          <p:nvPr/>
        </p:nvSpPr>
        <p:spPr>
          <a:xfrm>
            <a:off x="1061025" y="1086125"/>
            <a:ext cx="7074900" cy="32667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0"/>
              </a:spcBef>
              <a:spcAft>
                <a:spcPts val="0"/>
              </a:spcAft>
              <a:buNone/>
            </a:pPr>
            <a:r>
              <a:rPr lang="en" sz="1200">
                <a:latin typeface="Times New Roman"/>
                <a:ea typeface="Times New Roman"/>
                <a:cs typeface="Times New Roman"/>
                <a:sym typeface="Times New Roman"/>
              </a:rPr>
              <a:t>I can use my strengths to address weaknesses and threats.</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My communication skills would support me to seek advice, report issues and to establish trust with service users. My compassion and patience would support respectful personal care, and my willingness to learn would help me to complete training and build confidence.</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Compassion plays a crucial role in care, however, research indicates that workplace pressures may hinder compassionate practice in the absence of sufficient organisational support ( Yang et al., 2023).</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CQC also stipulates that care must be person-centred, safe and respectful of dignity (CQC, 2026).</a:t>
            </a:r>
            <a:endParaRPr sz="1200">
              <a:latin typeface="Times New Roman"/>
              <a:ea typeface="Times New Roman"/>
              <a:cs typeface="Times New Roman"/>
              <a:sym typeface="Times New Roman"/>
            </a:endParaRPr>
          </a:p>
          <a:p>
            <a:pPr marL="0" lvl="0" indent="0" algn="l" rtl="0">
              <a:lnSpc>
                <a:spcPct val="115000"/>
              </a:lnSpc>
              <a:spcBef>
                <a:spcPts val="800"/>
              </a:spcBef>
              <a:spcAft>
                <a:spcPts val="0"/>
              </a:spcAft>
              <a:buNone/>
            </a:pPr>
            <a:endParaRPr sz="1800">
              <a:solidFill>
                <a:schemeClr val="lt1"/>
              </a:solidFill>
              <a:latin typeface="Instrument Sans"/>
              <a:ea typeface="Instrument Sans"/>
              <a:cs typeface="Instrument Sans"/>
              <a:sym typeface="Instrument San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75"/>
        <p:cNvGrpSpPr/>
        <p:nvPr/>
      </p:nvGrpSpPr>
      <p:grpSpPr>
        <a:xfrm>
          <a:off x="0" y="0"/>
          <a:ext cx="0" cy="0"/>
          <a:chOff x="0" y="0"/>
          <a:chExt cx="0" cy="0"/>
        </a:xfrm>
      </p:grpSpPr>
      <p:sp>
        <p:nvSpPr>
          <p:cNvPr id="476" name="Google Shape;476;p58"/>
          <p:cNvSpPr txBox="1">
            <a:spLocks noGrp="1"/>
          </p:cNvSpPr>
          <p:nvPr>
            <p:ph type="title"/>
          </p:nvPr>
        </p:nvSpPr>
        <p:spPr>
          <a:xfrm>
            <a:off x="284788" y="337800"/>
            <a:ext cx="4233300" cy="261600"/>
          </a:xfrm>
          <a:prstGeom prst="rect">
            <a:avLst/>
          </a:prstGeom>
        </p:spPr>
        <p:txBody>
          <a:bodyPr spcFirstLastPara="1" wrap="square" lIns="0" tIns="0" rIns="0" bIns="0" anchor="t" anchorCtr="0">
            <a:spAutoFit/>
          </a:bodyPr>
          <a:lstStyle/>
          <a:p>
            <a:pPr marL="0" lvl="0" indent="0" algn="l" rtl="0">
              <a:lnSpc>
                <a:spcPct val="115833"/>
              </a:lnSpc>
              <a:spcBef>
                <a:spcPts val="1800"/>
              </a:spcBef>
              <a:spcAft>
                <a:spcPts val="400"/>
              </a:spcAft>
              <a:buNone/>
            </a:pPr>
            <a:r>
              <a:rPr lang="en" sz="1700" b="1">
                <a:solidFill>
                  <a:srgbClr val="000000"/>
                </a:solidFill>
                <a:latin typeface="Times New Roman"/>
                <a:ea typeface="Times New Roman"/>
                <a:cs typeface="Times New Roman"/>
                <a:sym typeface="Times New Roman"/>
              </a:rPr>
              <a:t>Action Plan and Conclusion</a:t>
            </a:r>
            <a:endParaRPr/>
          </a:p>
        </p:txBody>
      </p:sp>
      <p:sp>
        <p:nvSpPr>
          <p:cNvPr id="477" name="Google Shape;477;p58"/>
          <p:cNvSpPr txBox="1">
            <a:spLocks noGrp="1"/>
          </p:cNvSpPr>
          <p:nvPr>
            <p:ph type="subTitle" idx="2"/>
          </p:nvPr>
        </p:nvSpPr>
        <p:spPr>
          <a:xfrm>
            <a:off x="7518513" y="48057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78" name="Google Shape;478;p58"/>
          <p:cNvSpPr txBox="1"/>
          <p:nvPr/>
        </p:nvSpPr>
        <p:spPr>
          <a:xfrm>
            <a:off x="1061050" y="1141025"/>
            <a:ext cx="7074900" cy="38538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0"/>
              </a:spcBef>
              <a:spcAft>
                <a:spcPts val="0"/>
              </a:spcAft>
              <a:buNone/>
            </a:pPr>
            <a:r>
              <a:rPr lang="en" sz="1200">
                <a:latin typeface="Times New Roman"/>
                <a:ea typeface="Times New Roman"/>
                <a:cs typeface="Times New Roman"/>
                <a:sym typeface="Times New Roman"/>
              </a:rPr>
              <a:t>To prepare for this role, I will:</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Complete the Care Certificate</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Improve my safeguarding knowledge</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Develop medication-support knowledge</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Gain practical care experience</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Build confidence in oral and written communication and record keeping</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Ask for feedback from supervisors</a:t>
            </a:r>
            <a:endParaRPr sz="1200">
              <a:latin typeface="Times New Roman"/>
              <a:ea typeface="Times New Roman"/>
              <a:cs typeface="Times New Roman"/>
              <a:sym typeface="Times New Roman"/>
            </a:endParaRPr>
          </a:p>
          <a:p>
            <a:pPr marL="457200" lvl="0" indent="0" algn="l" rtl="0">
              <a:lnSpc>
                <a:spcPct val="115833"/>
              </a:lnSpc>
              <a:spcBef>
                <a:spcPts val="800"/>
              </a:spcBef>
              <a:spcAft>
                <a:spcPts val="0"/>
              </a:spcAft>
              <a:buNone/>
            </a:pPr>
            <a:r>
              <a:rPr lang="en" sz="1200">
                <a:latin typeface="Times New Roman"/>
                <a:ea typeface="Times New Roman"/>
                <a:cs typeface="Times New Roman"/>
                <a:sym typeface="Times New Roman"/>
              </a:rPr>
              <a:t>Regularly review my progress</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The Care Certificate also puts an emphasis on personal development, learning needs, feedback and continuing professional development (Skills for Care, 2025).</a:t>
            </a:r>
            <a:endParaRPr sz="1200">
              <a:latin typeface="Times New Roman"/>
              <a:ea typeface="Times New Roman"/>
              <a:cs typeface="Times New Roman"/>
              <a:sym typeface="Times New Roman"/>
            </a:endParaRPr>
          </a:p>
          <a:p>
            <a:pPr marL="0" lvl="0" indent="0" algn="l" rtl="0">
              <a:lnSpc>
                <a:spcPct val="115833"/>
              </a:lnSpc>
              <a:spcBef>
                <a:spcPts val="800"/>
              </a:spcBef>
              <a:spcAft>
                <a:spcPts val="0"/>
              </a:spcAft>
              <a:buNone/>
            </a:pPr>
            <a:r>
              <a:rPr lang="en" sz="1200">
                <a:latin typeface="Times New Roman"/>
                <a:ea typeface="Times New Roman"/>
                <a:cs typeface="Times New Roman"/>
                <a:sym typeface="Times New Roman"/>
              </a:rPr>
              <a:t>Finally, the Care Assistant position aligns with my values of compassion, respect and helping others, and I need to gain more practical knowledge and confidence to deliver safe and person-centred care.</a:t>
            </a:r>
            <a:endParaRPr sz="1200">
              <a:latin typeface="Times New Roman"/>
              <a:ea typeface="Times New Roman"/>
              <a:cs typeface="Times New Roman"/>
              <a:sym typeface="Times New Roman"/>
            </a:endParaRPr>
          </a:p>
          <a:p>
            <a:pPr marL="0" lvl="0" indent="0" algn="l" rtl="0">
              <a:lnSpc>
                <a:spcPct val="115000"/>
              </a:lnSpc>
              <a:spcBef>
                <a:spcPts val="800"/>
              </a:spcBef>
              <a:spcAft>
                <a:spcPts val="0"/>
              </a:spcAft>
              <a:buNone/>
            </a:pPr>
            <a:endParaRPr sz="1800">
              <a:solidFill>
                <a:schemeClr val="lt1"/>
              </a:solidFill>
              <a:latin typeface="Instrument Sans"/>
              <a:ea typeface="Instrument Sans"/>
              <a:cs typeface="Instrument Sans"/>
              <a:sym typeface="Instrument San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sp>
        <p:nvSpPr>
          <p:cNvPr id="483" name="Google Shape;483;p59"/>
          <p:cNvSpPr txBox="1">
            <a:spLocks noGrp="1"/>
          </p:cNvSpPr>
          <p:nvPr>
            <p:ph type="title"/>
          </p:nvPr>
        </p:nvSpPr>
        <p:spPr>
          <a:xfrm>
            <a:off x="284775" y="282900"/>
            <a:ext cx="4233300" cy="200100"/>
          </a:xfrm>
          <a:prstGeom prst="rect">
            <a:avLst/>
          </a:prstGeom>
        </p:spPr>
        <p:txBody>
          <a:bodyPr spcFirstLastPara="1" wrap="square" lIns="0" tIns="0" rIns="0" bIns="0" anchor="t" anchorCtr="0">
            <a:spAutoFit/>
          </a:bodyPr>
          <a:lstStyle/>
          <a:p>
            <a:pPr marL="0" lvl="0" indent="0" algn="l" rtl="0">
              <a:lnSpc>
                <a:spcPct val="115833"/>
              </a:lnSpc>
              <a:spcBef>
                <a:spcPts val="1400"/>
              </a:spcBef>
              <a:spcAft>
                <a:spcPts val="400"/>
              </a:spcAft>
              <a:buNone/>
            </a:pPr>
            <a:r>
              <a:rPr lang="en" sz="1300" b="1" dirty="0">
                <a:solidFill>
                  <a:srgbClr val="000000"/>
                </a:solidFill>
                <a:latin typeface="Times New Roman"/>
                <a:ea typeface="Times New Roman"/>
                <a:cs typeface="Times New Roman"/>
                <a:sym typeface="Times New Roman"/>
              </a:rPr>
              <a:t>Reference List</a:t>
            </a:r>
            <a:endParaRPr dirty="0"/>
          </a:p>
        </p:txBody>
      </p:sp>
      <p:sp>
        <p:nvSpPr>
          <p:cNvPr id="484" name="Google Shape;484;p59"/>
          <p:cNvSpPr txBox="1">
            <a:spLocks noGrp="1"/>
          </p:cNvSpPr>
          <p:nvPr>
            <p:ph type="subTitle" idx="2"/>
          </p:nvPr>
        </p:nvSpPr>
        <p:spPr>
          <a:xfrm>
            <a:off x="7518500" y="4750800"/>
            <a:ext cx="1340700" cy="1032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
              <a:t>Date</a:t>
            </a:r>
            <a:endParaRPr/>
          </a:p>
        </p:txBody>
      </p:sp>
      <p:sp>
        <p:nvSpPr>
          <p:cNvPr id="485" name="Google Shape;485;p59"/>
          <p:cNvSpPr txBox="1"/>
          <p:nvPr/>
        </p:nvSpPr>
        <p:spPr>
          <a:xfrm>
            <a:off x="1061025" y="1086125"/>
            <a:ext cx="7074900" cy="3266700"/>
          </a:xfrm>
          <a:prstGeom prst="rect">
            <a:avLst/>
          </a:prstGeom>
          <a:noFill/>
          <a:ln>
            <a:noFill/>
          </a:ln>
        </p:spPr>
        <p:txBody>
          <a:bodyPr spcFirstLastPara="1" wrap="square" lIns="0" tIns="0" rIns="91425" bIns="0" anchor="b" anchorCtr="0">
            <a:noAutofit/>
          </a:bodyPr>
          <a:lstStyle/>
          <a:p>
            <a:pPr marL="0" lvl="0" indent="0" algn="l" rtl="0">
              <a:lnSpc>
                <a:spcPct val="115833"/>
              </a:lnSpc>
              <a:spcBef>
                <a:spcPts val="1200"/>
              </a:spcBef>
              <a:spcAft>
                <a:spcPts val="0"/>
              </a:spcAft>
              <a:buNone/>
            </a:pPr>
            <a:r>
              <a:rPr lang="en" sz="1000" dirty="0">
                <a:latin typeface="Times New Roman"/>
                <a:ea typeface="Times New Roman"/>
                <a:cs typeface="Times New Roman"/>
                <a:sym typeface="Times New Roman"/>
              </a:rPr>
              <a:t>Care Quality Commission (CQC) (2026) </a:t>
            </a:r>
            <a:r>
              <a:rPr lang="en" sz="1000" i="1" dirty="0">
                <a:latin typeface="Times New Roman"/>
                <a:ea typeface="Times New Roman"/>
                <a:cs typeface="Times New Roman"/>
                <a:sym typeface="Times New Roman"/>
              </a:rPr>
              <a:t>The fundamental standards of care</a:t>
            </a:r>
            <a:r>
              <a:rPr lang="en" sz="1000" dirty="0">
                <a:latin typeface="Times New Roman"/>
                <a:ea typeface="Times New Roman"/>
                <a:cs typeface="Times New Roman"/>
                <a:sym typeface="Times New Roman"/>
              </a:rPr>
              <a:t>. Updated 3 March 2026. Available at</a:t>
            </a:r>
            <a:r>
              <a:rPr lang="en" sz="900" dirty="0">
                <a:latin typeface="Times New Roman"/>
                <a:ea typeface="Times New Roman"/>
                <a:cs typeface="Times New Roman"/>
                <a:sym typeface="Times New Roman"/>
              </a:rPr>
              <a:t>:</a:t>
            </a:r>
            <a:r>
              <a:rPr lang="en" sz="900" dirty="0">
                <a:uFill>
                  <a:noFill/>
                </a:uFill>
                <a:latin typeface="Times New Roman"/>
                <a:ea typeface="Times New Roman"/>
                <a:cs typeface="Times New Roman"/>
                <a:sym typeface="Times New Roman"/>
                <a:hlinkClick r:id="rId3"/>
              </a:rPr>
              <a:t> </a:t>
            </a:r>
            <a:r>
              <a:rPr lang="en" sz="900" u="sng" dirty="0">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https://www.cqc.org.uk/about-us/fundamental-standards</a:t>
            </a:r>
            <a:r>
              <a:rPr lang="en" sz="900" dirty="0">
                <a:latin typeface="Times New Roman"/>
                <a:ea typeface="Times New Roman"/>
                <a:cs typeface="Times New Roman"/>
                <a:sym typeface="Times New Roman"/>
              </a:rPr>
              <a:t> (Accessed: 30 September 2026).</a:t>
            </a:r>
            <a:endParaRPr sz="900" dirty="0">
              <a:latin typeface="Times New Roman"/>
              <a:ea typeface="Times New Roman"/>
              <a:cs typeface="Times New Roman"/>
              <a:sym typeface="Times New Roman"/>
            </a:endParaRPr>
          </a:p>
          <a:p>
            <a:pPr marL="0" lvl="0" indent="0" algn="l" rtl="0">
              <a:lnSpc>
                <a:spcPct val="115833"/>
              </a:lnSpc>
              <a:spcBef>
                <a:spcPts val="1200"/>
              </a:spcBef>
              <a:spcAft>
                <a:spcPts val="0"/>
              </a:spcAft>
              <a:buNone/>
            </a:pPr>
            <a:r>
              <a:rPr lang="en" sz="900" dirty="0">
                <a:latin typeface="Times New Roman"/>
                <a:ea typeface="Times New Roman"/>
                <a:cs typeface="Times New Roman"/>
                <a:sym typeface="Times New Roman"/>
              </a:rPr>
              <a:t>Department of Health and Social Care, NHS England, Skills for Care and Skills for Health (2025) </a:t>
            </a:r>
            <a:r>
              <a:rPr lang="en" sz="900" i="1" dirty="0">
                <a:latin typeface="Times New Roman"/>
                <a:ea typeface="Times New Roman"/>
                <a:cs typeface="Times New Roman"/>
                <a:sym typeface="Times New Roman"/>
              </a:rPr>
              <a:t>Care Certificate standards: Updated 2025</a:t>
            </a:r>
            <a:r>
              <a:rPr lang="en" sz="900" dirty="0">
                <a:latin typeface="Times New Roman"/>
                <a:ea typeface="Times New Roman"/>
                <a:cs typeface="Times New Roman"/>
                <a:sym typeface="Times New Roman"/>
              </a:rPr>
              <a:t>. London: Department of Health and Social Care. Available at:</a:t>
            </a:r>
            <a:r>
              <a:rPr lang="en" sz="900" dirty="0">
                <a:uFill>
                  <a:noFill/>
                </a:uFill>
                <a:latin typeface="Times New Roman"/>
                <a:ea typeface="Times New Roman"/>
                <a:cs typeface="Times New Roman"/>
                <a:sym typeface="Times New Roman"/>
                <a:hlinkClick r:id="rId4"/>
              </a:rPr>
              <a:t> </a:t>
            </a:r>
            <a:r>
              <a:rPr lang="en" sz="900" u="sng" dirty="0">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https://www.skillsforcare.org.uk/Developing-your-workforce/Care-Certificate/Care-Certificate-standards.aspx</a:t>
            </a:r>
            <a:r>
              <a:rPr lang="en" sz="900" dirty="0">
                <a:latin typeface="Times New Roman"/>
                <a:ea typeface="Times New Roman"/>
                <a:cs typeface="Times New Roman"/>
                <a:sym typeface="Times New Roman"/>
              </a:rPr>
              <a:t> (Accessed: 30 September 2026).</a:t>
            </a:r>
            <a:endParaRPr sz="900" dirty="0">
              <a:latin typeface="Times New Roman"/>
              <a:ea typeface="Times New Roman"/>
              <a:cs typeface="Times New Roman"/>
              <a:sym typeface="Times New Roman"/>
            </a:endParaRPr>
          </a:p>
          <a:p>
            <a:pPr marL="0" lvl="0" indent="0" algn="l" rtl="0">
              <a:lnSpc>
                <a:spcPct val="115833"/>
              </a:lnSpc>
              <a:spcBef>
                <a:spcPts val="1200"/>
              </a:spcBef>
              <a:spcAft>
                <a:spcPts val="0"/>
              </a:spcAft>
              <a:buNone/>
            </a:pPr>
            <a:r>
              <a:rPr lang="en" sz="900" dirty="0">
                <a:latin typeface="Times New Roman"/>
                <a:ea typeface="Times New Roman"/>
                <a:cs typeface="Times New Roman"/>
                <a:sym typeface="Times New Roman"/>
              </a:rPr>
              <a:t>Forward, C., Bravington, A., Bayley, Z., Elliott-Button, H., Krygier, J., White, C., Bothma, J., Begum, S., Hussain, J., Johnson, M.J. and Moss, C. (2026) ‘What are the training and support needs of homecare workers providing care to people towards the end of life? Insights from case studies in three regions of the UK’, </a:t>
            </a:r>
            <a:r>
              <a:rPr lang="en" sz="900" i="1" dirty="0">
                <a:latin typeface="Times New Roman"/>
                <a:ea typeface="Times New Roman"/>
                <a:cs typeface="Times New Roman"/>
                <a:sym typeface="Times New Roman"/>
              </a:rPr>
              <a:t>Health &amp; Social Care in the Community</a:t>
            </a:r>
            <a:r>
              <a:rPr lang="en" sz="900" dirty="0">
                <a:latin typeface="Times New Roman"/>
                <a:ea typeface="Times New Roman"/>
                <a:cs typeface="Times New Roman"/>
                <a:sym typeface="Times New Roman"/>
              </a:rPr>
              <a:t>, 2026(1), article 6661626.</a:t>
            </a:r>
            <a:endParaRPr sz="900" dirty="0">
              <a:latin typeface="Times New Roman"/>
              <a:ea typeface="Times New Roman"/>
              <a:cs typeface="Times New Roman"/>
              <a:sym typeface="Times New Roman"/>
            </a:endParaRPr>
          </a:p>
          <a:p>
            <a:pPr marL="0" lvl="0" indent="0" algn="l" rtl="0">
              <a:lnSpc>
                <a:spcPct val="115833"/>
              </a:lnSpc>
              <a:spcBef>
                <a:spcPts val="1200"/>
              </a:spcBef>
              <a:spcAft>
                <a:spcPts val="0"/>
              </a:spcAft>
              <a:buNone/>
            </a:pPr>
            <a:r>
              <a:rPr lang="en" sz="900" dirty="0">
                <a:latin typeface="Times New Roman"/>
                <a:ea typeface="Times New Roman"/>
                <a:cs typeface="Times New Roman"/>
                <a:sym typeface="Times New Roman"/>
              </a:rPr>
              <a:t>Helping Hands Home Care (2026) </a:t>
            </a:r>
            <a:r>
              <a:rPr lang="en" sz="900" i="1" dirty="0">
                <a:latin typeface="Times New Roman"/>
                <a:ea typeface="Times New Roman"/>
                <a:cs typeface="Times New Roman"/>
                <a:sym typeface="Times New Roman"/>
              </a:rPr>
              <a:t>Care Assistant – Birmingham</a:t>
            </a:r>
            <a:r>
              <a:rPr lang="en" sz="900" dirty="0">
                <a:latin typeface="Times New Roman"/>
                <a:ea typeface="Times New Roman"/>
                <a:cs typeface="Times New Roman"/>
                <a:sym typeface="Times New Roman"/>
              </a:rPr>
              <a:t>. Helping Hands Careers. Available at:</a:t>
            </a:r>
            <a:r>
              <a:rPr lang="en" sz="900" dirty="0">
                <a:uFill>
                  <a:noFill/>
                </a:uFill>
                <a:latin typeface="Times New Roman"/>
                <a:ea typeface="Times New Roman"/>
                <a:cs typeface="Times New Roman"/>
                <a:sym typeface="Times New Roman"/>
                <a:hlinkClick r:id="rId5"/>
              </a:rPr>
              <a:t> </a:t>
            </a:r>
            <a:r>
              <a:rPr lang="en" sz="900" u="sng" dirty="0">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https://careers.helpinghands.co.uk/e/careers/positions/b-UCw0Aoffijn8PbKaW3pX</a:t>
            </a:r>
            <a:r>
              <a:rPr lang="en" sz="900" dirty="0">
                <a:latin typeface="Times New Roman"/>
                <a:ea typeface="Times New Roman"/>
                <a:cs typeface="Times New Roman"/>
                <a:sym typeface="Times New Roman"/>
              </a:rPr>
              <a:t> (Accessed: 30 September 2026).</a:t>
            </a:r>
            <a:endParaRPr sz="900" dirty="0">
              <a:latin typeface="Times New Roman"/>
              <a:ea typeface="Times New Roman"/>
              <a:cs typeface="Times New Roman"/>
              <a:sym typeface="Times New Roman"/>
            </a:endParaRPr>
          </a:p>
          <a:p>
            <a:pPr marL="0" lvl="0" indent="0" algn="l" rtl="0">
              <a:lnSpc>
                <a:spcPct val="115833"/>
              </a:lnSpc>
              <a:spcBef>
                <a:spcPts val="1200"/>
              </a:spcBef>
              <a:spcAft>
                <a:spcPts val="0"/>
              </a:spcAft>
              <a:buNone/>
            </a:pPr>
            <a:r>
              <a:rPr lang="en" sz="900" dirty="0">
                <a:latin typeface="Times New Roman"/>
                <a:ea typeface="Times New Roman"/>
                <a:cs typeface="Times New Roman"/>
                <a:sym typeface="Times New Roman"/>
              </a:rPr>
              <a:t>Morrow, E., Kelly, C., Killeen, C., Naessens, E. and Lynch, M. (2024) ‘Exploring a career pathway for home support workers in Ireland: A systematic scoping review of the international evidence’, </a:t>
            </a:r>
            <a:r>
              <a:rPr lang="en" sz="900" i="1" dirty="0">
                <a:latin typeface="Times New Roman"/>
                <a:ea typeface="Times New Roman"/>
                <a:cs typeface="Times New Roman"/>
                <a:sym typeface="Times New Roman"/>
              </a:rPr>
              <a:t>Frontiers in Health Services</a:t>
            </a:r>
            <a:r>
              <a:rPr lang="en" sz="900" dirty="0">
                <a:latin typeface="Times New Roman"/>
                <a:ea typeface="Times New Roman"/>
                <a:cs typeface="Times New Roman"/>
                <a:sym typeface="Times New Roman"/>
              </a:rPr>
              <a:t>, 4, p.1360920.</a:t>
            </a:r>
            <a:endParaRPr sz="900" dirty="0">
              <a:latin typeface="Times New Roman"/>
              <a:ea typeface="Times New Roman"/>
              <a:cs typeface="Times New Roman"/>
              <a:sym typeface="Times New Roman"/>
            </a:endParaRPr>
          </a:p>
          <a:p>
            <a:pPr marL="0" lvl="0" indent="0" algn="l" rtl="0">
              <a:lnSpc>
                <a:spcPct val="115833"/>
              </a:lnSpc>
              <a:spcBef>
                <a:spcPts val="1200"/>
              </a:spcBef>
              <a:spcAft>
                <a:spcPts val="0"/>
              </a:spcAft>
              <a:buNone/>
            </a:pPr>
            <a:r>
              <a:rPr lang="en" sz="900" dirty="0">
                <a:latin typeface="Times New Roman"/>
                <a:ea typeface="Times New Roman"/>
                <a:cs typeface="Times New Roman"/>
                <a:sym typeface="Times New Roman"/>
              </a:rPr>
              <a:t>Patynowska, K.A., McConnell, T., McAtamney, C. and Hasson, F. (2023) ‘“That just doesn’t feel right at times” – lone working practices, support and educational needs of newly employed Healthcare Assistants providing 24/7 palliative care in the community: A qualitative interview study’, </a:t>
            </a:r>
            <a:r>
              <a:rPr lang="en" sz="900" i="1" dirty="0">
                <a:latin typeface="Times New Roman"/>
                <a:ea typeface="Times New Roman"/>
                <a:cs typeface="Times New Roman"/>
                <a:sym typeface="Times New Roman"/>
              </a:rPr>
              <a:t>Palliative Medicine</a:t>
            </a:r>
            <a:r>
              <a:rPr lang="en" sz="900" dirty="0">
                <a:latin typeface="Times New Roman"/>
                <a:ea typeface="Times New Roman"/>
                <a:cs typeface="Times New Roman"/>
                <a:sym typeface="Times New Roman"/>
              </a:rPr>
              <a:t>, 37(8), pp.1183–1192.</a:t>
            </a:r>
            <a:endParaRPr sz="900" dirty="0">
              <a:latin typeface="Times New Roman"/>
              <a:ea typeface="Times New Roman"/>
              <a:cs typeface="Times New Roman"/>
              <a:sym typeface="Times New Roman"/>
            </a:endParaRPr>
          </a:p>
          <a:p>
            <a:pPr marL="0" lvl="0" indent="0" algn="l" rtl="0">
              <a:lnSpc>
                <a:spcPct val="115833"/>
              </a:lnSpc>
              <a:spcBef>
                <a:spcPts val="1200"/>
              </a:spcBef>
              <a:spcAft>
                <a:spcPts val="1200"/>
              </a:spcAft>
              <a:buNone/>
            </a:pPr>
            <a:r>
              <a:rPr lang="en" sz="900" dirty="0">
                <a:latin typeface="Times New Roman"/>
                <a:ea typeface="Times New Roman"/>
                <a:cs typeface="Times New Roman"/>
                <a:sym typeface="Times New Roman"/>
              </a:rPr>
              <a:t>Yang, Z., Tse, M.M.Y., Chung, J.W.Y., Chong, D.Y.K. and Wong, T.K.S. (2023) ‘Exploring the impact of a compassion-oriented training program on personal care workers in a nursing home: A mixed-methods pilot study’, </a:t>
            </a:r>
            <a:r>
              <a:rPr lang="en" sz="900" i="1" dirty="0">
                <a:latin typeface="Times New Roman"/>
                <a:ea typeface="Times New Roman"/>
                <a:cs typeface="Times New Roman"/>
                <a:sym typeface="Times New Roman"/>
              </a:rPr>
              <a:t>Geriatric Nursing</a:t>
            </a:r>
            <a:r>
              <a:rPr lang="en" sz="900" dirty="0">
                <a:latin typeface="Times New Roman"/>
                <a:ea typeface="Times New Roman"/>
                <a:cs typeface="Times New Roman"/>
                <a:sym typeface="Times New Roman"/>
              </a:rPr>
              <a:t>, 54, pp.16–22.</a:t>
            </a:r>
            <a:endParaRPr sz="900" dirty="0">
              <a:solidFill>
                <a:schemeClr val="lt1"/>
              </a:solidFill>
              <a:latin typeface="Instrument Sans"/>
              <a:ea typeface="Instrument Sans"/>
              <a:cs typeface="Instrument Sans"/>
              <a:sym typeface="Instrument San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89"/>
        <p:cNvGrpSpPr/>
        <p:nvPr/>
      </p:nvGrpSpPr>
      <p:grpSpPr>
        <a:xfrm>
          <a:off x="0" y="0"/>
          <a:ext cx="0" cy="0"/>
          <a:chOff x="0" y="0"/>
          <a:chExt cx="0" cy="0"/>
        </a:xfrm>
      </p:grpSpPr>
      <p:sp>
        <p:nvSpPr>
          <p:cNvPr id="490" name="Google Shape;490;p60"/>
          <p:cNvSpPr txBox="1">
            <a:spLocks noGrp="1"/>
          </p:cNvSpPr>
          <p:nvPr>
            <p:ph type="title"/>
          </p:nvPr>
        </p:nvSpPr>
        <p:spPr>
          <a:xfrm>
            <a:off x="791700" y="2110950"/>
            <a:ext cx="6221700" cy="8118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a:latin typeface="Times New Roman"/>
                <a:ea typeface="Times New Roman"/>
                <a:cs typeface="Times New Roman"/>
                <a:sym typeface="Times New Roman"/>
              </a:rPr>
              <a:t>Thank you!</a:t>
            </a:r>
            <a:endParaRPr>
              <a:latin typeface="Times New Roman"/>
              <a:ea typeface="Times New Roman"/>
              <a:cs typeface="Times New Roman"/>
              <a:sym typeface="Times New Roman"/>
            </a:endParaRPr>
          </a:p>
          <a:p>
            <a:pPr marL="0" lvl="0" indent="0" algn="l" rtl="0">
              <a:spcBef>
                <a:spcPts val="0"/>
              </a:spcBef>
              <a:spcAft>
                <a:spcPts val="0"/>
              </a:spcAft>
              <a:buNone/>
            </a:pPr>
            <a:r>
              <a:rPr lang="en">
                <a:latin typeface="Times New Roman"/>
                <a:ea typeface="Times New Roman"/>
                <a:cs typeface="Times New Roman"/>
                <a:sym typeface="Times New Roman"/>
              </a:rPr>
              <a:t>Any Questions?</a:t>
            </a:r>
            <a:endParaRPr>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Market Research Review | Bento">
  <a:themeElements>
    <a:clrScheme name="Simple Light">
      <a:dk1>
        <a:srgbClr val="F0F0F0"/>
      </a:dk1>
      <a:lt1>
        <a:srgbClr val="3D3D3D"/>
      </a:lt1>
      <a:dk2>
        <a:srgbClr val="FFBDE9"/>
      </a:dk2>
      <a:lt2>
        <a:srgbClr val="FFFCFA"/>
      </a:lt2>
      <a:accent1>
        <a:srgbClr val="FE5418"/>
      </a:accent1>
      <a:accent2>
        <a:srgbClr val="5237E6"/>
      </a:accent2>
      <a:accent3>
        <a:srgbClr val="7DDA92"/>
      </a:accent3>
      <a:accent4>
        <a:srgbClr val="B8A7FF"/>
      </a:accent4>
      <a:accent5>
        <a:srgbClr val="039366"/>
      </a:accent5>
      <a:accent6>
        <a:srgbClr val="E992D5"/>
      </a:accent6>
      <a:hlink>
        <a:srgbClr val="E1E5E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TotalTime>
  <Words>1954</Words>
  <Application>Microsoft Office PowerPoint</Application>
  <PresentationFormat>On-screen Show (16:9)</PresentationFormat>
  <Paragraphs>108</Paragraphs>
  <Slides>11</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Times New Roman</vt:lpstr>
      <vt:lpstr>Instrument Sans Medium</vt:lpstr>
      <vt:lpstr>Instrument Sans SemiBold</vt:lpstr>
      <vt:lpstr>Arial</vt:lpstr>
      <vt:lpstr>Instrument Sans</vt:lpstr>
      <vt:lpstr>Outfit</vt:lpstr>
      <vt:lpstr>Outfit SemiBold</vt:lpstr>
      <vt:lpstr>Market Research Review | Bento</vt:lpstr>
      <vt:lpstr>Self-Awareness and Career Development: Care Assistant    Chosen Career: Care Assistant Organisation: Helping Hands Home Care Location: Birmingham</vt:lpstr>
      <vt:lpstr>Chosen Career: Care Assistant</vt:lpstr>
      <vt:lpstr>Current Live Job Advert</vt:lpstr>
      <vt:lpstr>My Strengths</vt:lpstr>
      <vt:lpstr>My Weaknesses / Development Needs</vt:lpstr>
      <vt:lpstr>Opportunities</vt:lpstr>
      <vt:lpstr>Threats / Challenges</vt:lpstr>
      <vt:lpstr>Using My Strengths to Manage Challenges</vt:lpstr>
      <vt:lpstr>Action Plan and Conclusion</vt:lpstr>
      <vt:lpstr>Reference List</vt:lpstr>
      <vt:lpstr>Thank you!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Munira Mohammed</dc:creator>
  <cp:lastModifiedBy>Munira Mohammed</cp:lastModifiedBy>
  <cp:revision>1</cp:revision>
  <dcterms:modified xsi:type="dcterms:W3CDTF">2026-10-17T21:46:09Z</dcterms:modified>
</cp:coreProperties>
</file>