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6" r:id="rId4"/>
    <p:sldId id="257" r:id="rId5"/>
    <p:sldId id="261" r:id="rId6"/>
    <p:sldId id="258" r:id="rId7"/>
    <p:sldId id="262" r:id="rId8"/>
    <p:sldId id="263" r:id="rId9"/>
    <p:sldId id="264" r:id="rId10"/>
    <p:sldId id="265" r:id="rId11"/>
    <p:sldId id="269" r:id="rId12"/>
    <p:sldId id="268" r:id="rId13"/>
    <p:sldId id="259" r:id="rId14"/>
    <p:sldId id="26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6BBE4-B6C7-4643-91EA-9AEE45DD7644}" v="20" dt="2026-03-16T12:09:37.2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42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Adrian Lungu" userId="e874dacc53204e98" providerId="LiveId" clId="{5BDFF456-FD95-4FFB-8771-04B6D12C2C7A}"/>
    <pc:docChg chg="undo custSel addSld delSld modSld sldOrd">
      <pc:chgData name="Mihai Adrian Lungu" userId="e874dacc53204e98" providerId="LiveId" clId="{5BDFF456-FD95-4FFB-8771-04B6D12C2C7A}" dt="2026-03-16T12:17:28.893" v="1016" actId="20577"/>
      <pc:docMkLst>
        <pc:docMk/>
      </pc:docMkLst>
      <pc:sldChg chg="modSp mod">
        <pc:chgData name="Mihai Adrian Lungu" userId="e874dacc53204e98" providerId="LiveId" clId="{5BDFF456-FD95-4FFB-8771-04B6D12C2C7A}" dt="2026-03-16T12:12:48.437" v="1007" actId="20577"/>
        <pc:sldMkLst>
          <pc:docMk/>
          <pc:sldMk cId="3029874311" sldId="257"/>
        </pc:sldMkLst>
        <pc:spChg chg="mod">
          <ac:chgData name="Mihai Adrian Lungu" userId="e874dacc53204e98" providerId="LiveId" clId="{5BDFF456-FD95-4FFB-8771-04B6D12C2C7A}" dt="2026-03-16T12:12:48.437" v="1007" actId="20577"/>
          <ac:spMkLst>
            <pc:docMk/>
            <pc:sldMk cId="3029874311" sldId="257"/>
            <ac:spMk id="8" creationId="{31892CC6-618E-FB68-1B32-FC0A78AAF2A0}"/>
          </ac:spMkLst>
        </pc:spChg>
      </pc:sldChg>
      <pc:sldChg chg="modSp mod">
        <pc:chgData name="Mihai Adrian Lungu" userId="e874dacc53204e98" providerId="LiveId" clId="{5BDFF456-FD95-4FFB-8771-04B6D12C2C7A}" dt="2026-03-16T12:13:22.159" v="1011" actId="20577"/>
        <pc:sldMkLst>
          <pc:docMk/>
          <pc:sldMk cId="3471649782" sldId="258"/>
        </pc:sldMkLst>
        <pc:spChg chg="mod">
          <ac:chgData name="Mihai Adrian Lungu" userId="e874dacc53204e98" providerId="LiveId" clId="{5BDFF456-FD95-4FFB-8771-04B6D12C2C7A}" dt="2026-03-16T12:13:22.159" v="1011" actId="20577"/>
          <ac:spMkLst>
            <pc:docMk/>
            <pc:sldMk cId="3471649782" sldId="258"/>
            <ac:spMk id="3" creationId="{33A26A64-4EB9-7A3D-E36B-6D97411F1AFB}"/>
          </ac:spMkLst>
        </pc:spChg>
      </pc:sldChg>
      <pc:sldChg chg="addSp delSp modSp mod">
        <pc:chgData name="Mihai Adrian Lungu" userId="e874dacc53204e98" providerId="LiveId" clId="{5BDFF456-FD95-4FFB-8771-04B6D12C2C7A}" dt="2026-03-16T12:09:50.076" v="997" actId="20577"/>
        <pc:sldMkLst>
          <pc:docMk/>
          <pc:sldMk cId="163914414" sldId="260"/>
        </pc:sldMkLst>
        <pc:spChg chg="del">
          <ac:chgData name="Mihai Adrian Lungu" userId="e874dacc53204e98" providerId="LiveId" clId="{5BDFF456-FD95-4FFB-8771-04B6D12C2C7A}" dt="2026-03-16T12:03:33.875" v="969" actId="478"/>
          <ac:spMkLst>
            <pc:docMk/>
            <pc:sldMk cId="163914414" sldId="260"/>
            <ac:spMk id="2" creationId="{B99AA232-30CA-D480-999D-3831F7F7DC80}"/>
          </ac:spMkLst>
        </pc:spChg>
        <pc:spChg chg="del">
          <ac:chgData name="Mihai Adrian Lungu" userId="e874dacc53204e98" providerId="LiveId" clId="{5BDFF456-FD95-4FFB-8771-04B6D12C2C7A}" dt="2026-03-16T12:03:35.348" v="970" actId="478"/>
          <ac:spMkLst>
            <pc:docMk/>
            <pc:sldMk cId="163914414" sldId="260"/>
            <ac:spMk id="3" creationId="{71518C52-2F68-9D37-BFE2-5F9E7E83C134}"/>
          </ac:spMkLst>
        </pc:spChg>
        <pc:spChg chg="add mod">
          <ac:chgData name="Mihai Adrian Lungu" userId="e874dacc53204e98" providerId="LiveId" clId="{5BDFF456-FD95-4FFB-8771-04B6D12C2C7A}" dt="2026-03-16T12:09:50.076" v="997" actId="20577"/>
          <ac:spMkLst>
            <pc:docMk/>
            <pc:sldMk cId="163914414" sldId="260"/>
            <ac:spMk id="4" creationId="{F85BA3DC-CB87-F328-46F2-1ABB7F293C5B}"/>
          </ac:spMkLst>
        </pc:spChg>
      </pc:sldChg>
      <pc:sldChg chg="addSp delSp modSp new mod setBg setClrOvrMap">
        <pc:chgData name="Mihai Adrian Lungu" userId="e874dacc53204e98" providerId="LiveId" clId="{5BDFF456-FD95-4FFB-8771-04B6D12C2C7A}" dt="2026-03-16T10:58:25.264" v="184" actId="108"/>
        <pc:sldMkLst>
          <pc:docMk/>
          <pc:sldMk cId="3948631061" sldId="262"/>
        </pc:sldMkLst>
        <pc:spChg chg="add del mod">
          <ac:chgData name="Mihai Adrian Lungu" userId="e874dacc53204e98" providerId="LiveId" clId="{5BDFF456-FD95-4FFB-8771-04B6D12C2C7A}" dt="2026-03-16T10:47:15.977" v="6"/>
          <ac:spMkLst>
            <pc:docMk/>
            <pc:sldMk cId="3948631061" sldId="262"/>
            <ac:spMk id="4" creationId="{E5E13C78-6340-17DD-B10A-6AE5756C4006}"/>
          </ac:spMkLst>
        </pc:spChg>
        <pc:spChg chg="add mod">
          <ac:chgData name="Mihai Adrian Lungu" userId="e874dacc53204e98" providerId="LiveId" clId="{5BDFF456-FD95-4FFB-8771-04B6D12C2C7A}" dt="2026-03-16T10:58:25.264" v="184" actId="108"/>
          <ac:spMkLst>
            <pc:docMk/>
            <pc:sldMk cId="3948631061" sldId="262"/>
            <ac:spMk id="5" creationId="{7ED6EB22-8F83-BE3A-7816-8B009629CE4A}"/>
          </ac:spMkLst>
        </pc:spChg>
        <pc:spChg chg="add del">
          <ac:chgData name="Mihai Adrian Lungu" userId="e874dacc53204e98" providerId="LiveId" clId="{5BDFF456-FD95-4FFB-8771-04B6D12C2C7A}" dt="2026-03-16T10:48:17.307" v="47" actId="26606"/>
          <ac:spMkLst>
            <pc:docMk/>
            <pc:sldMk cId="3948631061" sldId="262"/>
            <ac:spMk id="14" creationId="{989BE678-777B-482A-A616-FEDC47B162E5}"/>
          </ac:spMkLst>
        </pc:spChg>
        <pc:spChg chg="add del">
          <ac:chgData name="Mihai Adrian Lungu" userId="e874dacc53204e98" providerId="LiveId" clId="{5BDFF456-FD95-4FFB-8771-04B6D12C2C7A}" dt="2026-03-16T10:48:17.307" v="47" actId="26606"/>
          <ac:spMkLst>
            <pc:docMk/>
            <pc:sldMk cId="3948631061" sldId="262"/>
            <ac:spMk id="20" creationId="{D28BE0C3-2102-4820-B88B-A448B1840D14}"/>
          </ac:spMkLst>
        </pc:spChg>
        <pc:spChg chg="add">
          <ac:chgData name="Mihai Adrian Lungu" userId="e874dacc53204e98" providerId="LiveId" clId="{5BDFF456-FD95-4FFB-8771-04B6D12C2C7A}" dt="2026-03-16T10:48:17.350" v="48" actId="26606"/>
          <ac:spMkLst>
            <pc:docMk/>
            <pc:sldMk cId="3948631061" sldId="262"/>
            <ac:spMk id="22" creationId="{B4AAD3FD-83A5-4B89-9F8F-01B8870865BE}"/>
          </ac:spMkLst>
        </pc:spChg>
        <pc:spChg chg="add">
          <ac:chgData name="Mihai Adrian Lungu" userId="e874dacc53204e98" providerId="LiveId" clId="{5BDFF456-FD95-4FFB-8771-04B6D12C2C7A}" dt="2026-03-16T10:48:17.350" v="48" actId="26606"/>
          <ac:spMkLst>
            <pc:docMk/>
            <pc:sldMk cId="3948631061" sldId="262"/>
            <ac:spMk id="24" creationId="{61752F1D-FC0F-4103-9584-630E643CCDA6}"/>
          </ac:spMkLst>
        </pc:spChg>
        <pc:spChg chg="add">
          <ac:chgData name="Mihai Adrian Lungu" userId="e874dacc53204e98" providerId="LiveId" clId="{5BDFF456-FD95-4FFB-8771-04B6D12C2C7A}" dt="2026-03-16T10:48:17.350" v="48" actId="26606"/>
          <ac:spMkLst>
            <pc:docMk/>
            <pc:sldMk cId="3948631061" sldId="262"/>
            <ac:spMk id="26" creationId="{70151CB7-E7DE-4917-B831-01DF9CE01306}"/>
          </ac:spMkLst>
        </pc:spChg>
        <pc:spChg chg="add">
          <ac:chgData name="Mihai Adrian Lungu" userId="e874dacc53204e98" providerId="LiveId" clId="{5BDFF456-FD95-4FFB-8771-04B6D12C2C7A}" dt="2026-03-16T10:48:17.350" v="48" actId="26606"/>
          <ac:spMkLst>
            <pc:docMk/>
            <pc:sldMk cId="3948631061" sldId="262"/>
            <ac:spMk id="27" creationId="{4AC0CD9D-7610-4620-93B4-798CCD9AB581}"/>
          </ac:spMkLst>
        </pc:spChg>
        <pc:spChg chg="add">
          <ac:chgData name="Mihai Adrian Lungu" userId="e874dacc53204e98" providerId="LiveId" clId="{5BDFF456-FD95-4FFB-8771-04B6D12C2C7A}" dt="2026-03-16T10:48:17.350" v="48" actId="26606"/>
          <ac:spMkLst>
            <pc:docMk/>
            <pc:sldMk cId="3948631061" sldId="262"/>
            <ac:spMk id="28" creationId="{A92A1116-1C84-41DF-B803-1F7B0883EC82}"/>
          </ac:spMkLst>
        </pc:spChg>
        <pc:spChg chg="add">
          <ac:chgData name="Mihai Adrian Lungu" userId="e874dacc53204e98" providerId="LiveId" clId="{5BDFF456-FD95-4FFB-8771-04B6D12C2C7A}" dt="2026-03-16T10:48:17.350" v="48" actId="26606"/>
          <ac:spMkLst>
            <pc:docMk/>
            <pc:sldMk cId="3948631061" sldId="262"/>
            <ac:spMk id="31" creationId="{DE4D62F9-188E-4530-84C2-24BDEE4BEB82}"/>
          </ac:spMkLst>
        </pc:spChg>
        <pc:picChg chg="add mod">
          <ac:chgData name="Mihai Adrian Lungu" userId="e874dacc53204e98" providerId="LiveId" clId="{5BDFF456-FD95-4FFB-8771-04B6D12C2C7A}" dt="2026-03-16T10:48:17.350" v="48" actId="26606"/>
          <ac:picMkLst>
            <pc:docMk/>
            <pc:sldMk cId="3948631061" sldId="262"/>
            <ac:picMk id="3" creationId="{FA6EF4D8-474C-8FA7-905E-E58C0E5429FB}"/>
          </ac:picMkLst>
        </pc:picChg>
        <pc:picChg chg="add del">
          <ac:chgData name="Mihai Adrian Lungu" userId="e874dacc53204e98" providerId="LiveId" clId="{5BDFF456-FD95-4FFB-8771-04B6D12C2C7A}" dt="2026-03-16T10:48:17.307" v="47" actId="26606"/>
          <ac:picMkLst>
            <pc:docMk/>
            <pc:sldMk cId="3948631061" sldId="262"/>
            <ac:picMk id="10" creationId="{DF19BAF3-7E20-4B9D-B544-BABAEEA1FA75}"/>
          </ac:picMkLst>
        </pc:picChg>
        <pc:picChg chg="add del">
          <ac:chgData name="Mihai Adrian Lungu" userId="e874dacc53204e98" providerId="LiveId" clId="{5BDFF456-FD95-4FFB-8771-04B6D12C2C7A}" dt="2026-03-16T10:48:17.307" v="47" actId="26606"/>
          <ac:picMkLst>
            <pc:docMk/>
            <pc:sldMk cId="3948631061" sldId="262"/>
            <ac:picMk id="12" creationId="{950648F4-ABCD-4DF0-8641-76CFB2354721}"/>
          </ac:picMkLst>
        </pc:picChg>
        <pc:picChg chg="add del">
          <ac:chgData name="Mihai Adrian Lungu" userId="e874dacc53204e98" providerId="LiveId" clId="{5BDFF456-FD95-4FFB-8771-04B6D12C2C7A}" dt="2026-03-16T10:48:17.307" v="47" actId="26606"/>
          <ac:picMkLst>
            <pc:docMk/>
            <pc:sldMk cId="3948631061" sldId="262"/>
            <ac:picMk id="16" creationId="{CF1EB4BD-9C7E-4AA3-9681-C7EB0DA6250B}"/>
          </ac:picMkLst>
        </pc:picChg>
        <pc:picChg chg="add del">
          <ac:chgData name="Mihai Adrian Lungu" userId="e874dacc53204e98" providerId="LiveId" clId="{5BDFF456-FD95-4FFB-8771-04B6D12C2C7A}" dt="2026-03-16T10:48:17.307" v="47" actId="26606"/>
          <ac:picMkLst>
            <pc:docMk/>
            <pc:sldMk cId="3948631061" sldId="262"/>
            <ac:picMk id="18" creationId="{94AAE3AA-3759-4D28-B0EF-575F25A5146C}"/>
          </ac:picMkLst>
        </pc:picChg>
        <pc:picChg chg="add">
          <ac:chgData name="Mihai Adrian Lungu" userId="e874dacc53204e98" providerId="LiveId" clId="{5BDFF456-FD95-4FFB-8771-04B6D12C2C7A}" dt="2026-03-16T10:48:17.350" v="48" actId="26606"/>
          <ac:picMkLst>
            <pc:docMk/>
            <pc:sldMk cId="3948631061" sldId="262"/>
            <ac:picMk id="25" creationId="{7C268552-D473-46ED-B1B8-422042C4DEF1}"/>
          </ac:picMkLst>
        </pc:picChg>
        <pc:picChg chg="add">
          <ac:chgData name="Mihai Adrian Lungu" userId="e874dacc53204e98" providerId="LiveId" clId="{5BDFF456-FD95-4FFB-8771-04B6D12C2C7A}" dt="2026-03-16T10:48:17.350" v="48" actId="26606"/>
          <ac:picMkLst>
            <pc:docMk/>
            <pc:sldMk cId="3948631061" sldId="262"/>
            <ac:picMk id="29" creationId="{B9238B3E-24AA-439A-B527-6C5DF6D72145}"/>
          </ac:picMkLst>
        </pc:picChg>
      </pc:sldChg>
      <pc:sldChg chg="addSp delSp modSp new mod setBg setClrOvrMap">
        <pc:chgData name="Mihai Adrian Lungu" userId="e874dacc53204e98" providerId="LiveId" clId="{5BDFF456-FD95-4FFB-8771-04B6D12C2C7A}" dt="2026-03-16T12:17:28.893" v="1016" actId="20577"/>
        <pc:sldMkLst>
          <pc:docMk/>
          <pc:sldMk cId="2246107531" sldId="263"/>
        </pc:sldMkLst>
        <pc:spChg chg="add mod">
          <ac:chgData name="Mihai Adrian Lungu" userId="e874dacc53204e98" providerId="LiveId" clId="{5BDFF456-FD95-4FFB-8771-04B6D12C2C7A}" dt="2026-03-16T12:17:28.893" v="1016" actId="20577"/>
          <ac:spMkLst>
            <pc:docMk/>
            <pc:sldMk cId="2246107531" sldId="263"/>
            <ac:spMk id="4" creationId="{EBEA377D-1B50-CE6F-4F6B-5F7F8E6EE61D}"/>
          </ac:spMkLst>
        </pc:spChg>
        <pc:spChg chg="add del">
          <ac:chgData name="Mihai Adrian Lungu" userId="e874dacc53204e98" providerId="LiveId" clId="{5BDFF456-FD95-4FFB-8771-04B6D12C2C7A}" dt="2026-03-16T11:06:23.231" v="298" actId="26606"/>
          <ac:spMkLst>
            <pc:docMk/>
            <pc:sldMk cId="2246107531" sldId="263"/>
            <ac:spMk id="13" creationId="{989BE678-777B-482A-A616-FEDC47B162E5}"/>
          </ac:spMkLst>
        </pc:spChg>
        <pc:spChg chg="add del">
          <ac:chgData name="Mihai Adrian Lungu" userId="e874dacc53204e98" providerId="LiveId" clId="{5BDFF456-FD95-4FFB-8771-04B6D12C2C7A}" dt="2026-03-16T11:06:23.231" v="298" actId="26606"/>
          <ac:spMkLst>
            <pc:docMk/>
            <pc:sldMk cId="2246107531" sldId="263"/>
            <ac:spMk id="19" creationId="{D28BE0C3-2102-4820-B88B-A448B1840D14}"/>
          </ac:spMkLst>
        </pc:spChg>
        <pc:spChg chg="add del">
          <ac:chgData name="Mihai Adrian Lungu" userId="e874dacc53204e98" providerId="LiveId" clId="{5BDFF456-FD95-4FFB-8771-04B6D12C2C7A}" dt="2026-03-16T11:06:23.231" v="298" actId="26606"/>
          <ac:spMkLst>
            <pc:docMk/>
            <pc:sldMk cId="2246107531" sldId="263"/>
            <ac:spMk id="21" creationId="{C8A3C342-1D03-412F-8DD3-BF519E8E0AE9}"/>
          </ac:spMkLst>
        </pc:spChg>
        <pc:spChg chg="add del">
          <ac:chgData name="Mihai Adrian Lungu" userId="e874dacc53204e98" providerId="LiveId" clId="{5BDFF456-FD95-4FFB-8771-04B6D12C2C7A}" dt="2026-03-16T11:06:23.231" v="298" actId="26606"/>
          <ac:spMkLst>
            <pc:docMk/>
            <pc:sldMk cId="2246107531" sldId="263"/>
            <ac:spMk id="23" creationId="{81CC9B02-E087-4350-AEBD-2C3CF001AF01}"/>
          </ac:spMkLst>
        </pc:spChg>
        <pc:spChg chg="add">
          <ac:chgData name="Mihai Adrian Lungu" userId="e874dacc53204e98" providerId="LiveId" clId="{5BDFF456-FD95-4FFB-8771-04B6D12C2C7A}" dt="2026-03-16T11:06:23.286" v="299" actId="26606"/>
          <ac:spMkLst>
            <pc:docMk/>
            <pc:sldMk cId="2246107531" sldId="263"/>
            <ac:spMk id="25" creationId="{70151CB7-E7DE-4917-B831-01DF9CE01306}"/>
          </ac:spMkLst>
        </pc:spChg>
        <pc:spChg chg="add">
          <ac:chgData name="Mihai Adrian Lungu" userId="e874dacc53204e98" providerId="LiveId" clId="{5BDFF456-FD95-4FFB-8771-04B6D12C2C7A}" dt="2026-03-16T11:06:23.286" v="299" actId="26606"/>
          <ac:spMkLst>
            <pc:docMk/>
            <pc:sldMk cId="2246107531" sldId="263"/>
            <ac:spMk id="27" creationId="{A92A1116-1C84-41DF-B803-1F7B0883EC82}"/>
          </ac:spMkLst>
        </pc:spChg>
        <pc:spChg chg="add">
          <ac:chgData name="Mihai Adrian Lungu" userId="e874dacc53204e98" providerId="LiveId" clId="{5BDFF456-FD95-4FFB-8771-04B6D12C2C7A}" dt="2026-03-16T11:06:23.286" v="299" actId="26606"/>
          <ac:spMkLst>
            <pc:docMk/>
            <pc:sldMk cId="2246107531" sldId="263"/>
            <ac:spMk id="29" creationId="{4AC0CD9D-7610-4620-93B4-798CCD9AB581}"/>
          </ac:spMkLst>
        </pc:spChg>
        <pc:spChg chg="add">
          <ac:chgData name="Mihai Adrian Lungu" userId="e874dacc53204e98" providerId="LiveId" clId="{5BDFF456-FD95-4FFB-8771-04B6D12C2C7A}" dt="2026-03-16T11:06:23.286" v="299" actId="26606"/>
          <ac:spMkLst>
            <pc:docMk/>
            <pc:sldMk cId="2246107531" sldId="263"/>
            <ac:spMk id="32" creationId="{DE4D62F9-188E-4530-84C2-24BDEE4BEB82}"/>
          </ac:spMkLst>
        </pc:spChg>
        <pc:spChg chg="add">
          <ac:chgData name="Mihai Adrian Lungu" userId="e874dacc53204e98" providerId="LiveId" clId="{5BDFF456-FD95-4FFB-8771-04B6D12C2C7A}" dt="2026-03-16T11:06:23.286" v="299" actId="26606"/>
          <ac:spMkLst>
            <pc:docMk/>
            <pc:sldMk cId="2246107531" sldId="263"/>
            <ac:spMk id="33" creationId="{B4AAD3FD-83A5-4B89-9F8F-01B8870865BE}"/>
          </ac:spMkLst>
        </pc:spChg>
        <pc:spChg chg="add">
          <ac:chgData name="Mihai Adrian Lungu" userId="e874dacc53204e98" providerId="LiveId" clId="{5BDFF456-FD95-4FFB-8771-04B6D12C2C7A}" dt="2026-03-16T11:06:23.286" v="299" actId="26606"/>
          <ac:spMkLst>
            <pc:docMk/>
            <pc:sldMk cId="2246107531" sldId="263"/>
            <ac:spMk id="34" creationId="{61752F1D-FC0F-4103-9584-630E643CCDA6}"/>
          </ac:spMkLst>
        </pc:spChg>
        <pc:picChg chg="add mod ord">
          <ac:chgData name="Mihai Adrian Lungu" userId="e874dacc53204e98" providerId="LiveId" clId="{5BDFF456-FD95-4FFB-8771-04B6D12C2C7A}" dt="2026-03-16T11:06:23.286" v="299" actId="26606"/>
          <ac:picMkLst>
            <pc:docMk/>
            <pc:sldMk cId="2246107531" sldId="263"/>
            <ac:picMk id="3" creationId="{877212EE-E717-0120-9D2F-F21E4861D992}"/>
          </ac:picMkLst>
        </pc:picChg>
        <pc:picChg chg="add del">
          <ac:chgData name="Mihai Adrian Lungu" userId="e874dacc53204e98" providerId="LiveId" clId="{5BDFF456-FD95-4FFB-8771-04B6D12C2C7A}" dt="2026-03-16T11:06:23.231" v="298" actId="26606"/>
          <ac:picMkLst>
            <pc:docMk/>
            <pc:sldMk cId="2246107531" sldId="263"/>
            <ac:picMk id="9" creationId="{DF19BAF3-7E20-4B9D-B544-BABAEEA1FA75}"/>
          </ac:picMkLst>
        </pc:picChg>
        <pc:picChg chg="add del">
          <ac:chgData name="Mihai Adrian Lungu" userId="e874dacc53204e98" providerId="LiveId" clId="{5BDFF456-FD95-4FFB-8771-04B6D12C2C7A}" dt="2026-03-16T11:06:23.231" v="298" actId="26606"/>
          <ac:picMkLst>
            <pc:docMk/>
            <pc:sldMk cId="2246107531" sldId="263"/>
            <ac:picMk id="11" creationId="{950648F4-ABCD-4DF0-8641-76CFB2354721}"/>
          </ac:picMkLst>
        </pc:picChg>
        <pc:picChg chg="add del">
          <ac:chgData name="Mihai Adrian Lungu" userId="e874dacc53204e98" providerId="LiveId" clId="{5BDFF456-FD95-4FFB-8771-04B6D12C2C7A}" dt="2026-03-16T11:06:23.231" v="298" actId="26606"/>
          <ac:picMkLst>
            <pc:docMk/>
            <pc:sldMk cId="2246107531" sldId="263"/>
            <ac:picMk id="15" creationId="{CF1EB4BD-9C7E-4AA3-9681-C7EB0DA6250B}"/>
          </ac:picMkLst>
        </pc:picChg>
        <pc:picChg chg="add del">
          <ac:chgData name="Mihai Adrian Lungu" userId="e874dacc53204e98" providerId="LiveId" clId="{5BDFF456-FD95-4FFB-8771-04B6D12C2C7A}" dt="2026-03-16T11:06:23.231" v="298" actId="26606"/>
          <ac:picMkLst>
            <pc:docMk/>
            <pc:sldMk cId="2246107531" sldId="263"/>
            <ac:picMk id="17" creationId="{94AAE3AA-3759-4D28-B0EF-575F25A5146C}"/>
          </ac:picMkLst>
        </pc:picChg>
        <pc:picChg chg="add">
          <ac:chgData name="Mihai Adrian Lungu" userId="e874dacc53204e98" providerId="LiveId" clId="{5BDFF456-FD95-4FFB-8771-04B6D12C2C7A}" dt="2026-03-16T11:06:23.286" v="299" actId="26606"/>
          <ac:picMkLst>
            <pc:docMk/>
            <pc:sldMk cId="2246107531" sldId="263"/>
            <ac:picMk id="26" creationId="{41B68C77-138E-4BF7-A276-BD0C78A4219F}"/>
          </ac:picMkLst>
        </pc:picChg>
        <pc:picChg chg="add">
          <ac:chgData name="Mihai Adrian Lungu" userId="e874dacc53204e98" providerId="LiveId" clId="{5BDFF456-FD95-4FFB-8771-04B6D12C2C7A}" dt="2026-03-16T11:06:23.286" v="299" actId="26606"/>
          <ac:picMkLst>
            <pc:docMk/>
            <pc:sldMk cId="2246107531" sldId="263"/>
            <ac:picMk id="31" creationId="{69F01145-BEA3-4CBF-AA21-10077B948CA8}"/>
          </ac:picMkLst>
        </pc:picChg>
      </pc:sldChg>
      <pc:sldChg chg="addSp modSp new mod setBg setClrOvrMap">
        <pc:chgData name="Mihai Adrian Lungu" userId="e874dacc53204e98" providerId="LiveId" clId="{5BDFF456-FD95-4FFB-8771-04B6D12C2C7A}" dt="2026-03-16T11:12:34" v="406" actId="207"/>
        <pc:sldMkLst>
          <pc:docMk/>
          <pc:sldMk cId="619736112" sldId="264"/>
        </pc:sldMkLst>
        <pc:spChg chg="add mod">
          <ac:chgData name="Mihai Adrian Lungu" userId="e874dacc53204e98" providerId="LiveId" clId="{5BDFF456-FD95-4FFB-8771-04B6D12C2C7A}" dt="2026-03-16T11:12:34" v="406" actId="207"/>
          <ac:spMkLst>
            <pc:docMk/>
            <pc:sldMk cId="619736112" sldId="264"/>
            <ac:spMk id="4" creationId="{F5265784-CCCC-557B-CA5C-C475B0D19650}"/>
          </ac:spMkLst>
        </pc:spChg>
        <pc:spChg chg="add">
          <ac:chgData name="Mihai Adrian Lungu" userId="e874dacc53204e98" providerId="LiveId" clId="{5BDFF456-FD95-4FFB-8771-04B6D12C2C7A}" dt="2026-03-16T11:12:28.144" v="405" actId="26606"/>
          <ac:spMkLst>
            <pc:docMk/>
            <pc:sldMk cId="619736112" sldId="264"/>
            <ac:spMk id="13" creationId="{4AC0CD9D-7610-4620-93B4-798CCD9AB581}"/>
          </ac:spMkLst>
        </pc:spChg>
        <pc:spChg chg="add">
          <ac:chgData name="Mihai Adrian Lungu" userId="e874dacc53204e98" providerId="LiveId" clId="{5BDFF456-FD95-4FFB-8771-04B6D12C2C7A}" dt="2026-03-16T11:12:28.144" v="405" actId="26606"/>
          <ac:spMkLst>
            <pc:docMk/>
            <pc:sldMk cId="619736112" sldId="264"/>
            <ac:spMk id="19" creationId="{DE4D62F9-188E-4530-84C2-24BDEE4BEB82}"/>
          </ac:spMkLst>
        </pc:spChg>
        <pc:spChg chg="add">
          <ac:chgData name="Mihai Adrian Lungu" userId="e874dacc53204e98" providerId="LiveId" clId="{5BDFF456-FD95-4FFB-8771-04B6D12C2C7A}" dt="2026-03-16T11:12:28.144" v="405" actId="26606"/>
          <ac:spMkLst>
            <pc:docMk/>
            <pc:sldMk cId="619736112" sldId="264"/>
            <ac:spMk id="21" creationId="{F3F4807A-5068-4492-8025-D75F320E908D}"/>
          </ac:spMkLst>
        </pc:spChg>
        <pc:spChg chg="add">
          <ac:chgData name="Mihai Adrian Lungu" userId="e874dacc53204e98" providerId="LiveId" clId="{5BDFF456-FD95-4FFB-8771-04B6D12C2C7A}" dt="2026-03-16T11:12:28.144" v="405" actId="26606"/>
          <ac:spMkLst>
            <pc:docMk/>
            <pc:sldMk cId="619736112" sldId="264"/>
            <ac:spMk id="23" creationId="{B24996F8-180C-4DCB-8A26-DFA336CDEFBC}"/>
          </ac:spMkLst>
        </pc:spChg>
        <pc:spChg chg="add">
          <ac:chgData name="Mihai Adrian Lungu" userId="e874dacc53204e98" providerId="LiveId" clId="{5BDFF456-FD95-4FFB-8771-04B6D12C2C7A}" dt="2026-03-16T11:12:28.144" v="405" actId="26606"/>
          <ac:spMkLst>
            <pc:docMk/>
            <pc:sldMk cId="619736112" sldId="264"/>
            <ac:spMk id="25" creationId="{D8B22DE2-C518-4F77-BE90-E1B6B1909D91}"/>
          </ac:spMkLst>
        </pc:spChg>
        <pc:spChg chg="add">
          <ac:chgData name="Mihai Adrian Lungu" userId="e874dacc53204e98" providerId="LiveId" clId="{5BDFF456-FD95-4FFB-8771-04B6D12C2C7A}" dt="2026-03-16T11:12:28.144" v="405" actId="26606"/>
          <ac:spMkLst>
            <pc:docMk/>
            <pc:sldMk cId="619736112" sldId="264"/>
            <ac:spMk id="27" creationId="{630182B0-3559-41D5-9EBC-0BD86BEDAD09}"/>
          </ac:spMkLst>
        </pc:spChg>
        <pc:picChg chg="add mod ord">
          <ac:chgData name="Mihai Adrian Lungu" userId="e874dacc53204e98" providerId="LiveId" clId="{5BDFF456-FD95-4FFB-8771-04B6D12C2C7A}" dt="2026-03-16T11:12:28.144" v="405" actId="26606"/>
          <ac:picMkLst>
            <pc:docMk/>
            <pc:sldMk cId="619736112" sldId="264"/>
            <ac:picMk id="3" creationId="{36DD7B03-E21E-6C15-2FE8-C78B7E1E078F}"/>
          </ac:picMkLst>
        </pc:picChg>
        <pc:picChg chg="add">
          <ac:chgData name="Mihai Adrian Lungu" userId="e874dacc53204e98" providerId="LiveId" clId="{5BDFF456-FD95-4FFB-8771-04B6D12C2C7A}" dt="2026-03-16T11:12:28.144" v="405" actId="26606"/>
          <ac:picMkLst>
            <pc:docMk/>
            <pc:sldMk cId="619736112" sldId="264"/>
            <ac:picMk id="15" creationId="{B9238B3E-24AA-439A-B527-6C5DF6D72145}"/>
          </ac:picMkLst>
        </pc:picChg>
        <pc:picChg chg="add">
          <ac:chgData name="Mihai Adrian Lungu" userId="e874dacc53204e98" providerId="LiveId" clId="{5BDFF456-FD95-4FFB-8771-04B6D12C2C7A}" dt="2026-03-16T11:12:28.144" v="405" actId="26606"/>
          <ac:picMkLst>
            <pc:docMk/>
            <pc:sldMk cId="619736112" sldId="264"/>
            <ac:picMk id="17" creationId="{69F01145-BEA3-4CBF-AA21-10077B948CA8}"/>
          </ac:picMkLst>
        </pc:picChg>
      </pc:sldChg>
      <pc:sldChg chg="addSp modSp new mod setBg">
        <pc:chgData name="Mihai Adrian Lungu" userId="e874dacc53204e98" providerId="LiveId" clId="{5BDFF456-FD95-4FFB-8771-04B6D12C2C7A}" dt="2026-03-16T11:16:46.124" v="534" actId="113"/>
        <pc:sldMkLst>
          <pc:docMk/>
          <pc:sldMk cId="3618492949" sldId="265"/>
        </pc:sldMkLst>
        <pc:spChg chg="add mod">
          <ac:chgData name="Mihai Adrian Lungu" userId="e874dacc53204e98" providerId="LiveId" clId="{5BDFF456-FD95-4FFB-8771-04B6D12C2C7A}" dt="2026-03-16T11:16:46.124" v="534" actId="113"/>
          <ac:spMkLst>
            <pc:docMk/>
            <pc:sldMk cId="3618492949" sldId="265"/>
            <ac:spMk id="4" creationId="{D7B63F49-0536-6A6C-FC5A-DC2D90128D74}"/>
          </ac:spMkLst>
        </pc:spChg>
        <pc:spChg chg="add">
          <ac:chgData name="Mihai Adrian Lungu" userId="e874dacc53204e98" providerId="LiveId" clId="{5BDFF456-FD95-4FFB-8771-04B6D12C2C7A}" dt="2026-03-16T11:15:55.248" v="524" actId="26606"/>
          <ac:spMkLst>
            <pc:docMk/>
            <pc:sldMk cId="3618492949" sldId="265"/>
            <ac:spMk id="13" creationId="{989BE678-777B-482A-A616-FEDC47B162E5}"/>
          </ac:spMkLst>
        </pc:spChg>
        <pc:spChg chg="add">
          <ac:chgData name="Mihai Adrian Lungu" userId="e874dacc53204e98" providerId="LiveId" clId="{5BDFF456-FD95-4FFB-8771-04B6D12C2C7A}" dt="2026-03-16T11:15:55.248" v="524" actId="26606"/>
          <ac:spMkLst>
            <pc:docMk/>
            <pc:sldMk cId="3618492949" sldId="265"/>
            <ac:spMk id="19" creationId="{D28BE0C3-2102-4820-B88B-A448B1840D14}"/>
          </ac:spMkLst>
        </pc:spChg>
        <pc:picChg chg="add mod">
          <ac:chgData name="Mihai Adrian Lungu" userId="e874dacc53204e98" providerId="LiveId" clId="{5BDFF456-FD95-4FFB-8771-04B6D12C2C7A}" dt="2026-03-16T11:15:55.248" v="524" actId="26606"/>
          <ac:picMkLst>
            <pc:docMk/>
            <pc:sldMk cId="3618492949" sldId="265"/>
            <ac:picMk id="3" creationId="{65B195D2-1385-B50A-64FE-64EAF6AE124F}"/>
          </ac:picMkLst>
        </pc:picChg>
        <pc:picChg chg="add">
          <ac:chgData name="Mihai Adrian Lungu" userId="e874dacc53204e98" providerId="LiveId" clId="{5BDFF456-FD95-4FFB-8771-04B6D12C2C7A}" dt="2026-03-16T11:15:55.248" v="524" actId="26606"/>
          <ac:picMkLst>
            <pc:docMk/>
            <pc:sldMk cId="3618492949" sldId="265"/>
            <ac:picMk id="9" creationId="{DF19BAF3-7E20-4B9D-B544-BABAEEA1FA75}"/>
          </ac:picMkLst>
        </pc:picChg>
        <pc:picChg chg="add">
          <ac:chgData name="Mihai Adrian Lungu" userId="e874dacc53204e98" providerId="LiveId" clId="{5BDFF456-FD95-4FFB-8771-04B6D12C2C7A}" dt="2026-03-16T11:15:55.248" v="524" actId="26606"/>
          <ac:picMkLst>
            <pc:docMk/>
            <pc:sldMk cId="3618492949" sldId="265"/>
            <ac:picMk id="11" creationId="{950648F4-ABCD-4DF0-8641-76CFB2354721}"/>
          </ac:picMkLst>
        </pc:picChg>
        <pc:picChg chg="add">
          <ac:chgData name="Mihai Adrian Lungu" userId="e874dacc53204e98" providerId="LiveId" clId="{5BDFF456-FD95-4FFB-8771-04B6D12C2C7A}" dt="2026-03-16T11:15:55.248" v="524" actId="26606"/>
          <ac:picMkLst>
            <pc:docMk/>
            <pc:sldMk cId="3618492949" sldId="265"/>
            <ac:picMk id="15" creationId="{CF1EB4BD-9C7E-4AA3-9681-C7EB0DA6250B}"/>
          </ac:picMkLst>
        </pc:picChg>
        <pc:picChg chg="add">
          <ac:chgData name="Mihai Adrian Lungu" userId="e874dacc53204e98" providerId="LiveId" clId="{5BDFF456-FD95-4FFB-8771-04B6D12C2C7A}" dt="2026-03-16T11:15:55.248" v="524" actId="26606"/>
          <ac:picMkLst>
            <pc:docMk/>
            <pc:sldMk cId="3618492949" sldId="265"/>
            <ac:picMk id="17" creationId="{94AAE3AA-3759-4D28-B0EF-575F25A5146C}"/>
          </ac:picMkLst>
        </pc:picChg>
      </pc:sldChg>
      <pc:sldChg chg="addSp modSp new mod ord setBg setClrOvrMap">
        <pc:chgData name="Mihai Adrian Lungu" userId="e874dacc53204e98" providerId="LiveId" clId="{5BDFF456-FD95-4FFB-8771-04B6D12C2C7A}" dt="2026-03-16T11:32:31.545" v="582"/>
        <pc:sldMkLst>
          <pc:docMk/>
          <pc:sldMk cId="1988248478" sldId="266"/>
        </pc:sldMkLst>
        <pc:spChg chg="add mod">
          <ac:chgData name="Mihai Adrian Lungu" userId="e874dacc53204e98" providerId="LiveId" clId="{5BDFF456-FD95-4FFB-8771-04B6D12C2C7A}" dt="2026-03-16T11:32:24.008" v="580" actId="207"/>
          <ac:spMkLst>
            <pc:docMk/>
            <pc:sldMk cId="1988248478" sldId="266"/>
            <ac:spMk id="4" creationId="{0988BC07-3E66-B984-FE3E-AC49FBF7759C}"/>
          </ac:spMkLst>
        </pc:spChg>
        <pc:spChg chg="add">
          <ac:chgData name="Mihai Adrian Lungu" userId="e874dacc53204e98" providerId="LiveId" clId="{5BDFF456-FD95-4FFB-8771-04B6D12C2C7A}" dt="2026-03-16T11:32:05.097" v="572" actId="26606"/>
          <ac:spMkLst>
            <pc:docMk/>
            <pc:sldMk cId="1988248478" sldId="266"/>
            <ac:spMk id="13" creationId="{4AC0CD9D-7610-4620-93B4-798CCD9AB581}"/>
          </ac:spMkLst>
        </pc:spChg>
        <pc:spChg chg="add">
          <ac:chgData name="Mihai Adrian Lungu" userId="e874dacc53204e98" providerId="LiveId" clId="{5BDFF456-FD95-4FFB-8771-04B6D12C2C7A}" dt="2026-03-16T11:32:05.097" v="572" actId="26606"/>
          <ac:spMkLst>
            <pc:docMk/>
            <pc:sldMk cId="1988248478" sldId="266"/>
            <ac:spMk id="19" creationId="{DE4D62F9-188E-4530-84C2-24BDEE4BEB82}"/>
          </ac:spMkLst>
        </pc:spChg>
        <pc:spChg chg="add">
          <ac:chgData name="Mihai Adrian Lungu" userId="e874dacc53204e98" providerId="LiveId" clId="{5BDFF456-FD95-4FFB-8771-04B6D12C2C7A}" dt="2026-03-16T11:32:05.097" v="572" actId="26606"/>
          <ac:spMkLst>
            <pc:docMk/>
            <pc:sldMk cId="1988248478" sldId="266"/>
            <ac:spMk id="21" creationId="{B4AAD3FD-83A5-4B89-9F8F-01B8870865BE}"/>
          </ac:spMkLst>
        </pc:spChg>
        <pc:spChg chg="add">
          <ac:chgData name="Mihai Adrian Lungu" userId="e874dacc53204e98" providerId="LiveId" clId="{5BDFF456-FD95-4FFB-8771-04B6D12C2C7A}" dt="2026-03-16T11:32:05.097" v="572" actId="26606"/>
          <ac:spMkLst>
            <pc:docMk/>
            <pc:sldMk cId="1988248478" sldId="266"/>
            <ac:spMk id="23" creationId="{61752F1D-FC0F-4103-9584-630E643CCDA6}"/>
          </ac:spMkLst>
        </pc:spChg>
        <pc:spChg chg="add">
          <ac:chgData name="Mihai Adrian Lungu" userId="e874dacc53204e98" providerId="LiveId" clId="{5BDFF456-FD95-4FFB-8771-04B6D12C2C7A}" dt="2026-03-16T11:32:05.097" v="572" actId="26606"/>
          <ac:spMkLst>
            <pc:docMk/>
            <pc:sldMk cId="1988248478" sldId="266"/>
            <ac:spMk id="25" creationId="{70151CB7-E7DE-4917-B831-01DF9CE01306}"/>
          </ac:spMkLst>
        </pc:spChg>
        <pc:spChg chg="add">
          <ac:chgData name="Mihai Adrian Lungu" userId="e874dacc53204e98" providerId="LiveId" clId="{5BDFF456-FD95-4FFB-8771-04B6D12C2C7A}" dt="2026-03-16T11:32:05.097" v="572" actId="26606"/>
          <ac:spMkLst>
            <pc:docMk/>
            <pc:sldMk cId="1988248478" sldId="266"/>
            <ac:spMk id="27" creationId="{A92A1116-1C84-41DF-B803-1F7B0883EC82}"/>
          </ac:spMkLst>
        </pc:spChg>
        <pc:picChg chg="add mod">
          <ac:chgData name="Mihai Adrian Lungu" userId="e874dacc53204e98" providerId="LiveId" clId="{5BDFF456-FD95-4FFB-8771-04B6D12C2C7A}" dt="2026-03-16T11:32:05.097" v="572" actId="26606"/>
          <ac:picMkLst>
            <pc:docMk/>
            <pc:sldMk cId="1988248478" sldId="266"/>
            <ac:picMk id="3" creationId="{AF421D9A-7427-196C-9FE8-3ECE9918DF29}"/>
          </ac:picMkLst>
        </pc:picChg>
        <pc:picChg chg="add">
          <ac:chgData name="Mihai Adrian Lungu" userId="e874dacc53204e98" providerId="LiveId" clId="{5BDFF456-FD95-4FFB-8771-04B6D12C2C7A}" dt="2026-03-16T11:32:05.097" v="572" actId="26606"/>
          <ac:picMkLst>
            <pc:docMk/>
            <pc:sldMk cId="1988248478" sldId="266"/>
            <ac:picMk id="9" creationId="{41B68C77-138E-4BF7-A276-BD0C78A4219F}"/>
          </ac:picMkLst>
        </pc:picChg>
        <pc:picChg chg="add">
          <ac:chgData name="Mihai Adrian Lungu" userId="e874dacc53204e98" providerId="LiveId" clId="{5BDFF456-FD95-4FFB-8771-04B6D12C2C7A}" dt="2026-03-16T11:32:05.097" v="572" actId="26606"/>
          <ac:picMkLst>
            <pc:docMk/>
            <pc:sldMk cId="1988248478" sldId="266"/>
            <ac:picMk id="15" creationId="{B9238B3E-24AA-439A-B527-6C5DF6D72145}"/>
          </ac:picMkLst>
        </pc:picChg>
      </pc:sldChg>
      <pc:sldChg chg="addSp delSp modSp new mod ord setBg setClrOvrMap">
        <pc:chgData name="Mihai Adrian Lungu" userId="e874dacc53204e98" providerId="LiveId" clId="{5BDFF456-FD95-4FFB-8771-04B6D12C2C7A}" dt="2026-03-16T12:02:52.676" v="968" actId="27636"/>
        <pc:sldMkLst>
          <pc:docMk/>
          <pc:sldMk cId="2062028393" sldId="267"/>
        </pc:sldMkLst>
        <pc:spChg chg="add del mod">
          <ac:chgData name="Mihai Adrian Lungu" userId="e874dacc53204e98" providerId="LiveId" clId="{5BDFF456-FD95-4FFB-8771-04B6D12C2C7A}" dt="2026-03-16T11:56:20.426" v="714" actId="478"/>
          <ac:spMkLst>
            <pc:docMk/>
            <pc:sldMk cId="2062028393" sldId="267"/>
            <ac:spMk id="3" creationId="{F587F092-4534-2180-2582-75D7C6010DEF}"/>
          </ac:spMkLst>
        </pc:spChg>
        <pc:spChg chg="add mod ord">
          <ac:chgData name="Mihai Adrian Lungu" userId="e874dacc53204e98" providerId="LiveId" clId="{5BDFF456-FD95-4FFB-8771-04B6D12C2C7A}" dt="2026-03-16T12:02:52.676" v="968" actId="27636"/>
          <ac:spMkLst>
            <pc:docMk/>
            <pc:sldMk cId="2062028393" sldId="267"/>
            <ac:spMk id="4" creationId="{352EF2C8-E7E9-4B13-84AC-67353343B89B}"/>
          </ac:spMkLst>
        </pc:spChg>
        <pc:spChg chg="add del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15" creationId="{4AC0CD9D-7610-4620-93B4-798CCD9AB581}"/>
          </ac:spMkLst>
        </pc:spChg>
        <pc:spChg chg="add del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21" creationId="{DE4D62F9-188E-4530-84C2-24BDEE4BEB82}"/>
          </ac:spMkLst>
        </pc:spChg>
        <pc:spChg chg="add">
          <ac:chgData name="Mihai Adrian Lungu" userId="e874dacc53204e98" providerId="LiveId" clId="{5BDFF456-FD95-4FFB-8771-04B6D12C2C7A}" dt="2026-03-16T12:01:15.257" v="929" actId="26606"/>
          <ac:spMkLst>
            <pc:docMk/>
            <pc:sldMk cId="2062028393" sldId="267"/>
            <ac:spMk id="23" creationId="{61515115-95FB-41E0-86F3-8744438C09D0}"/>
          </ac:spMkLst>
        </pc:spChg>
        <pc:spChg chg="add del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25" creationId="{8222A33F-BE2D-4D69-92A0-5DF8B17BAACA}"/>
          </ac:spMkLst>
        </pc:spChg>
        <pc:spChg chg="add del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27" creationId="{CE1C74D0-9609-468A-9597-5D87C8A42B58}"/>
          </ac:spMkLst>
        </pc:spChg>
        <pc:spChg chg="add del">
          <ac:chgData name="Mihai Adrian Lungu" userId="e874dacc53204e98" providerId="LiveId" clId="{5BDFF456-FD95-4FFB-8771-04B6D12C2C7A}" dt="2026-03-16T12:01:30.727" v="934" actId="26606"/>
          <ac:spMkLst>
            <pc:docMk/>
            <pc:sldMk cId="2062028393" sldId="267"/>
            <ac:spMk id="29" creationId="{C137128D-E594-4905-9F76-E385F0831D60}"/>
          </ac:spMkLst>
        </pc:spChg>
        <pc:spChg chg="add del">
          <ac:chgData name="Mihai Adrian Lungu" userId="e874dacc53204e98" providerId="LiveId" clId="{5BDFF456-FD95-4FFB-8771-04B6D12C2C7A}" dt="2026-03-16T12:01:28.796" v="932" actId="26606"/>
          <ac:spMkLst>
            <pc:docMk/>
            <pc:sldMk cId="2062028393" sldId="267"/>
            <ac:spMk id="38" creationId="{4AC0CD9D-7610-4620-93B4-798CCD9AB581}"/>
          </ac:spMkLst>
        </pc:spChg>
        <pc:spChg chg="add del">
          <ac:chgData name="Mihai Adrian Lungu" userId="e874dacc53204e98" providerId="LiveId" clId="{5BDFF456-FD95-4FFB-8771-04B6D12C2C7A}" dt="2026-03-16T12:01:28.796" v="932" actId="26606"/>
          <ac:spMkLst>
            <pc:docMk/>
            <pc:sldMk cId="2062028393" sldId="267"/>
            <ac:spMk id="46" creationId="{C8A3C342-1D03-412F-8DD3-BF519E8E0AE9}"/>
          </ac:spMkLst>
        </pc:spChg>
        <pc:spChg chg="add del">
          <ac:chgData name="Mihai Adrian Lungu" userId="e874dacc53204e98" providerId="LiveId" clId="{5BDFF456-FD95-4FFB-8771-04B6D12C2C7A}" dt="2026-03-16T12:01:28.796" v="932" actId="26606"/>
          <ac:spMkLst>
            <pc:docMk/>
            <pc:sldMk cId="2062028393" sldId="267"/>
            <ac:spMk id="50" creationId="{AC3BF0FA-36FA-4CE9-840E-F7C3A8F168B5}"/>
          </ac:spMkLst>
        </pc:spChg>
        <pc:spChg chg="add del">
          <ac:chgData name="Mihai Adrian Lungu" userId="e874dacc53204e98" providerId="LiveId" clId="{5BDFF456-FD95-4FFB-8771-04B6D12C2C7A}" dt="2026-03-16T12:01:28.796" v="932" actId="26606"/>
          <ac:spMkLst>
            <pc:docMk/>
            <pc:sldMk cId="2062028393" sldId="267"/>
            <ac:spMk id="52" creationId="{D6F18ACE-6E82-4ADC-8A2F-A1771B309B16}"/>
          </ac:spMkLst>
        </pc:spChg>
        <pc:spChg chg="add del">
          <ac:chgData name="Mihai Adrian Lungu" userId="e874dacc53204e98" providerId="LiveId" clId="{5BDFF456-FD95-4FFB-8771-04B6D12C2C7A}" dt="2026-03-16T12:01:30.727" v="934" actId="26606"/>
          <ac:spMkLst>
            <pc:docMk/>
            <pc:sldMk cId="2062028393" sldId="267"/>
            <ac:spMk id="56" creationId="{989BE678-777B-482A-A616-FEDC47B162E5}"/>
          </ac:spMkLst>
        </pc:spChg>
        <pc:spChg chg="add del">
          <ac:chgData name="Mihai Adrian Lungu" userId="e874dacc53204e98" providerId="LiveId" clId="{5BDFF456-FD95-4FFB-8771-04B6D12C2C7A}" dt="2026-03-16T12:01:30.727" v="934" actId="26606"/>
          <ac:spMkLst>
            <pc:docMk/>
            <pc:sldMk cId="2062028393" sldId="267"/>
            <ac:spMk id="59" creationId="{D28BE0C3-2102-4820-B88B-A448B1840D14}"/>
          </ac:spMkLst>
        </pc:spChg>
        <pc:spChg chg="add del">
          <ac:chgData name="Mihai Adrian Lungu" userId="e874dacc53204e98" providerId="LiveId" clId="{5BDFF456-FD95-4FFB-8771-04B6D12C2C7A}" dt="2026-03-16T12:01:30.727" v="934" actId="26606"/>
          <ac:spMkLst>
            <pc:docMk/>
            <pc:sldMk cId="2062028393" sldId="267"/>
            <ac:spMk id="61" creationId="{AC78ED9A-A000-47CC-824F-C8C0CC5B5818}"/>
          </ac:spMkLst>
        </pc:spChg>
        <pc:spChg chg="add del">
          <ac:chgData name="Mihai Adrian Lungu" userId="e874dacc53204e98" providerId="LiveId" clId="{5BDFF456-FD95-4FFB-8771-04B6D12C2C7A}" dt="2026-03-16T12:01:30.727" v="934" actId="26606"/>
          <ac:spMkLst>
            <pc:docMk/>
            <pc:sldMk cId="2062028393" sldId="267"/>
            <ac:spMk id="62" creationId="{315158EE-2B51-42AF-83FF-5560D5B864A4}"/>
          </ac:spMkLst>
        </pc:spChg>
        <pc:spChg chg="add del">
          <ac:chgData name="Mihai Adrian Lungu" userId="e874dacc53204e98" providerId="LiveId" clId="{5BDFF456-FD95-4FFB-8771-04B6D12C2C7A}" dt="2026-03-16T12:01:33.482" v="936" actId="26606"/>
          <ac:spMkLst>
            <pc:docMk/>
            <pc:sldMk cId="2062028393" sldId="267"/>
            <ac:spMk id="69" creationId="{DE4D62F9-188E-4530-84C2-24BDEE4BEB82}"/>
          </ac:spMkLst>
        </pc:spChg>
        <pc:spChg chg="add del">
          <ac:chgData name="Mihai Adrian Lungu" userId="e874dacc53204e98" providerId="LiveId" clId="{5BDFF456-FD95-4FFB-8771-04B6D12C2C7A}" dt="2026-03-16T12:01:33.482" v="936" actId="26606"/>
          <ac:spMkLst>
            <pc:docMk/>
            <pc:sldMk cId="2062028393" sldId="267"/>
            <ac:spMk id="70" creationId="{C8A3C342-1D03-412F-8DD3-BF519E8E0AE9}"/>
          </ac:spMkLst>
        </pc:spChg>
        <pc:spChg chg="add del">
          <ac:chgData name="Mihai Adrian Lungu" userId="e874dacc53204e98" providerId="LiveId" clId="{5BDFF456-FD95-4FFB-8771-04B6D12C2C7A}" dt="2026-03-16T12:01:33.482" v="936" actId="26606"/>
          <ac:spMkLst>
            <pc:docMk/>
            <pc:sldMk cId="2062028393" sldId="267"/>
            <ac:spMk id="71" creationId="{81CC9B02-E087-4350-AEBD-2C3CF001AF01}"/>
          </ac:spMkLst>
        </pc:spChg>
        <pc:spChg chg="add del">
          <ac:chgData name="Mihai Adrian Lungu" userId="e874dacc53204e98" providerId="LiveId" clId="{5BDFF456-FD95-4FFB-8771-04B6D12C2C7A}" dt="2026-03-16T12:01:33.482" v="936" actId="26606"/>
          <ac:spMkLst>
            <pc:docMk/>
            <pc:sldMk cId="2062028393" sldId="267"/>
            <ac:spMk id="72" creationId="{AC3BF0FA-36FA-4CE9-840E-F7C3A8F168B5}"/>
          </ac:spMkLst>
        </pc:spChg>
        <pc:spChg chg="add del">
          <ac:chgData name="Mihai Adrian Lungu" userId="e874dacc53204e98" providerId="LiveId" clId="{5BDFF456-FD95-4FFB-8771-04B6D12C2C7A}" dt="2026-03-16T12:01:33.482" v="936" actId="26606"/>
          <ac:spMkLst>
            <pc:docMk/>
            <pc:sldMk cId="2062028393" sldId="267"/>
            <ac:spMk id="73" creationId="{D6F18ACE-6E82-4ADC-8A2F-A1771B309B16}"/>
          </ac:spMkLst>
        </pc:spChg>
        <pc:spChg chg="add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77" creationId="{4AC0CD9D-7610-4620-93B4-798CCD9AB581}"/>
          </ac:spMkLst>
        </pc:spChg>
        <pc:spChg chg="add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80" creationId="{DE4D62F9-188E-4530-84C2-24BDEE4BEB82}"/>
          </ac:spMkLst>
        </pc:spChg>
        <pc:spChg chg="add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81" creationId="{61515115-95FB-41E0-86F3-8744438C09D0}"/>
          </ac:spMkLst>
        </pc:spChg>
        <pc:spChg chg="add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82" creationId="{8222A33F-BE2D-4D69-92A0-5DF8B17BAACA}"/>
          </ac:spMkLst>
        </pc:spChg>
        <pc:spChg chg="add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83" creationId="{CE1C74D0-9609-468A-9597-5D87C8A42B58}"/>
          </ac:spMkLst>
        </pc:spChg>
        <pc:spChg chg="add">
          <ac:chgData name="Mihai Adrian Lungu" userId="e874dacc53204e98" providerId="LiveId" clId="{5BDFF456-FD95-4FFB-8771-04B6D12C2C7A}" dt="2026-03-16T12:01:33.514" v="937" actId="26606"/>
          <ac:spMkLst>
            <pc:docMk/>
            <pc:sldMk cId="2062028393" sldId="267"/>
            <ac:spMk id="84" creationId="{C137128D-E594-4905-9F76-E385F0831D60}"/>
          </ac:spMkLst>
        </pc:spChg>
        <pc:picChg chg="add mod">
          <ac:chgData name="Mihai Adrian Lungu" userId="e874dacc53204e98" providerId="LiveId" clId="{5BDFF456-FD95-4FFB-8771-04B6D12C2C7A}" dt="2026-03-16T12:01:21.675" v="930" actId="14100"/>
          <ac:picMkLst>
            <pc:docMk/>
            <pc:sldMk cId="2062028393" sldId="267"/>
            <ac:picMk id="6" creationId="{6939BF20-5AE3-E2CB-B587-EF42C55445B0}"/>
          </ac:picMkLst>
        </pc:picChg>
        <pc:picChg chg="add">
          <ac:chgData name="Mihai Adrian Lungu" userId="e874dacc53204e98" providerId="LiveId" clId="{5BDFF456-FD95-4FFB-8771-04B6D12C2C7A}" dt="2026-03-16T12:01:15.257" v="929" actId="26606"/>
          <ac:picMkLst>
            <pc:docMk/>
            <pc:sldMk cId="2062028393" sldId="267"/>
            <ac:picMk id="11" creationId="{41B68C77-138E-4BF7-A276-BD0C78A4219F}"/>
          </ac:picMkLst>
        </pc:picChg>
        <pc:picChg chg="add">
          <ac:chgData name="Mihai Adrian Lungu" userId="e874dacc53204e98" providerId="LiveId" clId="{5BDFF456-FD95-4FFB-8771-04B6D12C2C7A}" dt="2026-03-16T12:01:15.257" v="929" actId="26606"/>
          <ac:picMkLst>
            <pc:docMk/>
            <pc:sldMk cId="2062028393" sldId="267"/>
            <ac:picMk id="17" creationId="{B9238B3E-24AA-439A-B527-6C5DF6D72145}"/>
          </ac:picMkLst>
        </pc:picChg>
        <pc:picChg chg="add">
          <ac:chgData name="Mihai Adrian Lungu" userId="e874dacc53204e98" providerId="LiveId" clId="{5BDFF456-FD95-4FFB-8771-04B6D12C2C7A}" dt="2026-03-16T12:01:15.257" v="929" actId="26606"/>
          <ac:picMkLst>
            <pc:docMk/>
            <pc:sldMk cId="2062028393" sldId="267"/>
            <ac:picMk id="19" creationId="{69F01145-BEA3-4CBF-AA21-10077B948CA8}"/>
          </ac:picMkLst>
        </pc:picChg>
      </pc:sldChg>
      <pc:sldChg chg="addSp modSp new mod setBg setClrOvrMap">
        <pc:chgData name="Mihai Adrian Lungu" userId="e874dacc53204e98" providerId="LiveId" clId="{5BDFF456-FD95-4FFB-8771-04B6D12C2C7A}" dt="2026-03-16T11:47:37.341" v="632" actId="404"/>
        <pc:sldMkLst>
          <pc:docMk/>
          <pc:sldMk cId="1015626141" sldId="268"/>
        </pc:sldMkLst>
        <pc:spChg chg="add mod">
          <ac:chgData name="Mihai Adrian Lungu" userId="e874dacc53204e98" providerId="LiveId" clId="{5BDFF456-FD95-4FFB-8771-04B6D12C2C7A}" dt="2026-03-16T11:47:37.341" v="632" actId="404"/>
          <ac:spMkLst>
            <pc:docMk/>
            <pc:sldMk cId="1015626141" sldId="268"/>
            <ac:spMk id="4" creationId="{5A078006-39DF-5FBD-A1A6-082DF81E5D9C}"/>
          </ac:spMkLst>
        </pc:spChg>
        <pc:spChg chg="add">
          <ac:chgData name="Mihai Adrian Lungu" userId="e874dacc53204e98" providerId="LiveId" clId="{5BDFF456-FD95-4FFB-8771-04B6D12C2C7A}" dt="2026-03-16T11:38:28.172" v="614" actId="26606"/>
          <ac:spMkLst>
            <pc:docMk/>
            <pc:sldMk cId="1015626141" sldId="268"/>
            <ac:spMk id="13" creationId="{4AC0CD9D-7610-4620-93B4-798CCD9AB581}"/>
          </ac:spMkLst>
        </pc:spChg>
        <pc:spChg chg="add">
          <ac:chgData name="Mihai Adrian Lungu" userId="e874dacc53204e98" providerId="LiveId" clId="{5BDFF456-FD95-4FFB-8771-04B6D12C2C7A}" dt="2026-03-16T11:38:28.172" v="614" actId="26606"/>
          <ac:spMkLst>
            <pc:docMk/>
            <pc:sldMk cId="1015626141" sldId="268"/>
            <ac:spMk id="19" creationId="{DE4D62F9-188E-4530-84C2-24BDEE4BEB82}"/>
          </ac:spMkLst>
        </pc:spChg>
        <pc:spChg chg="add">
          <ac:chgData name="Mihai Adrian Lungu" userId="e874dacc53204e98" providerId="LiveId" clId="{5BDFF456-FD95-4FFB-8771-04B6D12C2C7A}" dt="2026-03-16T11:38:28.172" v="614" actId="26606"/>
          <ac:spMkLst>
            <pc:docMk/>
            <pc:sldMk cId="1015626141" sldId="268"/>
            <ac:spMk id="21" creationId="{B4AAD3FD-83A5-4B89-9F8F-01B8870865BE}"/>
          </ac:spMkLst>
        </pc:spChg>
        <pc:spChg chg="add">
          <ac:chgData name="Mihai Adrian Lungu" userId="e874dacc53204e98" providerId="LiveId" clId="{5BDFF456-FD95-4FFB-8771-04B6D12C2C7A}" dt="2026-03-16T11:38:28.172" v="614" actId="26606"/>
          <ac:spMkLst>
            <pc:docMk/>
            <pc:sldMk cId="1015626141" sldId="268"/>
            <ac:spMk id="23" creationId="{61752F1D-FC0F-4103-9584-630E643CCDA6}"/>
          </ac:spMkLst>
        </pc:spChg>
        <pc:spChg chg="add">
          <ac:chgData name="Mihai Adrian Lungu" userId="e874dacc53204e98" providerId="LiveId" clId="{5BDFF456-FD95-4FFB-8771-04B6D12C2C7A}" dt="2026-03-16T11:38:28.172" v="614" actId="26606"/>
          <ac:spMkLst>
            <pc:docMk/>
            <pc:sldMk cId="1015626141" sldId="268"/>
            <ac:spMk id="25" creationId="{70151CB7-E7DE-4917-B831-01DF9CE01306}"/>
          </ac:spMkLst>
        </pc:spChg>
        <pc:spChg chg="add">
          <ac:chgData name="Mihai Adrian Lungu" userId="e874dacc53204e98" providerId="LiveId" clId="{5BDFF456-FD95-4FFB-8771-04B6D12C2C7A}" dt="2026-03-16T11:38:28.172" v="614" actId="26606"/>
          <ac:spMkLst>
            <pc:docMk/>
            <pc:sldMk cId="1015626141" sldId="268"/>
            <ac:spMk id="27" creationId="{A92A1116-1C84-41DF-B803-1F7B0883EC82}"/>
          </ac:spMkLst>
        </pc:spChg>
        <pc:picChg chg="add mod">
          <ac:chgData name="Mihai Adrian Lungu" userId="e874dacc53204e98" providerId="LiveId" clId="{5BDFF456-FD95-4FFB-8771-04B6D12C2C7A}" dt="2026-03-16T11:38:28.172" v="614" actId="26606"/>
          <ac:picMkLst>
            <pc:docMk/>
            <pc:sldMk cId="1015626141" sldId="268"/>
            <ac:picMk id="3" creationId="{F91D4353-D68D-92B4-F7B6-822DA37CD84B}"/>
          </ac:picMkLst>
        </pc:picChg>
        <pc:picChg chg="add">
          <ac:chgData name="Mihai Adrian Lungu" userId="e874dacc53204e98" providerId="LiveId" clId="{5BDFF456-FD95-4FFB-8771-04B6D12C2C7A}" dt="2026-03-16T11:38:28.172" v="614" actId="26606"/>
          <ac:picMkLst>
            <pc:docMk/>
            <pc:sldMk cId="1015626141" sldId="268"/>
            <ac:picMk id="9" creationId="{41B68C77-138E-4BF7-A276-BD0C78A4219F}"/>
          </ac:picMkLst>
        </pc:picChg>
        <pc:picChg chg="add">
          <ac:chgData name="Mihai Adrian Lungu" userId="e874dacc53204e98" providerId="LiveId" clId="{5BDFF456-FD95-4FFB-8771-04B6D12C2C7A}" dt="2026-03-16T11:38:28.172" v="614" actId="26606"/>
          <ac:picMkLst>
            <pc:docMk/>
            <pc:sldMk cId="1015626141" sldId="268"/>
            <ac:picMk id="17" creationId="{69F01145-BEA3-4CBF-AA21-10077B948CA8}"/>
          </ac:picMkLst>
        </pc:picChg>
      </pc:sldChg>
      <pc:sldChg chg="addSp modSp new del mod">
        <pc:chgData name="Mihai Adrian Lungu" userId="e874dacc53204e98" providerId="LiveId" clId="{5BDFF456-FD95-4FFB-8771-04B6D12C2C7A}" dt="2026-03-16T11:47:46.261" v="633" actId="47"/>
        <pc:sldMkLst>
          <pc:docMk/>
          <pc:sldMk cId="1445370214" sldId="269"/>
        </pc:sldMkLst>
        <pc:spChg chg="add mod">
          <ac:chgData name="Mihai Adrian Lungu" userId="e874dacc53204e98" providerId="LiveId" clId="{5BDFF456-FD95-4FFB-8771-04B6D12C2C7A}" dt="2026-03-16T11:39:27.540" v="623" actId="207"/>
          <ac:spMkLst>
            <pc:docMk/>
            <pc:sldMk cId="1445370214" sldId="269"/>
            <ac:spMk id="3" creationId="{D178C5B5-F4A9-D972-D9AE-6BA18E61AA6B}"/>
          </ac:spMkLst>
        </pc:spChg>
      </pc:sldChg>
      <pc:sldChg chg="addSp modSp new mod setBg">
        <pc:chgData name="Mihai Adrian Lungu" userId="e874dacc53204e98" providerId="LiveId" clId="{5BDFF456-FD95-4FFB-8771-04B6D12C2C7A}" dt="2026-03-16T11:54:34.275" v="672" actId="1076"/>
        <pc:sldMkLst>
          <pc:docMk/>
          <pc:sldMk cId="3050410005" sldId="269"/>
        </pc:sldMkLst>
        <pc:spChg chg="add mod ord">
          <ac:chgData name="Mihai Adrian Lungu" userId="e874dacc53204e98" providerId="LiveId" clId="{5BDFF456-FD95-4FFB-8771-04B6D12C2C7A}" dt="2026-03-16T11:54:34.275" v="672" actId="1076"/>
          <ac:spMkLst>
            <pc:docMk/>
            <pc:sldMk cId="3050410005" sldId="269"/>
            <ac:spMk id="3" creationId="{5D62386F-8C92-2B1F-4648-B1612B3A386A}"/>
          </ac:spMkLst>
        </pc:spChg>
        <pc:spChg chg="add">
          <ac:chgData name="Mihai Adrian Lungu" userId="e874dacc53204e98" providerId="LiveId" clId="{5BDFF456-FD95-4FFB-8771-04B6D12C2C7A}" dt="2026-03-16T11:53:53.261" v="668" actId="26606"/>
          <ac:spMkLst>
            <pc:docMk/>
            <pc:sldMk cId="3050410005" sldId="269"/>
            <ac:spMk id="14" creationId="{989BE678-777B-482A-A616-FEDC47B162E5}"/>
          </ac:spMkLst>
        </pc:spChg>
        <pc:spChg chg="add">
          <ac:chgData name="Mihai Adrian Lungu" userId="e874dacc53204e98" providerId="LiveId" clId="{5BDFF456-FD95-4FFB-8771-04B6D12C2C7A}" dt="2026-03-16T11:53:53.261" v="668" actId="26606"/>
          <ac:spMkLst>
            <pc:docMk/>
            <pc:sldMk cId="3050410005" sldId="269"/>
            <ac:spMk id="20" creationId="{D28BE0C3-2102-4820-B88B-A448B1840D14}"/>
          </ac:spMkLst>
        </pc:spChg>
        <pc:spChg chg="add">
          <ac:chgData name="Mihai Adrian Lungu" userId="e874dacc53204e98" providerId="LiveId" clId="{5BDFF456-FD95-4FFB-8771-04B6D12C2C7A}" dt="2026-03-16T11:53:53.261" v="668" actId="26606"/>
          <ac:spMkLst>
            <pc:docMk/>
            <pc:sldMk cId="3050410005" sldId="269"/>
            <ac:spMk id="22" creationId="{A93A089E-0A16-452C-B341-0F769780D262}"/>
          </ac:spMkLst>
        </pc:spChg>
        <pc:picChg chg="add mod">
          <ac:chgData name="Mihai Adrian Lungu" userId="e874dacc53204e98" providerId="LiveId" clId="{5BDFF456-FD95-4FFB-8771-04B6D12C2C7A}" dt="2026-03-16T11:53:53.261" v="668" actId="26606"/>
          <ac:picMkLst>
            <pc:docMk/>
            <pc:sldMk cId="3050410005" sldId="269"/>
            <ac:picMk id="5" creationId="{0E6F3553-3E50-BB2F-003D-268C59D90326}"/>
          </ac:picMkLst>
        </pc:picChg>
        <pc:picChg chg="add">
          <ac:chgData name="Mihai Adrian Lungu" userId="e874dacc53204e98" providerId="LiveId" clId="{5BDFF456-FD95-4FFB-8771-04B6D12C2C7A}" dt="2026-03-16T11:53:53.261" v="668" actId="26606"/>
          <ac:picMkLst>
            <pc:docMk/>
            <pc:sldMk cId="3050410005" sldId="269"/>
            <ac:picMk id="10" creationId="{DF19BAF3-7E20-4B9D-B544-BABAEEA1FA75}"/>
          </ac:picMkLst>
        </pc:picChg>
        <pc:picChg chg="add">
          <ac:chgData name="Mihai Adrian Lungu" userId="e874dacc53204e98" providerId="LiveId" clId="{5BDFF456-FD95-4FFB-8771-04B6D12C2C7A}" dt="2026-03-16T11:53:53.261" v="668" actId="26606"/>
          <ac:picMkLst>
            <pc:docMk/>
            <pc:sldMk cId="3050410005" sldId="269"/>
            <ac:picMk id="12" creationId="{950648F4-ABCD-4DF0-8641-76CFB2354721}"/>
          </ac:picMkLst>
        </pc:picChg>
        <pc:picChg chg="add">
          <ac:chgData name="Mihai Adrian Lungu" userId="e874dacc53204e98" providerId="LiveId" clId="{5BDFF456-FD95-4FFB-8771-04B6D12C2C7A}" dt="2026-03-16T11:53:53.261" v="668" actId="26606"/>
          <ac:picMkLst>
            <pc:docMk/>
            <pc:sldMk cId="3050410005" sldId="269"/>
            <ac:picMk id="16" creationId="{CF1EB4BD-9C7E-4AA3-9681-C7EB0DA6250B}"/>
          </ac:picMkLst>
        </pc:picChg>
        <pc:picChg chg="add">
          <ac:chgData name="Mihai Adrian Lungu" userId="e874dacc53204e98" providerId="LiveId" clId="{5BDFF456-FD95-4FFB-8771-04B6D12C2C7A}" dt="2026-03-16T11:53:53.261" v="668" actId="26606"/>
          <ac:picMkLst>
            <pc:docMk/>
            <pc:sldMk cId="3050410005" sldId="269"/>
            <ac:picMk id="18" creationId="{94AAE3AA-3759-4D28-B0EF-575F25A5146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153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506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079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151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8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04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344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857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786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820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8179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8509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285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0556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47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387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348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CFE37A2-2959-4BDF-B836-08767E1B8D9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A9D56-FB9F-44EF-87EA-47BA2BBF2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720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ali.org/docs/" TargetMode="External"/><Relationship Id="rId2" Type="http://schemas.openxmlformats.org/officeDocument/2006/relationships/hyperlink" Target="https://www.metasploi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rxiv.org/abs/2303.112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Picture 74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7" name="Oval 76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39BF20-5AE3-E2CB-B587-EF42C55445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3742" y="1133704"/>
            <a:ext cx="3980139" cy="4590589"/>
          </a:xfrm>
          <a:prstGeom prst="rect">
            <a:avLst/>
          </a:prstGeom>
          <a:effectLst/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2EF2C8-E7E9-4B13-84AC-67353343B89B}"/>
              </a:ext>
            </a:extLst>
          </p:cNvPr>
          <p:cNvSpPr txBox="1"/>
          <p:nvPr/>
        </p:nvSpPr>
        <p:spPr>
          <a:xfrm>
            <a:off x="139849" y="258184"/>
            <a:ext cx="6125298" cy="59656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4800" b="1" dirty="0">
                <a:latin typeface="+mj-lt"/>
                <a:ea typeface="+mj-ea"/>
                <a:cs typeface="+mj-cs"/>
              </a:rPr>
              <a:t>Advanced Cyber Security (ACCB6000)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1400" b="1" dirty="0">
                <a:latin typeface="+mj-lt"/>
                <a:ea typeface="+mj-ea"/>
                <a:cs typeface="+mj-cs"/>
              </a:rPr>
              <a:t>Student Name: </a:t>
            </a:r>
            <a:r>
              <a:rPr lang="en-US" sz="1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Mihai Adrian Lungu 2319950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1400" b="1" dirty="0">
                <a:latin typeface="+mj-lt"/>
                <a:ea typeface="+mj-ea"/>
                <a:cs typeface="+mj-cs"/>
              </a:rPr>
              <a:t>Lecturer: </a:t>
            </a:r>
            <a:r>
              <a:rPr lang="en-US" sz="1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Dr Md Shantanu Islam</a:t>
            </a:r>
          </a:p>
        </p:txBody>
      </p:sp>
    </p:spTree>
    <p:extLst>
      <p:ext uri="{BB962C8B-B14F-4D97-AF65-F5344CB8AC3E}">
        <p14:creationId xmlns:p14="http://schemas.microsoft.com/office/powerpoint/2010/main" val="20620283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421D9A-7427-196C-9FE8-3ECE9918DF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3992" y="1351229"/>
            <a:ext cx="5449889" cy="4155539"/>
          </a:xfrm>
          <a:prstGeom prst="rect">
            <a:avLst/>
          </a:prstGeom>
          <a:effectLst/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88BC07-3E66-B984-FE3E-AC49FBF7759C}"/>
              </a:ext>
            </a:extLst>
          </p:cNvPr>
          <p:cNvSpPr txBox="1"/>
          <p:nvPr/>
        </p:nvSpPr>
        <p:spPr>
          <a:xfrm>
            <a:off x="648931" y="2438400"/>
            <a:ext cx="416650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4000" dirty="0">
                <a:latin typeface="+mj-lt"/>
                <a:ea typeface="+mj-ea"/>
                <a:cs typeface="+mj-cs"/>
              </a:rPr>
              <a:t>Our network using VirtualBox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40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882484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B8D0CD1-735D-403B-4EE4-E006C7637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586" y="234987"/>
            <a:ext cx="3565646" cy="25942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1F960D-379B-1D14-3E6B-BDE88783E7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811" y="234987"/>
            <a:ext cx="3673143" cy="25942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E8F4888-F96F-796B-ED38-866B82DAFA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486" y="3308985"/>
            <a:ext cx="3565646" cy="25942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8375EB9-03AE-950E-FDC1-684A60C89B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9811" y="3308986"/>
            <a:ext cx="3673143" cy="259427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C0E39DC-ABEB-F2A9-CD0F-217265A63B8A}"/>
              </a:ext>
            </a:extLst>
          </p:cNvPr>
          <p:cNvSpPr txBox="1"/>
          <p:nvPr/>
        </p:nvSpPr>
        <p:spPr>
          <a:xfrm>
            <a:off x="9015984" y="819844"/>
            <a:ext cx="29754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Windows server successfully connected to Linux server and Windows Client.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7A5466-94E8-D177-A231-1A4999805188}"/>
              </a:ext>
            </a:extLst>
          </p:cNvPr>
          <p:cNvSpPr txBox="1"/>
          <p:nvPr/>
        </p:nvSpPr>
        <p:spPr>
          <a:xfrm>
            <a:off x="8887968" y="4144457"/>
            <a:ext cx="310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Linux server successfully connected to Windows server and Windows Client.</a:t>
            </a:r>
          </a:p>
        </p:txBody>
      </p:sp>
    </p:spTree>
    <p:extLst>
      <p:ext uri="{BB962C8B-B14F-4D97-AF65-F5344CB8AC3E}">
        <p14:creationId xmlns:p14="http://schemas.microsoft.com/office/powerpoint/2010/main" val="2194471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499C886-DBAC-1664-3691-196C62094C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338" r="-2" b="7998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18968C-A46A-71F9-461A-0B0B6F07C6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695" r="-2" b="6889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892CC6-618E-FB68-1B32-FC0A78AAF2A0}"/>
              </a:ext>
            </a:extLst>
          </p:cNvPr>
          <p:cNvSpPr txBox="1"/>
          <p:nvPr/>
        </p:nvSpPr>
        <p:spPr>
          <a:xfrm>
            <a:off x="438912" y="1524659"/>
            <a:ext cx="5019074" cy="2774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Kali Linux successfully connected to Windows Server and Windows Client[3].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029874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DC0F77-45C8-C5E0-2D36-B099A2B0C30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2434" r="24469" b="2"/>
          <a:stretch>
            <a:fillRect/>
          </a:stretch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9BA2D7-7540-F9D1-9DB4-224873EA4482}"/>
              </a:ext>
            </a:extLst>
          </p:cNvPr>
          <p:cNvSpPr txBox="1"/>
          <p:nvPr/>
        </p:nvSpPr>
        <p:spPr>
          <a:xfrm>
            <a:off x="6742108" y="2438400"/>
            <a:ext cx="3307744" cy="380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Ip sweep revealing 3 hosts are up within the network.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nmap –sn 192.168.1.0/24 </a:t>
            </a:r>
          </a:p>
        </p:txBody>
      </p:sp>
    </p:spTree>
    <p:extLst>
      <p:ext uri="{BB962C8B-B14F-4D97-AF65-F5344CB8AC3E}">
        <p14:creationId xmlns:p14="http://schemas.microsoft.com/office/powerpoint/2010/main" val="3359918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14114F-6857-A277-B0D7-B737B6617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26A64-4EB9-7A3D-E36B-6D97411F1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8352" y="817581"/>
            <a:ext cx="4578633" cy="5509989"/>
          </a:xfrm>
          <a:solidFill>
            <a:srgbClr val="002060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400" b="1" dirty="0"/>
              <a:t>Information Gathering Summary</a:t>
            </a:r>
          </a:p>
          <a:p>
            <a:pPr marL="0" indent="0">
              <a:buNone/>
            </a:pPr>
            <a:r>
              <a:rPr lang="en-US" sz="1400" dirty="0"/>
              <a:t>Network reconnaissance was performed using </a:t>
            </a:r>
            <a:r>
              <a:rPr lang="en-US" sz="1400" b="1" dirty="0"/>
              <a:t>Nmap</a:t>
            </a:r>
            <a:r>
              <a:rPr lang="en-US" sz="1400" dirty="0"/>
              <a:t> from the Kali Linux machine to identify active services and open ports on the Windows Server [1]. The following command was executed: </a:t>
            </a:r>
          </a:p>
          <a:p>
            <a:pPr marL="0" indent="0">
              <a:buNone/>
            </a:pPr>
            <a:r>
              <a:rPr lang="en-US" sz="1400" b="1" dirty="0" err="1"/>
              <a:t>nmap</a:t>
            </a:r>
            <a:r>
              <a:rPr lang="en-US" sz="1400" b="1" dirty="0"/>
              <a:t> -</a:t>
            </a:r>
            <a:r>
              <a:rPr lang="en-US" sz="1400" b="1" dirty="0" err="1"/>
              <a:t>sV</a:t>
            </a:r>
            <a:r>
              <a:rPr lang="en-US" sz="1400" b="1" dirty="0"/>
              <a:t> -O -v -T4 192.168.1.1</a:t>
            </a:r>
          </a:p>
          <a:p>
            <a:pPr marL="0" indent="0">
              <a:buNone/>
            </a:pPr>
            <a:r>
              <a:rPr lang="en-US" sz="1400" dirty="0"/>
              <a:t>The scan revealed multiple open ports and running services on the target system. These services indicate that the server provides file sharing, remote administration and web services [4].</a:t>
            </a:r>
          </a:p>
          <a:p>
            <a:pPr marL="0" indent="0">
              <a:buNone/>
            </a:pPr>
            <a:r>
              <a:rPr lang="en-US" sz="1400" dirty="0"/>
              <a:t>Key services identified include:</a:t>
            </a:r>
          </a:p>
          <a:p>
            <a:pPr marL="0" indent="0">
              <a:buNone/>
            </a:pPr>
            <a:r>
              <a:rPr lang="en-US" sz="1400" b="1" dirty="0"/>
              <a:t>FTP (Port 21)</a:t>
            </a:r>
            <a:r>
              <a:rPr lang="en-US" sz="1400" dirty="0"/>
              <a:t> – File transfer service</a:t>
            </a:r>
          </a:p>
          <a:p>
            <a:pPr marL="0" indent="0">
              <a:buNone/>
            </a:pPr>
            <a:r>
              <a:rPr lang="en-US" sz="1400" b="1" dirty="0"/>
              <a:t>HTTP (Port 80)</a:t>
            </a:r>
            <a:r>
              <a:rPr lang="en-US" sz="1400" dirty="0"/>
              <a:t> – Web service</a:t>
            </a:r>
          </a:p>
          <a:p>
            <a:pPr marL="0" indent="0">
              <a:buNone/>
            </a:pPr>
            <a:r>
              <a:rPr lang="en-US" sz="1400" b="1" dirty="0"/>
              <a:t>MSRPC (Port 135)</a:t>
            </a:r>
            <a:r>
              <a:rPr lang="en-US" sz="1400" dirty="0"/>
              <a:t> – Windows RPC communication</a:t>
            </a:r>
          </a:p>
          <a:p>
            <a:pPr marL="0" indent="0">
              <a:buNone/>
            </a:pPr>
            <a:r>
              <a:rPr lang="en-US" sz="1400" b="1" dirty="0"/>
              <a:t>NetBIOS (Port 139)</a:t>
            </a:r>
            <a:r>
              <a:rPr lang="en-US" sz="1400" dirty="0"/>
              <a:t> – Windows file and printer sharing</a:t>
            </a:r>
          </a:p>
          <a:p>
            <a:pPr marL="0" indent="0">
              <a:buNone/>
            </a:pPr>
            <a:r>
              <a:rPr lang="en-US" sz="1400" b="1" dirty="0"/>
              <a:t>SMB (Port 445)</a:t>
            </a:r>
            <a:r>
              <a:rPr lang="en-US" sz="1400" dirty="0"/>
              <a:t> – Windows network file sharing</a:t>
            </a:r>
          </a:p>
          <a:p>
            <a:pPr marL="0" indent="0">
              <a:buNone/>
            </a:pPr>
            <a:r>
              <a:rPr lang="en-GB" sz="1400" b="1" dirty="0"/>
              <a:t>HTTPAPI Service</a:t>
            </a:r>
            <a:r>
              <a:rPr lang="en-US" sz="1400" b="1" dirty="0"/>
              <a:t> (Port 5357)</a:t>
            </a:r>
            <a:r>
              <a:rPr lang="en-US" sz="1400" dirty="0"/>
              <a:t> – Windows network discovery and UPnP. </a:t>
            </a:r>
          </a:p>
          <a:p>
            <a:pPr marL="0" indent="0">
              <a:buNone/>
            </a:pPr>
            <a:r>
              <a:rPr lang="en-US" sz="1400" dirty="0"/>
              <a:t>The operating system detection suggested that the host is running a </a:t>
            </a:r>
            <a:r>
              <a:rPr lang="en-US" sz="1400" b="1" dirty="0"/>
              <a:t>Microsoft Windows Server operating system</a:t>
            </a:r>
            <a:r>
              <a:rPr lang="en-US" sz="1400" dirty="0"/>
              <a:t>. These exposed services may present potential attack vectors if not properly secured.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71649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6EF4D8-474C-8FA7-905E-E58C0E5429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3992" y="1208169"/>
            <a:ext cx="5449889" cy="4441659"/>
          </a:xfrm>
          <a:prstGeom prst="rect">
            <a:avLst/>
          </a:prstGeom>
          <a:effectLst/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D6EB22-8F83-BE3A-7816-8B009629CE4A}"/>
              </a:ext>
            </a:extLst>
          </p:cNvPr>
          <p:cNvSpPr txBox="1"/>
          <p:nvPr/>
        </p:nvSpPr>
        <p:spPr>
          <a:xfrm>
            <a:off x="648931" y="1014984"/>
            <a:ext cx="4166509" cy="520883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Using port 445 we try to identify SMB Service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GB" b="1" dirty="0" err="1"/>
              <a:t>nmap</a:t>
            </a:r>
            <a:r>
              <a:rPr lang="en-GB" b="1" dirty="0"/>
              <a:t> -p 445 192.168.1.1</a:t>
            </a:r>
            <a:r>
              <a:rPr lang="en-US" b="1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We then enumerate SMB Shares using </a:t>
            </a:r>
            <a:r>
              <a:rPr lang="en-GB" b="1" dirty="0" err="1"/>
              <a:t>smbclient</a:t>
            </a:r>
            <a:r>
              <a:rPr lang="en-GB" b="1" dirty="0"/>
              <a:t> -L //192.168.1.1 -N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GB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Trying to access using: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GB" b="1" dirty="0" err="1"/>
              <a:t>smbclient</a:t>
            </a:r>
            <a:r>
              <a:rPr lang="en-GB" b="1" dirty="0"/>
              <a:t> //192.168.1.1/SYSVOL -N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Access Restricted but information was exposed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Attempts to access the shares returned NT_STATUS_ACCESS_DENIED, meaning files are protected, but the share names and server role are still visible.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Medium Severity Vulnerability: Although files cannot be accessed, anonymous enumeration exposes network structure and confirms the host is a Domain Controller, which can help attackers gather information for further attacks. </a:t>
            </a:r>
          </a:p>
        </p:txBody>
      </p:sp>
    </p:spTree>
    <p:extLst>
      <p:ext uri="{BB962C8B-B14F-4D97-AF65-F5344CB8AC3E}">
        <p14:creationId xmlns:p14="http://schemas.microsoft.com/office/powerpoint/2010/main" val="39486310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7212EE-E717-0120-9D2F-F21E4861D9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3992" y="894800"/>
            <a:ext cx="5449889" cy="5068397"/>
          </a:xfrm>
          <a:prstGeom prst="rect">
            <a:avLst/>
          </a:prstGeom>
          <a:effectLst/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EA377D-1B50-CE6F-4F6B-5F7F8E6EE61D}"/>
              </a:ext>
            </a:extLst>
          </p:cNvPr>
          <p:cNvSpPr txBox="1"/>
          <p:nvPr/>
        </p:nvSpPr>
        <p:spPr>
          <a:xfrm>
            <a:off x="648931" y="393192"/>
            <a:ext cx="4166509" cy="5830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Scaning</a:t>
            </a: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windows client we discovered port 135 &amp; 139.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b="1" dirty="0" err="1">
                <a:latin typeface="+mj-lt"/>
                <a:ea typeface="+mj-ea"/>
                <a:cs typeface="+mj-cs"/>
              </a:rPr>
              <a:t>nmap</a:t>
            </a:r>
            <a:r>
              <a:rPr lang="en-US" b="1" dirty="0">
                <a:latin typeface="+mj-lt"/>
                <a:ea typeface="+mj-ea"/>
                <a:cs typeface="+mj-cs"/>
              </a:rPr>
              <a:t> –</a:t>
            </a:r>
            <a:r>
              <a:rPr lang="en-US" b="1" dirty="0" err="1">
                <a:latin typeface="+mj-lt"/>
                <a:ea typeface="+mj-ea"/>
                <a:cs typeface="+mj-cs"/>
              </a:rPr>
              <a:t>sV</a:t>
            </a:r>
            <a:r>
              <a:rPr lang="en-US" b="1" dirty="0">
                <a:latin typeface="+mj-lt"/>
                <a:ea typeface="+mj-ea"/>
                <a:cs typeface="+mj-cs"/>
              </a:rPr>
              <a:t> –O –v –T4 192.168.1.10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b="1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Port 135 is open and running Microsoft Windows RPC.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RPC allows remote communication between Windows services and can be used for system administration.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If misconfigured or vulnerable, RPC services may allow remote attacks or information disclosure [2].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/>
              <a:t>Port 139 is open and running NetBIOS Session Service.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/>
              <a:t>NetBIOS is commonly used for Windows file sharing and network discovery.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/>
              <a:t>Attackers may use NetBIOS to gather hostnames, domain information, and network structure.</a:t>
            </a:r>
            <a:endParaRPr lang="en-US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461075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265784-CCCC-557B-CA5C-C475B0D19650}"/>
              </a:ext>
            </a:extLst>
          </p:cNvPr>
          <p:cNvSpPr txBox="1"/>
          <p:nvPr/>
        </p:nvSpPr>
        <p:spPr>
          <a:xfrm>
            <a:off x="7385967" y="1325880"/>
            <a:ext cx="4158334" cy="30665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Connecting to FTP using anonymous credentials.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0" i="0" kern="1200" dirty="0">
                <a:latin typeface="+mj-lt"/>
                <a:ea typeface="+mj-ea"/>
                <a:cs typeface="+mj-cs"/>
              </a:rPr>
              <a:t>ftp 192.168.1.1</a:t>
            </a:r>
          </a:p>
        </p:txBody>
      </p:sp>
      <p:sp>
        <p:nvSpPr>
          <p:cNvPr id="23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49646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D8B22DE2-C518-4F77-BE90-E1B6B1909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68960" y="-68960"/>
            <a:ext cx="6858001" cy="6995918"/>
          </a:xfrm>
          <a:custGeom>
            <a:avLst/>
            <a:gdLst>
              <a:gd name="connsiteX0" fmla="*/ 6858001 w 6858001"/>
              <a:gd name="connsiteY0" fmla="*/ 1344715 h 6995918"/>
              <a:gd name="connsiteX1" fmla="*/ 6858001 w 6858001"/>
              <a:gd name="connsiteY1" fmla="*/ 1177 h 6995918"/>
              <a:gd name="connsiteX2" fmla="*/ 6702324 w 6858001"/>
              <a:gd name="connsiteY2" fmla="*/ 26222 h 6995918"/>
              <a:gd name="connsiteX3" fmla="*/ 6547333 w 6858001"/>
              <a:gd name="connsiteY3" fmla="*/ 50091 h 6995918"/>
              <a:gd name="connsiteX4" fmla="*/ 6391657 w 6858001"/>
              <a:gd name="connsiteY4" fmla="*/ 73455 h 6995918"/>
              <a:gd name="connsiteX5" fmla="*/ 6235294 w 6858001"/>
              <a:gd name="connsiteY5" fmla="*/ 93458 h 6995918"/>
              <a:gd name="connsiteX6" fmla="*/ 6079618 w 6858001"/>
              <a:gd name="connsiteY6" fmla="*/ 113629 h 6995918"/>
              <a:gd name="connsiteX7" fmla="*/ 5923255 w 6858001"/>
              <a:gd name="connsiteY7" fmla="*/ 132455 h 6995918"/>
              <a:gd name="connsiteX8" fmla="*/ 5768950 w 6858001"/>
              <a:gd name="connsiteY8" fmla="*/ 148591 h 6995918"/>
              <a:gd name="connsiteX9" fmla="*/ 5612588 w 6858001"/>
              <a:gd name="connsiteY9" fmla="*/ 163887 h 6995918"/>
              <a:gd name="connsiteX10" fmla="*/ 5456911 w 6858001"/>
              <a:gd name="connsiteY10" fmla="*/ 177839 h 6995918"/>
              <a:gd name="connsiteX11" fmla="*/ 5303978 w 6858001"/>
              <a:gd name="connsiteY11" fmla="*/ 189941 h 6995918"/>
              <a:gd name="connsiteX12" fmla="*/ 5148987 w 6858001"/>
              <a:gd name="connsiteY12" fmla="*/ 202044 h 6995918"/>
              <a:gd name="connsiteX13" fmla="*/ 4996054 w 6858001"/>
              <a:gd name="connsiteY13" fmla="*/ 212129 h 6995918"/>
              <a:gd name="connsiteX14" fmla="*/ 4843120 w 6858001"/>
              <a:gd name="connsiteY14" fmla="*/ 220029 h 6995918"/>
              <a:gd name="connsiteX15" fmla="*/ 4690873 w 6858001"/>
              <a:gd name="connsiteY15" fmla="*/ 228266 h 6995918"/>
              <a:gd name="connsiteX16" fmla="*/ 4539997 w 6858001"/>
              <a:gd name="connsiteY16" fmla="*/ 235157 h 6995918"/>
              <a:gd name="connsiteX17" fmla="*/ 4390492 w 6858001"/>
              <a:gd name="connsiteY17" fmla="*/ 240032 h 6995918"/>
              <a:gd name="connsiteX18" fmla="*/ 4240988 w 6858001"/>
              <a:gd name="connsiteY18" fmla="*/ 244234 h 6995918"/>
              <a:gd name="connsiteX19" fmla="*/ 4092855 w 6858001"/>
              <a:gd name="connsiteY19" fmla="*/ 248268 h 6995918"/>
              <a:gd name="connsiteX20" fmla="*/ 3946780 w 6858001"/>
              <a:gd name="connsiteY20" fmla="*/ 250117 h 6995918"/>
              <a:gd name="connsiteX21" fmla="*/ 3800704 w 6858001"/>
              <a:gd name="connsiteY21" fmla="*/ 252134 h 6995918"/>
              <a:gd name="connsiteX22" fmla="*/ 3656686 w 6858001"/>
              <a:gd name="connsiteY22" fmla="*/ 253143 h 6995918"/>
              <a:gd name="connsiteX23" fmla="*/ 3514040 w 6858001"/>
              <a:gd name="connsiteY23" fmla="*/ 252134 h 6995918"/>
              <a:gd name="connsiteX24" fmla="*/ 3372765 w 6858001"/>
              <a:gd name="connsiteY24" fmla="*/ 252134 h 6995918"/>
              <a:gd name="connsiteX25" fmla="*/ 3232862 w 6858001"/>
              <a:gd name="connsiteY25" fmla="*/ 250117 h 6995918"/>
              <a:gd name="connsiteX26" fmla="*/ 3095702 w 6858001"/>
              <a:gd name="connsiteY26" fmla="*/ 247092 h 6995918"/>
              <a:gd name="connsiteX27" fmla="*/ 2959914 w 6858001"/>
              <a:gd name="connsiteY27" fmla="*/ 244234 h 6995918"/>
              <a:gd name="connsiteX28" fmla="*/ 2826868 w 6858001"/>
              <a:gd name="connsiteY28" fmla="*/ 241040 h 6995918"/>
              <a:gd name="connsiteX29" fmla="*/ 2694509 w 6858001"/>
              <a:gd name="connsiteY29" fmla="*/ 236166 h 6995918"/>
              <a:gd name="connsiteX30" fmla="*/ 2564208 w 6858001"/>
              <a:gd name="connsiteY30" fmla="*/ 230955 h 6995918"/>
              <a:gd name="connsiteX31" fmla="*/ 2436649 w 6858001"/>
              <a:gd name="connsiteY31" fmla="*/ 226249 h 6995918"/>
              <a:gd name="connsiteX32" fmla="*/ 2187703 w 6858001"/>
              <a:gd name="connsiteY32" fmla="*/ 212969 h 6995918"/>
              <a:gd name="connsiteX33" fmla="*/ 1949045 w 6858001"/>
              <a:gd name="connsiteY33" fmla="*/ 198850 h 6995918"/>
              <a:gd name="connsiteX34" fmla="*/ 1719988 w 6858001"/>
              <a:gd name="connsiteY34" fmla="*/ 184058 h 6995918"/>
              <a:gd name="connsiteX35" fmla="*/ 1503275 w 6858001"/>
              <a:gd name="connsiteY35" fmla="*/ 167753 h 6995918"/>
              <a:gd name="connsiteX36" fmla="*/ 1296163 w 6858001"/>
              <a:gd name="connsiteY36" fmla="*/ 150776 h 6995918"/>
              <a:gd name="connsiteX37" fmla="*/ 1104139 w 6858001"/>
              <a:gd name="connsiteY37" fmla="*/ 132455 h 6995918"/>
              <a:gd name="connsiteX38" fmla="*/ 923774 w 6858001"/>
              <a:gd name="connsiteY38" fmla="*/ 114469 h 6995918"/>
              <a:gd name="connsiteX39" fmla="*/ 757810 w 6858001"/>
              <a:gd name="connsiteY39" fmla="*/ 96484 h 6995918"/>
              <a:gd name="connsiteX40" fmla="*/ 605563 w 6858001"/>
              <a:gd name="connsiteY40" fmla="*/ 79507 h 6995918"/>
              <a:gd name="connsiteX41" fmla="*/ 470460 w 6858001"/>
              <a:gd name="connsiteY41" fmla="*/ 63370 h 6995918"/>
              <a:gd name="connsiteX42" fmla="*/ 348388 w 6858001"/>
              <a:gd name="connsiteY42" fmla="*/ 48074 h 6995918"/>
              <a:gd name="connsiteX43" fmla="*/ 245518 w 6858001"/>
              <a:gd name="connsiteY43" fmla="*/ 35299 h 6995918"/>
              <a:gd name="connsiteX44" fmla="*/ 159107 w 6858001"/>
              <a:gd name="connsiteY44" fmla="*/ 23197 h 6995918"/>
              <a:gd name="connsiteX45" fmla="*/ 40463 w 6858001"/>
              <a:gd name="connsiteY45" fmla="*/ 5883 h 6995918"/>
              <a:gd name="connsiteX46" fmla="*/ 1 w 6858001"/>
              <a:gd name="connsiteY46" fmla="*/ 0 h 6995918"/>
              <a:gd name="connsiteX47" fmla="*/ 1 w 6858001"/>
              <a:gd name="connsiteY47" fmla="*/ 905354 h 6995918"/>
              <a:gd name="connsiteX48" fmla="*/ 0 w 6858001"/>
              <a:gd name="connsiteY48" fmla="*/ 905354 h 6995918"/>
              <a:gd name="connsiteX49" fmla="*/ 0 w 6858001"/>
              <a:gd name="connsiteY49" fmla="*/ 6995918 h 6995918"/>
              <a:gd name="connsiteX50" fmla="*/ 6858000 w 6858001"/>
              <a:gd name="connsiteY50" fmla="*/ 6995918 h 6995918"/>
              <a:gd name="connsiteX51" fmla="*/ 6858000 w 6858001"/>
              <a:gd name="connsiteY51" fmla="*/ 1344715 h 6995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95918">
                <a:moveTo>
                  <a:pt x="6858001" y="1344715"/>
                </a:moveTo>
                <a:lnTo>
                  <a:pt x="6858001" y="1177"/>
                </a:lnTo>
                <a:lnTo>
                  <a:pt x="6702324" y="26222"/>
                </a:lnTo>
                <a:lnTo>
                  <a:pt x="6547333" y="50091"/>
                </a:lnTo>
                <a:lnTo>
                  <a:pt x="6391657" y="73455"/>
                </a:lnTo>
                <a:lnTo>
                  <a:pt x="6235294" y="93458"/>
                </a:lnTo>
                <a:lnTo>
                  <a:pt x="6079618" y="113629"/>
                </a:lnTo>
                <a:lnTo>
                  <a:pt x="5923255" y="132455"/>
                </a:lnTo>
                <a:lnTo>
                  <a:pt x="5768950" y="148591"/>
                </a:lnTo>
                <a:lnTo>
                  <a:pt x="5612588" y="163887"/>
                </a:lnTo>
                <a:lnTo>
                  <a:pt x="5456911" y="177839"/>
                </a:lnTo>
                <a:lnTo>
                  <a:pt x="5303978" y="189941"/>
                </a:lnTo>
                <a:lnTo>
                  <a:pt x="5148987" y="202044"/>
                </a:lnTo>
                <a:lnTo>
                  <a:pt x="4996054" y="212129"/>
                </a:lnTo>
                <a:lnTo>
                  <a:pt x="4843120" y="220029"/>
                </a:lnTo>
                <a:lnTo>
                  <a:pt x="4690873" y="228266"/>
                </a:lnTo>
                <a:lnTo>
                  <a:pt x="4539997" y="235157"/>
                </a:lnTo>
                <a:lnTo>
                  <a:pt x="4390492" y="240032"/>
                </a:lnTo>
                <a:lnTo>
                  <a:pt x="4240988" y="244234"/>
                </a:lnTo>
                <a:lnTo>
                  <a:pt x="4092855" y="248268"/>
                </a:lnTo>
                <a:lnTo>
                  <a:pt x="3946780" y="250117"/>
                </a:lnTo>
                <a:lnTo>
                  <a:pt x="3800704" y="252134"/>
                </a:lnTo>
                <a:lnTo>
                  <a:pt x="3656686" y="253143"/>
                </a:lnTo>
                <a:lnTo>
                  <a:pt x="3514040" y="252134"/>
                </a:lnTo>
                <a:lnTo>
                  <a:pt x="3372765" y="252134"/>
                </a:lnTo>
                <a:lnTo>
                  <a:pt x="3232862" y="250117"/>
                </a:lnTo>
                <a:lnTo>
                  <a:pt x="3095702" y="247092"/>
                </a:lnTo>
                <a:lnTo>
                  <a:pt x="2959914" y="244234"/>
                </a:lnTo>
                <a:lnTo>
                  <a:pt x="2826868" y="241040"/>
                </a:lnTo>
                <a:lnTo>
                  <a:pt x="2694509" y="236166"/>
                </a:lnTo>
                <a:lnTo>
                  <a:pt x="2564208" y="230955"/>
                </a:lnTo>
                <a:lnTo>
                  <a:pt x="2436649" y="226249"/>
                </a:lnTo>
                <a:lnTo>
                  <a:pt x="2187703" y="212969"/>
                </a:lnTo>
                <a:lnTo>
                  <a:pt x="1949045" y="198850"/>
                </a:lnTo>
                <a:lnTo>
                  <a:pt x="1719988" y="184058"/>
                </a:lnTo>
                <a:lnTo>
                  <a:pt x="1503275" y="167753"/>
                </a:lnTo>
                <a:lnTo>
                  <a:pt x="1296163" y="150776"/>
                </a:lnTo>
                <a:lnTo>
                  <a:pt x="1104139" y="132455"/>
                </a:lnTo>
                <a:lnTo>
                  <a:pt x="923774" y="114469"/>
                </a:lnTo>
                <a:lnTo>
                  <a:pt x="757810" y="96484"/>
                </a:lnTo>
                <a:lnTo>
                  <a:pt x="605563" y="79507"/>
                </a:lnTo>
                <a:lnTo>
                  <a:pt x="470460" y="63370"/>
                </a:lnTo>
                <a:lnTo>
                  <a:pt x="348388" y="48074"/>
                </a:lnTo>
                <a:lnTo>
                  <a:pt x="245518" y="35299"/>
                </a:lnTo>
                <a:lnTo>
                  <a:pt x="159107" y="23197"/>
                </a:lnTo>
                <a:lnTo>
                  <a:pt x="40463" y="5883"/>
                </a:lnTo>
                <a:lnTo>
                  <a:pt x="1" y="0"/>
                </a:lnTo>
                <a:lnTo>
                  <a:pt x="1" y="905354"/>
                </a:lnTo>
                <a:lnTo>
                  <a:pt x="0" y="905354"/>
                </a:lnTo>
                <a:lnTo>
                  <a:pt x="0" y="6995918"/>
                </a:lnTo>
                <a:lnTo>
                  <a:pt x="6858000" y="6995918"/>
                </a:lnTo>
                <a:lnTo>
                  <a:pt x="6858000" y="1344715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DD7B03-E21E-6C15-2FE8-C78B7E1E07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854" y="894258"/>
            <a:ext cx="5450557" cy="5069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197361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B195D2-1385-B50A-64FE-64EAF6AE124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265" r="3088" b="-2"/>
          <a:stretch>
            <a:fillRect/>
          </a:stretch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B63F49-0536-6A6C-FC5A-DC2D90128D74}"/>
              </a:ext>
            </a:extLst>
          </p:cNvPr>
          <p:cNvSpPr txBox="1"/>
          <p:nvPr/>
        </p:nvSpPr>
        <p:spPr>
          <a:xfrm>
            <a:off x="6742108" y="2438400"/>
            <a:ext cx="3307744" cy="380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400" dirty="0">
                <a:latin typeface="+mj-lt"/>
                <a:ea typeface="+mj-ea"/>
                <a:cs typeface="+mj-cs"/>
              </a:rPr>
              <a:t>Using </a:t>
            </a:r>
            <a:r>
              <a:rPr lang="en-US" sz="24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anonymous</a:t>
            </a:r>
            <a:r>
              <a:rPr lang="en-US" sz="2400" dirty="0">
                <a:latin typeface="+mj-lt"/>
                <a:ea typeface="+mj-ea"/>
                <a:cs typeface="+mj-cs"/>
              </a:rPr>
              <a:t> as a username and password we successfully log in and then list the files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4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ls</a:t>
            </a:r>
          </a:p>
        </p:txBody>
      </p:sp>
    </p:spTree>
    <p:extLst>
      <p:ext uri="{BB962C8B-B14F-4D97-AF65-F5344CB8AC3E}">
        <p14:creationId xmlns:p14="http://schemas.microsoft.com/office/powerpoint/2010/main" val="3618492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6F3553-3E50-BB2F-003D-268C59D9032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3730" b="1"/>
          <a:stretch>
            <a:fillRect/>
          </a:stretch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62386F-8C92-2B1F-4648-B1612B3A386A}"/>
              </a:ext>
            </a:extLst>
          </p:cNvPr>
          <p:cNvSpPr txBox="1"/>
          <p:nvPr/>
        </p:nvSpPr>
        <p:spPr>
          <a:xfrm>
            <a:off x="547117" y="1292147"/>
            <a:ext cx="3324141" cy="3809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Accessible Web Application Accessing using </a:t>
            </a:r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port 80 </a:t>
            </a:r>
            <a:r>
              <a:rPr lang="en-US" dirty="0">
                <a:latin typeface="+mj-lt"/>
                <a:ea typeface="+mj-ea"/>
                <a:cs typeface="+mj-cs"/>
              </a:rPr>
              <a:t>http://192.168.1.1 confirms that the web server hosts the Swansea ACCA </a:t>
            </a:r>
            <a:r>
              <a:rPr lang="en-US" dirty="0" err="1">
                <a:latin typeface="+mj-lt"/>
                <a:ea typeface="+mj-ea"/>
                <a:cs typeface="+mj-cs"/>
              </a:rPr>
              <a:t>VSite</a:t>
            </a:r>
            <a:r>
              <a:rPr lang="en-US" dirty="0">
                <a:latin typeface="+mj-lt"/>
                <a:ea typeface="+mj-ea"/>
                <a:cs typeface="+mj-cs"/>
              </a:rPr>
              <a:t> Page.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Information Disclosure Risk: Exposing server version details provides useful intelligence to attackers during the reconnaissance phase.</a:t>
            </a:r>
          </a:p>
        </p:txBody>
      </p:sp>
    </p:spTree>
    <p:extLst>
      <p:ext uri="{BB962C8B-B14F-4D97-AF65-F5344CB8AC3E}">
        <p14:creationId xmlns:p14="http://schemas.microsoft.com/office/powerpoint/2010/main" val="30504100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1D4353-D68D-92B4-F7B6-822DA37CD8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3992" y="894800"/>
            <a:ext cx="5449889" cy="5068397"/>
          </a:xfrm>
          <a:prstGeom prst="rect">
            <a:avLst/>
          </a:prstGeom>
          <a:effectLst/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078006-39DF-5FBD-A1A6-082DF81E5D9C}"/>
              </a:ext>
            </a:extLst>
          </p:cNvPr>
          <p:cNvSpPr txBox="1"/>
          <p:nvPr/>
        </p:nvSpPr>
        <p:spPr>
          <a:xfrm>
            <a:off x="105064" y="2438401"/>
            <a:ext cx="5340809" cy="3011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Identify SSH Service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b="1" dirty="0" err="1">
                <a:latin typeface="+mj-lt"/>
                <a:ea typeface="+mj-ea"/>
                <a:cs typeface="+mj-cs"/>
              </a:rPr>
              <a:t>nmap</a:t>
            </a:r>
            <a:r>
              <a:rPr lang="en-US" b="1" dirty="0">
                <a:latin typeface="+mj-lt"/>
                <a:ea typeface="+mj-ea"/>
                <a:cs typeface="+mj-cs"/>
              </a:rPr>
              <a:t> -p 22 192.168.2.1</a:t>
            </a:r>
          </a:p>
          <a:p>
            <a:endParaRPr lang="en-GB" dirty="0"/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GB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Enumerate SSH Algorithms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GB" sz="1600" b="1" dirty="0" err="1">
                <a:latin typeface="+mj-lt"/>
                <a:ea typeface="+mj-ea"/>
                <a:cs typeface="+mj-cs"/>
              </a:rPr>
              <a:t>nmap</a:t>
            </a:r>
            <a:r>
              <a:rPr lang="en-GB" sz="1600" b="1" dirty="0">
                <a:latin typeface="+mj-lt"/>
                <a:ea typeface="+mj-ea"/>
                <a:cs typeface="+mj-cs"/>
              </a:rPr>
              <a:t> --script ssh2-enum-algos -p 22 192.168.2.1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b="1" dirty="0"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56261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51BD1306-3D21-2000-B02D-4081426BF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092" y="182881"/>
            <a:ext cx="11682804" cy="6583680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 u="sng" dirty="0">
                <a:solidFill>
                  <a:schemeClr val="tx2"/>
                </a:solidFill>
              </a:rPr>
              <a:t>Vulnerability Assessment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A vulnerability assessment was conducted using both manual techniques and automated tools from Kali Linux. The scan identified several security weaknesses within the network services running on the Windows Server.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C00000"/>
                </a:solidFill>
              </a:rPr>
              <a:t>High Severity Vulnerabilities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SMBv1 Enabled</a:t>
            </a: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1800" dirty="0">
                <a:solidFill>
                  <a:schemeClr val="tx2"/>
                </a:solidFill>
              </a:rPr>
              <a:t>The SMBv1 protocol is outdated and vulnerable to multiple exploits such as the </a:t>
            </a:r>
            <a:r>
              <a:rPr lang="en-US" sz="1800" dirty="0" err="1">
                <a:solidFill>
                  <a:schemeClr val="tx2"/>
                </a:solidFill>
              </a:rPr>
              <a:t>EternalBlue</a:t>
            </a:r>
            <a:r>
              <a:rPr lang="en-US" sz="1800" dirty="0">
                <a:solidFill>
                  <a:schemeClr val="tx2"/>
                </a:solidFill>
              </a:rPr>
              <a:t> vulnerability. Attackers may exploit this to gain remote code execution on the system.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Exposed RDP Service</a:t>
            </a: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1800" dirty="0">
                <a:solidFill>
                  <a:schemeClr val="tx2"/>
                </a:solidFill>
              </a:rPr>
              <a:t>Remote Desktop Protocol running on port 3389 may allow attackers to attempt brute force login attacks if strong authentication mechanisms are not enforced.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FFC000"/>
                </a:solidFill>
              </a:rPr>
              <a:t>Medium Severity Vulnerabilities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FTP Service Running</a:t>
            </a:r>
            <a:br>
              <a:rPr lang="en-US" sz="1600" dirty="0">
                <a:solidFill>
                  <a:schemeClr val="tx2"/>
                </a:solidFill>
              </a:rPr>
            </a:br>
            <a:r>
              <a:rPr lang="en-US" sz="1800" dirty="0">
                <a:solidFill>
                  <a:schemeClr val="tx2"/>
                </a:solidFill>
              </a:rPr>
              <a:t>The FTP service transmits data in plaintext and may expose sensitive information if intercepted.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Outdated Web Server Software</a:t>
            </a: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1800" dirty="0">
                <a:solidFill>
                  <a:schemeClr val="tx2"/>
                </a:solidFill>
              </a:rPr>
              <a:t>Older web server versions may contain publicly known vulnerabilities that attackers could exploit.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00B050"/>
                </a:solidFill>
              </a:rPr>
              <a:t>Low Severity Vulnerabilities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NetBIOS Enumeration</a:t>
            </a: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1800" dirty="0">
                <a:solidFill>
                  <a:schemeClr val="tx2"/>
                </a:solidFill>
              </a:rPr>
              <a:t>NetBIOS allows attackers to gather information about shared resources and system names.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ICMP Ping Enabled</a:t>
            </a: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1800" dirty="0">
                <a:solidFill>
                  <a:schemeClr val="tx2"/>
                </a:solidFill>
              </a:rPr>
              <a:t>The server responds to ping requests which can help attackers identify active hosts within the network.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842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5BA3DC-CB87-F328-46F2-1ABB7F293C5B}"/>
              </a:ext>
            </a:extLst>
          </p:cNvPr>
          <p:cNvSpPr txBox="1"/>
          <p:nvPr/>
        </p:nvSpPr>
        <p:spPr>
          <a:xfrm>
            <a:off x="182880" y="256032"/>
            <a:ext cx="10186416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References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[1] G. Lyon, </a:t>
            </a:r>
            <a:r>
              <a:rPr lang="en-GB" i="1" dirty="0"/>
              <a:t>Nmap Network Scanning: The Official Nmap Project Guide to Network Discovery and Security Scanning</a:t>
            </a:r>
            <a:r>
              <a:rPr lang="en-GB" dirty="0"/>
              <a:t>. Sunnyvale, CA, USA: </a:t>
            </a:r>
            <a:r>
              <a:rPr lang="en-GB" dirty="0" err="1"/>
              <a:t>Insecure.Com</a:t>
            </a:r>
            <a:r>
              <a:rPr lang="en-GB" dirty="0"/>
              <a:t> LLC, 2009.</a:t>
            </a:r>
          </a:p>
          <a:p>
            <a:endParaRPr lang="en-GB" dirty="0"/>
          </a:p>
          <a:p>
            <a:r>
              <a:rPr lang="en-GB" dirty="0"/>
              <a:t>[2] Rapid7, “Metasploit Framework,” Rapid7, Boston, MA, USA. [Online]. Available: </a:t>
            </a:r>
            <a:r>
              <a:rPr lang="en-GB" dirty="0">
                <a:hlinkClick r:id="rId2"/>
              </a:rPr>
              <a:t>https://www.metasploit.com</a:t>
            </a:r>
            <a:r>
              <a:rPr lang="en-GB" dirty="0"/>
              <a:t>. [Accessed: Mar. 16, 2026].</a:t>
            </a:r>
          </a:p>
          <a:p>
            <a:endParaRPr lang="en-GB" dirty="0"/>
          </a:p>
          <a:p>
            <a:r>
              <a:rPr lang="en-GB" dirty="0"/>
              <a:t>[3] Offensive Security, “Kali Linux Documentation,” Offensive Security. [Online]. Available: </a:t>
            </a:r>
            <a:r>
              <a:rPr lang="en-GB" dirty="0">
                <a:hlinkClick r:id="rId3"/>
              </a:rPr>
              <a:t>https://www.kali.org/docs/</a:t>
            </a:r>
            <a:r>
              <a:rPr lang="en-GB" dirty="0"/>
              <a:t>. [Accessed: Mar. 16, 2026].</a:t>
            </a:r>
          </a:p>
          <a:p>
            <a:endParaRPr lang="en-GB" dirty="0"/>
          </a:p>
          <a:p>
            <a:r>
              <a:rPr lang="en-GB" dirty="0"/>
              <a:t>[4] K. Scarfone, M. </a:t>
            </a:r>
            <a:r>
              <a:rPr lang="en-GB" dirty="0" err="1"/>
              <a:t>Souppaya</a:t>
            </a:r>
            <a:r>
              <a:rPr lang="en-GB" dirty="0"/>
              <a:t>, and A. Cody, </a:t>
            </a:r>
            <a:r>
              <a:rPr lang="en-GB" i="1" dirty="0"/>
              <a:t>Technical Guide to Information Security Testing and Assessment (NIST SP 800-115)</a:t>
            </a:r>
            <a:r>
              <a:rPr lang="en-GB" dirty="0"/>
              <a:t>. Gaithersburg, MD, USA: National Institute of Standards and Technology, 2008.</a:t>
            </a:r>
          </a:p>
          <a:p>
            <a:endParaRPr lang="en-GB" dirty="0"/>
          </a:p>
          <a:p>
            <a:r>
              <a:rPr lang="en-GB" dirty="0"/>
              <a:t>[5] J. Pittman, “A Comparative Analysis of Port Scanning Tool Efficacy,” </a:t>
            </a:r>
            <a:r>
              <a:rPr lang="en-GB" dirty="0" err="1"/>
              <a:t>arXiv</a:t>
            </a:r>
            <a:r>
              <a:rPr lang="en-GB" dirty="0"/>
              <a:t> preprint arXiv:2303.11282, 2023. [Online]. Available: </a:t>
            </a:r>
            <a:r>
              <a:rPr lang="en-GB" dirty="0">
                <a:hlinkClick r:id="rId4"/>
              </a:rPr>
              <a:t>https://arxiv.org/abs/2303.11282</a:t>
            </a:r>
            <a:r>
              <a:rPr lang="en-GB" dirty="0"/>
              <a:t>. [Accessed: Mar. 16,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144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217</TotalTime>
  <Words>923</Words>
  <Application>Microsoft Office PowerPoint</Application>
  <PresentationFormat>Widescreen</PresentationFormat>
  <Paragraphs>93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 Adrian Lungu</dc:creator>
  <cp:lastModifiedBy>Mihai Adrian Lungu</cp:lastModifiedBy>
  <cp:revision>3</cp:revision>
  <dcterms:created xsi:type="dcterms:W3CDTF">2026-03-13T19:57:29Z</dcterms:created>
  <dcterms:modified xsi:type="dcterms:W3CDTF">2026-03-16T12:17:33Z</dcterms:modified>
</cp:coreProperties>
</file>