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123F93-57BD-536A-18FD-A37AB0561328}" v="419" dt="2026-02-15T13:21:36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FE0544-6C64-4808-85B0-1B78A21CEFF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2C56DC-8551-4D69-860C-E5C8BC9522D6}">
      <dgm:prSet/>
      <dgm:spPr/>
      <dgm:t>
        <a:bodyPr/>
        <a:lstStyle/>
        <a:p>
          <a:r>
            <a:rPr lang="en-US"/>
            <a:t>Introduction of EQUANS</a:t>
          </a:r>
        </a:p>
      </dgm:t>
    </dgm:pt>
    <dgm:pt modelId="{2B22CF5C-F76D-433F-AE4C-26E277FD1D6D}" type="parTrans" cxnId="{79C1A3D7-A8AB-491E-9116-81D545BA6EF6}">
      <dgm:prSet/>
      <dgm:spPr/>
      <dgm:t>
        <a:bodyPr/>
        <a:lstStyle/>
        <a:p>
          <a:endParaRPr lang="en-US"/>
        </a:p>
      </dgm:t>
    </dgm:pt>
    <dgm:pt modelId="{3A0DFF92-AC84-4FA9-8058-5929C724631E}" type="sibTrans" cxnId="{79C1A3D7-A8AB-491E-9116-81D545BA6EF6}">
      <dgm:prSet/>
      <dgm:spPr/>
      <dgm:t>
        <a:bodyPr/>
        <a:lstStyle/>
        <a:p>
          <a:endParaRPr lang="en-US"/>
        </a:p>
      </dgm:t>
    </dgm:pt>
    <dgm:pt modelId="{A6E9F3FA-C904-4CED-9620-ACAD24551E8C}">
      <dgm:prSet/>
      <dgm:spPr/>
      <dgm:t>
        <a:bodyPr/>
        <a:lstStyle/>
        <a:p>
          <a:r>
            <a:rPr lang="en-US"/>
            <a:t>Company background</a:t>
          </a:r>
        </a:p>
      </dgm:t>
    </dgm:pt>
    <dgm:pt modelId="{EF360545-4C68-45C1-A1FF-FF7970D24C20}" type="parTrans" cxnId="{95EFCC63-7893-4765-9C73-16888E370E3C}">
      <dgm:prSet/>
      <dgm:spPr/>
      <dgm:t>
        <a:bodyPr/>
        <a:lstStyle/>
        <a:p>
          <a:endParaRPr lang="en-US"/>
        </a:p>
      </dgm:t>
    </dgm:pt>
    <dgm:pt modelId="{7E27E4DD-D967-42CF-90B3-95205061F418}" type="sibTrans" cxnId="{95EFCC63-7893-4765-9C73-16888E370E3C}">
      <dgm:prSet/>
      <dgm:spPr/>
      <dgm:t>
        <a:bodyPr/>
        <a:lstStyle/>
        <a:p>
          <a:endParaRPr lang="en-US"/>
        </a:p>
      </dgm:t>
    </dgm:pt>
    <dgm:pt modelId="{93CB5DE8-FC87-44F7-93B7-5130A8FC2347}">
      <dgm:prSet/>
      <dgm:spPr/>
      <dgm:t>
        <a:bodyPr/>
        <a:lstStyle/>
        <a:p>
          <a:r>
            <a:rPr lang="en-US"/>
            <a:t>Job Analysis </a:t>
          </a:r>
        </a:p>
      </dgm:t>
    </dgm:pt>
    <dgm:pt modelId="{2A87AB46-5DD7-479C-94C7-AA8655EE7CF6}" type="parTrans" cxnId="{B7B9F6A5-3EDB-478D-BA3E-64651434DC8E}">
      <dgm:prSet/>
      <dgm:spPr/>
      <dgm:t>
        <a:bodyPr/>
        <a:lstStyle/>
        <a:p>
          <a:endParaRPr lang="en-US"/>
        </a:p>
      </dgm:t>
    </dgm:pt>
    <dgm:pt modelId="{782B626B-A1A7-485D-B8A6-119B1050311D}" type="sibTrans" cxnId="{B7B9F6A5-3EDB-478D-BA3E-64651434DC8E}">
      <dgm:prSet/>
      <dgm:spPr/>
      <dgm:t>
        <a:bodyPr/>
        <a:lstStyle/>
        <a:p>
          <a:endParaRPr lang="en-US"/>
        </a:p>
      </dgm:t>
    </dgm:pt>
    <dgm:pt modelId="{70F95682-9C6C-4153-B322-87B232604E92}">
      <dgm:prSet/>
      <dgm:spPr/>
      <dgm:t>
        <a:bodyPr/>
        <a:lstStyle/>
        <a:p>
          <a:r>
            <a:rPr lang="en-US"/>
            <a:t>Job description </a:t>
          </a:r>
        </a:p>
      </dgm:t>
    </dgm:pt>
    <dgm:pt modelId="{B051CE67-ABA3-4A8C-9914-EF3060D17AD9}" type="parTrans" cxnId="{2DB5633D-9C1A-4BFD-B171-A03F3FF02EFA}">
      <dgm:prSet/>
      <dgm:spPr/>
      <dgm:t>
        <a:bodyPr/>
        <a:lstStyle/>
        <a:p>
          <a:endParaRPr lang="en-US"/>
        </a:p>
      </dgm:t>
    </dgm:pt>
    <dgm:pt modelId="{175CBB09-AA45-40BA-9A4B-FB7B65D9DCB8}" type="sibTrans" cxnId="{2DB5633D-9C1A-4BFD-B171-A03F3FF02EFA}">
      <dgm:prSet/>
      <dgm:spPr/>
      <dgm:t>
        <a:bodyPr/>
        <a:lstStyle/>
        <a:p>
          <a:endParaRPr lang="en-US"/>
        </a:p>
      </dgm:t>
    </dgm:pt>
    <dgm:pt modelId="{ADF19C31-E996-4DFD-8BDA-3D8828EC9C61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52A2BC8B-861B-4624-BD06-5BA6B9C37603}" type="parTrans" cxnId="{D3FFC530-4CAD-42A2-9C28-550924331481}">
      <dgm:prSet/>
      <dgm:spPr/>
      <dgm:t>
        <a:bodyPr/>
        <a:lstStyle/>
        <a:p>
          <a:endParaRPr lang="en-US"/>
        </a:p>
      </dgm:t>
    </dgm:pt>
    <dgm:pt modelId="{41A6B8C9-191F-4C60-8892-D08E8113A043}" type="sibTrans" cxnId="{D3FFC530-4CAD-42A2-9C28-550924331481}">
      <dgm:prSet/>
      <dgm:spPr/>
      <dgm:t>
        <a:bodyPr/>
        <a:lstStyle/>
        <a:p>
          <a:endParaRPr lang="en-US"/>
        </a:p>
      </dgm:t>
    </dgm:pt>
    <dgm:pt modelId="{7A06F240-D5DF-46EB-A7BF-C10DC841B169}">
      <dgm:prSet/>
      <dgm:spPr/>
      <dgm:t>
        <a:bodyPr/>
        <a:lstStyle/>
        <a:p>
          <a:r>
            <a:rPr lang="en-US"/>
            <a:t>Behaviorist Learning theory</a:t>
          </a:r>
        </a:p>
      </dgm:t>
    </dgm:pt>
    <dgm:pt modelId="{0C71E2EB-B67C-4E71-ACA9-FEA48B64E2B5}" type="parTrans" cxnId="{0B50E460-EC09-4D29-B863-77E81E64005B}">
      <dgm:prSet/>
      <dgm:spPr/>
      <dgm:t>
        <a:bodyPr/>
        <a:lstStyle/>
        <a:p>
          <a:endParaRPr lang="en-US"/>
        </a:p>
      </dgm:t>
    </dgm:pt>
    <dgm:pt modelId="{D749EC4C-1746-49A4-BCF5-B53679A94105}" type="sibTrans" cxnId="{0B50E460-EC09-4D29-B863-77E81E64005B}">
      <dgm:prSet/>
      <dgm:spPr/>
      <dgm:t>
        <a:bodyPr/>
        <a:lstStyle/>
        <a:p>
          <a:endParaRPr lang="en-US"/>
        </a:p>
      </dgm:t>
    </dgm:pt>
    <dgm:pt modelId="{0DBDE68A-5BE9-47E3-9047-FEB54169A786}">
      <dgm:prSet/>
      <dgm:spPr/>
      <dgm:t>
        <a:bodyPr/>
        <a:lstStyle/>
        <a:p>
          <a:r>
            <a:rPr lang="en-US"/>
            <a:t>Cognitivist Learning theory</a:t>
          </a:r>
        </a:p>
      </dgm:t>
    </dgm:pt>
    <dgm:pt modelId="{D110D654-D1F1-4C6E-950E-5C1433C3D3C9}" type="parTrans" cxnId="{650E1753-67B1-45AE-82CD-F29675ECE467}">
      <dgm:prSet/>
      <dgm:spPr/>
      <dgm:t>
        <a:bodyPr/>
        <a:lstStyle/>
        <a:p>
          <a:endParaRPr lang="en-US"/>
        </a:p>
      </dgm:t>
    </dgm:pt>
    <dgm:pt modelId="{3D74C168-7911-43B0-88EF-F3CF8FDEDBE3}" type="sibTrans" cxnId="{650E1753-67B1-45AE-82CD-F29675ECE467}">
      <dgm:prSet/>
      <dgm:spPr/>
      <dgm:t>
        <a:bodyPr/>
        <a:lstStyle/>
        <a:p>
          <a:endParaRPr lang="en-US"/>
        </a:p>
      </dgm:t>
    </dgm:pt>
    <dgm:pt modelId="{133D572D-7196-4A37-BD55-A2CF97B19212}">
      <dgm:prSet/>
      <dgm:spPr/>
      <dgm:t>
        <a:bodyPr/>
        <a:lstStyle/>
        <a:p>
          <a:r>
            <a:rPr lang="en-US"/>
            <a:t>Human/Experiential Learning theory</a:t>
          </a:r>
        </a:p>
      </dgm:t>
    </dgm:pt>
    <dgm:pt modelId="{BE2F7F5F-879F-4C52-A3A8-2A9401874442}" type="parTrans" cxnId="{33E9E3B9-C605-4BE8-8680-E0AF62B9EF4F}">
      <dgm:prSet/>
      <dgm:spPr/>
      <dgm:t>
        <a:bodyPr/>
        <a:lstStyle/>
        <a:p>
          <a:endParaRPr lang="en-US"/>
        </a:p>
      </dgm:t>
    </dgm:pt>
    <dgm:pt modelId="{FE91A4DF-A1E8-4D22-9C5B-080F72AC42FF}" type="sibTrans" cxnId="{33E9E3B9-C605-4BE8-8680-E0AF62B9EF4F}">
      <dgm:prSet/>
      <dgm:spPr/>
      <dgm:t>
        <a:bodyPr/>
        <a:lstStyle/>
        <a:p>
          <a:endParaRPr lang="en-US"/>
        </a:p>
      </dgm:t>
    </dgm:pt>
    <dgm:pt modelId="{CE05196F-437C-4A53-B5E2-37D55901AAB7}">
      <dgm:prSet/>
      <dgm:spPr/>
      <dgm:t>
        <a:bodyPr/>
        <a:lstStyle/>
        <a:p>
          <a:r>
            <a:rPr lang="en-US"/>
            <a:t>Conclusion</a:t>
          </a:r>
        </a:p>
      </dgm:t>
    </dgm:pt>
    <dgm:pt modelId="{E4AAF287-E844-422A-A9C5-855B1ED6F01B}" type="parTrans" cxnId="{1C31ED2A-89D3-4A49-A2BF-AE86A9130711}">
      <dgm:prSet/>
      <dgm:spPr/>
      <dgm:t>
        <a:bodyPr/>
        <a:lstStyle/>
        <a:p>
          <a:endParaRPr lang="en-US"/>
        </a:p>
      </dgm:t>
    </dgm:pt>
    <dgm:pt modelId="{EBB3D9AD-FBDF-45A4-A2E9-280B7C1AF2F1}" type="sibTrans" cxnId="{1C31ED2A-89D3-4A49-A2BF-AE86A9130711}">
      <dgm:prSet/>
      <dgm:spPr/>
      <dgm:t>
        <a:bodyPr/>
        <a:lstStyle/>
        <a:p>
          <a:endParaRPr lang="en-US"/>
        </a:p>
      </dgm:t>
    </dgm:pt>
    <dgm:pt modelId="{939CF05A-8565-4B0D-B533-75DFC66FDC9B}">
      <dgm:prSet/>
      <dgm:spPr/>
      <dgm:t>
        <a:bodyPr/>
        <a:lstStyle/>
        <a:p>
          <a:r>
            <a:rPr lang="en-US"/>
            <a:t>References </a:t>
          </a:r>
        </a:p>
      </dgm:t>
    </dgm:pt>
    <dgm:pt modelId="{3ED3A63D-7331-4662-BC29-C39CBA33CF63}" type="parTrans" cxnId="{DEA6370E-EF18-4197-BDC0-E62B172ACADD}">
      <dgm:prSet/>
      <dgm:spPr/>
      <dgm:t>
        <a:bodyPr/>
        <a:lstStyle/>
        <a:p>
          <a:endParaRPr lang="en-US"/>
        </a:p>
      </dgm:t>
    </dgm:pt>
    <dgm:pt modelId="{B3AA3C1D-99EE-4E9A-B14B-6897E01C74F7}" type="sibTrans" cxnId="{DEA6370E-EF18-4197-BDC0-E62B172ACADD}">
      <dgm:prSet/>
      <dgm:spPr/>
      <dgm:t>
        <a:bodyPr/>
        <a:lstStyle/>
        <a:p>
          <a:endParaRPr lang="en-US"/>
        </a:p>
      </dgm:t>
    </dgm:pt>
    <dgm:pt modelId="{80792D32-09D8-46A5-A1EC-A772EDE873DD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Recruitment Process</a:t>
          </a:r>
        </a:p>
      </dgm:t>
    </dgm:pt>
    <dgm:pt modelId="{04E8FAA9-3A39-46FC-AD71-810F90747797}" type="parTrans" cxnId="{6C6F8B81-05D3-47CD-82F8-A444DF5E52BE}">
      <dgm:prSet/>
      <dgm:spPr/>
    </dgm:pt>
    <dgm:pt modelId="{A05A4AD6-E48E-4045-8A0F-7C7750980D74}" type="sibTrans" cxnId="{6C6F8B81-05D3-47CD-82F8-A444DF5E52BE}">
      <dgm:prSet/>
      <dgm:spPr/>
    </dgm:pt>
    <dgm:pt modelId="{58039ED1-6904-4776-85F1-EAD9D04FAAF5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Interview Questions</a:t>
          </a:r>
        </a:p>
      </dgm:t>
    </dgm:pt>
    <dgm:pt modelId="{350FB76D-BD34-4568-A51A-5471538ADD14}" type="parTrans" cxnId="{2CDC16D7-EBCA-4DD2-B5C2-CD3447822B3B}">
      <dgm:prSet/>
      <dgm:spPr/>
    </dgm:pt>
    <dgm:pt modelId="{470BC540-0A50-4765-8066-75787E7E0D7F}" type="sibTrans" cxnId="{2CDC16D7-EBCA-4DD2-B5C2-CD3447822B3B}">
      <dgm:prSet/>
      <dgm:spPr/>
    </dgm:pt>
    <dgm:pt modelId="{C93BD027-1D50-4DD4-9950-4D71A5582EB2}" type="pres">
      <dgm:prSet presAssocID="{5AFE0544-6C64-4808-85B0-1B78A21CEFF2}" presName="vert0" presStyleCnt="0">
        <dgm:presLayoutVars>
          <dgm:dir/>
          <dgm:animOne val="branch"/>
          <dgm:animLvl val="lvl"/>
        </dgm:presLayoutVars>
      </dgm:prSet>
      <dgm:spPr/>
    </dgm:pt>
    <dgm:pt modelId="{92E39533-0CFA-4FBF-835A-57D5A66D02B0}" type="pres">
      <dgm:prSet presAssocID="{7E2C56DC-8551-4D69-860C-E5C8BC9522D6}" presName="thickLine" presStyleLbl="alignNode1" presStyleIdx="0" presStyleCnt="12"/>
      <dgm:spPr/>
    </dgm:pt>
    <dgm:pt modelId="{E6E9D756-EFA8-4113-AB97-AC4E22DE062C}" type="pres">
      <dgm:prSet presAssocID="{7E2C56DC-8551-4D69-860C-E5C8BC9522D6}" presName="horz1" presStyleCnt="0"/>
      <dgm:spPr/>
    </dgm:pt>
    <dgm:pt modelId="{6A7290FE-57B1-45EA-B41B-F946233F8093}" type="pres">
      <dgm:prSet presAssocID="{7E2C56DC-8551-4D69-860C-E5C8BC9522D6}" presName="tx1" presStyleLbl="revTx" presStyleIdx="0" presStyleCnt="12"/>
      <dgm:spPr/>
    </dgm:pt>
    <dgm:pt modelId="{27BF0A2D-991E-4A26-8A23-CBD0EE2ED103}" type="pres">
      <dgm:prSet presAssocID="{7E2C56DC-8551-4D69-860C-E5C8BC9522D6}" presName="vert1" presStyleCnt="0"/>
      <dgm:spPr/>
    </dgm:pt>
    <dgm:pt modelId="{39923ED4-AF5D-498E-B686-5B56DFD8C93E}" type="pres">
      <dgm:prSet presAssocID="{A6E9F3FA-C904-4CED-9620-ACAD24551E8C}" presName="thickLine" presStyleLbl="alignNode1" presStyleIdx="1" presStyleCnt="12"/>
      <dgm:spPr/>
    </dgm:pt>
    <dgm:pt modelId="{ABD26018-76FE-4D38-8234-467E220812A8}" type="pres">
      <dgm:prSet presAssocID="{A6E9F3FA-C904-4CED-9620-ACAD24551E8C}" presName="horz1" presStyleCnt="0"/>
      <dgm:spPr/>
    </dgm:pt>
    <dgm:pt modelId="{74934F10-1F72-4965-8731-B3D667B9B8C8}" type="pres">
      <dgm:prSet presAssocID="{A6E9F3FA-C904-4CED-9620-ACAD24551E8C}" presName="tx1" presStyleLbl="revTx" presStyleIdx="1" presStyleCnt="12"/>
      <dgm:spPr/>
    </dgm:pt>
    <dgm:pt modelId="{91EB1B34-88EE-40E3-BA59-42FB7478BDDB}" type="pres">
      <dgm:prSet presAssocID="{A6E9F3FA-C904-4CED-9620-ACAD24551E8C}" presName="vert1" presStyleCnt="0"/>
      <dgm:spPr/>
    </dgm:pt>
    <dgm:pt modelId="{91AFC34D-71FA-4A27-9980-7E7DEC8EAD0D}" type="pres">
      <dgm:prSet presAssocID="{93CB5DE8-FC87-44F7-93B7-5130A8FC2347}" presName="thickLine" presStyleLbl="alignNode1" presStyleIdx="2" presStyleCnt="12"/>
      <dgm:spPr/>
    </dgm:pt>
    <dgm:pt modelId="{88E9ACD9-2878-480C-9E43-FE78062FFEA4}" type="pres">
      <dgm:prSet presAssocID="{93CB5DE8-FC87-44F7-93B7-5130A8FC2347}" presName="horz1" presStyleCnt="0"/>
      <dgm:spPr/>
    </dgm:pt>
    <dgm:pt modelId="{918A5B1E-B2E2-4C49-A7BD-6CDA8B8EF325}" type="pres">
      <dgm:prSet presAssocID="{93CB5DE8-FC87-44F7-93B7-5130A8FC2347}" presName="tx1" presStyleLbl="revTx" presStyleIdx="2" presStyleCnt="12"/>
      <dgm:spPr/>
    </dgm:pt>
    <dgm:pt modelId="{ADAA3D9E-D919-4500-803A-DFE4680E0421}" type="pres">
      <dgm:prSet presAssocID="{93CB5DE8-FC87-44F7-93B7-5130A8FC2347}" presName="vert1" presStyleCnt="0"/>
      <dgm:spPr/>
    </dgm:pt>
    <dgm:pt modelId="{72C1963A-9535-4934-84C2-CE6C1DCD8DAC}" type="pres">
      <dgm:prSet presAssocID="{70F95682-9C6C-4153-B322-87B232604E92}" presName="thickLine" presStyleLbl="alignNode1" presStyleIdx="3" presStyleCnt="12"/>
      <dgm:spPr/>
    </dgm:pt>
    <dgm:pt modelId="{F601363E-1B12-4AE2-85B7-E6EE461F0B96}" type="pres">
      <dgm:prSet presAssocID="{70F95682-9C6C-4153-B322-87B232604E92}" presName="horz1" presStyleCnt="0"/>
      <dgm:spPr/>
    </dgm:pt>
    <dgm:pt modelId="{E0941130-227B-48CC-80E8-090B55B030E7}" type="pres">
      <dgm:prSet presAssocID="{70F95682-9C6C-4153-B322-87B232604E92}" presName="tx1" presStyleLbl="revTx" presStyleIdx="3" presStyleCnt="12"/>
      <dgm:spPr/>
    </dgm:pt>
    <dgm:pt modelId="{944083B9-9E5B-4253-BD49-4AF7A63470DD}" type="pres">
      <dgm:prSet presAssocID="{70F95682-9C6C-4153-B322-87B232604E92}" presName="vert1" presStyleCnt="0"/>
      <dgm:spPr/>
    </dgm:pt>
    <dgm:pt modelId="{E91EA217-6A65-4CD0-9167-69E2E22D524F}" type="pres">
      <dgm:prSet presAssocID="{ADF19C31-E996-4DFD-8BDA-3D8828EC9C61}" presName="thickLine" presStyleLbl="alignNode1" presStyleIdx="4" presStyleCnt="12"/>
      <dgm:spPr/>
    </dgm:pt>
    <dgm:pt modelId="{D42D010C-6ECE-4FE2-B6C4-CF4ED875C684}" type="pres">
      <dgm:prSet presAssocID="{ADF19C31-E996-4DFD-8BDA-3D8828EC9C61}" presName="horz1" presStyleCnt="0"/>
      <dgm:spPr/>
    </dgm:pt>
    <dgm:pt modelId="{02873D91-58EA-47C4-A557-83DE6ABF377C}" type="pres">
      <dgm:prSet presAssocID="{ADF19C31-E996-4DFD-8BDA-3D8828EC9C61}" presName="tx1" presStyleLbl="revTx" presStyleIdx="4" presStyleCnt="12"/>
      <dgm:spPr/>
    </dgm:pt>
    <dgm:pt modelId="{7DE3F68C-4D92-448A-93C1-639F61F3DE15}" type="pres">
      <dgm:prSet presAssocID="{ADF19C31-E996-4DFD-8BDA-3D8828EC9C61}" presName="vert1" presStyleCnt="0"/>
      <dgm:spPr/>
    </dgm:pt>
    <dgm:pt modelId="{9D29724F-EB1D-4503-AD52-661E14B2B646}" type="pres">
      <dgm:prSet presAssocID="{80792D32-09D8-46A5-A1EC-A772EDE873DD}" presName="thickLine" presStyleLbl="alignNode1" presStyleIdx="5" presStyleCnt="12"/>
      <dgm:spPr/>
    </dgm:pt>
    <dgm:pt modelId="{A59D84F9-3561-482E-A5A7-A4C181A4BD36}" type="pres">
      <dgm:prSet presAssocID="{80792D32-09D8-46A5-A1EC-A772EDE873DD}" presName="horz1" presStyleCnt="0"/>
      <dgm:spPr/>
    </dgm:pt>
    <dgm:pt modelId="{9603BEB3-71D0-4487-AA71-7281A8094AFD}" type="pres">
      <dgm:prSet presAssocID="{80792D32-09D8-46A5-A1EC-A772EDE873DD}" presName="tx1" presStyleLbl="revTx" presStyleIdx="5" presStyleCnt="12"/>
      <dgm:spPr/>
    </dgm:pt>
    <dgm:pt modelId="{0A90DA4F-90E2-4621-9DEE-61542251AC49}" type="pres">
      <dgm:prSet presAssocID="{80792D32-09D8-46A5-A1EC-A772EDE873DD}" presName="vert1" presStyleCnt="0"/>
      <dgm:spPr/>
    </dgm:pt>
    <dgm:pt modelId="{293C8208-3539-46D1-BCBE-8E204E8FB163}" type="pres">
      <dgm:prSet presAssocID="{58039ED1-6904-4776-85F1-EAD9D04FAAF5}" presName="thickLine" presStyleLbl="alignNode1" presStyleIdx="6" presStyleCnt="12"/>
      <dgm:spPr/>
    </dgm:pt>
    <dgm:pt modelId="{E742A1F4-4B02-4066-9DA1-41A16F9A42F8}" type="pres">
      <dgm:prSet presAssocID="{58039ED1-6904-4776-85F1-EAD9D04FAAF5}" presName="horz1" presStyleCnt="0"/>
      <dgm:spPr/>
    </dgm:pt>
    <dgm:pt modelId="{4F78EEBC-A91B-4C71-BF60-6336623FEEBC}" type="pres">
      <dgm:prSet presAssocID="{58039ED1-6904-4776-85F1-EAD9D04FAAF5}" presName="tx1" presStyleLbl="revTx" presStyleIdx="6" presStyleCnt="12"/>
      <dgm:spPr/>
    </dgm:pt>
    <dgm:pt modelId="{30D23036-9FDE-4201-9D15-B32183DA5ED8}" type="pres">
      <dgm:prSet presAssocID="{58039ED1-6904-4776-85F1-EAD9D04FAAF5}" presName="vert1" presStyleCnt="0"/>
      <dgm:spPr/>
    </dgm:pt>
    <dgm:pt modelId="{F19A1F77-CABA-4CAF-94C1-C0865EA167F7}" type="pres">
      <dgm:prSet presAssocID="{7A06F240-D5DF-46EB-A7BF-C10DC841B169}" presName="thickLine" presStyleLbl="alignNode1" presStyleIdx="7" presStyleCnt="12"/>
      <dgm:spPr/>
    </dgm:pt>
    <dgm:pt modelId="{8F1894A2-F1EB-49C3-9FA8-0078FA3AEB0E}" type="pres">
      <dgm:prSet presAssocID="{7A06F240-D5DF-46EB-A7BF-C10DC841B169}" presName="horz1" presStyleCnt="0"/>
      <dgm:spPr/>
    </dgm:pt>
    <dgm:pt modelId="{C71B990F-D79E-402E-A0F1-BFC315B580C7}" type="pres">
      <dgm:prSet presAssocID="{7A06F240-D5DF-46EB-A7BF-C10DC841B169}" presName="tx1" presStyleLbl="revTx" presStyleIdx="7" presStyleCnt="12"/>
      <dgm:spPr/>
    </dgm:pt>
    <dgm:pt modelId="{DE192DF7-BF36-4BF7-A406-B7462771E930}" type="pres">
      <dgm:prSet presAssocID="{7A06F240-D5DF-46EB-A7BF-C10DC841B169}" presName="vert1" presStyleCnt="0"/>
      <dgm:spPr/>
    </dgm:pt>
    <dgm:pt modelId="{F5502273-A0F4-460C-8003-05C1151CAEBE}" type="pres">
      <dgm:prSet presAssocID="{0DBDE68A-5BE9-47E3-9047-FEB54169A786}" presName="thickLine" presStyleLbl="alignNode1" presStyleIdx="8" presStyleCnt="12"/>
      <dgm:spPr/>
    </dgm:pt>
    <dgm:pt modelId="{D7DA3CBC-0B53-4D44-87EA-6CE8782E1DCC}" type="pres">
      <dgm:prSet presAssocID="{0DBDE68A-5BE9-47E3-9047-FEB54169A786}" presName="horz1" presStyleCnt="0"/>
      <dgm:spPr/>
    </dgm:pt>
    <dgm:pt modelId="{926A3955-C81D-4CAE-8ED4-F25F4C43034B}" type="pres">
      <dgm:prSet presAssocID="{0DBDE68A-5BE9-47E3-9047-FEB54169A786}" presName="tx1" presStyleLbl="revTx" presStyleIdx="8" presStyleCnt="12"/>
      <dgm:spPr/>
    </dgm:pt>
    <dgm:pt modelId="{6DC365A4-1B35-437F-B316-CCE12953D0EA}" type="pres">
      <dgm:prSet presAssocID="{0DBDE68A-5BE9-47E3-9047-FEB54169A786}" presName="vert1" presStyleCnt="0"/>
      <dgm:spPr/>
    </dgm:pt>
    <dgm:pt modelId="{E79228CB-5160-4F79-B8FD-1B272628B217}" type="pres">
      <dgm:prSet presAssocID="{133D572D-7196-4A37-BD55-A2CF97B19212}" presName="thickLine" presStyleLbl="alignNode1" presStyleIdx="9" presStyleCnt="12"/>
      <dgm:spPr/>
    </dgm:pt>
    <dgm:pt modelId="{0483655A-64B6-4D16-B4BB-253AA00A3A33}" type="pres">
      <dgm:prSet presAssocID="{133D572D-7196-4A37-BD55-A2CF97B19212}" presName="horz1" presStyleCnt="0"/>
      <dgm:spPr/>
    </dgm:pt>
    <dgm:pt modelId="{311112FE-470B-47D5-9B09-B20E73431F92}" type="pres">
      <dgm:prSet presAssocID="{133D572D-7196-4A37-BD55-A2CF97B19212}" presName="tx1" presStyleLbl="revTx" presStyleIdx="9" presStyleCnt="12"/>
      <dgm:spPr/>
    </dgm:pt>
    <dgm:pt modelId="{7B834603-5931-4D9A-917A-FAD2CCD6B965}" type="pres">
      <dgm:prSet presAssocID="{133D572D-7196-4A37-BD55-A2CF97B19212}" presName="vert1" presStyleCnt="0"/>
      <dgm:spPr/>
    </dgm:pt>
    <dgm:pt modelId="{F859F091-59CA-4E83-836A-BA68287D407D}" type="pres">
      <dgm:prSet presAssocID="{CE05196F-437C-4A53-B5E2-37D55901AAB7}" presName="thickLine" presStyleLbl="alignNode1" presStyleIdx="10" presStyleCnt="12"/>
      <dgm:spPr/>
    </dgm:pt>
    <dgm:pt modelId="{B07265D5-458A-4C75-BC41-B4D33A96E6AD}" type="pres">
      <dgm:prSet presAssocID="{CE05196F-437C-4A53-B5E2-37D55901AAB7}" presName="horz1" presStyleCnt="0"/>
      <dgm:spPr/>
    </dgm:pt>
    <dgm:pt modelId="{9B11D9DE-FBDE-4B5A-9F0F-0C1313F82A4B}" type="pres">
      <dgm:prSet presAssocID="{CE05196F-437C-4A53-B5E2-37D55901AAB7}" presName="tx1" presStyleLbl="revTx" presStyleIdx="10" presStyleCnt="12"/>
      <dgm:spPr/>
    </dgm:pt>
    <dgm:pt modelId="{7854A0CC-A43E-410F-8E4B-F989C972AB89}" type="pres">
      <dgm:prSet presAssocID="{CE05196F-437C-4A53-B5E2-37D55901AAB7}" presName="vert1" presStyleCnt="0"/>
      <dgm:spPr/>
    </dgm:pt>
    <dgm:pt modelId="{961C1333-64CA-4414-A982-46A23F4CF3CF}" type="pres">
      <dgm:prSet presAssocID="{939CF05A-8565-4B0D-B533-75DFC66FDC9B}" presName="thickLine" presStyleLbl="alignNode1" presStyleIdx="11" presStyleCnt="12"/>
      <dgm:spPr/>
    </dgm:pt>
    <dgm:pt modelId="{8D0EE38F-9963-4792-B442-5D554D856705}" type="pres">
      <dgm:prSet presAssocID="{939CF05A-8565-4B0D-B533-75DFC66FDC9B}" presName="horz1" presStyleCnt="0"/>
      <dgm:spPr/>
    </dgm:pt>
    <dgm:pt modelId="{8A120A5B-739D-4E99-ACCE-991CA35DB4D8}" type="pres">
      <dgm:prSet presAssocID="{939CF05A-8565-4B0D-B533-75DFC66FDC9B}" presName="tx1" presStyleLbl="revTx" presStyleIdx="11" presStyleCnt="12"/>
      <dgm:spPr/>
    </dgm:pt>
    <dgm:pt modelId="{EB670A54-3D08-46A6-8ECA-989883B0A0A0}" type="pres">
      <dgm:prSet presAssocID="{939CF05A-8565-4B0D-B533-75DFC66FDC9B}" presName="vert1" presStyleCnt="0"/>
      <dgm:spPr/>
    </dgm:pt>
  </dgm:ptLst>
  <dgm:cxnLst>
    <dgm:cxn modelId="{DEA6370E-EF18-4197-BDC0-E62B172ACADD}" srcId="{5AFE0544-6C64-4808-85B0-1B78A21CEFF2}" destId="{939CF05A-8565-4B0D-B533-75DFC66FDC9B}" srcOrd="11" destOrd="0" parTransId="{3ED3A63D-7331-4662-BC29-C39CBA33CF63}" sibTransId="{B3AA3C1D-99EE-4E9A-B14B-6897E01C74F7}"/>
    <dgm:cxn modelId="{1C31ED2A-89D3-4A49-A2BF-AE86A9130711}" srcId="{5AFE0544-6C64-4808-85B0-1B78A21CEFF2}" destId="{CE05196F-437C-4A53-B5E2-37D55901AAB7}" srcOrd="10" destOrd="0" parTransId="{E4AAF287-E844-422A-A9C5-855B1ED6F01B}" sibTransId="{EBB3D9AD-FBDF-45A4-A2E9-280B7C1AF2F1}"/>
    <dgm:cxn modelId="{CAAE642F-1F0A-4F82-8CC0-AC397C398C38}" type="presOf" srcId="{CE05196F-437C-4A53-B5E2-37D55901AAB7}" destId="{9B11D9DE-FBDE-4B5A-9F0F-0C1313F82A4B}" srcOrd="0" destOrd="0" presId="urn:microsoft.com/office/officeart/2008/layout/LinedList"/>
    <dgm:cxn modelId="{D3FFC530-4CAD-42A2-9C28-550924331481}" srcId="{5AFE0544-6C64-4808-85B0-1B78A21CEFF2}" destId="{ADF19C31-E996-4DFD-8BDA-3D8828EC9C61}" srcOrd="4" destOrd="0" parTransId="{52A2BC8B-861B-4624-BD06-5BA6B9C37603}" sibTransId="{41A6B8C9-191F-4C60-8892-D08E8113A043}"/>
    <dgm:cxn modelId="{37A74535-3551-45EE-A81A-6901E2518CC3}" type="presOf" srcId="{133D572D-7196-4A37-BD55-A2CF97B19212}" destId="{311112FE-470B-47D5-9B09-B20E73431F92}" srcOrd="0" destOrd="0" presId="urn:microsoft.com/office/officeart/2008/layout/LinedList"/>
    <dgm:cxn modelId="{2DB5633D-9C1A-4BFD-B171-A03F3FF02EFA}" srcId="{5AFE0544-6C64-4808-85B0-1B78A21CEFF2}" destId="{70F95682-9C6C-4153-B322-87B232604E92}" srcOrd="3" destOrd="0" parTransId="{B051CE67-ABA3-4A8C-9914-EF3060D17AD9}" sibTransId="{175CBB09-AA45-40BA-9A4B-FB7B65D9DCB8}"/>
    <dgm:cxn modelId="{FCA4625B-6969-4C42-866C-994DD740CC0B}" type="presOf" srcId="{A6E9F3FA-C904-4CED-9620-ACAD24551E8C}" destId="{74934F10-1F72-4965-8731-B3D667B9B8C8}" srcOrd="0" destOrd="0" presId="urn:microsoft.com/office/officeart/2008/layout/LinedList"/>
    <dgm:cxn modelId="{0B50E460-EC09-4D29-B863-77E81E64005B}" srcId="{5AFE0544-6C64-4808-85B0-1B78A21CEFF2}" destId="{7A06F240-D5DF-46EB-A7BF-C10DC841B169}" srcOrd="7" destOrd="0" parTransId="{0C71E2EB-B67C-4E71-ACA9-FEA48B64E2B5}" sibTransId="{D749EC4C-1746-49A4-BCF5-B53679A94105}"/>
    <dgm:cxn modelId="{95EFCC63-7893-4765-9C73-16888E370E3C}" srcId="{5AFE0544-6C64-4808-85B0-1B78A21CEFF2}" destId="{A6E9F3FA-C904-4CED-9620-ACAD24551E8C}" srcOrd="1" destOrd="0" parTransId="{EF360545-4C68-45C1-A1FF-FF7970D24C20}" sibTransId="{7E27E4DD-D967-42CF-90B3-95205061F418}"/>
    <dgm:cxn modelId="{C2B1B666-76DD-4616-8D8A-7E13E5B52FBD}" type="presOf" srcId="{58039ED1-6904-4776-85F1-EAD9D04FAAF5}" destId="{4F78EEBC-A91B-4C71-BF60-6336623FEEBC}" srcOrd="0" destOrd="0" presId="urn:microsoft.com/office/officeart/2008/layout/LinedList"/>
    <dgm:cxn modelId="{CBD1034B-0C7B-4AAE-8B7E-C3C62662CF30}" type="presOf" srcId="{0DBDE68A-5BE9-47E3-9047-FEB54169A786}" destId="{926A3955-C81D-4CAE-8ED4-F25F4C43034B}" srcOrd="0" destOrd="0" presId="urn:microsoft.com/office/officeart/2008/layout/LinedList"/>
    <dgm:cxn modelId="{4F5A4B6C-9A27-4CAF-AD23-63C04D2B3BC0}" type="presOf" srcId="{5AFE0544-6C64-4808-85B0-1B78A21CEFF2}" destId="{C93BD027-1D50-4DD4-9950-4D71A5582EB2}" srcOrd="0" destOrd="0" presId="urn:microsoft.com/office/officeart/2008/layout/LinedList"/>
    <dgm:cxn modelId="{650E1753-67B1-45AE-82CD-F29675ECE467}" srcId="{5AFE0544-6C64-4808-85B0-1B78A21CEFF2}" destId="{0DBDE68A-5BE9-47E3-9047-FEB54169A786}" srcOrd="8" destOrd="0" parTransId="{D110D654-D1F1-4C6E-950E-5C1433C3D3C9}" sibTransId="{3D74C168-7911-43B0-88EF-F3CF8FDEDBE3}"/>
    <dgm:cxn modelId="{0BDC3F59-5359-4D17-85B2-27B51C2B37AA}" type="presOf" srcId="{93CB5DE8-FC87-44F7-93B7-5130A8FC2347}" destId="{918A5B1E-B2E2-4C49-A7BD-6CDA8B8EF325}" srcOrd="0" destOrd="0" presId="urn:microsoft.com/office/officeart/2008/layout/LinedList"/>
    <dgm:cxn modelId="{97407F5A-ECB7-4145-8611-BC73B12666A4}" type="presOf" srcId="{7A06F240-D5DF-46EB-A7BF-C10DC841B169}" destId="{C71B990F-D79E-402E-A0F1-BFC315B580C7}" srcOrd="0" destOrd="0" presId="urn:microsoft.com/office/officeart/2008/layout/LinedList"/>
    <dgm:cxn modelId="{6C6F8B81-05D3-47CD-82F8-A444DF5E52BE}" srcId="{5AFE0544-6C64-4808-85B0-1B78A21CEFF2}" destId="{80792D32-09D8-46A5-A1EC-A772EDE873DD}" srcOrd="5" destOrd="0" parTransId="{04E8FAA9-3A39-46FC-AD71-810F90747797}" sibTransId="{A05A4AD6-E48E-4045-8A0F-7C7750980D74}"/>
    <dgm:cxn modelId="{E282F59B-AD08-405F-8099-AE7786CB6ABC}" type="presOf" srcId="{80792D32-09D8-46A5-A1EC-A772EDE873DD}" destId="{9603BEB3-71D0-4487-AA71-7281A8094AFD}" srcOrd="0" destOrd="0" presId="urn:microsoft.com/office/officeart/2008/layout/LinedList"/>
    <dgm:cxn modelId="{7CDEFEA3-515D-462A-B144-54AC298B9A0C}" type="presOf" srcId="{939CF05A-8565-4B0D-B533-75DFC66FDC9B}" destId="{8A120A5B-739D-4E99-ACCE-991CA35DB4D8}" srcOrd="0" destOrd="0" presId="urn:microsoft.com/office/officeart/2008/layout/LinedList"/>
    <dgm:cxn modelId="{B7B9F6A5-3EDB-478D-BA3E-64651434DC8E}" srcId="{5AFE0544-6C64-4808-85B0-1B78A21CEFF2}" destId="{93CB5DE8-FC87-44F7-93B7-5130A8FC2347}" srcOrd="2" destOrd="0" parTransId="{2A87AB46-5DD7-479C-94C7-AA8655EE7CF6}" sibTransId="{782B626B-A1A7-485D-B8A6-119B1050311D}"/>
    <dgm:cxn modelId="{33E9E3B9-C605-4BE8-8680-E0AF62B9EF4F}" srcId="{5AFE0544-6C64-4808-85B0-1B78A21CEFF2}" destId="{133D572D-7196-4A37-BD55-A2CF97B19212}" srcOrd="9" destOrd="0" parTransId="{BE2F7F5F-879F-4C52-A3A8-2A9401874442}" sibTransId="{FE91A4DF-A1E8-4D22-9C5B-080F72AC42FF}"/>
    <dgm:cxn modelId="{64D608CF-C33A-4D87-8D2B-4CBFB00491B9}" type="presOf" srcId="{7E2C56DC-8551-4D69-860C-E5C8BC9522D6}" destId="{6A7290FE-57B1-45EA-B41B-F946233F8093}" srcOrd="0" destOrd="0" presId="urn:microsoft.com/office/officeart/2008/layout/LinedList"/>
    <dgm:cxn modelId="{2CDC16D7-EBCA-4DD2-B5C2-CD3447822B3B}" srcId="{5AFE0544-6C64-4808-85B0-1B78A21CEFF2}" destId="{58039ED1-6904-4776-85F1-EAD9D04FAAF5}" srcOrd="6" destOrd="0" parTransId="{350FB76D-BD34-4568-A51A-5471538ADD14}" sibTransId="{470BC540-0A50-4765-8066-75787E7E0D7F}"/>
    <dgm:cxn modelId="{79C1A3D7-A8AB-491E-9116-81D545BA6EF6}" srcId="{5AFE0544-6C64-4808-85B0-1B78A21CEFF2}" destId="{7E2C56DC-8551-4D69-860C-E5C8BC9522D6}" srcOrd="0" destOrd="0" parTransId="{2B22CF5C-F76D-433F-AE4C-26E277FD1D6D}" sibTransId="{3A0DFF92-AC84-4FA9-8058-5929C724631E}"/>
    <dgm:cxn modelId="{AAB4E6E0-0127-4841-A798-93B90CB18B26}" type="presOf" srcId="{70F95682-9C6C-4153-B322-87B232604E92}" destId="{E0941130-227B-48CC-80E8-090B55B030E7}" srcOrd="0" destOrd="0" presId="urn:microsoft.com/office/officeart/2008/layout/LinedList"/>
    <dgm:cxn modelId="{BB65B9E8-3255-4009-8A8A-83B50C6BC6D4}" type="presOf" srcId="{ADF19C31-E996-4DFD-8BDA-3D8828EC9C61}" destId="{02873D91-58EA-47C4-A557-83DE6ABF377C}" srcOrd="0" destOrd="0" presId="urn:microsoft.com/office/officeart/2008/layout/LinedList"/>
    <dgm:cxn modelId="{496ED9B7-2B3F-4800-9E10-F37FDADE8D04}" type="presParOf" srcId="{C93BD027-1D50-4DD4-9950-4D71A5582EB2}" destId="{92E39533-0CFA-4FBF-835A-57D5A66D02B0}" srcOrd="0" destOrd="0" presId="urn:microsoft.com/office/officeart/2008/layout/LinedList"/>
    <dgm:cxn modelId="{2C751323-B16B-4367-93FC-0E32384336E6}" type="presParOf" srcId="{C93BD027-1D50-4DD4-9950-4D71A5582EB2}" destId="{E6E9D756-EFA8-4113-AB97-AC4E22DE062C}" srcOrd="1" destOrd="0" presId="urn:microsoft.com/office/officeart/2008/layout/LinedList"/>
    <dgm:cxn modelId="{2A9D3196-C01A-4864-8612-6BFD4E4D6387}" type="presParOf" srcId="{E6E9D756-EFA8-4113-AB97-AC4E22DE062C}" destId="{6A7290FE-57B1-45EA-B41B-F946233F8093}" srcOrd="0" destOrd="0" presId="urn:microsoft.com/office/officeart/2008/layout/LinedList"/>
    <dgm:cxn modelId="{F2FB220A-8988-4CE5-AAE4-3557D2262F57}" type="presParOf" srcId="{E6E9D756-EFA8-4113-AB97-AC4E22DE062C}" destId="{27BF0A2D-991E-4A26-8A23-CBD0EE2ED103}" srcOrd="1" destOrd="0" presId="urn:microsoft.com/office/officeart/2008/layout/LinedList"/>
    <dgm:cxn modelId="{004E9DE8-3D5D-4783-BB17-DA9B80D4F842}" type="presParOf" srcId="{C93BD027-1D50-4DD4-9950-4D71A5582EB2}" destId="{39923ED4-AF5D-498E-B686-5B56DFD8C93E}" srcOrd="2" destOrd="0" presId="urn:microsoft.com/office/officeart/2008/layout/LinedList"/>
    <dgm:cxn modelId="{E3326400-40B7-4C01-9500-5504345FB927}" type="presParOf" srcId="{C93BD027-1D50-4DD4-9950-4D71A5582EB2}" destId="{ABD26018-76FE-4D38-8234-467E220812A8}" srcOrd="3" destOrd="0" presId="urn:microsoft.com/office/officeart/2008/layout/LinedList"/>
    <dgm:cxn modelId="{DF8CB379-9192-4697-871A-5D33C445E48D}" type="presParOf" srcId="{ABD26018-76FE-4D38-8234-467E220812A8}" destId="{74934F10-1F72-4965-8731-B3D667B9B8C8}" srcOrd="0" destOrd="0" presId="urn:microsoft.com/office/officeart/2008/layout/LinedList"/>
    <dgm:cxn modelId="{81996B4F-B6BC-4D2B-B9FF-76729159FF91}" type="presParOf" srcId="{ABD26018-76FE-4D38-8234-467E220812A8}" destId="{91EB1B34-88EE-40E3-BA59-42FB7478BDDB}" srcOrd="1" destOrd="0" presId="urn:microsoft.com/office/officeart/2008/layout/LinedList"/>
    <dgm:cxn modelId="{94F99168-D45F-4B09-A21D-868DBCE55E10}" type="presParOf" srcId="{C93BD027-1D50-4DD4-9950-4D71A5582EB2}" destId="{91AFC34D-71FA-4A27-9980-7E7DEC8EAD0D}" srcOrd="4" destOrd="0" presId="urn:microsoft.com/office/officeart/2008/layout/LinedList"/>
    <dgm:cxn modelId="{F8DCAC2A-6F49-4A3C-9773-CE4C3EBA40E5}" type="presParOf" srcId="{C93BD027-1D50-4DD4-9950-4D71A5582EB2}" destId="{88E9ACD9-2878-480C-9E43-FE78062FFEA4}" srcOrd="5" destOrd="0" presId="urn:microsoft.com/office/officeart/2008/layout/LinedList"/>
    <dgm:cxn modelId="{14ABB2FF-71CB-4D18-B499-C38080053936}" type="presParOf" srcId="{88E9ACD9-2878-480C-9E43-FE78062FFEA4}" destId="{918A5B1E-B2E2-4C49-A7BD-6CDA8B8EF325}" srcOrd="0" destOrd="0" presId="urn:microsoft.com/office/officeart/2008/layout/LinedList"/>
    <dgm:cxn modelId="{DA7C0D95-27A9-4A8C-BCE2-E57B1B131C1D}" type="presParOf" srcId="{88E9ACD9-2878-480C-9E43-FE78062FFEA4}" destId="{ADAA3D9E-D919-4500-803A-DFE4680E0421}" srcOrd="1" destOrd="0" presId="urn:microsoft.com/office/officeart/2008/layout/LinedList"/>
    <dgm:cxn modelId="{0CD8CF4C-2884-4BCD-AEFE-1355DBBDE619}" type="presParOf" srcId="{C93BD027-1D50-4DD4-9950-4D71A5582EB2}" destId="{72C1963A-9535-4934-84C2-CE6C1DCD8DAC}" srcOrd="6" destOrd="0" presId="urn:microsoft.com/office/officeart/2008/layout/LinedList"/>
    <dgm:cxn modelId="{6EE4B0B4-9A70-43C1-8376-1837309730E3}" type="presParOf" srcId="{C93BD027-1D50-4DD4-9950-4D71A5582EB2}" destId="{F601363E-1B12-4AE2-85B7-E6EE461F0B96}" srcOrd="7" destOrd="0" presId="urn:microsoft.com/office/officeart/2008/layout/LinedList"/>
    <dgm:cxn modelId="{C23E5A22-5FA6-4C01-BA48-A807E2C53C7C}" type="presParOf" srcId="{F601363E-1B12-4AE2-85B7-E6EE461F0B96}" destId="{E0941130-227B-48CC-80E8-090B55B030E7}" srcOrd="0" destOrd="0" presId="urn:microsoft.com/office/officeart/2008/layout/LinedList"/>
    <dgm:cxn modelId="{3487A3E2-77A9-46D0-9462-C45FF584FE17}" type="presParOf" srcId="{F601363E-1B12-4AE2-85B7-E6EE461F0B96}" destId="{944083B9-9E5B-4253-BD49-4AF7A63470DD}" srcOrd="1" destOrd="0" presId="urn:microsoft.com/office/officeart/2008/layout/LinedList"/>
    <dgm:cxn modelId="{8E1F131F-FA56-43BA-AAEB-FF674EF142DF}" type="presParOf" srcId="{C93BD027-1D50-4DD4-9950-4D71A5582EB2}" destId="{E91EA217-6A65-4CD0-9167-69E2E22D524F}" srcOrd="8" destOrd="0" presId="urn:microsoft.com/office/officeart/2008/layout/LinedList"/>
    <dgm:cxn modelId="{92516562-F669-4021-AEE0-A93741077A3B}" type="presParOf" srcId="{C93BD027-1D50-4DD4-9950-4D71A5582EB2}" destId="{D42D010C-6ECE-4FE2-B6C4-CF4ED875C684}" srcOrd="9" destOrd="0" presId="urn:microsoft.com/office/officeart/2008/layout/LinedList"/>
    <dgm:cxn modelId="{E57F07CA-471F-4741-B429-0FE529381742}" type="presParOf" srcId="{D42D010C-6ECE-4FE2-B6C4-CF4ED875C684}" destId="{02873D91-58EA-47C4-A557-83DE6ABF377C}" srcOrd="0" destOrd="0" presId="urn:microsoft.com/office/officeart/2008/layout/LinedList"/>
    <dgm:cxn modelId="{84DFB6B2-04D1-4B0F-82EB-0C407BD2D673}" type="presParOf" srcId="{D42D010C-6ECE-4FE2-B6C4-CF4ED875C684}" destId="{7DE3F68C-4D92-448A-93C1-639F61F3DE15}" srcOrd="1" destOrd="0" presId="urn:microsoft.com/office/officeart/2008/layout/LinedList"/>
    <dgm:cxn modelId="{46B12DD9-E0DF-4DB1-B4CD-22C12C925605}" type="presParOf" srcId="{C93BD027-1D50-4DD4-9950-4D71A5582EB2}" destId="{9D29724F-EB1D-4503-AD52-661E14B2B646}" srcOrd="10" destOrd="0" presId="urn:microsoft.com/office/officeart/2008/layout/LinedList"/>
    <dgm:cxn modelId="{53E5A369-6C6D-4C19-B585-1CFB812C79F6}" type="presParOf" srcId="{C93BD027-1D50-4DD4-9950-4D71A5582EB2}" destId="{A59D84F9-3561-482E-A5A7-A4C181A4BD36}" srcOrd="11" destOrd="0" presId="urn:microsoft.com/office/officeart/2008/layout/LinedList"/>
    <dgm:cxn modelId="{5855C033-82DC-4FB4-A28E-A5AFBE8C486B}" type="presParOf" srcId="{A59D84F9-3561-482E-A5A7-A4C181A4BD36}" destId="{9603BEB3-71D0-4487-AA71-7281A8094AFD}" srcOrd="0" destOrd="0" presId="urn:microsoft.com/office/officeart/2008/layout/LinedList"/>
    <dgm:cxn modelId="{41981FF4-9ACB-4EA8-88AB-DF15563B8932}" type="presParOf" srcId="{A59D84F9-3561-482E-A5A7-A4C181A4BD36}" destId="{0A90DA4F-90E2-4621-9DEE-61542251AC49}" srcOrd="1" destOrd="0" presId="urn:microsoft.com/office/officeart/2008/layout/LinedList"/>
    <dgm:cxn modelId="{1AAB412B-6A56-4786-A325-EE9D2F472A37}" type="presParOf" srcId="{C93BD027-1D50-4DD4-9950-4D71A5582EB2}" destId="{293C8208-3539-46D1-BCBE-8E204E8FB163}" srcOrd="12" destOrd="0" presId="urn:microsoft.com/office/officeart/2008/layout/LinedList"/>
    <dgm:cxn modelId="{A0C26136-2A41-4FD9-A173-AEE7FCF0EBE8}" type="presParOf" srcId="{C93BD027-1D50-4DD4-9950-4D71A5582EB2}" destId="{E742A1F4-4B02-4066-9DA1-41A16F9A42F8}" srcOrd="13" destOrd="0" presId="urn:microsoft.com/office/officeart/2008/layout/LinedList"/>
    <dgm:cxn modelId="{7FC7E102-F6AE-49A4-9A0F-38262A315EA7}" type="presParOf" srcId="{E742A1F4-4B02-4066-9DA1-41A16F9A42F8}" destId="{4F78EEBC-A91B-4C71-BF60-6336623FEEBC}" srcOrd="0" destOrd="0" presId="urn:microsoft.com/office/officeart/2008/layout/LinedList"/>
    <dgm:cxn modelId="{DACA5BCA-A47D-407C-B57B-012A7A56948B}" type="presParOf" srcId="{E742A1F4-4B02-4066-9DA1-41A16F9A42F8}" destId="{30D23036-9FDE-4201-9D15-B32183DA5ED8}" srcOrd="1" destOrd="0" presId="urn:microsoft.com/office/officeart/2008/layout/LinedList"/>
    <dgm:cxn modelId="{4E3A9B02-E679-4E99-9088-CA76CFC24376}" type="presParOf" srcId="{C93BD027-1D50-4DD4-9950-4D71A5582EB2}" destId="{F19A1F77-CABA-4CAF-94C1-C0865EA167F7}" srcOrd="14" destOrd="0" presId="urn:microsoft.com/office/officeart/2008/layout/LinedList"/>
    <dgm:cxn modelId="{7050A93D-2943-4571-8936-D5EFB85F9798}" type="presParOf" srcId="{C93BD027-1D50-4DD4-9950-4D71A5582EB2}" destId="{8F1894A2-F1EB-49C3-9FA8-0078FA3AEB0E}" srcOrd="15" destOrd="0" presId="urn:microsoft.com/office/officeart/2008/layout/LinedList"/>
    <dgm:cxn modelId="{717E8141-9587-44E6-BF04-5CD654051855}" type="presParOf" srcId="{8F1894A2-F1EB-49C3-9FA8-0078FA3AEB0E}" destId="{C71B990F-D79E-402E-A0F1-BFC315B580C7}" srcOrd="0" destOrd="0" presId="urn:microsoft.com/office/officeart/2008/layout/LinedList"/>
    <dgm:cxn modelId="{2BDA3219-940B-4A28-9860-93139F681884}" type="presParOf" srcId="{8F1894A2-F1EB-49C3-9FA8-0078FA3AEB0E}" destId="{DE192DF7-BF36-4BF7-A406-B7462771E930}" srcOrd="1" destOrd="0" presId="urn:microsoft.com/office/officeart/2008/layout/LinedList"/>
    <dgm:cxn modelId="{1DFF32F7-D766-44A2-A8A7-4BFC98C6D9C7}" type="presParOf" srcId="{C93BD027-1D50-4DD4-9950-4D71A5582EB2}" destId="{F5502273-A0F4-460C-8003-05C1151CAEBE}" srcOrd="16" destOrd="0" presId="urn:microsoft.com/office/officeart/2008/layout/LinedList"/>
    <dgm:cxn modelId="{172D4591-46E5-40DB-B21E-447EBC5ECC07}" type="presParOf" srcId="{C93BD027-1D50-4DD4-9950-4D71A5582EB2}" destId="{D7DA3CBC-0B53-4D44-87EA-6CE8782E1DCC}" srcOrd="17" destOrd="0" presId="urn:microsoft.com/office/officeart/2008/layout/LinedList"/>
    <dgm:cxn modelId="{AEF14345-DF39-4466-BCE8-6A63126F18CD}" type="presParOf" srcId="{D7DA3CBC-0B53-4D44-87EA-6CE8782E1DCC}" destId="{926A3955-C81D-4CAE-8ED4-F25F4C43034B}" srcOrd="0" destOrd="0" presId="urn:microsoft.com/office/officeart/2008/layout/LinedList"/>
    <dgm:cxn modelId="{CD75C4F1-028D-485A-9684-6AEC3D95BBC3}" type="presParOf" srcId="{D7DA3CBC-0B53-4D44-87EA-6CE8782E1DCC}" destId="{6DC365A4-1B35-437F-B316-CCE12953D0EA}" srcOrd="1" destOrd="0" presId="urn:microsoft.com/office/officeart/2008/layout/LinedList"/>
    <dgm:cxn modelId="{698C0DE3-80E2-4570-8233-165816F77ED7}" type="presParOf" srcId="{C93BD027-1D50-4DD4-9950-4D71A5582EB2}" destId="{E79228CB-5160-4F79-B8FD-1B272628B217}" srcOrd="18" destOrd="0" presId="urn:microsoft.com/office/officeart/2008/layout/LinedList"/>
    <dgm:cxn modelId="{3B84AD03-95C7-46A9-ADA0-FBA959E37108}" type="presParOf" srcId="{C93BD027-1D50-4DD4-9950-4D71A5582EB2}" destId="{0483655A-64B6-4D16-B4BB-253AA00A3A33}" srcOrd="19" destOrd="0" presId="urn:microsoft.com/office/officeart/2008/layout/LinedList"/>
    <dgm:cxn modelId="{160DD151-2A70-4642-BA95-601188627F3B}" type="presParOf" srcId="{0483655A-64B6-4D16-B4BB-253AA00A3A33}" destId="{311112FE-470B-47D5-9B09-B20E73431F92}" srcOrd="0" destOrd="0" presId="urn:microsoft.com/office/officeart/2008/layout/LinedList"/>
    <dgm:cxn modelId="{58997B6C-472B-4679-A1E9-3134474BF171}" type="presParOf" srcId="{0483655A-64B6-4D16-B4BB-253AA00A3A33}" destId="{7B834603-5931-4D9A-917A-FAD2CCD6B965}" srcOrd="1" destOrd="0" presId="urn:microsoft.com/office/officeart/2008/layout/LinedList"/>
    <dgm:cxn modelId="{7709645F-6A05-4596-AC9F-212C1D38782E}" type="presParOf" srcId="{C93BD027-1D50-4DD4-9950-4D71A5582EB2}" destId="{F859F091-59CA-4E83-836A-BA68287D407D}" srcOrd="20" destOrd="0" presId="urn:microsoft.com/office/officeart/2008/layout/LinedList"/>
    <dgm:cxn modelId="{55A7172C-7736-46C7-9004-572BA76F84CE}" type="presParOf" srcId="{C93BD027-1D50-4DD4-9950-4D71A5582EB2}" destId="{B07265D5-458A-4C75-BC41-B4D33A96E6AD}" srcOrd="21" destOrd="0" presId="urn:microsoft.com/office/officeart/2008/layout/LinedList"/>
    <dgm:cxn modelId="{36A5514C-B9B6-485B-8834-CDE01AA3983A}" type="presParOf" srcId="{B07265D5-458A-4C75-BC41-B4D33A96E6AD}" destId="{9B11D9DE-FBDE-4B5A-9F0F-0C1313F82A4B}" srcOrd="0" destOrd="0" presId="urn:microsoft.com/office/officeart/2008/layout/LinedList"/>
    <dgm:cxn modelId="{326DA7FB-71E2-49AF-A34E-8BB8FDE7B8AB}" type="presParOf" srcId="{B07265D5-458A-4C75-BC41-B4D33A96E6AD}" destId="{7854A0CC-A43E-410F-8E4B-F989C972AB89}" srcOrd="1" destOrd="0" presId="urn:microsoft.com/office/officeart/2008/layout/LinedList"/>
    <dgm:cxn modelId="{05BB6652-3D01-4C14-9BAC-B03DAEA07A04}" type="presParOf" srcId="{C93BD027-1D50-4DD4-9950-4D71A5582EB2}" destId="{961C1333-64CA-4414-A982-46A23F4CF3CF}" srcOrd="22" destOrd="0" presId="urn:microsoft.com/office/officeart/2008/layout/LinedList"/>
    <dgm:cxn modelId="{326E74C3-0FF4-4515-9230-7117AE352F40}" type="presParOf" srcId="{C93BD027-1D50-4DD4-9950-4D71A5582EB2}" destId="{8D0EE38F-9963-4792-B442-5D554D856705}" srcOrd="23" destOrd="0" presId="urn:microsoft.com/office/officeart/2008/layout/LinedList"/>
    <dgm:cxn modelId="{769FC4B1-136E-4417-8CC1-36356A223506}" type="presParOf" srcId="{8D0EE38F-9963-4792-B442-5D554D856705}" destId="{8A120A5B-739D-4E99-ACCE-991CA35DB4D8}" srcOrd="0" destOrd="0" presId="urn:microsoft.com/office/officeart/2008/layout/LinedList"/>
    <dgm:cxn modelId="{69C47A28-880F-4F3F-B170-7FBAFE4DD46D}" type="presParOf" srcId="{8D0EE38F-9963-4792-B442-5D554D856705}" destId="{EB670A54-3D08-46A6-8ECA-989883B0A0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39533-0CFA-4FBF-835A-57D5A66D02B0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290FE-57B1-45EA-B41B-F946233F8093}">
      <dsp:nvSpPr>
        <dsp:cNvPr id="0" name=""/>
        <dsp:cNvSpPr/>
      </dsp:nvSpPr>
      <dsp:spPr>
        <a:xfrm>
          <a:off x="0" y="2124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 of EQUANS</a:t>
          </a:r>
        </a:p>
      </dsp:txBody>
      <dsp:txXfrm>
        <a:off x="0" y="2124"/>
        <a:ext cx="10515600" cy="362257"/>
      </dsp:txXfrm>
    </dsp:sp>
    <dsp:sp modelId="{39923ED4-AF5D-498E-B686-5B56DFD8C93E}">
      <dsp:nvSpPr>
        <dsp:cNvPr id="0" name=""/>
        <dsp:cNvSpPr/>
      </dsp:nvSpPr>
      <dsp:spPr>
        <a:xfrm>
          <a:off x="0" y="36438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34F10-1F72-4965-8731-B3D667B9B8C8}">
      <dsp:nvSpPr>
        <dsp:cNvPr id="0" name=""/>
        <dsp:cNvSpPr/>
      </dsp:nvSpPr>
      <dsp:spPr>
        <a:xfrm>
          <a:off x="0" y="364382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Company background</a:t>
          </a:r>
        </a:p>
      </dsp:txBody>
      <dsp:txXfrm>
        <a:off x="0" y="364382"/>
        <a:ext cx="10515600" cy="362257"/>
      </dsp:txXfrm>
    </dsp:sp>
    <dsp:sp modelId="{91AFC34D-71FA-4A27-9980-7E7DEC8EAD0D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A5B1E-B2E2-4C49-A7BD-6CDA8B8EF325}">
      <dsp:nvSpPr>
        <dsp:cNvPr id="0" name=""/>
        <dsp:cNvSpPr/>
      </dsp:nvSpPr>
      <dsp:spPr>
        <a:xfrm>
          <a:off x="0" y="726639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Job Analysis </a:t>
          </a:r>
        </a:p>
      </dsp:txBody>
      <dsp:txXfrm>
        <a:off x="0" y="726639"/>
        <a:ext cx="10515600" cy="362257"/>
      </dsp:txXfrm>
    </dsp:sp>
    <dsp:sp modelId="{72C1963A-9535-4934-84C2-CE6C1DCD8DAC}">
      <dsp:nvSpPr>
        <dsp:cNvPr id="0" name=""/>
        <dsp:cNvSpPr/>
      </dsp:nvSpPr>
      <dsp:spPr>
        <a:xfrm>
          <a:off x="0" y="10888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41130-227B-48CC-80E8-090B55B030E7}">
      <dsp:nvSpPr>
        <dsp:cNvPr id="0" name=""/>
        <dsp:cNvSpPr/>
      </dsp:nvSpPr>
      <dsp:spPr>
        <a:xfrm>
          <a:off x="0" y="1088896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Job description </a:t>
          </a:r>
        </a:p>
      </dsp:txBody>
      <dsp:txXfrm>
        <a:off x="0" y="1088896"/>
        <a:ext cx="10515600" cy="362257"/>
      </dsp:txXfrm>
    </dsp:sp>
    <dsp:sp modelId="{E91EA217-6A65-4CD0-9167-69E2E22D524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73D91-58EA-47C4-A557-83DE6ABF377C}">
      <dsp:nvSpPr>
        <dsp:cNvPr id="0" name=""/>
        <dsp:cNvSpPr/>
      </dsp:nvSpPr>
      <dsp:spPr>
        <a:xfrm>
          <a:off x="0" y="1451154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Person Specification</a:t>
          </a:r>
        </a:p>
      </dsp:txBody>
      <dsp:txXfrm>
        <a:off x="0" y="1451154"/>
        <a:ext cx="10515600" cy="362257"/>
      </dsp:txXfrm>
    </dsp:sp>
    <dsp:sp modelId="{9D29724F-EB1D-4503-AD52-661E14B2B646}">
      <dsp:nvSpPr>
        <dsp:cNvPr id="0" name=""/>
        <dsp:cNvSpPr/>
      </dsp:nvSpPr>
      <dsp:spPr>
        <a:xfrm>
          <a:off x="0" y="181341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3BEB3-71D0-4487-AA71-7281A8094AFD}">
      <dsp:nvSpPr>
        <dsp:cNvPr id="0" name=""/>
        <dsp:cNvSpPr/>
      </dsp:nvSpPr>
      <dsp:spPr>
        <a:xfrm>
          <a:off x="0" y="1813411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Recruitment Process</a:t>
          </a:r>
        </a:p>
      </dsp:txBody>
      <dsp:txXfrm>
        <a:off x="0" y="1813411"/>
        <a:ext cx="10515600" cy="362257"/>
      </dsp:txXfrm>
    </dsp:sp>
    <dsp:sp modelId="{293C8208-3539-46D1-BCBE-8E204E8FB16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8EEBC-A91B-4C71-BF60-6336623FEEBC}">
      <dsp:nvSpPr>
        <dsp:cNvPr id="0" name=""/>
        <dsp:cNvSpPr/>
      </dsp:nvSpPr>
      <dsp:spPr>
        <a:xfrm>
          <a:off x="0" y="2175669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Interview Questions</a:t>
          </a:r>
        </a:p>
      </dsp:txBody>
      <dsp:txXfrm>
        <a:off x="0" y="2175669"/>
        <a:ext cx="10515600" cy="362257"/>
      </dsp:txXfrm>
    </dsp:sp>
    <dsp:sp modelId="{F19A1F77-CABA-4CAF-94C1-C0865EA167F7}">
      <dsp:nvSpPr>
        <dsp:cNvPr id="0" name=""/>
        <dsp:cNvSpPr/>
      </dsp:nvSpPr>
      <dsp:spPr>
        <a:xfrm>
          <a:off x="0" y="253792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B990F-D79E-402E-A0F1-BFC315B580C7}">
      <dsp:nvSpPr>
        <dsp:cNvPr id="0" name=""/>
        <dsp:cNvSpPr/>
      </dsp:nvSpPr>
      <dsp:spPr>
        <a:xfrm>
          <a:off x="0" y="2537926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Behaviorist Learning theory</a:t>
          </a:r>
        </a:p>
      </dsp:txBody>
      <dsp:txXfrm>
        <a:off x="0" y="2537926"/>
        <a:ext cx="10515600" cy="362257"/>
      </dsp:txXfrm>
    </dsp:sp>
    <dsp:sp modelId="{F5502273-A0F4-460C-8003-05C1151CAEBE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A3955-C81D-4CAE-8ED4-F25F4C43034B}">
      <dsp:nvSpPr>
        <dsp:cNvPr id="0" name=""/>
        <dsp:cNvSpPr/>
      </dsp:nvSpPr>
      <dsp:spPr>
        <a:xfrm>
          <a:off x="0" y="2900183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Cognitivist Learning theory</a:t>
          </a:r>
        </a:p>
      </dsp:txBody>
      <dsp:txXfrm>
        <a:off x="0" y="2900183"/>
        <a:ext cx="10515600" cy="362257"/>
      </dsp:txXfrm>
    </dsp:sp>
    <dsp:sp modelId="{E79228CB-5160-4F79-B8FD-1B272628B217}">
      <dsp:nvSpPr>
        <dsp:cNvPr id="0" name=""/>
        <dsp:cNvSpPr/>
      </dsp:nvSpPr>
      <dsp:spPr>
        <a:xfrm>
          <a:off x="0" y="32624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112FE-470B-47D5-9B09-B20E73431F92}">
      <dsp:nvSpPr>
        <dsp:cNvPr id="0" name=""/>
        <dsp:cNvSpPr/>
      </dsp:nvSpPr>
      <dsp:spPr>
        <a:xfrm>
          <a:off x="0" y="3262441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Human/Experiential Learning theory</a:t>
          </a:r>
        </a:p>
      </dsp:txBody>
      <dsp:txXfrm>
        <a:off x="0" y="3262441"/>
        <a:ext cx="10515600" cy="362257"/>
      </dsp:txXfrm>
    </dsp:sp>
    <dsp:sp modelId="{F859F091-59CA-4E83-836A-BA68287D407D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11D9DE-FBDE-4B5A-9F0F-0C1313F82A4B}">
      <dsp:nvSpPr>
        <dsp:cNvPr id="0" name=""/>
        <dsp:cNvSpPr/>
      </dsp:nvSpPr>
      <dsp:spPr>
        <a:xfrm>
          <a:off x="0" y="3624698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Conclusion</a:t>
          </a:r>
        </a:p>
      </dsp:txBody>
      <dsp:txXfrm>
        <a:off x="0" y="3624698"/>
        <a:ext cx="10515600" cy="362257"/>
      </dsp:txXfrm>
    </dsp:sp>
    <dsp:sp modelId="{961C1333-64CA-4414-A982-46A23F4CF3CF}">
      <dsp:nvSpPr>
        <dsp:cNvPr id="0" name=""/>
        <dsp:cNvSpPr/>
      </dsp:nvSpPr>
      <dsp:spPr>
        <a:xfrm>
          <a:off x="0" y="398695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20A5B-739D-4E99-ACCE-991CA35DB4D8}">
      <dsp:nvSpPr>
        <dsp:cNvPr id="0" name=""/>
        <dsp:cNvSpPr/>
      </dsp:nvSpPr>
      <dsp:spPr>
        <a:xfrm>
          <a:off x="0" y="3986955"/>
          <a:ext cx="10515600" cy="36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References </a:t>
          </a:r>
        </a:p>
      </dsp:txBody>
      <dsp:txXfrm>
        <a:off x="0" y="3986955"/>
        <a:ext cx="10515600" cy="362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uygues.com" TargetMode="External"/><Relationship Id="rId2" Type="http://schemas.openxmlformats.org/officeDocument/2006/relationships/hyperlink" Target="http://www.equans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>
                <a:solidFill>
                  <a:schemeClr val="bg1">
                    <a:lumMod val="95000"/>
                    <a:lumOff val="5000"/>
                  </a:schemeClr>
                </a:solidFill>
              </a:rPr>
              <a:t>Shoaib Amjad</a:t>
            </a:r>
            <a:br>
              <a:rPr lang="en-US" sz="38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u="sng">
                <a:solidFill>
                  <a:schemeClr val="bg1">
                    <a:lumMod val="95000"/>
                    <a:lumOff val="5000"/>
                  </a:schemeClr>
                </a:solidFill>
              </a:rPr>
              <a:t>Student number</a:t>
            </a: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: 2423005</a:t>
            </a:r>
            <a:b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u="sng">
                <a:solidFill>
                  <a:schemeClr val="bg1">
                    <a:lumMod val="95000"/>
                    <a:lumOff val="5000"/>
                  </a:schemeClr>
                </a:solidFill>
              </a:rPr>
              <a:t>Module:</a:t>
            </a: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 Developing and Managing Individuals and teams</a:t>
            </a:r>
            <a:br>
              <a:rPr lang="en-US" sz="3800" u="sng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u="sng">
                <a:solidFill>
                  <a:schemeClr val="bg1">
                    <a:lumMod val="95000"/>
                    <a:lumOff val="5000"/>
                  </a:schemeClr>
                </a:solidFill>
              </a:rPr>
              <a:t>Module Code</a:t>
            </a: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: LCLM5002</a:t>
            </a:r>
            <a:b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u="sng">
                <a:solidFill>
                  <a:schemeClr val="bg1">
                    <a:lumMod val="95000"/>
                    <a:lumOff val="5000"/>
                  </a:schemeClr>
                </a:solidFill>
              </a:rPr>
              <a:t>Lecture Name</a:t>
            </a: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: Doreen Nyaa Amundam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2A9D4-865E-D4C1-DB57-0309083F5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977012-25C8-0B99-A71A-E3FE31FBA6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81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E6F36-93D2-6EB0-F956-DCB3B01CC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Introduction of </a:t>
            </a:r>
            <a:r>
              <a:rPr lang="en-US" u="sng" err="1"/>
              <a:t>Equans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855D49-3F47-584B-5A69-78C641BF7FE1}"/>
              </a:ext>
            </a:extLst>
          </p:cNvPr>
          <p:cNvSpPr txBox="1"/>
          <p:nvPr/>
        </p:nvSpPr>
        <p:spPr>
          <a:xfrm>
            <a:off x="425823" y="1580029"/>
            <a:ext cx="1107141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ea typeface="+mn-lt"/>
                <a:cs typeface="+mn-lt"/>
              </a:rPr>
              <a:t>Equans</a:t>
            </a:r>
            <a:r>
              <a:rPr lang="en-US" sz="2400" dirty="0">
                <a:ea typeface="+mn-lt"/>
                <a:cs typeface="+mn-lt"/>
              </a:rPr>
              <a:t> is a leading UK-based multinational company specializing in engineering, facilities management, and technical services. Part of the Bouygues Energies &amp; Services group.</a:t>
            </a:r>
            <a:r>
              <a:rPr lang="en-US" sz="2400" dirty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US" sz="2400" dirty="0" err="1">
                <a:solidFill>
                  <a:srgbClr val="000000"/>
                </a:solidFill>
                <a:latin typeface="Aptos"/>
                <a:ea typeface="+mn-lt"/>
                <a:cs typeface="+mn-lt"/>
              </a:rPr>
              <a:t>Equans</a:t>
            </a:r>
            <a:r>
              <a:rPr lang="en-US" sz="2400" dirty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US" sz="2400" dirty="0">
                <a:ea typeface="+mn-lt"/>
                <a:cs typeface="+mn-lt"/>
              </a:rPr>
              <a:t>aims to deliver efficient, reliable, and sustainable services to enhance the operational performance of its clients. The company prides itself on its expertise, customer-centric approach, and commitment to building a greener, smarter future.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Operates across public and private sectors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Focuses on sustainable, technical and digital solutions </a:t>
            </a:r>
          </a:p>
        </p:txBody>
      </p:sp>
    </p:spTree>
    <p:extLst>
      <p:ext uri="{BB962C8B-B14F-4D97-AF65-F5344CB8AC3E}">
        <p14:creationId xmlns:p14="http://schemas.microsoft.com/office/powerpoint/2010/main" val="279932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EA57-8A1A-A3AB-1137-7F9CF6256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7537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u="sng">
                <a:latin typeface="Aptos Display"/>
                <a:cs typeface="Arial"/>
              </a:rPr>
              <a:t>Company Background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33319-D694-FF7D-FA0F-5FAF351C1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Established in 2021 following Engie service separation</a:t>
            </a:r>
          </a:p>
          <a:p>
            <a:r>
              <a:rPr lang="en-US"/>
              <a:t>Operates in over 17 countries </a:t>
            </a:r>
          </a:p>
          <a:p>
            <a:r>
              <a:rPr lang="en-US"/>
              <a:t>Employs 90,000+ employees globally </a:t>
            </a:r>
          </a:p>
          <a:p>
            <a:r>
              <a:rPr lang="en-US"/>
              <a:t>UK headquarters based in London 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0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80865-439E-6054-7DD6-569E64E3C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Job Analysis(Facilities Engineer – Job Role)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332CF-6E5A-77EB-DD97-4CD63CF82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Purpose of job:</a:t>
            </a:r>
          </a:p>
          <a:p>
            <a:r>
              <a:rPr lang="en-US"/>
              <a:t>Maintain and repair building systems</a:t>
            </a:r>
          </a:p>
          <a:p>
            <a:r>
              <a:rPr lang="en-US"/>
              <a:t>Ensure safety, compliance and service continuity</a:t>
            </a:r>
          </a:p>
          <a:p>
            <a:pPr marL="0" indent="0">
              <a:buNone/>
            </a:pPr>
            <a:r>
              <a:rPr lang="en-US"/>
              <a:t>Key Tasks:</a:t>
            </a:r>
          </a:p>
          <a:p>
            <a:pPr marL="457200" indent="-457200"/>
            <a:r>
              <a:rPr lang="en-US"/>
              <a:t>Electrical and mechanical maintenance</a:t>
            </a:r>
          </a:p>
          <a:p>
            <a:pPr marL="457200" indent="-457200"/>
            <a:r>
              <a:rPr lang="en-US"/>
              <a:t>Fault diagnosis</a:t>
            </a:r>
          </a:p>
          <a:p>
            <a:pPr marL="457200" indent="-457200"/>
            <a:r>
              <a:rPr lang="en-US"/>
              <a:t>Compliance reporting </a:t>
            </a:r>
          </a:p>
          <a:p>
            <a:pPr marL="457200" indent="-457200"/>
            <a:r>
              <a:rPr lang="en-US"/>
              <a:t>Customer interaction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2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03C9A-F1BC-5434-FA7E-B933A99CF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6C1F3-9A69-A6A4-D6EB-314B231A3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Job Title: Facilities Engineer</a:t>
            </a:r>
          </a:p>
          <a:p>
            <a:pPr marL="0" indent="0">
              <a:buNone/>
            </a:pPr>
            <a:r>
              <a:rPr lang="en-US"/>
              <a:t>Location: UK-based sites </a:t>
            </a:r>
          </a:p>
          <a:p>
            <a:pPr marL="0" indent="0">
              <a:buNone/>
            </a:pPr>
            <a:r>
              <a:rPr lang="en-US"/>
              <a:t>Responsibilities:</a:t>
            </a:r>
          </a:p>
          <a:p>
            <a:pPr marL="457200" indent="-457200"/>
            <a:r>
              <a:rPr lang="en-US"/>
              <a:t>Planned &amp; reactive maintenance</a:t>
            </a:r>
          </a:p>
          <a:p>
            <a:pPr marL="457200" indent="-457200"/>
            <a:r>
              <a:rPr lang="en-US"/>
              <a:t>Health &amp; safety compliance</a:t>
            </a:r>
          </a:p>
          <a:p>
            <a:pPr marL="457200" indent="-457200"/>
            <a:r>
              <a:rPr lang="en-US"/>
              <a:t>Equipment inspection </a:t>
            </a:r>
          </a:p>
          <a:p>
            <a:pPr marL="457200" indent="-457200"/>
            <a:r>
              <a:rPr lang="en-US"/>
              <a:t>Record keeping and reporting </a:t>
            </a:r>
          </a:p>
        </p:txBody>
      </p:sp>
    </p:spTree>
    <p:extLst>
      <p:ext uri="{BB962C8B-B14F-4D97-AF65-F5344CB8AC3E}">
        <p14:creationId xmlns:p14="http://schemas.microsoft.com/office/powerpoint/2010/main" val="208829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2F204-858B-BF58-E3CC-8EC1A3872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90B4F-5E2C-BBFE-0C99-E097BDD17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Essential:</a:t>
            </a:r>
          </a:p>
          <a:p>
            <a:pPr marL="457200" indent="-457200"/>
            <a:r>
              <a:rPr lang="en-US"/>
              <a:t>NVQ Level 3/ Technical qualification </a:t>
            </a:r>
          </a:p>
          <a:p>
            <a:pPr marL="457200" indent="-457200"/>
            <a:r>
              <a:rPr lang="en-US"/>
              <a:t>Relevant experience in facilities management </a:t>
            </a:r>
          </a:p>
          <a:p>
            <a:pPr marL="457200" indent="-457200"/>
            <a:r>
              <a:rPr lang="en-US"/>
              <a:t>Effective communication</a:t>
            </a:r>
            <a:r>
              <a:rPr lang="en-US" dirty="0"/>
              <a:t> skills </a:t>
            </a:r>
          </a:p>
          <a:p>
            <a:pPr marL="0" indent="0">
              <a:buNone/>
            </a:pPr>
            <a:r>
              <a:rPr lang="en-US"/>
              <a:t>Desirable:</a:t>
            </a:r>
          </a:p>
          <a:p>
            <a:pPr marL="457200" indent="-457200"/>
            <a:r>
              <a:rPr lang="en-US"/>
              <a:t>Knowledge of sustainability systems</a:t>
            </a:r>
          </a:p>
          <a:p>
            <a:pPr marL="457200" indent="-457200"/>
            <a:r>
              <a:rPr lang="en-US"/>
              <a:t>IT literacy</a:t>
            </a:r>
          </a:p>
          <a:p>
            <a:pPr marL="457200" indent="-457200"/>
            <a:r>
              <a:rPr lang="en-US"/>
              <a:t>Team working ability </a:t>
            </a:r>
          </a:p>
        </p:txBody>
      </p:sp>
    </p:spTree>
    <p:extLst>
      <p:ext uri="{BB962C8B-B14F-4D97-AF65-F5344CB8AC3E}">
        <p14:creationId xmlns:p14="http://schemas.microsoft.com/office/powerpoint/2010/main" val="1900386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38D35-F5EA-D0AA-0965-044D45790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2157"/>
          </a:xfrm>
        </p:spPr>
        <p:txBody>
          <a:bodyPr/>
          <a:lstStyle/>
          <a:p>
            <a:r>
              <a:rPr lang="en-GB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F695D-CBA0-1FC5-F665-04D7B8057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9344"/>
            <a:ext cx="10515600" cy="57324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 recruitment process for </a:t>
            </a:r>
            <a:r>
              <a:rPr lang="en-GB" dirty="0" err="1"/>
              <a:t>Equans</a:t>
            </a:r>
            <a:r>
              <a:rPr lang="en-GB" dirty="0"/>
              <a:t> LTD Company typically involves several key stages designed to identify and select the best candidates for their roles. The general process usually involves:</a:t>
            </a:r>
            <a:endParaRPr lang="en-US" dirty="0"/>
          </a:p>
          <a:p>
            <a:pPr marL="514350" indent="-514350">
              <a:buAutoNum type="arabicPeriod"/>
            </a:pPr>
            <a:r>
              <a:rPr lang="en-GB"/>
              <a:t>Job posting &amp; Advertisement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Application </a:t>
            </a:r>
            <a:r>
              <a:rPr lang="en-GB"/>
              <a:t>Submission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/>
              <a:t>Application Screening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Initial Interv</a:t>
            </a:r>
            <a:r>
              <a:rPr lang="en-GB"/>
              <a:t>iew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/>
              <a:t>Assessment or Testing 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/>
              <a:t>Reference Checks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/>
              <a:t>Job Offer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Onboa</a:t>
            </a:r>
            <a:r>
              <a:rPr lang="en-GB"/>
              <a:t>rding &amp; Orientation</a:t>
            </a: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125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305BB-0092-BA42-0D09-ED11A832C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</a:t>
            </a:r>
            <a:r>
              <a:rPr lang="en-GB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6CECE-9BBD-1B80-6C88-547F75E1C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Can you tell me about </a:t>
            </a:r>
            <a:r>
              <a:rPr lang="en-GB"/>
              <a:t>yourself?</a:t>
            </a:r>
            <a:endParaRPr lang="en-GB" dirty="0"/>
          </a:p>
          <a:p>
            <a:r>
              <a:rPr lang="en-GB" dirty="0"/>
              <a:t>Why do you want to work at </a:t>
            </a:r>
            <a:r>
              <a:rPr lang="en-GB" dirty="0" err="1"/>
              <a:t>Equans</a:t>
            </a:r>
            <a:r>
              <a:rPr lang="en-GB" dirty="0"/>
              <a:t>?</a:t>
            </a:r>
          </a:p>
          <a:p>
            <a:r>
              <a:rPr lang="en-GB" dirty="0"/>
              <a:t>What skills do you have that will help you </a:t>
            </a:r>
            <a:r>
              <a:rPr lang="en-GB"/>
              <a:t>in this job?</a:t>
            </a:r>
            <a:endParaRPr lang="en-GB" dirty="0"/>
          </a:p>
          <a:p>
            <a:r>
              <a:rPr lang="en-GB"/>
              <a:t>Tell me about a time you solved a problem.</a:t>
            </a:r>
          </a:p>
          <a:p>
            <a:r>
              <a:rPr lang="en-GB" dirty="0"/>
              <a:t>How do you </a:t>
            </a:r>
            <a:r>
              <a:rPr lang="en-GB"/>
              <a:t>work best?</a:t>
            </a:r>
            <a:endParaRPr lang="en-GB" dirty="0"/>
          </a:p>
          <a:p>
            <a:r>
              <a:rPr lang="en-GB" dirty="0"/>
              <a:t>What are your </a:t>
            </a:r>
            <a:r>
              <a:rPr lang="en-GB"/>
              <a:t>strength</a:t>
            </a:r>
            <a:r>
              <a:rPr lang="en-GB" dirty="0"/>
              <a:t> &amp; weaknesses?</a:t>
            </a:r>
          </a:p>
          <a:p>
            <a:r>
              <a:rPr lang="en-GB"/>
              <a:t>Do you have any questions for us?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422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DFDB9-EC86-C271-EAAC-D0B2A6FBB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Behaviorist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46C46-6B2F-67BC-DD34-87CC46D88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Application at </a:t>
            </a:r>
            <a:r>
              <a:rPr lang="en-US" dirty="0" err="1"/>
              <a:t>Equans</a:t>
            </a:r>
            <a:r>
              <a:rPr lang="en-US" dirty="0"/>
              <a:t>:</a:t>
            </a:r>
          </a:p>
          <a:p>
            <a:pPr marL="457200" indent="-457200"/>
            <a:r>
              <a:rPr lang="en-US"/>
              <a:t>On the job training </a:t>
            </a:r>
          </a:p>
          <a:p>
            <a:pPr marL="457200" indent="-457200"/>
            <a:r>
              <a:rPr lang="en-US"/>
              <a:t>Performance feedback</a:t>
            </a:r>
          </a:p>
          <a:p>
            <a:pPr marL="457200" indent="-457200"/>
            <a:r>
              <a:rPr lang="en-US"/>
              <a:t>Reward for compliance &amp; targets </a:t>
            </a:r>
          </a:p>
          <a:p>
            <a:pPr marL="0" indent="0">
              <a:buNone/>
            </a:pPr>
            <a:r>
              <a:rPr lang="en-US"/>
              <a:t>Benefits:</a:t>
            </a:r>
          </a:p>
          <a:p>
            <a:pPr marL="457200" indent="-457200"/>
            <a:r>
              <a:rPr lang="en-US"/>
              <a:t>Improve consistency </a:t>
            </a:r>
          </a:p>
          <a:p>
            <a:pPr marL="457200" indent="-457200"/>
            <a:r>
              <a:rPr lang="en-US"/>
              <a:t>Encourage correct behavior </a:t>
            </a:r>
          </a:p>
        </p:txBody>
      </p:sp>
    </p:spTree>
    <p:extLst>
      <p:ext uri="{BB962C8B-B14F-4D97-AF65-F5344CB8AC3E}">
        <p14:creationId xmlns:p14="http://schemas.microsoft.com/office/powerpoint/2010/main" val="18720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61CDF-A966-8984-5387-259FC759E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Cognitivist Learning theory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F16EA-220E-BE71-7794-C05936AF1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Application at </a:t>
            </a:r>
            <a:r>
              <a:rPr lang="en-US" dirty="0" err="1"/>
              <a:t>Equans</a:t>
            </a:r>
            <a:r>
              <a:rPr lang="en-US" dirty="0"/>
              <a:t>:</a:t>
            </a:r>
          </a:p>
          <a:p>
            <a:pPr marL="457200" indent="-457200"/>
            <a:r>
              <a:rPr lang="en-US"/>
              <a:t>Technical workshops</a:t>
            </a:r>
          </a:p>
          <a:p>
            <a:pPr marL="457200" indent="-457200"/>
            <a:r>
              <a:rPr lang="en-US"/>
              <a:t>Problem solving exercises</a:t>
            </a:r>
          </a:p>
          <a:p>
            <a:pPr marL="457200" indent="-457200"/>
            <a:r>
              <a:rPr lang="en-US"/>
              <a:t>E-learning modules </a:t>
            </a:r>
          </a:p>
          <a:p>
            <a:pPr marL="0" indent="0">
              <a:buNone/>
            </a:pPr>
            <a:r>
              <a:rPr lang="en-US"/>
              <a:t>Benefits:</a:t>
            </a:r>
          </a:p>
          <a:p>
            <a:pPr marL="457200" indent="-457200"/>
            <a:r>
              <a:rPr lang="en-US"/>
              <a:t>Enhances understanding </a:t>
            </a:r>
          </a:p>
          <a:p>
            <a:pPr marL="457200" indent="-457200"/>
            <a:r>
              <a:rPr lang="en-US"/>
              <a:t>Develops decisions making skills </a:t>
            </a:r>
          </a:p>
        </p:txBody>
      </p:sp>
    </p:spTree>
    <p:extLst>
      <p:ext uri="{BB962C8B-B14F-4D97-AF65-F5344CB8AC3E}">
        <p14:creationId xmlns:p14="http://schemas.microsoft.com/office/powerpoint/2010/main" val="69650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7A62D-09D3-F819-803F-17BA5D844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Humanist/Experimental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7C6D1-0B55-D2E3-B4B7-3C0689A53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Application at </a:t>
            </a:r>
            <a:r>
              <a:rPr lang="en-US" dirty="0" err="1"/>
              <a:t>Equans</a:t>
            </a:r>
            <a:r>
              <a:rPr lang="en-US" dirty="0"/>
              <a:t>:</a:t>
            </a:r>
          </a:p>
          <a:p>
            <a:pPr marL="457200" indent="-457200"/>
            <a:r>
              <a:rPr lang="en-US"/>
              <a:t>Mentoring and coaching </a:t>
            </a:r>
          </a:p>
          <a:p>
            <a:pPr marL="457200" indent="-457200"/>
            <a:r>
              <a:rPr lang="en-US"/>
              <a:t>Apprenticeships</a:t>
            </a:r>
          </a:p>
          <a:p>
            <a:pPr marL="457200" indent="-457200"/>
            <a:r>
              <a:rPr lang="en-US"/>
              <a:t>Learning through real work experience </a:t>
            </a:r>
          </a:p>
          <a:p>
            <a:pPr marL="0" indent="0">
              <a:buNone/>
            </a:pPr>
            <a:r>
              <a:rPr lang="en-US"/>
              <a:t>Benefits:</a:t>
            </a:r>
          </a:p>
          <a:p>
            <a:pPr marL="457200" indent="-457200"/>
            <a:r>
              <a:rPr lang="en-US"/>
              <a:t>Boosts motivation </a:t>
            </a:r>
          </a:p>
          <a:p>
            <a:pPr marL="457200" indent="-457200"/>
            <a:r>
              <a:rPr lang="en-US"/>
              <a:t>Support career development </a:t>
            </a:r>
          </a:p>
        </p:txBody>
      </p:sp>
    </p:spTree>
    <p:extLst>
      <p:ext uri="{BB962C8B-B14F-4D97-AF65-F5344CB8AC3E}">
        <p14:creationId xmlns:p14="http://schemas.microsoft.com/office/powerpoint/2010/main" val="244296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000DC-C870-6F8C-F3E7-BB3BFE6E2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AEDAA-B937-9643-A0A5-8C7D11C29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Equans</a:t>
            </a:r>
            <a:r>
              <a:rPr lang="en-US"/>
              <a:t> uses structured recruitment processes </a:t>
            </a:r>
          </a:p>
          <a:p>
            <a:r>
              <a:rPr lang="en-US"/>
              <a:t>Job analysis ensures the right candidates</a:t>
            </a:r>
          </a:p>
          <a:p>
            <a:r>
              <a:rPr lang="en-US"/>
              <a:t>Learning theories support effective training </a:t>
            </a:r>
          </a:p>
          <a:p>
            <a:r>
              <a:rPr lang="en-US"/>
              <a:t>Continuous development improves performance and sustainability </a:t>
            </a:r>
          </a:p>
        </p:txBody>
      </p:sp>
    </p:spTree>
    <p:extLst>
      <p:ext uri="{BB962C8B-B14F-4D97-AF65-F5344CB8AC3E}">
        <p14:creationId xmlns:p14="http://schemas.microsoft.com/office/powerpoint/2010/main" val="1716505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D601C-6826-EE62-EAE7-3AE030CEE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D6336-52C4-2BE4-3793-38FACED5A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err="1"/>
              <a:t>Equans</a:t>
            </a:r>
            <a:r>
              <a:rPr lang="en-US" sz="2000"/>
              <a:t>(2024) </a:t>
            </a:r>
            <a:r>
              <a:rPr lang="en-US" sz="2000" i="1"/>
              <a:t>About us. Available at: </a:t>
            </a:r>
            <a:r>
              <a:rPr lang="en-US" sz="2000" i="1">
                <a:hlinkClick r:id="rId2"/>
              </a:rPr>
              <a:t>www.equans.com</a:t>
            </a:r>
            <a:r>
              <a:rPr lang="en-US" sz="2000" i="1"/>
              <a:t> (accessed: 25 January 2026)</a:t>
            </a:r>
          </a:p>
          <a:p>
            <a:r>
              <a:rPr lang="en-US" sz="2000"/>
              <a:t>Chartered institute of personnel and Development(CIPD) (2023) -</a:t>
            </a:r>
            <a:r>
              <a:rPr lang="en-US" sz="2000" i="1"/>
              <a:t> Learning and development practice</a:t>
            </a:r>
          </a:p>
          <a:p>
            <a:r>
              <a:rPr lang="en-US" sz="2000"/>
              <a:t>Kolb, D.A(1984) </a:t>
            </a:r>
            <a:r>
              <a:rPr lang="en-US" sz="2000" i="1"/>
              <a:t>Experiential Learning: experience as the source of learning and development. Englewood Cliffs, NJ: Prentice Hall. </a:t>
            </a:r>
          </a:p>
          <a:p>
            <a:r>
              <a:rPr lang="en-US" sz="2000"/>
              <a:t>Skinner, B.F. (1953) </a:t>
            </a:r>
            <a:r>
              <a:rPr lang="en-US" sz="2000" i="1"/>
              <a:t>Science and Human </a:t>
            </a:r>
            <a:r>
              <a:rPr lang="en-US" sz="2000" i="1" err="1"/>
              <a:t>Behaviour</a:t>
            </a:r>
            <a:r>
              <a:rPr lang="en-US" sz="2000" i="1"/>
              <a:t>. New York: Macmillan.</a:t>
            </a:r>
          </a:p>
          <a:p>
            <a:r>
              <a:rPr lang="en-US" sz="2000"/>
              <a:t>Piaget, J.(1972) </a:t>
            </a:r>
            <a:r>
              <a:rPr lang="en-US" sz="2000" i="1"/>
              <a:t>The psychology of the child. New York: Basic Books.</a:t>
            </a:r>
          </a:p>
          <a:p>
            <a:r>
              <a:rPr lang="en-US" sz="2000"/>
              <a:t>Bouygues Group(2024)</a:t>
            </a:r>
            <a:r>
              <a:rPr lang="en-US" sz="2000" i="1"/>
              <a:t> EQUANS</a:t>
            </a:r>
            <a:r>
              <a:rPr lang="en-US" sz="2000"/>
              <a:t> overview. </a:t>
            </a:r>
            <a:r>
              <a:rPr lang="en-US" sz="2000" err="1"/>
              <a:t>Availble</a:t>
            </a:r>
            <a:r>
              <a:rPr lang="en-US" sz="2000"/>
              <a:t> at </a:t>
            </a:r>
            <a:r>
              <a:rPr lang="en-US" sz="2000">
                <a:hlinkClick r:id="rId3"/>
              </a:rPr>
              <a:t>www.bouygues.com</a:t>
            </a:r>
            <a:r>
              <a:rPr lang="en-US" sz="2000"/>
              <a:t> (accessed: 25 </a:t>
            </a:r>
            <a:r>
              <a:rPr lang="en-US" sz="2000" err="1"/>
              <a:t>january</a:t>
            </a:r>
            <a:r>
              <a:rPr lang="en-US" sz="2000"/>
              <a:t> 2026)</a:t>
            </a:r>
          </a:p>
          <a:p>
            <a:r>
              <a:rPr lang="en-US" sz="2000"/>
              <a:t>Armstrong, M.(2020) </a:t>
            </a:r>
            <a:r>
              <a:rPr lang="en-US" sz="2000" i="1"/>
              <a:t>Armstrong's handbook of human resource management practice.</a:t>
            </a:r>
            <a:r>
              <a:rPr lang="en-US" sz="2000"/>
              <a:t> 15th </a:t>
            </a:r>
            <a:r>
              <a:rPr lang="en-US" sz="2000" err="1"/>
              <a:t>edn</a:t>
            </a:r>
            <a:r>
              <a:rPr lang="en-US" sz="2000"/>
              <a:t>. London: Kogan page.</a:t>
            </a:r>
          </a:p>
          <a:p>
            <a:r>
              <a:rPr lang="en-US" sz="2000"/>
              <a:t>Honey, P. and Mumford, A.(1992) </a:t>
            </a:r>
            <a:r>
              <a:rPr lang="en-US" sz="2000" i="1"/>
              <a:t>The manual of learning styes.</a:t>
            </a:r>
            <a:r>
              <a:rPr lang="en-US" sz="2000"/>
              <a:t> </a:t>
            </a:r>
            <a:r>
              <a:rPr lang="en-US" sz="2000" err="1"/>
              <a:t>Maindenhead</a:t>
            </a:r>
            <a:r>
              <a:rPr lang="en-US" sz="2000"/>
              <a:t>: Peter Honey Publications.</a:t>
            </a:r>
          </a:p>
        </p:txBody>
      </p:sp>
    </p:spTree>
    <p:extLst>
      <p:ext uri="{BB962C8B-B14F-4D97-AF65-F5344CB8AC3E}">
        <p14:creationId xmlns:p14="http://schemas.microsoft.com/office/powerpoint/2010/main" val="377203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Shoaib Amjad Student number: 2423005 Module: Developing and Managing Individuals and teams Module Code: LCLM5002 Lecture Name: Doreen Nyaa Amundam</vt:lpstr>
      <vt:lpstr>Table of Contents</vt:lpstr>
      <vt:lpstr>Introduction of Equans</vt:lpstr>
      <vt:lpstr>Company Background</vt:lpstr>
      <vt:lpstr>Job Analysis(Facilities Engineer – Job Role) </vt:lpstr>
      <vt:lpstr>Job Description</vt:lpstr>
      <vt:lpstr>Person Specification</vt:lpstr>
      <vt:lpstr>Recruitment Process</vt:lpstr>
      <vt:lpstr>Interview Questions</vt:lpstr>
      <vt:lpstr>Behaviorist Learning theory</vt:lpstr>
      <vt:lpstr>Cognitivist Learning theory </vt:lpstr>
      <vt:lpstr>Humanist/Experimental learning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97</cp:revision>
  <dcterms:created xsi:type="dcterms:W3CDTF">2026-02-02T09:21:32Z</dcterms:created>
  <dcterms:modified xsi:type="dcterms:W3CDTF">2026-02-15T13:21:58Z</dcterms:modified>
</cp:coreProperties>
</file>