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67"/>
  </p:notesMasterIdLst>
  <p:sldIdLst>
    <p:sldId id="719" r:id="rId6"/>
    <p:sldId id="768" r:id="rId7"/>
    <p:sldId id="843" r:id="rId8"/>
    <p:sldId id="844" r:id="rId9"/>
    <p:sldId id="845" r:id="rId10"/>
    <p:sldId id="846" r:id="rId11"/>
    <p:sldId id="847" r:id="rId12"/>
    <p:sldId id="848" r:id="rId13"/>
    <p:sldId id="849" r:id="rId14"/>
    <p:sldId id="775" r:id="rId15"/>
    <p:sldId id="850" r:id="rId16"/>
    <p:sldId id="777" r:id="rId17"/>
    <p:sldId id="794" r:id="rId18"/>
    <p:sldId id="778" r:id="rId19"/>
    <p:sldId id="796" r:id="rId20"/>
    <p:sldId id="799" r:id="rId21"/>
    <p:sldId id="800" r:id="rId22"/>
    <p:sldId id="803" r:id="rId23"/>
    <p:sldId id="806" r:id="rId24"/>
    <p:sldId id="807" r:id="rId25"/>
    <p:sldId id="805" r:id="rId26"/>
    <p:sldId id="809" r:id="rId27"/>
    <p:sldId id="781" r:id="rId28"/>
    <p:sldId id="782" r:id="rId29"/>
    <p:sldId id="780" r:id="rId30"/>
    <p:sldId id="851" r:id="rId31"/>
    <p:sldId id="798" r:id="rId32"/>
    <p:sldId id="785" r:id="rId33"/>
    <p:sldId id="797" r:id="rId34"/>
    <p:sldId id="810" r:id="rId35"/>
    <p:sldId id="811" r:id="rId36"/>
    <p:sldId id="787" r:id="rId37"/>
    <p:sldId id="853" r:id="rId38"/>
    <p:sldId id="855" r:id="rId39"/>
    <p:sldId id="779" r:id="rId40"/>
    <p:sldId id="792" r:id="rId41"/>
    <p:sldId id="856" r:id="rId42"/>
    <p:sldId id="791" r:id="rId43"/>
    <p:sldId id="857" r:id="rId44"/>
    <p:sldId id="858" r:id="rId45"/>
    <p:sldId id="852" r:id="rId46"/>
    <p:sldId id="859" r:id="rId47"/>
    <p:sldId id="861" r:id="rId48"/>
    <p:sldId id="862" r:id="rId49"/>
    <p:sldId id="864" r:id="rId50"/>
    <p:sldId id="865" r:id="rId51"/>
    <p:sldId id="866" r:id="rId52"/>
    <p:sldId id="831" r:id="rId53"/>
    <p:sldId id="832" r:id="rId54"/>
    <p:sldId id="833" r:id="rId55"/>
    <p:sldId id="834" r:id="rId56"/>
    <p:sldId id="835" r:id="rId57"/>
    <p:sldId id="836" r:id="rId58"/>
    <p:sldId id="837" r:id="rId59"/>
    <p:sldId id="838" r:id="rId60"/>
    <p:sldId id="839" r:id="rId61"/>
    <p:sldId id="823" r:id="rId62"/>
    <p:sldId id="824" r:id="rId63"/>
    <p:sldId id="825" r:id="rId64"/>
    <p:sldId id="814" r:id="rId65"/>
    <p:sldId id="732" r:id="rId66"/>
  </p:sldIdLst>
  <p:sldSz cx="12192000" cy="6858000"/>
  <p:notesSz cx="6858000" cy="9144000"/>
  <p:custDataLst>
    <p:tags r:id="rId6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BBC7D1-AEFE-49B4-B895-443BB6E270A7}" v="244" dt="2024-10-08T12:45:12.8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10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BBBC7D1-AEFE-49B4-B895-443BB6E270A7}"/>
    <pc:docChg chg="undo custSel addSld delSld modSld sldOrd">
      <pc:chgData name="Jenifer Prince Devaraj" userId="c3fb109c-09d1-42a6-93f4-69472d709861" providerId="ADAL" clId="{9BBBC7D1-AEFE-49B4-B895-443BB6E270A7}" dt="2024-10-08T12:51:31.904" v="2426" actId="113"/>
      <pc:docMkLst>
        <pc:docMk/>
      </pc:docMkLst>
      <pc:sldChg chg="modSp add del mod ord">
        <pc:chgData name="Jenifer Prince Devaraj" userId="c3fb109c-09d1-42a6-93f4-69472d709861" providerId="ADAL" clId="{9BBBC7D1-AEFE-49B4-B895-443BB6E270A7}" dt="2024-10-08T06:43:02.071" v="1976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9BBBC7D1-AEFE-49B4-B895-443BB6E270A7}" dt="2024-10-08T06:43:02.071" v="1976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9BBBC7D1-AEFE-49B4-B895-443BB6E270A7}" dt="2024-10-06T10:43:43.249" v="1192" actId="47"/>
        <pc:sldMkLst>
          <pc:docMk/>
          <pc:sldMk cId="1327296154" sldId="771"/>
        </pc:sldMkLst>
      </pc:sldChg>
      <pc:sldChg chg="del">
        <pc:chgData name="Jenifer Prince Devaraj" userId="c3fb109c-09d1-42a6-93f4-69472d709861" providerId="ADAL" clId="{9BBBC7D1-AEFE-49B4-B895-443BB6E270A7}" dt="2024-10-06T10:43:43.589" v="1193" actId="47"/>
        <pc:sldMkLst>
          <pc:docMk/>
          <pc:sldMk cId="2071585552" sldId="772"/>
        </pc:sldMkLst>
      </pc:sldChg>
      <pc:sldChg chg="del">
        <pc:chgData name="Jenifer Prince Devaraj" userId="c3fb109c-09d1-42a6-93f4-69472d709861" providerId="ADAL" clId="{9BBBC7D1-AEFE-49B4-B895-443BB6E270A7}" dt="2024-10-06T10:43:43.889" v="1194" actId="47"/>
        <pc:sldMkLst>
          <pc:docMk/>
          <pc:sldMk cId="2568532329" sldId="773"/>
        </pc:sldMkLst>
      </pc:sldChg>
      <pc:sldChg chg="del">
        <pc:chgData name="Jenifer Prince Devaraj" userId="c3fb109c-09d1-42a6-93f4-69472d709861" providerId="ADAL" clId="{9BBBC7D1-AEFE-49B4-B895-443BB6E270A7}" dt="2024-10-06T10:43:44.190" v="1195" actId="47"/>
        <pc:sldMkLst>
          <pc:docMk/>
          <pc:sldMk cId="1738423524" sldId="774"/>
        </pc:sldMkLst>
      </pc:sldChg>
      <pc:sldChg chg="modSp mod">
        <pc:chgData name="Jenifer Prince Devaraj" userId="c3fb109c-09d1-42a6-93f4-69472d709861" providerId="ADAL" clId="{9BBBC7D1-AEFE-49B4-B895-443BB6E270A7}" dt="2024-10-08T12:50:05.673" v="2410"/>
        <pc:sldMkLst>
          <pc:docMk/>
          <pc:sldMk cId="419287941" sldId="775"/>
        </pc:sldMkLst>
        <pc:spChg chg="mod">
          <ac:chgData name="Jenifer Prince Devaraj" userId="c3fb109c-09d1-42a6-93f4-69472d709861" providerId="ADAL" clId="{9BBBC7D1-AEFE-49B4-B895-443BB6E270A7}" dt="2024-10-08T12:50:05.673" v="2410"/>
          <ac:spMkLst>
            <pc:docMk/>
            <pc:sldMk cId="419287941" sldId="7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1:23:05.587" v="2175" actId="20577"/>
          <ac:spMkLst>
            <pc:docMk/>
            <pc:sldMk cId="419287941" sldId="775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9BBBC7D1-AEFE-49B4-B895-443BB6E270A7}" dt="2024-10-08T11:53:19.441" v="2202" actId="113"/>
        <pc:sldMkLst>
          <pc:docMk/>
          <pc:sldMk cId="1792316017" sldId="778"/>
        </pc:sldMkLst>
        <pc:spChg chg="mod">
          <ac:chgData name="Jenifer Prince Devaraj" userId="c3fb109c-09d1-42a6-93f4-69472d709861" providerId="ADAL" clId="{9BBBC7D1-AEFE-49B4-B895-443BB6E270A7}" dt="2024-10-08T11:53:19.441" v="2202" actId="113"/>
          <ac:spMkLst>
            <pc:docMk/>
            <pc:sldMk cId="1792316017" sldId="778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9BBBC7D1-AEFE-49B4-B895-443BB6E270A7}" dt="2024-10-08T11:53:14.307" v="2200" actId="113"/>
          <ac:spMkLst>
            <pc:docMk/>
            <pc:sldMk cId="1792316017" sldId="778"/>
            <ac:spMk id="19" creationId="{3C588B51-C6A2-FFD3-7884-9E3EA0836CE1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14:37.882" v="2291" actId="20577"/>
        <pc:sldMkLst>
          <pc:docMk/>
          <pc:sldMk cId="2212136448" sldId="780"/>
        </pc:sldMkLst>
        <pc:spChg chg="mod">
          <ac:chgData name="Jenifer Prince Devaraj" userId="c3fb109c-09d1-42a6-93f4-69472d709861" providerId="ADAL" clId="{9BBBC7D1-AEFE-49B4-B895-443BB6E270A7}" dt="2024-10-08T12:14:37.882" v="2291" actId="20577"/>
          <ac:spMkLst>
            <pc:docMk/>
            <pc:sldMk cId="2212136448" sldId="780"/>
            <ac:spMk id="19" creationId="{3C588B51-C6A2-FFD3-7884-9E3EA0836CE1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09:02.023" v="2217" actId="113"/>
        <pc:sldMkLst>
          <pc:docMk/>
          <pc:sldMk cId="1203934204" sldId="781"/>
        </pc:sldMkLst>
        <pc:spChg chg="mod">
          <ac:chgData name="Jenifer Prince Devaraj" userId="c3fb109c-09d1-42a6-93f4-69472d709861" providerId="ADAL" clId="{9BBBC7D1-AEFE-49B4-B895-443BB6E270A7}" dt="2024-10-08T12:09:02.023" v="2217" actId="113"/>
          <ac:spMkLst>
            <pc:docMk/>
            <pc:sldMk cId="1203934204" sldId="781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12:24.606" v="2219" actId="113"/>
        <pc:sldMkLst>
          <pc:docMk/>
          <pc:sldMk cId="2122262958" sldId="782"/>
        </pc:sldMkLst>
        <pc:spChg chg="mod">
          <ac:chgData name="Jenifer Prince Devaraj" userId="c3fb109c-09d1-42a6-93f4-69472d709861" providerId="ADAL" clId="{9BBBC7D1-AEFE-49B4-B895-443BB6E270A7}" dt="2024-10-08T12:12:24.606" v="2219" actId="113"/>
          <ac:spMkLst>
            <pc:docMk/>
            <pc:sldMk cId="2122262958" sldId="782"/>
            <ac:spMk id="19" creationId="{3C588B51-C6A2-FFD3-7884-9E3EA0836CE1}"/>
          </ac:spMkLst>
        </pc:spChg>
      </pc:sldChg>
      <pc:sldChg chg="modSp mod">
        <pc:chgData name="Jenifer Prince Devaraj" userId="c3fb109c-09d1-42a6-93f4-69472d709861" providerId="ADAL" clId="{9BBBC7D1-AEFE-49B4-B895-443BB6E270A7}" dt="2024-10-05T11:50:37.415" v="33" actId="20577"/>
        <pc:sldMkLst>
          <pc:docMk/>
          <pc:sldMk cId="3484330549" sldId="785"/>
        </pc:sldMkLst>
        <pc:spChg chg="mod">
          <ac:chgData name="Jenifer Prince Devaraj" userId="c3fb109c-09d1-42a6-93f4-69472d709861" providerId="ADAL" clId="{9BBBC7D1-AEFE-49B4-B895-443BB6E270A7}" dt="2024-10-05T11:50:37.415" v="33" actId="20577"/>
          <ac:spMkLst>
            <pc:docMk/>
            <pc:sldMk cId="3484330549" sldId="785"/>
            <ac:spMk id="19" creationId="{3C588B51-C6A2-FFD3-7884-9E3EA0836CE1}"/>
          </ac:spMkLst>
        </pc:spChg>
      </pc:sldChg>
      <pc:sldChg chg="modSp mod">
        <pc:chgData name="Jenifer Prince Devaraj" userId="c3fb109c-09d1-42a6-93f4-69472d709861" providerId="ADAL" clId="{9BBBC7D1-AEFE-49B4-B895-443BB6E270A7}" dt="2024-10-05T11:51:12.102" v="40" actId="20577"/>
        <pc:sldMkLst>
          <pc:docMk/>
          <pc:sldMk cId="547610993" sldId="787"/>
        </pc:sldMkLst>
        <pc:spChg chg="mod">
          <ac:chgData name="Jenifer Prince Devaraj" userId="c3fb109c-09d1-42a6-93f4-69472d709861" providerId="ADAL" clId="{9BBBC7D1-AEFE-49B4-B895-443BB6E270A7}" dt="2024-10-05T11:51:12.102" v="40" actId="20577"/>
          <ac:spMkLst>
            <pc:docMk/>
            <pc:sldMk cId="547610993" sldId="787"/>
            <ac:spMk id="8" creationId="{560BB16B-C52F-2503-F36B-65EFB3E99C10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38:24.062" v="2308" actId="14100"/>
        <pc:sldMkLst>
          <pc:docMk/>
          <pc:sldMk cId="877828334" sldId="791"/>
        </pc:sldMkLst>
        <pc:spChg chg="mod">
          <ac:chgData name="Jenifer Prince Devaraj" userId="c3fb109c-09d1-42a6-93f4-69472d709861" providerId="ADAL" clId="{9BBBC7D1-AEFE-49B4-B895-443BB6E270A7}" dt="2024-10-08T12:38:24.062" v="2308" actId="14100"/>
          <ac:spMkLst>
            <pc:docMk/>
            <pc:sldMk cId="877828334" sldId="791"/>
            <ac:spMk id="8" creationId="{FE8C33B0-1295-9255-CE6B-0880B8E509F1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34:17.619" v="2302" actId="20577"/>
        <pc:sldMkLst>
          <pc:docMk/>
          <pc:sldMk cId="468928933" sldId="792"/>
        </pc:sldMkLst>
        <pc:spChg chg="mod">
          <ac:chgData name="Jenifer Prince Devaraj" userId="c3fb109c-09d1-42a6-93f4-69472d709861" providerId="ADAL" clId="{9BBBC7D1-AEFE-49B4-B895-443BB6E270A7}" dt="2024-10-08T12:34:17.619" v="2302" actId="20577"/>
          <ac:spMkLst>
            <pc:docMk/>
            <pc:sldMk cId="468928933" sldId="792"/>
            <ac:spMk id="8" creationId="{FE8C33B0-1295-9255-CE6B-0880B8E509F1}"/>
          </ac:spMkLst>
        </pc:spChg>
      </pc:sldChg>
      <pc:sldChg chg="del">
        <pc:chgData name="Jenifer Prince Devaraj" userId="c3fb109c-09d1-42a6-93f4-69472d709861" providerId="ADAL" clId="{9BBBC7D1-AEFE-49B4-B895-443BB6E270A7}" dt="2024-10-08T06:54:18.044" v="1984" actId="47"/>
        <pc:sldMkLst>
          <pc:docMk/>
          <pc:sldMk cId="2862071036" sldId="793"/>
        </pc:sldMkLst>
      </pc:sldChg>
      <pc:sldChg chg="modSp mod">
        <pc:chgData name="Jenifer Prince Devaraj" userId="c3fb109c-09d1-42a6-93f4-69472d709861" providerId="ADAL" clId="{9BBBC7D1-AEFE-49B4-B895-443BB6E270A7}" dt="2024-10-08T12:49:45.008" v="2390"/>
        <pc:sldMkLst>
          <pc:docMk/>
          <pc:sldMk cId="1203392236" sldId="794"/>
        </pc:sldMkLst>
        <pc:spChg chg="mod">
          <ac:chgData name="Jenifer Prince Devaraj" userId="c3fb109c-09d1-42a6-93f4-69472d709861" providerId="ADAL" clId="{9BBBC7D1-AEFE-49B4-B895-443BB6E270A7}" dt="2024-10-08T12:49:45.008" v="2390"/>
          <ac:spMkLst>
            <pc:docMk/>
            <pc:sldMk cId="1203392236" sldId="79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1:47:46.027" v="2196" actId="113"/>
          <ac:spMkLst>
            <pc:docMk/>
            <pc:sldMk cId="1203392236" sldId="794"/>
            <ac:spMk id="6" creationId="{CBFDE6E6-36A4-A5F7-C3B3-6C1D266CF6E6}"/>
          </ac:spMkLst>
        </pc:spChg>
      </pc:sldChg>
      <pc:sldChg chg="modSp mod">
        <pc:chgData name="Jenifer Prince Devaraj" userId="c3fb109c-09d1-42a6-93f4-69472d709861" providerId="ADAL" clId="{9BBBC7D1-AEFE-49B4-B895-443BB6E270A7}" dt="2024-10-08T11:53:35.487" v="2203" actId="255"/>
        <pc:sldMkLst>
          <pc:docMk/>
          <pc:sldMk cId="1854445084" sldId="796"/>
        </pc:sldMkLst>
        <pc:spChg chg="mod">
          <ac:chgData name="Jenifer Prince Devaraj" userId="c3fb109c-09d1-42a6-93f4-69472d709861" providerId="ADAL" clId="{9BBBC7D1-AEFE-49B4-B895-443BB6E270A7}" dt="2024-10-08T11:53:35.487" v="2203" actId="255"/>
          <ac:spMkLst>
            <pc:docMk/>
            <pc:sldMk cId="1854445084" sldId="796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9BBBC7D1-AEFE-49B4-B895-443BB6E270A7}" dt="2024-10-05T11:50:58.071" v="35" actId="20577"/>
        <pc:sldMkLst>
          <pc:docMk/>
          <pc:sldMk cId="2878625616" sldId="797"/>
        </pc:sldMkLst>
        <pc:spChg chg="mod">
          <ac:chgData name="Jenifer Prince Devaraj" userId="c3fb109c-09d1-42a6-93f4-69472d709861" providerId="ADAL" clId="{9BBBC7D1-AEFE-49B4-B895-443BB6E270A7}" dt="2024-10-05T11:50:58.071" v="35" actId="20577"/>
          <ac:spMkLst>
            <pc:docMk/>
            <pc:sldMk cId="2878625616" sldId="797"/>
            <ac:spMk id="12" creationId="{5212EC18-C58C-4C0F-461E-52B919663D26}"/>
          </ac:spMkLst>
        </pc:spChg>
      </pc:sldChg>
      <pc:sldChg chg="modSp mod">
        <pc:chgData name="Jenifer Prince Devaraj" userId="c3fb109c-09d1-42a6-93f4-69472d709861" providerId="ADAL" clId="{9BBBC7D1-AEFE-49B4-B895-443BB6E270A7}" dt="2024-10-08T11:54:46.961" v="2205" actId="20577"/>
        <pc:sldMkLst>
          <pc:docMk/>
          <pc:sldMk cId="3763667503" sldId="799"/>
        </pc:sldMkLst>
        <pc:spChg chg="mod">
          <ac:chgData name="Jenifer Prince Devaraj" userId="c3fb109c-09d1-42a6-93f4-69472d709861" providerId="ADAL" clId="{9BBBC7D1-AEFE-49B4-B895-443BB6E270A7}" dt="2024-10-08T11:54:46.961" v="2205" actId="20577"/>
          <ac:spMkLst>
            <pc:docMk/>
            <pc:sldMk cId="3763667503" sldId="799"/>
            <ac:spMk id="8" creationId="{EA0E553F-A56E-78A6-0D94-17BCF9DE50A1}"/>
          </ac:spMkLst>
        </pc:spChg>
      </pc:sldChg>
      <pc:sldChg chg="modSp mod">
        <pc:chgData name="Jenifer Prince Devaraj" userId="c3fb109c-09d1-42a6-93f4-69472d709861" providerId="ADAL" clId="{9BBBC7D1-AEFE-49B4-B895-443BB6E270A7}" dt="2024-10-08T11:27:38.025" v="2192" actId="14100"/>
        <pc:sldMkLst>
          <pc:docMk/>
          <pc:sldMk cId="469368754" sldId="800"/>
        </pc:sldMkLst>
        <pc:spChg chg="mod">
          <ac:chgData name="Jenifer Prince Devaraj" userId="c3fb109c-09d1-42a6-93f4-69472d709861" providerId="ADAL" clId="{9BBBC7D1-AEFE-49B4-B895-443BB6E270A7}" dt="2024-10-08T11:27:38.025" v="2192" actId="14100"/>
          <ac:spMkLst>
            <pc:docMk/>
            <pc:sldMk cId="469368754" sldId="800"/>
            <ac:spMk id="8" creationId="{EA0E553F-A56E-78A6-0D94-17BCF9DE50A1}"/>
          </ac:spMkLst>
        </pc:spChg>
        <pc:picChg chg="mod">
          <ac:chgData name="Jenifer Prince Devaraj" userId="c3fb109c-09d1-42a6-93f4-69472d709861" providerId="ADAL" clId="{9BBBC7D1-AEFE-49B4-B895-443BB6E270A7}" dt="2024-10-08T11:26:48.642" v="2178" actId="14100"/>
          <ac:picMkLst>
            <pc:docMk/>
            <pc:sldMk cId="469368754" sldId="800"/>
            <ac:picMk id="6" creationId="{16CEC5AC-8D08-3DC0-1802-0B95ECAEE440}"/>
          </ac:picMkLst>
        </pc:picChg>
        <pc:picChg chg="mod">
          <ac:chgData name="Jenifer Prince Devaraj" userId="c3fb109c-09d1-42a6-93f4-69472d709861" providerId="ADAL" clId="{9BBBC7D1-AEFE-49B4-B895-443BB6E270A7}" dt="2024-10-08T11:27:26.168" v="2189" actId="1076"/>
          <ac:picMkLst>
            <pc:docMk/>
            <pc:sldMk cId="469368754" sldId="800"/>
            <ac:picMk id="9" creationId="{FDD3CBAD-CA15-6D1B-5A53-B12A30578338}"/>
          </ac:picMkLst>
        </pc:picChg>
      </pc:sldChg>
      <pc:sldChg chg="del">
        <pc:chgData name="Jenifer Prince Devaraj" userId="c3fb109c-09d1-42a6-93f4-69472d709861" providerId="ADAL" clId="{9BBBC7D1-AEFE-49B4-B895-443BB6E270A7}" dt="2024-10-08T11:28:05.187" v="2193" actId="47"/>
        <pc:sldMkLst>
          <pc:docMk/>
          <pc:sldMk cId="3862089783" sldId="801"/>
        </pc:sldMkLst>
      </pc:sldChg>
      <pc:sldChg chg="del">
        <pc:chgData name="Jenifer Prince Devaraj" userId="c3fb109c-09d1-42a6-93f4-69472d709861" providerId="ADAL" clId="{9BBBC7D1-AEFE-49B4-B895-443BB6E270A7}" dt="2024-10-08T11:28:09.605" v="2194" actId="47"/>
        <pc:sldMkLst>
          <pc:docMk/>
          <pc:sldMk cId="4064629556" sldId="802"/>
        </pc:sldMkLst>
      </pc:sldChg>
      <pc:sldChg chg="modSp mod">
        <pc:chgData name="Jenifer Prince Devaraj" userId="c3fb109c-09d1-42a6-93f4-69472d709861" providerId="ADAL" clId="{9BBBC7D1-AEFE-49B4-B895-443BB6E270A7}" dt="2024-10-08T11:57:14.368" v="2208" actId="113"/>
        <pc:sldMkLst>
          <pc:docMk/>
          <pc:sldMk cId="637437930" sldId="803"/>
        </pc:sldMkLst>
        <pc:spChg chg="mod">
          <ac:chgData name="Jenifer Prince Devaraj" userId="c3fb109c-09d1-42a6-93f4-69472d709861" providerId="ADAL" clId="{9BBBC7D1-AEFE-49B4-B895-443BB6E270A7}" dt="2024-10-08T11:57:14.368" v="2208" actId="113"/>
          <ac:spMkLst>
            <pc:docMk/>
            <pc:sldMk cId="637437930" sldId="803"/>
            <ac:spMk id="8" creationId="{EA0E553F-A56E-78A6-0D94-17BCF9DE50A1}"/>
          </ac:spMkLst>
        </pc:spChg>
      </pc:sldChg>
      <pc:sldChg chg="del">
        <pc:chgData name="Jenifer Prince Devaraj" userId="c3fb109c-09d1-42a6-93f4-69472d709861" providerId="ADAL" clId="{9BBBC7D1-AEFE-49B4-B895-443BB6E270A7}" dt="2024-10-08T11:29:14.701" v="2195" actId="47"/>
        <pc:sldMkLst>
          <pc:docMk/>
          <pc:sldMk cId="345789418" sldId="804"/>
        </pc:sldMkLst>
      </pc:sldChg>
      <pc:sldChg chg="modSp mod">
        <pc:chgData name="Jenifer Prince Devaraj" userId="c3fb109c-09d1-42a6-93f4-69472d709861" providerId="ADAL" clId="{9BBBC7D1-AEFE-49B4-B895-443BB6E270A7}" dt="2024-10-08T12:01:19.271" v="2215" actId="20577"/>
        <pc:sldMkLst>
          <pc:docMk/>
          <pc:sldMk cId="1781516385" sldId="807"/>
        </pc:sldMkLst>
        <pc:spChg chg="mod">
          <ac:chgData name="Jenifer Prince Devaraj" userId="c3fb109c-09d1-42a6-93f4-69472d709861" providerId="ADAL" clId="{9BBBC7D1-AEFE-49B4-B895-443BB6E270A7}" dt="2024-10-08T12:01:19.271" v="2215" actId="20577"/>
          <ac:spMkLst>
            <pc:docMk/>
            <pc:sldMk cId="1781516385" sldId="807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9BBBC7D1-AEFE-49B4-B895-443BB6E270A7}" dt="2024-10-05T14:11:24.446" v="1118" actId="47"/>
        <pc:sldMkLst>
          <pc:docMk/>
          <pc:sldMk cId="3162211303" sldId="812"/>
        </pc:sldMkLst>
      </pc:sldChg>
      <pc:sldChg chg="del">
        <pc:chgData name="Jenifer Prince Devaraj" userId="c3fb109c-09d1-42a6-93f4-69472d709861" providerId="ADAL" clId="{9BBBC7D1-AEFE-49B4-B895-443BB6E270A7}" dt="2024-10-05T14:11:25.246" v="1119" actId="47"/>
        <pc:sldMkLst>
          <pc:docMk/>
          <pc:sldMk cId="2378268304" sldId="813"/>
        </pc:sldMkLst>
      </pc:sldChg>
      <pc:sldChg chg="modSp add del mod ord">
        <pc:chgData name="Jenifer Prince Devaraj" userId="c3fb109c-09d1-42a6-93f4-69472d709861" providerId="ADAL" clId="{9BBBC7D1-AEFE-49B4-B895-443BB6E270A7}" dt="2024-10-08T12:51:31.904" v="2426" actId="113"/>
        <pc:sldMkLst>
          <pc:docMk/>
          <pc:sldMk cId="1443105621" sldId="814"/>
        </pc:sldMkLst>
        <pc:spChg chg="mod">
          <ac:chgData name="Jenifer Prince Devaraj" userId="c3fb109c-09d1-42a6-93f4-69472d709861" providerId="ADAL" clId="{9BBBC7D1-AEFE-49B4-B895-443BB6E270A7}" dt="2024-10-08T12:51:31.904" v="2426" actId="113"/>
          <ac:spMkLst>
            <pc:docMk/>
            <pc:sldMk cId="1443105621" sldId="81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9BBBC7D1-AEFE-49B4-B895-443BB6E270A7}" dt="2024-10-06T10:43:01.871" v="1153" actId="47"/>
        <pc:sldMkLst>
          <pc:docMk/>
          <pc:sldMk cId="35308046" sldId="815"/>
        </pc:sldMkLst>
      </pc:sldChg>
      <pc:sldChg chg="del">
        <pc:chgData name="Jenifer Prince Devaraj" userId="c3fb109c-09d1-42a6-93f4-69472d709861" providerId="ADAL" clId="{9BBBC7D1-AEFE-49B4-B895-443BB6E270A7}" dt="2024-10-06T10:43:02.546" v="1154" actId="47"/>
        <pc:sldMkLst>
          <pc:docMk/>
          <pc:sldMk cId="43523840" sldId="816"/>
        </pc:sldMkLst>
      </pc:sldChg>
      <pc:sldChg chg="del">
        <pc:chgData name="Jenifer Prince Devaraj" userId="c3fb109c-09d1-42a6-93f4-69472d709861" providerId="ADAL" clId="{9BBBC7D1-AEFE-49B4-B895-443BB6E270A7}" dt="2024-10-06T10:43:04.578" v="1155" actId="47"/>
        <pc:sldMkLst>
          <pc:docMk/>
          <pc:sldMk cId="1659497667" sldId="817"/>
        </pc:sldMkLst>
      </pc:sldChg>
      <pc:sldChg chg="del">
        <pc:chgData name="Jenifer Prince Devaraj" userId="c3fb109c-09d1-42a6-93f4-69472d709861" providerId="ADAL" clId="{9BBBC7D1-AEFE-49B4-B895-443BB6E270A7}" dt="2024-10-06T10:43:05.797" v="1156" actId="47"/>
        <pc:sldMkLst>
          <pc:docMk/>
          <pc:sldMk cId="3336634018" sldId="818"/>
        </pc:sldMkLst>
      </pc:sldChg>
      <pc:sldChg chg="del">
        <pc:chgData name="Jenifer Prince Devaraj" userId="c3fb109c-09d1-42a6-93f4-69472d709861" providerId="ADAL" clId="{9BBBC7D1-AEFE-49B4-B895-443BB6E270A7}" dt="2024-10-06T10:43:07.266" v="1157" actId="47"/>
        <pc:sldMkLst>
          <pc:docMk/>
          <pc:sldMk cId="3972083916" sldId="819"/>
        </pc:sldMkLst>
      </pc:sldChg>
      <pc:sldChg chg="del">
        <pc:chgData name="Jenifer Prince Devaraj" userId="c3fb109c-09d1-42a6-93f4-69472d709861" providerId="ADAL" clId="{9BBBC7D1-AEFE-49B4-B895-443BB6E270A7}" dt="2024-10-06T10:43:08.422" v="1158" actId="47"/>
        <pc:sldMkLst>
          <pc:docMk/>
          <pc:sldMk cId="3263489601" sldId="820"/>
        </pc:sldMkLst>
      </pc:sldChg>
      <pc:sldChg chg="del">
        <pc:chgData name="Jenifer Prince Devaraj" userId="c3fb109c-09d1-42a6-93f4-69472d709861" providerId="ADAL" clId="{9BBBC7D1-AEFE-49B4-B895-443BB6E270A7}" dt="2024-10-06T10:43:09.173" v="1159" actId="47"/>
        <pc:sldMkLst>
          <pc:docMk/>
          <pc:sldMk cId="2934902384" sldId="821"/>
        </pc:sldMkLst>
      </pc:sldChg>
      <pc:sldChg chg="del">
        <pc:chgData name="Jenifer Prince Devaraj" userId="c3fb109c-09d1-42a6-93f4-69472d709861" providerId="ADAL" clId="{9BBBC7D1-AEFE-49B4-B895-443BB6E270A7}" dt="2024-10-06T10:43:10.226" v="1160" actId="47"/>
        <pc:sldMkLst>
          <pc:docMk/>
          <pc:sldMk cId="2593210409" sldId="822"/>
        </pc:sldMkLst>
      </pc:sldChg>
      <pc:sldChg chg="modSp add del mod">
        <pc:chgData name="Jenifer Prince Devaraj" userId="c3fb109c-09d1-42a6-93f4-69472d709861" providerId="ADAL" clId="{9BBBC7D1-AEFE-49B4-B895-443BB6E270A7}" dt="2024-10-08T09:08:13.569" v="1985"/>
        <pc:sldMkLst>
          <pc:docMk/>
          <pc:sldMk cId="3489740738" sldId="823"/>
        </pc:sldMkLst>
        <pc:spChg chg="mod">
          <ac:chgData name="Jenifer Prince Devaraj" userId="c3fb109c-09d1-42a6-93f4-69472d709861" providerId="ADAL" clId="{9BBBC7D1-AEFE-49B4-B895-443BB6E270A7}" dt="2024-10-08T09:08:13.569" v="1985"/>
          <ac:spMkLst>
            <pc:docMk/>
            <pc:sldMk cId="3489740738" sldId="823"/>
            <ac:spMk id="2" creationId="{599D6D5D-84A5-2599-8C62-A39AD58B7439}"/>
          </ac:spMkLst>
        </pc:spChg>
      </pc:sldChg>
      <pc:sldChg chg="modSp add del mod">
        <pc:chgData name="Jenifer Prince Devaraj" userId="c3fb109c-09d1-42a6-93f4-69472d709861" providerId="ADAL" clId="{9BBBC7D1-AEFE-49B4-B895-443BB6E270A7}" dt="2024-10-08T09:08:18.604" v="1986"/>
        <pc:sldMkLst>
          <pc:docMk/>
          <pc:sldMk cId="3582788132" sldId="824"/>
        </pc:sldMkLst>
        <pc:spChg chg="mod">
          <ac:chgData name="Jenifer Prince Devaraj" userId="c3fb109c-09d1-42a6-93f4-69472d709861" providerId="ADAL" clId="{9BBBC7D1-AEFE-49B4-B895-443BB6E270A7}" dt="2024-10-08T09:08:18.604" v="1986"/>
          <ac:spMkLst>
            <pc:docMk/>
            <pc:sldMk cId="3582788132" sldId="824"/>
            <ac:spMk id="2" creationId="{599D6D5D-84A5-2599-8C62-A39AD58B7439}"/>
          </ac:spMkLst>
        </pc:spChg>
      </pc:sldChg>
      <pc:sldChg chg="modSp add del mod">
        <pc:chgData name="Jenifer Prince Devaraj" userId="c3fb109c-09d1-42a6-93f4-69472d709861" providerId="ADAL" clId="{9BBBC7D1-AEFE-49B4-B895-443BB6E270A7}" dt="2024-10-08T09:08:23.564" v="1987"/>
        <pc:sldMkLst>
          <pc:docMk/>
          <pc:sldMk cId="1456625553" sldId="825"/>
        </pc:sldMkLst>
        <pc:spChg chg="mod">
          <ac:chgData name="Jenifer Prince Devaraj" userId="c3fb109c-09d1-42a6-93f4-69472d709861" providerId="ADAL" clId="{9BBBC7D1-AEFE-49B4-B895-443BB6E270A7}" dt="2024-10-08T09:08:23.564" v="1987"/>
          <ac:spMkLst>
            <pc:docMk/>
            <pc:sldMk cId="1456625553" sldId="825"/>
            <ac:spMk id="2" creationId="{599D6D5D-84A5-2599-8C62-A39AD58B7439}"/>
          </ac:spMkLst>
        </pc:spChg>
      </pc:sldChg>
      <pc:sldChg chg="del">
        <pc:chgData name="Jenifer Prince Devaraj" userId="c3fb109c-09d1-42a6-93f4-69472d709861" providerId="ADAL" clId="{9BBBC7D1-AEFE-49B4-B895-443BB6E270A7}" dt="2024-10-06T10:43:23.731" v="1176" actId="47"/>
        <pc:sldMkLst>
          <pc:docMk/>
          <pc:sldMk cId="1406989412" sldId="826"/>
        </pc:sldMkLst>
      </pc:sldChg>
      <pc:sldChg chg="del">
        <pc:chgData name="Jenifer Prince Devaraj" userId="c3fb109c-09d1-42a6-93f4-69472d709861" providerId="ADAL" clId="{9BBBC7D1-AEFE-49B4-B895-443BB6E270A7}" dt="2024-10-06T10:43:24.250" v="1177" actId="47"/>
        <pc:sldMkLst>
          <pc:docMk/>
          <pc:sldMk cId="2173069969" sldId="827"/>
        </pc:sldMkLst>
      </pc:sldChg>
      <pc:sldChg chg="del">
        <pc:chgData name="Jenifer Prince Devaraj" userId="c3fb109c-09d1-42a6-93f4-69472d709861" providerId="ADAL" clId="{9BBBC7D1-AEFE-49B4-B895-443BB6E270A7}" dt="2024-10-06T10:43:25.115" v="1178" actId="47"/>
        <pc:sldMkLst>
          <pc:docMk/>
          <pc:sldMk cId="2810482428" sldId="828"/>
        </pc:sldMkLst>
      </pc:sldChg>
      <pc:sldChg chg="del">
        <pc:chgData name="Jenifer Prince Devaraj" userId="c3fb109c-09d1-42a6-93f4-69472d709861" providerId="ADAL" clId="{9BBBC7D1-AEFE-49B4-B895-443BB6E270A7}" dt="2024-10-06T10:43:27.073" v="1179" actId="47"/>
        <pc:sldMkLst>
          <pc:docMk/>
          <pc:sldMk cId="1470482929" sldId="830"/>
        </pc:sldMkLst>
      </pc:sldChg>
      <pc:sldChg chg="addSp modSp add del mod ord">
        <pc:chgData name="Jenifer Prince Devaraj" userId="c3fb109c-09d1-42a6-93f4-69472d709861" providerId="ADAL" clId="{9BBBC7D1-AEFE-49B4-B895-443BB6E270A7}" dt="2024-10-06T10:45:19.473" v="1218" actId="1076"/>
        <pc:sldMkLst>
          <pc:docMk/>
          <pc:sldMk cId="139923321" sldId="831"/>
        </pc:sldMkLst>
        <pc:spChg chg="add mod">
          <ac:chgData name="Jenifer Prince Devaraj" userId="c3fb109c-09d1-42a6-93f4-69472d709861" providerId="ADAL" clId="{9BBBC7D1-AEFE-49B4-B895-443BB6E270A7}" dt="2024-10-06T10:45:19.473" v="1218" actId="1076"/>
          <ac:spMkLst>
            <pc:docMk/>
            <pc:sldMk cId="139923321" sldId="831"/>
            <ac:spMk id="4" creationId="{EEA6C860-41DE-7918-C5E1-5CA2AD7C0FA4}"/>
          </ac:spMkLst>
        </pc:spChg>
        <pc:spChg chg="mod">
          <ac:chgData name="Jenifer Prince Devaraj" userId="c3fb109c-09d1-42a6-93f4-69472d709861" providerId="ADAL" clId="{9BBBC7D1-AEFE-49B4-B895-443BB6E270A7}" dt="2024-10-06T10:45:08.492" v="1214" actId="1076"/>
          <ac:spMkLst>
            <pc:docMk/>
            <pc:sldMk cId="139923321" sldId="831"/>
            <ac:spMk id="13" creationId="{3312A586-4590-93BF-A17C-9DDCFE6FA802}"/>
          </ac:spMkLst>
        </pc:spChg>
        <pc:picChg chg="mod">
          <ac:chgData name="Jenifer Prince Devaraj" userId="c3fb109c-09d1-42a6-93f4-69472d709861" providerId="ADAL" clId="{9BBBC7D1-AEFE-49B4-B895-443BB6E270A7}" dt="2024-10-06T10:45:10.762" v="1215" actId="1076"/>
          <ac:picMkLst>
            <pc:docMk/>
            <pc:sldMk cId="139923321" sldId="831"/>
            <ac:picMk id="6" creationId="{A5114EE8-6573-CC1C-2C17-247450E25FFA}"/>
          </ac:picMkLst>
        </pc:picChg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4007669854" sldId="832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313982621" sldId="833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3042886323" sldId="834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1053814669" sldId="835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1461496787" sldId="836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2915250076" sldId="837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2653765967" sldId="838"/>
        </pc:sldMkLst>
      </pc:sldChg>
      <pc:sldChg chg="add del">
        <pc:chgData name="Jenifer Prince Devaraj" userId="c3fb109c-09d1-42a6-93f4-69472d709861" providerId="ADAL" clId="{9BBBC7D1-AEFE-49B4-B895-443BB6E270A7}" dt="2024-10-06T10:43:57.948" v="1198"/>
        <pc:sldMkLst>
          <pc:docMk/>
          <pc:sldMk cId="1415712941" sldId="839"/>
        </pc:sldMkLst>
      </pc:sldChg>
      <pc:sldChg chg="del">
        <pc:chgData name="Jenifer Prince Devaraj" userId="c3fb109c-09d1-42a6-93f4-69472d709861" providerId="ADAL" clId="{9BBBC7D1-AEFE-49B4-B895-443BB6E270A7}" dt="2024-10-06T10:43:42.431" v="1189" actId="47"/>
        <pc:sldMkLst>
          <pc:docMk/>
          <pc:sldMk cId="1785287370" sldId="840"/>
        </pc:sldMkLst>
      </pc:sldChg>
      <pc:sldChg chg="del">
        <pc:chgData name="Jenifer Prince Devaraj" userId="c3fb109c-09d1-42a6-93f4-69472d709861" providerId="ADAL" clId="{9BBBC7D1-AEFE-49B4-B895-443BB6E270A7}" dt="2024-10-06T10:43:42.683" v="1190" actId="47"/>
        <pc:sldMkLst>
          <pc:docMk/>
          <pc:sldMk cId="1560858683" sldId="841"/>
        </pc:sldMkLst>
      </pc:sldChg>
      <pc:sldChg chg="del">
        <pc:chgData name="Jenifer Prince Devaraj" userId="c3fb109c-09d1-42a6-93f4-69472d709861" providerId="ADAL" clId="{9BBBC7D1-AEFE-49B4-B895-443BB6E270A7}" dt="2024-10-06T10:43:42.972" v="1191" actId="47"/>
        <pc:sldMkLst>
          <pc:docMk/>
          <pc:sldMk cId="349625070" sldId="842"/>
        </pc:sldMkLst>
      </pc:sldChg>
      <pc:sldChg chg="modSp mod">
        <pc:chgData name="Jenifer Prince Devaraj" userId="c3fb109c-09d1-42a6-93f4-69472d709861" providerId="ADAL" clId="{9BBBC7D1-AEFE-49B4-B895-443BB6E270A7}" dt="2024-10-08T12:50:49.405" v="2418" actId="113"/>
        <pc:sldMkLst>
          <pc:docMk/>
          <pc:sldMk cId="3959160139" sldId="843"/>
        </pc:sldMkLst>
        <pc:spChg chg="mod">
          <ac:chgData name="Jenifer Prince Devaraj" userId="c3fb109c-09d1-42a6-93f4-69472d709861" providerId="ADAL" clId="{9BBBC7D1-AEFE-49B4-B895-443BB6E270A7}" dt="2024-10-08T12:50:40.308" v="2417"/>
          <ac:spMkLst>
            <pc:docMk/>
            <pc:sldMk cId="3959160139" sldId="84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2:50:49.405" v="2418" actId="113"/>
          <ac:spMkLst>
            <pc:docMk/>
            <pc:sldMk cId="3959160139" sldId="843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9BBBC7D1-AEFE-49B4-B895-443BB6E270A7}" dt="2024-10-08T10:35:54.768" v="2021" actId="1076"/>
          <ac:picMkLst>
            <pc:docMk/>
            <pc:sldMk cId="3959160139" sldId="843"/>
            <ac:picMk id="12" creationId="{B6A47B0F-C0A8-EE58-2A68-A32475346440}"/>
          </ac:picMkLst>
        </pc:picChg>
        <pc:picChg chg="mod">
          <ac:chgData name="Jenifer Prince Devaraj" userId="c3fb109c-09d1-42a6-93f4-69472d709861" providerId="ADAL" clId="{9BBBC7D1-AEFE-49B4-B895-443BB6E270A7}" dt="2024-10-08T10:35:51.612" v="2020" actId="1076"/>
          <ac:picMkLst>
            <pc:docMk/>
            <pc:sldMk cId="3959160139" sldId="843"/>
            <ac:picMk id="14" creationId="{A087C921-69A7-1E7B-64F3-9A0D51B09480}"/>
          </ac:picMkLst>
        </pc:picChg>
        <pc:picChg chg="mod">
          <ac:chgData name="Jenifer Prince Devaraj" userId="c3fb109c-09d1-42a6-93f4-69472d709861" providerId="ADAL" clId="{9BBBC7D1-AEFE-49B4-B895-443BB6E270A7}" dt="2024-10-08T10:35:49.185" v="2019" actId="1076"/>
          <ac:picMkLst>
            <pc:docMk/>
            <pc:sldMk cId="3959160139" sldId="843"/>
            <ac:picMk id="16" creationId="{8820F4E9-936E-3D46-240C-643C0206FADD}"/>
          </ac:picMkLst>
        </pc:picChg>
      </pc:sldChg>
      <pc:sldChg chg="addSp delSp modSp mod">
        <pc:chgData name="Jenifer Prince Devaraj" userId="c3fb109c-09d1-42a6-93f4-69472d709861" providerId="ADAL" clId="{9BBBC7D1-AEFE-49B4-B895-443BB6E270A7}" dt="2024-10-08T12:50:35.157" v="2416"/>
        <pc:sldMkLst>
          <pc:docMk/>
          <pc:sldMk cId="1671488310" sldId="844"/>
        </pc:sldMkLst>
        <pc:spChg chg="mod">
          <ac:chgData name="Jenifer Prince Devaraj" userId="c3fb109c-09d1-42a6-93f4-69472d709861" providerId="ADAL" clId="{9BBBC7D1-AEFE-49B4-B895-443BB6E270A7}" dt="2024-10-08T12:50:35.157" v="2416"/>
          <ac:spMkLst>
            <pc:docMk/>
            <pc:sldMk cId="1671488310" sldId="84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0:36:02.234" v="2022" actId="1076"/>
          <ac:spMkLst>
            <pc:docMk/>
            <pc:sldMk cId="1671488310" sldId="844"/>
            <ac:spMk id="9" creationId="{09B57607-3397-1CEA-6F36-D127E035E090}"/>
          </ac:spMkLst>
        </pc:spChg>
        <pc:picChg chg="add del">
          <ac:chgData name="Jenifer Prince Devaraj" userId="c3fb109c-09d1-42a6-93f4-69472d709861" providerId="ADAL" clId="{9BBBC7D1-AEFE-49B4-B895-443BB6E270A7}" dt="2024-10-08T09:29:50.608" v="1989" actId="478"/>
          <ac:picMkLst>
            <pc:docMk/>
            <pc:sldMk cId="1671488310" sldId="844"/>
            <ac:picMk id="6" creationId="{F3BD88CD-6F24-0FE4-57BE-77923F49DB21}"/>
          </ac:picMkLst>
        </pc:picChg>
        <pc:picChg chg="add del mod">
          <ac:chgData name="Jenifer Prince Devaraj" userId="c3fb109c-09d1-42a6-93f4-69472d709861" providerId="ADAL" clId="{9BBBC7D1-AEFE-49B4-B895-443BB6E270A7}" dt="2024-10-06T12:15:04.077" v="1845" actId="22"/>
          <ac:picMkLst>
            <pc:docMk/>
            <pc:sldMk cId="1671488310" sldId="844"/>
            <ac:picMk id="8" creationId="{09CE7C14-02FF-8C10-84F7-F8F80994C06B}"/>
          </ac:picMkLst>
        </pc:picChg>
        <pc:picChg chg="add mod">
          <ac:chgData name="Jenifer Prince Devaraj" userId="c3fb109c-09d1-42a6-93f4-69472d709861" providerId="ADAL" clId="{9BBBC7D1-AEFE-49B4-B895-443BB6E270A7}" dt="2024-10-08T10:39:28.809" v="2024" actId="1076"/>
          <ac:picMkLst>
            <pc:docMk/>
            <pc:sldMk cId="1671488310" sldId="844"/>
            <ac:picMk id="11" creationId="{F85107C7-72D2-4E35-7ADA-08733610F896}"/>
          </ac:picMkLst>
        </pc:picChg>
      </pc:sldChg>
      <pc:sldChg chg="modSp mod">
        <pc:chgData name="Jenifer Prince Devaraj" userId="c3fb109c-09d1-42a6-93f4-69472d709861" providerId="ADAL" clId="{9BBBC7D1-AEFE-49B4-B895-443BB6E270A7}" dt="2024-10-08T12:50:29.888" v="2415"/>
        <pc:sldMkLst>
          <pc:docMk/>
          <pc:sldMk cId="1731859617" sldId="845"/>
        </pc:sldMkLst>
        <pc:spChg chg="mod">
          <ac:chgData name="Jenifer Prince Devaraj" userId="c3fb109c-09d1-42a6-93f4-69472d709861" providerId="ADAL" clId="{9BBBC7D1-AEFE-49B4-B895-443BB6E270A7}" dt="2024-10-08T12:50:29.888" v="2415"/>
          <ac:spMkLst>
            <pc:docMk/>
            <pc:sldMk cId="1731859617" sldId="84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09:47:42.173" v="2016" actId="1076"/>
          <ac:spMkLst>
            <pc:docMk/>
            <pc:sldMk cId="1731859617" sldId="84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9BBBC7D1-AEFE-49B4-B895-443BB6E270A7}" dt="2024-10-08T10:53:26.155" v="2026" actId="20577"/>
          <ac:spMkLst>
            <pc:docMk/>
            <pc:sldMk cId="1731859617" sldId="845"/>
            <ac:spMk id="9" creationId="{09B57607-3397-1CEA-6F36-D127E035E090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50:24.752" v="2414"/>
        <pc:sldMkLst>
          <pc:docMk/>
          <pc:sldMk cId="922486370" sldId="846"/>
        </pc:sldMkLst>
        <pc:spChg chg="mod">
          <ac:chgData name="Jenifer Prince Devaraj" userId="c3fb109c-09d1-42a6-93f4-69472d709861" providerId="ADAL" clId="{9BBBC7D1-AEFE-49B4-B895-443BB6E270A7}" dt="2024-10-08T12:50:24.752" v="2414"/>
          <ac:spMkLst>
            <pc:docMk/>
            <pc:sldMk cId="922486370" sldId="84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09:46:35.192" v="2005" actId="1076"/>
          <ac:spMkLst>
            <pc:docMk/>
            <pc:sldMk cId="922486370" sldId="846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9BBBC7D1-AEFE-49B4-B895-443BB6E270A7}" dt="2024-10-08T11:19:26.913" v="2058" actId="114"/>
          <ac:spMkLst>
            <pc:docMk/>
            <pc:sldMk cId="922486370" sldId="846"/>
            <ac:spMk id="9" creationId="{09B57607-3397-1CEA-6F36-D127E035E090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50:20.418" v="2413"/>
        <pc:sldMkLst>
          <pc:docMk/>
          <pc:sldMk cId="1487923268" sldId="847"/>
        </pc:sldMkLst>
        <pc:spChg chg="mod">
          <ac:chgData name="Jenifer Prince Devaraj" userId="c3fb109c-09d1-42a6-93f4-69472d709861" providerId="ADAL" clId="{9BBBC7D1-AEFE-49B4-B895-443BB6E270A7}" dt="2024-10-08T12:50:20.418" v="2413"/>
          <ac:spMkLst>
            <pc:docMk/>
            <pc:sldMk cId="1487923268" sldId="8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1:04:35.510" v="2041" actId="20577"/>
          <ac:spMkLst>
            <pc:docMk/>
            <pc:sldMk cId="1487923268" sldId="847"/>
            <ac:spMk id="9" creationId="{09B57607-3397-1CEA-6F36-D127E035E090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50:16.059" v="2412"/>
        <pc:sldMkLst>
          <pc:docMk/>
          <pc:sldMk cId="2725147662" sldId="848"/>
        </pc:sldMkLst>
        <pc:spChg chg="mod">
          <ac:chgData name="Jenifer Prince Devaraj" userId="c3fb109c-09d1-42a6-93f4-69472d709861" providerId="ADAL" clId="{9BBBC7D1-AEFE-49B4-B895-443BB6E270A7}" dt="2024-10-08T12:50:16.059" v="2412"/>
          <ac:spMkLst>
            <pc:docMk/>
            <pc:sldMk cId="2725147662" sldId="8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11:21:56.493" v="2138" actId="6549"/>
          <ac:spMkLst>
            <pc:docMk/>
            <pc:sldMk cId="2725147662" sldId="848"/>
            <ac:spMk id="9" creationId="{09B57607-3397-1CEA-6F36-D127E035E090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50:11.317" v="2411"/>
        <pc:sldMkLst>
          <pc:docMk/>
          <pc:sldMk cId="2954229855" sldId="849"/>
        </pc:sldMkLst>
        <pc:spChg chg="mod">
          <ac:chgData name="Jenifer Prince Devaraj" userId="c3fb109c-09d1-42a6-93f4-69472d709861" providerId="ADAL" clId="{9BBBC7D1-AEFE-49B4-B895-443BB6E270A7}" dt="2024-10-08T12:50:11.317" v="2411"/>
          <ac:spMkLst>
            <pc:docMk/>
            <pc:sldMk cId="2954229855" sldId="849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9BBBC7D1-AEFE-49B4-B895-443BB6E270A7}" dt="2024-10-08T12:49:56.842" v="2407" actId="20577"/>
        <pc:sldMkLst>
          <pc:docMk/>
          <pc:sldMk cId="3616657373" sldId="850"/>
        </pc:sldMkLst>
        <pc:spChg chg="mod">
          <ac:chgData name="Jenifer Prince Devaraj" userId="c3fb109c-09d1-42a6-93f4-69472d709861" providerId="ADAL" clId="{9BBBC7D1-AEFE-49B4-B895-443BB6E270A7}" dt="2024-10-08T12:49:56.842" v="2407" actId="20577"/>
          <ac:spMkLst>
            <pc:docMk/>
            <pc:sldMk cId="3616657373" sldId="8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8T06:53:04.049" v="1983" actId="20577"/>
          <ac:spMkLst>
            <pc:docMk/>
            <pc:sldMk cId="3616657373" sldId="850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9BBBC7D1-AEFE-49B4-B895-443BB6E270A7}" dt="2024-10-05T12:21:27.985" v="268" actId="1076"/>
        <pc:sldMkLst>
          <pc:docMk/>
          <pc:sldMk cId="550291596" sldId="852"/>
        </pc:sldMkLst>
        <pc:spChg chg="add del mod">
          <ac:chgData name="Jenifer Prince Devaraj" userId="c3fb109c-09d1-42a6-93f4-69472d709861" providerId="ADAL" clId="{9BBBC7D1-AEFE-49B4-B895-443BB6E270A7}" dt="2024-10-05T12:17:44.389" v="263" actId="14100"/>
          <ac:spMkLst>
            <pc:docMk/>
            <pc:sldMk cId="550291596" sldId="852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9BBBC7D1-AEFE-49B4-B895-443BB6E270A7}" dt="2024-10-05T12:11:49.767" v="150" actId="20577"/>
          <ac:spMkLst>
            <pc:docMk/>
            <pc:sldMk cId="550291596" sldId="852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9BBBC7D1-AEFE-49B4-B895-443BB6E270A7}" dt="2024-10-05T12:11:57.290" v="151" actId="478"/>
          <ac:spMkLst>
            <pc:docMk/>
            <pc:sldMk cId="550291596" sldId="852"/>
            <ac:spMk id="8" creationId="{FE8C33B0-1295-9255-CE6B-0880B8E509F1}"/>
          </ac:spMkLst>
        </pc:spChg>
        <pc:spChg chg="del">
          <ac:chgData name="Jenifer Prince Devaraj" userId="c3fb109c-09d1-42a6-93f4-69472d709861" providerId="ADAL" clId="{9BBBC7D1-AEFE-49B4-B895-443BB6E270A7}" dt="2024-10-05T12:12:02.435" v="153" actId="478"/>
          <ac:spMkLst>
            <pc:docMk/>
            <pc:sldMk cId="550291596" sldId="852"/>
            <ac:spMk id="9" creationId="{9AB83DA2-62A6-DADA-A95E-2C21EA4B948C}"/>
          </ac:spMkLst>
        </pc:spChg>
        <pc:picChg chg="add del mod">
          <ac:chgData name="Jenifer Prince Devaraj" userId="c3fb109c-09d1-42a6-93f4-69472d709861" providerId="ADAL" clId="{9BBBC7D1-AEFE-49B4-B895-443BB6E270A7}" dt="2024-10-05T12:12:21.749" v="162" actId="478"/>
          <ac:picMkLst>
            <pc:docMk/>
            <pc:sldMk cId="550291596" sldId="852"/>
            <ac:picMk id="10" creationId="{723D12B9-7D74-849A-0436-F4D218AA61BD}"/>
          </ac:picMkLst>
        </pc:picChg>
        <pc:picChg chg="del">
          <ac:chgData name="Jenifer Prince Devaraj" userId="c3fb109c-09d1-42a6-93f4-69472d709861" providerId="ADAL" clId="{9BBBC7D1-AEFE-49B4-B895-443BB6E270A7}" dt="2024-10-05T12:11:59.770" v="152" actId="478"/>
          <ac:picMkLst>
            <pc:docMk/>
            <pc:sldMk cId="550291596" sldId="852"/>
            <ac:picMk id="11" creationId="{E33ED12B-CCD1-51C9-4A77-7B0490EDF457}"/>
          </ac:picMkLst>
        </pc:picChg>
        <pc:picChg chg="add del mod">
          <ac:chgData name="Jenifer Prince Devaraj" userId="c3fb109c-09d1-42a6-93f4-69472d709861" providerId="ADAL" clId="{9BBBC7D1-AEFE-49B4-B895-443BB6E270A7}" dt="2024-10-05T12:17:24.773" v="257" actId="478"/>
          <ac:picMkLst>
            <pc:docMk/>
            <pc:sldMk cId="550291596" sldId="852"/>
            <ac:picMk id="12" creationId="{C5F60B51-23E9-AB79-4FA5-D57FFAEC14B4}"/>
          </ac:picMkLst>
        </pc:picChg>
        <pc:picChg chg="add del mod">
          <ac:chgData name="Jenifer Prince Devaraj" userId="c3fb109c-09d1-42a6-93f4-69472d709861" providerId="ADAL" clId="{9BBBC7D1-AEFE-49B4-B895-443BB6E270A7}" dt="2024-10-05T12:17:26.064" v="258" actId="478"/>
          <ac:picMkLst>
            <pc:docMk/>
            <pc:sldMk cId="550291596" sldId="852"/>
            <ac:picMk id="14" creationId="{0CF7F676-8C27-FFE3-D3EE-3B514662070D}"/>
          </ac:picMkLst>
        </pc:picChg>
        <pc:picChg chg="del">
          <ac:chgData name="Jenifer Prince Devaraj" userId="c3fb109c-09d1-42a6-93f4-69472d709861" providerId="ADAL" clId="{9BBBC7D1-AEFE-49B4-B895-443BB6E270A7}" dt="2024-10-05T12:12:04.004" v="154" actId="478"/>
          <ac:picMkLst>
            <pc:docMk/>
            <pc:sldMk cId="550291596" sldId="852"/>
            <ac:picMk id="17" creationId="{D505AC66-4187-715E-8A63-FCFAC61CB7E6}"/>
          </ac:picMkLst>
        </pc:picChg>
        <pc:picChg chg="add del mod">
          <ac:chgData name="Jenifer Prince Devaraj" userId="c3fb109c-09d1-42a6-93f4-69472d709861" providerId="ADAL" clId="{9BBBC7D1-AEFE-49B4-B895-443BB6E270A7}" dt="2024-10-05T12:17:27.516" v="259" actId="478"/>
          <ac:picMkLst>
            <pc:docMk/>
            <pc:sldMk cId="550291596" sldId="852"/>
            <ac:picMk id="18" creationId="{B69F115A-BF2F-EE33-6F3A-1FBD31D08EB2}"/>
          </ac:picMkLst>
        </pc:picChg>
        <pc:picChg chg="add del mod">
          <ac:chgData name="Jenifer Prince Devaraj" userId="c3fb109c-09d1-42a6-93f4-69472d709861" providerId="ADAL" clId="{9BBBC7D1-AEFE-49B4-B895-443BB6E270A7}" dt="2024-10-05T12:17:13.579" v="251" actId="21"/>
          <ac:picMkLst>
            <pc:docMk/>
            <pc:sldMk cId="550291596" sldId="852"/>
            <ac:picMk id="19" creationId="{114C7FEB-717C-63B5-35E8-5EBF8322258B}"/>
          </ac:picMkLst>
        </pc:picChg>
        <pc:picChg chg="add del mod">
          <ac:chgData name="Jenifer Prince Devaraj" userId="c3fb109c-09d1-42a6-93f4-69472d709861" providerId="ADAL" clId="{9BBBC7D1-AEFE-49B4-B895-443BB6E270A7}" dt="2024-10-05T12:17:35.947" v="260" actId="478"/>
          <ac:picMkLst>
            <pc:docMk/>
            <pc:sldMk cId="550291596" sldId="852"/>
            <ac:picMk id="20" creationId="{114C7FEB-717C-63B5-35E8-5EBF8322258B}"/>
          </ac:picMkLst>
        </pc:picChg>
        <pc:picChg chg="add del mod">
          <ac:chgData name="Jenifer Prince Devaraj" userId="c3fb109c-09d1-42a6-93f4-69472d709861" providerId="ADAL" clId="{9BBBC7D1-AEFE-49B4-B895-443BB6E270A7}" dt="2024-10-05T12:21:25.388" v="266" actId="478"/>
          <ac:picMkLst>
            <pc:docMk/>
            <pc:sldMk cId="550291596" sldId="852"/>
            <ac:picMk id="22" creationId="{DCEDFD77-0FAD-9469-32F1-33E93DBCEE34}"/>
          </ac:picMkLst>
        </pc:picChg>
        <pc:picChg chg="add mod">
          <ac:chgData name="Jenifer Prince Devaraj" userId="c3fb109c-09d1-42a6-93f4-69472d709861" providerId="ADAL" clId="{9BBBC7D1-AEFE-49B4-B895-443BB6E270A7}" dt="2024-10-05T12:21:27.985" v="268" actId="1076"/>
          <ac:picMkLst>
            <pc:docMk/>
            <pc:sldMk cId="550291596" sldId="852"/>
            <ac:picMk id="24" creationId="{9548719A-007E-8ED5-F955-84878FC5CAB4}"/>
          </ac:picMkLst>
        </pc:picChg>
        <pc:cxnChg chg="del">
          <ac:chgData name="Jenifer Prince Devaraj" userId="c3fb109c-09d1-42a6-93f4-69472d709861" providerId="ADAL" clId="{9BBBC7D1-AEFE-49B4-B895-443BB6E270A7}" dt="2024-10-05T12:12:05.843" v="155" actId="478"/>
          <ac:cxnSpMkLst>
            <pc:docMk/>
            <pc:sldMk cId="550291596" sldId="852"/>
            <ac:cxnSpMk id="15" creationId="{FD90CF9D-BE7B-E291-5BD9-09C1D4C8EE6F}"/>
          </ac:cxnSpMkLst>
        </pc:cxnChg>
      </pc:sldChg>
      <pc:sldChg chg="addSp delSp modSp add mod">
        <pc:chgData name="Jenifer Prince Devaraj" userId="c3fb109c-09d1-42a6-93f4-69472d709861" providerId="ADAL" clId="{9BBBC7D1-AEFE-49B4-B895-443BB6E270A7}" dt="2024-10-05T11:51:34.925" v="45" actId="255"/>
        <pc:sldMkLst>
          <pc:docMk/>
          <pc:sldMk cId="3939435209" sldId="853"/>
        </pc:sldMkLst>
        <pc:spChg chg="del">
          <ac:chgData name="Jenifer Prince Devaraj" userId="c3fb109c-09d1-42a6-93f4-69472d709861" providerId="ADAL" clId="{9BBBC7D1-AEFE-49B4-B895-443BB6E270A7}" dt="2024-10-05T11:49:45.684" v="6" actId="478"/>
          <ac:spMkLst>
            <pc:docMk/>
            <pc:sldMk cId="3939435209" sldId="853"/>
            <ac:spMk id="8" creationId="{560BB16B-C52F-2503-F36B-65EFB3E99C10}"/>
          </ac:spMkLst>
        </pc:spChg>
        <pc:spChg chg="del">
          <ac:chgData name="Jenifer Prince Devaraj" userId="c3fb109c-09d1-42a6-93f4-69472d709861" providerId="ADAL" clId="{9BBBC7D1-AEFE-49B4-B895-443BB6E270A7}" dt="2024-10-05T11:49:53.051" v="8" actId="478"/>
          <ac:spMkLst>
            <pc:docMk/>
            <pc:sldMk cId="3939435209" sldId="853"/>
            <ac:spMk id="9" creationId="{4AE858AA-CA24-D00A-36F3-D8D3E4289842}"/>
          </ac:spMkLst>
        </pc:spChg>
        <pc:spChg chg="add mod">
          <ac:chgData name="Jenifer Prince Devaraj" userId="c3fb109c-09d1-42a6-93f4-69472d709861" providerId="ADAL" clId="{9BBBC7D1-AEFE-49B4-B895-443BB6E270A7}" dt="2024-10-05T11:51:34.925" v="45" actId="255"/>
          <ac:spMkLst>
            <pc:docMk/>
            <pc:sldMk cId="3939435209" sldId="853"/>
            <ac:spMk id="12" creationId="{126B08D9-8980-E740-CB9A-C4EDB41CE002}"/>
          </ac:spMkLst>
        </pc:spChg>
        <pc:picChg chg="del">
          <ac:chgData name="Jenifer Prince Devaraj" userId="c3fb109c-09d1-42a6-93f4-69472d709861" providerId="ADAL" clId="{9BBBC7D1-AEFE-49B4-B895-443BB6E270A7}" dt="2024-10-05T11:49:57.876" v="11" actId="478"/>
          <ac:picMkLst>
            <pc:docMk/>
            <pc:sldMk cId="3939435209" sldId="853"/>
            <ac:picMk id="6" creationId="{B90448ED-78E4-C5CA-A018-7A66A9B020B8}"/>
          </ac:picMkLst>
        </pc:picChg>
        <pc:picChg chg="add mod">
          <ac:chgData name="Jenifer Prince Devaraj" userId="c3fb109c-09d1-42a6-93f4-69472d709861" providerId="ADAL" clId="{9BBBC7D1-AEFE-49B4-B895-443BB6E270A7}" dt="2024-10-05T11:50:06.438" v="15" actId="1076"/>
          <ac:picMkLst>
            <pc:docMk/>
            <pc:sldMk cId="3939435209" sldId="853"/>
            <ac:picMk id="7" creationId="{61B6B372-7B49-8EAA-BC8D-2F9D1232FF9A}"/>
          </ac:picMkLst>
        </pc:picChg>
        <pc:picChg chg="del">
          <ac:chgData name="Jenifer Prince Devaraj" userId="c3fb109c-09d1-42a6-93f4-69472d709861" providerId="ADAL" clId="{9BBBC7D1-AEFE-49B4-B895-443BB6E270A7}" dt="2024-10-05T11:49:47.471" v="7" actId="478"/>
          <ac:picMkLst>
            <pc:docMk/>
            <pc:sldMk cId="3939435209" sldId="853"/>
            <ac:picMk id="11" creationId="{190149F9-EA58-4978-349E-F68CB76EB1E0}"/>
          </ac:picMkLst>
        </pc:picChg>
        <pc:picChg chg="del">
          <ac:chgData name="Jenifer Prince Devaraj" userId="c3fb109c-09d1-42a6-93f4-69472d709861" providerId="ADAL" clId="{9BBBC7D1-AEFE-49B4-B895-443BB6E270A7}" dt="2024-10-05T11:49:54.687" v="9" actId="478"/>
          <ac:picMkLst>
            <pc:docMk/>
            <pc:sldMk cId="3939435209" sldId="853"/>
            <ac:picMk id="13" creationId="{EBE46B80-DFBA-1B50-F246-F3C51C23EB43}"/>
          </ac:picMkLst>
        </pc:picChg>
        <pc:picChg chg="del">
          <ac:chgData name="Jenifer Prince Devaraj" userId="c3fb109c-09d1-42a6-93f4-69472d709861" providerId="ADAL" clId="{9BBBC7D1-AEFE-49B4-B895-443BB6E270A7}" dt="2024-10-05T11:49:56.326" v="10" actId="478"/>
          <ac:picMkLst>
            <pc:docMk/>
            <pc:sldMk cId="3939435209" sldId="853"/>
            <ac:picMk id="15" creationId="{FABA355B-50CD-3A72-8EC9-91F9053477DB}"/>
          </ac:picMkLst>
        </pc:picChg>
      </pc:sldChg>
      <pc:sldChg chg="add del">
        <pc:chgData name="Jenifer Prince Devaraj" userId="c3fb109c-09d1-42a6-93f4-69472d709861" providerId="ADAL" clId="{9BBBC7D1-AEFE-49B4-B895-443BB6E270A7}" dt="2024-10-08T12:26:27.805" v="2292" actId="47"/>
        <pc:sldMkLst>
          <pc:docMk/>
          <pc:sldMk cId="4228034776" sldId="854"/>
        </pc:sldMkLst>
      </pc:sldChg>
      <pc:sldChg chg="addSp delSp modSp add mod">
        <pc:chgData name="Jenifer Prince Devaraj" userId="c3fb109c-09d1-42a6-93f4-69472d709861" providerId="ADAL" clId="{9BBBC7D1-AEFE-49B4-B895-443BB6E270A7}" dt="2024-10-08T12:33:24.101" v="2299"/>
        <pc:sldMkLst>
          <pc:docMk/>
          <pc:sldMk cId="1633981423" sldId="855"/>
        </pc:sldMkLst>
        <pc:spChg chg="add mod">
          <ac:chgData name="Jenifer Prince Devaraj" userId="c3fb109c-09d1-42a6-93f4-69472d709861" providerId="ADAL" clId="{9BBBC7D1-AEFE-49B4-B895-443BB6E270A7}" dt="2024-10-08T12:31:45.577" v="2295" actId="207"/>
          <ac:spMkLst>
            <pc:docMk/>
            <pc:sldMk cId="1633981423" sldId="855"/>
            <ac:spMk id="4" creationId="{74D0B5B2-3580-C728-D21E-0628A0E028CD}"/>
          </ac:spMkLst>
        </pc:spChg>
        <pc:spChg chg="mod">
          <ac:chgData name="Jenifer Prince Devaraj" userId="c3fb109c-09d1-42a6-93f4-69472d709861" providerId="ADAL" clId="{9BBBC7D1-AEFE-49B4-B895-443BB6E270A7}" dt="2024-10-05T11:52:28.713" v="49" actId="20577"/>
          <ac:spMkLst>
            <pc:docMk/>
            <pc:sldMk cId="1633981423" sldId="855"/>
            <ac:spMk id="12" creationId="{126B08D9-8980-E740-CB9A-C4EDB41CE002}"/>
          </ac:spMkLst>
        </pc:spChg>
        <pc:picChg chg="add del">
          <ac:chgData name="Jenifer Prince Devaraj" userId="c3fb109c-09d1-42a6-93f4-69472d709861" providerId="ADAL" clId="{9BBBC7D1-AEFE-49B4-B895-443BB6E270A7}" dt="2024-10-05T11:52:32.566" v="52" actId="22"/>
          <ac:picMkLst>
            <pc:docMk/>
            <pc:sldMk cId="1633981423" sldId="855"/>
            <ac:picMk id="6" creationId="{AE275B23-690E-5F57-0B82-D5229449DF78}"/>
          </ac:picMkLst>
        </pc:picChg>
        <pc:picChg chg="del">
          <ac:chgData name="Jenifer Prince Devaraj" userId="c3fb109c-09d1-42a6-93f4-69472d709861" providerId="ADAL" clId="{9BBBC7D1-AEFE-49B4-B895-443BB6E270A7}" dt="2024-10-05T11:52:30.223" v="50" actId="478"/>
          <ac:picMkLst>
            <pc:docMk/>
            <pc:sldMk cId="1633981423" sldId="855"/>
            <ac:picMk id="7" creationId="{61B6B372-7B49-8EAA-BC8D-2F9D1232FF9A}"/>
          </ac:picMkLst>
        </pc:picChg>
        <pc:picChg chg="add mod">
          <ac:chgData name="Jenifer Prince Devaraj" userId="c3fb109c-09d1-42a6-93f4-69472d709861" providerId="ADAL" clId="{9BBBC7D1-AEFE-49B4-B895-443BB6E270A7}" dt="2024-10-08T12:33:24.101" v="2299"/>
          <ac:picMkLst>
            <pc:docMk/>
            <pc:sldMk cId="1633981423" sldId="855"/>
            <ac:picMk id="7" creationId="{FBF61044-2144-2DDE-062A-8DCF2D037950}"/>
          </ac:picMkLst>
        </pc:picChg>
        <pc:picChg chg="add mod">
          <ac:chgData name="Jenifer Prince Devaraj" userId="c3fb109c-09d1-42a6-93f4-69472d709861" providerId="ADAL" clId="{9BBBC7D1-AEFE-49B4-B895-443BB6E270A7}" dt="2024-10-05T11:53:22.039" v="55" actId="1076"/>
          <ac:picMkLst>
            <pc:docMk/>
            <pc:sldMk cId="1633981423" sldId="855"/>
            <ac:picMk id="9" creationId="{2E306BB8-22DA-7171-85BC-B72E3CDF8FEC}"/>
          </ac:picMkLst>
        </pc:picChg>
      </pc:sldChg>
      <pc:sldChg chg="addSp delSp modSp add mod">
        <pc:chgData name="Jenifer Prince Devaraj" userId="c3fb109c-09d1-42a6-93f4-69472d709861" providerId="ADAL" clId="{9BBBC7D1-AEFE-49B4-B895-443BB6E270A7}" dt="2024-10-08T12:38:14.464" v="2307" actId="20577"/>
        <pc:sldMkLst>
          <pc:docMk/>
          <pc:sldMk cId="1048018699" sldId="856"/>
        </pc:sldMkLst>
        <pc:spChg chg="del">
          <ac:chgData name="Jenifer Prince Devaraj" userId="c3fb109c-09d1-42a6-93f4-69472d709861" providerId="ADAL" clId="{9BBBC7D1-AEFE-49B4-B895-443BB6E270A7}" dt="2024-10-05T11:56:24.148" v="61" actId="478"/>
          <ac:spMkLst>
            <pc:docMk/>
            <pc:sldMk cId="1048018699" sldId="856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9BBBC7D1-AEFE-49B4-B895-443BB6E270A7}" dt="2024-10-05T11:56:15.243" v="58" actId="478"/>
          <ac:spMkLst>
            <pc:docMk/>
            <pc:sldMk cId="1048018699" sldId="856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9BBBC7D1-AEFE-49B4-B895-443BB6E270A7}" dt="2024-10-08T12:38:14.464" v="2307" actId="20577"/>
          <ac:spMkLst>
            <pc:docMk/>
            <pc:sldMk cId="1048018699" sldId="856"/>
            <ac:spMk id="10" creationId="{FE609D4F-EB1C-5CEE-A310-F4FB7B8D35BE}"/>
          </ac:spMkLst>
        </pc:spChg>
        <pc:picChg chg="add del mod">
          <ac:chgData name="Jenifer Prince Devaraj" userId="c3fb109c-09d1-42a6-93f4-69472d709861" providerId="ADAL" clId="{9BBBC7D1-AEFE-49B4-B895-443BB6E270A7}" dt="2024-10-08T12:38:08.250" v="2303" actId="478"/>
          <ac:picMkLst>
            <pc:docMk/>
            <pc:sldMk cId="1048018699" sldId="856"/>
            <ac:picMk id="6" creationId="{5ABF5BCF-7B08-A657-E9C7-0BCA6EF71AD3}"/>
          </ac:picMkLst>
        </pc:picChg>
        <pc:picChg chg="add mod">
          <ac:chgData name="Jenifer Prince Devaraj" userId="c3fb109c-09d1-42a6-93f4-69472d709861" providerId="ADAL" clId="{9BBBC7D1-AEFE-49B4-B895-443BB6E270A7}" dt="2024-10-08T12:38:12.621" v="2306" actId="1076"/>
          <ac:picMkLst>
            <pc:docMk/>
            <pc:sldMk cId="1048018699" sldId="856"/>
            <ac:picMk id="7" creationId="{795CE8DF-A14C-D974-C679-F8D40DEA7024}"/>
          </ac:picMkLst>
        </pc:picChg>
        <pc:picChg chg="del">
          <ac:chgData name="Jenifer Prince Devaraj" userId="c3fb109c-09d1-42a6-93f4-69472d709861" providerId="ADAL" clId="{9BBBC7D1-AEFE-49B4-B895-443BB6E270A7}" dt="2024-10-05T11:56:16.531" v="59" actId="478"/>
          <ac:picMkLst>
            <pc:docMk/>
            <pc:sldMk cId="1048018699" sldId="856"/>
            <ac:picMk id="9" creationId="{B8F8EEA0-4863-9990-0C36-AAC578A3449C}"/>
          </ac:picMkLst>
        </pc:picChg>
      </pc:sldChg>
      <pc:sldChg chg="addSp delSp modSp add mod">
        <pc:chgData name="Jenifer Prince Devaraj" userId="c3fb109c-09d1-42a6-93f4-69472d709861" providerId="ADAL" clId="{9BBBC7D1-AEFE-49B4-B895-443BB6E270A7}" dt="2024-10-08T12:45:33.827" v="2384" actId="1076"/>
        <pc:sldMkLst>
          <pc:docMk/>
          <pc:sldMk cId="2966249998" sldId="857"/>
        </pc:sldMkLst>
        <pc:spChg chg="mod">
          <ac:chgData name="Jenifer Prince Devaraj" userId="c3fb109c-09d1-42a6-93f4-69472d709861" providerId="ADAL" clId="{9BBBC7D1-AEFE-49B4-B895-443BB6E270A7}" dt="2024-10-05T12:01:08.921" v="80"/>
          <ac:spMkLst>
            <pc:docMk/>
            <pc:sldMk cId="2966249998" sldId="8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9BBBC7D1-AEFE-49B4-B895-443BB6E270A7}" dt="2024-10-05T12:01:18.013" v="81"/>
          <ac:spMkLst>
            <pc:docMk/>
            <pc:sldMk cId="2966249998" sldId="857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9BBBC7D1-AEFE-49B4-B895-443BB6E270A7}" dt="2024-10-05T12:04:04.985" v="116" actId="20577"/>
          <ac:spMkLst>
            <pc:docMk/>
            <pc:sldMk cId="2966249998" sldId="857"/>
            <ac:spMk id="4" creationId="{ED60D6CA-57E5-FA36-984D-021B30829F43}"/>
          </ac:spMkLst>
        </pc:spChg>
        <pc:spChg chg="mod">
          <ac:chgData name="Jenifer Prince Devaraj" userId="c3fb109c-09d1-42a6-93f4-69472d709861" providerId="ADAL" clId="{9BBBC7D1-AEFE-49B4-B895-443BB6E270A7}" dt="2024-10-08T12:45:33.827" v="2384" actId="1076"/>
          <ac:spMkLst>
            <pc:docMk/>
            <pc:sldMk cId="2966249998" sldId="857"/>
            <ac:spMk id="8" creationId="{0A1D7812-09BA-8E9F-D067-084B7805A689}"/>
          </ac:spMkLst>
        </pc:spChg>
        <pc:spChg chg="add del mod">
          <ac:chgData name="Jenifer Prince Devaraj" userId="c3fb109c-09d1-42a6-93f4-69472d709861" providerId="ADAL" clId="{9BBBC7D1-AEFE-49B4-B895-443BB6E270A7}" dt="2024-10-08T12:44:00.181" v="2337" actId="478"/>
          <ac:spMkLst>
            <pc:docMk/>
            <pc:sldMk cId="2966249998" sldId="857"/>
            <ac:spMk id="10" creationId="{3E4A82AD-D0A0-CB0C-2F51-166046C94079}"/>
          </ac:spMkLst>
        </pc:spChg>
        <pc:cxnChg chg="add mod">
          <ac:chgData name="Jenifer Prince Devaraj" userId="c3fb109c-09d1-42a6-93f4-69472d709861" providerId="ADAL" clId="{9BBBC7D1-AEFE-49B4-B895-443BB6E270A7}" dt="2024-10-05T12:03:50.893" v="107" actId="1076"/>
          <ac:cxnSpMkLst>
            <pc:docMk/>
            <pc:sldMk cId="2966249998" sldId="857"/>
            <ac:cxnSpMk id="11" creationId="{F8CE53F7-0DBE-ECB0-E83E-3E42460668B2}"/>
          </ac:cxnSpMkLst>
        </pc:cxnChg>
      </pc:sldChg>
      <pc:sldChg chg="addSp delSp modSp add mod">
        <pc:chgData name="Jenifer Prince Devaraj" userId="c3fb109c-09d1-42a6-93f4-69472d709861" providerId="ADAL" clId="{9BBBC7D1-AEFE-49B4-B895-443BB6E270A7}" dt="2024-10-05T12:04:13.531" v="131" actId="20577"/>
        <pc:sldMkLst>
          <pc:docMk/>
          <pc:sldMk cId="274040422" sldId="858"/>
        </pc:sldMkLst>
        <pc:spChg chg="mod">
          <ac:chgData name="Jenifer Prince Devaraj" userId="c3fb109c-09d1-42a6-93f4-69472d709861" providerId="ADAL" clId="{9BBBC7D1-AEFE-49B4-B895-443BB6E270A7}" dt="2024-10-05T12:04:13.531" v="131" actId="20577"/>
          <ac:spMkLst>
            <pc:docMk/>
            <pc:sldMk cId="274040422" sldId="858"/>
            <ac:spMk id="4" creationId="{ED60D6CA-57E5-FA36-984D-021B30829F43}"/>
          </ac:spMkLst>
        </pc:spChg>
        <pc:spChg chg="mod">
          <ac:chgData name="Jenifer Prince Devaraj" userId="c3fb109c-09d1-42a6-93f4-69472d709861" providerId="ADAL" clId="{9BBBC7D1-AEFE-49B4-B895-443BB6E270A7}" dt="2024-10-05T12:03:41.148" v="105" actId="255"/>
          <ac:spMkLst>
            <pc:docMk/>
            <pc:sldMk cId="274040422" sldId="858"/>
            <ac:spMk id="8" creationId="{0A1D7812-09BA-8E9F-D067-084B7805A689}"/>
          </ac:spMkLst>
        </pc:spChg>
        <pc:spChg chg="mod">
          <ac:chgData name="Jenifer Prince Devaraj" userId="c3fb109c-09d1-42a6-93f4-69472d709861" providerId="ADAL" clId="{9BBBC7D1-AEFE-49B4-B895-443BB6E270A7}" dt="2024-10-05T12:03:34.547" v="104" actId="255"/>
          <ac:spMkLst>
            <pc:docMk/>
            <pc:sldMk cId="274040422" sldId="858"/>
            <ac:spMk id="9" creationId="{1595FE2B-EC89-D36C-4149-771C352708BA}"/>
          </ac:spMkLst>
        </pc:spChg>
        <pc:spChg chg="del">
          <ac:chgData name="Jenifer Prince Devaraj" userId="c3fb109c-09d1-42a6-93f4-69472d709861" providerId="ADAL" clId="{9BBBC7D1-AEFE-49B4-B895-443BB6E270A7}" dt="2024-10-05T12:02:58.642" v="95" actId="478"/>
          <ac:spMkLst>
            <pc:docMk/>
            <pc:sldMk cId="274040422" sldId="858"/>
            <ac:spMk id="10" creationId="{3E4A82AD-D0A0-CB0C-2F51-166046C94079}"/>
          </ac:spMkLst>
        </pc:spChg>
        <pc:picChg chg="add mod">
          <ac:chgData name="Jenifer Prince Devaraj" userId="c3fb109c-09d1-42a6-93f4-69472d709861" providerId="ADAL" clId="{9BBBC7D1-AEFE-49B4-B895-443BB6E270A7}" dt="2024-10-05T12:03:16.460" v="100" actId="14100"/>
          <ac:picMkLst>
            <pc:docMk/>
            <pc:sldMk cId="274040422" sldId="858"/>
            <ac:picMk id="6" creationId="{BB5ECF55-8C26-654E-9A53-D1ABBA94A295}"/>
          </ac:picMkLst>
        </pc:picChg>
        <pc:picChg chg="del">
          <ac:chgData name="Jenifer Prince Devaraj" userId="c3fb109c-09d1-42a6-93f4-69472d709861" providerId="ADAL" clId="{9BBBC7D1-AEFE-49B4-B895-443BB6E270A7}" dt="2024-10-05T12:02:17.613" v="87" actId="478"/>
          <ac:picMkLst>
            <pc:docMk/>
            <pc:sldMk cId="274040422" sldId="858"/>
            <ac:picMk id="7" creationId="{DCC38DE5-FAC0-A86A-8335-0A9B046AD622}"/>
          </ac:picMkLst>
        </pc:picChg>
        <pc:cxnChg chg="add mod">
          <ac:chgData name="Jenifer Prince Devaraj" userId="c3fb109c-09d1-42a6-93f4-69472d709861" providerId="ADAL" clId="{9BBBC7D1-AEFE-49B4-B895-443BB6E270A7}" dt="2024-10-05T12:03:55.495" v="109" actId="1076"/>
          <ac:cxnSpMkLst>
            <pc:docMk/>
            <pc:sldMk cId="274040422" sldId="858"/>
            <ac:cxnSpMk id="11" creationId="{EBC67B58-12FF-3C81-A640-8C74BB11C6D7}"/>
          </ac:cxnSpMkLst>
        </pc:cxnChg>
      </pc:sldChg>
      <pc:sldChg chg="addSp delSp modSp add mod">
        <pc:chgData name="Jenifer Prince Devaraj" userId="c3fb109c-09d1-42a6-93f4-69472d709861" providerId="ADAL" clId="{9BBBC7D1-AEFE-49B4-B895-443BB6E270A7}" dt="2024-10-05T12:22:27.273" v="287" actId="1076"/>
        <pc:sldMkLst>
          <pc:docMk/>
          <pc:sldMk cId="367860182" sldId="859"/>
        </pc:sldMkLst>
        <pc:spChg chg="mod">
          <ac:chgData name="Jenifer Prince Devaraj" userId="c3fb109c-09d1-42a6-93f4-69472d709861" providerId="ADAL" clId="{9BBBC7D1-AEFE-49B4-B895-443BB6E270A7}" dt="2024-10-05T12:22:24.590" v="286" actId="20577"/>
          <ac:spMkLst>
            <pc:docMk/>
            <pc:sldMk cId="367860182" sldId="859"/>
            <ac:spMk id="4" creationId="{15D870F8-0440-FD3B-24D7-674F41B941F9}"/>
          </ac:spMkLst>
        </pc:spChg>
        <pc:picChg chg="add mod">
          <ac:chgData name="Jenifer Prince Devaraj" userId="c3fb109c-09d1-42a6-93f4-69472d709861" providerId="ADAL" clId="{9BBBC7D1-AEFE-49B4-B895-443BB6E270A7}" dt="2024-10-05T12:22:16.668" v="282" actId="1076"/>
          <ac:picMkLst>
            <pc:docMk/>
            <pc:sldMk cId="367860182" sldId="859"/>
            <ac:picMk id="8" creationId="{7F298576-B40C-E8CF-9BF8-701A1C21DA1A}"/>
          </ac:picMkLst>
        </pc:picChg>
        <pc:picChg chg="add mod">
          <ac:chgData name="Jenifer Prince Devaraj" userId="c3fb109c-09d1-42a6-93f4-69472d709861" providerId="ADAL" clId="{9BBBC7D1-AEFE-49B4-B895-443BB6E270A7}" dt="2024-10-05T12:22:27.273" v="287" actId="1076"/>
          <ac:picMkLst>
            <pc:docMk/>
            <pc:sldMk cId="367860182" sldId="859"/>
            <ac:picMk id="10" creationId="{D0EC057E-C532-C023-1399-AA7018D9EBD8}"/>
          </ac:picMkLst>
        </pc:picChg>
        <pc:picChg chg="del">
          <ac:chgData name="Jenifer Prince Devaraj" userId="c3fb109c-09d1-42a6-93f4-69472d709861" providerId="ADAL" clId="{9BBBC7D1-AEFE-49B4-B895-443BB6E270A7}" dt="2024-10-05T12:21:35.177" v="270" actId="478"/>
          <ac:picMkLst>
            <pc:docMk/>
            <pc:sldMk cId="367860182" sldId="859"/>
            <ac:picMk id="12" creationId="{C5F60B51-23E9-AB79-4FA5-D57FFAEC14B4}"/>
          </ac:picMkLst>
        </pc:picChg>
        <pc:picChg chg="del">
          <ac:chgData name="Jenifer Prince Devaraj" userId="c3fb109c-09d1-42a6-93f4-69472d709861" providerId="ADAL" clId="{9BBBC7D1-AEFE-49B4-B895-443BB6E270A7}" dt="2024-10-05T12:21:36.534" v="271" actId="478"/>
          <ac:picMkLst>
            <pc:docMk/>
            <pc:sldMk cId="367860182" sldId="859"/>
            <ac:picMk id="14" creationId="{0CF7F676-8C27-FFE3-D3EE-3B514662070D}"/>
          </ac:picMkLst>
        </pc:picChg>
        <pc:picChg chg="del">
          <ac:chgData name="Jenifer Prince Devaraj" userId="c3fb109c-09d1-42a6-93f4-69472d709861" providerId="ADAL" clId="{9BBBC7D1-AEFE-49B4-B895-443BB6E270A7}" dt="2024-10-05T12:21:37.937" v="272" actId="478"/>
          <ac:picMkLst>
            <pc:docMk/>
            <pc:sldMk cId="367860182" sldId="859"/>
            <ac:picMk id="18" creationId="{B69F115A-BF2F-EE33-6F3A-1FBD31D08EB2}"/>
          </ac:picMkLst>
        </pc:picChg>
      </pc:sldChg>
      <pc:sldChg chg="add del">
        <pc:chgData name="Jenifer Prince Devaraj" userId="c3fb109c-09d1-42a6-93f4-69472d709861" providerId="ADAL" clId="{9BBBC7D1-AEFE-49B4-B895-443BB6E270A7}" dt="2024-10-05T14:11:26.136" v="1120" actId="47"/>
        <pc:sldMkLst>
          <pc:docMk/>
          <pc:sldMk cId="2564207949" sldId="860"/>
        </pc:sldMkLst>
      </pc:sldChg>
      <pc:sldChg chg="delSp modSp add mod">
        <pc:chgData name="Jenifer Prince Devaraj" userId="c3fb109c-09d1-42a6-93f4-69472d709861" providerId="ADAL" clId="{9BBBC7D1-AEFE-49B4-B895-443BB6E270A7}" dt="2024-10-08T12:46:59.336" v="2387" actId="6549"/>
        <pc:sldMkLst>
          <pc:docMk/>
          <pc:sldMk cId="4195687089" sldId="861"/>
        </pc:sldMkLst>
        <pc:spChg chg="mod">
          <ac:chgData name="Jenifer Prince Devaraj" userId="c3fb109c-09d1-42a6-93f4-69472d709861" providerId="ADAL" clId="{9BBBC7D1-AEFE-49B4-B895-443BB6E270A7}" dt="2024-10-08T12:46:59.336" v="2387" actId="6549"/>
          <ac:spMkLst>
            <pc:docMk/>
            <pc:sldMk cId="4195687089" sldId="86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9BBBC7D1-AEFE-49B4-B895-443BB6E270A7}" dt="2024-10-08T12:46:50.887" v="2385" actId="1076"/>
          <ac:spMkLst>
            <pc:docMk/>
            <pc:sldMk cId="4195687089" sldId="861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9BBBC7D1-AEFE-49B4-B895-443BB6E270A7}" dt="2024-10-05T13:14:14.765" v="331" actId="478"/>
          <ac:picMkLst>
            <pc:docMk/>
            <pc:sldMk cId="4195687089" sldId="861"/>
            <ac:picMk id="8" creationId="{7F298576-B40C-E8CF-9BF8-701A1C21DA1A}"/>
          </ac:picMkLst>
        </pc:picChg>
        <pc:picChg chg="del">
          <ac:chgData name="Jenifer Prince Devaraj" userId="c3fb109c-09d1-42a6-93f4-69472d709861" providerId="ADAL" clId="{9BBBC7D1-AEFE-49B4-B895-443BB6E270A7}" dt="2024-10-05T13:14:16.052" v="332" actId="478"/>
          <ac:picMkLst>
            <pc:docMk/>
            <pc:sldMk cId="4195687089" sldId="861"/>
            <ac:picMk id="10" creationId="{D0EC057E-C532-C023-1399-AA7018D9EBD8}"/>
          </ac:picMkLst>
        </pc:picChg>
      </pc:sldChg>
      <pc:sldChg chg="addSp modSp add mod">
        <pc:chgData name="Jenifer Prince Devaraj" userId="c3fb109c-09d1-42a6-93f4-69472d709861" providerId="ADAL" clId="{9BBBC7D1-AEFE-49B4-B895-443BB6E270A7}" dt="2024-10-05T13:32:44.159" v="645" actId="1076"/>
        <pc:sldMkLst>
          <pc:docMk/>
          <pc:sldMk cId="3303678095" sldId="862"/>
        </pc:sldMkLst>
        <pc:spChg chg="mod">
          <ac:chgData name="Jenifer Prince Devaraj" userId="c3fb109c-09d1-42a6-93f4-69472d709861" providerId="ADAL" clId="{9BBBC7D1-AEFE-49B4-B895-443BB6E270A7}" dt="2024-10-05T13:30:46.860" v="635" actId="1076"/>
          <ac:spMkLst>
            <pc:docMk/>
            <pc:sldMk cId="3303678095" sldId="862"/>
            <ac:spMk id="4" creationId="{15D870F8-0440-FD3B-24D7-674F41B941F9}"/>
          </ac:spMkLst>
        </pc:spChg>
        <pc:spChg chg="add">
          <ac:chgData name="Jenifer Prince Devaraj" userId="c3fb109c-09d1-42a6-93f4-69472d709861" providerId="ADAL" clId="{9BBBC7D1-AEFE-49B4-B895-443BB6E270A7}" dt="2024-10-05T13:22:56.433" v="475"/>
          <ac:spMkLst>
            <pc:docMk/>
            <pc:sldMk cId="3303678095" sldId="862"/>
            <ac:spMk id="6" creationId="{524A4C54-D284-C78E-CA46-1533B05562A0}"/>
          </ac:spMkLst>
        </pc:spChg>
        <pc:spChg chg="add mod">
          <ac:chgData name="Jenifer Prince Devaraj" userId="c3fb109c-09d1-42a6-93f4-69472d709861" providerId="ADAL" clId="{9BBBC7D1-AEFE-49B4-B895-443BB6E270A7}" dt="2024-10-05T13:23:01.501" v="477"/>
          <ac:spMkLst>
            <pc:docMk/>
            <pc:sldMk cId="3303678095" sldId="862"/>
            <ac:spMk id="8" creationId="{10FB2E91-CDCA-D44C-D740-3122CE5E8C7C}"/>
          </ac:spMkLst>
        </pc:spChg>
        <pc:spChg chg="add mod">
          <ac:chgData name="Jenifer Prince Devaraj" userId="c3fb109c-09d1-42a6-93f4-69472d709861" providerId="ADAL" clId="{9BBBC7D1-AEFE-49B4-B895-443BB6E270A7}" dt="2024-10-05T13:31:10.227" v="638" actId="1076"/>
          <ac:spMkLst>
            <pc:docMk/>
            <pc:sldMk cId="3303678095" sldId="862"/>
            <ac:spMk id="14" creationId="{896EAE72-2162-0C6B-2333-4C727ADE636A}"/>
          </ac:spMkLst>
        </pc:spChg>
        <pc:spChg chg="add mod">
          <ac:chgData name="Jenifer Prince Devaraj" userId="c3fb109c-09d1-42a6-93f4-69472d709861" providerId="ADAL" clId="{9BBBC7D1-AEFE-49B4-B895-443BB6E270A7}" dt="2024-10-05T13:31:31.705" v="641" actId="1076"/>
          <ac:spMkLst>
            <pc:docMk/>
            <pc:sldMk cId="3303678095" sldId="862"/>
            <ac:spMk id="15" creationId="{75454E51-02C2-C934-B34D-666F9FF1C994}"/>
          </ac:spMkLst>
        </pc:spChg>
        <pc:picChg chg="add mod">
          <ac:chgData name="Jenifer Prince Devaraj" userId="c3fb109c-09d1-42a6-93f4-69472d709861" providerId="ADAL" clId="{9BBBC7D1-AEFE-49B4-B895-443BB6E270A7}" dt="2024-10-05T13:32:44.159" v="645" actId="1076"/>
          <ac:picMkLst>
            <pc:docMk/>
            <pc:sldMk cId="3303678095" sldId="862"/>
            <ac:picMk id="17" creationId="{53DC9CAE-481C-62C0-290B-F3D9FB5DA891}"/>
          </ac:picMkLst>
        </pc:picChg>
        <pc:cxnChg chg="add mod">
          <ac:chgData name="Jenifer Prince Devaraj" userId="c3fb109c-09d1-42a6-93f4-69472d709861" providerId="ADAL" clId="{9BBBC7D1-AEFE-49B4-B895-443BB6E270A7}" dt="2024-10-05T13:30:54.853" v="637" actId="1076"/>
          <ac:cxnSpMkLst>
            <pc:docMk/>
            <pc:sldMk cId="3303678095" sldId="862"/>
            <ac:cxnSpMk id="10" creationId="{BB2040E8-EC61-5098-70F8-596E0D6FEE32}"/>
          </ac:cxnSpMkLst>
        </pc:cxnChg>
        <pc:cxnChg chg="add mod">
          <ac:chgData name="Jenifer Prince Devaraj" userId="c3fb109c-09d1-42a6-93f4-69472d709861" providerId="ADAL" clId="{9BBBC7D1-AEFE-49B4-B895-443BB6E270A7}" dt="2024-10-05T13:31:27.461" v="640" actId="1076"/>
          <ac:cxnSpMkLst>
            <pc:docMk/>
            <pc:sldMk cId="3303678095" sldId="862"/>
            <ac:cxnSpMk id="12" creationId="{1FC5B7C1-6CB8-776E-005F-60EB5FC882CC}"/>
          </ac:cxnSpMkLst>
        </pc:cxnChg>
      </pc:sldChg>
      <pc:sldChg chg="addSp modSp add del mod">
        <pc:chgData name="Jenifer Prince Devaraj" userId="c3fb109c-09d1-42a6-93f4-69472d709861" providerId="ADAL" clId="{9BBBC7D1-AEFE-49B4-B895-443BB6E270A7}" dt="2024-10-05T13:38:22.514" v="827" actId="47"/>
        <pc:sldMkLst>
          <pc:docMk/>
          <pc:sldMk cId="1968567766" sldId="863"/>
        </pc:sldMkLst>
        <pc:picChg chg="add mod">
          <ac:chgData name="Jenifer Prince Devaraj" userId="c3fb109c-09d1-42a6-93f4-69472d709861" providerId="ADAL" clId="{9BBBC7D1-AEFE-49B4-B895-443BB6E270A7}" dt="2024-10-05T13:33:45.672" v="651" actId="1076"/>
          <ac:picMkLst>
            <pc:docMk/>
            <pc:sldMk cId="1968567766" sldId="863"/>
            <ac:picMk id="8" creationId="{0CD50A46-9742-67E5-E6D4-46A159354E1E}"/>
          </ac:picMkLst>
        </pc:picChg>
        <pc:picChg chg="add mod">
          <ac:chgData name="Jenifer Prince Devaraj" userId="c3fb109c-09d1-42a6-93f4-69472d709861" providerId="ADAL" clId="{9BBBC7D1-AEFE-49B4-B895-443BB6E270A7}" dt="2024-10-05T13:34:06.037" v="657" actId="1076"/>
          <ac:picMkLst>
            <pc:docMk/>
            <pc:sldMk cId="1968567766" sldId="863"/>
            <ac:picMk id="11" creationId="{9D375485-5796-F408-A6A7-94F0CA738790}"/>
          </ac:picMkLst>
        </pc:picChg>
        <pc:picChg chg="mod">
          <ac:chgData name="Jenifer Prince Devaraj" userId="c3fb109c-09d1-42a6-93f4-69472d709861" providerId="ADAL" clId="{9BBBC7D1-AEFE-49B4-B895-443BB6E270A7}" dt="2024-10-05T13:33:42.007" v="650" actId="1076"/>
          <ac:picMkLst>
            <pc:docMk/>
            <pc:sldMk cId="1968567766" sldId="863"/>
            <ac:picMk id="17" creationId="{53DC9CAE-481C-62C0-290B-F3D9FB5DA891}"/>
          </ac:picMkLst>
        </pc:picChg>
      </pc:sldChg>
      <pc:sldChg chg="addSp delSp modSp add mod">
        <pc:chgData name="Jenifer Prince Devaraj" userId="c3fb109c-09d1-42a6-93f4-69472d709861" providerId="ADAL" clId="{9BBBC7D1-AEFE-49B4-B895-443BB6E270A7}" dt="2024-10-05T13:50:38.734" v="1009" actId="1076"/>
        <pc:sldMkLst>
          <pc:docMk/>
          <pc:sldMk cId="623058359" sldId="864"/>
        </pc:sldMkLst>
        <pc:spChg chg="del">
          <ac:chgData name="Jenifer Prince Devaraj" userId="c3fb109c-09d1-42a6-93f4-69472d709861" providerId="ADAL" clId="{9BBBC7D1-AEFE-49B4-B895-443BB6E270A7}" dt="2024-10-05T13:49:13.287" v="989" actId="478"/>
          <ac:spMkLst>
            <pc:docMk/>
            <pc:sldMk cId="623058359" sldId="864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9BBBC7D1-AEFE-49B4-B895-443BB6E270A7}" dt="2024-10-05T13:50:25.350" v="1005" actId="14100"/>
          <ac:spMkLst>
            <pc:docMk/>
            <pc:sldMk cId="623058359" sldId="864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9BBBC7D1-AEFE-49B4-B895-443BB6E270A7}" dt="2024-10-05T13:35:15.747" v="710" actId="1076"/>
          <ac:spMkLst>
            <pc:docMk/>
            <pc:sldMk cId="623058359" sldId="86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9BBBC7D1-AEFE-49B4-B895-443BB6E270A7}" dt="2024-10-05T13:38:06.353" v="822" actId="478"/>
          <ac:spMkLst>
            <pc:docMk/>
            <pc:sldMk cId="623058359" sldId="864"/>
            <ac:spMk id="14" creationId="{896EAE72-2162-0C6B-2333-4C727ADE636A}"/>
          </ac:spMkLst>
        </pc:spChg>
        <pc:spChg chg="del">
          <ac:chgData name="Jenifer Prince Devaraj" userId="c3fb109c-09d1-42a6-93f4-69472d709861" providerId="ADAL" clId="{9BBBC7D1-AEFE-49B4-B895-443BB6E270A7}" dt="2024-10-05T13:38:10.114" v="824" actId="478"/>
          <ac:spMkLst>
            <pc:docMk/>
            <pc:sldMk cId="623058359" sldId="864"/>
            <ac:spMk id="15" creationId="{75454E51-02C2-C934-B34D-666F9FF1C994}"/>
          </ac:spMkLst>
        </pc:spChg>
        <pc:spChg chg="add del mod">
          <ac:chgData name="Jenifer Prince Devaraj" userId="c3fb109c-09d1-42a6-93f4-69472d709861" providerId="ADAL" clId="{9BBBC7D1-AEFE-49B4-B895-443BB6E270A7}" dt="2024-10-05T13:50:17.884" v="1004" actId="1076"/>
          <ac:spMkLst>
            <pc:docMk/>
            <pc:sldMk cId="623058359" sldId="864"/>
            <ac:spMk id="27" creationId="{A7585F3A-8CEB-D158-86E2-096848D91F09}"/>
          </ac:spMkLst>
        </pc:spChg>
        <pc:spChg chg="add del mod">
          <ac:chgData name="Jenifer Prince Devaraj" userId="c3fb109c-09d1-42a6-93f4-69472d709861" providerId="ADAL" clId="{9BBBC7D1-AEFE-49B4-B895-443BB6E270A7}" dt="2024-10-05T13:50:17.884" v="1004" actId="1076"/>
          <ac:spMkLst>
            <pc:docMk/>
            <pc:sldMk cId="623058359" sldId="864"/>
            <ac:spMk id="28" creationId="{B43A6774-647F-C5A4-2EFB-B68AD43DA529}"/>
          </ac:spMkLst>
        </pc:spChg>
        <pc:spChg chg="add mod">
          <ac:chgData name="Jenifer Prince Devaraj" userId="c3fb109c-09d1-42a6-93f4-69472d709861" providerId="ADAL" clId="{9BBBC7D1-AEFE-49B4-B895-443BB6E270A7}" dt="2024-10-05T13:50:29.857" v="1006" actId="1076"/>
          <ac:spMkLst>
            <pc:docMk/>
            <pc:sldMk cId="623058359" sldId="864"/>
            <ac:spMk id="29" creationId="{FFB23050-23A0-5667-DC89-65B57FB1BE6B}"/>
          </ac:spMkLst>
        </pc:spChg>
        <pc:spChg chg="add mod">
          <ac:chgData name="Jenifer Prince Devaraj" userId="c3fb109c-09d1-42a6-93f4-69472d709861" providerId="ADAL" clId="{9BBBC7D1-AEFE-49B4-B895-443BB6E270A7}" dt="2024-10-05T13:50:38.734" v="1009" actId="1076"/>
          <ac:spMkLst>
            <pc:docMk/>
            <pc:sldMk cId="623058359" sldId="864"/>
            <ac:spMk id="34" creationId="{4F2BDBC1-C737-9551-342E-2CEDE61A319D}"/>
          </ac:spMkLst>
        </pc:spChg>
        <pc:picChg chg="del">
          <ac:chgData name="Jenifer Prince Devaraj" userId="c3fb109c-09d1-42a6-93f4-69472d709861" providerId="ADAL" clId="{9BBBC7D1-AEFE-49B4-B895-443BB6E270A7}" dt="2024-10-05T13:49:31.538" v="992" actId="478"/>
          <ac:picMkLst>
            <pc:docMk/>
            <pc:sldMk cId="623058359" sldId="864"/>
            <ac:picMk id="8" creationId="{0CD50A46-9742-67E5-E6D4-46A159354E1E}"/>
          </ac:picMkLst>
        </pc:picChg>
        <pc:picChg chg="add del mod">
          <ac:chgData name="Jenifer Prince Devaraj" userId="c3fb109c-09d1-42a6-93f4-69472d709861" providerId="ADAL" clId="{9BBBC7D1-AEFE-49B4-B895-443BB6E270A7}" dt="2024-10-05T13:49:29.025" v="991" actId="478"/>
          <ac:picMkLst>
            <pc:docMk/>
            <pc:sldMk cId="623058359" sldId="864"/>
            <ac:picMk id="9" creationId="{14EF6594-C7AD-4649-A4B6-04503B60E164}"/>
          </ac:picMkLst>
        </pc:picChg>
        <pc:picChg chg="del mod">
          <ac:chgData name="Jenifer Prince Devaraj" userId="c3fb109c-09d1-42a6-93f4-69472d709861" providerId="ADAL" clId="{9BBBC7D1-AEFE-49B4-B895-443BB6E270A7}" dt="2024-10-05T13:42:55.798" v="851" actId="478"/>
          <ac:picMkLst>
            <pc:docMk/>
            <pc:sldMk cId="623058359" sldId="864"/>
            <ac:picMk id="11" creationId="{9D375485-5796-F408-A6A7-94F0CA738790}"/>
          </ac:picMkLst>
        </pc:picChg>
        <pc:picChg chg="add del mod">
          <ac:chgData name="Jenifer Prince Devaraj" userId="c3fb109c-09d1-42a6-93f4-69472d709861" providerId="ADAL" clId="{9BBBC7D1-AEFE-49B4-B895-443BB6E270A7}" dt="2024-10-05T13:39:08.499" v="831" actId="478"/>
          <ac:picMkLst>
            <pc:docMk/>
            <pc:sldMk cId="623058359" sldId="864"/>
            <ac:picMk id="13" creationId="{1B9B93F4-3D1C-F81B-1A52-315A533CE0B7}"/>
          </ac:picMkLst>
        </pc:picChg>
        <pc:picChg chg="del">
          <ac:chgData name="Jenifer Prince Devaraj" userId="c3fb109c-09d1-42a6-93f4-69472d709861" providerId="ADAL" clId="{9BBBC7D1-AEFE-49B4-B895-443BB6E270A7}" dt="2024-10-05T13:36:20.210" v="791" actId="478"/>
          <ac:picMkLst>
            <pc:docMk/>
            <pc:sldMk cId="623058359" sldId="864"/>
            <ac:picMk id="17" creationId="{53DC9CAE-481C-62C0-290B-F3D9FB5DA891}"/>
          </ac:picMkLst>
        </pc:picChg>
        <pc:picChg chg="add mod">
          <ac:chgData name="Jenifer Prince Devaraj" userId="c3fb109c-09d1-42a6-93f4-69472d709861" providerId="ADAL" clId="{9BBBC7D1-AEFE-49B4-B895-443BB6E270A7}" dt="2024-10-05T13:50:09.138" v="1003" actId="1076"/>
          <ac:picMkLst>
            <pc:docMk/>
            <pc:sldMk cId="623058359" sldId="864"/>
            <ac:picMk id="18" creationId="{8E751D57-D389-5F58-DCD8-68B5F75CB5D1}"/>
          </ac:picMkLst>
        </pc:picChg>
        <pc:picChg chg="add del">
          <ac:chgData name="Jenifer Prince Devaraj" userId="c3fb109c-09d1-42a6-93f4-69472d709861" providerId="ADAL" clId="{9BBBC7D1-AEFE-49B4-B895-443BB6E270A7}" dt="2024-10-05T13:41:20.045" v="844" actId="22"/>
          <ac:picMkLst>
            <pc:docMk/>
            <pc:sldMk cId="623058359" sldId="864"/>
            <ac:picMk id="22" creationId="{CC6E89E8-84C3-8337-79E9-76659547FF20}"/>
          </ac:picMkLst>
        </pc:picChg>
        <pc:picChg chg="add del mod">
          <ac:chgData name="Jenifer Prince Devaraj" userId="c3fb109c-09d1-42a6-93f4-69472d709861" providerId="ADAL" clId="{9BBBC7D1-AEFE-49B4-B895-443BB6E270A7}" dt="2024-10-05T13:50:17.884" v="1004" actId="1076"/>
          <ac:picMkLst>
            <pc:docMk/>
            <pc:sldMk cId="623058359" sldId="864"/>
            <ac:picMk id="24" creationId="{3C3FB78A-2571-103D-DA28-E943899926C0}"/>
          </ac:picMkLst>
        </pc:picChg>
        <pc:picChg chg="add del mod">
          <ac:chgData name="Jenifer Prince Devaraj" userId="c3fb109c-09d1-42a6-93f4-69472d709861" providerId="ADAL" clId="{9BBBC7D1-AEFE-49B4-B895-443BB6E270A7}" dt="2024-10-05T13:50:17.884" v="1004" actId="1076"/>
          <ac:picMkLst>
            <pc:docMk/>
            <pc:sldMk cId="623058359" sldId="864"/>
            <ac:picMk id="26" creationId="{40F056A2-0F2C-642A-42F6-6DD6ABF66349}"/>
          </ac:picMkLst>
        </pc:picChg>
        <pc:cxnChg chg="del">
          <ac:chgData name="Jenifer Prince Devaraj" userId="c3fb109c-09d1-42a6-93f4-69472d709861" providerId="ADAL" clId="{9BBBC7D1-AEFE-49B4-B895-443BB6E270A7}" dt="2024-10-05T13:38:07.754" v="823" actId="478"/>
          <ac:cxnSpMkLst>
            <pc:docMk/>
            <pc:sldMk cId="623058359" sldId="864"/>
            <ac:cxnSpMk id="10" creationId="{BB2040E8-EC61-5098-70F8-596E0D6FEE32}"/>
          </ac:cxnSpMkLst>
        </pc:cxnChg>
        <pc:cxnChg chg="del">
          <ac:chgData name="Jenifer Prince Devaraj" userId="c3fb109c-09d1-42a6-93f4-69472d709861" providerId="ADAL" clId="{9BBBC7D1-AEFE-49B4-B895-443BB6E270A7}" dt="2024-10-05T13:38:11.665" v="825" actId="478"/>
          <ac:cxnSpMkLst>
            <pc:docMk/>
            <pc:sldMk cId="623058359" sldId="864"/>
            <ac:cxnSpMk id="12" creationId="{1FC5B7C1-6CB8-776E-005F-60EB5FC882CC}"/>
          </ac:cxnSpMkLst>
        </pc:cxnChg>
        <pc:cxnChg chg="add del">
          <ac:chgData name="Jenifer Prince Devaraj" userId="c3fb109c-09d1-42a6-93f4-69472d709861" providerId="ADAL" clId="{9BBBC7D1-AEFE-49B4-B895-443BB6E270A7}" dt="2024-10-05T13:40:43.883" v="841" actId="11529"/>
          <ac:cxnSpMkLst>
            <pc:docMk/>
            <pc:sldMk cId="623058359" sldId="864"/>
            <ac:cxnSpMk id="20" creationId="{892535A7-63D1-C758-E002-AB952EE5FAC7}"/>
          </ac:cxnSpMkLst>
        </pc:cxnChg>
        <pc:cxnChg chg="add mod">
          <ac:chgData name="Jenifer Prince Devaraj" userId="c3fb109c-09d1-42a6-93f4-69472d709861" providerId="ADAL" clId="{9BBBC7D1-AEFE-49B4-B895-443BB6E270A7}" dt="2024-10-05T13:50:35.546" v="1008" actId="1076"/>
          <ac:cxnSpMkLst>
            <pc:docMk/>
            <pc:sldMk cId="623058359" sldId="864"/>
            <ac:cxnSpMk id="31" creationId="{BD9FD215-668F-6F1B-FAB9-8EE56B3CC764}"/>
          </ac:cxnSpMkLst>
        </pc:cxnChg>
        <pc:cxnChg chg="add mod">
          <ac:chgData name="Jenifer Prince Devaraj" userId="c3fb109c-09d1-42a6-93f4-69472d709861" providerId="ADAL" clId="{9BBBC7D1-AEFE-49B4-B895-443BB6E270A7}" dt="2024-10-05T13:50:32.788" v="1007" actId="1076"/>
          <ac:cxnSpMkLst>
            <pc:docMk/>
            <pc:sldMk cId="623058359" sldId="864"/>
            <ac:cxnSpMk id="33" creationId="{15AE3D74-3100-08F7-1124-7EE7A0419EA9}"/>
          </ac:cxnSpMkLst>
        </pc:cxnChg>
      </pc:sldChg>
      <pc:sldChg chg="addSp delSp modSp add mod ord">
        <pc:chgData name="Jenifer Prince Devaraj" userId="c3fb109c-09d1-42a6-93f4-69472d709861" providerId="ADAL" clId="{9BBBC7D1-AEFE-49B4-B895-443BB6E270A7}" dt="2024-10-08T12:48:48.344" v="2389" actId="20577"/>
        <pc:sldMkLst>
          <pc:docMk/>
          <pc:sldMk cId="175221387" sldId="865"/>
        </pc:sldMkLst>
        <pc:spChg chg="mod">
          <ac:chgData name="Jenifer Prince Devaraj" userId="c3fb109c-09d1-42a6-93f4-69472d709861" providerId="ADAL" clId="{9BBBC7D1-AEFE-49B4-B895-443BB6E270A7}" dt="2024-10-08T12:48:48.344" v="2389" actId="20577"/>
          <ac:spMkLst>
            <pc:docMk/>
            <pc:sldMk cId="175221387" sldId="865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9BBBC7D1-AEFE-49B4-B895-443BB6E270A7}" dt="2024-10-05T14:10:26.587" v="1111" actId="20577"/>
          <ac:spMkLst>
            <pc:docMk/>
            <pc:sldMk cId="175221387" sldId="865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9BBBC7D1-AEFE-49B4-B895-443BB6E270A7}" dt="2024-10-05T14:07:05.011" v="1060" actId="1076"/>
          <ac:picMkLst>
            <pc:docMk/>
            <pc:sldMk cId="175221387" sldId="865"/>
            <ac:picMk id="8" creationId="{48FD481B-E918-1BB5-FE22-327290AB43E9}"/>
          </ac:picMkLst>
        </pc:picChg>
        <pc:picChg chg="add del mod">
          <ac:chgData name="Jenifer Prince Devaraj" userId="c3fb109c-09d1-42a6-93f4-69472d709861" providerId="ADAL" clId="{9BBBC7D1-AEFE-49B4-B895-443BB6E270A7}" dt="2024-10-05T14:08:29.421" v="1084" actId="22"/>
          <ac:picMkLst>
            <pc:docMk/>
            <pc:sldMk cId="175221387" sldId="865"/>
            <ac:picMk id="10" creationId="{37BB64AC-4C80-BD80-B537-AFDFA09183A7}"/>
          </ac:picMkLst>
        </pc:picChg>
        <pc:picChg chg="add mod">
          <ac:chgData name="Jenifer Prince Devaraj" userId="c3fb109c-09d1-42a6-93f4-69472d709861" providerId="ADAL" clId="{9BBBC7D1-AEFE-49B4-B895-443BB6E270A7}" dt="2024-10-05T14:08:44.062" v="1090" actId="1076"/>
          <ac:picMkLst>
            <pc:docMk/>
            <pc:sldMk cId="175221387" sldId="865"/>
            <ac:picMk id="12" creationId="{51854B7F-D101-D261-E595-D8D9999D2E69}"/>
          </ac:picMkLst>
        </pc:picChg>
      </pc:sldChg>
      <pc:sldChg chg="addSp delSp modSp add mod">
        <pc:chgData name="Jenifer Prince Devaraj" userId="c3fb109c-09d1-42a6-93f4-69472d709861" providerId="ADAL" clId="{9BBBC7D1-AEFE-49B4-B895-443BB6E270A7}" dt="2024-10-05T14:10:31.570" v="1117" actId="20577"/>
        <pc:sldMkLst>
          <pc:docMk/>
          <pc:sldMk cId="2883640523" sldId="866"/>
        </pc:sldMkLst>
        <pc:spChg chg="mod">
          <ac:chgData name="Jenifer Prince Devaraj" userId="c3fb109c-09d1-42a6-93f4-69472d709861" providerId="ADAL" clId="{9BBBC7D1-AEFE-49B4-B895-443BB6E270A7}" dt="2024-10-05T14:09:45.960" v="1105" actId="207"/>
          <ac:spMkLst>
            <pc:docMk/>
            <pc:sldMk cId="2883640523" sldId="866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9BBBC7D1-AEFE-49B4-B895-443BB6E270A7}" dt="2024-10-05T14:10:31.570" v="1117" actId="20577"/>
          <ac:spMkLst>
            <pc:docMk/>
            <pc:sldMk cId="2883640523" sldId="86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9BBBC7D1-AEFE-49B4-B895-443BB6E270A7}" dt="2024-10-05T14:07:18.219" v="1071" actId="478"/>
          <ac:picMkLst>
            <pc:docMk/>
            <pc:sldMk cId="2883640523" sldId="866"/>
            <ac:picMk id="8" creationId="{48FD481B-E918-1BB5-FE22-327290AB43E9}"/>
          </ac:picMkLst>
        </pc:picChg>
        <pc:picChg chg="add mod">
          <ac:chgData name="Jenifer Prince Devaraj" userId="c3fb109c-09d1-42a6-93f4-69472d709861" providerId="ADAL" clId="{9BBBC7D1-AEFE-49B4-B895-443BB6E270A7}" dt="2024-10-05T14:07:44.320" v="1076" actId="1076"/>
          <ac:picMkLst>
            <pc:docMk/>
            <pc:sldMk cId="2883640523" sldId="866"/>
            <ac:picMk id="9" creationId="{75AE2F5D-80CA-9B3B-C7A9-67F8AA4E763C}"/>
          </ac:picMkLst>
        </pc:picChg>
        <pc:picChg chg="add mod">
          <ac:chgData name="Jenifer Prince Devaraj" userId="c3fb109c-09d1-42a6-93f4-69472d709861" providerId="ADAL" clId="{9BBBC7D1-AEFE-49B4-B895-443BB6E270A7}" dt="2024-10-05T14:08:59.697" v="1095" actId="1076"/>
          <ac:picMkLst>
            <pc:docMk/>
            <pc:sldMk cId="2883640523" sldId="866"/>
            <ac:picMk id="11" creationId="{E6CCAB85-A8C8-E959-43AB-97B2E9AB2F37}"/>
          </ac:picMkLst>
        </pc:picChg>
      </pc:sldChg>
      <pc:sldChg chg="new del">
        <pc:chgData name="Jenifer Prince Devaraj" userId="c3fb109c-09d1-42a6-93f4-69472d709861" providerId="ADAL" clId="{9BBBC7D1-AEFE-49B4-B895-443BB6E270A7}" dt="2024-10-06T11:38:33.777" v="1319" actId="680"/>
        <pc:sldMkLst>
          <pc:docMk/>
          <pc:sldMk cId="1782838614" sldId="867"/>
        </pc:sldMkLst>
      </pc:sldChg>
      <pc:sldChg chg="add del">
        <pc:chgData name="Jenifer Prince Devaraj" userId="c3fb109c-09d1-42a6-93f4-69472d709861" providerId="ADAL" clId="{9BBBC7D1-AEFE-49B4-B895-443BB6E270A7}" dt="2024-10-06T10:42:31.159" v="1148" actId="2890"/>
        <pc:sldMkLst>
          <pc:docMk/>
          <pc:sldMk cId="2254298065" sldId="867"/>
        </pc:sldMkLst>
      </pc:sldChg>
      <pc:sldChg chg="add del">
        <pc:chgData name="Jenifer Prince Devaraj" userId="c3fb109c-09d1-42a6-93f4-69472d709861" providerId="ADAL" clId="{9BBBC7D1-AEFE-49B4-B895-443BB6E270A7}" dt="2024-10-06T10:43:14.110" v="1164" actId="47"/>
        <pc:sldMkLst>
          <pc:docMk/>
          <pc:sldMk cId="2606855636" sldId="867"/>
        </pc:sldMkLst>
      </pc:sldChg>
      <pc:sldChg chg="addSp delSp modSp add del mod">
        <pc:chgData name="Jenifer Prince Devaraj" userId="c3fb109c-09d1-42a6-93f4-69472d709861" providerId="ADAL" clId="{9BBBC7D1-AEFE-49B4-B895-443BB6E270A7}" dt="2024-10-06T12:10:02.602" v="1830" actId="47"/>
        <pc:sldMkLst>
          <pc:docMk/>
          <pc:sldMk cId="2956894248" sldId="867"/>
        </pc:sldMkLst>
        <pc:spChg chg="add">
          <ac:chgData name="Jenifer Prince Devaraj" userId="c3fb109c-09d1-42a6-93f4-69472d709861" providerId="ADAL" clId="{9BBBC7D1-AEFE-49B4-B895-443BB6E270A7}" dt="2024-10-06T11:59:08.740" v="1323"/>
          <ac:spMkLst>
            <pc:docMk/>
            <pc:sldMk cId="2956894248" sldId="867"/>
            <ac:spMk id="4" creationId="{6A78628A-0126-077F-7578-27E764961245}"/>
          </ac:spMkLst>
        </pc:spChg>
        <pc:spChg chg="mod">
          <ac:chgData name="Jenifer Prince Devaraj" userId="c3fb109c-09d1-42a6-93f4-69472d709861" providerId="ADAL" clId="{9BBBC7D1-AEFE-49B4-B895-443BB6E270A7}" dt="2024-10-06T11:59:48.999" v="1332" actId="1076"/>
          <ac:spMkLst>
            <pc:docMk/>
            <pc:sldMk cId="2956894248" sldId="867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9BBBC7D1-AEFE-49B4-B895-443BB6E270A7}" dt="2024-10-06T11:59:26.022" v="1328" actId="20577"/>
          <ac:spMkLst>
            <pc:docMk/>
            <pc:sldMk cId="2956894248" sldId="867"/>
            <ac:spMk id="8" creationId="{39B5D6B8-223D-5A52-BB8D-91C5E0E00248}"/>
          </ac:spMkLst>
        </pc:spChg>
        <pc:spChg chg="del">
          <ac:chgData name="Jenifer Prince Devaraj" userId="c3fb109c-09d1-42a6-93f4-69472d709861" providerId="ADAL" clId="{9BBBC7D1-AEFE-49B4-B895-443BB6E270A7}" dt="2024-10-06T11:59:05.136" v="1321" actId="478"/>
          <ac:spMkLst>
            <pc:docMk/>
            <pc:sldMk cId="2956894248" sldId="867"/>
            <ac:spMk id="9" creationId="{09B57607-3397-1CEA-6F36-D127E035E090}"/>
          </ac:spMkLst>
        </pc:spChg>
        <pc:spChg chg="add">
          <ac:chgData name="Jenifer Prince Devaraj" userId="c3fb109c-09d1-42a6-93f4-69472d709861" providerId="ADAL" clId="{9BBBC7D1-AEFE-49B4-B895-443BB6E270A7}" dt="2024-10-06T11:59:20.583" v="1325"/>
          <ac:spMkLst>
            <pc:docMk/>
            <pc:sldMk cId="2956894248" sldId="867"/>
            <ac:spMk id="10" creationId="{CFA61191-9CD5-EA8E-F5B8-37CDE19FFB4B}"/>
          </ac:spMkLst>
        </pc:spChg>
        <pc:spChg chg="add">
          <ac:chgData name="Jenifer Prince Devaraj" userId="c3fb109c-09d1-42a6-93f4-69472d709861" providerId="ADAL" clId="{9BBBC7D1-AEFE-49B4-B895-443BB6E270A7}" dt="2024-10-06T11:59:23.685" v="1327"/>
          <ac:spMkLst>
            <pc:docMk/>
            <pc:sldMk cId="2956894248" sldId="867"/>
            <ac:spMk id="11" creationId="{7E86B9AD-59AE-3FB1-7B16-7A2C72806376}"/>
          </ac:spMkLst>
        </pc:spChg>
        <pc:spChg chg="add">
          <ac:chgData name="Jenifer Prince Devaraj" userId="c3fb109c-09d1-42a6-93f4-69472d709861" providerId="ADAL" clId="{9BBBC7D1-AEFE-49B4-B895-443BB6E270A7}" dt="2024-10-06T11:59:27.875" v="1329"/>
          <ac:spMkLst>
            <pc:docMk/>
            <pc:sldMk cId="2956894248" sldId="867"/>
            <ac:spMk id="12" creationId="{4C35AD51-C94D-272B-D91D-306E87BE2FEB}"/>
          </ac:spMkLst>
        </pc:spChg>
        <pc:spChg chg="add">
          <ac:chgData name="Jenifer Prince Devaraj" userId="c3fb109c-09d1-42a6-93f4-69472d709861" providerId="ADAL" clId="{9BBBC7D1-AEFE-49B4-B895-443BB6E270A7}" dt="2024-10-06T11:59:44.776" v="1330"/>
          <ac:spMkLst>
            <pc:docMk/>
            <pc:sldMk cId="2956894248" sldId="867"/>
            <ac:spMk id="13" creationId="{6CD1C930-75C7-8326-0EDD-C4D0B9D3FCB8}"/>
          </ac:spMkLst>
        </pc:spChg>
        <pc:picChg chg="mod">
          <ac:chgData name="Jenifer Prince Devaraj" userId="c3fb109c-09d1-42a6-93f4-69472d709861" providerId="ADAL" clId="{9BBBC7D1-AEFE-49B4-B895-443BB6E270A7}" dt="2024-10-06T11:59:07.950" v="1322" actId="1076"/>
          <ac:picMkLst>
            <pc:docMk/>
            <pc:sldMk cId="2956894248" sldId="867"/>
            <ac:picMk id="6" creationId="{F3BD88CD-6F24-0FE4-57BE-77923F49DB21}"/>
          </ac:picMkLst>
        </pc:picChg>
      </pc:sldChg>
      <pc:sldChg chg="add del">
        <pc:chgData name="Jenifer Prince Devaraj" userId="c3fb109c-09d1-42a6-93f4-69472d709861" providerId="ADAL" clId="{9BBBC7D1-AEFE-49B4-B895-443BB6E270A7}" dt="2024-10-06T10:43:14.835" v="1165" actId="47"/>
        <pc:sldMkLst>
          <pc:docMk/>
          <pc:sldMk cId="1150594898" sldId="868"/>
        </pc:sldMkLst>
      </pc:sldChg>
      <pc:sldChg chg="new del">
        <pc:chgData name="Jenifer Prince Devaraj" userId="c3fb109c-09d1-42a6-93f4-69472d709861" providerId="ADAL" clId="{9BBBC7D1-AEFE-49B4-B895-443BB6E270A7}" dt="2024-10-06T11:38:33.383" v="1318" actId="680"/>
        <pc:sldMkLst>
          <pc:docMk/>
          <pc:sldMk cId="2411575199" sldId="868"/>
        </pc:sldMkLst>
      </pc:sldChg>
      <pc:sldChg chg="addSp delSp modSp add del mod">
        <pc:chgData name="Jenifer Prince Devaraj" userId="c3fb109c-09d1-42a6-93f4-69472d709861" providerId="ADAL" clId="{9BBBC7D1-AEFE-49B4-B895-443BB6E270A7}" dt="2024-10-08T09:30:03.392" v="1994" actId="47"/>
        <pc:sldMkLst>
          <pc:docMk/>
          <pc:sldMk cId="3711724845" sldId="868"/>
        </pc:sldMkLst>
        <pc:spChg chg="add">
          <ac:chgData name="Jenifer Prince Devaraj" userId="c3fb109c-09d1-42a6-93f4-69472d709861" providerId="ADAL" clId="{9BBBC7D1-AEFE-49B4-B895-443BB6E270A7}" dt="2024-10-06T12:00:03.935" v="1335"/>
          <ac:spMkLst>
            <pc:docMk/>
            <pc:sldMk cId="3711724845" sldId="868"/>
            <ac:spMk id="4" creationId="{B668371C-4158-2B49-0279-5E824EB7E654}"/>
          </ac:spMkLst>
        </pc:spChg>
        <pc:spChg chg="del mod">
          <ac:chgData name="Jenifer Prince Devaraj" userId="c3fb109c-09d1-42a6-93f4-69472d709861" providerId="ADAL" clId="{9BBBC7D1-AEFE-49B4-B895-443BB6E270A7}" dt="2024-10-06T12:09:52.291" v="1829" actId="478"/>
          <ac:spMkLst>
            <pc:docMk/>
            <pc:sldMk cId="3711724845" sldId="868"/>
            <ac:spMk id="7" creationId="{B247BDBD-0B9F-BE85-20A3-8D20E13BBC12}"/>
          </ac:spMkLst>
        </pc:spChg>
        <pc:spChg chg="add del">
          <ac:chgData name="Jenifer Prince Devaraj" userId="c3fb109c-09d1-42a6-93f4-69472d709861" providerId="ADAL" clId="{9BBBC7D1-AEFE-49B4-B895-443BB6E270A7}" dt="2024-10-06T12:01:44.073" v="1358" actId="22"/>
          <ac:spMkLst>
            <pc:docMk/>
            <pc:sldMk cId="3711724845" sldId="868"/>
            <ac:spMk id="10" creationId="{8D2A363A-95AB-FF65-7E21-F707DBB097B9}"/>
          </ac:spMkLst>
        </pc:spChg>
        <pc:spChg chg="add mod">
          <ac:chgData name="Jenifer Prince Devaraj" userId="c3fb109c-09d1-42a6-93f4-69472d709861" providerId="ADAL" clId="{9BBBC7D1-AEFE-49B4-B895-443BB6E270A7}" dt="2024-10-06T12:25:24.490" v="1974" actId="20577"/>
          <ac:spMkLst>
            <pc:docMk/>
            <pc:sldMk cId="3711724845" sldId="868"/>
            <ac:spMk id="12" creationId="{ACF1F11B-B843-98DD-FA6A-43629A5CCEE1}"/>
          </ac:spMkLst>
        </pc:spChg>
        <pc:spChg chg="add mod">
          <ac:chgData name="Jenifer Prince Devaraj" userId="c3fb109c-09d1-42a6-93f4-69472d709861" providerId="ADAL" clId="{9BBBC7D1-AEFE-49B4-B895-443BB6E270A7}" dt="2024-10-06T12:25:20.485" v="1970" actId="207"/>
          <ac:spMkLst>
            <pc:docMk/>
            <pc:sldMk cId="3711724845" sldId="868"/>
            <ac:spMk id="14" creationId="{263C0912-86D0-517A-1159-28ABFBB6A6EC}"/>
          </ac:spMkLst>
        </pc:spChg>
        <pc:spChg chg="add">
          <ac:chgData name="Jenifer Prince Devaraj" userId="c3fb109c-09d1-42a6-93f4-69472d709861" providerId="ADAL" clId="{9BBBC7D1-AEFE-49B4-B895-443BB6E270A7}" dt="2024-10-08T09:29:35.682" v="1988"/>
          <ac:spMkLst>
            <pc:docMk/>
            <pc:sldMk cId="3711724845" sldId="868"/>
            <ac:spMk id="15" creationId="{472A0119-52E3-A4BD-F8A5-327D3CA8E406}"/>
          </ac:spMkLst>
        </pc:spChg>
        <pc:picChg chg="del">
          <ac:chgData name="Jenifer Prince Devaraj" userId="c3fb109c-09d1-42a6-93f4-69472d709861" providerId="ADAL" clId="{9BBBC7D1-AEFE-49B4-B895-443BB6E270A7}" dt="2024-10-06T12:00:00.366" v="1334" actId="478"/>
          <ac:picMkLst>
            <pc:docMk/>
            <pc:sldMk cId="3711724845" sldId="868"/>
            <ac:picMk id="6" creationId="{F3BD88CD-6F24-0FE4-57BE-77923F49DB21}"/>
          </ac:picMkLst>
        </pc:picChg>
        <pc:picChg chg="add mod">
          <ac:chgData name="Jenifer Prince Devaraj" userId="c3fb109c-09d1-42a6-93f4-69472d709861" providerId="ADAL" clId="{9BBBC7D1-AEFE-49B4-B895-443BB6E270A7}" dt="2024-10-06T12:24:07.336" v="1928" actId="1076"/>
          <ac:picMkLst>
            <pc:docMk/>
            <pc:sldMk cId="3711724845" sldId="868"/>
            <ac:picMk id="8" creationId="{0D90FA02-76C6-4FBD-72D2-A58F9A8E0CFA}"/>
          </ac:picMkLst>
        </pc:picChg>
      </pc:sldChg>
      <pc:sldChg chg="add del">
        <pc:chgData name="Jenifer Prince Devaraj" userId="c3fb109c-09d1-42a6-93f4-69472d709861" providerId="ADAL" clId="{9BBBC7D1-AEFE-49B4-B895-443BB6E270A7}" dt="2024-10-06T10:43:15.797" v="1166" actId="47"/>
        <pc:sldMkLst>
          <pc:docMk/>
          <pc:sldMk cId="1157282944" sldId="869"/>
        </pc:sldMkLst>
      </pc:sldChg>
      <pc:sldChg chg="add del">
        <pc:chgData name="Jenifer Prince Devaraj" userId="c3fb109c-09d1-42a6-93f4-69472d709861" providerId="ADAL" clId="{9BBBC7D1-AEFE-49B4-B895-443BB6E270A7}" dt="2024-10-06T10:43:16.637" v="1167" actId="47"/>
        <pc:sldMkLst>
          <pc:docMk/>
          <pc:sldMk cId="463200842" sldId="870"/>
        </pc:sldMkLst>
      </pc:sldChg>
      <pc:sldChg chg="add del">
        <pc:chgData name="Jenifer Prince Devaraj" userId="c3fb109c-09d1-42a6-93f4-69472d709861" providerId="ADAL" clId="{9BBBC7D1-AEFE-49B4-B895-443BB6E270A7}" dt="2024-10-06T10:43:17.274" v="1168" actId="47"/>
        <pc:sldMkLst>
          <pc:docMk/>
          <pc:sldMk cId="2934041583" sldId="871"/>
        </pc:sldMkLst>
      </pc:sldChg>
      <pc:sldChg chg="add del">
        <pc:chgData name="Jenifer Prince Devaraj" userId="c3fb109c-09d1-42a6-93f4-69472d709861" providerId="ADAL" clId="{9BBBC7D1-AEFE-49B4-B895-443BB6E270A7}" dt="2024-10-06T10:43:17.877" v="1169" actId="47"/>
        <pc:sldMkLst>
          <pc:docMk/>
          <pc:sldMk cId="2328338081" sldId="872"/>
        </pc:sldMkLst>
      </pc:sldChg>
      <pc:sldChg chg="add del">
        <pc:chgData name="Jenifer Prince Devaraj" userId="c3fb109c-09d1-42a6-93f4-69472d709861" providerId="ADAL" clId="{9BBBC7D1-AEFE-49B4-B895-443BB6E270A7}" dt="2024-10-06T10:43:18.772" v="1170" actId="47"/>
        <pc:sldMkLst>
          <pc:docMk/>
          <pc:sldMk cId="3618162011" sldId="873"/>
        </pc:sldMkLst>
      </pc:sldChg>
      <pc:sldChg chg="add del">
        <pc:chgData name="Jenifer Prince Devaraj" userId="c3fb109c-09d1-42a6-93f4-69472d709861" providerId="ADAL" clId="{9BBBC7D1-AEFE-49B4-B895-443BB6E270A7}" dt="2024-10-06T10:43:19.882" v="1171" actId="47"/>
        <pc:sldMkLst>
          <pc:docMk/>
          <pc:sldMk cId="679871644" sldId="874"/>
        </pc:sldMkLst>
      </pc:sldChg>
      <pc:sldChg chg="add del">
        <pc:chgData name="Jenifer Prince Devaraj" userId="c3fb109c-09d1-42a6-93f4-69472d709861" providerId="ADAL" clId="{9BBBC7D1-AEFE-49B4-B895-443BB6E270A7}" dt="2024-10-06T10:43:20.559" v="1172" actId="47"/>
        <pc:sldMkLst>
          <pc:docMk/>
          <pc:sldMk cId="2991014589" sldId="875"/>
        </pc:sldMkLst>
      </pc:sldChg>
      <pc:sldChg chg="add del">
        <pc:chgData name="Jenifer Prince Devaraj" userId="c3fb109c-09d1-42a6-93f4-69472d709861" providerId="ADAL" clId="{9BBBC7D1-AEFE-49B4-B895-443BB6E270A7}" dt="2024-10-06T10:43:21.270" v="1173" actId="47"/>
        <pc:sldMkLst>
          <pc:docMk/>
          <pc:sldMk cId="311922024" sldId="876"/>
        </pc:sldMkLst>
      </pc:sldChg>
      <pc:sldChg chg="add del">
        <pc:chgData name="Jenifer Prince Devaraj" userId="c3fb109c-09d1-42a6-93f4-69472d709861" providerId="ADAL" clId="{9BBBC7D1-AEFE-49B4-B895-443BB6E270A7}" dt="2024-10-06T10:43:21.845" v="1174" actId="47"/>
        <pc:sldMkLst>
          <pc:docMk/>
          <pc:sldMk cId="486038630" sldId="877"/>
        </pc:sldMkLst>
      </pc:sldChg>
      <pc:sldChg chg="add del">
        <pc:chgData name="Jenifer Prince Devaraj" userId="c3fb109c-09d1-42a6-93f4-69472d709861" providerId="ADAL" clId="{9BBBC7D1-AEFE-49B4-B895-443BB6E270A7}" dt="2024-10-06T10:43:22.781" v="1175" actId="47"/>
        <pc:sldMkLst>
          <pc:docMk/>
          <pc:sldMk cId="3194589857" sldId="8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57.png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png"/><Relationship Id="rId5" Type="http://schemas.openxmlformats.org/officeDocument/2006/relationships/image" Target="../media/image33.png"/><Relationship Id="rId4" Type="http://schemas.openxmlformats.org/officeDocument/2006/relationships/image" Target="../media/image6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1.png"/><Relationship Id="rId5" Type="http://schemas.openxmlformats.org/officeDocument/2006/relationships/image" Target="../media/image34.png"/><Relationship Id="rId4" Type="http://schemas.openxmlformats.org/officeDocument/2006/relationships/image" Target="../media/image6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3.png"/><Relationship Id="rId4" Type="http://schemas.openxmlformats.org/officeDocument/2006/relationships/image" Target="../media/image6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1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1</a:t>
            </a:r>
          </a:p>
          <a:p>
            <a:r>
              <a:rPr lang="en-GB" sz="2400" b="1" dirty="0">
                <a:latin typeface="Arial"/>
                <a:cs typeface="Arial"/>
              </a:rPr>
              <a:t>Topic			: Introduction to Signal Processing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4533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Classification of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Operation of Signals.</a:t>
            </a: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77671" y="1296652"/>
            <a:ext cx="10034515" cy="2358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Processing</a:t>
            </a:r>
          </a:p>
          <a:p>
            <a:pPr marL="70326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(DSP) is a field that focuses on the </a:t>
            </a: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analysis, modification, and synthesis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signals such as sound, images, and sensor readings.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black arrow on a white background&#10;&#10;Description automatically generated">
            <a:extLst>
              <a:ext uri="{FF2B5EF4-FFF2-40B4-BE49-F238E27FC236}">
                <a16:creationId xmlns:a16="http://schemas.microsoft.com/office/drawing/2014/main" id="{B6A47B0F-C0A8-EE58-2A68-A3247534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3040" y="3965552"/>
            <a:ext cx="2180472" cy="2180472"/>
          </a:xfrm>
          <a:prstGeom prst="rect">
            <a:avLst/>
          </a:prstGeom>
        </p:spPr>
      </p:pic>
      <p:pic>
        <p:nvPicPr>
          <p:cNvPr id="14" name="Picture 13" descr="A close-up of a sensor&#10;&#10;Description automatically generated">
            <a:extLst>
              <a:ext uri="{FF2B5EF4-FFF2-40B4-BE49-F238E27FC236}">
                <a16:creationId xmlns:a16="http://schemas.microsoft.com/office/drawing/2014/main" id="{A087C921-69A7-1E7B-64F3-9A0D51B09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085" y="4199893"/>
            <a:ext cx="3297193" cy="2036939"/>
          </a:xfrm>
          <a:prstGeom prst="rect">
            <a:avLst/>
          </a:prstGeom>
        </p:spPr>
      </p:pic>
      <p:pic>
        <p:nvPicPr>
          <p:cNvPr id="16" name="Picture 15" descr="A microphone with a sound wave&#10;&#10;Description automatically generated">
            <a:extLst>
              <a:ext uri="{FF2B5EF4-FFF2-40B4-BE49-F238E27FC236}">
                <a16:creationId xmlns:a16="http://schemas.microsoft.com/office/drawing/2014/main" id="{8820F4E9-936E-3D46-240C-643C0206F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923" y="4228730"/>
            <a:ext cx="190500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160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77671" y="1296652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578303" y="4173110"/>
            <a:ext cx="10198554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Input: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Analog Signals are the raw signal that needs to be processed for real-world applications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such as Sound waves picked up by a microphone, temperature from a sensor, voltage from an electrical circuit.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85107C7-72D2-4E35-7ADA-08733610F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865" y="2015659"/>
            <a:ext cx="9579429" cy="234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488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57" y="1229606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571501" y="1887472"/>
            <a:ext cx="9998528" cy="43190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Filter :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he input signal is processed with a low-pass filter to remove all frequencies above the Nyquist frequency (one-half the sampling rate).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Reduces unwanted high-frequency components that could cause aliasing (distortion during sampling). The filter ensures that only relevant frequencies pass through to the next stage.</a:t>
            </a:r>
          </a:p>
        </p:txBody>
      </p:sp>
    </p:spTree>
    <p:extLst>
      <p:ext uri="{BB962C8B-B14F-4D97-AF65-F5344CB8AC3E}">
        <p14:creationId xmlns:p14="http://schemas.microsoft.com/office/powerpoint/2010/main" val="1731859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6543" y="1272803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470011" y="2036918"/>
            <a:ext cx="10796703" cy="4202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ADC 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 is sampled at regular intervals (sampling rate). The ADC converts these samples into digital values (binary numbers).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Process of ADC</a:t>
            </a:r>
          </a:p>
          <a:p>
            <a:pPr marL="804863" indent="-2667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Sampling: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 is sampled at fixed intervals.</a:t>
            </a:r>
          </a:p>
          <a:p>
            <a:pPr marL="804863" indent="-2667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Quantization: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Each sample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amplitud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es are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converted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into a digital number.</a:t>
            </a:r>
          </a:p>
          <a:p>
            <a:pPr marL="804863" indent="-2667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Encoding: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digital values are encoded into a format that the processor can understand.</a:t>
            </a:r>
          </a:p>
        </p:txBody>
      </p:sp>
    </p:spTree>
    <p:extLst>
      <p:ext uri="{BB962C8B-B14F-4D97-AF65-F5344CB8AC3E}">
        <p14:creationId xmlns:p14="http://schemas.microsoft.com/office/powerpoint/2010/main" val="922486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56" y="1178389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475547" y="1931015"/>
            <a:ext cx="10589875" cy="4027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 Processor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specialized processor or a general-purpose digital computer used to manipulate the digital signal.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Applies DSP algorithms like filtering (lowpass, high-pass, bandpass), modulation, compression, or other mathematical operations to the digital signal.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 processor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reduce noise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enhance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signal and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frequency.	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923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56" y="1178389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475548" y="1931015"/>
            <a:ext cx="10274096" cy="3391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DAC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digital values from the DS processor are translated into 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voltage levels by using DAC which converts the digital signals back into Analog Signals.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output signal is discrete in amplitude but continuous in time (sample-and-hold signal).</a:t>
            </a:r>
          </a:p>
        </p:txBody>
      </p:sp>
    </p:spTree>
    <p:extLst>
      <p:ext uri="{BB962C8B-B14F-4D97-AF65-F5344CB8AC3E}">
        <p14:creationId xmlns:p14="http://schemas.microsoft.com/office/powerpoint/2010/main" val="272514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56" y="1178389"/>
            <a:ext cx="11449658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DSP Scheme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B57607-3397-1CEA-6F36-D127E035E090}"/>
              </a:ext>
            </a:extLst>
          </p:cNvPr>
          <p:cNvSpPr txBox="1"/>
          <p:nvPr/>
        </p:nvSpPr>
        <p:spPr>
          <a:xfrm>
            <a:off x="475547" y="1931015"/>
            <a:ext cx="10333967" cy="352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Reconstruction Filter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Smooths the output of the DAC to produce a continuous 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 without abrupt jumps or discontinuities.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Removes high-frequency components that result from the digital-to-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conversion process (known as images).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Ensures the 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output signal closely matches the original input signal.</a:t>
            </a:r>
          </a:p>
        </p:txBody>
      </p:sp>
    </p:spTree>
    <p:extLst>
      <p:ext uri="{BB962C8B-B14F-4D97-AF65-F5344CB8AC3E}">
        <p14:creationId xmlns:p14="http://schemas.microsoft.com/office/powerpoint/2010/main" val="2954229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66785" y="1334751"/>
            <a:ext cx="9941986" cy="49782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70326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a function that conveys information about the behaviour or nature of a physical phenomenon.</a:t>
            </a:r>
          </a:p>
          <a:p>
            <a:pPr marL="70326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 are mathematical representations of real–time signals such as audio, temperature, or visual information.</a:t>
            </a:r>
          </a:p>
          <a:p>
            <a:pPr marL="70326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 are functions of one or more independent variables, where time is the commonly used variable.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87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Signal Processing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57384" y="1862708"/>
                <a:ext cx="7221102" cy="46178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703262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signal can be represented as a mathematical function.</a:t>
                </a:r>
              </a:p>
              <a:p>
                <a:pPr marL="817562" lvl="1" algn="just"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example, a sinusoidal signal can be represented as:</a:t>
                </a:r>
              </a:p>
              <a:p>
                <a:pPr marL="360362" algn="just"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𝐴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200" b="0" i="0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cos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⁡(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𝜔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𝜃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360362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	where 𝐴 is amplitude, ω is angular frequency, 𝑡 is 	time, and 𝜃 is phase.</a:t>
                </a:r>
              </a:p>
              <a:p>
                <a:pPr marL="703262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Mathematical representations make it easier to analyse and process signals.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384" y="1862708"/>
                <a:ext cx="7221102" cy="4617867"/>
              </a:xfrm>
              <a:prstGeom prst="rect">
                <a:avLst/>
              </a:prstGeom>
              <a:blipFill>
                <a:blip r:embed="rId2"/>
                <a:stretch>
                  <a:fillRect r="-1013" b="-18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FD12A9-3ADC-D774-9E79-2B62C68D1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4981" y="2162856"/>
            <a:ext cx="3856775" cy="20063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3282F84-9605-011F-17E8-B51AAF8AE28C}"/>
              </a:ext>
            </a:extLst>
          </p:cNvPr>
          <p:cNvSpPr txBox="1"/>
          <p:nvPr/>
        </p:nvSpPr>
        <p:spPr>
          <a:xfrm>
            <a:off x="175533" y="1189453"/>
            <a:ext cx="7437664" cy="593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Mathematical Representation of Signals</a:t>
            </a:r>
          </a:p>
        </p:txBody>
      </p:sp>
    </p:spTree>
    <p:extLst>
      <p:ext uri="{BB962C8B-B14F-4D97-AF65-F5344CB8AC3E}">
        <p14:creationId xmlns:p14="http://schemas.microsoft.com/office/powerpoint/2010/main" val="3616657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628070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Classification of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6A3D70-F925-F54B-E59A-4B1B0B9F31BB}"/>
              </a:ext>
            </a:extLst>
          </p:cNvPr>
          <p:cNvSpPr txBox="1"/>
          <p:nvPr/>
        </p:nvSpPr>
        <p:spPr>
          <a:xfrm>
            <a:off x="-527513" y="2428038"/>
            <a:ext cx="7801265" cy="2935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Form Based: Analog &amp; Digital Signals.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Time Based: Continuous Time &amp; Discrete Time 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Predictability: Deterministic &amp; Non-deterministic 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Symmetry: Even &amp; Odd Signals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Repetition: Periodic &amp; Aperiodic Signals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4980B6B-C9C1-D8F3-72BE-2277F6E74C6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E21A06-736D-48F2-1DED-F80AACB8C80A}"/>
              </a:ext>
            </a:extLst>
          </p:cNvPr>
          <p:cNvSpPr txBox="1"/>
          <p:nvPr/>
        </p:nvSpPr>
        <p:spPr>
          <a:xfrm>
            <a:off x="5697311" y="2294639"/>
            <a:ext cx="7595506" cy="23505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Energy Based: Energy &amp; Power Signals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Causality : Causal &amp; Non-causal.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Mathematically: Real &amp; Complex.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Functional Based: Exponential &amp; Sinusoidal.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1291A4-CAF7-F33A-7BD5-841CC24D2249}"/>
              </a:ext>
            </a:extLst>
          </p:cNvPr>
          <p:cNvCxnSpPr/>
          <p:nvPr/>
        </p:nvCxnSpPr>
        <p:spPr>
          <a:xfrm>
            <a:off x="6372798" y="2171700"/>
            <a:ext cx="0" cy="3298371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4397" y="1963919"/>
            <a:ext cx="5209604" cy="3513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continuous-time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signals that can take on any value within a certain range.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Sound, Radio Waves, Temperature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DE6E6-36A4-A5F7-C3B3-6C1D266CF6E6}"/>
              </a:ext>
            </a:extLst>
          </p:cNvPr>
          <p:cNvSpPr txBox="1"/>
          <p:nvPr/>
        </p:nvSpPr>
        <p:spPr>
          <a:xfrm>
            <a:off x="5644243" y="1926690"/>
            <a:ext cx="6325389" cy="4190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 Signal: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discrete-time signals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take on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finite set of values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They are typically represented as sequences of binary digits (0s and 1s)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Digital Audio, Computers, Digital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887F8D-6AE3-ED74-36F5-6EAFC68ECC46}"/>
              </a:ext>
            </a:extLst>
          </p:cNvPr>
          <p:cNvSpPr txBox="1"/>
          <p:nvPr/>
        </p:nvSpPr>
        <p:spPr>
          <a:xfrm>
            <a:off x="278948" y="1289942"/>
            <a:ext cx="7437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Analog Vs Digital Signals</a:t>
            </a:r>
            <a:endParaRPr lang="en-GB" sz="28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870DB2-C75B-F86F-77C8-664A76EE4D7C}"/>
              </a:ext>
            </a:extLst>
          </p:cNvPr>
          <p:cNvCxnSpPr>
            <a:cxnSpLocks/>
          </p:cNvCxnSpPr>
          <p:nvPr/>
        </p:nvCxnSpPr>
        <p:spPr>
          <a:xfrm>
            <a:off x="5540042" y="1714500"/>
            <a:ext cx="0" cy="4103914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3392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0821" y="1717855"/>
            <a:ext cx="5304159" cy="5764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continuous when it is defined for </a:t>
            </a: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all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instants of time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‘t’ is used to denote the continuous-time.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" name="Picture 13" descr="A graph of a function&#10;&#10;Description automatically generated">
            <a:extLst>
              <a:ext uri="{FF2B5EF4-FFF2-40B4-BE49-F238E27FC236}">
                <a16:creationId xmlns:a16="http://schemas.microsoft.com/office/drawing/2014/main" id="{AE07E1A0-668C-1ED6-3763-CB7140223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48" y="2942799"/>
            <a:ext cx="4321138" cy="15348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F826354-5D2E-47E2-7466-74162588CED2}"/>
              </a:ext>
            </a:extLst>
          </p:cNvPr>
          <p:cNvSpPr txBox="1"/>
          <p:nvPr/>
        </p:nvSpPr>
        <p:spPr>
          <a:xfrm>
            <a:off x="846100" y="2509060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x(t)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097521-46CE-E101-CBB3-9BE112EE1AF8}"/>
              </a:ext>
            </a:extLst>
          </p:cNvPr>
          <p:cNvSpPr txBox="1"/>
          <p:nvPr/>
        </p:nvSpPr>
        <p:spPr>
          <a:xfrm>
            <a:off x="4834805" y="4170540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243924" y="1137713"/>
            <a:ext cx="5766714" cy="65755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discrete when it is defined at only </a:t>
            </a: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instants of time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‘n’ is used to denote the discrete time independent.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4842D96-247F-412E-03A2-CA4F5DA66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018" y="2813834"/>
            <a:ext cx="3566946" cy="152869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E6C2FB1-7614-50E2-1806-3BBFF787124D}"/>
              </a:ext>
            </a:extLst>
          </p:cNvPr>
          <p:cNvSpPr txBox="1"/>
          <p:nvPr/>
        </p:nvSpPr>
        <p:spPr>
          <a:xfrm>
            <a:off x="6476222" y="2341714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x[n]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37EB9BC-1207-8F00-BC54-A8F78850BF1E}"/>
              </a:ext>
            </a:extLst>
          </p:cNvPr>
          <p:cNvSpPr txBox="1"/>
          <p:nvPr/>
        </p:nvSpPr>
        <p:spPr>
          <a:xfrm>
            <a:off x="10077212" y="3340902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F1EF541-3F67-6CF0-4240-87F222BD7239}"/>
              </a:ext>
            </a:extLst>
          </p:cNvPr>
          <p:cNvCxnSpPr>
            <a:cxnSpLocks/>
          </p:cNvCxnSpPr>
          <p:nvPr/>
        </p:nvCxnSpPr>
        <p:spPr>
          <a:xfrm>
            <a:off x="5888385" y="2064769"/>
            <a:ext cx="0" cy="4103914"/>
          </a:xfrm>
          <a:prstGeom prst="line">
            <a:avLst/>
          </a:prstGeom>
          <a:ln w="381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0C3C531-7197-AE67-9104-B67967F4EF92}"/>
              </a:ext>
            </a:extLst>
          </p:cNvPr>
          <p:cNvSpPr txBox="1"/>
          <p:nvPr/>
        </p:nvSpPr>
        <p:spPr>
          <a:xfrm>
            <a:off x="35526" y="1137713"/>
            <a:ext cx="7437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Continuous Vs Discrete Signals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92316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5" y="2050579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Continuous Time Signals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 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8A0E96-E1DD-9E4B-034C-4C5BA717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503" y="2933615"/>
            <a:ext cx="10880281" cy="31951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B3BE49-D8FE-4E07-F034-BFB2D7DEC934}"/>
              </a:ext>
            </a:extLst>
          </p:cNvPr>
          <p:cNvSpPr txBox="1"/>
          <p:nvPr/>
        </p:nvSpPr>
        <p:spPr>
          <a:xfrm>
            <a:off x="222368" y="1399323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1854445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222368" y="2275136"/>
            <a:ext cx="7294651" cy="3383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Step Function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W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hen a voltage is switched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ON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 or OFF in an electrical circuit at a specified value of time 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 "/>
              </a:rPr>
              <a:t>t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The value of 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 "/>
              </a:rPr>
              <a:t>t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 = 0 is usually taken as a convenient time to switch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ON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 or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OFF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 the given voltage.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16EBF2-C98F-6239-D7AE-68B0C3386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1849" y="2924865"/>
            <a:ext cx="3676650" cy="2181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454F0F-3CD1-7511-ECD2-7892632A4601}"/>
              </a:ext>
            </a:extLst>
          </p:cNvPr>
          <p:cNvSpPr txBox="1"/>
          <p:nvPr/>
        </p:nvSpPr>
        <p:spPr>
          <a:xfrm>
            <a:off x="222368" y="1399323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3763667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222367" y="1897591"/>
            <a:ext cx="7408519" cy="4104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Book Antiqua" panose="02040602050305030304" pitchFamily="18" charset="0"/>
              </a:rPr>
              <a:t>Unit Step Function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000000"/>
              </a:solidFill>
              <a:effectLst/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</a:rPr>
              <a:t>‘u’ is a function of time t, and u has value zero when time is negative (before we flip the switch); and value one when time is positive (from when we flip the switch).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EC5AC-8D08-3DC0-1802-0B95ECAEE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942" y="2700805"/>
            <a:ext cx="2949715" cy="10875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D3CBAD-CA15-6D1B-5A53-B12A30578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2983" y="2645693"/>
            <a:ext cx="3676650" cy="2181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87D751-72F6-1907-D405-7EC2328D6C6C}"/>
              </a:ext>
            </a:extLst>
          </p:cNvPr>
          <p:cNvSpPr txBox="1"/>
          <p:nvPr/>
        </p:nvSpPr>
        <p:spPr>
          <a:xfrm>
            <a:off x="222368" y="1399323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469368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92150" y="1755011"/>
            <a:ext cx="6779468" cy="4060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Ramp Signal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Ramp signals are used in the fields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power electronics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and testing of power system components.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0000"/>
                </a:solidFill>
                <a:latin typeface="Calibri "/>
              </a:rPr>
              <a:t>Breakdown voltage test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which is normally conducted on transformer oil, insulators, bushings, etc where the voltages could be in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kV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.</a:t>
            </a:r>
            <a:endParaRPr lang="en-GB" sz="220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C0A6A1-E6D4-C7EF-B766-149C53625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841" y="3015946"/>
            <a:ext cx="4162764" cy="18540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2A32E1-4243-1BB6-A47A-09D090D02086}"/>
              </a:ext>
            </a:extLst>
          </p:cNvPr>
          <p:cNvSpPr txBox="1"/>
          <p:nvPr/>
        </p:nvSpPr>
        <p:spPr>
          <a:xfrm>
            <a:off x="0" y="1157800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637437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69815" y="1864654"/>
            <a:ext cx="11172416" cy="1918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solidFill>
                  <a:srgbClr val="000000"/>
                </a:solidFill>
                <a:latin typeface="Calibri "/>
              </a:rPr>
              <a:t>Variations of Sine and Cosine Functions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cosine curve is graphed similarly to a sine curve but is out of phase with it.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crosses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the centre line at each interval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π, 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whereas a cosine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peaks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and crosses the centre line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½π</a:t>
            </a:r>
            <a:r>
              <a:rPr lang="en-GB" sz="2200" b="1" dirty="0">
                <a:effectLst/>
                <a:latin typeface="Calibri "/>
                <a:ea typeface="Cambria" panose="02040503050406030204" pitchFamily="18" charset="0"/>
                <a:cs typeface="Arial" panose="020B0604020202020204" pitchFamily="34" charset="0"/>
              </a:rPr>
              <a:t>	 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D73330-2FCD-B32F-0E3A-9EC0955C1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580" y="3783384"/>
            <a:ext cx="5183880" cy="2421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87A4E0-D5DC-08B7-71A3-84B578AD93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523" y="4011828"/>
            <a:ext cx="5251005" cy="23186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756D7C-E920-10F3-EB11-B04E1FC77F7C}"/>
              </a:ext>
            </a:extLst>
          </p:cNvPr>
          <p:cNvSpPr txBox="1"/>
          <p:nvPr/>
        </p:nvSpPr>
        <p:spPr>
          <a:xfrm>
            <a:off x="0" y="1212631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709116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852624"/>
            <a:ext cx="11172416" cy="2960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400" b="1" dirty="0">
                <a:solidFill>
                  <a:srgbClr val="000000"/>
                </a:solidFill>
                <a:latin typeface="Calibri "/>
              </a:rPr>
              <a:t>Variations of Sine and Cosine Functions</a:t>
            </a:r>
          </a:p>
          <a:p>
            <a:pPr algn="l" fontAlgn="base">
              <a:lnSpc>
                <a:spcPct val="200000"/>
              </a:lnSpc>
            </a:pPr>
            <a:r>
              <a:rPr lang="en-GB" sz="2400" b="0" i="0" dirty="0">
                <a:solidFill>
                  <a:srgbClr val="373D3F"/>
                </a:solidFill>
                <a:effectLst/>
                <a:highlight>
                  <a:srgbClr val="FFFFFF"/>
                </a:highlight>
                <a:latin typeface="proxima-nova"/>
              </a:rPr>
              <a:t>	</a:t>
            </a:r>
            <a:r>
              <a:rPr lang="en-GB" sz="22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The general forms of sinusoidal functions are</a:t>
            </a:r>
          </a:p>
          <a:p>
            <a:pPr algn="l" fontAlgn="base">
              <a:lnSpc>
                <a:spcPct val="200000"/>
              </a:lnSpc>
            </a:pPr>
            <a:r>
              <a:rPr lang="en-GB" sz="22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		</a:t>
            </a:r>
            <a:r>
              <a:rPr lang="en-GB" sz="2200" b="0" i="1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y = Asin(Bx−C)+D    </a:t>
            </a:r>
            <a:r>
              <a:rPr lang="en-GB" sz="22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and </a:t>
            </a:r>
          </a:p>
          <a:p>
            <a:pPr algn="l" fontAlgn="base">
              <a:lnSpc>
                <a:spcPct val="200000"/>
              </a:lnSpc>
            </a:pPr>
            <a:r>
              <a:rPr lang="en-GB" sz="22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		</a:t>
            </a:r>
            <a:r>
              <a:rPr lang="en-GB" sz="2200" b="0" i="1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y = </a:t>
            </a:r>
            <a:r>
              <a:rPr lang="en-GB" sz="2200" b="0" i="1" dirty="0" err="1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Acos</a:t>
            </a:r>
            <a:r>
              <a:rPr lang="en-GB" sz="2200" b="0" i="1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(Bx−C)+D</a:t>
            </a:r>
            <a:r>
              <a:rPr lang="en-GB" sz="2200" b="1" dirty="0">
                <a:effectLst/>
                <a:latin typeface="Calibri "/>
                <a:ea typeface="Cambria" panose="02040503050406030204" pitchFamily="18" charset="0"/>
                <a:cs typeface="Arial" panose="020B0604020202020204" pitchFamily="34" charset="0"/>
              </a:rPr>
              <a:t> 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760C09-1F2D-F29E-0067-DDA51C990281}"/>
              </a:ext>
            </a:extLst>
          </p:cNvPr>
          <p:cNvSpPr txBox="1"/>
          <p:nvPr/>
        </p:nvSpPr>
        <p:spPr>
          <a:xfrm>
            <a:off x="0" y="1212631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B95BE33-92E8-5946-0E40-0863700AAC41}"/>
                  </a:ext>
                </a:extLst>
              </p:cNvPr>
              <p:cNvSpPr txBox="1"/>
              <p:nvPr/>
            </p:nvSpPr>
            <p:spPr>
              <a:xfrm>
                <a:off x="2036989" y="5005376"/>
                <a:ext cx="9572625" cy="5358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i="1" dirty="0">
                    <a:solidFill>
                      <a:schemeClr val="tx1"/>
                    </a:solidFill>
                    <a:highlight>
                      <a:srgbClr val="FFFFFF"/>
                    </a:highlight>
                    <a:latin typeface="Book Antiqua" panose="02040602050305030304" pitchFamily="18" charset="0"/>
                    <a:ea typeface="Cambria" panose="02040503050406030204" pitchFamily="18" charset="0"/>
                  </a:rPr>
                  <a:t>where A is the voltage / Amplitude,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kern="100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000" i="1" kern="10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000" i="1" kern="10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000" i="1" kern="100" dirty="0">
                    <a:solidFill>
                      <a:schemeClr val="tx1"/>
                    </a:solidFill>
                    <a:highlight>
                      <a:srgbClr val="FFFFFF"/>
                    </a:highlight>
                    <a:latin typeface="Book Antiqua" panose="020406020503050303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2000" b="0" i="1" dirty="0">
                    <a:solidFill>
                      <a:schemeClr val="tx1"/>
                    </a:solidFill>
                    <a:effectLst/>
                    <a:highlight>
                      <a:srgbClr val="FFFFFF"/>
                    </a:highlight>
                    <a:latin typeface="Book Antiqua" panose="02040602050305030304" pitchFamily="18" charset="0"/>
                  </a:rPr>
                  <a:t>is the phase shift and</a:t>
                </a:r>
                <a:r>
                  <a:rPr lang="en-GB" sz="2000" i="1" dirty="0">
                    <a:solidFill>
                      <a:schemeClr val="tx1"/>
                    </a:solidFill>
                    <a:highlight>
                      <a:srgbClr val="FFFFFF"/>
                    </a:highlight>
                    <a:latin typeface="Book Antiqua" panose="02040602050305030304" pitchFamily="18" charset="0"/>
                  </a:rPr>
                  <a:t> </a:t>
                </a:r>
                <a:r>
                  <a:rPr lang="en-GB" sz="2000" b="0" i="1" dirty="0">
                    <a:solidFill>
                      <a:schemeClr val="tx1"/>
                    </a:solidFill>
                    <a:effectLst/>
                    <a:highlight>
                      <a:srgbClr val="FFFFFF"/>
                    </a:highlight>
                    <a:latin typeface="Book Antiqua" panose="02040602050305030304" pitchFamily="18" charset="0"/>
                  </a:rPr>
                  <a:t>𝐷 is the vertical shift.</a:t>
                </a:r>
                <a:endParaRPr lang="en-GB" sz="2000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B95BE33-92E8-5946-0E40-0863700AAC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6989" y="5005376"/>
                <a:ext cx="9572625" cy="535852"/>
              </a:xfrm>
              <a:prstGeom prst="rect">
                <a:avLst/>
              </a:prstGeom>
              <a:blipFill>
                <a:blip r:embed="rId2"/>
                <a:stretch>
                  <a:fillRect l="-637" b="-7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15163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986430"/>
                <a:ext cx="9596057" cy="467031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wave form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𝑠𝑖𝑛𝑥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In the general, </a:t>
                </a:r>
                <a:r>
                  <a:rPr lang="en-GB" sz="20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y = A sin (Bx−C)+D 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en-GB" sz="2000" dirty="0">
                    <a:highlight>
                      <a:srgbClr val="FFFFFF"/>
                    </a:highlight>
                    <a:latin typeface="Calibri "/>
                    <a:ea typeface="Cambria" panose="02040503050406030204" pitchFamily="18" charset="0"/>
                    <a:cs typeface="Times New Roman" panose="02020603050405020304" pitchFamily="18" charset="0"/>
                  </a:rPr>
                  <a:t>The phase shift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which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num>
                      <m:den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which indicates there is no phase shift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The Value of Vertical shift  D = 2</a:t>
                </a: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	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986430"/>
                <a:ext cx="9596057" cy="4670317"/>
              </a:xfrm>
              <a:prstGeom prst="rect">
                <a:avLst/>
              </a:prstGeom>
              <a:blipFill>
                <a:blip r:embed="rId2"/>
                <a:stretch>
                  <a:fillRect l="-952" t="-3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D6DBED49-58F7-1C3B-3CC4-35F69E6A4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3916" y="1497368"/>
            <a:ext cx="3238500" cy="260032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7A6974-C7D0-DB5C-43CB-1193334A20C6}"/>
              </a:ext>
            </a:extLst>
          </p:cNvPr>
          <p:cNvSpPr txBox="1"/>
          <p:nvPr/>
        </p:nvSpPr>
        <p:spPr>
          <a:xfrm>
            <a:off x="0" y="1212631"/>
            <a:ext cx="11172416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		 	</a:t>
            </a:r>
          </a:p>
        </p:txBody>
      </p:sp>
    </p:spTree>
    <p:extLst>
      <p:ext uri="{BB962C8B-B14F-4D97-AF65-F5344CB8AC3E}">
        <p14:creationId xmlns:p14="http://schemas.microsoft.com/office/powerpoint/2010/main" val="41862517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306330" y="2155028"/>
            <a:ext cx="9147423" cy="2291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12CE06-5267-9970-EC40-E4B5017E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16" y="3044675"/>
            <a:ext cx="10791655" cy="28042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77E045-7A4D-38FB-6BE8-BFE763626E32}"/>
              </a:ext>
            </a:extLst>
          </p:cNvPr>
          <p:cNvSpPr txBox="1"/>
          <p:nvPr/>
        </p:nvSpPr>
        <p:spPr>
          <a:xfrm>
            <a:off x="157844" y="1446289"/>
            <a:ext cx="7437664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3619231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6796" y="1349924"/>
            <a:ext cx="11017133" cy="6740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344613" indent="-3429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3446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deterministic if there is </a:t>
            </a: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 uncertainty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 respect to its value at any instant of time. (or) </a:t>
            </a:r>
          </a:p>
          <a:p>
            <a:pPr marL="13446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which can be defined exactly by a mathematical formula are known as deterministic signals.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 Sine or cosine function.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90AB6E-D920-FBD2-5014-17CE965062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883" y="1851639"/>
            <a:ext cx="7438218" cy="221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42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3"/>
            <a:ext cx="10099497" cy="577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85838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non-deterministic if there is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uncertainty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with respect to its value at some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instant of time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marL="985838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 are random in nature hence they are called random signals. Example: Noise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110115-79F3-FD95-F97C-4FDA57E5D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383" y="1871159"/>
            <a:ext cx="5848259" cy="245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629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86191" y="1197609"/>
            <a:ext cx="9527280" cy="489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Even Signals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x(t) or x[n] is referred to as an even signal if its time-reversed counterpart is identical to its original signal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14400" lvl="1" indent="-457200" algn="just">
              <a:lnSpc>
                <a:spcPct val="150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time, a signal is Even if  x(-t) = x(t) </a:t>
            </a:r>
          </a:p>
          <a:p>
            <a:pPr marL="914400" lvl="1" indent="-457200" algn="just">
              <a:lnSpc>
                <a:spcPct val="150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while a discrete-time, signal is Even if  x[- n] = x[n].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It can be written as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38FAC8-A1C3-6478-C312-0D645C2E5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1197" y="3347065"/>
            <a:ext cx="3274870" cy="149627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/>
              <p:nvPr/>
            </p:nvSpPr>
            <p:spPr>
              <a:xfrm>
                <a:off x="1020976" y="4843342"/>
                <a:ext cx="7438490" cy="726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[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]</m:t>
                      </m:r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0976" y="4843342"/>
                <a:ext cx="7438490" cy="72616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21364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86191" y="1197609"/>
            <a:ext cx="9527280" cy="5403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 Signals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𝑥(𝑡) or 𝑥[𝑛] is referred to as an odd signal if its time-reversed counterpart is the negative of the original signal, i.e., it exhibits symmetry around the origin with a sign inversion.</a:t>
            </a:r>
          </a:p>
          <a:p>
            <a:pPr marL="538163" indent="-92075" algn="just">
              <a:lnSpc>
                <a:spcPct val="150000"/>
              </a:lnSpc>
              <a:spcAft>
                <a:spcPts val="1000"/>
              </a:spcAft>
              <a:buFont typeface="Calibri" panose="020F0502020204030204" pitchFamily="34" charset="0"/>
              <a:buChar char="⁻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time, a signal is Odd if  x(-t)= -x(t)</a:t>
            </a:r>
          </a:p>
          <a:p>
            <a:pPr marL="898525" indent="-452438" algn="just">
              <a:lnSpc>
                <a:spcPct val="150000"/>
              </a:lnSpc>
              <a:spcAft>
                <a:spcPts val="1000"/>
              </a:spcAft>
              <a:buFont typeface="Calibri" panose="020F0502020204030204" pitchFamily="34" charset="0"/>
              <a:buChar char="⁻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while a discrete-time, signal is Odd if  x[- n] = -x[n].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It can be written as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/>
              <p:nvPr/>
            </p:nvSpPr>
            <p:spPr>
              <a:xfrm>
                <a:off x="1118745" y="5575289"/>
                <a:ext cx="7438490" cy="7838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𝑜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[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−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400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]</m:t>
                      </m:r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745" y="5575289"/>
                <a:ext cx="7438490" cy="78380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660014BA-DCCB-2B96-DF87-50F97C969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235" y="3167698"/>
            <a:ext cx="3326551" cy="207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344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18FD90-7346-9A26-20E9-046748518C44}"/>
              </a:ext>
            </a:extLst>
          </p:cNvPr>
          <p:cNvSpPr txBox="1"/>
          <p:nvPr/>
        </p:nvSpPr>
        <p:spPr>
          <a:xfrm>
            <a:off x="165981" y="1192157"/>
            <a:ext cx="7044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Even and Odd Signals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/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dirty="0"/>
                  <a:t>  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----------</a:t>
                </a:r>
                <a:r>
                  <a:rPr lang="en-GB" dirty="0">
                    <a:sym typeface="Wingdings" panose="05000000000000000000" pitchFamily="2" charset="2"/>
                  </a:rPr>
                  <a:t></a:t>
                </a:r>
                <a:r>
                  <a:rPr lang="en-GB" dirty="0"/>
                  <a:t>(1)</a:t>
                </a: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(2)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(3)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Adding (2) and (3),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𝑋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2(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2825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5"/>
            <a:ext cx="10644028" cy="5658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1: Draw and Plot the even signals f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the given discrete time signal given below.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Solution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66F2E-F998-711D-DF7C-BA9AE46B6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58" y="2486969"/>
            <a:ext cx="2657475" cy="9144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9DF4D79-891C-DB3D-B9F0-B3E7ECF0317B}"/>
              </a:ext>
            </a:extLst>
          </p:cNvPr>
          <p:cNvCxnSpPr/>
          <p:nvPr/>
        </p:nvCxnSpPr>
        <p:spPr>
          <a:xfrm>
            <a:off x="4191764" y="342900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7033B43D-1579-DED5-FB42-B460BEC78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60" y="4167942"/>
            <a:ext cx="3503599" cy="21867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1D0B72D-AFD4-6EFB-F036-51CA8102EA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070" y="4097815"/>
            <a:ext cx="3678817" cy="219291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/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9DA6ED-7071-7C05-4FE9-AA6A49597F38}"/>
              </a:ext>
            </a:extLst>
          </p:cNvPr>
          <p:cNvCxnSpPr/>
          <p:nvPr/>
        </p:nvCxnSpPr>
        <p:spPr>
          <a:xfrm>
            <a:off x="7760321" y="344992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83795C2E-9688-2320-2FCD-3995049CB3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4543" y="4228497"/>
            <a:ext cx="3390900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305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12EC18-C58C-4C0F-461E-52B919663D26}"/>
              </a:ext>
            </a:extLst>
          </p:cNvPr>
          <p:cNvSpPr txBox="1"/>
          <p:nvPr/>
        </p:nvSpPr>
        <p:spPr>
          <a:xfrm>
            <a:off x="151757" y="1257476"/>
            <a:ext cx="8938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2:</a:t>
            </a:r>
          </a:p>
          <a:p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Even and Odd signal for the function given below</a:t>
            </a:r>
            <a:endParaRPr lang="en-GB" sz="2400" dirty="0"/>
          </a:p>
        </p:txBody>
      </p:sp>
      <p:pic>
        <p:nvPicPr>
          <p:cNvPr id="4" name="Picture 3" descr="A graph of numbers and points&#10;&#10;Description automatically generated">
            <a:extLst>
              <a:ext uri="{FF2B5EF4-FFF2-40B4-BE49-F238E27FC236}">
                <a16:creationId xmlns:a16="http://schemas.microsoft.com/office/drawing/2014/main" id="{BB04B6BC-63A8-4433-0E8F-7CBD691102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93" y="2659235"/>
            <a:ext cx="3165954" cy="23243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86256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written as </a:t>
                </a: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blipFill>
                <a:blip r:embed="rId2"/>
                <a:stretch>
                  <a:fillRect l="-1022" t="-2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611" y="3707200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drawn as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blipFill>
                <a:blip r:embed="rId4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A graph of a function&#10;&#10;Description automatically generated">
            <a:extLst>
              <a:ext uri="{FF2B5EF4-FFF2-40B4-BE49-F238E27FC236}">
                <a16:creationId xmlns:a16="http://schemas.microsoft.com/office/drawing/2014/main" id="{F7D5A54D-9E42-BE8F-B2D3-2699163C2E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9923" y="3748765"/>
            <a:ext cx="2691884" cy="200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4691724" y="3192261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7520683" y="3453665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636BA8E-6674-34E7-EAB6-4A8266E30587}"/>
              </a:ext>
            </a:extLst>
          </p:cNvPr>
          <p:cNvCxnSpPr/>
          <p:nvPr/>
        </p:nvCxnSpPr>
        <p:spPr>
          <a:xfrm>
            <a:off x="3893907" y="3296971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A graph of numbers and points&#10;&#10;Description automatically generated">
            <a:extLst>
              <a:ext uri="{FF2B5EF4-FFF2-40B4-BE49-F238E27FC236}">
                <a16:creationId xmlns:a16="http://schemas.microsoft.com/office/drawing/2014/main" id="{AF8C658E-14DC-BD3F-D929-4DAADD80D19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68" y="3589206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0B86486-0D44-D2F8-AC03-6A265E699D04}"/>
              </a:ext>
            </a:extLst>
          </p:cNvPr>
          <p:cNvSpPr txBox="1"/>
          <p:nvPr/>
        </p:nvSpPr>
        <p:spPr>
          <a:xfrm>
            <a:off x="390277" y="3007595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1144109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r>
                  <a:rPr lang="en-GB" dirty="0"/>
                  <a:t>Also, 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written as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	</a:t>
                </a:r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blipFill>
                <a:blip r:embed="rId2"/>
                <a:stretch>
                  <a:fillRect l="-1022" t="-28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775" y="3748765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drawn as </a:t>
                </a:r>
              </a:p>
              <a:p>
                <a:pPr marL="495300" algn="just">
                  <a:lnSpc>
                    <a:spcPct val="150000"/>
                  </a:lnSpc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5095983" y="2819484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8250149" y="307053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FAE29318-4374-CA64-1369-F052C8DB5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4193" y="3507374"/>
            <a:ext cx="3095600" cy="26421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36C1D8-1A2E-A42C-EE83-5D6EAC140B9D}"/>
              </a:ext>
            </a:extLst>
          </p:cNvPr>
          <p:cNvCxnSpPr/>
          <p:nvPr/>
        </p:nvCxnSpPr>
        <p:spPr>
          <a:xfrm>
            <a:off x="4262064" y="318881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graph of numbers and points&#10;&#10;Description automatically generated">
            <a:extLst>
              <a:ext uri="{FF2B5EF4-FFF2-40B4-BE49-F238E27FC236}">
                <a16:creationId xmlns:a16="http://schemas.microsoft.com/office/drawing/2014/main" id="{DBC382CD-ACA8-EA0A-0171-92AF21E40E0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5" y="3522402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B37ABE7-2657-B280-B2FB-D85A09B64D26}"/>
              </a:ext>
            </a:extLst>
          </p:cNvPr>
          <p:cNvSpPr txBox="1"/>
          <p:nvPr/>
        </p:nvSpPr>
        <p:spPr>
          <a:xfrm>
            <a:off x="816654" y="2940791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0050873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0448ED-78E4-C5CA-A018-7A66A9B02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75" y="1961956"/>
            <a:ext cx="5495925" cy="13144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0BB16B-C52F-2503-F36B-65EFB3E99C10}"/>
              </a:ext>
            </a:extLst>
          </p:cNvPr>
          <p:cNvSpPr txBox="1"/>
          <p:nvPr/>
        </p:nvSpPr>
        <p:spPr>
          <a:xfrm>
            <a:off x="322806" y="1306028"/>
            <a:ext cx="10773592" cy="986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3: Find the correct discrete time function for the plot given below  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E858AA-CA24-D00A-36F3-D8D3E4289842}"/>
              </a:ext>
            </a:extLst>
          </p:cNvPr>
          <p:cNvSpPr txBox="1"/>
          <p:nvPr/>
        </p:nvSpPr>
        <p:spPr>
          <a:xfrm>
            <a:off x="1958339" y="4179132"/>
            <a:ext cx="10773592" cy="2293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a.                                                               b.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c.                                                               d. None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0149F9-EA58-4978-349E-F68CB76EB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2764" y="4009085"/>
            <a:ext cx="2247900" cy="866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E46B80-DFBA-1B50-F246-F3C51C23E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544" y="3888990"/>
            <a:ext cx="3038475" cy="12573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BA355B-50CD-3A72-8EC9-91F905347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2764" y="4935428"/>
            <a:ext cx="25050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109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B6B372-7B49-8EAA-BC8D-2F9D1232F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878" y="1648441"/>
            <a:ext cx="8613322" cy="45585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26B08D9-8980-E740-CB9A-C4EDB41CE002}"/>
              </a:ext>
            </a:extLst>
          </p:cNvPr>
          <p:cNvSpPr txBox="1"/>
          <p:nvPr/>
        </p:nvSpPr>
        <p:spPr>
          <a:xfrm>
            <a:off x="344261" y="1279109"/>
            <a:ext cx="7437664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4: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394352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6B08D9-8980-E740-CB9A-C4EDB41CE002}"/>
              </a:ext>
            </a:extLst>
          </p:cNvPr>
          <p:cNvSpPr txBox="1"/>
          <p:nvPr/>
        </p:nvSpPr>
        <p:spPr>
          <a:xfrm>
            <a:off x="344261" y="1279109"/>
            <a:ext cx="7437664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5: </a:t>
            </a:r>
            <a:endParaRPr lang="en-GB" sz="2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306BB8-22DA-7171-85BC-B72E3CDF8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530" y="1891393"/>
            <a:ext cx="8577262" cy="424138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4D0B5B2-3580-C728-D21E-0628A0E028CD}"/>
              </a:ext>
            </a:extLst>
          </p:cNvPr>
          <p:cNvSpPr/>
          <p:nvPr/>
        </p:nvSpPr>
        <p:spPr>
          <a:xfrm>
            <a:off x="2291443" y="3619500"/>
            <a:ext cx="1823357" cy="386443"/>
          </a:xfrm>
          <a:prstGeom prst="rect">
            <a:avLst/>
          </a:prstGeom>
          <a:solidFill>
            <a:srgbClr val="4472C4">
              <a:alpha val="52941"/>
            </a:srgbClr>
          </a:solidFill>
          <a:ln>
            <a:solidFill>
              <a:srgbClr val="172C51">
                <a:alpha val="36863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F61044-2144-2DDE-062A-8DCF2D03795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345385" y="1679121"/>
            <a:ext cx="1777093" cy="116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9814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908167" y="3289293"/>
            <a:ext cx="9867205" cy="2807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is a signal that repeats itself at regular intervals of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can be represented as a sum of sinusoidal functions with frequencies that are integer multiples of the fundamental frequency of the signal.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ADD638-51B8-455D-4F22-120E391B1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736" y="1399323"/>
            <a:ext cx="6580909" cy="206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707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eriodic or non- 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851017" y="3881574"/>
            <a:ext cx="9867205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non-periodic signal is a signal that does not repeat itself at regular intervals. This means that it </a:t>
            </a:r>
            <a:r>
              <a:rPr lang="en-GB" sz="2400" b="1" dirty="0">
                <a:latin typeface="Book Antiqua" panose="02040602050305030304" pitchFamily="18" charset="0"/>
              </a:rPr>
              <a:t>does not have a fundamental frequency</a:t>
            </a:r>
            <a:r>
              <a:rPr lang="en-GB" sz="2400" dirty="0">
                <a:latin typeface="Book Antiqua" panose="0204060205030503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Examples of non-periodic signals include </a:t>
            </a:r>
            <a:r>
              <a:rPr lang="en-GB" sz="2400" b="1" dirty="0">
                <a:latin typeface="Book Antiqua" panose="02040602050305030304" pitchFamily="18" charset="0"/>
              </a:rPr>
              <a:t>white noise.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F8EEA0-4863-9990-0C36-AAC578A34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490" y="2348117"/>
            <a:ext cx="8357755" cy="169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289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609D4F-EB1C-5CEE-A310-F4FB7B8D35BE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5CE8DF-A14C-D974-C679-F8D40DEA7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4852" y="1832882"/>
            <a:ext cx="6546736" cy="435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0186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Energy Signals 					Power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222367" y="3362029"/>
            <a:ext cx="46381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energy signal when it has finite energy[3].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6531382" y="3280359"/>
            <a:ext cx="45366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power signal when it has finite power[3].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83DA2-62A6-DADA-A95E-2C21EA4B948C}"/>
              </a:ext>
            </a:extLst>
          </p:cNvPr>
          <p:cNvSpPr txBox="1"/>
          <p:nvPr/>
        </p:nvSpPr>
        <p:spPr>
          <a:xfrm>
            <a:off x="597476" y="4703194"/>
            <a:ext cx="10349345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signal cannot be both, energy and power simultaneously.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3ED12B-CCD1-51C9-4A77-7B0490EDF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5" y="2308783"/>
            <a:ext cx="3533342" cy="94083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90CF9D-BE7B-E291-5BD9-09C1D4C8EE6F}"/>
              </a:ext>
            </a:extLst>
          </p:cNvPr>
          <p:cNvCxnSpPr/>
          <p:nvPr/>
        </p:nvCxnSpPr>
        <p:spPr>
          <a:xfrm>
            <a:off x="5351318" y="1688634"/>
            <a:ext cx="0" cy="30496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D505AC66-4187-715E-8A63-FCFAC61CB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368" y="5325975"/>
            <a:ext cx="3556722" cy="10574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3D12B9-7D74-849A-0436-F4D218AA61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8350" y="2076350"/>
            <a:ext cx="2981325" cy="123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283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58846" y="975477"/>
            <a:ext cx="8527551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Example 1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Calculate the Energy of the signal for the plot given below.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C38DE5-FAC0-A86A-8335-0A9B046AD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442" y="2118547"/>
            <a:ext cx="2978894" cy="2080139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/>
              <p:nvPr/>
            </p:nvSpPr>
            <p:spPr>
              <a:xfrm>
                <a:off x="5109804" y="1842554"/>
                <a:ext cx="7438170" cy="43197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sSup>
                            <m:sSupPr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5</m:t>
                                  </m:r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25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sSubSup>
                        <m:sSub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25[</m:t>
                          </m:r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]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bSup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25 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	E = 225 Joules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9804" y="1842554"/>
                <a:ext cx="7438170" cy="431977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595FE2B-EC89-D36C-4149-771C352708BA}"/>
                  </a:ext>
                </a:extLst>
              </p:cNvPr>
              <p:cNvSpPr txBox="1"/>
              <p:nvPr/>
            </p:nvSpPr>
            <p:spPr>
              <a:xfrm>
                <a:off x="477982" y="4273255"/>
                <a:ext cx="7439890" cy="141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Energy can be  calculated using 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−∝</m:t>
                          </m:r>
                        </m:sub>
                        <m: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∝</m:t>
                          </m:r>
                        </m:sup>
                        <m:e>
                          <m:sSup>
                            <m:s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d>
                                    <m:dPr>
                                      <m:ctrlPr>
                                        <a:rPr lang="en-GB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i="1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595FE2B-EC89-D36C-4149-771C352708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982" y="4273255"/>
                <a:ext cx="7439890" cy="1413400"/>
              </a:xfrm>
              <a:prstGeom prst="rect">
                <a:avLst/>
              </a:prstGeom>
              <a:blipFill>
                <a:blip r:embed="rId4"/>
                <a:stretch>
                  <a:fillRect l="-6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CE53F7-0DBE-ECB0-E83E-3E42460668B2}"/>
              </a:ext>
            </a:extLst>
          </p:cNvPr>
          <p:cNvCxnSpPr/>
          <p:nvPr/>
        </p:nvCxnSpPr>
        <p:spPr>
          <a:xfrm>
            <a:off x="6254832" y="2554048"/>
            <a:ext cx="0" cy="30496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2499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60D6CA-57E5-FA36-984D-021B30829F43}"/>
              </a:ext>
            </a:extLst>
          </p:cNvPr>
          <p:cNvSpPr txBox="1"/>
          <p:nvPr/>
        </p:nvSpPr>
        <p:spPr>
          <a:xfrm>
            <a:off x="-44568" y="920824"/>
            <a:ext cx="8527551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Example 2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Calculate the Energy of the signal for the plot given below.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/>
              <p:nvPr/>
            </p:nvSpPr>
            <p:spPr>
              <a:xfrm>
                <a:off x="6362703" y="2435447"/>
                <a:ext cx="7438170" cy="33510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Energy can be  calculated using </a:t>
                </a:r>
                <a:endParaRPr lang="en-GB" sz="2000" i="1" dirty="0">
                  <a:latin typeface="Cambria Math" panose="02040503050406030204" pitchFamily="18" charset="0"/>
                </a:endParaRPr>
              </a:p>
              <a:p>
                <a:pPr>
                  <a:tabLst>
                    <a:tab pos="295910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−∝</m:t>
                          </m:r>
                        </m:sub>
                        <m:sup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∝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d>
                                    <m:d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𝑡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en-GB" sz="20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  <a:sym typeface="Wingdings" panose="05000000000000000000" pitchFamily="2" charset="2"/>
                  </a:rPr>
                  <a:t>Applying (1) in the Energy formula we get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>
                          <a:latin typeface="Cambria Math" panose="02040503050406030204" pitchFamily="18" charset="0"/>
                        </a:rPr>
                        <m:t> =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sz="20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>
                          <a:latin typeface="Cambria Math" panose="02040503050406030204" pitchFamily="18" charset="0"/>
                        </a:rPr>
                        <m:t> =4</m:t>
                      </m:r>
                      <m:nary>
                        <m:naryPr>
                          <m:limLoc m:val="subSup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sz="2000">
                              <a:latin typeface="Cambria Math" panose="02040503050406030204" pitchFamily="18" charset="0"/>
                            </a:rPr>
                            <m:t>1</m:t>
                          </m:r>
                        </m:sup>
                        <m:e>
                          <m:sSup>
                            <m:sSup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⌈"/>
                                  <m:endChr m:val="⌉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sz="20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Cambria" panose="02040503050406030204" pitchFamily="18" charset="0"/>
                    <a:ea typeface="Cambria" panose="02040503050406030204" pitchFamily="18" charset="0"/>
                    <a:sym typeface="Wingdings" panose="05000000000000000000" pitchFamily="2" charset="2"/>
                  </a:rPr>
                  <a:t>				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𝐸</m:t>
                    </m:r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  <m:t>4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sym typeface="Wingdings" panose="05000000000000000000" pitchFamily="2" charset="2"/>
                          </a:rPr>
                          <m:t>3</m:t>
                        </m:r>
                      </m:den>
                    </m:f>
                    <m:r>
                      <a:rPr lang="en-GB" sz="2000" i="1">
                        <a:latin typeface="Cambria Math" panose="02040503050406030204" pitchFamily="18" charset="0"/>
                        <a:ea typeface="Cambria" panose="02040503050406030204" pitchFamily="18" charset="0"/>
                        <a:sym typeface="Wingdings" panose="05000000000000000000" pitchFamily="2" charset="2"/>
                      </a:rPr>
                      <m:t>𝐽𝑜𝑢𝑙𝑒𝑠</m:t>
                    </m:r>
                  </m:oMath>
                </a14:m>
                <a:endParaRPr lang="en-GB" sz="2000" dirty="0">
                  <a:latin typeface="Cambria" panose="02040503050406030204" pitchFamily="18" charset="0"/>
                  <a:ea typeface="Cambria" panose="02040503050406030204" pitchFamily="18" charset="0"/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A1D7812-09BA-8E9F-D067-084B7805A6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2703" y="2435447"/>
                <a:ext cx="7438170" cy="3351046"/>
              </a:xfrm>
              <a:prstGeom prst="rect">
                <a:avLst/>
              </a:prstGeom>
              <a:blipFill>
                <a:blip r:embed="rId2"/>
                <a:stretch>
                  <a:fillRect l="-9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1595FE2B-EC89-D36C-4149-771C352708BA}"/>
              </a:ext>
            </a:extLst>
          </p:cNvPr>
          <p:cNvSpPr txBox="1"/>
          <p:nvPr/>
        </p:nvSpPr>
        <p:spPr>
          <a:xfrm>
            <a:off x="169552" y="4052209"/>
            <a:ext cx="5659747" cy="2814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This is of the form y = mx ; where m is the slope, x and y represents the axis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By referring the given plot, the above equation can be written as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			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x(t) = 2t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(1)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5ECF55-8C26-654E-9A53-D1ABBA94A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2380" y="2079697"/>
            <a:ext cx="2245591" cy="191567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BC67B58-12FF-3C81-A640-8C74BB11C6D7}"/>
              </a:ext>
            </a:extLst>
          </p:cNvPr>
          <p:cNvCxnSpPr/>
          <p:nvPr/>
        </p:nvCxnSpPr>
        <p:spPr>
          <a:xfrm>
            <a:off x="5999018" y="2641134"/>
            <a:ext cx="0" cy="30496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0404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Causal, Non-causal, Anti- Causal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370069" y="2310332"/>
            <a:ext cx="8605202" cy="3597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Causal: 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system is causal if the output at any time to depends only on the values of the input at the present time and in the past.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548719A-007E-8ED5-F955-84878FC5CA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432" y="2903764"/>
            <a:ext cx="3038475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2915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Causal, Non-causal, Anti- Causal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370069" y="2310332"/>
            <a:ext cx="7146518" cy="3597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Non-Causal: 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signal that starts before t=0 is a non-causal signal.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Anti- Causal: 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signal that ends after t=0 is an anti-causal signal.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298576-B40C-E8CF-9BF8-701A1C21DA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6587" y="2389414"/>
            <a:ext cx="3362325" cy="1371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EC057E-C532-C023-1399-AA7018D9EB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3782" y="4434983"/>
            <a:ext cx="321945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01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2464" y="1170301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Real and Complex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359183" y="1580989"/>
            <a:ext cx="10466660" cy="51192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Real Signals: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 real signal is simply a signal where all its values at any point in time are real numbers. There is no imaginary part involved.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Signals are often found in natural phenomena, and they can be represented as simple functions of time.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Complex Signals: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 complex signal includes both a real part and an imaginary part.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These are often used in more advanced signal processing, such as communications systems. 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56870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Real and Complex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5D870F8-0440-FD3B-24D7-674F41B941F9}"/>
                  </a:ext>
                </a:extLst>
              </p:cNvPr>
              <p:cNvSpPr txBox="1"/>
              <p:nvPr/>
            </p:nvSpPr>
            <p:spPr>
              <a:xfrm>
                <a:off x="642212" y="1926006"/>
                <a:ext cx="7788774" cy="411144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Example, Let us consider the rectangular form of signal,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𝑧</m:t>
                      </m:r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𝑎</m:t>
                      </m:r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2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𝑗𝑏</m:t>
                      </m:r>
                    </m:oMath>
                  </m:oMathPara>
                </a14:m>
                <a:endParaRPr lang="en-GB" sz="2200" kern="100" dirty="0">
                  <a:effectLst/>
                  <a:latin typeface="Aptos" panose="020B000402020202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1714500" lvl="3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a is the real part of the signal (Re{z}),</a:t>
                </a:r>
              </a:p>
              <a:p>
                <a:pPr marL="1714500" lvl="3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𝑏 is the imaginary part of the signal (</a:t>
                </a:r>
                <a:r>
                  <a:rPr lang="en-GB" sz="2200" dirty="0" err="1">
                    <a:latin typeface="Book Antiqua" panose="02040602050305030304" pitchFamily="18" charset="0"/>
                  </a:rPr>
                  <a:t>Im</a:t>
                </a:r>
                <a:r>
                  <a:rPr lang="en-GB" sz="2200" dirty="0">
                    <a:latin typeface="Book Antiqua" panose="02040602050305030304" pitchFamily="18" charset="0"/>
                  </a:rPr>
                  <a:t>{z}),</a:t>
                </a:r>
              </a:p>
              <a:p>
                <a:pPr marL="1714500" lvl="3" indent="-342900">
                  <a:lnSpc>
                    <a:spcPct val="115000"/>
                  </a:lnSpc>
                  <a:spcAft>
                    <a:spcPts val="8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𝑗 is the imaginary unit 𝑗=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radPr>
                      <m:deg/>
                      <m:e>
                        <m: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−1</m:t>
                        </m:r>
                      </m:e>
                    </m:rad>
                  </m:oMath>
                </a14:m>
                <a:endParaRPr lang="en-GB" kern="100" dirty="0">
                  <a:effectLst/>
                  <a:latin typeface="Aptos" panose="020B000402020202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same could be written in Polar form as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𝑟</m:t>
                      </m:r>
                      <m:sSup>
                        <m:sSup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sup>
                      </m:sSup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15D870F8-0440-FD3B-24D7-674F41B941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212" y="1926006"/>
                <a:ext cx="7788774" cy="4111447"/>
              </a:xfrm>
              <a:prstGeom prst="rect">
                <a:avLst/>
              </a:prstGeom>
              <a:blipFill>
                <a:blip r:embed="rId2"/>
                <a:stretch>
                  <a:fillRect l="-10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B2040E8-EC61-5098-70F8-596E0D6FEE32}"/>
              </a:ext>
            </a:extLst>
          </p:cNvPr>
          <p:cNvCxnSpPr>
            <a:cxnSpLocks/>
          </p:cNvCxnSpPr>
          <p:nvPr/>
        </p:nvCxnSpPr>
        <p:spPr>
          <a:xfrm flipH="1">
            <a:off x="4095726" y="5458676"/>
            <a:ext cx="364671" cy="32163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FC5B7C1-6CB8-776E-005F-60EB5FC882CC}"/>
              </a:ext>
            </a:extLst>
          </p:cNvPr>
          <p:cNvCxnSpPr>
            <a:cxnSpLocks/>
          </p:cNvCxnSpPr>
          <p:nvPr/>
        </p:nvCxnSpPr>
        <p:spPr>
          <a:xfrm>
            <a:off x="5102655" y="5225826"/>
            <a:ext cx="342899" cy="26720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896EAE72-2162-0C6B-2333-4C727ADE636A}"/>
              </a:ext>
            </a:extLst>
          </p:cNvPr>
          <p:cNvSpPr txBox="1"/>
          <p:nvPr/>
        </p:nvSpPr>
        <p:spPr>
          <a:xfrm>
            <a:off x="3584096" y="5681276"/>
            <a:ext cx="138792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Magnitude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454E51-02C2-C934-B34D-666F9FF1C994}"/>
              </a:ext>
            </a:extLst>
          </p:cNvPr>
          <p:cNvSpPr txBox="1"/>
          <p:nvPr/>
        </p:nvSpPr>
        <p:spPr>
          <a:xfrm>
            <a:off x="4966602" y="5442078"/>
            <a:ext cx="138792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Phase Angle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3DC9CAE-481C-62C0-290B-F3D9FB5DA8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9344" y="2569593"/>
            <a:ext cx="2845933" cy="245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780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5121" y="1211032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Real and Complex Signals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222368" y="1850955"/>
            <a:ext cx="10636132" cy="1588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300" b="1" dirty="0">
                <a:latin typeface="Book Antiqua" panose="02040602050305030304" pitchFamily="18" charset="0"/>
              </a:rPr>
              <a:t>Relationship between Polar and Rectangular form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Polar and the Rectangular form could be connected using the Euler’s formula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E751D57-D389-5F58-DCD8-68B5F75CB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2766" y="3108311"/>
            <a:ext cx="2943225" cy="180022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C3FB78A-2571-103D-DA28-E943899926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3314" y="4922539"/>
            <a:ext cx="1449841" cy="34821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0F056A2-0F2C-642A-42F6-6DD6ABF66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2928" y="5392363"/>
            <a:ext cx="1090612" cy="33516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7585F3A-8CEB-D158-86E2-096848D91F09}"/>
              </a:ext>
            </a:extLst>
          </p:cNvPr>
          <p:cNvSpPr txBox="1"/>
          <p:nvPr/>
        </p:nvSpPr>
        <p:spPr>
          <a:xfrm>
            <a:off x="8464378" y="4904696"/>
            <a:ext cx="1191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(1)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43A6774-647F-C5A4-2EFB-B68AD43DA529}"/>
              </a:ext>
            </a:extLst>
          </p:cNvPr>
          <p:cNvSpPr txBox="1"/>
          <p:nvPr/>
        </p:nvSpPr>
        <p:spPr>
          <a:xfrm>
            <a:off x="8439436" y="5395318"/>
            <a:ext cx="1191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(2)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FFB23050-23A0-5667-DC89-65B57FB1BE6B}"/>
                  </a:ext>
                </a:extLst>
              </p:cNvPr>
              <p:cNvSpPr txBox="1"/>
              <p:nvPr/>
            </p:nvSpPr>
            <p:spPr>
              <a:xfrm>
                <a:off x="319712" y="3108311"/>
                <a:ext cx="6057900" cy="320607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Substitute (1) and(2) in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𝑟</m:t>
                    </m:r>
                    <m:sSup>
                      <m:sSup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</m:oMath>
                </a14:m>
                <a:r>
                  <a:rPr lang="en-GB" dirty="0"/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𝑗𝑏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𝑟</m:t>
                    </m:r>
                    <m:sSup>
                      <m:sSup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</m:oMath>
                </a14:m>
                <a:r>
                  <a:rPr lang="en-GB" dirty="0"/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r cos(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 +j r sin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𝑟</m:t>
                    </m:r>
                    <m:sSup>
                      <m:sSup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</m:oMath>
                </a14:m>
                <a:r>
                  <a:rPr lang="en-GB" dirty="0"/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r [cos(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 +j  sin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)]</a:t>
                </a:r>
              </a:p>
              <a:p>
                <a:r>
                  <a:rPr lang="en-GB" dirty="0"/>
                  <a:t> </a:t>
                </a:r>
              </a:p>
              <a:p>
                <a:r>
                  <a:rPr lang="en-GB" dirty="0"/>
                  <a:t> 	</a:t>
                </a: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p>
                    </m:sSup>
                  </m:oMath>
                </a14:m>
                <a:r>
                  <a:rPr lang="en-GB" dirty="0"/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 cos(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 +j  sin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(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)</a:t>
                </a:r>
              </a:p>
              <a:p>
                <a:endParaRPr lang="en-GB" dirty="0"/>
              </a:p>
              <a:p>
                <a:r>
                  <a:rPr lang="en-GB" dirty="0"/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FFB23050-23A0-5667-DC89-65B57FB1BE6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712" y="3108311"/>
                <a:ext cx="6057900" cy="3206070"/>
              </a:xfrm>
              <a:prstGeom prst="rect">
                <a:avLst/>
              </a:prstGeom>
              <a:blipFill>
                <a:blip r:embed="rId5"/>
                <a:stretch>
                  <a:fillRect l="-80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D9FD215-668F-6F1B-FAB9-8EE56B3CC764}"/>
              </a:ext>
            </a:extLst>
          </p:cNvPr>
          <p:cNvCxnSpPr>
            <a:cxnSpLocks/>
          </p:cNvCxnSpPr>
          <p:nvPr/>
        </p:nvCxnSpPr>
        <p:spPr>
          <a:xfrm flipH="1">
            <a:off x="1513114" y="4572238"/>
            <a:ext cx="125186" cy="1632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5AE3D74-3100-08F7-1124-7EE7A0419EA9}"/>
              </a:ext>
            </a:extLst>
          </p:cNvPr>
          <p:cNvCxnSpPr>
            <a:cxnSpLocks/>
          </p:cNvCxnSpPr>
          <p:nvPr/>
        </p:nvCxnSpPr>
        <p:spPr>
          <a:xfrm flipH="1">
            <a:off x="794657" y="4572238"/>
            <a:ext cx="125186" cy="1632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4F2BDBC1-C737-9551-342E-2CEDE61A319D}"/>
              </a:ext>
            </a:extLst>
          </p:cNvPr>
          <p:cNvSpPr/>
          <p:nvPr/>
        </p:nvSpPr>
        <p:spPr>
          <a:xfrm>
            <a:off x="1166187" y="5129336"/>
            <a:ext cx="2940448" cy="395616"/>
          </a:xfrm>
          <a:prstGeom prst="roundRect">
            <a:avLst/>
          </a:prstGeom>
          <a:noFill/>
          <a:ln w="19050"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5835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Exponential Signal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288426" y="1994646"/>
            <a:ext cx="10466660" cy="43357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Growing Exponential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b="0" i="0" dirty="0"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If ’</a:t>
            </a:r>
            <a:r>
              <a:rPr lang="en-GB" sz="2400" dirty="0">
                <a:latin typeface="Book Antiqua" panose="02040602050305030304" pitchFamily="18" charset="0"/>
              </a:rPr>
              <a:t>a’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 is positive, then as ’</a:t>
            </a:r>
            <a:r>
              <a:rPr lang="en-GB" sz="2400" dirty="0">
                <a:latin typeface="Book Antiqua" panose="02040602050305030304" pitchFamily="18" charset="0"/>
              </a:rPr>
              <a:t>t’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 increases </a:t>
            </a:r>
            <a:r>
              <a:rPr lang="en-GB" sz="2400" dirty="0">
                <a:latin typeface="Book Antiqua" panose="02040602050305030304" pitchFamily="18" charset="0"/>
              </a:rPr>
              <a:t>x(t)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 is a growing exponential</a:t>
            </a: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FD481B-E918-1BB5-FE22-327290AB4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4314" y="2379723"/>
            <a:ext cx="4469266" cy="233383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854B7F-D101-D261-E595-D8D9999D2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643" y="4565387"/>
            <a:ext cx="1956027" cy="71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213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Exponential Signal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288426" y="1994646"/>
            <a:ext cx="10466660" cy="3820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Decaying Exponential</a:t>
            </a:r>
          </a:p>
          <a:p>
            <a:pPr>
              <a:lnSpc>
                <a:spcPct val="150000"/>
              </a:lnSpc>
            </a:pPr>
            <a:endParaRPr lang="en-GB" sz="22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400" b="0" i="0" dirty="0">
              <a:effectLst/>
              <a:highlight>
                <a:srgbClr val="FFFFFF"/>
              </a:highlight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b="0" i="0" dirty="0">
                <a:effectLst/>
                <a:highlight>
                  <a:srgbClr val="FFFFFF"/>
                </a:highlight>
                <a:latin typeface="HelveticaNeue"/>
              </a:rPr>
              <a:t>If ’</a:t>
            </a:r>
            <a:r>
              <a:rPr lang="en-GB" sz="2400" dirty="0"/>
              <a:t>a’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HelveticaNeue"/>
              </a:rPr>
              <a:t> is negative, then </a:t>
            </a:r>
            <a:r>
              <a:rPr lang="en-GB" sz="2400" dirty="0"/>
              <a:t>x(t)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HelveticaNeue"/>
              </a:rPr>
              <a:t> is a decaying exponential.</a:t>
            </a: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AE2F5D-80CA-9B3B-C7A9-67F8AA4E76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1771" y="2038103"/>
            <a:ext cx="5172755" cy="27817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CCAB85-A8C8-E959-43AB-97B2E9AB2F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8043" y="4598226"/>
            <a:ext cx="1889923" cy="69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6405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337457" y="1364048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Operations of signals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114EE8-6573-CC1C-2C17-247450E25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0955" y="1918046"/>
            <a:ext cx="6524625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33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22368" y="1305200"/>
            <a:ext cx="11902611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Time Reversal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	For a continuous time x(t), the time reversal is given by,</a:t>
            </a:r>
          </a:p>
          <a:p>
            <a:pPr>
              <a:lnSpc>
                <a:spcPct val="150000"/>
              </a:lnSpc>
            </a:pP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/>
              <a:t>				𝑦(t) = 𝑥(−t)	</a:t>
            </a:r>
          </a:p>
          <a:p>
            <a:pPr>
              <a:lnSpc>
                <a:spcPct val="150000"/>
              </a:lnSpc>
            </a:pP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200" dirty="0"/>
              <a:t>		Example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inherit"/>
              </a:rPr>
              <a:t>𝑥(𝑡) = 3𝑢(−𝑡) can be plotted as 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9B2C4-7F0E-DF45-9C68-59D1C5C07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biLevel thresh="75000"/>
          </a:blip>
          <a:srcRect b="7977"/>
          <a:stretch/>
        </p:blipFill>
        <p:spPr>
          <a:xfrm>
            <a:off x="2877820" y="4634119"/>
            <a:ext cx="6741077" cy="1663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698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81643" y="1291661"/>
            <a:ext cx="11902611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/>
              <a:t>Time Reversal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	For a discrete time sequence x(n), the time reversal is given by,</a:t>
            </a:r>
          </a:p>
          <a:p>
            <a:endParaRPr lang="en-GB" sz="2400" dirty="0"/>
          </a:p>
          <a:p>
            <a:r>
              <a:rPr lang="en-GB" sz="2400" dirty="0"/>
              <a:t>				𝑦[𝑛] = 𝑥[−𝑛]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08D96-77E5-DCEE-D614-E6BECE90C6CD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079948" y="3369153"/>
            <a:ext cx="8766960" cy="2722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262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232494"/>
            <a:ext cx="11902611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/>
              <a:t>Time shifting</a:t>
            </a:r>
          </a:p>
          <a:p>
            <a:r>
              <a:rPr lang="en-GB" sz="2400" dirty="0"/>
              <a:t>	The time shifting operation of a discrete time signal x[n] is represented as</a:t>
            </a:r>
          </a:p>
          <a:p>
            <a:endParaRPr lang="en-GB" sz="2400" dirty="0"/>
          </a:p>
          <a:p>
            <a:r>
              <a:rPr lang="en-GB" sz="2400" dirty="0"/>
              <a:t>			𝑦[𝑛] = 𝑥[𝑛 − 𝑛0]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C920AC-2247-268B-755E-FE7089C24E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927656" y="3250248"/>
            <a:ext cx="7083742" cy="3607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8863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313433"/>
            <a:ext cx="1190261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/>
              <a:t>Time shifting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	The time shifting operation of a continues time signal x(t) is represented as</a:t>
            </a:r>
          </a:p>
          <a:p>
            <a:endParaRPr lang="en-GB" sz="2200" dirty="0"/>
          </a:p>
          <a:p>
            <a:r>
              <a:rPr lang="en-GB" sz="2200" dirty="0"/>
              <a:t>			𝑦(t) = 𝑥(t − t0)</a:t>
            </a:r>
          </a:p>
          <a:p>
            <a:endParaRPr lang="en-GB" sz="2200" dirty="0"/>
          </a:p>
          <a:p>
            <a:r>
              <a:rPr lang="en-GB" sz="2200" dirty="0"/>
              <a:t>				Example   	𝑦(t) = 𝑥(t +2)</a:t>
            </a:r>
          </a:p>
          <a:p>
            <a:endParaRPr lang="en-GB" sz="3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A45D39-887F-552B-B26A-0EB6987CA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6102" y="3859881"/>
            <a:ext cx="8404532" cy="269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1466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4525" y="1323123"/>
            <a:ext cx="1190261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Amplitude Scaling</a:t>
            </a:r>
          </a:p>
          <a:p>
            <a:pPr>
              <a:lnSpc>
                <a:spcPct val="150000"/>
              </a:lnSpc>
            </a:pPr>
            <a:r>
              <a:rPr lang="fr-FR" sz="2200" dirty="0"/>
              <a:t>		Multiplying the signal by a constant value</a:t>
            </a:r>
          </a:p>
          <a:p>
            <a:pPr>
              <a:lnSpc>
                <a:spcPct val="150000"/>
              </a:lnSpc>
            </a:pPr>
            <a:r>
              <a:rPr lang="fr-FR" sz="2200" dirty="0"/>
              <a:t>		For Discrete time </a:t>
            </a:r>
            <a:r>
              <a:rPr lang="en-GB" sz="2200" dirty="0"/>
              <a:t>𝑦[n] = A𝑥[n]</a:t>
            </a:r>
          </a:p>
          <a:p>
            <a:pPr>
              <a:lnSpc>
                <a:spcPct val="150000"/>
              </a:lnSpc>
            </a:pPr>
            <a:endParaRPr lang="fr-FR" sz="2200" dirty="0"/>
          </a:p>
          <a:p>
            <a:pPr>
              <a:lnSpc>
                <a:spcPct val="150000"/>
              </a:lnSpc>
            </a:pPr>
            <a:r>
              <a:rPr lang="fr-FR" sz="2200" dirty="0"/>
              <a:t>	Example:</a:t>
            </a:r>
          </a:p>
          <a:p>
            <a:endParaRPr lang="en-GB" sz="3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4E0FE9-02B5-69F1-EDE0-199B8352A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64" y="3544394"/>
            <a:ext cx="7536672" cy="248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49678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44694" y="1215461"/>
            <a:ext cx="11902611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/>
              <a:t>Amplitude Scaling</a:t>
            </a:r>
          </a:p>
          <a:p>
            <a:pPr>
              <a:lnSpc>
                <a:spcPct val="150000"/>
              </a:lnSpc>
            </a:pPr>
            <a:r>
              <a:rPr lang="fr-FR" sz="2200" dirty="0"/>
              <a:t>	Multiplying the signal by a constant value</a:t>
            </a:r>
          </a:p>
          <a:p>
            <a:pPr>
              <a:lnSpc>
                <a:spcPct val="150000"/>
              </a:lnSpc>
            </a:pPr>
            <a:r>
              <a:rPr lang="fr-FR" sz="2200" dirty="0"/>
              <a:t>		For </a:t>
            </a:r>
            <a:r>
              <a:rPr lang="fr-FR" sz="2200" dirty="0" err="1"/>
              <a:t>contionus</a:t>
            </a:r>
            <a:r>
              <a:rPr lang="fr-FR" sz="2200" dirty="0"/>
              <a:t> time, </a:t>
            </a:r>
            <a:r>
              <a:rPr lang="en-GB" sz="2200" dirty="0"/>
              <a:t>𝑦(t) = A𝑥(t)</a:t>
            </a:r>
          </a:p>
          <a:p>
            <a:pPr>
              <a:lnSpc>
                <a:spcPct val="150000"/>
              </a:lnSpc>
            </a:pPr>
            <a:endParaRPr lang="fr-FR" sz="2200" dirty="0"/>
          </a:p>
          <a:p>
            <a:pPr>
              <a:lnSpc>
                <a:spcPct val="150000"/>
              </a:lnSpc>
            </a:pPr>
            <a:r>
              <a:rPr lang="fr-FR" sz="2200" dirty="0"/>
              <a:t>	Example: Sketch </a:t>
            </a:r>
            <a:r>
              <a:rPr lang="en-GB" sz="2200" dirty="0"/>
              <a:t>𝑦(t) = 5𝑥(t)</a:t>
            </a:r>
          </a:p>
          <a:p>
            <a:endParaRPr lang="fr-FR" sz="2200" dirty="0"/>
          </a:p>
          <a:p>
            <a:endParaRPr lang="en-GB" sz="3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8840F4-DE2C-A291-D2D7-80E31513C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05" y="3941470"/>
            <a:ext cx="2469388" cy="203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5007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379642"/>
            <a:ext cx="11648088" cy="3548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Addition</a:t>
            </a:r>
          </a:p>
          <a:p>
            <a:pPr marL="985838" indent="2714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Point-by-point addition of multiple signals</a:t>
            </a:r>
          </a:p>
          <a:p>
            <a:pPr marL="985838" indent="2714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Move from left to right (or vice versa), and add  the value of each signal together to   	achieve the  final signal</a:t>
            </a:r>
          </a:p>
          <a:p>
            <a:pPr marL="1436688">
              <a:lnSpc>
                <a:spcPct val="150000"/>
              </a:lnSpc>
            </a:pPr>
            <a:r>
              <a:rPr lang="en-GB" sz="2200" dirty="0"/>
              <a:t>		y(t) = x</a:t>
            </a:r>
            <a:r>
              <a:rPr lang="en-GB" sz="1600" dirty="0"/>
              <a:t>1</a:t>
            </a:r>
            <a:r>
              <a:rPr lang="en-GB" sz="2200" dirty="0"/>
              <a:t>(t) +x</a:t>
            </a:r>
            <a:r>
              <a:rPr lang="en-GB" sz="1600" dirty="0"/>
              <a:t>2</a:t>
            </a:r>
            <a:r>
              <a:rPr lang="en-GB" sz="2200" dirty="0"/>
              <a:t>(t) </a:t>
            </a:r>
          </a:p>
          <a:p>
            <a:pPr marL="1436688">
              <a:lnSpc>
                <a:spcPct val="150000"/>
              </a:lnSpc>
            </a:pPr>
            <a:r>
              <a:rPr lang="en-GB" sz="2200" dirty="0"/>
              <a:t>Example : Sketch y(t) = u(t) – u(t-2)</a:t>
            </a:r>
          </a:p>
          <a:p>
            <a:pPr marL="1436688">
              <a:lnSpc>
                <a:spcPct val="150000"/>
              </a:lnSpc>
            </a:pPr>
            <a:r>
              <a:rPr lang="en-GB" sz="2200" dirty="0"/>
              <a:t>Step Signal is </a:t>
            </a: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455" y="5005676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869" y="5005676"/>
            <a:ext cx="3124385" cy="13028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BDF72D-DA80-163F-198A-54926DA49C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9985" y="4679206"/>
            <a:ext cx="2888103" cy="187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6596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607347"/>
            <a:ext cx="9883739" cy="2698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Multiplication of Signal (convolution)</a:t>
            </a:r>
          </a:p>
          <a:p>
            <a:pPr marL="719138">
              <a:lnSpc>
                <a:spcPct val="150000"/>
              </a:lnSpc>
            </a:pPr>
            <a:r>
              <a:rPr lang="en-GB" sz="2200" dirty="0"/>
              <a:t>Point-by-point multiplication of the values  of each signal</a:t>
            </a:r>
          </a:p>
          <a:p>
            <a:pPr marL="719138">
              <a:lnSpc>
                <a:spcPct val="150000"/>
              </a:lnSpc>
            </a:pPr>
            <a:r>
              <a:rPr lang="en-GB" sz="2200" dirty="0"/>
              <a:t>      y(t) = x</a:t>
            </a:r>
            <a:r>
              <a:rPr lang="en-GB" sz="1600" dirty="0"/>
              <a:t>1</a:t>
            </a:r>
            <a:r>
              <a:rPr lang="en-GB" sz="2200" dirty="0"/>
              <a:t>(t) x</a:t>
            </a:r>
            <a:r>
              <a:rPr lang="en-GB" sz="1600" dirty="0"/>
              <a:t>2</a:t>
            </a:r>
            <a:r>
              <a:rPr lang="en-GB" sz="2200" dirty="0"/>
              <a:t>(t)</a:t>
            </a:r>
          </a:p>
          <a:p>
            <a:pPr marL="719138">
              <a:lnSpc>
                <a:spcPct val="150000"/>
              </a:lnSpc>
            </a:pPr>
            <a:r>
              <a:rPr lang="en-GB" sz="2200" dirty="0"/>
              <a:t>	   Example Sketch y(t) = u(t) .u(t-2)</a:t>
            </a:r>
          </a:p>
          <a:p>
            <a:pPr>
              <a:lnSpc>
                <a:spcPct val="150000"/>
              </a:lnSpc>
            </a:pPr>
            <a:endParaRPr lang="en-GB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928813-8F32-97DB-425A-B77E6F9D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669" y="4439203"/>
            <a:ext cx="3171825" cy="1295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31C30D-BD60-6718-5FB2-1415C87F9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241" y="4272011"/>
            <a:ext cx="3124385" cy="13028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98638F-3274-617C-6C85-B30D89CC5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991" y="4356966"/>
            <a:ext cx="2319123" cy="137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71294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8791" y="1321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114666" y="2177559"/>
            <a:ext cx="10315334" cy="3641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 involves changing the rate at which time progresses in a signal.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x(t) is a signal, the time-scaled version of x(t) is denoted as x(at), where ‘a’ is a scaling factor.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effect of time scaling depends on whether the scaling factor ‘a’ is greater than 1 (compression) or less than 1 (expansion).</a:t>
            </a:r>
          </a:p>
        </p:txBody>
      </p:sp>
    </p:spTree>
    <p:extLst>
      <p:ext uri="{BB962C8B-B14F-4D97-AF65-F5344CB8AC3E}">
        <p14:creationId xmlns:p14="http://schemas.microsoft.com/office/powerpoint/2010/main" val="348974073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Compression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a&gt;1, the signal is compressed in time. This means that the entire signal is "squeezed"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shorter duration than the original signal x(t)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Expansion.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C5DD4D-C80B-8BB4-BC60-910E6398D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442" y="1745966"/>
            <a:ext cx="1600200" cy="2181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E54FBF-C85C-A034-7139-5F09F5588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07" y="1745966"/>
            <a:ext cx="2184739" cy="21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8813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Signal Operations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a&lt;1, the signal is expanded in time. This means that the entire signal is "stretched"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longer duration than the original signal x(t).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1B3F3F-6327-CA23-C8DE-00746A8D7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692" y="1935793"/>
            <a:ext cx="2630312" cy="1687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901DCF-B492-9607-CE0D-4AC8D8256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51" y="1657979"/>
            <a:ext cx="2125192" cy="20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2555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5181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[5]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211f9404-bca0-4bcf-9c1d-965ccb6f8d2d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3644</Words>
  <Application>Microsoft Office PowerPoint</Application>
  <PresentationFormat>Widescreen</PresentationFormat>
  <Paragraphs>530</Paragraphs>
  <Slides>61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61</vt:i4>
      </vt:variant>
    </vt:vector>
  </HeadingPairs>
  <TitlesOfParts>
    <vt:vector size="77" baseType="lpstr">
      <vt:lpstr>Calibri </vt:lpstr>
      <vt:lpstr>DengXian</vt:lpstr>
      <vt:lpstr>HelveticaNeue</vt:lpstr>
      <vt:lpstr>inherit</vt:lpstr>
      <vt:lpstr>proxima-nova</vt:lpstr>
      <vt:lpstr>Aptos</vt:lpstr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Wingdings</vt:lpstr>
      <vt:lpstr>UWTSD 200_Title Page 2</vt:lpstr>
      <vt:lpstr>UWTSD 200_Text 4</vt:lpstr>
      <vt:lpstr>PowerPoint Presentation</vt:lpstr>
      <vt:lpstr>Introduction - Signals &amp; System</vt:lpstr>
      <vt:lpstr>Introduction Signal Processing</vt:lpstr>
      <vt:lpstr>Introduction Signal Processing</vt:lpstr>
      <vt:lpstr>Introduction Signal Processing</vt:lpstr>
      <vt:lpstr>Introduction Signal Processing</vt:lpstr>
      <vt:lpstr>Introduction Signal Processing</vt:lpstr>
      <vt:lpstr>Introduction Signal Processing</vt:lpstr>
      <vt:lpstr>Introduction Signal Processing</vt:lpstr>
      <vt:lpstr>Introduction Signal Processing</vt:lpstr>
      <vt:lpstr>Introduction Signal Processing</vt:lpstr>
      <vt:lpstr>PowerPoint Presentation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Signal Operations</vt:lpstr>
      <vt:lpstr>Classification of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2024-10-08T12:51:34Z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