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1" r:id="rId2"/>
    <p:sldId id="329" r:id="rId3"/>
    <p:sldId id="332" r:id="rId4"/>
    <p:sldId id="322" r:id="rId5"/>
    <p:sldId id="323" r:id="rId6"/>
    <p:sldId id="330" r:id="rId7"/>
    <p:sldId id="331" r:id="rId8"/>
    <p:sldId id="324" r:id="rId9"/>
    <p:sldId id="325" r:id="rId10"/>
    <p:sldId id="326" r:id="rId11"/>
    <p:sldId id="327" r:id="rId12"/>
    <p:sldId id="328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25B7D5-79D3-BBAA-AE0A-7B85FEB2A98B}" v="23" dt="2025-07-02T05:22:10.3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m Rabbani (2425710)" userId="S::2425710@student.uwtsd.ac.uk::ea0972be-d5f8-4adf-b4db-1c2f5c17f8d6" providerId="AD" clId="Web-{AC25B7D5-79D3-BBAA-AE0A-7B85FEB2A98B}"/>
    <pc:docChg chg="addSld delSld modSld">
      <pc:chgData name="Anam Rabbani (2425710)" userId="S::2425710@student.uwtsd.ac.uk::ea0972be-d5f8-4adf-b4db-1c2f5c17f8d6" providerId="AD" clId="Web-{AC25B7D5-79D3-BBAA-AE0A-7B85FEB2A98B}" dt="2025-07-02T05:22:10.479" v="23"/>
      <pc:docMkLst>
        <pc:docMk/>
      </pc:docMkLst>
      <pc:sldChg chg="del">
        <pc:chgData name="Anam Rabbani (2425710)" userId="S::2425710@student.uwtsd.ac.uk::ea0972be-d5f8-4adf-b4db-1c2f5c17f8d6" providerId="AD" clId="Web-{AC25B7D5-79D3-BBAA-AE0A-7B85FEB2A98B}" dt="2025-07-02T05:21:03.664" v="12"/>
        <pc:sldMkLst>
          <pc:docMk/>
          <pc:sldMk cId="109857222" sldId="256"/>
        </pc:sldMkLst>
      </pc:sldChg>
      <pc:sldChg chg="add">
        <pc:chgData name="Anam Rabbani (2425710)" userId="S::2425710@student.uwtsd.ac.uk::ea0972be-d5f8-4adf-b4db-1c2f5c17f8d6" providerId="AD" clId="Web-{AC25B7D5-79D3-BBAA-AE0A-7B85FEB2A98B}" dt="2025-07-02T05:17:23.408" v="0"/>
        <pc:sldMkLst>
          <pc:docMk/>
          <pc:sldMk cId="3106625148" sldId="321"/>
        </pc:sldMkLst>
      </pc:sldChg>
      <pc:sldChg chg="add">
        <pc:chgData name="Anam Rabbani (2425710)" userId="S::2425710@student.uwtsd.ac.uk::ea0972be-d5f8-4adf-b4db-1c2f5c17f8d6" providerId="AD" clId="Web-{AC25B7D5-79D3-BBAA-AE0A-7B85FEB2A98B}" dt="2025-07-02T05:18:06.160" v="3"/>
        <pc:sldMkLst>
          <pc:docMk/>
          <pc:sldMk cId="3748780745" sldId="322"/>
        </pc:sldMkLst>
      </pc:sldChg>
      <pc:sldChg chg="add">
        <pc:chgData name="Anam Rabbani (2425710)" userId="S::2425710@student.uwtsd.ac.uk::ea0972be-d5f8-4adf-b4db-1c2f5c17f8d6" providerId="AD" clId="Web-{AC25B7D5-79D3-BBAA-AE0A-7B85FEB2A98B}" dt="2025-07-02T05:18:24.723" v="4"/>
        <pc:sldMkLst>
          <pc:docMk/>
          <pc:sldMk cId="2461185491" sldId="323"/>
        </pc:sldMkLst>
      </pc:sldChg>
      <pc:sldChg chg="add">
        <pc:chgData name="Anam Rabbani (2425710)" userId="S::2425710@student.uwtsd.ac.uk::ea0972be-d5f8-4adf-b4db-1c2f5c17f8d6" providerId="AD" clId="Web-{AC25B7D5-79D3-BBAA-AE0A-7B85FEB2A98B}" dt="2025-07-02T05:19:11.489" v="7"/>
        <pc:sldMkLst>
          <pc:docMk/>
          <pc:sldMk cId="636683542" sldId="324"/>
        </pc:sldMkLst>
      </pc:sldChg>
      <pc:sldChg chg="add">
        <pc:chgData name="Anam Rabbani (2425710)" userId="S::2425710@student.uwtsd.ac.uk::ea0972be-d5f8-4adf-b4db-1c2f5c17f8d6" providerId="AD" clId="Web-{AC25B7D5-79D3-BBAA-AE0A-7B85FEB2A98B}" dt="2025-07-02T05:19:26.568" v="8"/>
        <pc:sldMkLst>
          <pc:docMk/>
          <pc:sldMk cId="2852608723" sldId="325"/>
        </pc:sldMkLst>
      </pc:sldChg>
      <pc:sldChg chg="add">
        <pc:chgData name="Anam Rabbani (2425710)" userId="S::2425710@student.uwtsd.ac.uk::ea0972be-d5f8-4adf-b4db-1c2f5c17f8d6" providerId="AD" clId="Web-{AC25B7D5-79D3-BBAA-AE0A-7B85FEB2A98B}" dt="2025-07-02T05:19:46.272" v="9"/>
        <pc:sldMkLst>
          <pc:docMk/>
          <pc:sldMk cId="1295442298" sldId="326"/>
        </pc:sldMkLst>
      </pc:sldChg>
      <pc:sldChg chg="add">
        <pc:chgData name="Anam Rabbani (2425710)" userId="S::2425710@student.uwtsd.ac.uk::ea0972be-d5f8-4adf-b4db-1c2f5c17f8d6" providerId="AD" clId="Web-{AC25B7D5-79D3-BBAA-AE0A-7B85FEB2A98B}" dt="2025-07-02T05:20:00.819" v="10"/>
        <pc:sldMkLst>
          <pc:docMk/>
          <pc:sldMk cId="4039323768" sldId="327"/>
        </pc:sldMkLst>
      </pc:sldChg>
      <pc:sldChg chg="add">
        <pc:chgData name="Anam Rabbani (2425710)" userId="S::2425710@student.uwtsd.ac.uk::ea0972be-d5f8-4adf-b4db-1c2f5c17f8d6" providerId="AD" clId="Web-{AC25B7D5-79D3-BBAA-AE0A-7B85FEB2A98B}" dt="2025-07-02T05:20:14.726" v="11"/>
        <pc:sldMkLst>
          <pc:docMk/>
          <pc:sldMk cId="878819084" sldId="328"/>
        </pc:sldMkLst>
      </pc:sldChg>
      <pc:sldChg chg="add">
        <pc:chgData name="Anam Rabbani (2425710)" userId="S::2425710@student.uwtsd.ac.uk::ea0972be-d5f8-4adf-b4db-1c2f5c17f8d6" providerId="AD" clId="Web-{AC25B7D5-79D3-BBAA-AE0A-7B85FEB2A98B}" dt="2025-07-02T05:17:28.174" v="1"/>
        <pc:sldMkLst>
          <pc:docMk/>
          <pc:sldMk cId="2985327318" sldId="329"/>
        </pc:sldMkLst>
      </pc:sldChg>
      <pc:sldChg chg="add">
        <pc:chgData name="Anam Rabbani (2425710)" userId="S::2425710@student.uwtsd.ac.uk::ea0972be-d5f8-4adf-b4db-1c2f5c17f8d6" providerId="AD" clId="Web-{AC25B7D5-79D3-BBAA-AE0A-7B85FEB2A98B}" dt="2025-07-02T05:18:37.801" v="5"/>
        <pc:sldMkLst>
          <pc:docMk/>
          <pc:sldMk cId="1335770667" sldId="330"/>
        </pc:sldMkLst>
      </pc:sldChg>
      <pc:sldChg chg="add">
        <pc:chgData name="Anam Rabbani (2425710)" userId="S::2425710@student.uwtsd.ac.uk::ea0972be-d5f8-4adf-b4db-1c2f5c17f8d6" providerId="AD" clId="Web-{AC25B7D5-79D3-BBAA-AE0A-7B85FEB2A98B}" dt="2025-07-02T05:18:53.145" v="6"/>
        <pc:sldMkLst>
          <pc:docMk/>
          <pc:sldMk cId="3057277607" sldId="331"/>
        </pc:sldMkLst>
      </pc:sldChg>
      <pc:sldChg chg="addSp delSp modSp add">
        <pc:chgData name="Anam Rabbani (2425710)" userId="S::2425710@student.uwtsd.ac.uk::ea0972be-d5f8-4adf-b4db-1c2f5c17f8d6" providerId="AD" clId="Web-{AC25B7D5-79D3-BBAA-AE0A-7B85FEB2A98B}" dt="2025-07-02T05:22:10.479" v="23"/>
        <pc:sldMkLst>
          <pc:docMk/>
          <pc:sldMk cId="1059721899" sldId="332"/>
        </pc:sldMkLst>
        <pc:spChg chg="del mod">
          <ac:chgData name="Anam Rabbani (2425710)" userId="S::2425710@student.uwtsd.ac.uk::ea0972be-d5f8-4adf-b4db-1c2f5c17f8d6" providerId="AD" clId="Web-{AC25B7D5-79D3-BBAA-AE0A-7B85FEB2A98B}" dt="2025-07-02T05:21:38.306" v="16"/>
          <ac:spMkLst>
            <pc:docMk/>
            <pc:sldMk cId="1059721899" sldId="332"/>
            <ac:spMk id="2" creationId="{2C515404-642F-C56F-20E9-F334728B6A15}"/>
          </ac:spMkLst>
        </pc:spChg>
        <pc:spChg chg="add mod">
          <ac:chgData name="Anam Rabbani (2425710)" userId="S::2425710@student.uwtsd.ac.uk::ea0972be-d5f8-4adf-b4db-1c2f5c17f8d6" providerId="AD" clId="Web-{AC25B7D5-79D3-BBAA-AE0A-7B85FEB2A98B}" dt="2025-07-02T05:22:10.479" v="23"/>
          <ac:spMkLst>
            <pc:docMk/>
            <pc:sldMk cId="1059721899" sldId="332"/>
            <ac:spMk id="15" creationId="{CA72D52D-AECB-7BF5-3228-397EB673D11C}"/>
          </ac:spMkLst>
        </pc:spChg>
        <pc:spChg chg="add">
          <ac:chgData name="Anam Rabbani (2425710)" userId="S::2425710@student.uwtsd.ac.uk::ea0972be-d5f8-4adf-b4db-1c2f5c17f8d6" providerId="AD" clId="Web-{AC25B7D5-79D3-BBAA-AE0A-7B85FEB2A98B}" dt="2025-07-02T05:22:10.479" v="23"/>
          <ac:spMkLst>
            <pc:docMk/>
            <pc:sldMk cId="1059721899" sldId="332"/>
            <ac:spMk id="20" creationId="{81D377EB-C9D2-4ED0-86A6-740A297E3EAC}"/>
          </ac:spMkLst>
        </pc:spChg>
        <pc:spChg chg="add">
          <ac:chgData name="Anam Rabbani (2425710)" userId="S::2425710@student.uwtsd.ac.uk::ea0972be-d5f8-4adf-b4db-1c2f5c17f8d6" providerId="AD" clId="Web-{AC25B7D5-79D3-BBAA-AE0A-7B85FEB2A98B}" dt="2025-07-02T05:22:10.479" v="23"/>
          <ac:spMkLst>
            <pc:docMk/>
            <pc:sldMk cId="1059721899" sldId="332"/>
            <ac:spMk id="22" creationId="{066346BE-FDB4-4772-A696-0719490ABD64}"/>
          </ac:spMkLst>
        </pc:spChg>
        <pc:spChg chg="add">
          <ac:chgData name="Anam Rabbani (2425710)" userId="S::2425710@student.uwtsd.ac.uk::ea0972be-d5f8-4adf-b4db-1c2f5c17f8d6" providerId="AD" clId="Web-{AC25B7D5-79D3-BBAA-AE0A-7B85FEB2A98B}" dt="2025-07-02T05:22:10.479" v="23"/>
          <ac:spMkLst>
            <pc:docMk/>
            <pc:sldMk cId="1059721899" sldId="332"/>
            <ac:spMk id="24" creationId="{FB92FFCE-0C90-454E-AA25-D4EE9A6C39C5}"/>
          </ac:spMkLst>
        </pc:spChg>
        <pc:graphicFrameChg chg="mod ord">
          <ac:chgData name="Anam Rabbani (2425710)" userId="S::2425710@student.uwtsd.ac.uk::ea0972be-d5f8-4adf-b4db-1c2f5c17f8d6" providerId="AD" clId="Web-{AC25B7D5-79D3-BBAA-AE0A-7B85FEB2A98B}" dt="2025-07-02T05:22:10.479" v="23"/>
          <ac:graphicFrameMkLst>
            <pc:docMk/>
            <pc:sldMk cId="1059721899" sldId="332"/>
            <ac:graphicFrameMk id="5" creationId="{AF02653D-D404-29D0-39C2-AF6BF78B909E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CBB5DF-5CF3-4A76-A2D6-3070244842C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5862666-939F-41AC-8EA8-ABE56745E53A}">
      <dgm:prSet/>
      <dgm:spPr/>
      <dgm:t>
        <a:bodyPr/>
        <a:lstStyle/>
        <a:p>
          <a:r>
            <a:rPr lang="en-GB"/>
            <a:t>A definition of Team work is that when when a group of people collaborate and work together to achieve a goal. </a:t>
          </a:r>
          <a:endParaRPr lang="en-US"/>
        </a:p>
      </dgm:t>
    </dgm:pt>
    <dgm:pt modelId="{D74EEFD0-99E7-4835-B605-6FB582BC1DD7}" type="parTrans" cxnId="{2E483592-08F3-42EB-AD07-6600C585619A}">
      <dgm:prSet/>
      <dgm:spPr/>
      <dgm:t>
        <a:bodyPr/>
        <a:lstStyle/>
        <a:p>
          <a:endParaRPr lang="en-US"/>
        </a:p>
      </dgm:t>
    </dgm:pt>
    <dgm:pt modelId="{F191A5D9-D087-4154-A776-3E84C1F1C0C0}" type="sibTrans" cxnId="{2E483592-08F3-42EB-AD07-6600C585619A}">
      <dgm:prSet/>
      <dgm:spPr/>
      <dgm:t>
        <a:bodyPr/>
        <a:lstStyle/>
        <a:p>
          <a:endParaRPr lang="en-US"/>
        </a:p>
      </dgm:t>
    </dgm:pt>
    <dgm:pt modelId="{821733F0-B2AB-4700-A322-2DB1B603468B}">
      <dgm:prSet/>
      <dgm:spPr/>
      <dgm:t>
        <a:bodyPr/>
        <a:lstStyle/>
        <a:p>
          <a:r>
            <a:rPr lang="en-GB"/>
            <a:t>"Coming together is a beginning, keeping together is progress, and working together is success" (Henry Ford)</a:t>
          </a:r>
          <a:endParaRPr lang="en-US"/>
        </a:p>
      </dgm:t>
    </dgm:pt>
    <dgm:pt modelId="{8F4652C0-EA70-4093-B832-1948F46D5955}" type="parTrans" cxnId="{B3802AEC-B32E-4705-8EF8-18083F5D0B23}">
      <dgm:prSet/>
      <dgm:spPr/>
      <dgm:t>
        <a:bodyPr/>
        <a:lstStyle/>
        <a:p>
          <a:endParaRPr lang="en-US"/>
        </a:p>
      </dgm:t>
    </dgm:pt>
    <dgm:pt modelId="{0FECA24B-23C9-498B-95D8-525E5ED36EC9}" type="sibTrans" cxnId="{B3802AEC-B32E-4705-8EF8-18083F5D0B23}">
      <dgm:prSet/>
      <dgm:spPr/>
      <dgm:t>
        <a:bodyPr/>
        <a:lstStyle/>
        <a:p>
          <a:endParaRPr lang="en-US"/>
        </a:p>
      </dgm:t>
    </dgm:pt>
    <dgm:pt modelId="{0B14D838-F5BF-4942-850E-43E76786C6FA}" type="pres">
      <dgm:prSet presAssocID="{88CBB5DF-5CF3-4A76-A2D6-3070244842C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6E599DD-82C0-472E-A02E-9AF90E804331}" type="pres">
      <dgm:prSet presAssocID="{F5862666-939F-41AC-8EA8-ABE56745E53A}" presName="hierRoot1" presStyleCnt="0"/>
      <dgm:spPr/>
    </dgm:pt>
    <dgm:pt modelId="{C25A4A71-E723-49C9-8B27-3D52E863D5DF}" type="pres">
      <dgm:prSet presAssocID="{F5862666-939F-41AC-8EA8-ABE56745E53A}" presName="composite" presStyleCnt="0"/>
      <dgm:spPr/>
    </dgm:pt>
    <dgm:pt modelId="{BCD710F6-7C78-407E-8644-A0C7B01C5517}" type="pres">
      <dgm:prSet presAssocID="{F5862666-939F-41AC-8EA8-ABE56745E53A}" presName="background" presStyleLbl="node0" presStyleIdx="0" presStyleCnt="2"/>
      <dgm:spPr/>
    </dgm:pt>
    <dgm:pt modelId="{9A8D4112-A7AC-4B32-8254-8B1A1B513EAA}" type="pres">
      <dgm:prSet presAssocID="{F5862666-939F-41AC-8EA8-ABE56745E53A}" presName="text" presStyleLbl="fgAcc0" presStyleIdx="0" presStyleCnt="2">
        <dgm:presLayoutVars>
          <dgm:chPref val="3"/>
        </dgm:presLayoutVars>
      </dgm:prSet>
      <dgm:spPr/>
    </dgm:pt>
    <dgm:pt modelId="{4CC7CC5A-12A1-4605-9E98-CBAA34307B51}" type="pres">
      <dgm:prSet presAssocID="{F5862666-939F-41AC-8EA8-ABE56745E53A}" presName="hierChild2" presStyleCnt="0"/>
      <dgm:spPr/>
    </dgm:pt>
    <dgm:pt modelId="{54EA7C34-F281-43F4-A9B5-F58EC6026A9C}" type="pres">
      <dgm:prSet presAssocID="{821733F0-B2AB-4700-A322-2DB1B603468B}" presName="hierRoot1" presStyleCnt="0"/>
      <dgm:spPr/>
    </dgm:pt>
    <dgm:pt modelId="{C36F7654-3802-4212-A513-EE0E9BB04813}" type="pres">
      <dgm:prSet presAssocID="{821733F0-B2AB-4700-A322-2DB1B603468B}" presName="composite" presStyleCnt="0"/>
      <dgm:spPr/>
    </dgm:pt>
    <dgm:pt modelId="{5A3A6F18-C24B-4868-9ADB-D54FE506ACD7}" type="pres">
      <dgm:prSet presAssocID="{821733F0-B2AB-4700-A322-2DB1B603468B}" presName="background" presStyleLbl="node0" presStyleIdx="1" presStyleCnt="2"/>
      <dgm:spPr/>
    </dgm:pt>
    <dgm:pt modelId="{98C270D3-CA4D-44B2-8A93-FD936844753D}" type="pres">
      <dgm:prSet presAssocID="{821733F0-B2AB-4700-A322-2DB1B603468B}" presName="text" presStyleLbl="fgAcc0" presStyleIdx="1" presStyleCnt="2">
        <dgm:presLayoutVars>
          <dgm:chPref val="3"/>
        </dgm:presLayoutVars>
      </dgm:prSet>
      <dgm:spPr/>
    </dgm:pt>
    <dgm:pt modelId="{093D6198-45CA-4410-B221-AC87C6E523A1}" type="pres">
      <dgm:prSet presAssocID="{821733F0-B2AB-4700-A322-2DB1B603468B}" presName="hierChild2" presStyleCnt="0"/>
      <dgm:spPr/>
    </dgm:pt>
  </dgm:ptLst>
  <dgm:cxnLst>
    <dgm:cxn modelId="{31E7A820-252E-4EFB-A232-262DB5234B3B}" type="presOf" srcId="{821733F0-B2AB-4700-A322-2DB1B603468B}" destId="{98C270D3-CA4D-44B2-8A93-FD936844753D}" srcOrd="0" destOrd="0" presId="urn:microsoft.com/office/officeart/2005/8/layout/hierarchy1"/>
    <dgm:cxn modelId="{0AF45C65-5AAD-409B-8C6D-94E2530BA276}" type="presOf" srcId="{88CBB5DF-5CF3-4A76-A2D6-3070244842C6}" destId="{0B14D838-F5BF-4942-850E-43E76786C6FA}" srcOrd="0" destOrd="0" presId="urn:microsoft.com/office/officeart/2005/8/layout/hierarchy1"/>
    <dgm:cxn modelId="{2E483592-08F3-42EB-AD07-6600C585619A}" srcId="{88CBB5DF-5CF3-4A76-A2D6-3070244842C6}" destId="{F5862666-939F-41AC-8EA8-ABE56745E53A}" srcOrd="0" destOrd="0" parTransId="{D74EEFD0-99E7-4835-B605-6FB582BC1DD7}" sibTransId="{F191A5D9-D087-4154-A776-3E84C1F1C0C0}"/>
    <dgm:cxn modelId="{8934A995-9F25-4F2C-9EB5-C0B6501AF0A6}" type="presOf" srcId="{F5862666-939F-41AC-8EA8-ABE56745E53A}" destId="{9A8D4112-A7AC-4B32-8254-8B1A1B513EAA}" srcOrd="0" destOrd="0" presId="urn:microsoft.com/office/officeart/2005/8/layout/hierarchy1"/>
    <dgm:cxn modelId="{B3802AEC-B32E-4705-8EF8-18083F5D0B23}" srcId="{88CBB5DF-5CF3-4A76-A2D6-3070244842C6}" destId="{821733F0-B2AB-4700-A322-2DB1B603468B}" srcOrd="1" destOrd="0" parTransId="{8F4652C0-EA70-4093-B832-1948F46D5955}" sibTransId="{0FECA24B-23C9-498B-95D8-525E5ED36EC9}"/>
    <dgm:cxn modelId="{3E516EB8-B9B2-426C-A685-9BED75D4B69F}" type="presParOf" srcId="{0B14D838-F5BF-4942-850E-43E76786C6FA}" destId="{46E599DD-82C0-472E-A02E-9AF90E804331}" srcOrd="0" destOrd="0" presId="urn:microsoft.com/office/officeart/2005/8/layout/hierarchy1"/>
    <dgm:cxn modelId="{2FA350EF-84F1-4361-9512-D334D82F8AF0}" type="presParOf" srcId="{46E599DD-82C0-472E-A02E-9AF90E804331}" destId="{C25A4A71-E723-49C9-8B27-3D52E863D5DF}" srcOrd="0" destOrd="0" presId="urn:microsoft.com/office/officeart/2005/8/layout/hierarchy1"/>
    <dgm:cxn modelId="{B755A38E-5D30-4148-B025-E2FC1291DF53}" type="presParOf" srcId="{C25A4A71-E723-49C9-8B27-3D52E863D5DF}" destId="{BCD710F6-7C78-407E-8644-A0C7B01C5517}" srcOrd="0" destOrd="0" presId="urn:microsoft.com/office/officeart/2005/8/layout/hierarchy1"/>
    <dgm:cxn modelId="{4C7E542B-5933-4DEA-891E-BBD244F361A0}" type="presParOf" srcId="{C25A4A71-E723-49C9-8B27-3D52E863D5DF}" destId="{9A8D4112-A7AC-4B32-8254-8B1A1B513EAA}" srcOrd="1" destOrd="0" presId="urn:microsoft.com/office/officeart/2005/8/layout/hierarchy1"/>
    <dgm:cxn modelId="{78370854-4574-4686-98A6-93D91466346A}" type="presParOf" srcId="{46E599DD-82C0-472E-A02E-9AF90E804331}" destId="{4CC7CC5A-12A1-4605-9E98-CBAA34307B51}" srcOrd="1" destOrd="0" presId="urn:microsoft.com/office/officeart/2005/8/layout/hierarchy1"/>
    <dgm:cxn modelId="{1B9D475B-511E-45DC-838A-DBD72BD5D78A}" type="presParOf" srcId="{0B14D838-F5BF-4942-850E-43E76786C6FA}" destId="{54EA7C34-F281-43F4-A9B5-F58EC6026A9C}" srcOrd="1" destOrd="0" presId="urn:microsoft.com/office/officeart/2005/8/layout/hierarchy1"/>
    <dgm:cxn modelId="{8C45A128-7583-4FE5-A245-D92D2ADD1375}" type="presParOf" srcId="{54EA7C34-F281-43F4-A9B5-F58EC6026A9C}" destId="{C36F7654-3802-4212-A513-EE0E9BB04813}" srcOrd="0" destOrd="0" presId="urn:microsoft.com/office/officeart/2005/8/layout/hierarchy1"/>
    <dgm:cxn modelId="{64C413F1-0A48-4120-98E0-DF05776FBD13}" type="presParOf" srcId="{C36F7654-3802-4212-A513-EE0E9BB04813}" destId="{5A3A6F18-C24B-4868-9ADB-D54FE506ACD7}" srcOrd="0" destOrd="0" presId="urn:microsoft.com/office/officeart/2005/8/layout/hierarchy1"/>
    <dgm:cxn modelId="{85062FBE-F0CE-40BA-81D2-6F522B3CB2E5}" type="presParOf" srcId="{C36F7654-3802-4212-A513-EE0E9BB04813}" destId="{98C270D3-CA4D-44B2-8A93-FD936844753D}" srcOrd="1" destOrd="0" presId="urn:microsoft.com/office/officeart/2005/8/layout/hierarchy1"/>
    <dgm:cxn modelId="{86FEA366-BD6D-4045-B7E3-2B91B5F645D3}" type="presParOf" srcId="{54EA7C34-F281-43F4-A9B5-F58EC6026A9C}" destId="{093D6198-45CA-4410-B221-AC87C6E523A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FA6131-0F0D-4FC7-B8BD-E4C7C762E71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BFA489-DFBB-4910-96CA-C8E00478AF8F}">
      <dgm:prSet/>
      <dgm:spPr/>
      <dgm:t>
        <a:bodyPr/>
        <a:lstStyle/>
        <a:p>
          <a:r>
            <a:rPr lang="en-GB"/>
            <a:t>Patience</a:t>
          </a:r>
          <a:endParaRPr lang="en-US"/>
        </a:p>
      </dgm:t>
    </dgm:pt>
    <dgm:pt modelId="{2BD3F04C-74F4-4CB7-972B-1E2A1D1217B3}" type="parTrans" cxnId="{9D853286-2BD7-4785-B274-C3527ABEC817}">
      <dgm:prSet/>
      <dgm:spPr/>
      <dgm:t>
        <a:bodyPr/>
        <a:lstStyle/>
        <a:p>
          <a:endParaRPr lang="en-US"/>
        </a:p>
      </dgm:t>
    </dgm:pt>
    <dgm:pt modelId="{47199335-4FC0-405B-95E5-EC0A446A4CB6}" type="sibTrans" cxnId="{9D853286-2BD7-4785-B274-C3527ABEC817}">
      <dgm:prSet/>
      <dgm:spPr/>
      <dgm:t>
        <a:bodyPr/>
        <a:lstStyle/>
        <a:p>
          <a:endParaRPr lang="en-US"/>
        </a:p>
      </dgm:t>
    </dgm:pt>
    <dgm:pt modelId="{7B2EBF01-FB84-497B-B179-BAFB3B19C279}">
      <dgm:prSet/>
      <dgm:spPr/>
      <dgm:t>
        <a:bodyPr/>
        <a:lstStyle/>
        <a:p>
          <a:r>
            <a:rPr lang="en-GB"/>
            <a:t>Make sure you're the right fit for the team and tasks.</a:t>
          </a:r>
          <a:endParaRPr lang="en-US"/>
        </a:p>
      </dgm:t>
    </dgm:pt>
    <dgm:pt modelId="{40A25336-9009-47B6-AD8A-0B25D44CEE2E}" type="parTrans" cxnId="{775B592E-F89A-404F-96B8-65435369A751}">
      <dgm:prSet/>
      <dgm:spPr/>
      <dgm:t>
        <a:bodyPr/>
        <a:lstStyle/>
        <a:p>
          <a:endParaRPr lang="en-US"/>
        </a:p>
      </dgm:t>
    </dgm:pt>
    <dgm:pt modelId="{B2E79B97-01E3-4EE2-A566-CDA22A15D54B}" type="sibTrans" cxnId="{775B592E-F89A-404F-96B8-65435369A751}">
      <dgm:prSet/>
      <dgm:spPr/>
      <dgm:t>
        <a:bodyPr/>
        <a:lstStyle/>
        <a:p>
          <a:endParaRPr lang="en-US"/>
        </a:p>
      </dgm:t>
    </dgm:pt>
    <dgm:pt modelId="{25D4BA07-625B-4D0B-9554-C5F1FDEA831B}">
      <dgm:prSet/>
      <dgm:spPr/>
      <dgm:t>
        <a:bodyPr/>
        <a:lstStyle/>
        <a:p>
          <a:r>
            <a:rPr lang="en-GB"/>
            <a:t>Be willing to compromise.</a:t>
          </a:r>
          <a:endParaRPr lang="en-US"/>
        </a:p>
      </dgm:t>
    </dgm:pt>
    <dgm:pt modelId="{3AF6D602-A343-4E10-ABE8-5146BBE6C2EC}" type="parTrans" cxnId="{0D6BC98C-8708-4B5C-89F2-3D04E51F79AB}">
      <dgm:prSet/>
      <dgm:spPr/>
      <dgm:t>
        <a:bodyPr/>
        <a:lstStyle/>
        <a:p>
          <a:endParaRPr lang="en-US"/>
        </a:p>
      </dgm:t>
    </dgm:pt>
    <dgm:pt modelId="{77643555-9207-424D-A46E-EC8AAD0E18A3}" type="sibTrans" cxnId="{0D6BC98C-8708-4B5C-89F2-3D04E51F79AB}">
      <dgm:prSet/>
      <dgm:spPr/>
      <dgm:t>
        <a:bodyPr/>
        <a:lstStyle/>
        <a:p>
          <a:endParaRPr lang="en-US"/>
        </a:p>
      </dgm:t>
    </dgm:pt>
    <dgm:pt modelId="{336A4D6C-0A93-425A-809D-F76DD955E4C0}">
      <dgm:prSet/>
      <dgm:spPr/>
      <dgm:t>
        <a:bodyPr/>
        <a:lstStyle/>
        <a:p>
          <a:r>
            <a:rPr lang="en-GB"/>
            <a:t>Use the opportunity to learn from others.</a:t>
          </a:r>
          <a:endParaRPr lang="en-US"/>
        </a:p>
      </dgm:t>
    </dgm:pt>
    <dgm:pt modelId="{73110A34-3163-4737-BF4C-CE4332410D08}" type="parTrans" cxnId="{676284FB-5D5F-4113-8159-AB443B193E6E}">
      <dgm:prSet/>
      <dgm:spPr/>
      <dgm:t>
        <a:bodyPr/>
        <a:lstStyle/>
        <a:p>
          <a:endParaRPr lang="en-US"/>
        </a:p>
      </dgm:t>
    </dgm:pt>
    <dgm:pt modelId="{8B5A56C8-D3E6-4F3A-8A78-8BD4799021B2}" type="sibTrans" cxnId="{676284FB-5D5F-4113-8159-AB443B193E6E}">
      <dgm:prSet/>
      <dgm:spPr/>
      <dgm:t>
        <a:bodyPr/>
        <a:lstStyle/>
        <a:p>
          <a:endParaRPr lang="en-US"/>
        </a:p>
      </dgm:t>
    </dgm:pt>
    <dgm:pt modelId="{12B142FA-F551-42E5-B1AD-47255B9B8D6B}">
      <dgm:prSet/>
      <dgm:spPr/>
      <dgm:t>
        <a:bodyPr/>
        <a:lstStyle/>
        <a:p>
          <a:r>
            <a:rPr lang="en-GB"/>
            <a:t>Use your creative thinking skills and contribute unique ideas.</a:t>
          </a:r>
          <a:endParaRPr lang="en-US"/>
        </a:p>
      </dgm:t>
    </dgm:pt>
    <dgm:pt modelId="{892EFF6A-A60E-4289-95D5-F7A9CED9FEE0}" type="parTrans" cxnId="{966F37C3-2924-4393-A10A-FCFE4CB916FA}">
      <dgm:prSet/>
      <dgm:spPr/>
      <dgm:t>
        <a:bodyPr/>
        <a:lstStyle/>
        <a:p>
          <a:endParaRPr lang="en-US"/>
        </a:p>
      </dgm:t>
    </dgm:pt>
    <dgm:pt modelId="{72ED9A5E-CDD0-4719-84FA-B394DF282D28}" type="sibTrans" cxnId="{966F37C3-2924-4393-A10A-FCFE4CB916FA}">
      <dgm:prSet/>
      <dgm:spPr/>
      <dgm:t>
        <a:bodyPr/>
        <a:lstStyle/>
        <a:p>
          <a:endParaRPr lang="en-US"/>
        </a:p>
      </dgm:t>
    </dgm:pt>
    <dgm:pt modelId="{5A0B9600-AE6D-49E1-AA7D-A23CA12F6D7D}">
      <dgm:prSet/>
      <dgm:spPr/>
      <dgm:t>
        <a:bodyPr/>
        <a:lstStyle/>
        <a:p>
          <a:r>
            <a:rPr lang="en-GB"/>
            <a:t>Do sufficient research to complete your tasks.</a:t>
          </a:r>
          <a:endParaRPr lang="en-US"/>
        </a:p>
      </dgm:t>
    </dgm:pt>
    <dgm:pt modelId="{69FC815E-A86D-457B-B432-ECA0D5D6EAE6}" type="parTrans" cxnId="{06F00140-744B-41BB-8972-2788802D7AE6}">
      <dgm:prSet/>
      <dgm:spPr/>
      <dgm:t>
        <a:bodyPr/>
        <a:lstStyle/>
        <a:p>
          <a:endParaRPr lang="en-US"/>
        </a:p>
      </dgm:t>
    </dgm:pt>
    <dgm:pt modelId="{A2BBDB2A-22C4-4446-8878-F8D5C28AF869}" type="sibTrans" cxnId="{06F00140-744B-41BB-8972-2788802D7AE6}">
      <dgm:prSet/>
      <dgm:spPr/>
      <dgm:t>
        <a:bodyPr/>
        <a:lstStyle/>
        <a:p>
          <a:endParaRPr lang="en-US"/>
        </a:p>
      </dgm:t>
    </dgm:pt>
    <dgm:pt modelId="{D34549C7-D142-4A7C-A979-F7E32A6B3C7E}">
      <dgm:prSet/>
      <dgm:spPr/>
      <dgm:t>
        <a:bodyPr/>
        <a:lstStyle/>
        <a:p>
          <a:r>
            <a:rPr lang="en-GB"/>
            <a:t>Ask for help or clarification when needed.</a:t>
          </a:r>
          <a:endParaRPr lang="en-US"/>
        </a:p>
      </dgm:t>
    </dgm:pt>
    <dgm:pt modelId="{6259F01D-3251-4240-9638-5A8303D32843}" type="parTrans" cxnId="{A3A37F8D-4F69-4326-B23B-B6E3AC58F428}">
      <dgm:prSet/>
      <dgm:spPr/>
      <dgm:t>
        <a:bodyPr/>
        <a:lstStyle/>
        <a:p>
          <a:endParaRPr lang="en-US"/>
        </a:p>
      </dgm:t>
    </dgm:pt>
    <dgm:pt modelId="{5B57CC75-CD82-43AB-8953-3A28BEA71109}" type="sibTrans" cxnId="{A3A37F8D-4F69-4326-B23B-B6E3AC58F428}">
      <dgm:prSet/>
      <dgm:spPr/>
      <dgm:t>
        <a:bodyPr/>
        <a:lstStyle/>
        <a:p>
          <a:endParaRPr lang="en-US"/>
        </a:p>
      </dgm:t>
    </dgm:pt>
    <dgm:pt modelId="{DBA47362-BB49-42B4-B0E9-B6D3FC67D9D8}" type="pres">
      <dgm:prSet presAssocID="{3BFA6131-0F0D-4FC7-B8BD-E4C7C762E710}" presName="Name0" presStyleCnt="0">
        <dgm:presLayoutVars>
          <dgm:dir/>
          <dgm:resizeHandles val="exact"/>
        </dgm:presLayoutVars>
      </dgm:prSet>
      <dgm:spPr/>
    </dgm:pt>
    <dgm:pt modelId="{1E42C9DF-124F-4B73-813E-4DF36CC786FA}" type="pres">
      <dgm:prSet presAssocID="{91BFA489-DFBB-4910-96CA-C8E00478AF8F}" presName="node" presStyleLbl="node1" presStyleIdx="0" presStyleCnt="7">
        <dgm:presLayoutVars>
          <dgm:bulletEnabled val="1"/>
        </dgm:presLayoutVars>
      </dgm:prSet>
      <dgm:spPr/>
    </dgm:pt>
    <dgm:pt modelId="{08AB046C-46E0-49C0-91B6-3C63DDE3DE4C}" type="pres">
      <dgm:prSet presAssocID="{47199335-4FC0-405B-95E5-EC0A446A4CB6}" presName="sibTrans" presStyleLbl="sibTrans1D1" presStyleIdx="0" presStyleCnt="6"/>
      <dgm:spPr/>
    </dgm:pt>
    <dgm:pt modelId="{E7E0F32B-5CC8-45C5-8412-79FDFDFEFF73}" type="pres">
      <dgm:prSet presAssocID="{47199335-4FC0-405B-95E5-EC0A446A4CB6}" presName="connectorText" presStyleLbl="sibTrans1D1" presStyleIdx="0" presStyleCnt="6"/>
      <dgm:spPr/>
    </dgm:pt>
    <dgm:pt modelId="{743718D4-C371-46A7-BB58-23B456E37D51}" type="pres">
      <dgm:prSet presAssocID="{7B2EBF01-FB84-497B-B179-BAFB3B19C279}" presName="node" presStyleLbl="node1" presStyleIdx="1" presStyleCnt="7">
        <dgm:presLayoutVars>
          <dgm:bulletEnabled val="1"/>
        </dgm:presLayoutVars>
      </dgm:prSet>
      <dgm:spPr/>
    </dgm:pt>
    <dgm:pt modelId="{F0EFDD3B-E137-4254-8988-EC8C6459B26F}" type="pres">
      <dgm:prSet presAssocID="{B2E79B97-01E3-4EE2-A566-CDA22A15D54B}" presName="sibTrans" presStyleLbl="sibTrans1D1" presStyleIdx="1" presStyleCnt="6"/>
      <dgm:spPr/>
    </dgm:pt>
    <dgm:pt modelId="{1DB1BF45-C80E-4E2A-BF1B-4F8626B581A1}" type="pres">
      <dgm:prSet presAssocID="{B2E79B97-01E3-4EE2-A566-CDA22A15D54B}" presName="connectorText" presStyleLbl="sibTrans1D1" presStyleIdx="1" presStyleCnt="6"/>
      <dgm:spPr/>
    </dgm:pt>
    <dgm:pt modelId="{F3708FD5-4D73-4EDA-95EB-5D031A9BEEBE}" type="pres">
      <dgm:prSet presAssocID="{25D4BA07-625B-4D0B-9554-C5F1FDEA831B}" presName="node" presStyleLbl="node1" presStyleIdx="2" presStyleCnt="7">
        <dgm:presLayoutVars>
          <dgm:bulletEnabled val="1"/>
        </dgm:presLayoutVars>
      </dgm:prSet>
      <dgm:spPr/>
    </dgm:pt>
    <dgm:pt modelId="{8FC9DB04-9898-43A3-9D8E-3584F777E9C5}" type="pres">
      <dgm:prSet presAssocID="{77643555-9207-424D-A46E-EC8AAD0E18A3}" presName="sibTrans" presStyleLbl="sibTrans1D1" presStyleIdx="2" presStyleCnt="6"/>
      <dgm:spPr/>
    </dgm:pt>
    <dgm:pt modelId="{3625E914-59B4-461C-B2E8-521F9AE53E21}" type="pres">
      <dgm:prSet presAssocID="{77643555-9207-424D-A46E-EC8AAD0E18A3}" presName="connectorText" presStyleLbl="sibTrans1D1" presStyleIdx="2" presStyleCnt="6"/>
      <dgm:spPr/>
    </dgm:pt>
    <dgm:pt modelId="{18656543-E1AA-48A5-8437-142CA3D7FB3D}" type="pres">
      <dgm:prSet presAssocID="{336A4D6C-0A93-425A-809D-F76DD955E4C0}" presName="node" presStyleLbl="node1" presStyleIdx="3" presStyleCnt="7">
        <dgm:presLayoutVars>
          <dgm:bulletEnabled val="1"/>
        </dgm:presLayoutVars>
      </dgm:prSet>
      <dgm:spPr/>
    </dgm:pt>
    <dgm:pt modelId="{CA85D4E7-C482-4BAC-85C4-0CFBE3FAEA2F}" type="pres">
      <dgm:prSet presAssocID="{8B5A56C8-D3E6-4F3A-8A78-8BD4799021B2}" presName="sibTrans" presStyleLbl="sibTrans1D1" presStyleIdx="3" presStyleCnt="6"/>
      <dgm:spPr/>
    </dgm:pt>
    <dgm:pt modelId="{A77849D0-B722-42DB-9132-7D0D1AFA5802}" type="pres">
      <dgm:prSet presAssocID="{8B5A56C8-D3E6-4F3A-8A78-8BD4799021B2}" presName="connectorText" presStyleLbl="sibTrans1D1" presStyleIdx="3" presStyleCnt="6"/>
      <dgm:spPr/>
    </dgm:pt>
    <dgm:pt modelId="{007FD0FD-8B9C-4230-821F-C7DEC0FC589D}" type="pres">
      <dgm:prSet presAssocID="{12B142FA-F551-42E5-B1AD-47255B9B8D6B}" presName="node" presStyleLbl="node1" presStyleIdx="4" presStyleCnt="7">
        <dgm:presLayoutVars>
          <dgm:bulletEnabled val="1"/>
        </dgm:presLayoutVars>
      </dgm:prSet>
      <dgm:spPr/>
    </dgm:pt>
    <dgm:pt modelId="{A0928FBC-1F44-40CF-8CD0-C57D980DA677}" type="pres">
      <dgm:prSet presAssocID="{72ED9A5E-CDD0-4719-84FA-B394DF282D28}" presName="sibTrans" presStyleLbl="sibTrans1D1" presStyleIdx="4" presStyleCnt="6"/>
      <dgm:spPr/>
    </dgm:pt>
    <dgm:pt modelId="{26FFB2DE-2A88-4F47-A26B-002A9C97DD69}" type="pres">
      <dgm:prSet presAssocID="{72ED9A5E-CDD0-4719-84FA-B394DF282D28}" presName="connectorText" presStyleLbl="sibTrans1D1" presStyleIdx="4" presStyleCnt="6"/>
      <dgm:spPr/>
    </dgm:pt>
    <dgm:pt modelId="{895BEB89-321D-45FB-AAC4-D21BBAC2E1DC}" type="pres">
      <dgm:prSet presAssocID="{5A0B9600-AE6D-49E1-AA7D-A23CA12F6D7D}" presName="node" presStyleLbl="node1" presStyleIdx="5" presStyleCnt="7">
        <dgm:presLayoutVars>
          <dgm:bulletEnabled val="1"/>
        </dgm:presLayoutVars>
      </dgm:prSet>
      <dgm:spPr/>
    </dgm:pt>
    <dgm:pt modelId="{BE605BD4-654C-4F88-8935-3912A03E8091}" type="pres">
      <dgm:prSet presAssocID="{A2BBDB2A-22C4-4446-8878-F8D5C28AF869}" presName="sibTrans" presStyleLbl="sibTrans1D1" presStyleIdx="5" presStyleCnt="6"/>
      <dgm:spPr/>
    </dgm:pt>
    <dgm:pt modelId="{1234334F-EFEE-4542-B9B1-E8A64E58CCCE}" type="pres">
      <dgm:prSet presAssocID="{A2BBDB2A-22C4-4446-8878-F8D5C28AF869}" presName="connectorText" presStyleLbl="sibTrans1D1" presStyleIdx="5" presStyleCnt="6"/>
      <dgm:spPr/>
    </dgm:pt>
    <dgm:pt modelId="{14B77597-AB86-448D-99EE-AFFCA888829C}" type="pres">
      <dgm:prSet presAssocID="{D34549C7-D142-4A7C-A979-F7E32A6B3C7E}" presName="node" presStyleLbl="node1" presStyleIdx="6" presStyleCnt="7">
        <dgm:presLayoutVars>
          <dgm:bulletEnabled val="1"/>
        </dgm:presLayoutVars>
      </dgm:prSet>
      <dgm:spPr/>
    </dgm:pt>
  </dgm:ptLst>
  <dgm:cxnLst>
    <dgm:cxn modelId="{DADCA602-4407-45BB-BB55-9AEB7869ABD7}" type="presOf" srcId="{5A0B9600-AE6D-49E1-AA7D-A23CA12F6D7D}" destId="{895BEB89-321D-45FB-AAC4-D21BBAC2E1DC}" srcOrd="0" destOrd="0" presId="urn:microsoft.com/office/officeart/2016/7/layout/RepeatingBendingProcessNew"/>
    <dgm:cxn modelId="{C78D4905-4075-40B3-9E0D-91928BBD0AD1}" type="presOf" srcId="{8B5A56C8-D3E6-4F3A-8A78-8BD4799021B2}" destId="{A77849D0-B722-42DB-9132-7D0D1AFA5802}" srcOrd="1" destOrd="0" presId="urn:microsoft.com/office/officeart/2016/7/layout/RepeatingBendingProcessNew"/>
    <dgm:cxn modelId="{77A4B927-3D9C-4E53-A21C-C3343835DEB4}" type="presOf" srcId="{7B2EBF01-FB84-497B-B179-BAFB3B19C279}" destId="{743718D4-C371-46A7-BB58-23B456E37D51}" srcOrd="0" destOrd="0" presId="urn:microsoft.com/office/officeart/2016/7/layout/RepeatingBendingProcessNew"/>
    <dgm:cxn modelId="{476A602D-1040-4030-9505-0D9A89CA2BD5}" type="presOf" srcId="{91BFA489-DFBB-4910-96CA-C8E00478AF8F}" destId="{1E42C9DF-124F-4B73-813E-4DF36CC786FA}" srcOrd="0" destOrd="0" presId="urn:microsoft.com/office/officeart/2016/7/layout/RepeatingBendingProcessNew"/>
    <dgm:cxn modelId="{775B592E-F89A-404F-96B8-65435369A751}" srcId="{3BFA6131-0F0D-4FC7-B8BD-E4C7C762E710}" destId="{7B2EBF01-FB84-497B-B179-BAFB3B19C279}" srcOrd="1" destOrd="0" parTransId="{40A25336-9009-47B6-AD8A-0B25D44CEE2E}" sibTransId="{B2E79B97-01E3-4EE2-A566-CDA22A15D54B}"/>
    <dgm:cxn modelId="{90838A30-E4C3-4973-A02C-84F7A4F7B54C}" type="presOf" srcId="{47199335-4FC0-405B-95E5-EC0A446A4CB6}" destId="{E7E0F32B-5CC8-45C5-8412-79FDFDFEFF73}" srcOrd="1" destOrd="0" presId="urn:microsoft.com/office/officeart/2016/7/layout/RepeatingBendingProcessNew"/>
    <dgm:cxn modelId="{77061235-D27C-4415-8276-4663E27F1AE3}" type="presOf" srcId="{A2BBDB2A-22C4-4446-8878-F8D5C28AF869}" destId="{1234334F-EFEE-4542-B9B1-E8A64E58CCCE}" srcOrd="1" destOrd="0" presId="urn:microsoft.com/office/officeart/2016/7/layout/RepeatingBendingProcessNew"/>
    <dgm:cxn modelId="{06F00140-744B-41BB-8972-2788802D7AE6}" srcId="{3BFA6131-0F0D-4FC7-B8BD-E4C7C762E710}" destId="{5A0B9600-AE6D-49E1-AA7D-A23CA12F6D7D}" srcOrd="5" destOrd="0" parTransId="{69FC815E-A86D-457B-B432-ECA0D5D6EAE6}" sibTransId="{A2BBDB2A-22C4-4446-8878-F8D5C28AF869}"/>
    <dgm:cxn modelId="{C570B648-FC39-47CC-9302-0D5C4A5AF810}" type="presOf" srcId="{72ED9A5E-CDD0-4719-84FA-B394DF282D28}" destId="{A0928FBC-1F44-40CF-8CD0-C57D980DA677}" srcOrd="0" destOrd="0" presId="urn:microsoft.com/office/officeart/2016/7/layout/RepeatingBendingProcessNew"/>
    <dgm:cxn modelId="{A034A16E-CE14-4B8F-8F09-E238628B30C2}" type="presOf" srcId="{B2E79B97-01E3-4EE2-A566-CDA22A15D54B}" destId="{F0EFDD3B-E137-4254-8988-EC8C6459B26F}" srcOrd="0" destOrd="0" presId="urn:microsoft.com/office/officeart/2016/7/layout/RepeatingBendingProcessNew"/>
    <dgm:cxn modelId="{70EB2F6F-21CF-4F51-AA98-5AB659105DE4}" type="presOf" srcId="{A2BBDB2A-22C4-4446-8878-F8D5C28AF869}" destId="{BE605BD4-654C-4F88-8935-3912A03E8091}" srcOrd="0" destOrd="0" presId="urn:microsoft.com/office/officeart/2016/7/layout/RepeatingBendingProcessNew"/>
    <dgm:cxn modelId="{F39F8953-5203-4DB6-ABCC-2DB0EF343BA4}" type="presOf" srcId="{3BFA6131-0F0D-4FC7-B8BD-E4C7C762E710}" destId="{DBA47362-BB49-42B4-B0E9-B6D3FC67D9D8}" srcOrd="0" destOrd="0" presId="urn:microsoft.com/office/officeart/2016/7/layout/RepeatingBendingProcessNew"/>
    <dgm:cxn modelId="{326A9759-2A0F-478E-B760-BAC5F17041FE}" type="presOf" srcId="{336A4D6C-0A93-425A-809D-F76DD955E4C0}" destId="{18656543-E1AA-48A5-8437-142CA3D7FB3D}" srcOrd="0" destOrd="0" presId="urn:microsoft.com/office/officeart/2016/7/layout/RepeatingBendingProcessNew"/>
    <dgm:cxn modelId="{355A677B-4047-4FAF-8026-92F79F536F66}" type="presOf" srcId="{47199335-4FC0-405B-95E5-EC0A446A4CB6}" destId="{08AB046C-46E0-49C0-91B6-3C63DDE3DE4C}" srcOrd="0" destOrd="0" presId="urn:microsoft.com/office/officeart/2016/7/layout/RepeatingBendingProcessNew"/>
    <dgm:cxn modelId="{9D853286-2BD7-4785-B274-C3527ABEC817}" srcId="{3BFA6131-0F0D-4FC7-B8BD-E4C7C762E710}" destId="{91BFA489-DFBB-4910-96CA-C8E00478AF8F}" srcOrd="0" destOrd="0" parTransId="{2BD3F04C-74F4-4CB7-972B-1E2A1D1217B3}" sibTransId="{47199335-4FC0-405B-95E5-EC0A446A4CB6}"/>
    <dgm:cxn modelId="{0D6BC98C-8708-4B5C-89F2-3D04E51F79AB}" srcId="{3BFA6131-0F0D-4FC7-B8BD-E4C7C762E710}" destId="{25D4BA07-625B-4D0B-9554-C5F1FDEA831B}" srcOrd="2" destOrd="0" parTransId="{3AF6D602-A343-4E10-ABE8-5146BBE6C2EC}" sibTransId="{77643555-9207-424D-A46E-EC8AAD0E18A3}"/>
    <dgm:cxn modelId="{A3A37F8D-4F69-4326-B23B-B6E3AC58F428}" srcId="{3BFA6131-0F0D-4FC7-B8BD-E4C7C762E710}" destId="{D34549C7-D142-4A7C-A979-F7E32A6B3C7E}" srcOrd="6" destOrd="0" parTransId="{6259F01D-3251-4240-9638-5A8303D32843}" sibTransId="{5B57CC75-CD82-43AB-8953-3A28BEA71109}"/>
    <dgm:cxn modelId="{CB6B19A7-FA65-47DB-8B32-8D154BCE7B4D}" type="presOf" srcId="{72ED9A5E-CDD0-4719-84FA-B394DF282D28}" destId="{26FFB2DE-2A88-4F47-A26B-002A9C97DD69}" srcOrd="1" destOrd="0" presId="urn:microsoft.com/office/officeart/2016/7/layout/RepeatingBendingProcessNew"/>
    <dgm:cxn modelId="{C589DDAA-09B6-4C84-9A5B-AC7CACAFDC99}" type="presOf" srcId="{77643555-9207-424D-A46E-EC8AAD0E18A3}" destId="{8FC9DB04-9898-43A3-9D8E-3584F777E9C5}" srcOrd="0" destOrd="0" presId="urn:microsoft.com/office/officeart/2016/7/layout/RepeatingBendingProcessNew"/>
    <dgm:cxn modelId="{BC5A8DC2-BC9E-4DE1-BFAA-1D8CE7F304CA}" type="presOf" srcId="{8B5A56C8-D3E6-4F3A-8A78-8BD4799021B2}" destId="{CA85D4E7-C482-4BAC-85C4-0CFBE3FAEA2F}" srcOrd="0" destOrd="0" presId="urn:microsoft.com/office/officeart/2016/7/layout/RepeatingBendingProcessNew"/>
    <dgm:cxn modelId="{966F37C3-2924-4393-A10A-FCFE4CB916FA}" srcId="{3BFA6131-0F0D-4FC7-B8BD-E4C7C762E710}" destId="{12B142FA-F551-42E5-B1AD-47255B9B8D6B}" srcOrd="4" destOrd="0" parTransId="{892EFF6A-A60E-4289-95D5-F7A9CED9FEE0}" sibTransId="{72ED9A5E-CDD0-4719-84FA-B394DF282D28}"/>
    <dgm:cxn modelId="{835D73C7-A62A-4EFC-A3C2-AA7DA86CFE5A}" type="presOf" srcId="{B2E79B97-01E3-4EE2-A566-CDA22A15D54B}" destId="{1DB1BF45-C80E-4E2A-BF1B-4F8626B581A1}" srcOrd="1" destOrd="0" presId="urn:microsoft.com/office/officeart/2016/7/layout/RepeatingBendingProcessNew"/>
    <dgm:cxn modelId="{81CDD6D4-D875-45EB-BC4C-8E874BE64967}" type="presOf" srcId="{D34549C7-D142-4A7C-A979-F7E32A6B3C7E}" destId="{14B77597-AB86-448D-99EE-AFFCA888829C}" srcOrd="0" destOrd="0" presId="urn:microsoft.com/office/officeart/2016/7/layout/RepeatingBendingProcessNew"/>
    <dgm:cxn modelId="{E3EC34D6-05BD-4D7C-943D-7A6A31F87661}" type="presOf" srcId="{25D4BA07-625B-4D0B-9554-C5F1FDEA831B}" destId="{F3708FD5-4D73-4EDA-95EB-5D031A9BEEBE}" srcOrd="0" destOrd="0" presId="urn:microsoft.com/office/officeart/2016/7/layout/RepeatingBendingProcessNew"/>
    <dgm:cxn modelId="{03ED09F9-F91A-49EA-9E6C-E22F220D3B32}" type="presOf" srcId="{12B142FA-F551-42E5-B1AD-47255B9B8D6B}" destId="{007FD0FD-8B9C-4230-821F-C7DEC0FC589D}" srcOrd="0" destOrd="0" presId="urn:microsoft.com/office/officeart/2016/7/layout/RepeatingBendingProcessNew"/>
    <dgm:cxn modelId="{676284FB-5D5F-4113-8159-AB443B193E6E}" srcId="{3BFA6131-0F0D-4FC7-B8BD-E4C7C762E710}" destId="{336A4D6C-0A93-425A-809D-F76DD955E4C0}" srcOrd="3" destOrd="0" parTransId="{73110A34-3163-4737-BF4C-CE4332410D08}" sibTransId="{8B5A56C8-D3E6-4F3A-8A78-8BD4799021B2}"/>
    <dgm:cxn modelId="{4169BDFB-DDD6-493D-BE04-81FE531638F7}" type="presOf" srcId="{77643555-9207-424D-A46E-EC8AAD0E18A3}" destId="{3625E914-59B4-461C-B2E8-521F9AE53E21}" srcOrd="1" destOrd="0" presId="urn:microsoft.com/office/officeart/2016/7/layout/RepeatingBendingProcessNew"/>
    <dgm:cxn modelId="{05E15563-F8CE-4864-AEFF-D5DBB1677E8D}" type="presParOf" srcId="{DBA47362-BB49-42B4-B0E9-B6D3FC67D9D8}" destId="{1E42C9DF-124F-4B73-813E-4DF36CC786FA}" srcOrd="0" destOrd="0" presId="urn:microsoft.com/office/officeart/2016/7/layout/RepeatingBendingProcessNew"/>
    <dgm:cxn modelId="{40AADC02-C099-4885-AFBA-0888A76FE8FA}" type="presParOf" srcId="{DBA47362-BB49-42B4-B0E9-B6D3FC67D9D8}" destId="{08AB046C-46E0-49C0-91B6-3C63DDE3DE4C}" srcOrd="1" destOrd="0" presId="urn:microsoft.com/office/officeart/2016/7/layout/RepeatingBendingProcessNew"/>
    <dgm:cxn modelId="{4252E8FC-057D-4D4C-BE43-C62947B7FB2F}" type="presParOf" srcId="{08AB046C-46E0-49C0-91B6-3C63DDE3DE4C}" destId="{E7E0F32B-5CC8-45C5-8412-79FDFDFEFF73}" srcOrd="0" destOrd="0" presId="urn:microsoft.com/office/officeart/2016/7/layout/RepeatingBendingProcessNew"/>
    <dgm:cxn modelId="{D6A7A692-E3F5-4286-99BB-844D2652B396}" type="presParOf" srcId="{DBA47362-BB49-42B4-B0E9-B6D3FC67D9D8}" destId="{743718D4-C371-46A7-BB58-23B456E37D51}" srcOrd="2" destOrd="0" presId="urn:microsoft.com/office/officeart/2016/7/layout/RepeatingBendingProcessNew"/>
    <dgm:cxn modelId="{5F21FE72-BF1E-4B47-A718-307D66AA9641}" type="presParOf" srcId="{DBA47362-BB49-42B4-B0E9-B6D3FC67D9D8}" destId="{F0EFDD3B-E137-4254-8988-EC8C6459B26F}" srcOrd="3" destOrd="0" presId="urn:microsoft.com/office/officeart/2016/7/layout/RepeatingBendingProcessNew"/>
    <dgm:cxn modelId="{05922C08-B57D-40FE-8FE3-763F4992F3B4}" type="presParOf" srcId="{F0EFDD3B-E137-4254-8988-EC8C6459B26F}" destId="{1DB1BF45-C80E-4E2A-BF1B-4F8626B581A1}" srcOrd="0" destOrd="0" presId="urn:microsoft.com/office/officeart/2016/7/layout/RepeatingBendingProcessNew"/>
    <dgm:cxn modelId="{CA4E125D-422F-426F-8B7D-68DD4FF4DE2E}" type="presParOf" srcId="{DBA47362-BB49-42B4-B0E9-B6D3FC67D9D8}" destId="{F3708FD5-4D73-4EDA-95EB-5D031A9BEEBE}" srcOrd="4" destOrd="0" presId="urn:microsoft.com/office/officeart/2016/7/layout/RepeatingBendingProcessNew"/>
    <dgm:cxn modelId="{8B36B9E7-BF09-4438-8E67-1F567B2B680D}" type="presParOf" srcId="{DBA47362-BB49-42B4-B0E9-B6D3FC67D9D8}" destId="{8FC9DB04-9898-43A3-9D8E-3584F777E9C5}" srcOrd="5" destOrd="0" presId="urn:microsoft.com/office/officeart/2016/7/layout/RepeatingBendingProcessNew"/>
    <dgm:cxn modelId="{E198DFCD-4EC9-4B7A-9A2D-B330FB299A18}" type="presParOf" srcId="{8FC9DB04-9898-43A3-9D8E-3584F777E9C5}" destId="{3625E914-59B4-461C-B2E8-521F9AE53E21}" srcOrd="0" destOrd="0" presId="urn:microsoft.com/office/officeart/2016/7/layout/RepeatingBendingProcessNew"/>
    <dgm:cxn modelId="{27B2871A-D226-4A8D-95EF-FE3CE2E3AE17}" type="presParOf" srcId="{DBA47362-BB49-42B4-B0E9-B6D3FC67D9D8}" destId="{18656543-E1AA-48A5-8437-142CA3D7FB3D}" srcOrd="6" destOrd="0" presId="urn:microsoft.com/office/officeart/2016/7/layout/RepeatingBendingProcessNew"/>
    <dgm:cxn modelId="{0FAF508A-ADA5-40B4-B177-CFF1E815D125}" type="presParOf" srcId="{DBA47362-BB49-42B4-B0E9-B6D3FC67D9D8}" destId="{CA85D4E7-C482-4BAC-85C4-0CFBE3FAEA2F}" srcOrd="7" destOrd="0" presId="urn:microsoft.com/office/officeart/2016/7/layout/RepeatingBendingProcessNew"/>
    <dgm:cxn modelId="{2EDA6659-82CC-4DFB-86DC-7448EE6BBBD1}" type="presParOf" srcId="{CA85D4E7-C482-4BAC-85C4-0CFBE3FAEA2F}" destId="{A77849D0-B722-42DB-9132-7D0D1AFA5802}" srcOrd="0" destOrd="0" presId="urn:microsoft.com/office/officeart/2016/7/layout/RepeatingBendingProcessNew"/>
    <dgm:cxn modelId="{94078BF0-0477-4877-8BF9-211C7BA23BE6}" type="presParOf" srcId="{DBA47362-BB49-42B4-B0E9-B6D3FC67D9D8}" destId="{007FD0FD-8B9C-4230-821F-C7DEC0FC589D}" srcOrd="8" destOrd="0" presId="urn:microsoft.com/office/officeart/2016/7/layout/RepeatingBendingProcessNew"/>
    <dgm:cxn modelId="{A3B0FD9A-B8A4-4970-B8C2-2EC635329A4F}" type="presParOf" srcId="{DBA47362-BB49-42B4-B0E9-B6D3FC67D9D8}" destId="{A0928FBC-1F44-40CF-8CD0-C57D980DA677}" srcOrd="9" destOrd="0" presId="urn:microsoft.com/office/officeart/2016/7/layout/RepeatingBendingProcessNew"/>
    <dgm:cxn modelId="{9E08695C-130B-416A-B83F-194F71E4C441}" type="presParOf" srcId="{A0928FBC-1F44-40CF-8CD0-C57D980DA677}" destId="{26FFB2DE-2A88-4F47-A26B-002A9C97DD69}" srcOrd="0" destOrd="0" presId="urn:microsoft.com/office/officeart/2016/7/layout/RepeatingBendingProcessNew"/>
    <dgm:cxn modelId="{1153386D-F86A-4155-9900-9E687F0E8FB3}" type="presParOf" srcId="{DBA47362-BB49-42B4-B0E9-B6D3FC67D9D8}" destId="{895BEB89-321D-45FB-AAC4-D21BBAC2E1DC}" srcOrd="10" destOrd="0" presId="urn:microsoft.com/office/officeart/2016/7/layout/RepeatingBendingProcessNew"/>
    <dgm:cxn modelId="{8190BA89-FF76-415E-B8C3-737CA7FA2343}" type="presParOf" srcId="{DBA47362-BB49-42B4-B0E9-B6D3FC67D9D8}" destId="{BE605BD4-654C-4F88-8935-3912A03E8091}" srcOrd="11" destOrd="0" presId="urn:microsoft.com/office/officeart/2016/7/layout/RepeatingBendingProcessNew"/>
    <dgm:cxn modelId="{61EFD11D-BE0A-4BB5-8F98-B2CB37320145}" type="presParOf" srcId="{BE605BD4-654C-4F88-8935-3912A03E8091}" destId="{1234334F-EFEE-4542-B9B1-E8A64E58CCCE}" srcOrd="0" destOrd="0" presId="urn:microsoft.com/office/officeart/2016/7/layout/RepeatingBendingProcessNew"/>
    <dgm:cxn modelId="{FE8DF47E-31F7-4026-811E-4AA5712EF9A5}" type="presParOf" srcId="{DBA47362-BB49-42B4-B0E9-B6D3FC67D9D8}" destId="{14B77597-AB86-448D-99EE-AFFCA888829C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6E81A9-D7B6-4851-AC66-70F32042B83B}" type="doc">
      <dgm:prSet loTypeId="urn:microsoft.com/office/officeart/2008/layout/LinedLis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C00E8D81-E507-42DF-9EA7-99EEBBA808F0}">
      <dgm:prSet/>
      <dgm:spPr/>
      <dgm:t>
        <a:bodyPr/>
        <a:lstStyle/>
        <a:p>
          <a:r>
            <a:rPr lang="en-GB" dirty="0"/>
            <a:t>Team in workplaces is when a group of employees come together to complete a specific task . </a:t>
          </a:r>
          <a:endParaRPr lang="en-US" dirty="0"/>
        </a:p>
      </dgm:t>
    </dgm:pt>
    <dgm:pt modelId="{46B763A5-EBD8-47BB-910F-54F63D7E2847}" type="parTrans" cxnId="{1E93A0C6-7A29-47D7-BA3A-C767A8EACD1D}">
      <dgm:prSet/>
      <dgm:spPr/>
      <dgm:t>
        <a:bodyPr/>
        <a:lstStyle/>
        <a:p>
          <a:endParaRPr lang="en-US"/>
        </a:p>
      </dgm:t>
    </dgm:pt>
    <dgm:pt modelId="{68AC912E-A258-4529-AE8C-8264C3DD29A8}" type="sibTrans" cxnId="{1E93A0C6-7A29-47D7-BA3A-C767A8EACD1D}">
      <dgm:prSet/>
      <dgm:spPr/>
      <dgm:t>
        <a:bodyPr/>
        <a:lstStyle/>
        <a:p>
          <a:endParaRPr lang="en-US"/>
        </a:p>
      </dgm:t>
    </dgm:pt>
    <dgm:pt modelId="{A010FBAC-8B2E-4E6E-9BDB-FCC8E9F41BE4}">
      <dgm:prSet/>
      <dgm:spPr/>
      <dgm:t>
        <a:bodyPr/>
        <a:lstStyle/>
        <a:p>
          <a:r>
            <a:rPr lang="en-GB"/>
            <a:t>Working in teamwork increases motivation and people are more likely to come together and accomplish a difficult task together as a group and they enjoy while working together.</a:t>
          </a:r>
          <a:endParaRPr lang="en-US"/>
        </a:p>
      </dgm:t>
    </dgm:pt>
    <dgm:pt modelId="{70C40231-748F-4F85-97C6-C0BAB964CA56}" type="parTrans" cxnId="{0F1D5AB9-9E32-42FA-B5E3-C1F5569D68AD}">
      <dgm:prSet/>
      <dgm:spPr/>
      <dgm:t>
        <a:bodyPr/>
        <a:lstStyle/>
        <a:p>
          <a:endParaRPr lang="en-US"/>
        </a:p>
      </dgm:t>
    </dgm:pt>
    <dgm:pt modelId="{EE95D0AB-5717-4E2B-A79E-3BBB5169629A}" type="sibTrans" cxnId="{0F1D5AB9-9E32-42FA-B5E3-C1F5569D68AD}">
      <dgm:prSet/>
      <dgm:spPr/>
      <dgm:t>
        <a:bodyPr/>
        <a:lstStyle/>
        <a:p>
          <a:endParaRPr lang="en-US"/>
        </a:p>
      </dgm:t>
    </dgm:pt>
    <dgm:pt modelId="{40C33A43-F4B4-48B9-91C3-E4D751318E8F}" type="pres">
      <dgm:prSet presAssocID="{DD6E81A9-D7B6-4851-AC66-70F32042B83B}" presName="vert0" presStyleCnt="0">
        <dgm:presLayoutVars>
          <dgm:dir/>
          <dgm:animOne val="branch"/>
          <dgm:animLvl val="lvl"/>
        </dgm:presLayoutVars>
      </dgm:prSet>
      <dgm:spPr/>
    </dgm:pt>
    <dgm:pt modelId="{F1FF2123-51D9-4F95-B585-0E1D00B756EF}" type="pres">
      <dgm:prSet presAssocID="{C00E8D81-E507-42DF-9EA7-99EEBBA808F0}" presName="thickLine" presStyleLbl="alignNode1" presStyleIdx="0" presStyleCnt="2"/>
      <dgm:spPr/>
    </dgm:pt>
    <dgm:pt modelId="{48BAC526-D66D-4220-A401-98A04C3BD4B7}" type="pres">
      <dgm:prSet presAssocID="{C00E8D81-E507-42DF-9EA7-99EEBBA808F0}" presName="horz1" presStyleCnt="0"/>
      <dgm:spPr/>
    </dgm:pt>
    <dgm:pt modelId="{1DB2E882-DF97-42FC-84C3-6182BFD73B30}" type="pres">
      <dgm:prSet presAssocID="{C00E8D81-E507-42DF-9EA7-99EEBBA808F0}" presName="tx1" presStyleLbl="revTx" presStyleIdx="0" presStyleCnt="2"/>
      <dgm:spPr/>
    </dgm:pt>
    <dgm:pt modelId="{9B73C542-5B0D-4E09-BD7F-558D058B0C2C}" type="pres">
      <dgm:prSet presAssocID="{C00E8D81-E507-42DF-9EA7-99EEBBA808F0}" presName="vert1" presStyleCnt="0"/>
      <dgm:spPr/>
    </dgm:pt>
    <dgm:pt modelId="{C65B96F9-D595-49EF-9FD1-2DF789A8D837}" type="pres">
      <dgm:prSet presAssocID="{A010FBAC-8B2E-4E6E-9BDB-FCC8E9F41BE4}" presName="thickLine" presStyleLbl="alignNode1" presStyleIdx="1" presStyleCnt="2"/>
      <dgm:spPr/>
    </dgm:pt>
    <dgm:pt modelId="{61C4C465-CA79-4E55-A430-3BE35B79DDA5}" type="pres">
      <dgm:prSet presAssocID="{A010FBAC-8B2E-4E6E-9BDB-FCC8E9F41BE4}" presName="horz1" presStyleCnt="0"/>
      <dgm:spPr/>
    </dgm:pt>
    <dgm:pt modelId="{AE316CCA-9143-42C2-A314-0E923AF63769}" type="pres">
      <dgm:prSet presAssocID="{A010FBAC-8B2E-4E6E-9BDB-FCC8E9F41BE4}" presName="tx1" presStyleLbl="revTx" presStyleIdx="1" presStyleCnt="2"/>
      <dgm:spPr/>
    </dgm:pt>
    <dgm:pt modelId="{621C6637-3C5A-4792-9821-4803EAA89869}" type="pres">
      <dgm:prSet presAssocID="{A010FBAC-8B2E-4E6E-9BDB-FCC8E9F41BE4}" presName="vert1" presStyleCnt="0"/>
      <dgm:spPr/>
    </dgm:pt>
  </dgm:ptLst>
  <dgm:cxnLst>
    <dgm:cxn modelId="{3D66C204-79C7-48E1-9F0C-A5135D609F21}" type="presOf" srcId="{DD6E81A9-D7B6-4851-AC66-70F32042B83B}" destId="{40C33A43-F4B4-48B9-91C3-E4D751318E8F}" srcOrd="0" destOrd="0" presId="urn:microsoft.com/office/officeart/2008/layout/LinedList"/>
    <dgm:cxn modelId="{C41BE00F-6BBA-4AEA-8A14-032530A06B57}" type="presOf" srcId="{A010FBAC-8B2E-4E6E-9BDB-FCC8E9F41BE4}" destId="{AE316CCA-9143-42C2-A314-0E923AF63769}" srcOrd="0" destOrd="0" presId="urn:microsoft.com/office/officeart/2008/layout/LinedList"/>
    <dgm:cxn modelId="{BDA74AAE-C64E-49C4-B965-EC3989AF6D90}" type="presOf" srcId="{C00E8D81-E507-42DF-9EA7-99EEBBA808F0}" destId="{1DB2E882-DF97-42FC-84C3-6182BFD73B30}" srcOrd="0" destOrd="0" presId="urn:microsoft.com/office/officeart/2008/layout/LinedList"/>
    <dgm:cxn modelId="{0F1D5AB9-9E32-42FA-B5E3-C1F5569D68AD}" srcId="{DD6E81A9-D7B6-4851-AC66-70F32042B83B}" destId="{A010FBAC-8B2E-4E6E-9BDB-FCC8E9F41BE4}" srcOrd="1" destOrd="0" parTransId="{70C40231-748F-4F85-97C6-C0BAB964CA56}" sibTransId="{EE95D0AB-5717-4E2B-A79E-3BBB5169629A}"/>
    <dgm:cxn modelId="{1E93A0C6-7A29-47D7-BA3A-C767A8EACD1D}" srcId="{DD6E81A9-D7B6-4851-AC66-70F32042B83B}" destId="{C00E8D81-E507-42DF-9EA7-99EEBBA808F0}" srcOrd="0" destOrd="0" parTransId="{46B763A5-EBD8-47BB-910F-54F63D7E2847}" sibTransId="{68AC912E-A258-4529-AE8C-8264C3DD29A8}"/>
    <dgm:cxn modelId="{FFC66BDA-B6B1-4291-A1AB-7AD88FA6A3FD}" type="presParOf" srcId="{40C33A43-F4B4-48B9-91C3-E4D751318E8F}" destId="{F1FF2123-51D9-4F95-B585-0E1D00B756EF}" srcOrd="0" destOrd="0" presId="urn:microsoft.com/office/officeart/2008/layout/LinedList"/>
    <dgm:cxn modelId="{440E7B17-0CEA-49D1-9CA1-E2F37E2EE9CC}" type="presParOf" srcId="{40C33A43-F4B4-48B9-91C3-E4D751318E8F}" destId="{48BAC526-D66D-4220-A401-98A04C3BD4B7}" srcOrd="1" destOrd="0" presId="urn:microsoft.com/office/officeart/2008/layout/LinedList"/>
    <dgm:cxn modelId="{B3397E07-0999-4DAE-8570-0ACB3E912513}" type="presParOf" srcId="{48BAC526-D66D-4220-A401-98A04C3BD4B7}" destId="{1DB2E882-DF97-42FC-84C3-6182BFD73B30}" srcOrd="0" destOrd="0" presId="urn:microsoft.com/office/officeart/2008/layout/LinedList"/>
    <dgm:cxn modelId="{D96EC7AF-6410-4124-9E35-3AD169A85341}" type="presParOf" srcId="{48BAC526-D66D-4220-A401-98A04C3BD4B7}" destId="{9B73C542-5B0D-4E09-BD7F-558D058B0C2C}" srcOrd="1" destOrd="0" presId="urn:microsoft.com/office/officeart/2008/layout/LinedList"/>
    <dgm:cxn modelId="{696D1E21-9F42-4D71-9949-26105118F62E}" type="presParOf" srcId="{40C33A43-F4B4-48B9-91C3-E4D751318E8F}" destId="{C65B96F9-D595-49EF-9FD1-2DF789A8D837}" srcOrd="2" destOrd="0" presId="urn:microsoft.com/office/officeart/2008/layout/LinedList"/>
    <dgm:cxn modelId="{BFEA2229-86C3-4A56-A374-2906119FE5F5}" type="presParOf" srcId="{40C33A43-F4B4-48B9-91C3-E4D751318E8F}" destId="{61C4C465-CA79-4E55-A430-3BE35B79DDA5}" srcOrd="3" destOrd="0" presId="urn:microsoft.com/office/officeart/2008/layout/LinedList"/>
    <dgm:cxn modelId="{F0D35C8C-F5B3-43D7-A479-281D9E51763B}" type="presParOf" srcId="{61C4C465-CA79-4E55-A430-3BE35B79DDA5}" destId="{AE316CCA-9143-42C2-A314-0E923AF63769}" srcOrd="0" destOrd="0" presId="urn:microsoft.com/office/officeart/2008/layout/LinedList"/>
    <dgm:cxn modelId="{4C887FFA-3396-482F-84E2-F461335F3FDB}" type="presParOf" srcId="{61C4C465-CA79-4E55-A430-3BE35B79DDA5}" destId="{621C6637-3C5A-4792-9821-4803EAA8986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12EA05-B477-4E76-88DD-7E90958DF04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B721EE9-2E79-4D68-936C-035A7C15138F}">
      <dgm:prSet/>
      <dgm:spPr/>
      <dgm:t>
        <a:bodyPr/>
        <a:lstStyle/>
        <a:p>
          <a:pPr>
            <a:defRPr cap="all"/>
          </a:pPr>
          <a:r>
            <a:rPr lang="en-GB"/>
            <a:t>Strong communication</a:t>
          </a:r>
          <a:endParaRPr lang="en-US"/>
        </a:p>
      </dgm:t>
    </dgm:pt>
    <dgm:pt modelId="{37D675C6-DCC6-4F78-8DA3-BC0E6610E4F2}" type="parTrans" cxnId="{201FD5D4-1C8A-4A9B-BA97-F463DB4F6302}">
      <dgm:prSet/>
      <dgm:spPr/>
      <dgm:t>
        <a:bodyPr/>
        <a:lstStyle/>
        <a:p>
          <a:endParaRPr lang="en-US"/>
        </a:p>
      </dgm:t>
    </dgm:pt>
    <dgm:pt modelId="{644BF803-8FF4-4E91-8810-F3F451E2678C}" type="sibTrans" cxnId="{201FD5D4-1C8A-4A9B-BA97-F463DB4F6302}">
      <dgm:prSet/>
      <dgm:spPr/>
      <dgm:t>
        <a:bodyPr/>
        <a:lstStyle/>
        <a:p>
          <a:endParaRPr lang="en-US"/>
        </a:p>
      </dgm:t>
    </dgm:pt>
    <dgm:pt modelId="{8BE7993F-8429-4CDE-A89E-E47376A1B562}">
      <dgm:prSet/>
      <dgm:spPr/>
      <dgm:t>
        <a:bodyPr/>
        <a:lstStyle/>
        <a:p>
          <a:pPr>
            <a:defRPr cap="all"/>
          </a:pPr>
          <a:r>
            <a:rPr lang="en-GB"/>
            <a:t>Strong Leadership </a:t>
          </a:r>
          <a:endParaRPr lang="en-US"/>
        </a:p>
      </dgm:t>
    </dgm:pt>
    <dgm:pt modelId="{C3702FC8-3428-4814-B894-E2873CC256C2}" type="parTrans" cxnId="{0DBF8611-4C07-4039-A5DE-210437DD8C0A}">
      <dgm:prSet/>
      <dgm:spPr/>
      <dgm:t>
        <a:bodyPr/>
        <a:lstStyle/>
        <a:p>
          <a:endParaRPr lang="en-US"/>
        </a:p>
      </dgm:t>
    </dgm:pt>
    <dgm:pt modelId="{AA8A38A4-3743-432F-AB9D-5A31B3BA0CDE}" type="sibTrans" cxnId="{0DBF8611-4C07-4039-A5DE-210437DD8C0A}">
      <dgm:prSet/>
      <dgm:spPr/>
      <dgm:t>
        <a:bodyPr/>
        <a:lstStyle/>
        <a:p>
          <a:endParaRPr lang="en-US"/>
        </a:p>
      </dgm:t>
    </dgm:pt>
    <dgm:pt modelId="{3EED510B-7142-4B62-A97C-D59AC5A7D0BF}">
      <dgm:prSet/>
      <dgm:spPr/>
      <dgm:t>
        <a:bodyPr/>
        <a:lstStyle/>
        <a:p>
          <a:pPr>
            <a:defRPr cap="all"/>
          </a:pPr>
          <a:r>
            <a:rPr lang="en-GB"/>
            <a:t>Clear Goals</a:t>
          </a:r>
          <a:endParaRPr lang="en-US"/>
        </a:p>
      </dgm:t>
    </dgm:pt>
    <dgm:pt modelId="{C9A875FC-1F2E-481E-A2F3-23687EA85727}" type="parTrans" cxnId="{1F11283A-8988-45A1-AB6C-6FF5CD9A63EF}">
      <dgm:prSet/>
      <dgm:spPr/>
      <dgm:t>
        <a:bodyPr/>
        <a:lstStyle/>
        <a:p>
          <a:endParaRPr lang="en-US"/>
        </a:p>
      </dgm:t>
    </dgm:pt>
    <dgm:pt modelId="{5EBED69A-C1F7-4633-921F-E1125267DF9A}" type="sibTrans" cxnId="{1F11283A-8988-45A1-AB6C-6FF5CD9A63EF}">
      <dgm:prSet/>
      <dgm:spPr/>
      <dgm:t>
        <a:bodyPr/>
        <a:lstStyle/>
        <a:p>
          <a:endParaRPr lang="en-US"/>
        </a:p>
      </dgm:t>
    </dgm:pt>
    <dgm:pt modelId="{B27797D5-D9FE-4DDD-B47E-3F75EE72EBCE}">
      <dgm:prSet/>
      <dgm:spPr/>
      <dgm:t>
        <a:bodyPr/>
        <a:lstStyle/>
        <a:p>
          <a:pPr>
            <a:defRPr cap="all"/>
          </a:pPr>
          <a:r>
            <a:rPr lang="en-GB"/>
            <a:t>Trust and respect</a:t>
          </a:r>
          <a:endParaRPr lang="en-US"/>
        </a:p>
      </dgm:t>
    </dgm:pt>
    <dgm:pt modelId="{8650308D-ED5F-4430-84E3-598172E0148D}" type="parTrans" cxnId="{97B8E8A0-83B0-4634-B907-7C93313111A8}">
      <dgm:prSet/>
      <dgm:spPr/>
      <dgm:t>
        <a:bodyPr/>
        <a:lstStyle/>
        <a:p>
          <a:endParaRPr lang="en-US"/>
        </a:p>
      </dgm:t>
    </dgm:pt>
    <dgm:pt modelId="{57281466-9025-4415-B991-967160E4E316}" type="sibTrans" cxnId="{97B8E8A0-83B0-4634-B907-7C93313111A8}">
      <dgm:prSet/>
      <dgm:spPr/>
      <dgm:t>
        <a:bodyPr/>
        <a:lstStyle/>
        <a:p>
          <a:endParaRPr lang="en-US"/>
        </a:p>
      </dgm:t>
    </dgm:pt>
    <dgm:pt modelId="{2CAE60E5-334B-48B4-AB15-39CE8BA6C749}">
      <dgm:prSet/>
      <dgm:spPr/>
      <dgm:t>
        <a:bodyPr/>
        <a:lstStyle/>
        <a:p>
          <a:pPr>
            <a:defRPr cap="all"/>
          </a:pPr>
          <a:r>
            <a:rPr lang="en-GB"/>
            <a:t>Flexibility </a:t>
          </a:r>
          <a:endParaRPr lang="en-US"/>
        </a:p>
      </dgm:t>
    </dgm:pt>
    <dgm:pt modelId="{58DD4B9E-94F0-4359-A7A4-0181E48A8BDE}" type="parTrans" cxnId="{7B1FB7A1-FEF7-4693-9076-5DA30DA6F575}">
      <dgm:prSet/>
      <dgm:spPr/>
      <dgm:t>
        <a:bodyPr/>
        <a:lstStyle/>
        <a:p>
          <a:endParaRPr lang="en-US"/>
        </a:p>
      </dgm:t>
    </dgm:pt>
    <dgm:pt modelId="{7504DD12-241C-4724-81B1-D71BBCDDC01C}" type="sibTrans" cxnId="{7B1FB7A1-FEF7-4693-9076-5DA30DA6F575}">
      <dgm:prSet/>
      <dgm:spPr/>
      <dgm:t>
        <a:bodyPr/>
        <a:lstStyle/>
        <a:p>
          <a:endParaRPr lang="en-US"/>
        </a:p>
      </dgm:t>
    </dgm:pt>
    <dgm:pt modelId="{307D3F88-D34E-4DD9-9C68-1FA8300545E4}" type="pres">
      <dgm:prSet presAssocID="{6F12EA05-B477-4E76-88DD-7E90958DF04C}" presName="root" presStyleCnt="0">
        <dgm:presLayoutVars>
          <dgm:dir/>
          <dgm:resizeHandles val="exact"/>
        </dgm:presLayoutVars>
      </dgm:prSet>
      <dgm:spPr/>
    </dgm:pt>
    <dgm:pt modelId="{E5225B7A-3807-4F6D-8FA2-BBEC414B996C}" type="pres">
      <dgm:prSet presAssocID="{7B721EE9-2E79-4D68-936C-035A7C15138F}" presName="compNode" presStyleCnt="0"/>
      <dgm:spPr/>
    </dgm:pt>
    <dgm:pt modelId="{FB07D0B8-D5CF-4BDD-A8B6-CB4DBAED982F}" type="pres">
      <dgm:prSet presAssocID="{7B721EE9-2E79-4D68-936C-035A7C15138F}" presName="iconBgRect" presStyleLbl="bgShp" presStyleIdx="0" presStyleCnt="5"/>
      <dgm:spPr/>
    </dgm:pt>
    <dgm:pt modelId="{2D48E09D-19B3-4509-864F-D7CD0008A072}" type="pres">
      <dgm:prSet presAssocID="{7B721EE9-2E79-4D68-936C-035A7C15138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6860397-5CE3-4575-AC9D-5274E3FBBBC5}" type="pres">
      <dgm:prSet presAssocID="{7B721EE9-2E79-4D68-936C-035A7C15138F}" presName="spaceRect" presStyleCnt="0"/>
      <dgm:spPr/>
    </dgm:pt>
    <dgm:pt modelId="{235058AB-DE32-4ACE-A331-F6CC1BD70E16}" type="pres">
      <dgm:prSet presAssocID="{7B721EE9-2E79-4D68-936C-035A7C15138F}" presName="textRect" presStyleLbl="revTx" presStyleIdx="0" presStyleCnt="5">
        <dgm:presLayoutVars>
          <dgm:chMax val="1"/>
          <dgm:chPref val="1"/>
        </dgm:presLayoutVars>
      </dgm:prSet>
      <dgm:spPr/>
    </dgm:pt>
    <dgm:pt modelId="{33296A09-060C-4F6A-996E-009DE86BD539}" type="pres">
      <dgm:prSet presAssocID="{644BF803-8FF4-4E91-8810-F3F451E2678C}" presName="sibTrans" presStyleCnt="0"/>
      <dgm:spPr/>
    </dgm:pt>
    <dgm:pt modelId="{7D12820C-F877-4499-B992-49A3BE9A4633}" type="pres">
      <dgm:prSet presAssocID="{8BE7993F-8429-4CDE-A89E-E47376A1B562}" presName="compNode" presStyleCnt="0"/>
      <dgm:spPr/>
    </dgm:pt>
    <dgm:pt modelId="{826DCA64-200D-4CAD-A727-82B74471F2B4}" type="pres">
      <dgm:prSet presAssocID="{8BE7993F-8429-4CDE-A89E-E47376A1B562}" presName="iconBgRect" presStyleLbl="bgShp" presStyleIdx="1" presStyleCnt="5"/>
      <dgm:spPr/>
    </dgm:pt>
    <dgm:pt modelId="{20CED78B-B03A-4531-8564-9FE4804DC00E}" type="pres">
      <dgm:prSet presAssocID="{8BE7993F-8429-4CDE-A89E-E47376A1B56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94604B4-4DEF-4EB5-8924-87F40EBC75B0}" type="pres">
      <dgm:prSet presAssocID="{8BE7993F-8429-4CDE-A89E-E47376A1B562}" presName="spaceRect" presStyleCnt="0"/>
      <dgm:spPr/>
    </dgm:pt>
    <dgm:pt modelId="{CADB6FF1-0CC1-44A4-B63A-63733B50ED55}" type="pres">
      <dgm:prSet presAssocID="{8BE7993F-8429-4CDE-A89E-E47376A1B562}" presName="textRect" presStyleLbl="revTx" presStyleIdx="1" presStyleCnt="5">
        <dgm:presLayoutVars>
          <dgm:chMax val="1"/>
          <dgm:chPref val="1"/>
        </dgm:presLayoutVars>
      </dgm:prSet>
      <dgm:spPr/>
    </dgm:pt>
    <dgm:pt modelId="{AC4FFF86-603E-4A14-97F4-E97BFEA2BAD7}" type="pres">
      <dgm:prSet presAssocID="{AA8A38A4-3743-432F-AB9D-5A31B3BA0CDE}" presName="sibTrans" presStyleCnt="0"/>
      <dgm:spPr/>
    </dgm:pt>
    <dgm:pt modelId="{FE6AB763-FCD1-4B57-85C7-6BBE2C65181C}" type="pres">
      <dgm:prSet presAssocID="{3EED510B-7142-4B62-A97C-D59AC5A7D0BF}" presName="compNode" presStyleCnt="0"/>
      <dgm:spPr/>
    </dgm:pt>
    <dgm:pt modelId="{0A29F30F-BADA-41DD-83FD-23C02D63086C}" type="pres">
      <dgm:prSet presAssocID="{3EED510B-7142-4B62-A97C-D59AC5A7D0BF}" presName="iconBgRect" presStyleLbl="bgShp" presStyleIdx="2" presStyleCnt="5"/>
      <dgm:spPr/>
    </dgm:pt>
    <dgm:pt modelId="{1B6FA6EA-16E8-4C17-9872-BA7CC0FC505F}" type="pres">
      <dgm:prSet presAssocID="{3EED510B-7142-4B62-A97C-D59AC5A7D0B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31AA4AD-A47B-48AD-AD98-1BD17964F316}" type="pres">
      <dgm:prSet presAssocID="{3EED510B-7142-4B62-A97C-D59AC5A7D0BF}" presName="spaceRect" presStyleCnt="0"/>
      <dgm:spPr/>
    </dgm:pt>
    <dgm:pt modelId="{71FA5020-D9E2-45B3-9C58-018EC127F3C4}" type="pres">
      <dgm:prSet presAssocID="{3EED510B-7142-4B62-A97C-D59AC5A7D0BF}" presName="textRect" presStyleLbl="revTx" presStyleIdx="2" presStyleCnt="5">
        <dgm:presLayoutVars>
          <dgm:chMax val="1"/>
          <dgm:chPref val="1"/>
        </dgm:presLayoutVars>
      </dgm:prSet>
      <dgm:spPr/>
    </dgm:pt>
    <dgm:pt modelId="{5145BE3A-9665-4AD2-A27F-47752D3B6DAF}" type="pres">
      <dgm:prSet presAssocID="{5EBED69A-C1F7-4633-921F-E1125267DF9A}" presName="sibTrans" presStyleCnt="0"/>
      <dgm:spPr/>
    </dgm:pt>
    <dgm:pt modelId="{24058555-24E7-4336-B202-67AECF038C99}" type="pres">
      <dgm:prSet presAssocID="{B27797D5-D9FE-4DDD-B47E-3F75EE72EBCE}" presName="compNode" presStyleCnt="0"/>
      <dgm:spPr/>
    </dgm:pt>
    <dgm:pt modelId="{DDC5D408-CDC3-4DF0-9FCA-F87005B1A9DC}" type="pres">
      <dgm:prSet presAssocID="{B27797D5-D9FE-4DDD-B47E-3F75EE72EBCE}" presName="iconBgRect" presStyleLbl="bgShp" presStyleIdx="3" presStyleCnt="5"/>
      <dgm:spPr/>
    </dgm:pt>
    <dgm:pt modelId="{F4F21D1E-163D-4967-BFBB-9A47578A11A5}" type="pres">
      <dgm:prSet presAssocID="{B27797D5-D9FE-4DDD-B47E-3F75EE72EBC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68DC107-9D42-4A5A-A514-5CF2607AF858}" type="pres">
      <dgm:prSet presAssocID="{B27797D5-D9FE-4DDD-B47E-3F75EE72EBCE}" presName="spaceRect" presStyleCnt="0"/>
      <dgm:spPr/>
    </dgm:pt>
    <dgm:pt modelId="{4853EA8D-E9F2-460F-897B-4B97B0A98762}" type="pres">
      <dgm:prSet presAssocID="{B27797D5-D9FE-4DDD-B47E-3F75EE72EBCE}" presName="textRect" presStyleLbl="revTx" presStyleIdx="3" presStyleCnt="5">
        <dgm:presLayoutVars>
          <dgm:chMax val="1"/>
          <dgm:chPref val="1"/>
        </dgm:presLayoutVars>
      </dgm:prSet>
      <dgm:spPr/>
    </dgm:pt>
    <dgm:pt modelId="{6A6D0D56-104C-4A90-BB79-684251A37564}" type="pres">
      <dgm:prSet presAssocID="{57281466-9025-4415-B991-967160E4E316}" presName="sibTrans" presStyleCnt="0"/>
      <dgm:spPr/>
    </dgm:pt>
    <dgm:pt modelId="{D8AB564D-AB89-40B6-BE18-6CDFF741D099}" type="pres">
      <dgm:prSet presAssocID="{2CAE60E5-334B-48B4-AB15-39CE8BA6C749}" presName="compNode" presStyleCnt="0"/>
      <dgm:spPr/>
    </dgm:pt>
    <dgm:pt modelId="{B884F690-D3E5-4BE5-B326-488698C7A551}" type="pres">
      <dgm:prSet presAssocID="{2CAE60E5-334B-48B4-AB15-39CE8BA6C749}" presName="iconBgRect" presStyleLbl="bgShp" presStyleIdx="4" presStyleCnt="5"/>
      <dgm:spPr/>
    </dgm:pt>
    <dgm:pt modelId="{A5365810-51D3-4286-BFC4-C1095C8935AB}" type="pres">
      <dgm:prSet presAssocID="{2CAE60E5-334B-48B4-AB15-39CE8BA6C74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0703FECA-4840-4388-BACA-046183C353B4}" type="pres">
      <dgm:prSet presAssocID="{2CAE60E5-334B-48B4-AB15-39CE8BA6C749}" presName="spaceRect" presStyleCnt="0"/>
      <dgm:spPr/>
    </dgm:pt>
    <dgm:pt modelId="{88D89B69-180F-4D9E-8519-AA61B262ED38}" type="pres">
      <dgm:prSet presAssocID="{2CAE60E5-334B-48B4-AB15-39CE8BA6C74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B55FD0D-2BA2-4E06-9EC4-A556CA8EBD57}" type="presOf" srcId="{2CAE60E5-334B-48B4-AB15-39CE8BA6C749}" destId="{88D89B69-180F-4D9E-8519-AA61B262ED38}" srcOrd="0" destOrd="0" presId="urn:microsoft.com/office/officeart/2018/5/layout/IconCircleLabelList"/>
    <dgm:cxn modelId="{0DBF8611-4C07-4039-A5DE-210437DD8C0A}" srcId="{6F12EA05-B477-4E76-88DD-7E90958DF04C}" destId="{8BE7993F-8429-4CDE-A89E-E47376A1B562}" srcOrd="1" destOrd="0" parTransId="{C3702FC8-3428-4814-B894-E2873CC256C2}" sibTransId="{AA8A38A4-3743-432F-AB9D-5A31B3BA0CDE}"/>
    <dgm:cxn modelId="{1F11283A-8988-45A1-AB6C-6FF5CD9A63EF}" srcId="{6F12EA05-B477-4E76-88DD-7E90958DF04C}" destId="{3EED510B-7142-4B62-A97C-D59AC5A7D0BF}" srcOrd="2" destOrd="0" parTransId="{C9A875FC-1F2E-481E-A2F3-23687EA85727}" sibTransId="{5EBED69A-C1F7-4633-921F-E1125267DF9A}"/>
    <dgm:cxn modelId="{A7605C4B-02AD-44A3-80BD-3EAF9CF3B963}" type="presOf" srcId="{8BE7993F-8429-4CDE-A89E-E47376A1B562}" destId="{CADB6FF1-0CC1-44A4-B63A-63733B50ED55}" srcOrd="0" destOrd="0" presId="urn:microsoft.com/office/officeart/2018/5/layout/IconCircleLabelList"/>
    <dgm:cxn modelId="{2B970352-D12F-45EB-AFAD-AD86F10E3D06}" type="presOf" srcId="{3EED510B-7142-4B62-A97C-D59AC5A7D0BF}" destId="{71FA5020-D9E2-45B3-9C58-018EC127F3C4}" srcOrd="0" destOrd="0" presId="urn:microsoft.com/office/officeart/2018/5/layout/IconCircleLabelList"/>
    <dgm:cxn modelId="{DC063E72-F602-4E26-9F1F-071FA69FAF77}" type="presOf" srcId="{6F12EA05-B477-4E76-88DD-7E90958DF04C}" destId="{307D3F88-D34E-4DD9-9C68-1FA8300545E4}" srcOrd="0" destOrd="0" presId="urn:microsoft.com/office/officeart/2018/5/layout/IconCircleLabelList"/>
    <dgm:cxn modelId="{902C2A80-4771-4BF4-87FA-EAE5B48D4835}" type="presOf" srcId="{7B721EE9-2E79-4D68-936C-035A7C15138F}" destId="{235058AB-DE32-4ACE-A331-F6CC1BD70E16}" srcOrd="0" destOrd="0" presId="urn:microsoft.com/office/officeart/2018/5/layout/IconCircleLabelList"/>
    <dgm:cxn modelId="{97B8E8A0-83B0-4634-B907-7C93313111A8}" srcId="{6F12EA05-B477-4E76-88DD-7E90958DF04C}" destId="{B27797D5-D9FE-4DDD-B47E-3F75EE72EBCE}" srcOrd="3" destOrd="0" parTransId="{8650308D-ED5F-4430-84E3-598172E0148D}" sibTransId="{57281466-9025-4415-B991-967160E4E316}"/>
    <dgm:cxn modelId="{7B1FB7A1-FEF7-4693-9076-5DA30DA6F575}" srcId="{6F12EA05-B477-4E76-88DD-7E90958DF04C}" destId="{2CAE60E5-334B-48B4-AB15-39CE8BA6C749}" srcOrd="4" destOrd="0" parTransId="{58DD4B9E-94F0-4359-A7A4-0181E48A8BDE}" sibTransId="{7504DD12-241C-4724-81B1-D71BBCDDC01C}"/>
    <dgm:cxn modelId="{201FD5D4-1C8A-4A9B-BA97-F463DB4F6302}" srcId="{6F12EA05-B477-4E76-88DD-7E90958DF04C}" destId="{7B721EE9-2E79-4D68-936C-035A7C15138F}" srcOrd="0" destOrd="0" parTransId="{37D675C6-DCC6-4F78-8DA3-BC0E6610E4F2}" sibTransId="{644BF803-8FF4-4E91-8810-F3F451E2678C}"/>
    <dgm:cxn modelId="{63D002E3-9D5A-4AB9-98B1-900CBC7836E0}" type="presOf" srcId="{B27797D5-D9FE-4DDD-B47E-3F75EE72EBCE}" destId="{4853EA8D-E9F2-460F-897B-4B97B0A98762}" srcOrd="0" destOrd="0" presId="urn:microsoft.com/office/officeart/2018/5/layout/IconCircleLabelList"/>
    <dgm:cxn modelId="{828E0090-7355-46D9-A050-2BB77685335A}" type="presParOf" srcId="{307D3F88-D34E-4DD9-9C68-1FA8300545E4}" destId="{E5225B7A-3807-4F6D-8FA2-BBEC414B996C}" srcOrd="0" destOrd="0" presId="urn:microsoft.com/office/officeart/2018/5/layout/IconCircleLabelList"/>
    <dgm:cxn modelId="{5F24FE47-28E3-48B1-9C79-091D259225AF}" type="presParOf" srcId="{E5225B7A-3807-4F6D-8FA2-BBEC414B996C}" destId="{FB07D0B8-D5CF-4BDD-A8B6-CB4DBAED982F}" srcOrd="0" destOrd="0" presId="urn:microsoft.com/office/officeart/2018/5/layout/IconCircleLabelList"/>
    <dgm:cxn modelId="{60181A68-0904-4A1C-A7A5-E68AAFF3784A}" type="presParOf" srcId="{E5225B7A-3807-4F6D-8FA2-BBEC414B996C}" destId="{2D48E09D-19B3-4509-864F-D7CD0008A072}" srcOrd="1" destOrd="0" presId="urn:microsoft.com/office/officeart/2018/5/layout/IconCircleLabelList"/>
    <dgm:cxn modelId="{0DB30E20-C41F-4E49-AEBA-25B0B12EB7B0}" type="presParOf" srcId="{E5225B7A-3807-4F6D-8FA2-BBEC414B996C}" destId="{C6860397-5CE3-4575-AC9D-5274E3FBBBC5}" srcOrd="2" destOrd="0" presId="urn:microsoft.com/office/officeart/2018/5/layout/IconCircleLabelList"/>
    <dgm:cxn modelId="{26FC53E1-5749-402A-80EB-A3E96E82E14C}" type="presParOf" srcId="{E5225B7A-3807-4F6D-8FA2-BBEC414B996C}" destId="{235058AB-DE32-4ACE-A331-F6CC1BD70E16}" srcOrd="3" destOrd="0" presId="urn:microsoft.com/office/officeart/2018/5/layout/IconCircleLabelList"/>
    <dgm:cxn modelId="{A569A051-7702-4B5D-92A6-3925426D31FF}" type="presParOf" srcId="{307D3F88-D34E-4DD9-9C68-1FA8300545E4}" destId="{33296A09-060C-4F6A-996E-009DE86BD539}" srcOrd="1" destOrd="0" presId="urn:microsoft.com/office/officeart/2018/5/layout/IconCircleLabelList"/>
    <dgm:cxn modelId="{6FDB8598-C503-482A-949B-FCC1C0D16790}" type="presParOf" srcId="{307D3F88-D34E-4DD9-9C68-1FA8300545E4}" destId="{7D12820C-F877-4499-B992-49A3BE9A4633}" srcOrd="2" destOrd="0" presId="urn:microsoft.com/office/officeart/2018/5/layout/IconCircleLabelList"/>
    <dgm:cxn modelId="{0A9ABE5A-64FA-4733-A7CE-C925C6AEDA96}" type="presParOf" srcId="{7D12820C-F877-4499-B992-49A3BE9A4633}" destId="{826DCA64-200D-4CAD-A727-82B74471F2B4}" srcOrd="0" destOrd="0" presId="urn:microsoft.com/office/officeart/2018/5/layout/IconCircleLabelList"/>
    <dgm:cxn modelId="{698EBD9C-893B-4A0C-8BBC-DC16856BB0EC}" type="presParOf" srcId="{7D12820C-F877-4499-B992-49A3BE9A4633}" destId="{20CED78B-B03A-4531-8564-9FE4804DC00E}" srcOrd="1" destOrd="0" presId="urn:microsoft.com/office/officeart/2018/5/layout/IconCircleLabelList"/>
    <dgm:cxn modelId="{0ADAAB2C-3544-4E6C-ACFE-2E8C4C80A2A1}" type="presParOf" srcId="{7D12820C-F877-4499-B992-49A3BE9A4633}" destId="{194604B4-4DEF-4EB5-8924-87F40EBC75B0}" srcOrd="2" destOrd="0" presId="urn:microsoft.com/office/officeart/2018/5/layout/IconCircleLabelList"/>
    <dgm:cxn modelId="{817243D2-8C41-43DC-9B42-A2D297356CF2}" type="presParOf" srcId="{7D12820C-F877-4499-B992-49A3BE9A4633}" destId="{CADB6FF1-0CC1-44A4-B63A-63733B50ED55}" srcOrd="3" destOrd="0" presId="urn:microsoft.com/office/officeart/2018/5/layout/IconCircleLabelList"/>
    <dgm:cxn modelId="{44671E13-FBAB-4AD7-B7F4-3784BF6DB77A}" type="presParOf" srcId="{307D3F88-D34E-4DD9-9C68-1FA8300545E4}" destId="{AC4FFF86-603E-4A14-97F4-E97BFEA2BAD7}" srcOrd="3" destOrd="0" presId="urn:microsoft.com/office/officeart/2018/5/layout/IconCircleLabelList"/>
    <dgm:cxn modelId="{E8A9630B-DC0E-4EE5-842F-1EA0AACD983E}" type="presParOf" srcId="{307D3F88-D34E-4DD9-9C68-1FA8300545E4}" destId="{FE6AB763-FCD1-4B57-85C7-6BBE2C65181C}" srcOrd="4" destOrd="0" presId="urn:microsoft.com/office/officeart/2018/5/layout/IconCircleLabelList"/>
    <dgm:cxn modelId="{979DA1C9-7667-4BF4-A4D3-ACBC11640254}" type="presParOf" srcId="{FE6AB763-FCD1-4B57-85C7-6BBE2C65181C}" destId="{0A29F30F-BADA-41DD-83FD-23C02D63086C}" srcOrd="0" destOrd="0" presId="urn:microsoft.com/office/officeart/2018/5/layout/IconCircleLabelList"/>
    <dgm:cxn modelId="{F9EE8071-2C61-4EC4-862D-3E3D57A372B5}" type="presParOf" srcId="{FE6AB763-FCD1-4B57-85C7-6BBE2C65181C}" destId="{1B6FA6EA-16E8-4C17-9872-BA7CC0FC505F}" srcOrd="1" destOrd="0" presId="urn:microsoft.com/office/officeart/2018/5/layout/IconCircleLabelList"/>
    <dgm:cxn modelId="{6EFCEF35-9761-4665-A182-4E23E5B09F70}" type="presParOf" srcId="{FE6AB763-FCD1-4B57-85C7-6BBE2C65181C}" destId="{331AA4AD-A47B-48AD-AD98-1BD17964F316}" srcOrd="2" destOrd="0" presId="urn:microsoft.com/office/officeart/2018/5/layout/IconCircleLabelList"/>
    <dgm:cxn modelId="{035E926E-9E12-4741-8A82-261ED77F2F2C}" type="presParOf" srcId="{FE6AB763-FCD1-4B57-85C7-6BBE2C65181C}" destId="{71FA5020-D9E2-45B3-9C58-018EC127F3C4}" srcOrd="3" destOrd="0" presId="urn:microsoft.com/office/officeart/2018/5/layout/IconCircleLabelList"/>
    <dgm:cxn modelId="{DE57EC36-C228-4647-896B-621423268D68}" type="presParOf" srcId="{307D3F88-D34E-4DD9-9C68-1FA8300545E4}" destId="{5145BE3A-9665-4AD2-A27F-47752D3B6DAF}" srcOrd="5" destOrd="0" presId="urn:microsoft.com/office/officeart/2018/5/layout/IconCircleLabelList"/>
    <dgm:cxn modelId="{88DBF215-7DA1-4699-9464-309C5AF3A5C5}" type="presParOf" srcId="{307D3F88-D34E-4DD9-9C68-1FA8300545E4}" destId="{24058555-24E7-4336-B202-67AECF038C99}" srcOrd="6" destOrd="0" presId="urn:microsoft.com/office/officeart/2018/5/layout/IconCircleLabelList"/>
    <dgm:cxn modelId="{E83DA297-D846-4EEB-911B-FF32B12954B0}" type="presParOf" srcId="{24058555-24E7-4336-B202-67AECF038C99}" destId="{DDC5D408-CDC3-4DF0-9FCA-F87005B1A9DC}" srcOrd="0" destOrd="0" presId="urn:microsoft.com/office/officeart/2018/5/layout/IconCircleLabelList"/>
    <dgm:cxn modelId="{1827B1B7-B700-4145-9DC6-DD95FA78F6C4}" type="presParOf" srcId="{24058555-24E7-4336-B202-67AECF038C99}" destId="{F4F21D1E-163D-4967-BFBB-9A47578A11A5}" srcOrd="1" destOrd="0" presId="urn:microsoft.com/office/officeart/2018/5/layout/IconCircleLabelList"/>
    <dgm:cxn modelId="{3AFD8507-B943-4CA9-B97C-DE4105F2FF83}" type="presParOf" srcId="{24058555-24E7-4336-B202-67AECF038C99}" destId="{D68DC107-9D42-4A5A-A514-5CF2607AF858}" srcOrd="2" destOrd="0" presId="urn:microsoft.com/office/officeart/2018/5/layout/IconCircleLabelList"/>
    <dgm:cxn modelId="{CCE327CE-B06D-47A8-8C5B-4F537337765F}" type="presParOf" srcId="{24058555-24E7-4336-B202-67AECF038C99}" destId="{4853EA8D-E9F2-460F-897B-4B97B0A98762}" srcOrd="3" destOrd="0" presId="urn:microsoft.com/office/officeart/2018/5/layout/IconCircleLabelList"/>
    <dgm:cxn modelId="{D2428AF3-2721-40B6-9719-17DA4B702D9F}" type="presParOf" srcId="{307D3F88-D34E-4DD9-9C68-1FA8300545E4}" destId="{6A6D0D56-104C-4A90-BB79-684251A37564}" srcOrd="7" destOrd="0" presId="urn:microsoft.com/office/officeart/2018/5/layout/IconCircleLabelList"/>
    <dgm:cxn modelId="{C7F9F6D6-E0B0-4E22-93B8-E04E3A75A0B6}" type="presParOf" srcId="{307D3F88-D34E-4DD9-9C68-1FA8300545E4}" destId="{D8AB564D-AB89-40B6-BE18-6CDFF741D099}" srcOrd="8" destOrd="0" presId="urn:microsoft.com/office/officeart/2018/5/layout/IconCircleLabelList"/>
    <dgm:cxn modelId="{20865989-BA0E-4759-9DD9-64D2B2015421}" type="presParOf" srcId="{D8AB564D-AB89-40B6-BE18-6CDFF741D099}" destId="{B884F690-D3E5-4BE5-B326-488698C7A551}" srcOrd="0" destOrd="0" presId="urn:microsoft.com/office/officeart/2018/5/layout/IconCircleLabelList"/>
    <dgm:cxn modelId="{DA8578DD-81CF-4746-ADA3-76A0A086716A}" type="presParOf" srcId="{D8AB564D-AB89-40B6-BE18-6CDFF741D099}" destId="{A5365810-51D3-4286-BFC4-C1095C8935AB}" srcOrd="1" destOrd="0" presId="urn:microsoft.com/office/officeart/2018/5/layout/IconCircleLabelList"/>
    <dgm:cxn modelId="{F1511DA7-88AB-4D5E-A20B-3F7B7288A943}" type="presParOf" srcId="{D8AB564D-AB89-40B6-BE18-6CDFF741D099}" destId="{0703FECA-4840-4388-BACA-046183C353B4}" srcOrd="2" destOrd="0" presId="urn:microsoft.com/office/officeart/2018/5/layout/IconCircleLabelList"/>
    <dgm:cxn modelId="{6BBA3D19-B91D-4335-9B3A-25F99480539E}" type="presParOf" srcId="{D8AB564D-AB89-40B6-BE18-6CDFF741D099}" destId="{88D89B69-180F-4D9E-8519-AA61B262ED3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048D3F-4D5E-4D0C-A9A1-7888EDFA85F7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229B436-27F2-464A-A7CA-109D046288DB}">
      <dgm:prSet/>
      <dgm:spPr/>
      <dgm:t>
        <a:bodyPr/>
        <a:lstStyle/>
        <a:p>
          <a:r>
            <a:rPr lang="en-GB"/>
            <a:t>NASA’s Apollo 11- 1969 three Astronouts who made a journey to the moon and two of the three astronouts stepped foot onto the moon's surface.</a:t>
          </a:r>
          <a:endParaRPr lang="en-US"/>
        </a:p>
      </dgm:t>
    </dgm:pt>
    <dgm:pt modelId="{C847D496-B0AA-4825-9444-BC6F0AB1A708}" type="parTrans" cxnId="{7112A173-FF94-4B69-9AB8-6DD225B9FB90}">
      <dgm:prSet/>
      <dgm:spPr/>
      <dgm:t>
        <a:bodyPr/>
        <a:lstStyle/>
        <a:p>
          <a:endParaRPr lang="en-US"/>
        </a:p>
      </dgm:t>
    </dgm:pt>
    <dgm:pt modelId="{5319A785-0755-422E-A1C0-E9D0A8FB0219}" type="sibTrans" cxnId="{7112A173-FF94-4B69-9AB8-6DD225B9FB90}">
      <dgm:prSet/>
      <dgm:spPr/>
      <dgm:t>
        <a:bodyPr/>
        <a:lstStyle/>
        <a:p>
          <a:endParaRPr lang="en-US"/>
        </a:p>
      </dgm:t>
    </dgm:pt>
    <dgm:pt modelId="{D4D3E495-F85B-4894-B2B4-6E731DD20648}">
      <dgm:prSet/>
      <dgm:spPr/>
      <dgm:t>
        <a:bodyPr/>
        <a:lstStyle/>
        <a:p>
          <a:r>
            <a:rPr lang="en-GB"/>
            <a:t>Names of the astronouts</a:t>
          </a:r>
          <a:endParaRPr lang="en-US"/>
        </a:p>
      </dgm:t>
    </dgm:pt>
    <dgm:pt modelId="{3877083C-18C6-4AC3-A031-696490AC410B}" type="parTrans" cxnId="{47F53351-3D05-4909-9811-5CF033098D92}">
      <dgm:prSet/>
      <dgm:spPr/>
      <dgm:t>
        <a:bodyPr/>
        <a:lstStyle/>
        <a:p>
          <a:endParaRPr lang="en-US"/>
        </a:p>
      </dgm:t>
    </dgm:pt>
    <dgm:pt modelId="{99CD7148-3C80-49D8-AEFC-032FD5A93C56}" type="sibTrans" cxnId="{47F53351-3D05-4909-9811-5CF033098D92}">
      <dgm:prSet/>
      <dgm:spPr/>
      <dgm:t>
        <a:bodyPr/>
        <a:lstStyle/>
        <a:p>
          <a:endParaRPr lang="en-US"/>
        </a:p>
      </dgm:t>
    </dgm:pt>
    <dgm:pt modelId="{B67A2E4D-826D-462D-8EE2-6BCE521BCB24}">
      <dgm:prSet/>
      <dgm:spPr/>
      <dgm:t>
        <a:bodyPr/>
        <a:lstStyle/>
        <a:p>
          <a:r>
            <a:rPr lang="en-GB"/>
            <a:t>Neil armstrong,Buzz Adrin and Michael Collins</a:t>
          </a:r>
          <a:endParaRPr lang="en-US"/>
        </a:p>
      </dgm:t>
    </dgm:pt>
    <dgm:pt modelId="{05909321-1971-4453-9450-24E214731364}" type="parTrans" cxnId="{74502FAA-8D29-4335-B951-360063F0BF5A}">
      <dgm:prSet/>
      <dgm:spPr/>
      <dgm:t>
        <a:bodyPr/>
        <a:lstStyle/>
        <a:p>
          <a:endParaRPr lang="en-US"/>
        </a:p>
      </dgm:t>
    </dgm:pt>
    <dgm:pt modelId="{8A7F2A14-E959-4DA1-B9A8-6F6E586C1877}" type="sibTrans" cxnId="{74502FAA-8D29-4335-B951-360063F0BF5A}">
      <dgm:prSet/>
      <dgm:spPr/>
      <dgm:t>
        <a:bodyPr/>
        <a:lstStyle/>
        <a:p>
          <a:endParaRPr lang="en-US"/>
        </a:p>
      </dgm:t>
    </dgm:pt>
    <dgm:pt modelId="{ECA8222B-0FBC-41D7-9B15-2767C9DAEBC3}" type="pres">
      <dgm:prSet presAssocID="{31048D3F-4D5E-4D0C-A9A1-7888EDFA85F7}" presName="vert0" presStyleCnt="0">
        <dgm:presLayoutVars>
          <dgm:dir/>
          <dgm:animOne val="branch"/>
          <dgm:animLvl val="lvl"/>
        </dgm:presLayoutVars>
      </dgm:prSet>
      <dgm:spPr/>
    </dgm:pt>
    <dgm:pt modelId="{81ADE839-D425-4E32-9468-51C813DB437E}" type="pres">
      <dgm:prSet presAssocID="{0229B436-27F2-464A-A7CA-109D046288DB}" presName="thickLine" presStyleLbl="alignNode1" presStyleIdx="0" presStyleCnt="3"/>
      <dgm:spPr/>
    </dgm:pt>
    <dgm:pt modelId="{43B484D7-7FF5-4445-B0E3-86E29C688A9F}" type="pres">
      <dgm:prSet presAssocID="{0229B436-27F2-464A-A7CA-109D046288DB}" presName="horz1" presStyleCnt="0"/>
      <dgm:spPr/>
    </dgm:pt>
    <dgm:pt modelId="{986A3703-EDD8-4E4A-9CD7-124E7C9FB68D}" type="pres">
      <dgm:prSet presAssocID="{0229B436-27F2-464A-A7CA-109D046288DB}" presName="tx1" presStyleLbl="revTx" presStyleIdx="0" presStyleCnt="3"/>
      <dgm:spPr/>
    </dgm:pt>
    <dgm:pt modelId="{BA039203-D1D6-4D8A-992D-D84DDF35CC93}" type="pres">
      <dgm:prSet presAssocID="{0229B436-27F2-464A-A7CA-109D046288DB}" presName="vert1" presStyleCnt="0"/>
      <dgm:spPr/>
    </dgm:pt>
    <dgm:pt modelId="{683422BA-5AF1-431D-AC84-DA17D2CB3FC7}" type="pres">
      <dgm:prSet presAssocID="{D4D3E495-F85B-4894-B2B4-6E731DD20648}" presName="thickLine" presStyleLbl="alignNode1" presStyleIdx="1" presStyleCnt="3"/>
      <dgm:spPr/>
    </dgm:pt>
    <dgm:pt modelId="{E9BF51B0-870D-4058-AC16-4A1EA3200C60}" type="pres">
      <dgm:prSet presAssocID="{D4D3E495-F85B-4894-B2B4-6E731DD20648}" presName="horz1" presStyleCnt="0"/>
      <dgm:spPr/>
    </dgm:pt>
    <dgm:pt modelId="{AED5A249-A107-4E6D-8BE6-42509B726741}" type="pres">
      <dgm:prSet presAssocID="{D4D3E495-F85B-4894-B2B4-6E731DD20648}" presName="tx1" presStyleLbl="revTx" presStyleIdx="1" presStyleCnt="3"/>
      <dgm:spPr/>
    </dgm:pt>
    <dgm:pt modelId="{EBC92354-E05C-4357-ABF6-F7236FF7AA0F}" type="pres">
      <dgm:prSet presAssocID="{D4D3E495-F85B-4894-B2B4-6E731DD20648}" presName="vert1" presStyleCnt="0"/>
      <dgm:spPr/>
    </dgm:pt>
    <dgm:pt modelId="{0377C9B3-0EF6-47B6-AD19-7251EB3A6D56}" type="pres">
      <dgm:prSet presAssocID="{B67A2E4D-826D-462D-8EE2-6BCE521BCB24}" presName="thickLine" presStyleLbl="alignNode1" presStyleIdx="2" presStyleCnt="3"/>
      <dgm:spPr/>
    </dgm:pt>
    <dgm:pt modelId="{BBE1B530-3053-4CE9-9480-C9AC75BCAB1A}" type="pres">
      <dgm:prSet presAssocID="{B67A2E4D-826D-462D-8EE2-6BCE521BCB24}" presName="horz1" presStyleCnt="0"/>
      <dgm:spPr/>
    </dgm:pt>
    <dgm:pt modelId="{59D7952C-15E2-468B-92FE-9B2068EFD7AF}" type="pres">
      <dgm:prSet presAssocID="{B67A2E4D-826D-462D-8EE2-6BCE521BCB24}" presName="tx1" presStyleLbl="revTx" presStyleIdx="2" presStyleCnt="3"/>
      <dgm:spPr/>
    </dgm:pt>
    <dgm:pt modelId="{3FDD1A53-273E-4744-B2D6-B35DD02E3890}" type="pres">
      <dgm:prSet presAssocID="{B67A2E4D-826D-462D-8EE2-6BCE521BCB24}" presName="vert1" presStyleCnt="0"/>
      <dgm:spPr/>
    </dgm:pt>
  </dgm:ptLst>
  <dgm:cxnLst>
    <dgm:cxn modelId="{BA061F0B-74A6-4EFA-B73F-8EA0963CCFF7}" type="presOf" srcId="{0229B436-27F2-464A-A7CA-109D046288DB}" destId="{986A3703-EDD8-4E4A-9CD7-124E7C9FB68D}" srcOrd="0" destOrd="0" presId="urn:microsoft.com/office/officeart/2008/layout/LinedList"/>
    <dgm:cxn modelId="{B5304538-F9CF-4538-8F04-F9C09E84A32A}" type="presOf" srcId="{31048D3F-4D5E-4D0C-A9A1-7888EDFA85F7}" destId="{ECA8222B-0FBC-41D7-9B15-2767C9DAEBC3}" srcOrd="0" destOrd="0" presId="urn:microsoft.com/office/officeart/2008/layout/LinedList"/>
    <dgm:cxn modelId="{47F53351-3D05-4909-9811-5CF033098D92}" srcId="{31048D3F-4D5E-4D0C-A9A1-7888EDFA85F7}" destId="{D4D3E495-F85B-4894-B2B4-6E731DD20648}" srcOrd="1" destOrd="0" parTransId="{3877083C-18C6-4AC3-A031-696490AC410B}" sibTransId="{99CD7148-3C80-49D8-AEFC-032FD5A93C56}"/>
    <dgm:cxn modelId="{7112A173-FF94-4B69-9AB8-6DD225B9FB90}" srcId="{31048D3F-4D5E-4D0C-A9A1-7888EDFA85F7}" destId="{0229B436-27F2-464A-A7CA-109D046288DB}" srcOrd="0" destOrd="0" parTransId="{C847D496-B0AA-4825-9444-BC6F0AB1A708}" sibTransId="{5319A785-0755-422E-A1C0-E9D0A8FB0219}"/>
    <dgm:cxn modelId="{C075A387-5C5A-4FB8-9AEA-A169521E8317}" type="presOf" srcId="{D4D3E495-F85B-4894-B2B4-6E731DD20648}" destId="{AED5A249-A107-4E6D-8BE6-42509B726741}" srcOrd="0" destOrd="0" presId="urn:microsoft.com/office/officeart/2008/layout/LinedList"/>
    <dgm:cxn modelId="{74502FAA-8D29-4335-B951-360063F0BF5A}" srcId="{31048D3F-4D5E-4D0C-A9A1-7888EDFA85F7}" destId="{B67A2E4D-826D-462D-8EE2-6BCE521BCB24}" srcOrd="2" destOrd="0" parTransId="{05909321-1971-4453-9450-24E214731364}" sibTransId="{8A7F2A14-E959-4DA1-B9A8-6F6E586C1877}"/>
    <dgm:cxn modelId="{E920EEBA-7A6B-4D59-A42F-7D287546CFCC}" type="presOf" srcId="{B67A2E4D-826D-462D-8EE2-6BCE521BCB24}" destId="{59D7952C-15E2-468B-92FE-9B2068EFD7AF}" srcOrd="0" destOrd="0" presId="urn:microsoft.com/office/officeart/2008/layout/LinedList"/>
    <dgm:cxn modelId="{317838D7-082B-4FC8-9EA2-BA09094B99E5}" type="presParOf" srcId="{ECA8222B-0FBC-41D7-9B15-2767C9DAEBC3}" destId="{81ADE839-D425-4E32-9468-51C813DB437E}" srcOrd="0" destOrd="0" presId="urn:microsoft.com/office/officeart/2008/layout/LinedList"/>
    <dgm:cxn modelId="{DF70394B-8E3C-422C-9B5B-C2412B78D5FD}" type="presParOf" srcId="{ECA8222B-0FBC-41D7-9B15-2767C9DAEBC3}" destId="{43B484D7-7FF5-4445-B0E3-86E29C688A9F}" srcOrd="1" destOrd="0" presId="urn:microsoft.com/office/officeart/2008/layout/LinedList"/>
    <dgm:cxn modelId="{A6EBA67B-6494-41FE-A890-3E3020792379}" type="presParOf" srcId="{43B484D7-7FF5-4445-B0E3-86E29C688A9F}" destId="{986A3703-EDD8-4E4A-9CD7-124E7C9FB68D}" srcOrd="0" destOrd="0" presId="urn:microsoft.com/office/officeart/2008/layout/LinedList"/>
    <dgm:cxn modelId="{015B8790-772B-40FE-9F7D-DDE1642DC7BE}" type="presParOf" srcId="{43B484D7-7FF5-4445-B0E3-86E29C688A9F}" destId="{BA039203-D1D6-4D8A-992D-D84DDF35CC93}" srcOrd="1" destOrd="0" presId="urn:microsoft.com/office/officeart/2008/layout/LinedList"/>
    <dgm:cxn modelId="{860B33F1-FA93-4E84-B186-98698B68E40E}" type="presParOf" srcId="{ECA8222B-0FBC-41D7-9B15-2767C9DAEBC3}" destId="{683422BA-5AF1-431D-AC84-DA17D2CB3FC7}" srcOrd="2" destOrd="0" presId="urn:microsoft.com/office/officeart/2008/layout/LinedList"/>
    <dgm:cxn modelId="{826EB7CA-45E2-40B6-9307-2B4C0CDF1A0E}" type="presParOf" srcId="{ECA8222B-0FBC-41D7-9B15-2767C9DAEBC3}" destId="{E9BF51B0-870D-4058-AC16-4A1EA3200C60}" srcOrd="3" destOrd="0" presId="urn:microsoft.com/office/officeart/2008/layout/LinedList"/>
    <dgm:cxn modelId="{4B0F67A6-7D56-4F66-91B5-63E4E16FCF6D}" type="presParOf" srcId="{E9BF51B0-870D-4058-AC16-4A1EA3200C60}" destId="{AED5A249-A107-4E6D-8BE6-42509B726741}" srcOrd="0" destOrd="0" presId="urn:microsoft.com/office/officeart/2008/layout/LinedList"/>
    <dgm:cxn modelId="{99E16C63-18CD-404A-8549-89599B07A205}" type="presParOf" srcId="{E9BF51B0-870D-4058-AC16-4A1EA3200C60}" destId="{EBC92354-E05C-4357-ABF6-F7236FF7AA0F}" srcOrd="1" destOrd="0" presId="urn:microsoft.com/office/officeart/2008/layout/LinedList"/>
    <dgm:cxn modelId="{9B854724-FE62-4244-BF73-FB0738B33FF5}" type="presParOf" srcId="{ECA8222B-0FBC-41D7-9B15-2767C9DAEBC3}" destId="{0377C9B3-0EF6-47B6-AD19-7251EB3A6D56}" srcOrd="4" destOrd="0" presId="urn:microsoft.com/office/officeart/2008/layout/LinedList"/>
    <dgm:cxn modelId="{0BE71A82-684F-40EE-9E6B-6B168529B1E2}" type="presParOf" srcId="{ECA8222B-0FBC-41D7-9B15-2767C9DAEBC3}" destId="{BBE1B530-3053-4CE9-9480-C9AC75BCAB1A}" srcOrd="5" destOrd="0" presId="urn:microsoft.com/office/officeart/2008/layout/LinedList"/>
    <dgm:cxn modelId="{F6D925E3-F6C3-4DAC-92EF-A02C7A0F8316}" type="presParOf" srcId="{BBE1B530-3053-4CE9-9480-C9AC75BCAB1A}" destId="{59D7952C-15E2-468B-92FE-9B2068EFD7AF}" srcOrd="0" destOrd="0" presId="urn:microsoft.com/office/officeart/2008/layout/LinedList"/>
    <dgm:cxn modelId="{4A9C6821-F7D3-4DD8-97AE-E517324911C3}" type="presParOf" srcId="{BBE1B530-3053-4CE9-9480-C9AC75BCAB1A}" destId="{3FDD1A53-273E-4744-B2D6-B35DD02E38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3196DC6-2927-4D51-A2C8-33D118442D8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5F50281-777F-4159-A81C-832FF38E88D7}">
      <dgm:prSet/>
      <dgm:spPr/>
      <dgm:t>
        <a:bodyPr/>
        <a:lstStyle/>
        <a:p>
          <a:r>
            <a:rPr lang="en-GB"/>
            <a:t>Any Questions ?</a:t>
          </a:r>
          <a:endParaRPr lang="en-US"/>
        </a:p>
      </dgm:t>
    </dgm:pt>
    <dgm:pt modelId="{ADAB99FC-6C91-4239-8BDD-ABC58268DC70}" type="parTrans" cxnId="{ECB4D917-71D6-40FB-B312-9B89078932CA}">
      <dgm:prSet/>
      <dgm:spPr/>
      <dgm:t>
        <a:bodyPr/>
        <a:lstStyle/>
        <a:p>
          <a:endParaRPr lang="en-US"/>
        </a:p>
      </dgm:t>
    </dgm:pt>
    <dgm:pt modelId="{D8867BBB-66A8-4FCF-8B4D-26BF46E8093B}" type="sibTrans" cxnId="{ECB4D917-71D6-40FB-B312-9B89078932CA}">
      <dgm:prSet/>
      <dgm:spPr/>
      <dgm:t>
        <a:bodyPr/>
        <a:lstStyle/>
        <a:p>
          <a:endParaRPr lang="en-US"/>
        </a:p>
      </dgm:t>
    </dgm:pt>
    <dgm:pt modelId="{A23F9CB6-2142-446A-9FDB-0DB242436169}">
      <dgm:prSet/>
      <dgm:spPr/>
      <dgm:t>
        <a:bodyPr/>
        <a:lstStyle/>
        <a:p>
          <a:r>
            <a:rPr lang="en-GB"/>
            <a:t>Thank you </a:t>
          </a:r>
          <a:endParaRPr lang="en-US"/>
        </a:p>
      </dgm:t>
    </dgm:pt>
    <dgm:pt modelId="{E1F42016-2BD9-4AD3-B4B6-B2EE78A78F96}" type="parTrans" cxnId="{A5A0527F-A1A7-4B4E-B88F-C68FBAFAE368}">
      <dgm:prSet/>
      <dgm:spPr/>
      <dgm:t>
        <a:bodyPr/>
        <a:lstStyle/>
        <a:p>
          <a:endParaRPr lang="en-US"/>
        </a:p>
      </dgm:t>
    </dgm:pt>
    <dgm:pt modelId="{4A392B20-782A-4328-BDED-40C3EEBF4100}" type="sibTrans" cxnId="{A5A0527F-A1A7-4B4E-B88F-C68FBAFAE368}">
      <dgm:prSet/>
      <dgm:spPr/>
      <dgm:t>
        <a:bodyPr/>
        <a:lstStyle/>
        <a:p>
          <a:endParaRPr lang="en-US"/>
        </a:p>
      </dgm:t>
    </dgm:pt>
    <dgm:pt modelId="{D8346F22-A7CB-4F2B-9B1B-CD2CB59D3293}" type="pres">
      <dgm:prSet presAssocID="{93196DC6-2927-4D51-A2C8-33D118442D8E}" presName="root" presStyleCnt="0">
        <dgm:presLayoutVars>
          <dgm:dir/>
          <dgm:resizeHandles val="exact"/>
        </dgm:presLayoutVars>
      </dgm:prSet>
      <dgm:spPr/>
    </dgm:pt>
    <dgm:pt modelId="{C9D0E368-7BFE-4456-A2A0-E8ECC2292CE2}" type="pres">
      <dgm:prSet presAssocID="{35F50281-777F-4159-A81C-832FF38E88D7}" presName="compNode" presStyleCnt="0"/>
      <dgm:spPr/>
    </dgm:pt>
    <dgm:pt modelId="{B1CCA462-AB3A-4C56-962C-FE3D2190D4DA}" type="pres">
      <dgm:prSet presAssocID="{35F50281-777F-4159-A81C-832FF38E88D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F1A6FC0E-459D-4A05-9B86-B8C634ABEF53}" type="pres">
      <dgm:prSet presAssocID="{35F50281-777F-4159-A81C-832FF38E88D7}" presName="spaceRect" presStyleCnt="0"/>
      <dgm:spPr/>
    </dgm:pt>
    <dgm:pt modelId="{2C05E73C-BD35-432E-81BC-92E18B2F4293}" type="pres">
      <dgm:prSet presAssocID="{35F50281-777F-4159-A81C-832FF38E88D7}" presName="textRect" presStyleLbl="revTx" presStyleIdx="0" presStyleCnt="2">
        <dgm:presLayoutVars>
          <dgm:chMax val="1"/>
          <dgm:chPref val="1"/>
        </dgm:presLayoutVars>
      </dgm:prSet>
      <dgm:spPr/>
    </dgm:pt>
    <dgm:pt modelId="{6647540F-074B-4356-B111-8193380AE0EF}" type="pres">
      <dgm:prSet presAssocID="{D8867BBB-66A8-4FCF-8B4D-26BF46E8093B}" presName="sibTrans" presStyleCnt="0"/>
      <dgm:spPr/>
    </dgm:pt>
    <dgm:pt modelId="{88AF0D57-516C-4E3B-8871-030BC398E413}" type="pres">
      <dgm:prSet presAssocID="{A23F9CB6-2142-446A-9FDB-0DB242436169}" presName="compNode" presStyleCnt="0"/>
      <dgm:spPr/>
    </dgm:pt>
    <dgm:pt modelId="{F79FC815-E8DC-4E8A-B1E9-32C59A49E8EE}" type="pres">
      <dgm:prSet presAssocID="{A23F9CB6-2142-446A-9FDB-0DB24243616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5F32FB89-D48E-432B-95A2-AB8EFA61399E}" type="pres">
      <dgm:prSet presAssocID="{A23F9CB6-2142-446A-9FDB-0DB242436169}" presName="spaceRect" presStyleCnt="0"/>
      <dgm:spPr/>
    </dgm:pt>
    <dgm:pt modelId="{FBAB5A60-1552-46A8-B481-4879C1986E8C}" type="pres">
      <dgm:prSet presAssocID="{A23F9CB6-2142-446A-9FDB-0DB24243616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54D520E-F000-4BD3-818D-D5CF060CF480}" type="presOf" srcId="{A23F9CB6-2142-446A-9FDB-0DB242436169}" destId="{FBAB5A60-1552-46A8-B481-4879C1986E8C}" srcOrd="0" destOrd="0" presId="urn:microsoft.com/office/officeart/2018/2/layout/IconLabelList"/>
    <dgm:cxn modelId="{ECB4D917-71D6-40FB-B312-9B89078932CA}" srcId="{93196DC6-2927-4D51-A2C8-33D118442D8E}" destId="{35F50281-777F-4159-A81C-832FF38E88D7}" srcOrd="0" destOrd="0" parTransId="{ADAB99FC-6C91-4239-8BDD-ABC58268DC70}" sibTransId="{D8867BBB-66A8-4FCF-8B4D-26BF46E8093B}"/>
    <dgm:cxn modelId="{A5A0527F-A1A7-4B4E-B88F-C68FBAFAE368}" srcId="{93196DC6-2927-4D51-A2C8-33D118442D8E}" destId="{A23F9CB6-2142-446A-9FDB-0DB242436169}" srcOrd="1" destOrd="0" parTransId="{E1F42016-2BD9-4AD3-B4B6-B2EE78A78F96}" sibTransId="{4A392B20-782A-4328-BDED-40C3EEBF4100}"/>
    <dgm:cxn modelId="{92662CC8-EEB6-4803-844B-56CEBBD213B8}" type="presOf" srcId="{35F50281-777F-4159-A81C-832FF38E88D7}" destId="{2C05E73C-BD35-432E-81BC-92E18B2F4293}" srcOrd="0" destOrd="0" presId="urn:microsoft.com/office/officeart/2018/2/layout/IconLabelList"/>
    <dgm:cxn modelId="{1257CBD9-8242-4D5E-AF33-1463CDAB3ACC}" type="presOf" srcId="{93196DC6-2927-4D51-A2C8-33D118442D8E}" destId="{D8346F22-A7CB-4F2B-9B1B-CD2CB59D3293}" srcOrd="0" destOrd="0" presId="urn:microsoft.com/office/officeart/2018/2/layout/IconLabelList"/>
    <dgm:cxn modelId="{8D00E082-FE16-4E6C-9064-9CA13303C40D}" type="presParOf" srcId="{D8346F22-A7CB-4F2B-9B1B-CD2CB59D3293}" destId="{C9D0E368-7BFE-4456-A2A0-E8ECC2292CE2}" srcOrd="0" destOrd="0" presId="urn:microsoft.com/office/officeart/2018/2/layout/IconLabelList"/>
    <dgm:cxn modelId="{2E1B857B-77C4-493E-9ACC-BCDEF591C7A7}" type="presParOf" srcId="{C9D0E368-7BFE-4456-A2A0-E8ECC2292CE2}" destId="{B1CCA462-AB3A-4C56-962C-FE3D2190D4DA}" srcOrd="0" destOrd="0" presId="urn:microsoft.com/office/officeart/2018/2/layout/IconLabelList"/>
    <dgm:cxn modelId="{E97D687E-4E38-4A37-94DC-5733AC1DEF66}" type="presParOf" srcId="{C9D0E368-7BFE-4456-A2A0-E8ECC2292CE2}" destId="{F1A6FC0E-459D-4A05-9B86-B8C634ABEF53}" srcOrd="1" destOrd="0" presId="urn:microsoft.com/office/officeart/2018/2/layout/IconLabelList"/>
    <dgm:cxn modelId="{66004047-8129-4A4D-934E-B6B8C45AD34B}" type="presParOf" srcId="{C9D0E368-7BFE-4456-A2A0-E8ECC2292CE2}" destId="{2C05E73C-BD35-432E-81BC-92E18B2F4293}" srcOrd="2" destOrd="0" presId="urn:microsoft.com/office/officeart/2018/2/layout/IconLabelList"/>
    <dgm:cxn modelId="{1C00570D-F134-42C3-AE28-C895CA83C2A7}" type="presParOf" srcId="{D8346F22-A7CB-4F2B-9B1B-CD2CB59D3293}" destId="{6647540F-074B-4356-B111-8193380AE0EF}" srcOrd="1" destOrd="0" presId="urn:microsoft.com/office/officeart/2018/2/layout/IconLabelList"/>
    <dgm:cxn modelId="{43C57983-C6AC-44B4-A12E-DB952BEDB859}" type="presParOf" srcId="{D8346F22-A7CB-4F2B-9B1B-CD2CB59D3293}" destId="{88AF0D57-516C-4E3B-8871-030BC398E413}" srcOrd="2" destOrd="0" presId="urn:microsoft.com/office/officeart/2018/2/layout/IconLabelList"/>
    <dgm:cxn modelId="{4BB0291B-5464-4AF0-ACD9-B32A56AB8EE9}" type="presParOf" srcId="{88AF0D57-516C-4E3B-8871-030BC398E413}" destId="{F79FC815-E8DC-4E8A-B1E9-32C59A49E8EE}" srcOrd="0" destOrd="0" presId="urn:microsoft.com/office/officeart/2018/2/layout/IconLabelList"/>
    <dgm:cxn modelId="{044347B5-71BA-4ECA-A4BF-04A7C1BF103B}" type="presParOf" srcId="{88AF0D57-516C-4E3B-8871-030BC398E413}" destId="{5F32FB89-D48E-432B-95A2-AB8EFA61399E}" srcOrd="1" destOrd="0" presId="urn:microsoft.com/office/officeart/2018/2/layout/IconLabelList"/>
    <dgm:cxn modelId="{20680ECA-9982-45FA-975D-2D71CB8A8FA1}" type="presParOf" srcId="{88AF0D57-516C-4E3B-8871-030BC398E413}" destId="{FBAB5A60-1552-46A8-B481-4879C1986E8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D710F6-7C78-407E-8644-A0C7B01C5517}">
      <dsp:nvSpPr>
        <dsp:cNvPr id="0" name=""/>
        <dsp:cNvSpPr/>
      </dsp:nvSpPr>
      <dsp:spPr>
        <a:xfrm>
          <a:off x="1282" y="271606"/>
          <a:ext cx="4501667" cy="2858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D4112-A7AC-4B32-8254-8B1A1B513EAA}">
      <dsp:nvSpPr>
        <dsp:cNvPr id="0" name=""/>
        <dsp:cNvSpPr/>
      </dsp:nvSpPr>
      <dsp:spPr>
        <a:xfrm>
          <a:off x="501467" y="746782"/>
          <a:ext cx="4501667" cy="2858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 definition of Team work is that when when a group of people collaborate and work together to achieve a goal. </a:t>
          </a:r>
          <a:endParaRPr lang="en-US" sz="2900" kern="1200"/>
        </a:p>
      </dsp:txBody>
      <dsp:txXfrm>
        <a:off x="585191" y="830506"/>
        <a:ext cx="4334219" cy="2691110"/>
      </dsp:txXfrm>
    </dsp:sp>
    <dsp:sp modelId="{5A3A6F18-C24B-4868-9ADB-D54FE506ACD7}">
      <dsp:nvSpPr>
        <dsp:cNvPr id="0" name=""/>
        <dsp:cNvSpPr/>
      </dsp:nvSpPr>
      <dsp:spPr>
        <a:xfrm>
          <a:off x="5503320" y="271606"/>
          <a:ext cx="4501667" cy="2858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C270D3-CA4D-44B2-8A93-FD936844753D}">
      <dsp:nvSpPr>
        <dsp:cNvPr id="0" name=""/>
        <dsp:cNvSpPr/>
      </dsp:nvSpPr>
      <dsp:spPr>
        <a:xfrm>
          <a:off x="6003505" y="746782"/>
          <a:ext cx="4501667" cy="2858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"Coming together is a beginning, keeping together is progress, and working together is success" (Henry Ford)</a:t>
          </a:r>
          <a:endParaRPr lang="en-US" sz="2900" kern="1200"/>
        </a:p>
      </dsp:txBody>
      <dsp:txXfrm>
        <a:off x="6087229" y="830506"/>
        <a:ext cx="4334219" cy="26911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AB046C-46E0-49C0-91B6-3C63DDE3DE4C}">
      <dsp:nvSpPr>
        <dsp:cNvPr id="0" name=""/>
        <dsp:cNvSpPr/>
      </dsp:nvSpPr>
      <dsp:spPr>
        <a:xfrm>
          <a:off x="224153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242976"/>
        <a:ext cx="25774" cy="5154"/>
      </dsp:txXfrm>
    </dsp:sp>
    <dsp:sp modelId="{1E42C9DF-124F-4B73-813E-4DF36CC786FA}">
      <dsp:nvSpPr>
        <dsp:cNvPr id="0" name=""/>
        <dsp:cNvSpPr/>
      </dsp:nvSpPr>
      <dsp:spPr>
        <a:xfrm>
          <a:off x="2092" y="573182"/>
          <a:ext cx="2241239" cy="1344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Patience</a:t>
          </a:r>
          <a:endParaRPr lang="en-US" sz="1900" kern="1200"/>
        </a:p>
      </dsp:txBody>
      <dsp:txXfrm>
        <a:off x="2092" y="573182"/>
        <a:ext cx="2241239" cy="1344743"/>
      </dsp:txXfrm>
    </dsp:sp>
    <dsp:sp modelId="{F0EFDD3B-E137-4254-8988-EC8C6459B26F}">
      <dsp:nvSpPr>
        <dsp:cNvPr id="0" name=""/>
        <dsp:cNvSpPr/>
      </dsp:nvSpPr>
      <dsp:spPr>
        <a:xfrm>
          <a:off x="4998257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242976"/>
        <a:ext cx="25774" cy="5154"/>
      </dsp:txXfrm>
    </dsp:sp>
    <dsp:sp modelId="{743718D4-C371-46A7-BB58-23B456E37D51}">
      <dsp:nvSpPr>
        <dsp:cNvPr id="0" name=""/>
        <dsp:cNvSpPr/>
      </dsp:nvSpPr>
      <dsp:spPr>
        <a:xfrm>
          <a:off x="2758817" y="573182"/>
          <a:ext cx="2241239" cy="1344743"/>
        </a:xfrm>
        <a:prstGeom prst="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Make sure you're the right fit for the team and tasks.</a:t>
          </a:r>
          <a:endParaRPr lang="en-US" sz="1900" kern="1200"/>
        </a:p>
      </dsp:txBody>
      <dsp:txXfrm>
        <a:off x="2758817" y="573182"/>
        <a:ext cx="2241239" cy="1344743"/>
      </dsp:txXfrm>
    </dsp:sp>
    <dsp:sp modelId="{8FC9DB04-9898-43A3-9D8E-3584F777E9C5}">
      <dsp:nvSpPr>
        <dsp:cNvPr id="0" name=""/>
        <dsp:cNvSpPr/>
      </dsp:nvSpPr>
      <dsp:spPr>
        <a:xfrm>
          <a:off x="775498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242976"/>
        <a:ext cx="25774" cy="5154"/>
      </dsp:txXfrm>
    </dsp:sp>
    <dsp:sp modelId="{F3708FD5-4D73-4EDA-95EB-5D031A9BEEBE}">
      <dsp:nvSpPr>
        <dsp:cNvPr id="0" name=""/>
        <dsp:cNvSpPr/>
      </dsp:nvSpPr>
      <dsp:spPr>
        <a:xfrm>
          <a:off x="5515542" y="573182"/>
          <a:ext cx="2241239" cy="1344743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willing to compromise.</a:t>
          </a:r>
          <a:endParaRPr lang="en-US" sz="1900" kern="1200"/>
        </a:p>
      </dsp:txBody>
      <dsp:txXfrm>
        <a:off x="5515542" y="573182"/>
        <a:ext cx="2241239" cy="1344743"/>
      </dsp:txXfrm>
    </dsp:sp>
    <dsp:sp modelId="{CA85D4E7-C482-4BAC-85C4-0CFBE3FAEA2F}">
      <dsp:nvSpPr>
        <dsp:cNvPr id="0" name=""/>
        <dsp:cNvSpPr/>
      </dsp:nvSpPr>
      <dsp:spPr>
        <a:xfrm>
          <a:off x="1122712" y="1916126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2155991"/>
        <a:ext cx="414311" cy="5154"/>
      </dsp:txXfrm>
    </dsp:sp>
    <dsp:sp modelId="{18656543-E1AA-48A5-8437-142CA3D7FB3D}">
      <dsp:nvSpPr>
        <dsp:cNvPr id="0" name=""/>
        <dsp:cNvSpPr/>
      </dsp:nvSpPr>
      <dsp:spPr>
        <a:xfrm>
          <a:off x="8272267" y="573182"/>
          <a:ext cx="2241239" cy="1344743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the opportunity to learn from others.</a:t>
          </a:r>
          <a:endParaRPr lang="en-US" sz="1900" kern="1200"/>
        </a:p>
      </dsp:txBody>
      <dsp:txXfrm>
        <a:off x="8272267" y="573182"/>
        <a:ext cx="2241239" cy="1344743"/>
      </dsp:txXfrm>
    </dsp:sp>
    <dsp:sp modelId="{A0928FBC-1F44-40CF-8CD0-C57D980DA677}">
      <dsp:nvSpPr>
        <dsp:cNvPr id="0" name=""/>
        <dsp:cNvSpPr/>
      </dsp:nvSpPr>
      <dsp:spPr>
        <a:xfrm>
          <a:off x="224153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3103206"/>
        <a:ext cx="25774" cy="5154"/>
      </dsp:txXfrm>
    </dsp:sp>
    <dsp:sp modelId="{007FD0FD-8B9C-4230-821F-C7DEC0FC589D}">
      <dsp:nvSpPr>
        <dsp:cNvPr id="0" name=""/>
        <dsp:cNvSpPr/>
      </dsp:nvSpPr>
      <dsp:spPr>
        <a:xfrm>
          <a:off x="2092" y="2433411"/>
          <a:ext cx="2241239" cy="1344743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your creative thinking skills and contribute unique ideas.</a:t>
          </a:r>
          <a:endParaRPr lang="en-US" sz="1900" kern="1200"/>
        </a:p>
      </dsp:txBody>
      <dsp:txXfrm>
        <a:off x="2092" y="2433411"/>
        <a:ext cx="2241239" cy="1344743"/>
      </dsp:txXfrm>
    </dsp:sp>
    <dsp:sp modelId="{BE605BD4-654C-4F88-8935-3912A03E8091}">
      <dsp:nvSpPr>
        <dsp:cNvPr id="0" name=""/>
        <dsp:cNvSpPr/>
      </dsp:nvSpPr>
      <dsp:spPr>
        <a:xfrm>
          <a:off x="4998257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3103206"/>
        <a:ext cx="25774" cy="5154"/>
      </dsp:txXfrm>
    </dsp:sp>
    <dsp:sp modelId="{895BEB89-321D-45FB-AAC4-D21BBAC2E1DC}">
      <dsp:nvSpPr>
        <dsp:cNvPr id="0" name=""/>
        <dsp:cNvSpPr/>
      </dsp:nvSpPr>
      <dsp:spPr>
        <a:xfrm>
          <a:off x="2758817" y="2433411"/>
          <a:ext cx="2241239" cy="1344743"/>
        </a:xfrm>
        <a:prstGeom prst="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 sufficient research to complete your tasks.</a:t>
          </a:r>
          <a:endParaRPr lang="en-US" sz="1900" kern="1200"/>
        </a:p>
      </dsp:txBody>
      <dsp:txXfrm>
        <a:off x="2758817" y="2433411"/>
        <a:ext cx="2241239" cy="1344743"/>
      </dsp:txXfrm>
    </dsp:sp>
    <dsp:sp modelId="{14B77597-AB86-448D-99EE-AFFCA888829C}">
      <dsp:nvSpPr>
        <dsp:cNvPr id="0" name=""/>
        <dsp:cNvSpPr/>
      </dsp:nvSpPr>
      <dsp:spPr>
        <a:xfrm>
          <a:off x="5515542" y="2433411"/>
          <a:ext cx="2241239" cy="134474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Ask for help or clarification when needed.</a:t>
          </a:r>
          <a:endParaRPr lang="en-US" sz="1900" kern="1200"/>
        </a:p>
      </dsp:txBody>
      <dsp:txXfrm>
        <a:off x="5515542" y="2433411"/>
        <a:ext cx="2241239" cy="13447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FF2123-51D9-4F95-B585-0E1D00B756EF}">
      <dsp:nvSpPr>
        <dsp:cNvPr id="0" name=""/>
        <dsp:cNvSpPr/>
      </dsp:nvSpPr>
      <dsp:spPr>
        <a:xfrm>
          <a:off x="0" y="0"/>
          <a:ext cx="454476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B2E882-DF97-42FC-84C3-6182BFD73B30}">
      <dsp:nvSpPr>
        <dsp:cNvPr id="0" name=""/>
        <dsp:cNvSpPr/>
      </dsp:nvSpPr>
      <dsp:spPr>
        <a:xfrm>
          <a:off x="0" y="0"/>
          <a:ext cx="4544762" cy="180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Team in workplaces is when a group of employees come together to complete a specific task . </a:t>
          </a:r>
          <a:endParaRPr lang="en-US" sz="2100" kern="1200" dirty="0"/>
        </a:p>
      </dsp:txBody>
      <dsp:txXfrm>
        <a:off x="0" y="0"/>
        <a:ext cx="4544762" cy="1801467"/>
      </dsp:txXfrm>
    </dsp:sp>
    <dsp:sp modelId="{C65B96F9-D595-49EF-9FD1-2DF789A8D837}">
      <dsp:nvSpPr>
        <dsp:cNvPr id="0" name=""/>
        <dsp:cNvSpPr/>
      </dsp:nvSpPr>
      <dsp:spPr>
        <a:xfrm>
          <a:off x="0" y="1801467"/>
          <a:ext cx="454476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E316CCA-9143-42C2-A314-0E923AF63769}">
      <dsp:nvSpPr>
        <dsp:cNvPr id="0" name=""/>
        <dsp:cNvSpPr/>
      </dsp:nvSpPr>
      <dsp:spPr>
        <a:xfrm>
          <a:off x="0" y="1801467"/>
          <a:ext cx="4544762" cy="180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Working in teamwork increases motivation and people are more likely to come together and accomplish a difficult task together as a group and they enjoy while working together.</a:t>
          </a:r>
          <a:endParaRPr lang="en-US" sz="2100" kern="1200"/>
        </a:p>
      </dsp:txBody>
      <dsp:txXfrm>
        <a:off x="0" y="1801467"/>
        <a:ext cx="4544762" cy="18014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07D0B8-D5CF-4BDD-A8B6-CB4DBAED982F}">
      <dsp:nvSpPr>
        <dsp:cNvPr id="0" name=""/>
        <dsp:cNvSpPr/>
      </dsp:nvSpPr>
      <dsp:spPr>
        <a:xfrm>
          <a:off x="350684" y="718900"/>
          <a:ext cx="1081916" cy="108191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8E09D-19B3-4509-864F-D7CD0008A072}">
      <dsp:nvSpPr>
        <dsp:cNvPr id="0" name=""/>
        <dsp:cNvSpPr/>
      </dsp:nvSpPr>
      <dsp:spPr>
        <a:xfrm>
          <a:off x="581257" y="949472"/>
          <a:ext cx="620771" cy="6207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5058AB-DE32-4ACE-A331-F6CC1BD70E16}">
      <dsp:nvSpPr>
        <dsp:cNvPr id="0" name=""/>
        <dsp:cNvSpPr/>
      </dsp:nvSpPr>
      <dsp:spPr>
        <a:xfrm>
          <a:off x="4826" y="2137806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Strong communication</a:t>
          </a:r>
          <a:endParaRPr lang="en-US" sz="1700" kern="1200"/>
        </a:p>
      </dsp:txBody>
      <dsp:txXfrm>
        <a:off x="4826" y="2137806"/>
        <a:ext cx="1773632" cy="709453"/>
      </dsp:txXfrm>
    </dsp:sp>
    <dsp:sp modelId="{826DCA64-200D-4CAD-A727-82B74471F2B4}">
      <dsp:nvSpPr>
        <dsp:cNvPr id="0" name=""/>
        <dsp:cNvSpPr/>
      </dsp:nvSpPr>
      <dsp:spPr>
        <a:xfrm>
          <a:off x="2434703" y="718900"/>
          <a:ext cx="1081916" cy="108191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CED78B-B03A-4531-8564-9FE4804DC00E}">
      <dsp:nvSpPr>
        <dsp:cNvPr id="0" name=""/>
        <dsp:cNvSpPr/>
      </dsp:nvSpPr>
      <dsp:spPr>
        <a:xfrm>
          <a:off x="2665275" y="949472"/>
          <a:ext cx="620771" cy="6207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DB6FF1-0CC1-44A4-B63A-63733B50ED55}">
      <dsp:nvSpPr>
        <dsp:cNvPr id="0" name=""/>
        <dsp:cNvSpPr/>
      </dsp:nvSpPr>
      <dsp:spPr>
        <a:xfrm>
          <a:off x="2088845" y="2137806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Strong Leadership </a:t>
          </a:r>
          <a:endParaRPr lang="en-US" sz="1700" kern="1200"/>
        </a:p>
      </dsp:txBody>
      <dsp:txXfrm>
        <a:off x="2088845" y="2137806"/>
        <a:ext cx="1773632" cy="709453"/>
      </dsp:txXfrm>
    </dsp:sp>
    <dsp:sp modelId="{0A29F30F-BADA-41DD-83FD-23C02D63086C}">
      <dsp:nvSpPr>
        <dsp:cNvPr id="0" name=""/>
        <dsp:cNvSpPr/>
      </dsp:nvSpPr>
      <dsp:spPr>
        <a:xfrm>
          <a:off x="4518721" y="718900"/>
          <a:ext cx="1081916" cy="108191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6FA6EA-16E8-4C17-9872-BA7CC0FC505F}">
      <dsp:nvSpPr>
        <dsp:cNvPr id="0" name=""/>
        <dsp:cNvSpPr/>
      </dsp:nvSpPr>
      <dsp:spPr>
        <a:xfrm>
          <a:off x="4749294" y="949472"/>
          <a:ext cx="620771" cy="6207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A5020-D9E2-45B3-9C58-018EC127F3C4}">
      <dsp:nvSpPr>
        <dsp:cNvPr id="0" name=""/>
        <dsp:cNvSpPr/>
      </dsp:nvSpPr>
      <dsp:spPr>
        <a:xfrm>
          <a:off x="4172863" y="2137806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Clear Goals</a:t>
          </a:r>
          <a:endParaRPr lang="en-US" sz="1700" kern="1200"/>
        </a:p>
      </dsp:txBody>
      <dsp:txXfrm>
        <a:off x="4172863" y="2137806"/>
        <a:ext cx="1773632" cy="709453"/>
      </dsp:txXfrm>
    </dsp:sp>
    <dsp:sp modelId="{DDC5D408-CDC3-4DF0-9FCA-F87005B1A9DC}">
      <dsp:nvSpPr>
        <dsp:cNvPr id="0" name=""/>
        <dsp:cNvSpPr/>
      </dsp:nvSpPr>
      <dsp:spPr>
        <a:xfrm>
          <a:off x="6602740" y="718900"/>
          <a:ext cx="1081916" cy="108191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F21D1E-163D-4967-BFBB-9A47578A11A5}">
      <dsp:nvSpPr>
        <dsp:cNvPr id="0" name=""/>
        <dsp:cNvSpPr/>
      </dsp:nvSpPr>
      <dsp:spPr>
        <a:xfrm>
          <a:off x="6833312" y="949472"/>
          <a:ext cx="620771" cy="6207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53EA8D-E9F2-460F-897B-4B97B0A98762}">
      <dsp:nvSpPr>
        <dsp:cNvPr id="0" name=""/>
        <dsp:cNvSpPr/>
      </dsp:nvSpPr>
      <dsp:spPr>
        <a:xfrm>
          <a:off x="6256882" y="2137806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Trust and respect</a:t>
          </a:r>
          <a:endParaRPr lang="en-US" sz="1700" kern="1200"/>
        </a:p>
      </dsp:txBody>
      <dsp:txXfrm>
        <a:off x="6256882" y="2137806"/>
        <a:ext cx="1773632" cy="709453"/>
      </dsp:txXfrm>
    </dsp:sp>
    <dsp:sp modelId="{B884F690-D3E5-4BE5-B326-488698C7A551}">
      <dsp:nvSpPr>
        <dsp:cNvPr id="0" name=""/>
        <dsp:cNvSpPr/>
      </dsp:nvSpPr>
      <dsp:spPr>
        <a:xfrm>
          <a:off x="8686759" y="718900"/>
          <a:ext cx="1081916" cy="108191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365810-51D3-4286-BFC4-C1095C8935AB}">
      <dsp:nvSpPr>
        <dsp:cNvPr id="0" name=""/>
        <dsp:cNvSpPr/>
      </dsp:nvSpPr>
      <dsp:spPr>
        <a:xfrm>
          <a:off x="8917331" y="949472"/>
          <a:ext cx="620771" cy="6207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89B69-180F-4D9E-8519-AA61B262ED38}">
      <dsp:nvSpPr>
        <dsp:cNvPr id="0" name=""/>
        <dsp:cNvSpPr/>
      </dsp:nvSpPr>
      <dsp:spPr>
        <a:xfrm>
          <a:off x="8340900" y="2137806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Flexibility </a:t>
          </a:r>
          <a:endParaRPr lang="en-US" sz="1700" kern="1200"/>
        </a:p>
      </dsp:txBody>
      <dsp:txXfrm>
        <a:off x="8340900" y="2137806"/>
        <a:ext cx="1773632" cy="70945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DE839-D425-4E32-9468-51C813DB437E}">
      <dsp:nvSpPr>
        <dsp:cNvPr id="0" name=""/>
        <dsp:cNvSpPr/>
      </dsp:nvSpPr>
      <dsp:spPr>
        <a:xfrm>
          <a:off x="0" y="1884"/>
          <a:ext cx="746991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86A3703-EDD8-4E4A-9CD7-124E7C9FB68D}">
      <dsp:nvSpPr>
        <dsp:cNvPr id="0" name=""/>
        <dsp:cNvSpPr/>
      </dsp:nvSpPr>
      <dsp:spPr>
        <a:xfrm>
          <a:off x="0" y="1884"/>
          <a:ext cx="7469910" cy="1284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NASA’s Apollo 11- 1969 three Astronouts who made a journey to the moon and two of the three astronouts stepped foot onto the moon's surface.</a:t>
          </a:r>
          <a:endParaRPr lang="en-US" sz="2500" kern="1200"/>
        </a:p>
      </dsp:txBody>
      <dsp:txXfrm>
        <a:off x="0" y="1884"/>
        <a:ext cx="7469910" cy="1284902"/>
      </dsp:txXfrm>
    </dsp:sp>
    <dsp:sp modelId="{683422BA-5AF1-431D-AC84-DA17D2CB3FC7}">
      <dsp:nvSpPr>
        <dsp:cNvPr id="0" name=""/>
        <dsp:cNvSpPr/>
      </dsp:nvSpPr>
      <dsp:spPr>
        <a:xfrm>
          <a:off x="0" y="1286787"/>
          <a:ext cx="7469910" cy="0"/>
        </a:xfrm>
        <a:prstGeom prst="lin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ED5A249-A107-4E6D-8BE6-42509B726741}">
      <dsp:nvSpPr>
        <dsp:cNvPr id="0" name=""/>
        <dsp:cNvSpPr/>
      </dsp:nvSpPr>
      <dsp:spPr>
        <a:xfrm>
          <a:off x="0" y="1286787"/>
          <a:ext cx="7469910" cy="1284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Names of the astronouts</a:t>
          </a:r>
          <a:endParaRPr lang="en-US" sz="2500" kern="1200"/>
        </a:p>
      </dsp:txBody>
      <dsp:txXfrm>
        <a:off x="0" y="1286787"/>
        <a:ext cx="7469910" cy="1284902"/>
      </dsp:txXfrm>
    </dsp:sp>
    <dsp:sp modelId="{0377C9B3-0EF6-47B6-AD19-7251EB3A6D56}">
      <dsp:nvSpPr>
        <dsp:cNvPr id="0" name=""/>
        <dsp:cNvSpPr/>
      </dsp:nvSpPr>
      <dsp:spPr>
        <a:xfrm>
          <a:off x="0" y="2571689"/>
          <a:ext cx="7469910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9D7952C-15E2-468B-92FE-9B2068EFD7AF}">
      <dsp:nvSpPr>
        <dsp:cNvPr id="0" name=""/>
        <dsp:cNvSpPr/>
      </dsp:nvSpPr>
      <dsp:spPr>
        <a:xfrm>
          <a:off x="0" y="2571689"/>
          <a:ext cx="7469910" cy="1284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Neil armstrong,Buzz Adrin and Michael Collins</a:t>
          </a:r>
          <a:endParaRPr lang="en-US" sz="2500" kern="1200"/>
        </a:p>
      </dsp:txBody>
      <dsp:txXfrm>
        <a:off x="0" y="2571689"/>
        <a:ext cx="7469910" cy="12849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CCA462-AB3A-4C56-962C-FE3D2190D4DA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5E73C-BD35-432E-81BC-92E18B2F4293}">
      <dsp:nvSpPr>
        <dsp:cNvPr id="0" name=""/>
        <dsp:cNvSpPr/>
      </dsp:nvSpPr>
      <dsp:spPr>
        <a:xfrm>
          <a:off x="765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Any Questions ?</a:t>
          </a:r>
          <a:endParaRPr lang="en-US" sz="4800" kern="1200"/>
        </a:p>
      </dsp:txBody>
      <dsp:txXfrm>
        <a:off x="765914" y="2943510"/>
        <a:ext cx="4320000" cy="720000"/>
      </dsp:txXfrm>
    </dsp:sp>
    <dsp:sp modelId="{F79FC815-E8DC-4E8A-B1E9-32C59A49E8EE}">
      <dsp:nvSpPr>
        <dsp:cNvPr id="0" name=""/>
        <dsp:cNvSpPr/>
      </dsp:nvSpPr>
      <dsp:spPr>
        <a:xfrm>
          <a:off x="7029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B5A60-1552-46A8-B481-4879C1986E8C}">
      <dsp:nvSpPr>
        <dsp:cNvPr id="0" name=""/>
        <dsp:cNvSpPr/>
      </dsp:nvSpPr>
      <dsp:spPr>
        <a:xfrm>
          <a:off x="5841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Thank you </a:t>
          </a:r>
          <a:endParaRPr lang="en-US" sz="4800" kern="1200"/>
        </a:p>
      </dsp:txBody>
      <dsp:txXfrm>
        <a:off x="5841914" y="2943510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svg"/><Relationship Id="rId7" Type="http://schemas.openxmlformats.org/officeDocument/2006/relationships/diagramColors" Target="../diagrams/colors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8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5691" y="1809728"/>
            <a:ext cx="10303098" cy="29758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800" dirty="0">
                <a:latin typeface="Arial"/>
                <a:cs typeface="Arial"/>
              </a:rPr>
              <a:t>Module Name: Effective Teamworking and Communication </a:t>
            </a:r>
            <a:endParaRPr lang="en-US" sz="2800">
              <a:latin typeface="Arial"/>
              <a:cs typeface="Arial"/>
            </a:endParaRPr>
          </a:p>
          <a:p>
            <a:pPr algn="l"/>
            <a:r>
              <a:rPr lang="en-GB" sz="2800" dirty="0">
                <a:latin typeface="Arial"/>
                <a:cs typeface="Arial"/>
              </a:rPr>
              <a:t>Module Code :BMSW4009</a:t>
            </a:r>
            <a:endParaRPr lang="en-US" sz="2800">
              <a:latin typeface="Arial"/>
              <a:cs typeface="Arial"/>
            </a:endParaRPr>
          </a:p>
          <a:p>
            <a:pPr algn="l"/>
            <a:r>
              <a:rPr lang="en-GB" sz="2800" dirty="0">
                <a:latin typeface="Arial"/>
                <a:cs typeface="Arial"/>
              </a:rPr>
              <a:t>Lecturer: Melanie Squire</a:t>
            </a:r>
          </a:p>
          <a:p>
            <a:pPr algn="l"/>
            <a:r>
              <a:rPr lang="en-GB" sz="2800" dirty="0">
                <a:latin typeface="Arial"/>
                <a:cs typeface="Arial"/>
              </a:rPr>
              <a:t>Student Name: Anam Rabbani </a:t>
            </a:r>
          </a:p>
          <a:p>
            <a:pPr algn="l"/>
            <a:r>
              <a:rPr lang="en-GB" sz="2800" dirty="0">
                <a:latin typeface="Arial"/>
                <a:cs typeface="Arial"/>
              </a:rPr>
              <a:t>Student ID: 2425710</a:t>
            </a:r>
          </a:p>
        </p:txBody>
      </p:sp>
      <p:sp>
        <p:nvSpPr>
          <p:cNvPr id="63" name="Title 62">
            <a:extLst>
              <a:ext uri="{FF2B5EF4-FFF2-40B4-BE49-F238E27FC236}">
                <a16:creationId xmlns:a16="http://schemas.microsoft.com/office/drawing/2014/main" id="{7EBE11D2-FA6B-BAC6-6437-D9CC388D37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717" y="4363545"/>
            <a:ext cx="8467860" cy="842136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/>
                <a:cs typeface="Arial"/>
              </a:rPr>
              <a:t>Topic – What makes a successful team?</a:t>
            </a:r>
          </a:p>
        </p:txBody>
      </p:sp>
    </p:spTree>
    <p:extLst>
      <p:ext uri="{BB962C8B-B14F-4D97-AF65-F5344CB8AC3E}">
        <p14:creationId xmlns:p14="http://schemas.microsoft.com/office/powerpoint/2010/main" val="3106625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6FBB7-8299-A408-068A-ADD585D1B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1240" y="166935"/>
            <a:ext cx="5946659" cy="145997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Presentation Overview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49DF186-F02C-F3F3-6CE7-0E6E4B529B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72" r="22672"/>
          <a:stretch>
            <a:fillRect/>
          </a:stretch>
        </p:blipFill>
        <p:spPr>
          <a:xfrm>
            <a:off x="886262" y="1793846"/>
            <a:ext cx="3221399" cy="3620021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86B5D8B-B586-AE0C-D08B-845AF3754C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6344" y="1626912"/>
            <a:ext cx="5928606" cy="490608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1.What is Teamwork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2.What makes a successful team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What is Teamwork in workplaces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4.Belbin’s Theory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5.Tuckman’s Theory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5.Top Key Elements for a successful team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6.Examples of Teamwork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Conclusion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 References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 Any Questions </a:t>
            </a:r>
          </a:p>
          <a:p>
            <a:pPr marL="514350" indent="-514350">
              <a:buAutoNum type="arabicPeriod"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327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1D377EB-C9D2-4ED0-86A6-740A297E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CA72D52D-AECB-7BF5-3228-397EB673D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85800"/>
            <a:ext cx="10506456" cy="1157005"/>
          </a:xfrm>
        </p:spPr>
        <p:txBody>
          <a:bodyPr anchor="b">
            <a:normAutofit/>
          </a:bodyPr>
          <a:lstStyle/>
          <a:p>
            <a:r>
              <a:rPr lang="en-GB" sz="4800"/>
              <a:t>What is Team work?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093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95805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02653D-D404-29D0-39C2-AF6BF78B90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2803448"/>
              </p:ext>
            </p:extLst>
          </p:nvPr>
        </p:nvGraphicFramePr>
        <p:xfrm>
          <a:off x="838200" y="2295252"/>
          <a:ext cx="10506456" cy="3876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9721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Person holding a puzzle piece">
            <a:extLst>
              <a:ext uri="{FF2B5EF4-FFF2-40B4-BE49-F238E27FC236}">
                <a16:creationId xmlns:a16="http://schemas.microsoft.com/office/drawing/2014/main" id="{9DC0FFC1-84CE-CA5D-A9A6-FB0FDA2C2F0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1697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E584C2-322F-5B9E-36C3-4D2937513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What makes a Successful Team?</a:t>
            </a:r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5CD47EC7-2C7E-688B-A4A6-19793912EC6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48780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95650-1DB5-DFF5-F00B-C0F00BFE4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40" y="1138265"/>
            <a:ext cx="4544762" cy="1401183"/>
          </a:xfrm>
        </p:spPr>
        <p:txBody>
          <a:bodyPr anchor="t">
            <a:normAutofit/>
          </a:bodyPr>
          <a:lstStyle/>
          <a:p>
            <a:r>
              <a:rPr lang="en-GB" sz="3200">
                <a:latin typeface="Arial"/>
                <a:cs typeface="Arial"/>
              </a:rPr>
              <a:t>What is teamwork in workplaces?</a:t>
            </a:r>
          </a:p>
        </p:txBody>
      </p:sp>
      <p:pic>
        <p:nvPicPr>
          <p:cNvPr id="7" name="Graphic 6" descr="Group of People">
            <a:extLst>
              <a:ext uri="{FF2B5EF4-FFF2-40B4-BE49-F238E27FC236}">
                <a16:creationId xmlns:a16="http://schemas.microsoft.com/office/drawing/2014/main" id="{1C0C689C-5BA1-D950-6124-7890C30FF6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1780" y="771753"/>
            <a:ext cx="5316095" cy="5316095"/>
          </a:xfrm>
          <a:prstGeom prst="rect">
            <a:avLst/>
          </a:prstGeom>
        </p:spPr>
      </p:pic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6CEA22CA-9F03-A363-00DA-01ECD1542D2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1840" y="2551176"/>
          <a:ext cx="4544762" cy="3602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61185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22EA4-48AD-FD84-DD45-4AEF326EC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01254" y="871146"/>
            <a:ext cx="4808891" cy="1401181"/>
          </a:xfrm>
        </p:spPr>
        <p:txBody>
          <a:bodyPr anchor="t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Belbin’s Theory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5A4500-25A7-72BC-379A-70DA5EE9C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621" y="1990862"/>
            <a:ext cx="5364474" cy="43636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Belbin’s team roles are used to identify individual’s strengths and weaknesses in the workplace.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30EB97D-BB56-24EE-FA99-7ABB769196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207" r="-931" b="4814"/>
          <a:stretch>
            <a:fillRect/>
          </a:stretch>
        </p:blipFill>
        <p:spPr>
          <a:xfrm>
            <a:off x="5538095" y="509286"/>
            <a:ext cx="6337529" cy="6018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770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EBE0E-AA46-9194-88B7-4BD337DA6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30936"/>
            <a:ext cx="4360972" cy="5583148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Tuckman’s Theory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6C2A57C-B6B5-04FF-0640-1C7B311701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6029" y="316623"/>
            <a:ext cx="7505429" cy="4567893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A8EBA1C-E888-8B4F-0C1C-F32B06305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1455" y="5201139"/>
            <a:ext cx="6894576" cy="1428487"/>
          </a:xfrm>
        </p:spPr>
        <p:txBody>
          <a:bodyPr anchor="t"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Tuckman's theory was first proposed by psychologist (Bruce Tuckman in 1965).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stages supposedly start when the group first meets and last until the project ends.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7277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89A14-2ED6-5431-5ADB-3204C61D1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  <a:latin typeface="Arial"/>
                <a:cs typeface="Arial"/>
              </a:rPr>
              <a:t>Top Key Elements for a successful team?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E6150E98-A223-9519-97C6-F46B685733A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36320" y="2200196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6683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DF1CA-D3A9-2EF0-D777-8E4B62F14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598"/>
            <a:ext cx="6587518" cy="133084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Examples of Successful Teamwork?</a:t>
            </a:r>
          </a:p>
        </p:txBody>
      </p:sp>
      <p:pic>
        <p:nvPicPr>
          <p:cNvPr id="5" name="Picture 4" descr="A group of astronauts posing for a photo&#10;&#10;AI-generated content may be incorrect.">
            <a:extLst>
              <a:ext uri="{FF2B5EF4-FFF2-40B4-BE49-F238E27FC236}">
                <a16:creationId xmlns:a16="http://schemas.microsoft.com/office/drawing/2014/main" id="{7634B6BC-48D4-5157-7F17-1C97397F4C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90" r="11893" b="4"/>
          <a:stretch>
            <a:fillRect/>
          </a:stretch>
        </p:blipFill>
        <p:spPr>
          <a:xfrm>
            <a:off x="8512739" y="872564"/>
            <a:ext cx="2770200" cy="2441767"/>
          </a:xfrm>
          <a:prstGeom prst="rect">
            <a:avLst/>
          </a:prstGeom>
        </p:spPr>
      </p:pic>
      <p:pic>
        <p:nvPicPr>
          <p:cNvPr id="4" name="Picture 3" descr="NASA’s Apollo 11">
            <a:extLst>
              <a:ext uri="{FF2B5EF4-FFF2-40B4-BE49-F238E27FC236}">
                <a16:creationId xmlns:a16="http://schemas.microsoft.com/office/drawing/2014/main" id="{89621161-4333-1576-F4A0-46BC3C032D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776" b="25588"/>
          <a:stretch>
            <a:fillRect/>
          </a:stretch>
        </p:blipFill>
        <p:spPr>
          <a:xfrm>
            <a:off x="8501580" y="3974441"/>
            <a:ext cx="2792519" cy="1509113"/>
          </a:xfrm>
          <a:prstGeom prst="rect">
            <a:avLst/>
          </a:prstGeom>
        </p:spPr>
      </p:pic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71C4B368-7C96-A134-CA05-8DEAF69CA4A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4643" y="1940439"/>
          <a:ext cx="7469910" cy="38584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52608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575AA-B6D9-CB06-46BA-CD80DB018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178" y="-741084"/>
            <a:ext cx="6173262" cy="1655483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C86B8-5EFF-AD01-F743-F374EE040A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746" y="1307940"/>
            <a:ext cx="7569843" cy="495396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/>
                <a:cs typeface="Arial"/>
              </a:rPr>
              <a:t>To conclude successful teamwork and working in a teamwork is a positive environment and where individuals feels valued and supported and can gain experience from working together.</a:t>
            </a: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cs typeface="Arial"/>
              </a:rPr>
              <a:t>It does require effort and commitment and when individuals work together towards a project the results are higher and is more likely to be successful and rewards and benefits can be earned upon successful.</a:t>
            </a: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Aptos" panose="020B0004020202020204"/>
              <a:cs typeface="Arial"/>
            </a:endParaRPr>
          </a:p>
          <a:p>
            <a:pPr marL="0" indent="0">
              <a:buNone/>
            </a:pPr>
            <a:endParaRPr lang="en-GB" sz="2000" dirty="0">
              <a:cs typeface="Arial"/>
            </a:endParaRP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6BB4050A-48BC-7557-4182-4B43F1ADB3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066" r="14147"/>
          <a:stretch>
            <a:fillRect/>
          </a:stretch>
        </p:blipFill>
        <p:spPr>
          <a:xfrm>
            <a:off x="8115300" y="-12515"/>
            <a:ext cx="4076700" cy="641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442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C8779-9BAC-EBC3-9030-38B694042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651" y="-369107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092A3-2F8A-23F4-1CC0-5FA0C9F22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651" y="544011"/>
            <a:ext cx="11095149" cy="61577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1800" dirty="0">
                <a:latin typeface="Arial"/>
                <a:cs typeface="Arial"/>
              </a:rPr>
              <a:t>Victoria Allen. (2018). Teams That Changed The World (Team Case Studies). Teams That Changed The World (Team Case Studies). 1(1), p.1. [Online]. Available at: https://www.workstyle.io/top-performing-team-case-studies [Accessed 24 June 2025].#</a:t>
            </a:r>
            <a:endParaRPr lang="en-US" dirty="0"/>
          </a:p>
          <a:p>
            <a:pPr marL="514350" indent="-514350">
              <a:buAutoNum type="arabicPeriod"/>
            </a:pPr>
            <a:endParaRPr lang="en-GB" sz="1800" dirty="0"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GB" sz="1800" dirty="0">
                <a:solidFill>
                  <a:srgbClr val="000000"/>
                </a:solidFill>
                <a:latin typeface="Arial"/>
                <a:ea typeface="Noto Sans"/>
                <a:cs typeface="Noto Sans"/>
              </a:rPr>
              <a:t>stella </a:t>
            </a:r>
            <a:r>
              <a:rPr lang="en-GB" sz="1800" dirty="0" err="1">
                <a:solidFill>
                  <a:srgbClr val="000000"/>
                </a:solidFill>
                <a:latin typeface="Arial"/>
                <a:ea typeface="Noto Sans"/>
                <a:cs typeface="Noto Sans"/>
              </a:rPr>
              <a:t>cottrell</a:t>
            </a:r>
            <a:r>
              <a:rPr lang="en-GB" sz="1800" dirty="0">
                <a:solidFill>
                  <a:srgbClr val="000000"/>
                </a:solidFill>
                <a:latin typeface="Arial"/>
                <a:ea typeface="Noto Sans"/>
                <a:cs typeface="Noto Sans"/>
              </a:rPr>
              <a:t>.. (2021). </a:t>
            </a:r>
            <a:r>
              <a:rPr lang="en-GB" sz="1800" i="1" dirty="0">
                <a:solidFill>
                  <a:srgbClr val="000000"/>
                </a:solidFill>
                <a:latin typeface="Arial"/>
                <a:ea typeface="Noto Sans"/>
                <a:cs typeface="Noto Sans"/>
              </a:rPr>
              <a:t>skills for success</a:t>
            </a:r>
            <a:r>
              <a:rPr lang="en-GB" sz="1800" dirty="0">
                <a:solidFill>
                  <a:srgbClr val="000000"/>
                </a:solidFill>
                <a:latin typeface="Arial"/>
                <a:ea typeface="Noto Sans"/>
                <a:cs typeface="Noto Sans"/>
              </a:rPr>
              <a:t>. [laptop]. </a:t>
            </a:r>
            <a:r>
              <a:rPr lang="en-GB" sz="1800" dirty="0" err="1">
                <a:solidFill>
                  <a:srgbClr val="000000"/>
                </a:solidFill>
                <a:latin typeface="Arial"/>
                <a:ea typeface="Noto Sans"/>
                <a:cs typeface="Noto Sans"/>
              </a:rPr>
              <a:t>macmillan</a:t>
            </a:r>
            <a:r>
              <a:rPr lang="en-GB" sz="1800" dirty="0">
                <a:solidFill>
                  <a:srgbClr val="000000"/>
                </a:solidFill>
                <a:latin typeface="Arial"/>
                <a:ea typeface="Noto Sans"/>
                <a:cs typeface="Noto Sans"/>
              </a:rPr>
              <a:t> education UK. Available at: https://ebookcentral.proquest.com/lib/trinity/reader.action?docID=6577749&amp;c=UERG&amp;ppg=16 [Accessed 24 June 2025].</a:t>
            </a:r>
          </a:p>
          <a:p>
            <a:pPr marL="514350" indent="-514350">
              <a:buAutoNum type="arabicPeriod"/>
            </a:pPr>
            <a:endParaRPr lang="en-GB" sz="18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Couchman,Michael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R. (2015).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Tuckman's theory of group development in small nonprofit organizations and group efficacy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[Online]. PRO QUEST. Last Updated: August 2015. Available at: https://www.proquest.com/docview/1735402812/fulltextPDF/597BE815EDBC4A53PQ/1?accountid=130472&amp;source [Accessed 2 July 2025].</a:t>
            </a:r>
          </a:p>
          <a:p>
            <a:pPr marL="514350" indent="-514350">
              <a:buAutoNum type="arabicPeriod"/>
            </a:pP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James Moultrie. (2016). Belbin's Team roles. [Online]. IFM management Technology. Last Updated: 2016. Available at: https://www.ifm.eng.cam.ac.uk/research/dmg/tools-and-techniques/belbins-team-roles/ [Accessed 2 July 2025].</a:t>
            </a:r>
          </a:p>
          <a:p>
            <a:pPr marL="514350" indent="-514350">
              <a:buAutoNum type="arabicPeriod"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rabi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Srishti Mathur. (2025).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What is Teamwork?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[Online].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Simpplr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Last Updated: 2025. Available at: https://www.simpplr.com/glossary/teamwork/ [Accessed 2 July 2025].</a:t>
            </a:r>
          </a:p>
          <a:p>
            <a:pPr marL="514350" indent="-514350">
              <a:buAutoNum type="arabicPeriod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rabicPeriod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Tracey Middleton. (2024). 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The importance of teamwork (as proven by science)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[Online]. Work life. Last Updated: 2024. Available at: https://www.atlassian.com/blog/teamwork/the-importance-of-teamwork [Accessed 2 July 2025].</a:t>
            </a:r>
            <a:endParaRPr lang="en-GB" sz="19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555555"/>
              </a:solidFill>
              <a:latin typeface="Aptos"/>
              <a:cs typeface="Arial"/>
            </a:endParaRPr>
          </a:p>
          <a:p>
            <a:pPr marL="514350" indent="-514350">
              <a:buAutoNum type="arabicPeriod"/>
            </a:pPr>
            <a:endParaRPr lang="en-GB"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39323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1FC25-26EF-FFB8-9038-E915BFD39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THE END</a:t>
            </a:r>
            <a:br>
              <a:rPr lang="en-GB" sz="2800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FC3270-9923-4509-6B87-C2365C37FA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88190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Topic – What makes a successful team?</vt:lpstr>
      <vt:lpstr>   Presentation Overview </vt:lpstr>
      <vt:lpstr>What is Team work?</vt:lpstr>
      <vt:lpstr>What makes a Successful Team?</vt:lpstr>
      <vt:lpstr>What is teamwork in workplaces?</vt:lpstr>
      <vt:lpstr>              Belbin’s Theory </vt:lpstr>
      <vt:lpstr>Tuckman’s Theory</vt:lpstr>
      <vt:lpstr>Top Key Elements for a successful team?</vt:lpstr>
      <vt:lpstr>Examples of Successful Teamwork?</vt:lpstr>
      <vt:lpstr>Conclusion</vt:lpstr>
      <vt:lpstr>References</vt:lpstr>
      <vt:lpstr>THE END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</cp:revision>
  <dcterms:created xsi:type="dcterms:W3CDTF">2025-07-02T05:16:10Z</dcterms:created>
  <dcterms:modified xsi:type="dcterms:W3CDTF">2025-07-02T05:22:11Z</dcterms:modified>
</cp:coreProperties>
</file>