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theme/theme18.xml" ContentType="application/vnd.openxmlformats-officedocument.theme+xml"/>
  <Override PartName="/ppt/slideLayouts/slideLayout19.xml" ContentType="application/vnd.openxmlformats-officedocument.presentationml.slideLayout+xml"/>
  <Override PartName="/ppt/theme/theme19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sldIdLst>
    <p:sldId id="256" r:id="rId23"/>
    <p:sldId id="258" r:id="rId24"/>
    <p:sldId id="259" r:id="rId25"/>
    <p:sldId id="260" r:id="rId26"/>
    <p:sldId id="277" r:id="rId27"/>
    <p:sldId id="278" r:id="rId28"/>
    <p:sldId id="279" r:id="rId29"/>
    <p:sldId id="280" r:id="rId30"/>
    <p:sldId id="281" r:id="rId31"/>
    <p:sldId id="282" r:id="rId32"/>
    <p:sldId id="284" r:id="rId33"/>
    <p:sldId id="283" r:id="rId34"/>
    <p:sldId id="261" r:id="rId35"/>
    <p:sldId id="286" r:id="rId36"/>
    <p:sldId id="285" r:id="rId37"/>
    <p:sldId id="263" r:id="rId38"/>
    <p:sldId id="262" r:id="rId39"/>
    <p:sldId id="266" r:id="rId40"/>
    <p:sldId id="267" r:id="rId41"/>
    <p:sldId id="268" r:id="rId42"/>
    <p:sldId id="269" r:id="rId43"/>
    <p:sldId id="270" r:id="rId44"/>
    <p:sldId id="271" r:id="rId45"/>
    <p:sldId id="272" r:id="rId46"/>
    <p:sldId id="273" r:id="rId47"/>
    <p:sldId id="274" r:id="rId48"/>
    <p:sldId id="287" r:id="rId49"/>
    <p:sldId id="275" r:id="rId50"/>
    <p:sldId id="276" r:id="rId51"/>
    <p:sldId id="288" r:id="rId52"/>
    <p:sldId id="289" r:id="rId53"/>
    <p:sldId id="290" r:id="rId54"/>
    <p:sldId id="291" r:id="rId55"/>
    <p:sldId id="292" r:id="rId56"/>
    <p:sldId id="294" r:id="rId57"/>
    <p:sldId id="293" r:id="rId58"/>
    <p:sldId id="295" r:id="rId59"/>
    <p:sldId id="296" r:id="rId60"/>
    <p:sldId id="297" r:id="rId61"/>
    <p:sldId id="298" r:id="rId62"/>
    <p:sldId id="299" r:id="rId63"/>
    <p:sldId id="300" r:id="rId6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1439"/>
    <p:restoredTop sz="96327"/>
  </p:normalViewPr>
  <p:slideViewPr>
    <p:cSldViewPr snapToGrid="0" snapToObjects="1">
      <p:cViewPr varScale="1">
        <p:scale>
          <a:sx n="42" d="100"/>
          <a:sy n="42" d="100"/>
        </p:scale>
        <p:origin x="200" y="1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4.xml"/><Relationship Id="rId21" Type="http://schemas.openxmlformats.org/officeDocument/2006/relationships/slideMaster" Target="slideMasters/slideMaster19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slide" Target="slides/slide28.xml"/><Relationship Id="rId55" Type="http://schemas.openxmlformats.org/officeDocument/2006/relationships/slide" Target="slides/slide33.xml"/><Relationship Id="rId63" Type="http://schemas.openxmlformats.org/officeDocument/2006/relationships/slide" Target="slides/slide41.xml"/><Relationship Id="rId68" Type="http://schemas.openxmlformats.org/officeDocument/2006/relationships/tableStyles" Target="tableStyles.xml"/><Relationship Id="rId7" Type="http://schemas.openxmlformats.org/officeDocument/2006/relationships/slideMaster" Target="slideMasters/slideMaster5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4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9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slide" Target="slides/slide31.xml"/><Relationship Id="rId58" Type="http://schemas.openxmlformats.org/officeDocument/2006/relationships/slide" Target="slides/slide36.xml"/><Relationship Id="rId66" Type="http://schemas.openxmlformats.org/officeDocument/2006/relationships/viewProps" Target="viewProps.xml"/><Relationship Id="rId5" Type="http://schemas.openxmlformats.org/officeDocument/2006/relationships/slideMaster" Target="slideMasters/slideMaster3.xml"/><Relationship Id="rId61" Type="http://schemas.openxmlformats.org/officeDocument/2006/relationships/slide" Target="slides/slide39.xml"/><Relationship Id="rId19" Type="http://schemas.openxmlformats.org/officeDocument/2006/relationships/slideMaster" Target="slideMasters/slideMaster17.xml"/><Relationship Id="rId14" Type="http://schemas.openxmlformats.org/officeDocument/2006/relationships/slideMaster" Target="slideMasters/slideMaster12.xml"/><Relationship Id="rId22" Type="http://schemas.openxmlformats.org/officeDocument/2006/relationships/slideMaster" Target="slideMasters/slideMaster20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slide" Target="slides/slide34.xml"/><Relationship Id="rId64" Type="http://schemas.openxmlformats.org/officeDocument/2006/relationships/slide" Target="slides/slide42.xml"/><Relationship Id="rId8" Type="http://schemas.openxmlformats.org/officeDocument/2006/relationships/slideMaster" Target="slideMasters/slideMaster6.xml"/><Relationship Id="rId51" Type="http://schemas.openxmlformats.org/officeDocument/2006/relationships/slide" Target="slides/slide29.xml"/><Relationship Id="rId3" Type="http://schemas.openxmlformats.org/officeDocument/2006/relationships/slideMaster" Target="slideMasters/slideMaster1.xml"/><Relationship Id="rId12" Type="http://schemas.openxmlformats.org/officeDocument/2006/relationships/slideMaster" Target="slideMasters/slideMaster10.xml"/><Relationship Id="rId17" Type="http://schemas.openxmlformats.org/officeDocument/2006/relationships/slideMaster" Target="slideMasters/slideMaster15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59" Type="http://schemas.openxmlformats.org/officeDocument/2006/relationships/slide" Target="slides/slide37.xml"/><Relationship Id="rId67" Type="http://schemas.openxmlformats.org/officeDocument/2006/relationships/theme" Target="theme/theme1.xml"/><Relationship Id="rId20" Type="http://schemas.openxmlformats.org/officeDocument/2006/relationships/slideMaster" Target="slideMasters/slideMaster18.xml"/><Relationship Id="rId41" Type="http://schemas.openxmlformats.org/officeDocument/2006/relationships/slide" Target="slides/slide19.xml"/><Relationship Id="rId54" Type="http://schemas.openxmlformats.org/officeDocument/2006/relationships/slide" Target="slides/slide32.xml"/><Relationship Id="rId62" Type="http://schemas.openxmlformats.org/officeDocument/2006/relationships/slide" Target="slides/slide4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5" Type="http://schemas.openxmlformats.org/officeDocument/2006/relationships/slideMaster" Target="slideMasters/slideMaster13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openxmlformats.org/officeDocument/2006/relationships/slide" Target="slides/slide35.xml"/><Relationship Id="rId10" Type="http://schemas.openxmlformats.org/officeDocument/2006/relationships/slideMaster" Target="slideMasters/slideMaster8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slide" Target="slides/slide30.xml"/><Relationship Id="rId60" Type="http://schemas.openxmlformats.org/officeDocument/2006/relationships/slide" Target="slides/slide38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3" Type="http://schemas.openxmlformats.org/officeDocument/2006/relationships/slideMaster" Target="slideMasters/slideMaster11.xml"/><Relationship Id="rId18" Type="http://schemas.openxmlformats.org/officeDocument/2006/relationships/slideMaster" Target="slideMasters/slideMaster16.xml"/><Relationship Id="rId39" Type="http://schemas.openxmlformats.org/officeDocument/2006/relationships/slide" Target="slides/slide1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0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20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20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20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20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2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20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19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9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skeleton with text and words&#10;&#10;Description automatically generated with medium confidence">
            <a:extLst>
              <a:ext uri="{FF2B5EF4-FFF2-40B4-BE49-F238E27FC236}">
                <a16:creationId xmlns:a16="http://schemas.microsoft.com/office/drawing/2014/main" id="{4C0911CB-BFBF-B97A-1FFD-A61A02EF85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75210" y="579120"/>
            <a:ext cx="7735345" cy="5913755"/>
          </a:xfrm>
        </p:spPr>
      </p:pic>
    </p:spTree>
    <p:extLst>
      <p:ext uri="{BB962C8B-B14F-4D97-AF65-F5344CB8AC3E}">
        <p14:creationId xmlns:p14="http://schemas.microsoft.com/office/powerpoint/2010/main" val="725777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4D32EB1E-BFAF-F5DB-F477-BB7CFDFC50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47072" y="365124"/>
            <a:ext cx="8724591" cy="5304155"/>
          </a:xfrm>
        </p:spPr>
      </p:pic>
    </p:spTree>
    <p:extLst>
      <p:ext uri="{BB962C8B-B14F-4D97-AF65-F5344CB8AC3E}">
        <p14:creationId xmlns:p14="http://schemas.microsoft.com/office/powerpoint/2010/main" val="18887375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61B6E6E4-198B-0C10-6BA5-8D397BF5FD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69081" y="365124"/>
            <a:ext cx="7627558" cy="5669915"/>
          </a:xfrm>
        </p:spPr>
      </p:pic>
    </p:spTree>
    <p:extLst>
      <p:ext uri="{BB962C8B-B14F-4D97-AF65-F5344CB8AC3E}">
        <p14:creationId xmlns:p14="http://schemas.microsoft.com/office/powerpoint/2010/main" val="209842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skeleton&#10;&#10;Description automatically generated">
            <a:extLst>
              <a:ext uri="{FF2B5EF4-FFF2-40B4-BE49-F238E27FC236}">
                <a16:creationId xmlns:a16="http://schemas.microsoft.com/office/drawing/2014/main" id="{D045E783-1C34-4FC3-E703-9A50C9B4B4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94099" y="365124"/>
            <a:ext cx="7609787" cy="5060315"/>
          </a:xfrm>
        </p:spPr>
      </p:pic>
    </p:spTree>
    <p:extLst>
      <p:ext uri="{BB962C8B-B14F-4D97-AF65-F5344CB8AC3E}">
        <p14:creationId xmlns:p14="http://schemas.microsoft.com/office/powerpoint/2010/main" val="814797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human body&#10;&#10;Description automatically generated">
            <a:extLst>
              <a:ext uri="{FF2B5EF4-FFF2-40B4-BE49-F238E27FC236}">
                <a16:creationId xmlns:a16="http://schemas.microsoft.com/office/drawing/2014/main" id="{9C8BF72C-1E3C-1363-54B2-F3A376B45F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92499" y="365124"/>
            <a:ext cx="7926999" cy="4968875"/>
          </a:xfrm>
        </p:spPr>
      </p:pic>
    </p:spTree>
    <p:extLst>
      <p:ext uri="{BB962C8B-B14F-4D97-AF65-F5344CB8AC3E}">
        <p14:creationId xmlns:p14="http://schemas.microsoft.com/office/powerpoint/2010/main" val="10290286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close-up of a skeleton&#10;&#10;Description automatically generated">
            <a:extLst>
              <a:ext uri="{FF2B5EF4-FFF2-40B4-BE49-F238E27FC236}">
                <a16:creationId xmlns:a16="http://schemas.microsoft.com/office/drawing/2014/main" id="{06DE5162-A31C-1D49-9B47-7F441D4A9B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11550" y="365124"/>
            <a:ext cx="7802818" cy="4907915"/>
          </a:xfrm>
        </p:spPr>
      </p:pic>
    </p:spTree>
    <p:extLst>
      <p:ext uri="{BB962C8B-B14F-4D97-AF65-F5344CB8AC3E}">
        <p14:creationId xmlns:p14="http://schemas.microsoft.com/office/powerpoint/2010/main" val="4170379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close-up of a bone&#10;&#10;Description automatically generated">
            <a:extLst>
              <a:ext uri="{FF2B5EF4-FFF2-40B4-BE49-F238E27FC236}">
                <a16:creationId xmlns:a16="http://schemas.microsoft.com/office/drawing/2014/main" id="{AA853802-A78F-9423-F841-49DC4FF0DB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23272" y="365124"/>
            <a:ext cx="8105727" cy="5669915"/>
          </a:xfrm>
        </p:spPr>
      </p:pic>
    </p:spTree>
    <p:extLst>
      <p:ext uri="{BB962C8B-B14F-4D97-AF65-F5344CB8AC3E}">
        <p14:creationId xmlns:p14="http://schemas.microsoft.com/office/powerpoint/2010/main" val="1711507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bone&#10;&#10;Description automatically generated">
            <a:extLst>
              <a:ext uri="{FF2B5EF4-FFF2-40B4-BE49-F238E27FC236}">
                <a16:creationId xmlns:a16="http://schemas.microsoft.com/office/drawing/2014/main" id="{377BF10E-EA72-6664-311C-965314270D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05200" y="380364"/>
            <a:ext cx="7995418" cy="5349875"/>
          </a:xfrm>
        </p:spPr>
      </p:pic>
    </p:spTree>
    <p:extLst>
      <p:ext uri="{BB962C8B-B14F-4D97-AF65-F5344CB8AC3E}">
        <p14:creationId xmlns:p14="http://schemas.microsoft.com/office/powerpoint/2010/main" val="717883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long bone&#10;&#10;Description automatically generated">
            <a:extLst>
              <a:ext uri="{FF2B5EF4-FFF2-40B4-BE49-F238E27FC236}">
                <a16:creationId xmlns:a16="http://schemas.microsoft.com/office/drawing/2014/main" id="{58654FA7-E10B-6C9F-AC2F-2704005AAD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30600" y="365124"/>
            <a:ext cx="7533108" cy="5426075"/>
          </a:xfrm>
        </p:spPr>
      </p:pic>
    </p:spTree>
    <p:extLst>
      <p:ext uri="{BB962C8B-B14F-4D97-AF65-F5344CB8AC3E}">
        <p14:creationId xmlns:p14="http://schemas.microsoft.com/office/powerpoint/2010/main" val="18048070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bone&#10;&#10;Description automatically generated">
            <a:extLst>
              <a:ext uri="{FF2B5EF4-FFF2-40B4-BE49-F238E27FC236}">
                <a16:creationId xmlns:a16="http://schemas.microsoft.com/office/drawing/2014/main" id="{CB4A3534-F9A4-B79C-746B-F7828BBD4B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82303" y="365124"/>
            <a:ext cx="8137120" cy="5791835"/>
          </a:xfrm>
        </p:spPr>
      </p:pic>
    </p:spTree>
    <p:extLst>
      <p:ext uri="{BB962C8B-B14F-4D97-AF65-F5344CB8AC3E}">
        <p14:creationId xmlns:p14="http://schemas.microsoft.com/office/powerpoint/2010/main" val="14243319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long bone&#10;&#10;Description automatically generated">
            <a:extLst>
              <a:ext uri="{FF2B5EF4-FFF2-40B4-BE49-F238E27FC236}">
                <a16:creationId xmlns:a16="http://schemas.microsoft.com/office/drawing/2014/main" id="{39C221F4-C472-B85E-352B-F041010028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56000" y="365124"/>
            <a:ext cx="7869496" cy="5547995"/>
          </a:xfrm>
        </p:spPr>
      </p:pic>
    </p:spTree>
    <p:extLst>
      <p:ext uri="{BB962C8B-B14F-4D97-AF65-F5344CB8AC3E}">
        <p14:creationId xmlns:p14="http://schemas.microsoft.com/office/powerpoint/2010/main" val="34706952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bones and bones&#10;&#10;Description automatically generated">
            <a:extLst>
              <a:ext uri="{FF2B5EF4-FFF2-40B4-BE49-F238E27FC236}">
                <a16:creationId xmlns:a16="http://schemas.microsoft.com/office/drawing/2014/main" id="{63D8793A-7EDD-C79E-BA53-D4CAF81C79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70082" y="167639"/>
            <a:ext cx="7228397" cy="6423801"/>
          </a:xfrm>
        </p:spPr>
      </p:pic>
    </p:spTree>
    <p:extLst>
      <p:ext uri="{BB962C8B-B14F-4D97-AF65-F5344CB8AC3E}">
        <p14:creationId xmlns:p14="http://schemas.microsoft.com/office/powerpoint/2010/main" val="10169049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7CF7C114-6D43-98D6-BE8B-B309E7BAF4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5050" y="365125"/>
            <a:ext cx="7031990" cy="5101292"/>
          </a:xfrm>
        </p:spPr>
      </p:pic>
    </p:spTree>
    <p:extLst>
      <p:ext uri="{BB962C8B-B14F-4D97-AF65-F5344CB8AC3E}">
        <p14:creationId xmlns:p14="http://schemas.microsoft.com/office/powerpoint/2010/main" val="36224563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1E91EDD7-F3EC-4D11-A755-F3981292B0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94062" y="365124"/>
            <a:ext cx="7545899" cy="5365115"/>
          </a:xfrm>
        </p:spPr>
      </p:pic>
    </p:spTree>
    <p:extLst>
      <p:ext uri="{BB962C8B-B14F-4D97-AF65-F5344CB8AC3E}">
        <p14:creationId xmlns:p14="http://schemas.microsoft.com/office/powerpoint/2010/main" val="42153886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B77AB74A-954A-EC55-92BF-A9B8A173A8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00743" y="365124"/>
            <a:ext cx="8545772" cy="4999355"/>
          </a:xfrm>
        </p:spPr>
      </p:pic>
    </p:spTree>
    <p:extLst>
      <p:ext uri="{BB962C8B-B14F-4D97-AF65-F5344CB8AC3E}">
        <p14:creationId xmlns:p14="http://schemas.microsoft.com/office/powerpoint/2010/main" val="27545684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text on a white background&#10;&#10;Description automatically generated">
            <a:extLst>
              <a:ext uri="{FF2B5EF4-FFF2-40B4-BE49-F238E27FC236}">
                <a16:creationId xmlns:a16="http://schemas.microsoft.com/office/drawing/2014/main" id="{829822D3-D3EA-5541-946E-88074889D0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00474" y="365124"/>
            <a:ext cx="7956221" cy="6282007"/>
          </a:xfrm>
        </p:spPr>
      </p:pic>
    </p:spTree>
    <p:extLst>
      <p:ext uri="{BB962C8B-B14F-4D97-AF65-F5344CB8AC3E}">
        <p14:creationId xmlns:p14="http://schemas.microsoft.com/office/powerpoint/2010/main" val="1401676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F040CF65-FA27-D8D6-4256-AB4694FC48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52361" y="365125"/>
            <a:ext cx="7398519" cy="5884280"/>
          </a:xfrm>
        </p:spPr>
      </p:pic>
    </p:spTree>
    <p:extLst>
      <p:ext uri="{BB962C8B-B14F-4D97-AF65-F5344CB8AC3E}">
        <p14:creationId xmlns:p14="http://schemas.microsoft.com/office/powerpoint/2010/main" val="24615148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5313D198-CDE9-95DB-FD9A-6C2FCB02B4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60160" y="365124"/>
            <a:ext cx="7842933" cy="5395595"/>
          </a:xfrm>
        </p:spPr>
      </p:pic>
    </p:spTree>
    <p:extLst>
      <p:ext uri="{BB962C8B-B14F-4D97-AF65-F5344CB8AC3E}">
        <p14:creationId xmlns:p14="http://schemas.microsoft.com/office/powerpoint/2010/main" val="27347916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bone&#10;&#10;Description automatically generated">
            <a:extLst>
              <a:ext uri="{FF2B5EF4-FFF2-40B4-BE49-F238E27FC236}">
                <a16:creationId xmlns:a16="http://schemas.microsoft.com/office/drawing/2014/main" id="{3226085D-795E-6AA2-9C03-9D889CE46C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8228" y="365124"/>
            <a:ext cx="7309160" cy="5883275"/>
          </a:xfrm>
        </p:spPr>
      </p:pic>
    </p:spTree>
    <p:extLst>
      <p:ext uri="{BB962C8B-B14F-4D97-AF65-F5344CB8AC3E}">
        <p14:creationId xmlns:p14="http://schemas.microsoft.com/office/powerpoint/2010/main" val="14571952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bone growth&#10;&#10;Description automatically generated">
            <a:extLst>
              <a:ext uri="{FF2B5EF4-FFF2-40B4-BE49-F238E27FC236}">
                <a16:creationId xmlns:a16="http://schemas.microsoft.com/office/drawing/2014/main" id="{74C390ED-1C7A-E3D0-0E3B-4AB5FDB222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1716" y="365125"/>
            <a:ext cx="7550604" cy="6005882"/>
          </a:xfrm>
        </p:spPr>
      </p:pic>
    </p:spTree>
    <p:extLst>
      <p:ext uri="{BB962C8B-B14F-4D97-AF65-F5344CB8AC3E}">
        <p14:creationId xmlns:p14="http://schemas.microsoft.com/office/powerpoint/2010/main" val="31033290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black and white text&#10;&#10;Description automatically generated">
            <a:extLst>
              <a:ext uri="{FF2B5EF4-FFF2-40B4-BE49-F238E27FC236}">
                <a16:creationId xmlns:a16="http://schemas.microsoft.com/office/drawing/2014/main" id="{8712CF65-1AC3-2764-5621-5848F0EBDD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23306" y="365124"/>
            <a:ext cx="7740933" cy="5897231"/>
          </a:xfrm>
        </p:spPr>
      </p:pic>
    </p:spTree>
    <p:extLst>
      <p:ext uri="{BB962C8B-B14F-4D97-AF65-F5344CB8AC3E}">
        <p14:creationId xmlns:p14="http://schemas.microsoft.com/office/powerpoint/2010/main" val="31515307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bone remodeling&#10;&#10;Description automatically generated">
            <a:extLst>
              <a:ext uri="{FF2B5EF4-FFF2-40B4-BE49-F238E27FC236}">
                <a16:creationId xmlns:a16="http://schemas.microsoft.com/office/drawing/2014/main" id="{CD927879-B0F7-0048-4C98-0AC3FE0442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59694" y="365124"/>
            <a:ext cx="7687426" cy="6054477"/>
          </a:xfrm>
        </p:spPr>
      </p:pic>
    </p:spTree>
    <p:extLst>
      <p:ext uri="{BB962C8B-B14F-4D97-AF65-F5344CB8AC3E}">
        <p14:creationId xmlns:p14="http://schemas.microsoft.com/office/powerpoint/2010/main" val="16427465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white paper with black text&#10;&#10;Description automatically generated">
            <a:extLst>
              <a:ext uri="{FF2B5EF4-FFF2-40B4-BE49-F238E27FC236}">
                <a16:creationId xmlns:a16="http://schemas.microsoft.com/office/drawing/2014/main" id="{DABC716D-4B01-E92F-E0C2-46035B1198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8682" y="365124"/>
            <a:ext cx="7218229" cy="4420235"/>
          </a:xfrm>
        </p:spPr>
      </p:pic>
    </p:spTree>
    <p:extLst>
      <p:ext uri="{BB962C8B-B14F-4D97-AF65-F5344CB8AC3E}">
        <p14:creationId xmlns:p14="http://schemas.microsoft.com/office/powerpoint/2010/main" val="28101814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bone&#10;&#10;Description automatically generated">
            <a:extLst>
              <a:ext uri="{FF2B5EF4-FFF2-40B4-BE49-F238E27FC236}">
                <a16:creationId xmlns:a16="http://schemas.microsoft.com/office/drawing/2014/main" id="{98C0863A-D624-FA20-B87F-F395B70E6F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8228" y="365125"/>
            <a:ext cx="7223132" cy="5778506"/>
          </a:xfrm>
        </p:spPr>
      </p:pic>
    </p:spTree>
    <p:extLst>
      <p:ext uri="{BB962C8B-B14F-4D97-AF65-F5344CB8AC3E}">
        <p14:creationId xmlns:p14="http://schemas.microsoft.com/office/powerpoint/2010/main" val="40577854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89D29A60-BBBB-BDCD-2A49-82F14E62A9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3123" y="365124"/>
            <a:ext cx="7959130" cy="4389755"/>
          </a:xfrm>
        </p:spPr>
      </p:pic>
    </p:spTree>
    <p:extLst>
      <p:ext uri="{BB962C8B-B14F-4D97-AF65-F5344CB8AC3E}">
        <p14:creationId xmlns:p14="http://schemas.microsoft.com/office/powerpoint/2010/main" val="12404910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the skeleton&#10;&#10;Description automatically generated">
            <a:extLst>
              <a:ext uri="{FF2B5EF4-FFF2-40B4-BE49-F238E27FC236}">
                <a16:creationId xmlns:a16="http://schemas.microsoft.com/office/drawing/2014/main" id="{3B2DF77F-B3C3-3B79-A5C4-C45ACBF171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62349" y="365124"/>
            <a:ext cx="7617607" cy="5517515"/>
          </a:xfrm>
        </p:spPr>
      </p:pic>
    </p:spTree>
    <p:extLst>
      <p:ext uri="{BB962C8B-B14F-4D97-AF65-F5344CB8AC3E}">
        <p14:creationId xmlns:p14="http://schemas.microsoft.com/office/powerpoint/2010/main" val="10616555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spine&#10;&#10;Description automatically generated">
            <a:extLst>
              <a:ext uri="{FF2B5EF4-FFF2-40B4-BE49-F238E27FC236}">
                <a16:creationId xmlns:a16="http://schemas.microsoft.com/office/drawing/2014/main" id="{485E8971-1271-C8A3-C9FB-0FAADF66A9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68699" y="365124"/>
            <a:ext cx="7811261" cy="5730875"/>
          </a:xfrm>
        </p:spPr>
      </p:pic>
    </p:spTree>
    <p:extLst>
      <p:ext uri="{BB962C8B-B14F-4D97-AF65-F5344CB8AC3E}">
        <p14:creationId xmlns:p14="http://schemas.microsoft.com/office/powerpoint/2010/main" val="15248721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spinal cord&#10;&#10;Description automatically generated">
            <a:extLst>
              <a:ext uri="{FF2B5EF4-FFF2-40B4-BE49-F238E27FC236}">
                <a16:creationId xmlns:a16="http://schemas.microsoft.com/office/drawing/2014/main" id="{581F2E9C-346B-AB8B-ABD1-19E03F6FB8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81400" y="365124"/>
            <a:ext cx="7269480" cy="5121679"/>
          </a:xfrm>
        </p:spPr>
      </p:pic>
    </p:spTree>
    <p:extLst>
      <p:ext uri="{BB962C8B-B14F-4D97-AF65-F5344CB8AC3E}">
        <p14:creationId xmlns:p14="http://schemas.microsoft.com/office/powerpoint/2010/main" val="38181790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the ribs&#10;&#10;Description automatically generated">
            <a:extLst>
              <a:ext uri="{FF2B5EF4-FFF2-40B4-BE49-F238E27FC236}">
                <a16:creationId xmlns:a16="http://schemas.microsoft.com/office/drawing/2014/main" id="{00929B5D-F864-0BB3-AD8B-777DFD6CCF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81400" y="365124"/>
            <a:ext cx="7367778" cy="5395595"/>
          </a:xfrm>
        </p:spPr>
      </p:pic>
    </p:spTree>
    <p:extLst>
      <p:ext uri="{BB962C8B-B14F-4D97-AF65-F5344CB8AC3E}">
        <p14:creationId xmlns:p14="http://schemas.microsoft.com/office/powerpoint/2010/main" val="14484023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white background with blue text&#10;&#10;Description automatically generated">
            <a:extLst>
              <a:ext uri="{FF2B5EF4-FFF2-40B4-BE49-F238E27FC236}">
                <a16:creationId xmlns:a16="http://schemas.microsoft.com/office/drawing/2014/main" id="{DF9C05B5-3C8A-EDCA-93BD-F9F0130244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52813" y="365124"/>
            <a:ext cx="7182128" cy="4846955"/>
          </a:xfrm>
        </p:spPr>
      </p:pic>
    </p:spTree>
    <p:extLst>
      <p:ext uri="{BB962C8B-B14F-4D97-AF65-F5344CB8AC3E}">
        <p14:creationId xmlns:p14="http://schemas.microsoft.com/office/powerpoint/2010/main" val="19215504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the human skeleton&#10;&#10;Description automatically generated">
            <a:extLst>
              <a:ext uri="{FF2B5EF4-FFF2-40B4-BE49-F238E27FC236}">
                <a16:creationId xmlns:a16="http://schemas.microsoft.com/office/drawing/2014/main" id="{66FA9905-052E-C1A3-773C-FACF244733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19500" y="365125"/>
            <a:ext cx="7200900" cy="5465298"/>
          </a:xfrm>
        </p:spPr>
      </p:pic>
    </p:spTree>
    <p:extLst>
      <p:ext uri="{BB962C8B-B14F-4D97-AF65-F5344CB8AC3E}">
        <p14:creationId xmlns:p14="http://schemas.microsoft.com/office/powerpoint/2010/main" val="25429569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the shoulder girdle&#10;&#10;Description automatically generated">
            <a:extLst>
              <a:ext uri="{FF2B5EF4-FFF2-40B4-BE49-F238E27FC236}">
                <a16:creationId xmlns:a16="http://schemas.microsoft.com/office/drawing/2014/main" id="{42E0ABA9-8D0F-A377-7FC8-BDCB4FA306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81400" y="614680"/>
            <a:ext cx="7366406" cy="5115560"/>
          </a:xfrm>
        </p:spPr>
      </p:pic>
    </p:spTree>
    <p:extLst>
      <p:ext uri="{BB962C8B-B14F-4D97-AF65-F5344CB8AC3E}">
        <p14:creationId xmlns:p14="http://schemas.microsoft.com/office/powerpoint/2010/main" val="17692311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the pelvis&#10;&#10;Description automatically generated">
            <a:extLst>
              <a:ext uri="{FF2B5EF4-FFF2-40B4-BE49-F238E27FC236}">
                <a16:creationId xmlns:a16="http://schemas.microsoft.com/office/drawing/2014/main" id="{D6EA31D2-77F5-BFA2-BC0C-218840CE14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94100" y="365124"/>
            <a:ext cx="7559062" cy="5487035"/>
          </a:xfrm>
        </p:spPr>
      </p:pic>
    </p:spTree>
    <p:extLst>
      <p:ext uri="{BB962C8B-B14F-4D97-AF65-F5344CB8AC3E}">
        <p14:creationId xmlns:p14="http://schemas.microsoft.com/office/powerpoint/2010/main" val="20876304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F9927D65-81E1-AFA6-6B13-5DA0EE10EC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76650" y="365124"/>
            <a:ext cx="7702022" cy="5761355"/>
          </a:xfrm>
        </p:spPr>
      </p:pic>
    </p:spTree>
    <p:extLst>
      <p:ext uri="{BB962C8B-B14F-4D97-AF65-F5344CB8AC3E}">
        <p14:creationId xmlns:p14="http://schemas.microsoft.com/office/powerpoint/2010/main" val="23340366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skeleton&#10;&#10;Description automatically generated">
            <a:extLst>
              <a:ext uri="{FF2B5EF4-FFF2-40B4-BE49-F238E27FC236}">
                <a16:creationId xmlns:a16="http://schemas.microsoft.com/office/drawing/2014/main" id="{4074E69F-97B3-BD01-D3BF-DE74F92680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91058" y="365124"/>
            <a:ext cx="7055021" cy="5963173"/>
          </a:xfrm>
        </p:spPr>
      </p:pic>
    </p:spTree>
    <p:extLst>
      <p:ext uri="{BB962C8B-B14F-4D97-AF65-F5344CB8AC3E}">
        <p14:creationId xmlns:p14="http://schemas.microsoft.com/office/powerpoint/2010/main" val="6722967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white background with blue text&#10;&#10;Description automatically generated">
            <a:extLst>
              <a:ext uri="{FF2B5EF4-FFF2-40B4-BE49-F238E27FC236}">
                <a16:creationId xmlns:a16="http://schemas.microsoft.com/office/drawing/2014/main" id="{4A4BD26E-E92F-39DB-8117-C0C7AA4E54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61703" y="365124"/>
            <a:ext cx="7980606" cy="5243195"/>
          </a:xfrm>
        </p:spPr>
      </p:pic>
    </p:spTree>
    <p:extLst>
      <p:ext uri="{BB962C8B-B14F-4D97-AF65-F5344CB8AC3E}">
        <p14:creationId xmlns:p14="http://schemas.microsoft.com/office/powerpoint/2010/main" val="11720836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skeleton&#10;&#10;Description automatically generated">
            <a:extLst>
              <a:ext uri="{FF2B5EF4-FFF2-40B4-BE49-F238E27FC236}">
                <a16:creationId xmlns:a16="http://schemas.microsoft.com/office/drawing/2014/main" id="{497269C9-8FD0-468F-CB7A-0DFF0AE2AB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9650" y="365124"/>
            <a:ext cx="7606042" cy="5121275"/>
          </a:xfrm>
        </p:spPr>
      </p:pic>
    </p:spTree>
    <p:extLst>
      <p:ext uri="{BB962C8B-B14F-4D97-AF65-F5344CB8AC3E}">
        <p14:creationId xmlns:p14="http://schemas.microsoft.com/office/powerpoint/2010/main" val="141318794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9AE9624C-502C-BC32-5125-671A245C05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94099" y="365124"/>
            <a:ext cx="7339775" cy="5365115"/>
          </a:xfrm>
        </p:spPr>
      </p:pic>
    </p:spTree>
    <p:extLst>
      <p:ext uri="{BB962C8B-B14F-4D97-AF65-F5344CB8AC3E}">
        <p14:creationId xmlns:p14="http://schemas.microsoft.com/office/powerpoint/2010/main" val="126857764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5D045-8241-7A40-7884-7DEF6FD28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 diagram of the synovial joint&#10;&#10;Description automatically generated">
            <a:extLst>
              <a:ext uri="{FF2B5EF4-FFF2-40B4-BE49-F238E27FC236}">
                <a16:creationId xmlns:a16="http://schemas.microsoft.com/office/drawing/2014/main" id="{C189DC9A-751D-6421-006B-88A7D5FDAD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80147" y="365124"/>
            <a:ext cx="7536493" cy="573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2863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62953-B519-E03E-B0DC-F0C2EED3B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a bone structure&#10;&#10;Description automatically generated">
            <a:extLst>
              <a:ext uri="{FF2B5EF4-FFF2-40B4-BE49-F238E27FC236}">
                <a16:creationId xmlns:a16="http://schemas.microsoft.com/office/drawing/2014/main" id="{4E9FBF67-9E89-1BD4-9B38-F901A3BEA4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66453" y="365124"/>
            <a:ext cx="8006940" cy="5913755"/>
          </a:xfrm>
        </p:spPr>
      </p:pic>
    </p:spTree>
    <p:extLst>
      <p:ext uri="{BB962C8B-B14F-4D97-AF65-F5344CB8AC3E}">
        <p14:creationId xmlns:p14="http://schemas.microsoft.com/office/powerpoint/2010/main" val="31425059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62953-B519-E03E-B0DC-F0C2EED3B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diagram of bones and joints&#10;&#10;Description automatically generated">
            <a:extLst>
              <a:ext uri="{FF2B5EF4-FFF2-40B4-BE49-F238E27FC236}">
                <a16:creationId xmlns:a16="http://schemas.microsoft.com/office/drawing/2014/main" id="{960DB8AE-6C75-1079-F8D0-9713BCB0AB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62349" y="365124"/>
            <a:ext cx="7882565" cy="5669915"/>
          </a:xfrm>
        </p:spPr>
      </p:pic>
    </p:spTree>
    <p:extLst>
      <p:ext uri="{BB962C8B-B14F-4D97-AF65-F5344CB8AC3E}">
        <p14:creationId xmlns:p14="http://schemas.microsoft.com/office/powerpoint/2010/main" val="403404889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229A5A29-34F2-884E-BEC0-7C9F52C5F3B0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ADCA4413-0938-9540-8C08-17B964E8EF30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BD86DAFA-D2B0-ED49-883F-BA206644E680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636147FE-D304-B54D-B542-939B45AA8279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7B494886-554F-F14E-B848-6E4ED1CF5505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E9A1B73F-7EAD-4649-8F45-1FB72103C31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42917660-5EA6-F54D-8492-6298D64127A6}"/>
    </a:ext>
  </a:extLst>
</a:theme>
</file>

<file path=ppt/theme/theme8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833EB61B-92BB-EC49-8DE6-8B95F0790D16}"/>
    </a:ext>
  </a:extLst>
</a:theme>
</file>

<file path=ppt/theme/theme9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7BAF2BB7-5AAC-CC4F-A98B-ABCEB53EE4EB}"/>
    </a:ext>
  </a:extLst>
</a:theme>
</file>

<file path=ppt/theme/theme10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F44DCD19-8739-B647-B60F-B1A5E8572F86}"/>
    </a:ext>
  </a:extLst>
</a:theme>
</file>

<file path=ppt/theme/theme11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0A37CAFE-B433-9D45-8EE5-7876C807F802}"/>
    </a:ext>
  </a:extLst>
</a:theme>
</file>

<file path=ppt/theme/theme12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FC379ACE-F8E6-2040-94E8-0C789C364767}"/>
    </a:ext>
  </a:extLst>
</a:theme>
</file>

<file path=ppt/theme/theme13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5CDBEFE8-4623-6D4C-BC4A-7B7190BF680D}"/>
    </a:ext>
  </a:extLst>
</a:theme>
</file>

<file path=ppt/theme/theme14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3234BD8D-2503-B64F-862A-DC74E184A6FE}"/>
    </a:ext>
  </a:extLst>
</a:theme>
</file>

<file path=ppt/theme/theme15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3868610B-FCA6-A346-8315-5034F96FA5AC}"/>
    </a:ext>
  </a:extLst>
</a:theme>
</file>

<file path=ppt/theme/theme16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5B507A39-E72D-6E47-B063-E6DBC3C8C111}"/>
    </a:ext>
  </a:extLst>
</a:theme>
</file>

<file path=ppt/theme/theme17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6C6F5324-0161-F049-8DC3-54981E8591F1}"/>
    </a:ext>
  </a:extLst>
</a:theme>
</file>

<file path=ppt/theme/theme18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55ED87BA-56A1-4442-878B-7787B64E57FE}"/>
    </a:ext>
  </a:extLst>
</a:theme>
</file>

<file path=ppt/theme/theme19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B21EC70A-46E7-9745-9B18-DEE2E5C02A99}"/>
    </a:ext>
  </a:extLst>
</a:theme>
</file>

<file path=ppt/theme/theme20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Widescreen_2023  -  Read-Only" id="{BFB4B8D5-BD59-A142-9CCA-0D1C64416DC8}" vid="{87F11788-8B30-584D-B193-00DCC508F01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5" ma:contentTypeDescription="Create a new document." ma:contentTypeScope="" ma:versionID="f22164921e69ada7df33b474d3dcac3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e2230e2f827e95bf01ad4d49bcae7e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F079D1-1937-46A9-8B1E-F35D61BAF4D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 Holding Page</Template>
  <TotalTime>37</TotalTime>
  <Words>0</Words>
  <Application>Microsoft Macintosh PowerPoint</Application>
  <PresentationFormat>Widescreen</PresentationFormat>
  <Paragraphs>0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42</vt:i4>
      </vt:variant>
    </vt:vector>
  </HeadingPairs>
  <TitlesOfParts>
    <vt:vector size="65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Geraint Forster</dc:creator>
  <cp:lastModifiedBy>Geraint Forster</cp:lastModifiedBy>
  <cp:revision>1</cp:revision>
  <dcterms:created xsi:type="dcterms:W3CDTF">2023-11-20T06:20:26Z</dcterms:created>
  <dcterms:modified xsi:type="dcterms:W3CDTF">2023-11-20T06:58:11Z</dcterms:modified>
</cp:coreProperties>
</file>