
<file path=[Content_Types].xml><?xml version="1.0" encoding="utf-8"?>
<Types xmlns="http://schemas.openxmlformats.org/package/2006/content-types">
  <Default Extension="fntdata" ContentType="application/x-fontdata"/>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ppt/metadata" ContentType="application/binary"/>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648" r:id="rId1"/>
  </p:sldMasterIdLst>
  <p:notesMasterIdLst>
    <p:notesMasterId r:id="rId21"/>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Lst>
  <p:sldSz cx="9144000" cy="5143500" type="screen16x9"/>
  <p:notesSz cx="6858000" cy="9144000"/>
  <p:embeddedFontLst>
    <p:embeddedFont>
      <p:font typeface="ABeeZee" panose="020B0604020202020204" charset="0"/>
      <p:regular r:id="rId22"/>
      <p:italic r:id="rId23"/>
    </p:embeddedFont>
    <p:embeddedFont>
      <p:font typeface="Albert Sans" panose="020B0604020202020204" charset="0"/>
      <p:regular r:id="rId24"/>
      <p:bold r:id="rId25"/>
      <p:italic r:id="rId26"/>
      <p:boldItalic r:id="rId27"/>
    </p:embeddedFont>
    <p:embeddedFont>
      <p:font typeface="Cabin" panose="020B0604020202020204" charset="0"/>
      <p:regular r:id="rId28"/>
      <p:bold r:id="rId29"/>
      <p:italic r:id="rId30"/>
      <p:boldItalic r:id="rId31"/>
    </p:embeddedFont>
    <p:embeddedFont>
      <p:font typeface="Merriweather" panose="00000500000000000000" pitchFamily="2" charset="0"/>
      <p:regular r:id="rId32"/>
      <p:bold r:id="rId33"/>
      <p:italic r:id="rId34"/>
      <p:boldItalic r:id="rId35"/>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ext>
    <p:ext uri="GoogleSlidesCustomDataVersion2">
      <go:slidesCustomData xmlns:go="http://customooxmlschemas.google.com/" xmlns:ahyp="http://schemas.microsoft.com/office/drawing/2018/hyperlinkcolor" xmlns:p15="http://schemas.microsoft.com/office/powerpoint/2012/main" xmlns:p14="http://schemas.microsoft.com/office/powerpoint/2010/main" xmlns:com="http://schemas.openxmlformats.org/drawingml/2006/compatibility" xmlns:pvml="urn:schemas-microsoft-com:office:powerpoint" xmlns:v="urn:schemas-microsoft-com:vml" xmlns:o="urn:schemas-microsoft-com:office:office" xmlns:dgm="http://schemas.openxmlformats.org/drawingml/2006/diagram" xmlns:c="http://schemas.openxmlformats.org/drawingml/2006/chart" xmlns:mv="urn:schemas-microsoft-com:mac:vml" xmlns:mc="http://schemas.openxmlformats.org/markup-compatibility/2006" xmlns="" r:id="rId37" roundtripDataSignature="AMtx7mgLPqqoz+vmxKmf5dSmFVbyh1sLSA=="/>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87" d="100"/>
          <a:sy n="87" d="100"/>
        </p:scale>
        <p:origin x="906" y="-21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font" Target="fonts/font5.fntdata"/><Relationship Id="rId39" Type="http://schemas.openxmlformats.org/officeDocument/2006/relationships/viewProps" Target="viewProps.xml"/><Relationship Id="rId21" Type="http://schemas.openxmlformats.org/officeDocument/2006/relationships/notesMaster" Target="notesMasters/notesMaster1.xml"/><Relationship Id="rId34" Type="http://schemas.openxmlformats.org/officeDocument/2006/relationships/font" Target="fonts/font13.fntdata"/><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font" Target="fonts/font4.fntdata"/><Relationship Id="rId33" Type="http://schemas.openxmlformats.org/officeDocument/2006/relationships/font" Target="fonts/font12.fntdata"/><Relationship Id="rId38"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font" Target="fonts/font8.fntdata"/><Relationship Id="rId41"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font" Target="fonts/font3.fntdata"/><Relationship Id="rId32" Type="http://schemas.openxmlformats.org/officeDocument/2006/relationships/font" Target="fonts/font11.fntdata"/><Relationship Id="rId37" Type="http://customschemas.google.com/relationships/presentationmetadata" Target="metadata"/><Relationship Id="rId40"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font" Target="fonts/font2.fntdata"/><Relationship Id="rId28" Type="http://schemas.openxmlformats.org/officeDocument/2006/relationships/font" Target="fonts/font7.fntdata"/><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font" Target="fonts/font10.fntdata"/><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font" Target="fonts/font1.fntdata"/><Relationship Id="rId27" Type="http://schemas.openxmlformats.org/officeDocument/2006/relationships/font" Target="fonts/font6.fntdata"/><Relationship Id="rId30" Type="http://schemas.openxmlformats.org/officeDocument/2006/relationships/font" Target="fonts/font9.fntdata"/><Relationship Id="rId35" Type="http://schemas.openxmlformats.org/officeDocument/2006/relationships/font" Target="fonts/font14.fntdata"/><Relationship Id="rId8" Type="http://schemas.openxmlformats.org/officeDocument/2006/relationships/slide" Target="slides/slide7.xml"/><Relationship Id="rId3" Type="http://schemas.openxmlformats.org/officeDocument/2006/relationships/slide" Target="slides/slide2.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300" y="685800"/>
            <a:ext cx="609607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marR="0" lvl="0"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1pPr>
            <a:lvl2pPr marL="914400" marR="0" lvl="1"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2pPr>
            <a:lvl3pPr marL="1371600" marR="0" lvl="2"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3pPr>
            <a:lvl4pPr marL="1828800" marR="0" lvl="3"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4pPr>
            <a:lvl5pPr marL="2286000" marR="0" lvl="4"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5pPr>
            <a:lvl6pPr marL="2743200" marR="0" lvl="5"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6pPr>
            <a:lvl7pPr marL="3200400" marR="0" lvl="6"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7pPr>
            <a:lvl8pPr marL="3657600" marR="0" lvl="7"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8pPr>
            <a:lvl9pPr marL="4114800" marR="0" lvl="8"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35"/>
        <p:cNvGrpSpPr/>
        <p:nvPr/>
      </p:nvGrpSpPr>
      <p:grpSpPr>
        <a:xfrm>
          <a:off x="0" y="0"/>
          <a:ext cx="0" cy="0"/>
          <a:chOff x="0" y="0"/>
          <a:chExt cx="0" cy="0"/>
        </a:xfrm>
      </p:grpSpPr>
      <p:sp>
        <p:nvSpPr>
          <p:cNvPr id="1136" name="Google Shape;1136;p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1137" name="Google Shape;1137;p1: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40"/>
        <p:cNvGrpSpPr/>
        <p:nvPr/>
      </p:nvGrpSpPr>
      <p:grpSpPr>
        <a:xfrm>
          <a:off x="0" y="0"/>
          <a:ext cx="0" cy="0"/>
          <a:chOff x="0" y="0"/>
          <a:chExt cx="0" cy="0"/>
        </a:xfrm>
      </p:grpSpPr>
      <p:sp>
        <p:nvSpPr>
          <p:cNvPr id="1141" name="Google Shape;1141;p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1142" name="Google Shape;1142;p2: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47"/>
        <p:cNvGrpSpPr/>
        <p:nvPr/>
      </p:nvGrpSpPr>
      <p:grpSpPr>
        <a:xfrm>
          <a:off x="0" y="0"/>
          <a:ext cx="0" cy="0"/>
          <a:chOff x="0" y="0"/>
          <a:chExt cx="0" cy="0"/>
        </a:xfrm>
      </p:grpSpPr>
      <p:sp>
        <p:nvSpPr>
          <p:cNvPr id="1148" name="Google Shape;1148;p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1149" name="Google Shape;1149;p3: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The presentation will include a presentation about the macro and micro environment of the automotive sector. The discussion will also include SWOT Analysis based on the micro environment and macro environment including PEST Analysis. The presentation will also include the impact of globalisation and the influence of innovation and recommendations.</a:t>
            </a:r>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54"/>
        <p:cNvGrpSpPr/>
        <p:nvPr/>
      </p:nvGrpSpPr>
      <p:grpSpPr>
        <a:xfrm>
          <a:off x="0" y="0"/>
          <a:ext cx="0" cy="0"/>
          <a:chOff x="0" y="0"/>
          <a:chExt cx="0" cy="0"/>
        </a:xfrm>
      </p:grpSpPr>
      <p:sp>
        <p:nvSpPr>
          <p:cNvPr id="1155" name="Google Shape;1155;p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1156" name="Google Shape;1156;p4: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Volvo is a Swedish automaker that is famous for their safety, innovation and sustainability. The business was founded in 1927 and is headquartered within Gothenburg that is operated through a global aspect with the manufacturing plants within the EU, China and the US. The organisation is owned by Geely, Volvo involves employing 102,000 employees in the year 2024 and includes 14 brands under the business (Volvogroup.com, 2025). The organisation is changing towards being a fully EV manufacturer by the end of 2030 that leads in positioning the brand as a leader within the premium electric mobility. With an effective presence in the market in EU, China, North America and the UK, as the brand is observed for including design, environmental responsibility and cutting-edge technology within their automotive offerings. </a:t>
            </a:r>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61"/>
        <p:cNvGrpSpPr/>
        <p:nvPr/>
      </p:nvGrpSpPr>
      <p:grpSpPr>
        <a:xfrm>
          <a:off x="0" y="0"/>
          <a:ext cx="0" cy="0"/>
          <a:chOff x="0" y="0"/>
          <a:chExt cx="0" cy="0"/>
        </a:xfrm>
      </p:grpSpPr>
      <p:sp>
        <p:nvSpPr>
          <p:cNvPr id="1162" name="Google Shape;1162;g398746e5432_0_1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1163" name="Google Shape;1163;g398746e5432_0_18: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Volvo is involved in generating net sales including SEK 526.8 billion in 2024 with an operating income towards 65.7 billion SEK (Volvogroup.com, 2025). The organisation is involved in marketing within North America, EU and China with an increased presence within the emerging economies and UK. The organisation’s core products involve premium EVs, advancement internal combustion models and plug-in hybrids that are designed with a wider focus on sustainability and safety (Rehman and Shakeel Sadiq Jajja, 2025). The organisation also enriches smart technologies including Google-based infotainment, autonomous driving systems and OTA software updates. The business provides mobility services including digital connectivity solutions and car subscription, reinforcing the transformation within the technology-based and environmentally conscious global leader. </a:t>
            </a:r>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68"/>
        <p:cNvGrpSpPr/>
        <p:nvPr/>
      </p:nvGrpSpPr>
      <p:grpSpPr>
        <a:xfrm>
          <a:off x="0" y="0"/>
          <a:ext cx="0" cy="0"/>
          <a:chOff x="0" y="0"/>
          <a:chExt cx="0" cy="0"/>
        </a:xfrm>
      </p:grpSpPr>
      <p:sp>
        <p:nvSpPr>
          <p:cNvPr id="1169" name="Google Shape;1169;g398746e5432_0_2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1170" name="Google Shape;1170;g398746e5432_0_24: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The core strengths of Volvo include their effective reputation of the brand for safety assurance, innovation and reliability within research and development (Volvogroup.com, 2025). The organisation’s increasing product range of EVS helps in positioning the business and transitioning towards sustainable mobility. Their wider presence in the global market fosters their market reach and visibility of the brand. Volvo also witnesses weaknesses including high cost of production and development that influences profitability. The weakness also includes supply chain disruptions and wider dependency on certain raw materials that creates operational risks (Rehman and Shakeel Sadiq Jajja, 2025).  This impacts effectiveness on manufacturing and cost control in the competitive automotive sector.</a:t>
            </a:r>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75"/>
        <p:cNvGrpSpPr/>
        <p:nvPr/>
      </p:nvGrpSpPr>
      <p:grpSpPr>
        <a:xfrm>
          <a:off x="0" y="0"/>
          <a:ext cx="0" cy="0"/>
          <a:chOff x="0" y="0"/>
          <a:chExt cx="0" cy="0"/>
        </a:xfrm>
      </p:grpSpPr>
      <p:sp>
        <p:nvSpPr>
          <p:cNvPr id="1176" name="Google Shape;1176;g398746e5432_0_3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1177" name="Google Shape;1177;g398746e5432_0_31: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Volvo might face the opportunity of increasing global demand for EVs as market customers as well as governments deal with the enforcement of cleaner transportation. The effective sustainability initiatives are linked with the trends of the market towards the eco-friendly mobility, fostering value of the brand (Selvan and Daniel, 2024). The expansion within emerging markets provide growth aspects through high affordability as well as local partnerships. Volvo also faces threats due to high market competition from existing brands such as Tesla and BMW Group (Volvogroup.com, 2025). The frequent changes in the regulatory market are linked with emissions and safety protocols that leads to an increase of compliance costs. The shortages of global chip conductors disrupts the process of production influencing profitability and performance.</a:t>
            </a:r>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82"/>
        <p:cNvGrpSpPr/>
        <p:nvPr/>
      </p:nvGrpSpPr>
      <p:grpSpPr>
        <a:xfrm>
          <a:off x="0" y="0"/>
          <a:ext cx="0" cy="0"/>
          <a:chOff x="0" y="0"/>
          <a:chExt cx="0" cy="0"/>
        </a:xfrm>
      </p:grpSpPr>
      <p:sp>
        <p:nvSpPr>
          <p:cNvPr id="1183" name="Google Shape;1183;g398746e5432_0_3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1184" name="Google Shape;1184;g398746e5432_0_37: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The political factors create an impact on the strategy of Volvo through their strict regulations on emissions and government incentives that encourage EVs. The UK government has initiated an electric car grant as it indicates 3,750 GBP to the sustainably produced vehicles and 1,500 GBP for vehicles that sustain certain environmental criteria (GOV.UK, 2025). The policies link with the automotive sector’s goal towards being fully electric by the end of 2030. The trade tariff is influenced due to the challenges of the ongoing war between Russia and Ukraine that causes a complexity within importing and exporting. The economic factor is influenced due to the inflation rate in the global and UK market as the rate in the UK is 3.5% as of September 2025 (Statista, 2025). The high inflation rate and the increasing materials costs impacts expenses of production and vehicle pricing in Volvo. Despite the complexities, effective demand for customers for premium and sustainable vehicles involved in supporting the changes of EV transition. Based on the global perspective, economic uncertainties and exchange rate fluctuations impact profitability.</a:t>
            </a:r>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89"/>
        <p:cNvGrpSpPr/>
        <p:nvPr/>
      </p:nvGrpSpPr>
      <p:grpSpPr>
        <a:xfrm>
          <a:off x="0" y="0"/>
          <a:ext cx="0" cy="0"/>
          <a:chOff x="0" y="0"/>
          <a:chExt cx="0" cy="0"/>
        </a:xfrm>
      </p:grpSpPr>
      <p:sp>
        <p:nvSpPr>
          <p:cNvPr id="1190" name="Google Shape;1190;g398746e5432_0_4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1191" name="Google Shape;1191;g398746e5432_0_47: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The social trends including increasing environmental awareness and green consumerism have led in boosting the demand for hybrid and electric vehicles in the UK. The trends of urban mobility and the decline within traditional car ownership particularly within the young customers have led Volvo towards the exploration of subscription models and car-sharing (Kawgan-Kagan, 2024). Based on the technological factor, the automotive sector has invested within the autonomous driving systems and AI to foster manufacturing effectiveness and features of safety. The advancement within EV battery technology is important for enhancing the range of vehicles and minimising costs (Vanlalchhuanawmi </a:t>
            </a:r>
            <a:r>
              <a:rPr lang="en" sz="1200" i="1">
                <a:solidFill>
                  <a:schemeClr val="dk1"/>
                </a:solidFill>
                <a:latin typeface="Times New Roman"/>
                <a:ea typeface="Times New Roman"/>
                <a:cs typeface="Times New Roman"/>
                <a:sym typeface="Times New Roman"/>
              </a:rPr>
              <a:t>et al</a:t>
            </a:r>
            <a:r>
              <a:rPr lang="en" sz="1200">
                <a:solidFill>
                  <a:schemeClr val="dk1"/>
                </a:solidFill>
                <a:latin typeface="Times New Roman"/>
                <a:ea typeface="Times New Roman"/>
                <a:cs typeface="Times New Roman"/>
                <a:sym typeface="Times New Roman"/>
              </a:rPr>
              <a:t>., 2024). Based on the global aspect, the innovation fosters the competitive advantage of Volvo and linking with their sustainability-based vision towards offering smart and clean mobility solutions. </a:t>
            </a:r>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96"/>
        <p:cNvGrpSpPr/>
        <p:nvPr/>
      </p:nvGrpSpPr>
      <p:grpSpPr>
        <a:xfrm>
          <a:off x="0" y="0"/>
          <a:ext cx="0" cy="0"/>
          <a:chOff x="0" y="0"/>
          <a:chExt cx="0" cy="0"/>
        </a:xfrm>
      </p:grpSpPr>
      <p:sp>
        <p:nvSpPr>
          <p:cNvPr id="1197" name="Google Shape;1197;g398746e5432_0_5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1198" name="Google Shape;1198;g398746e5432_0_53: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Globalisation has been involved in influencing the operations of Volvo through their enrichment within critical global supply chains. The organisation depends on the international network of suppliers for crucial components which includes semiconductors that are necessary for safety systems and vehicle electronics (Xiong, Wu and Yeung, 2025). The shortages of global semiconductor have resulted in creating an exposure to the vulnerability of Volvo’s supply chain disruptions, which creates delay in production and high cost. The challenges have involved in encouraging Volvo towards the diversification of the suppliers fostering transparency and supply chain and exploitation of local sourcing (Volvogroup.com, 2025). Globalisation leads to effectiveness as well as innovation through global collaboration that underscores the high risks of over dependence within international suppliers in economic and geopolitical instability.</a:t>
            </a:r>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03"/>
        <p:cNvGrpSpPr/>
        <p:nvPr/>
      </p:nvGrpSpPr>
      <p:grpSpPr>
        <a:xfrm>
          <a:off x="0" y="0"/>
          <a:ext cx="0" cy="0"/>
          <a:chOff x="0" y="0"/>
          <a:chExt cx="0" cy="0"/>
        </a:xfrm>
      </p:grpSpPr>
      <p:sp>
        <p:nvSpPr>
          <p:cNvPr id="1204" name="Google Shape;1204;g398746e5432_0_6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1205" name="Google Shape;1205;g398746e5432_0_63: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Globalisation has needed Volvo towards the expansion of the market presence in Europe emerging economies and Asia that enhances their global reach of the brand and customer base. Within Asia including China the organisation benefits from increasing demand for electric vehicles and premium cars which is highly supported through partnerships and local manufacturing. In the EU, the sustainability based reputation of the organisation is linked with environmental policies as well as preferences of customers for green mobility (Balcioglu, Sezen and İşler, 2024). The expansion with an emerging market provides new opportunities of growth and creates challenges that are linked with regulatory differences, currency fluctuations and logistics. Globalisation has diversified the revenue streams, fostering competitiveness and enriching their transition towards sustainable mobility and electrification on the global aspect.</a:t>
            </a:r>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10"/>
        <p:cNvGrpSpPr/>
        <p:nvPr/>
      </p:nvGrpSpPr>
      <p:grpSpPr>
        <a:xfrm>
          <a:off x="0" y="0"/>
          <a:ext cx="0" cy="0"/>
          <a:chOff x="0" y="0"/>
          <a:chExt cx="0" cy="0"/>
        </a:xfrm>
      </p:grpSpPr>
      <p:sp>
        <p:nvSpPr>
          <p:cNvPr id="1211" name="Google Shape;1211;g398746e5432_0_69: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1212" name="Google Shape;1212;g398746e5432_0_69: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Globalisation has promoted Volvo towards engaging within cross-border mergers, establishment of the international production hubs and partnerships towards fostering effectiveness and competitiveness. The organisation’s partnership with Geely that fosters their global positioning through technologies and accessibility toward the Asian marketplace. The production hubs within China, US and EU lead manufacturing to be cost-effective and responsive towards the local marketplace. The collaborations involve encouraging innovation including autonomous and EVs development (Subrahmanyam, 2025). The management of operations in different regulatory and environmental aspects is complex. Globalisation has leaded Volvo towards obtaining economies of scale, advancement of technology and resilience within international presence.</a:t>
            </a:r>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17"/>
        <p:cNvGrpSpPr/>
        <p:nvPr/>
      </p:nvGrpSpPr>
      <p:grpSpPr>
        <a:xfrm>
          <a:off x="0" y="0"/>
          <a:ext cx="0" cy="0"/>
          <a:chOff x="0" y="0"/>
          <a:chExt cx="0" cy="0"/>
        </a:xfrm>
      </p:grpSpPr>
      <p:sp>
        <p:nvSpPr>
          <p:cNvPr id="1218" name="Google Shape;1218;g398746e5432_0_7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1219" name="Google Shape;1219;g398746e5432_0_78: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Innovation within AI and automation has led in changing vehicle technology and production of Volvo. Within manufacturing, AI-based automation fosters effective quality control and precision, minimising cost and errors (Archana and Stephen, 2024). Predictive maintenance as well as smart robotics that optimisation of factory operations. Within vehicle innovation, Volvo is regarded as a leader within autonomous-based technology, enriching AI towards improvement of safety, driver assistance and navigation system. The advancements involved in supporting the vision of Volvo towards the elimination of road fatalities and obtaining sustainable mobility (Balcioglu, Sezen and İşler, 2024). AI leads effective software updates and data-based information, maintaining vehicles in being connected, adaptive and intelligent towards the changing environmental and consumer demands within the global marketplace.</a:t>
            </a:r>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24"/>
        <p:cNvGrpSpPr/>
        <p:nvPr/>
      </p:nvGrpSpPr>
      <p:grpSpPr>
        <a:xfrm>
          <a:off x="0" y="0"/>
          <a:ext cx="0" cy="0"/>
          <a:chOff x="0" y="0"/>
          <a:chExt cx="0" cy="0"/>
        </a:xfrm>
      </p:grpSpPr>
      <p:sp>
        <p:nvSpPr>
          <p:cNvPr id="1225" name="Google Shape;1225;g398746e5432_0_8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1226" name="Google Shape;1226;g398746e5432_0_85: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Innovation within EVs, sustainability and battery technology has become a crucial aspect towards the strategy of Volvo. The company is widely invested within EV development, focusing on the electric lineup by 2030. The advancement within battery effectiveness and recycling involves supporting longer range, reduction of environmental influence and lower emissions (Xiong, Wu and Yeung, 2025). The organisation is also exploring second-life battery applications and battery-swapping to foster resource-effectiveness and convenience. Sustainable technologies such as renewable energy and eco-friendly materials utilise within production, enriching their green credentials. The innovations support in minimising carbon footprints and linking with the expectations of customers and government goals for smarter, cleaner and sustainable solutions of transportation. </a:t>
            </a:r>
            <a:endParaRPr/>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31"/>
        <p:cNvGrpSpPr/>
        <p:nvPr/>
      </p:nvGrpSpPr>
      <p:grpSpPr>
        <a:xfrm>
          <a:off x="0" y="0"/>
          <a:ext cx="0" cy="0"/>
          <a:chOff x="0" y="0"/>
          <a:chExt cx="0" cy="0"/>
        </a:xfrm>
      </p:grpSpPr>
      <p:sp>
        <p:nvSpPr>
          <p:cNvPr id="1232" name="Google Shape;1232;g398746e5432_0_9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1233" name="Google Shape;1233;g398746e5432_0_91: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Innovation within in-vehicle infotainment, OTA updates as well as connectivity in developing the customer experience of Volvo and technological advantage. The infotainment systems, supported by the integration of Google, provide seamless accessibility towards navigation, voice control and entertainment. The updates on OTA lead to continuous software enhancements, performance improvements and rollouts of new features without any service centres visiting. The advancements within connectivity aligns vehicles towards smartphones, other cars and cloud services that are supported through real-time data sharing as well as predictive maintenance (Babu, Anniyappa and Raut, 2025). The innovations lead in positioning Volvo as a core leader within digital mobility, maintaining their vehicles that are intelligent, future-ready and personalised through enriching loyalty of the brand. </a:t>
            </a:r>
            <a:endParaRPr/>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38"/>
        <p:cNvGrpSpPr/>
        <p:nvPr/>
      </p:nvGrpSpPr>
      <p:grpSpPr>
        <a:xfrm>
          <a:off x="0" y="0"/>
          <a:ext cx="0" cy="0"/>
          <a:chOff x="0" y="0"/>
          <a:chExt cx="0" cy="0"/>
        </a:xfrm>
      </p:grpSpPr>
      <p:sp>
        <p:nvSpPr>
          <p:cNvPr id="1239" name="Google Shape;1239;g398746e5432_0_9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1240" name="Google Shape;1240;g398746e5432_0_97: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Volvo is needed to enhance strategic partnership with technology organisations and battery suppliers, investing within innovation for AI development and EV and localising their supply chain towards reduction of risks (Selvan and Daniel, 2024). The expansion of the sustainability strategy through renewable energy, carbon neutral production and advancement of recycling initiatives will foster environment performance. </a:t>
            </a:r>
            <a:endParaRPr/>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45"/>
        <p:cNvGrpSpPr/>
        <p:nvPr/>
      </p:nvGrpSpPr>
      <p:grpSpPr>
        <a:xfrm>
          <a:off x="0" y="0"/>
          <a:ext cx="0" cy="0"/>
          <a:chOff x="0" y="0"/>
          <a:chExt cx="0" cy="0"/>
        </a:xfrm>
      </p:grpSpPr>
      <p:sp>
        <p:nvSpPr>
          <p:cNvPr id="1246" name="Google Shape;1246;g398746e5432_0_10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1247" name="Google Shape;1247;g398746e5432_0_105: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The presentation has also included a discussion on SWOT Analysis and PEST Analysis based on the macro and micro environment. The presentation has included impact on globalisation due to supply chain, market expansion and cross-border merger. It has also influenced innovation including AI, EVs development and recommendations for improvement. </a:t>
            </a:r>
            <a:endParaRPr/>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52"/>
        <p:cNvGrpSpPr/>
        <p:nvPr/>
      </p:nvGrpSpPr>
      <p:grpSpPr>
        <a:xfrm>
          <a:off x="0" y="0"/>
          <a:ext cx="0" cy="0"/>
          <a:chOff x="0" y="0"/>
          <a:chExt cx="0" cy="0"/>
        </a:xfrm>
      </p:grpSpPr>
      <p:sp>
        <p:nvSpPr>
          <p:cNvPr id="1253" name="Google Shape;1253;p2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1254" name="Google Shape;1254;p23: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0"/>
              </a:spcBef>
              <a:spcAft>
                <a:spcPts val="0"/>
              </a:spcAft>
              <a:buSzPts val="1100"/>
              <a:buNone/>
            </a:pPr>
            <a:endParaRPr/>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52">
          <a:extLst>
            <a:ext uri="{FF2B5EF4-FFF2-40B4-BE49-F238E27FC236}">
              <a16:creationId xmlns:a16="http://schemas.microsoft.com/office/drawing/2014/main" id="{A6E47621-5AD9-58C6-EECE-FD2FDB5DF390}"/>
            </a:ext>
          </a:extLst>
        </p:cNvPr>
        <p:cNvGrpSpPr/>
        <p:nvPr/>
      </p:nvGrpSpPr>
      <p:grpSpPr>
        <a:xfrm>
          <a:off x="0" y="0"/>
          <a:ext cx="0" cy="0"/>
          <a:chOff x="0" y="0"/>
          <a:chExt cx="0" cy="0"/>
        </a:xfrm>
      </p:grpSpPr>
      <p:sp>
        <p:nvSpPr>
          <p:cNvPr id="1253" name="Google Shape;1253;p23:notes">
            <a:extLst>
              <a:ext uri="{FF2B5EF4-FFF2-40B4-BE49-F238E27FC236}">
                <a16:creationId xmlns:a16="http://schemas.microsoft.com/office/drawing/2014/main" id="{F43CB00C-7D4E-DB96-AD34-E28E76B0BCA1}"/>
              </a:ext>
            </a:extLst>
          </p:cNvPr>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1254" name="Google Shape;1254;p23:notes">
            <a:extLst>
              <a:ext uri="{FF2B5EF4-FFF2-40B4-BE49-F238E27FC236}">
                <a16:creationId xmlns:a16="http://schemas.microsoft.com/office/drawing/2014/main" id="{7B8CCEB0-1FCE-1608-787E-6914CF5C8109}"/>
              </a:ext>
            </a:extLst>
          </p:cNvPr>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0"/>
              </a:spcBef>
              <a:spcAft>
                <a:spcPts val="0"/>
              </a:spcAft>
              <a:buSzPts val="1100"/>
              <a:buNone/>
            </a:pPr>
            <a:endParaRPr/>
          </a:p>
        </p:txBody>
      </p:sp>
    </p:spTree>
    <p:extLst>
      <p:ext uri="{BB962C8B-B14F-4D97-AF65-F5344CB8AC3E}">
        <p14:creationId xmlns:p14="http://schemas.microsoft.com/office/powerpoint/2010/main" val="1487916991"/>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Master" Target="../slideMasters/slideMaster1.xml"/><Relationship Id="rId4" Type="http://schemas.openxmlformats.org/officeDocument/2006/relationships/image" Target="../media/image3.png"/></Relationships>
</file>

<file path=ppt/slideLayouts/_rels/slideLayout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Master" Target="../slideMasters/slideMaster1.xml"/><Relationship Id="rId4" Type="http://schemas.openxmlformats.org/officeDocument/2006/relationships/image" Target="../media/image3.png"/></Relationships>
</file>

<file path=ppt/slideLayouts/_rels/slideLayout4.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Master" Target="../slideMasters/slideMaster1.xml"/><Relationship Id="rId4" Type="http://schemas.openxmlformats.org/officeDocument/2006/relationships/image" Target="../media/image3.png"/></Relationships>
</file>

<file path=ppt/slideLayouts/_rels/slideLayout7.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Master" Target="../slideMasters/slideMaster1.xml"/><Relationship Id="rId4" Type="http://schemas.openxmlformats.org/officeDocument/2006/relationships/image" Target="../media/image3.png"/></Relationships>
</file>

<file path=ppt/slideLayouts/_rels/slideLayout8.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2.png"/><Relationship Id="rId1" Type="http://schemas.openxmlformats.org/officeDocument/2006/relationships/slideMaster" Target="../slideMasters/slideMaster1.xml"/><Relationship Id="rId4" Type="http://schemas.openxmlformats.org/officeDocument/2006/relationships/image" Target="../media/image3.png"/></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Master" Target="../slideMasters/slideMaster1.xml"/><Relationship Id="rId4" Type="http://schemas.openxmlformats.org/officeDocument/2006/relationships/image" Target="../media/image3.png"/></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2.png"/><Relationship Id="rId1" Type="http://schemas.openxmlformats.org/officeDocument/2006/relationships/slideMaster" Target="../slideMasters/slideMaster1.xml"/><Relationship Id="rId4" Type="http://schemas.openxmlformats.org/officeDocument/2006/relationships/image" Target="../media/image3.png"/></Relationships>
</file>

<file path=ppt/slideLayouts/_rels/slideLayout1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Master" Target="../slideMasters/slideMaster1.xml"/><Relationship Id="rId4" Type="http://schemas.openxmlformats.org/officeDocument/2006/relationships/image" Target="../media/image3.png"/></Relationships>
</file>

<file path=ppt/slideLayouts/_rels/slideLayout1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2.png"/><Relationship Id="rId1" Type="http://schemas.openxmlformats.org/officeDocument/2006/relationships/slideMaster" Target="../slideMasters/slideMaster1.xml"/><Relationship Id="rId4" Type="http://schemas.openxmlformats.org/officeDocument/2006/relationships/image" Target="../media/image3.png"/></Relationships>
</file>

<file path=ppt/slideLayouts/_rels/slideLayout18.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2.png"/><Relationship Id="rId1" Type="http://schemas.openxmlformats.org/officeDocument/2006/relationships/slideMaster" Target="../slideMasters/slideMaster1.xml"/><Relationship Id="rId4" Type="http://schemas.openxmlformats.org/officeDocument/2006/relationships/image" Target="../media/image3.png"/></Relationships>
</file>

<file path=ppt/slideLayouts/_rels/slideLayout19.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2.png"/><Relationship Id="rId1" Type="http://schemas.openxmlformats.org/officeDocument/2006/relationships/slideMaster" Target="../slideMasters/slideMaster1.xml"/><Relationship Id="rId4" Type="http://schemas.openxmlformats.org/officeDocument/2006/relationships/image" Target="../media/image3.png"/></Relationships>
</file>

<file path=ppt/slideLayouts/_rels/slideLayout2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1.png"/><Relationship Id="rId1" Type="http://schemas.openxmlformats.org/officeDocument/2006/relationships/slideMaster" Target="../slideMasters/slideMaster1.xml"/><Relationship Id="rId4" Type="http://schemas.openxmlformats.org/officeDocument/2006/relationships/image" Target="../media/image2.png"/></Relationships>
</file>

<file path=ppt/slideLayouts/_rels/slideLayout2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 Id="rId4" Type="http://schemas.openxmlformats.org/officeDocument/2006/relationships/image" Target="../media/image1.png"/></Relationships>
</file>

<file path=ppt/slideLayouts/_rels/slideLayout2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 Id="rId4" Type="http://schemas.openxmlformats.org/officeDocument/2006/relationships/image" Target="../media/image1.png"/></Relationships>
</file>

<file path=ppt/slideLayouts/_rels/slideLayout27.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28.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29.xml.rels><?xml version="1.0" encoding="UTF-8" standalone="yes"?>
<Relationships xmlns="http://schemas.openxmlformats.org/package/2006/relationships"><Relationship Id="rId3" Type="http://schemas.openxmlformats.org/officeDocument/2006/relationships/hyperlink" Target="http://bit.ly/2TyoMsr" TargetMode="External"/><Relationship Id="rId7" Type="http://schemas.openxmlformats.org/officeDocument/2006/relationships/image" Target="../media/image3.png"/><Relationship Id="rId2" Type="http://schemas.openxmlformats.org/officeDocument/2006/relationships/hyperlink" Target="https://bit.ly/3A1uf1Q" TargetMode="External"/><Relationship Id="rId1" Type="http://schemas.openxmlformats.org/officeDocument/2006/relationships/slideMaster" Target="../slideMasters/slideMaster1.xml"/><Relationship Id="rId6" Type="http://schemas.openxmlformats.org/officeDocument/2006/relationships/image" Target="../media/image2.png"/><Relationship Id="rId5" Type="http://schemas.openxmlformats.org/officeDocument/2006/relationships/image" Target="../media/image1.png"/><Relationship Id="rId4" Type="http://schemas.openxmlformats.org/officeDocument/2006/relationships/hyperlink" Target="http://bit.ly/2TtBDfr" TargetMode="External"/></Relationships>
</file>

<file path=ppt/slideLayouts/_rels/slideLayout30.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3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Master" Target="../slideMasters/slideMaster1.xml"/><Relationship Id="rId4" Type="http://schemas.openxmlformats.org/officeDocument/2006/relationships/image" Target="../media/image3.png"/></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type="title">
  <p:cSld name="TITLE">
    <p:bg>
      <p:bgPr>
        <a:solidFill>
          <a:schemeClr val="dk2"/>
        </a:solidFill>
        <a:effectLst/>
      </p:bgPr>
    </p:bg>
    <p:spTree>
      <p:nvGrpSpPr>
        <p:cNvPr id="1" name="Shape 8"/>
        <p:cNvGrpSpPr/>
        <p:nvPr/>
      </p:nvGrpSpPr>
      <p:grpSpPr>
        <a:xfrm>
          <a:off x="0" y="0"/>
          <a:ext cx="0" cy="0"/>
          <a:chOff x="0" y="0"/>
          <a:chExt cx="0" cy="0"/>
        </a:xfrm>
      </p:grpSpPr>
      <p:sp>
        <p:nvSpPr>
          <p:cNvPr id="9" name="Google Shape;9;p25"/>
          <p:cNvSpPr txBox="1">
            <a:spLocks noGrp="1"/>
          </p:cNvSpPr>
          <p:nvPr>
            <p:ph type="ctrTitle"/>
          </p:nvPr>
        </p:nvSpPr>
        <p:spPr>
          <a:xfrm>
            <a:off x="1315200" y="1368868"/>
            <a:ext cx="6513600" cy="1848600"/>
          </a:xfrm>
          <a:prstGeom prst="rect">
            <a:avLst/>
          </a:prstGeom>
          <a:noFill/>
          <a:ln>
            <a:noFill/>
          </a:ln>
        </p:spPr>
        <p:txBody>
          <a:bodyPr spcFirstLastPara="1" wrap="square" lIns="91425" tIns="91425" rIns="91425" bIns="91425" anchor="b" anchorCtr="0">
            <a:noAutofit/>
          </a:bodyPr>
          <a:lstStyle>
            <a:lvl1pPr lvl="0" algn="ctr">
              <a:lnSpc>
                <a:spcPct val="100000"/>
              </a:lnSpc>
              <a:spcBef>
                <a:spcPts val="0"/>
              </a:spcBef>
              <a:spcAft>
                <a:spcPts val="0"/>
              </a:spcAft>
              <a:buSzPts val="5200"/>
              <a:buNone/>
              <a:defRPr sz="5200" b="1">
                <a:latin typeface="Merriweather"/>
                <a:ea typeface="Merriweather"/>
                <a:cs typeface="Merriweather"/>
                <a:sym typeface="Merriweather"/>
              </a:defRPr>
            </a:lvl1pPr>
            <a:lvl2pPr lvl="1" algn="ctr">
              <a:lnSpc>
                <a:spcPct val="100000"/>
              </a:lnSpc>
              <a:spcBef>
                <a:spcPts val="0"/>
              </a:spcBef>
              <a:spcAft>
                <a:spcPts val="0"/>
              </a:spcAft>
              <a:buSzPts val="5200"/>
              <a:buNone/>
              <a:defRPr sz="5200"/>
            </a:lvl2pPr>
            <a:lvl3pPr lvl="2" algn="ctr">
              <a:lnSpc>
                <a:spcPct val="100000"/>
              </a:lnSpc>
              <a:spcBef>
                <a:spcPts val="0"/>
              </a:spcBef>
              <a:spcAft>
                <a:spcPts val="0"/>
              </a:spcAft>
              <a:buSzPts val="5200"/>
              <a:buNone/>
              <a:defRPr sz="5200"/>
            </a:lvl3pPr>
            <a:lvl4pPr lvl="3" algn="ctr">
              <a:lnSpc>
                <a:spcPct val="100000"/>
              </a:lnSpc>
              <a:spcBef>
                <a:spcPts val="0"/>
              </a:spcBef>
              <a:spcAft>
                <a:spcPts val="0"/>
              </a:spcAft>
              <a:buSzPts val="5200"/>
              <a:buNone/>
              <a:defRPr sz="5200"/>
            </a:lvl4pPr>
            <a:lvl5pPr lvl="4" algn="ctr">
              <a:lnSpc>
                <a:spcPct val="100000"/>
              </a:lnSpc>
              <a:spcBef>
                <a:spcPts val="0"/>
              </a:spcBef>
              <a:spcAft>
                <a:spcPts val="0"/>
              </a:spcAft>
              <a:buSzPts val="5200"/>
              <a:buNone/>
              <a:defRPr sz="5200"/>
            </a:lvl5pPr>
            <a:lvl6pPr lvl="5" algn="ctr">
              <a:lnSpc>
                <a:spcPct val="100000"/>
              </a:lnSpc>
              <a:spcBef>
                <a:spcPts val="0"/>
              </a:spcBef>
              <a:spcAft>
                <a:spcPts val="0"/>
              </a:spcAft>
              <a:buSzPts val="5200"/>
              <a:buNone/>
              <a:defRPr sz="5200"/>
            </a:lvl6pPr>
            <a:lvl7pPr lvl="6" algn="ctr">
              <a:lnSpc>
                <a:spcPct val="100000"/>
              </a:lnSpc>
              <a:spcBef>
                <a:spcPts val="0"/>
              </a:spcBef>
              <a:spcAft>
                <a:spcPts val="0"/>
              </a:spcAft>
              <a:buSzPts val="5200"/>
              <a:buNone/>
              <a:defRPr sz="5200"/>
            </a:lvl7pPr>
            <a:lvl8pPr lvl="7" algn="ctr">
              <a:lnSpc>
                <a:spcPct val="100000"/>
              </a:lnSpc>
              <a:spcBef>
                <a:spcPts val="0"/>
              </a:spcBef>
              <a:spcAft>
                <a:spcPts val="0"/>
              </a:spcAft>
              <a:buSzPts val="5200"/>
              <a:buNone/>
              <a:defRPr sz="5200"/>
            </a:lvl8pPr>
            <a:lvl9pPr lvl="8" algn="ctr">
              <a:lnSpc>
                <a:spcPct val="100000"/>
              </a:lnSpc>
              <a:spcBef>
                <a:spcPts val="0"/>
              </a:spcBef>
              <a:spcAft>
                <a:spcPts val="0"/>
              </a:spcAft>
              <a:buSzPts val="5200"/>
              <a:buNone/>
              <a:defRPr sz="5200"/>
            </a:lvl9pPr>
          </a:lstStyle>
          <a:p>
            <a:endParaRPr/>
          </a:p>
        </p:txBody>
      </p:sp>
      <p:sp>
        <p:nvSpPr>
          <p:cNvPr id="10" name="Google Shape;10;p25"/>
          <p:cNvSpPr txBox="1">
            <a:spLocks noGrp="1"/>
          </p:cNvSpPr>
          <p:nvPr>
            <p:ph type="subTitle" idx="1"/>
          </p:nvPr>
        </p:nvSpPr>
        <p:spPr>
          <a:xfrm>
            <a:off x="1315200" y="3411632"/>
            <a:ext cx="6513600" cy="363000"/>
          </a:xfrm>
          <a:prstGeom prst="rect">
            <a:avLst/>
          </a:prstGeom>
          <a:noFill/>
          <a:ln>
            <a:noFill/>
          </a:ln>
        </p:spPr>
        <p:txBody>
          <a:bodyPr spcFirstLastPara="1" wrap="square" lIns="91425" tIns="91425" rIns="91425" bIns="91425" anchor="ctr" anchorCtr="0">
            <a:noAutofit/>
          </a:bodyPr>
          <a:lstStyle>
            <a:lvl1pPr lvl="0" algn="ctr">
              <a:lnSpc>
                <a:spcPct val="100000"/>
              </a:lnSpc>
              <a:spcBef>
                <a:spcPts val="0"/>
              </a:spcBef>
              <a:spcAft>
                <a:spcPts val="0"/>
              </a:spcAft>
              <a:buSzPts val="1600"/>
              <a:buNone/>
              <a:defRPr sz="1600">
                <a:latin typeface="Albert Sans"/>
                <a:ea typeface="Albert Sans"/>
                <a:cs typeface="Albert Sans"/>
                <a:sym typeface="Albert Sans"/>
              </a:defRPr>
            </a:lvl1pPr>
            <a:lvl2pPr lvl="1" algn="ctr">
              <a:lnSpc>
                <a:spcPct val="100000"/>
              </a:lnSpc>
              <a:spcBef>
                <a:spcPts val="0"/>
              </a:spcBef>
              <a:spcAft>
                <a:spcPts val="0"/>
              </a:spcAft>
              <a:buSzPts val="1600"/>
              <a:buNone/>
              <a:defRPr sz="1600"/>
            </a:lvl2pPr>
            <a:lvl3pPr lvl="2" algn="ctr">
              <a:lnSpc>
                <a:spcPct val="100000"/>
              </a:lnSpc>
              <a:spcBef>
                <a:spcPts val="0"/>
              </a:spcBef>
              <a:spcAft>
                <a:spcPts val="0"/>
              </a:spcAft>
              <a:buSzPts val="1600"/>
              <a:buNone/>
              <a:defRPr sz="1600"/>
            </a:lvl3pPr>
            <a:lvl4pPr lvl="3" algn="ctr">
              <a:lnSpc>
                <a:spcPct val="100000"/>
              </a:lnSpc>
              <a:spcBef>
                <a:spcPts val="0"/>
              </a:spcBef>
              <a:spcAft>
                <a:spcPts val="0"/>
              </a:spcAft>
              <a:buSzPts val="1600"/>
              <a:buNone/>
              <a:defRPr sz="1600"/>
            </a:lvl4pPr>
            <a:lvl5pPr lvl="4" algn="ctr">
              <a:lnSpc>
                <a:spcPct val="100000"/>
              </a:lnSpc>
              <a:spcBef>
                <a:spcPts val="0"/>
              </a:spcBef>
              <a:spcAft>
                <a:spcPts val="0"/>
              </a:spcAft>
              <a:buSzPts val="1600"/>
              <a:buNone/>
              <a:defRPr sz="1600"/>
            </a:lvl5pPr>
            <a:lvl6pPr lvl="5" algn="ctr">
              <a:lnSpc>
                <a:spcPct val="100000"/>
              </a:lnSpc>
              <a:spcBef>
                <a:spcPts val="0"/>
              </a:spcBef>
              <a:spcAft>
                <a:spcPts val="0"/>
              </a:spcAft>
              <a:buSzPts val="1600"/>
              <a:buNone/>
              <a:defRPr sz="1600"/>
            </a:lvl6pPr>
            <a:lvl7pPr lvl="6" algn="ctr">
              <a:lnSpc>
                <a:spcPct val="100000"/>
              </a:lnSpc>
              <a:spcBef>
                <a:spcPts val="0"/>
              </a:spcBef>
              <a:spcAft>
                <a:spcPts val="0"/>
              </a:spcAft>
              <a:buSzPts val="1600"/>
              <a:buNone/>
              <a:defRPr sz="1600"/>
            </a:lvl7pPr>
            <a:lvl8pPr lvl="7" algn="ctr">
              <a:lnSpc>
                <a:spcPct val="100000"/>
              </a:lnSpc>
              <a:spcBef>
                <a:spcPts val="0"/>
              </a:spcBef>
              <a:spcAft>
                <a:spcPts val="0"/>
              </a:spcAft>
              <a:buSzPts val="1600"/>
              <a:buNone/>
              <a:defRPr sz="1600"/>
            </a:lvl8pPr>
            <a:lvl9pPr lvl="8" algn="ctr">
              <a:lnSpc>
                <a:spcPct val="100000"/>
              </a:lnSpc>
              <a:spcBef>
                <a:spcPts val="0"/>
              </a:spcBef>
              <a:spcAft>
                <a:spcPts val="0"/>
              </a:spcAft>
              <a:buSzPts val="1600"/>
              <a:buNone/>
              <a:defRPr sz="1600"/>
            </a:lvl9pPr>
          </a:lstStyle>
          <a:p>
            <a:endParaRPr/>
          </a:p>
        </p:txBody>
      </p:sp>
      <p:grpSp>
        <p:nvGrpSpPr>
          <p:cNvPr id="11" name="Google Shape;11;p25"/>
          <p:cNvGrpSpPr/>
          <p:nvPr/>
        </p:nvGrpSpPr>
        <p:grpSpPr>
          <a:xfrm>
            <a:off x="7500699" y="2928762"/>
            <a:ext cx="2748480" cy="3183138"/>
            <a:chOff x="7500699" y="2928762"/>
            <a:chExt cx="2748480" cy="3183138"/>
          </a:xfrm>
        </p:grpSpPr>
        <p:pic>
          <p:nvPicPr>
            <p:cNvPr id="12" name="Google Shape;12;p25"/>
            <p:cNvPicPr preferRelativeResize="0"/>
            <p:nvPr/>
          </p:nvPicPr>
          <p:blipFill rotWithShape="1">
            <a:blip r:embed="rId2">
              <a:alphaModFix/>
            </a:blip>
            <a:srcRect/>
            <a:stretch/>
          </p:blipFill>
          <p:spPr>
            <a:xfrm>
              <a:off x="7500699" y="3728693"/>
              <a:ext cx="2420376" cy="2383207"/>
            </a:xfrm>
            <a:prstGeom prst="rect">
              <a:avLst/>
            </a:prstGeom>
            <a:noFill/>
            <a:ln>
              <a:noFill/>
            </a:ln>
          </p:spPr>
        </p:pic>
        <p:sp>
          <p:nvSpPr>
            <p:cNvPr id="13" name="Google Shape;13;p25"/>
            <p:cNvSpPr/>
            <p:nvPr/>
          </p:nvSpPr>
          <p:spPr>
            <a:xfrm>
              <a:off x="8598583" y="2928762"/>
              <a:ext cx="1650596" cy="1979083"/>
            </a:xfrm>
            <a:custGeom>
              <a:avLst/>
              <a:gdLst/>
              <a:ahLst/>
              <a:cxnLst/>
              <a:rect l="l" t="t" r="r" b="b"/>
              <a:pathLst>
                <a:path w="7080" h="8489" extrusionOk="0">
                  <a:moveTo>
                    <a:pt x="5669" y="26"/>
                  </a:moveTo>
                  <a:lnTo>
                    <a:pt x="7053" y="26"/>
                  </a:lnTo>
                  <a:lnTo>
                    <a:pt x="7053" y="1410"/>
                  </a:lnTo>
                  <a:lnTo>
                    <a:pt x="5669" y="1410"/>
                  </a:lnTo>
                  <a:lnTo>
                    <a:pt x="5669" y="26"/>
                  </a:lnTo>
                  <a:moveTo>
                    <a:pt x="7053" y="2821"/>
                  </a:moveTo>
                  <a:lnTo>
                    <a:pt x="5669" y="2821"/>
                  </a:lnTo>
                  <a:lnTo>
                    <a:pt x="5669" y="1437"/>
                  </a:lnTo>
                  <a:lnTo>
                    <a:pt x="7053" y="1437"/>
                  </a:lnTo>
                  <a:lnTo>
                    <a:pt x="7053" y="2821"/>
                  </a:lnTo>
                  <a:moveTo>
                    <a:pt x="7053" y="4232"/>
                  </a:moveTo>
                  <a:lnTo>
                    <a:pt x="5669" y="4232"/>
                  </a:lnTo>
                  <a:lnTo>
                    <a:pt x="5669" y="2847"/>
                  </a:lnTo>
                  <a:lnTo>
                    <a:pt x="7053" y="2847"/>
                  </a:lnTo>
                  <a:lnTo>
                    <a:pt x="7053" y="4232"/>
                  </a:lnTo>
                  <a:moveTo>
                    <a:pt x="7053" y="5642"/>
                  </a:moveTo>
                  <a:lnTo>
                    <a:pt x="5669" y="5642"/>
                  </a:lnTo>
                  <a:lnTo>
                    <a:pt x="5669" y="4258"/>
                  </a:lnTo>
                  <a:lnTo>
                    <a:pt x="7053" y="4258"/>
                  </a:lnTo>
                  <a:lnTo>
                    <a:pt x="7053" y="5642"/>
                  </a:lnTo>
                  <a:moveTo>
                    <a:pt x="7053" y="7052"/>
                  </a:moveTo>
                  <a:lnTo>
                    <a:pt x="5669" y="7052"/>
                  </a:lnTo>
                  <a:lnTo>
                    <a:pt x="5669" y="5669"/>
                  </a:lnTo>
                  <a:lnTo>
                    <a:pt x="7053" y="5669"/>
                  </a:lnTo>
                  <a:lnTo>
                    <a:pt x="7053" y="7052"/>
                  </a:lnTo>
                  <a:moveTo>
                    <a:pt x="7053" y="8463"/>
                  </a:moveTo>
                  <a:lnTo>
                    <a:pt x="5669" y="8463"/>
                  </a:lnTo>
                  <a:lnTo>
                    <a:pt x="5669" y="7079"/>
                  </a:lnTo>
                  <a:lnTo>
                    <a:pt x="7053" y="7079"/>
                  </a:lnTo>
                  <a:lnTo>
                    <a:pt x="7053" y="8463"/>
                  </a:lnTo>
                  <a:moveTo>
                    <a:pt x="5642" y="8463"/>
                  </a:moveTo>
                  <a:lnTo>
                    <a:pt x="4258" y="8463"/>
                  </a:lnTo>
                  <a:lnTo>
                    <a:pt x="4258" y="7079"/>
                  </a:lnTo>
                  <a:lnTo>
                    <a:pt x="5642" y="7079"/>
                  </a:lnTo>
                  <a:lnTo>
                    <a:pt x="5642" y="8463"/>
                  </a:lnTo>
                  <a:moveTo>
                    <a:pt x="4232" y="8463"/>
                  </a:moveTo>
                  <a:lnTo>
                    <a:pt x="2848" y="8463"/>
                  </a:lnTo>
                  <a:lnTo>
                    <a:pt x="2848" y="7079"/>
                  </a:lnTo>
                  <a:lnTo>
                    <a:pt x="4232" y="7079"/>
                  </a:lnTo>
                  <a:lnTo>
                    <a:pt x="4232" y="8463"/>
                  </a:lnTo>
                  <a:moveTo>
                    <a:pt x="2822" y="8463"/>
                  </a:moveTo>
                  <a:lnTo>
                    <a:pt x="1438" y="8463"/>
                  </a:lnTo>
                  <a:lnTo>
                    <a:pt x="1438" y="7079"/>
                  </a:lnTo>
                  <a:lnTo>
                    <a:pt x="2822" y="7079"/>
                  </a:lnTo>
                  <a:lnTo>
                    <a:pt x="2822" y="8463"/>
                  </a:lnTo>
                  <a:moveTo>
                    <a:pt x="1411" y="8463"/>
                  </a:moveTo>
                  <a:lnTo>
                    <a:pt x="27" y="8463"/>
                  </a:lnTo>
                  <a:lnTo>
                    <a:pt x="27" y="7079"/>
                  </a:lnTo>
                  <a:lnTo>
                    <a:pt x="1411" y="7079"/>
                  </a:lnTo>
                  <a:lnTo>
                    <a:pt x="1411" y="8463"/>
                  </a:lnTo>
                  <a:moveTo>
                    <a:pt x="27" y="5669"/>
                  </a:moveTo>
                  <a:lnTo>
                    <a:pt x="1411" y="5669"/>
                  </a:lnTo>
                  <a:lnTo>
                    <a:pt x="1411" y="7052"/>
                  </a:lnTo>
                  <a:lnTo>
                    <a:pt x="27" y="7052"/>
                  </a:lnTo>
                  <a:lnTo>
                    <a:pt x="27" y="5669"/>
                  </a:lnTo>
                  <a:moveTo>
                    <a:pt x="27" y="4258"/>
                  </a:moveTo>
                  <a:lnTo>
                    <a:pt x="1411" y="4258"/>
                  </a:lnTo>
                  <a:lnTo>
                    <a:pt x="1411" y="5642"/>
                  </a:lnTo>
                  <a:lnTo>
                    <a:pt x="27" y="5642"/>
                  </a:lnTo>
                  <a:lnTo>
                    <a:pt x="27" y="4258"/>
                  </a:lnTo>
                  <a:moveTo>
                    <a:pt x="27" y="2847"/>
                  </a:moveTo>
                  <a:lnTo>
                    <a:pt x="1411" y="2847"/>
                  </a:lnTo>
                  <a:lnTo>
                    <a:pt x="1411" y="4232"/>
                  </a:lnTo>
                  <a:lnTo>
                    <a:pt x="27" y="4232"/>
                  </a:lnTo>
                  <a:lnTo>
                    <a:pt x="27" y="2847"/>
                  </a:lnTo>
                  <a:moveTo>
                    <a:pt x="27" y="1437"/>
                  </a:moveTo>
                  <a:lnTo>
                    <a:pt x="1411" y="1437"/>
                  </a:lnTo>
                  <a:lnTo>
                    <a:pt x="1411" y="2821"/>
                  </a:lnTo>
                  <a:lnTo>
                    <a:pt x="27" y="2821"/>
                  </a:lnTo>
                  <a:lnTo>
                    <a:pt x="27" y="1437"/>
                  </a:lnTo>
                  <a:moveTo>
                    <a:pt x="27" y="26"/>
                  </a:moveTo>
                  <a:lnTo>
                    <a:pt x="1411" y="26"/>
                  </a:lnTo>
                  <a:lnTo>
                    <a:pt x="1411" y="1410"/>
                  </a:lnTo>
                  <a:lnTo>
                    <a:pt x="27" y="1410"/>
                  </a:lnTo>
                  <a:lnTo>
                    <a:pt x="27" y="26"/>
                  </a:lnTo>
                  <a:moveTo>
                    <a:pt x="1438" y="26"/>
                  </a:moveTo>
                  <a:lnTo>
                    <a:pt x="2822" y="26"/>
                  </a:lnTo>
                  <a:lnTo>
                    <a:pt x="2822" y="1410"/>
                  </a:lnTo>
                  <a:lnTo>
                    <a:pt x="1438" y="1410"/>
                  </a:lnTo>
                  <a:lnTo>
                    <a:pt x="1438" y="26"/>
                  </a:lnTo>
                  <a:moveTo>
                    <a:pt x="2848" y="26"/>
                  </a:moveTo>
                  <a:lnTo>
                    <a:pt x="4232" y="26"/>
                  </a:lnTo>
                  <a:lnTo>
                    <a:pt x="4232" y="1410"/>
                  </a:lnTo>
                  <a:lnTo>
                    <a:pt x="2848" y="1410"/>
                  </a:lnTo>
                  <a:lnTo>
                    <a:pt x="2848" y="26"/>
                  </a:lnTo>
                  <a:moveTo>
                    <a:pt x="2848" y="5669"/>
                  </a:moveTo>
                  <a:lnTo>
                    <a:pt x="4232" y="5669"/>
                  </a:lnTo>
                  <a:lnTo>
                    <a:pt x="4232" y="7052"/>
                  </a:lnTo>
                  <a:lnTo>
                    <a:pt x="2848" y="7052"/>
                  </a:lnTo>
                  <a:lnTo>
                    <a:pt x="2848" y="5669"/>
                  </a:lnTo>
                  <a:moveTo>
                    <a:pt x="4232" y="5642"/>
                  </a:moveTo>
                  <a:lnTo>
                    <a:pt x="2848" y="5642"/>
                  </a:lnTo>
                  <a:lnTo>
                    <a:pt x="2848" y="4258"/>
                  </a:lnTo>
                  <a:lnTo>
                    <a:pt x="4232" y="4258"/>
                  </a:lnTo>
                  <a:lnTo>
                    <a:pt x="4232" y="5642"/>
                  </a:lnTo>
                  <a:moveTo>
                    <a:pt x="4232" y="4232"/>
                  </a:moveTo>
                  <a:lnTo>
                    <a:pt x="2848" y="4232"/>
                  </a:lnTo>
                  <a:lnTo>
                    <a:pt x="2848" y="2847"/>
                  </a:lnTo>
                  <a:lnTo>
                    <a:pt x="4232" y="2847"/>
                  </a:lnTo>
                  <a:lnTo>
                    <a:pt x="4232" y="4232"/>
                  </a:lnTo>
                  <a:moveTo>
                    <a:pt x="4232" y="2821"/>
                  </a:moveTo>
                  <a:lnTo>
                    <a:pt x="2848" y="2821"/>
                  </a:lnTo>
                  <a:lnTo>
                    <a:pt x="2848" y="1437"/>
                  </a:lnTo>
                  <a:lnTo>
                    <a:pt x="4232" y="1437"/>
                  </a:lnTo>
                  <a:lnTo>
                    <a:pt x="4232" y="2821"/>
                  </a:lnTo>
                  <a:moveTo>
                    <a:pt x="1438" y="1437"/>
                  </a:moveTo>
                  <a:lnTo>
                    <a:pt x="2822" y="1437"/>
                  </a:lnTo>
                  <a:lnTo>
                    <a:pt x="2822" y="2821"/>
                  </a:lnTo>
                  <a:lnTo>
                    <a:pt x="1438" y="2821"/>
                  </a:lnTo>
                  <a:lnTo>
                    <a:pt x="1438" y="1437"/>
                  </a:lnTo>
                  <a:moveTo>
                    <a:pt x="1438" y="2847"/>
                  </a:moveTo>
                  <a:lnTo>
                    <a:pt x="2822" y="2847"/>
                  </a:lnTo>
                  <a:lnTo>
                    <a:pt x="2822" y="4232"/>
                  </a:lnTo>
                  <a:lnTo>
                    <a:pt x="1438" y="4232"/>
                  </a:lnTo>
                  <a:lnTo>
                    <a:pt x="1438" y="2847"/>
                  </a:lnTo>
                  <a:moveTo>
                    <a:pt x="1438" y="4258"/>
                  </a:moveTo>
                  <a:lnTo>
                    <a:pt x="2822" y="4258"/>
                  </a:lnTo>
                  <a:lnTo>
                    <a:pt x="2822" y="5642"/>
                  </a:lnTo>
                  <a:lnTo>
                    <a:pt x="1438" y="5642"/>
                  </a:lnTo>
                  <a:lnTo>
                    <a:pt x="1438" y="4258"/>
                  </a:lnTo>
                  <a:moveTo>
                    <a:pt x="1438" y="5669"/>
                  </a:moveTo>
                  <a:lnTo>
                    <a:pt x="2822" y="5669"/>
                  </a:lnTo>
                  <a:lnTo>
                    <a:pt x="2822" y="7052"/>
                  </a:lnTo>
                  <a:lnTo>
                    <a:pt x="1438" y="7052"/>
                  </a:lnTo>
                  <a:lnTo>
                    <a:pt x="1438" y="5669"/>
                  </a:lnTo>
                  <a:moveTo>
                    <a:pt x="5642" y="7052"/>
                  </a:moveTo>
                  <a:lnTo>
                    <a:pt x="4258" y="7052"/>
                  </a:lnTo>
                  <a:lnTo>
                    <a:pt x="4258" y="5669"/>
                  </a:lnTo>
                  <a:lnTo>
                    <a:pt x="5642" y="5669"/>
                  </a:lnTo>
                  <a:lnTo>
                    <a:pt x="5642" y="7052"/>
                  </a:lnTo>
                  <a:moveTo>
                    <a:pt x="5642" y="5642"/>
                  </a:moveTo>
                  <a:lnTo>
                    <a:pt x="4258" y="5642"/>
                  </a:lnTo>
                  <a:lnTo>
                    <a:pt x="4258" y="4258"/>
                  </a:lnTo>
                  <a:lnTo>
                    <a:pt x="5642" y="4258"/>
                  </a:lnTo>
                  <a:lnTo>
                    <a:pt x="5642" y="5642"/>
                  </a:lnTo>
                  <a:moveTo>
                    <a:pt x="5642" y="4232"/>
                  </a:moveTo>
                  <a:lnTo>
                    <a:pt x="4258" y="4232"/>
                  </a:lnTo>
                  <a:lnTo>
                    <a:pt x="4258" y="2847"/>
                  </a:lnTo>
                  <a:lnTo>
                    <a:pt x="5642" y="2847"/>
                  </a:lnTo>
                  <a:lnTo>
                    <a:pt x="5642" y="4232"/>
                  </a:lnTo>
                  <a:moveTo>
                    <a:pt x="5642" y="2821"/>
                  </a:moveTo>
                  <a:lnTo>
                    <a:pt x="4258" y="2821"/>
                  </a:lnTo>
                  <a:lnTo>
                    <a:pt x="4258" y="1437"/>
                  </a:lnTo>
                  <a:lnTo>
                    <a:pt x="5642" y="1437"/>
                  </a:lnTo>
                  <a:lnTo>
                    <a:pt x="5642" y="2821"/>
                  </a:lnTo>
                  <a:moveTo>
                    <a:pt x="4258" y="26"/>
                  </a:moveTo>
                  <a:lnTo>
                    <a:pt x="5642" y="26"/>
                  </a:lnTo>
                  <a:lnTo>
                    <a:pt x="5642" y="1410"/>
                  </a:lnTo>
                  <a:lnTo>
                    <a:pt x="4258" y="1410"/>
                  </a:lnTo>
                  <a:lnTo>
                    <a:pt x="4258" y="26"/>
                  </a:lnTo>
                  <a:moveTo>
                    <a:pt x="5669" y="0"/>
                  </a:moveTo>
                  <a:lnTo>
                    <a:pt x="5642" y="0"/>
                  </a:lnTo>
                  <a:lnTo>
                    <a:pt x="4258" y="0"/>
                  </a:lnTo>
                  <a:lnTo>
                    <a:pt x="4232" y="0"/>
                  </a:lnTo>
                  <a:lnTo>
                    <a:pt x="2848" y="0"/>
                  </a:lnTo>
                  <a:lnTo>
                    <a:pt x="2822" y="0"/>
                  </a:lnTo>
                  <a:lnTo>
                    <a:pt x="1438" y="0"/>
                  </a:lnTo>
                  <a:lnTo>
                    <a:pt x="1411" y="0"/>
                  </a:lnTo>
                  <a:lnTo>
                    <a:pt x="0" y="0"/>
                  </a:lnTo>
                  <a:lnTo>
                    <a:pt x="0" y="1410"/>
                  </a:lnTo>
                  <a:lnTo>
                    <a:pt x="0" y="1437"/>
                  </a:lnTo>
                  <a:lnTo>
                    <a:pt x="0" y="2821"/>
                  </a:lnTo>
                  <a:lnTo>
                    <a:pt x="0" y="2847"/>
                  </a:lnTo>
                  <a:lnTo>
                    <a:pt x="0" y="4232"/>
                  </a:lnTo>
                  <a:lnTo>
                    <a:pt x="0" y="4258"/>
                  </a:lnTo>
                  <a:lnTo>
                    <a:pt x="0" y="5642"/>
                  </a:lnTo>
                  <a:lnTo>
                    <a:pt x="0" y="5669"/>
                  </a:lnTo>
                  <a:lnTo>
                    <a:pt x="0" y="7052"/>
                  </a:lnTo>
                  <a:lnTo>
                    <a:pt x="0" y="7079"/>
                  </a:lnTo>
                  <a:lnTo>
                    <a:pt x="0" y="8489"/>
                  </a:lnTo>
                  <a:lnTo>
                    <a:pt x="1411" y="8489"/>
                  </a:lnTo>
                  <a:lnTo>
                    <a:pt x="1438" y="8489"/>
                  </a:lnTo>
                  <a:lnTo>
                    <a:pt x="2822" y="8489"/>
                  </a:lnTo>
                  <a:lnTo>
                    <a:pt x="2848" y="8489"/>
                  </a:lnTo>
                  <a:lnTo>
                    <a:pt x="4232" y="8489"/>
                  </a:lnTo>
                  <a:lnTo>
                    <a:pt x="4258" y="8489"/>
                  </a:lnTo>
                  <a:lnTo>
                    <a:pt x="5642" y="8489"/>
                  </a:lnTo>
                  <a:lnTo>
                    <a:pt x="5669" y="8489"/>
                  </a:lnTo>
                  <a:lnTo>
                    <a:pt x="7080" y="8489"/>
                  </a:lnTo>
                  <a:lnTo>
                    <a:pt x="7080" y="7079"/>
                  </a:lnTo>
                  <a:lnTo>
                    <a:pt x="7080" y="7052"/>
                  </a:lnTo>
                  <a:lnTo>
                    <a:pt x="7080" y="5669"/>
                  </a:lnTo>
                  <a:lnTo>
                    <a:pt x="7080" y="5642"/>
                  </a:lnTo>
                  <a:lnTo>
                    <a:pt x="7080" y="4258"/>
                  </a:lnTo>
                  <a:lnTo>
                    <a:pt x="7080" y="4232"/>
                  </a:lnTo>
                  <a:lnTo>
                    <a:pt x="7080" y="2847"/>
                  </a:lnTo>
                  <a:lnTo>
                    <a:pt x="7080" y="2821"/>
                  </a:lnTo>
                  <a:lnTo>
                    <a:pt x="7080" y="1437"/>
                  </a:lnTo>
                  <a:lnTo>
                    <a:pt x="7080" y="1410"/>
                  </a:lnTo>
                  <a:lnTo>
                    <a:pt x="7080" y="0"/>
                  </a:lnTo>
                  <a:lnTo>
                    <a:pt x="5669" y="0"/>
                  </a:ln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45000" rIns="90000" bIns="450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grpSp>
      <p:grpSp>
        <p:nvGrpSpPr>
          <p:cNvPr id="14" name="Google Shape;14;p25"/>
          <p:cNvGrpSpPr/>
          <p:nvPr/>
        </p:nvGrpSpPr>
        <p:grpSpPr>
          <a:xfrm>
            <a:off x="6590648" y="-666675"/>
            <a:ext cx="2655126" cy="1714399"/>
            <a:chOff x="6590648" y="-666675"/>
            <a:chExt cx="2655126" cy="1714399"/>
          </a:xfrm>
        </p:grpSpPr>
        <p:grpSp>
          <p:nvGrpSpPr>
            <p:cNvPr id="15" name="Google Shape;15;p25"/>
            <p:cNvGrpSpPr/>
            <p:nvPr/>
          </p:nvGrpSpPr>
          <p:grpSpPr>
            <a:xfrm>
              <a:off x="6590648" y="-97117"/>
              <a:ext cx="1282610" cy="489908"/>
              <a:chOff x="2698560" y="4630320"/>
              <a:chExt cx="1732320" cy="661680"/>
            </a:xfrm>
          </p:grpSpPr>
          <p:sp>
            <p:nvSpPr>
              <p:cNvPr id="16" name="Google Shape;16;p25"/>
              <p:cNvSpPr/>
              <p:nvPr/>
            </p:nvSpPr>
            <p:spPr>
              <a:xfrm>
                <a:off x="2698560" y="4630320"/>
                <a:ext cx="66960" cy="67680"/>
              </a:xfrm>
              <a:custGeom>
                <a:avLst/>
                <a:gdLst/>
                <a:ahLst/>
                <a:cxnLst/>
                <a:rect l="l" t="t" r="r" b="b"/>
                <a:pathLst>
                  <a:path w="186" h="188" extrusionOk="0">
                    <a:moveTo>
                      <a:pt x="186" y="94"/>
                    </a:moveTo>
                    <a:cubicBezTo>
                      <a:pt x="186" y="146"/>
                      <a:pt x="144" y="188"/>
                      <a:pt x="93" y="188"/>
                    </a:cubicBezTo>
                    <a:cubicBezTo>
                      <a:pt x="42" y="188"/>
                      <a:pt x="0" y="146"/>
                      <a:pt x="0" y="94"/>
                    </a:cubicBezTo>
                    <a:cubicBezTo>
                      <a:pt x="0" y="42"/>
                      <a:pt x="42" y="0"/>
                      <a:pt x="93" y="0"/>
                    </a:cubicBezTo>
                    <a:cubicBezTo>
                      <a:pt x="144" y="0"/>
                      <a:pt x="186" y="42"/>
                      <a:pt x="186"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17" name="Google Shape;17;p25"/>
              <p:cNvSpPr/>
              <p:nvPr/>
            </p:nvSpPr>
            <p:spPr>
              <a:xfrm>
                <a:off x="2698560" y="4927320"/>
                <a:ext cx="66960" cy="67680"/>
              </a:xfrm>
              <a:custGeom>
                <a:avLst/>
                <a:gdLst/>
                <a:ahLst/>
                <a:cxnLst/>
                <a:rect l="l" t="t" r="r" b="b"/>
                <a:pathLst>
                  <a:path w="186" h="188" extrusionOk="0">
                    <a:moveTo>
                      <a:pt x="186" y="94"/>
                    </a:moveTo>
                    <a:cubicBezTo>
                      <a:pt x="186" y="146"/>
                      <a:pt x="144" y="188"/>
                      <a:pt x="93" y="188"/>
                    </a:cubicBezTo>
                    <a:cubicBezTo>
                      <a:pt x="42" y="188"/>
                      <a:pt x="0" y="146"/>
                      <a:pt x="0" y="94"/>
                    </a:cubicBezTo>
                    <a:cubicBezTo>
                      <a:pt x="0" y="42"/>
                      <a:pt x="42" y="0"/>
                      <a:pt x="93" y="0"/>
                    </a:cubicBezTo>
                    <a:cubicBezTo>
                      <a:pt x="144" y="0"/>
                      <a:pt x="186" y="42"/>
                      <a:pt x="186"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18" name="Google Shape;18;p25"/>
              <p:cNvSpPr/>
              <p:nvPr/>
            </p:nvSpPr>
            <p:spPr>
              <a:xfrm>
                <a:off x="2698560" y="5224680"/>
                <a:ext cx="66960" cy="67320"/>
              </a:xfrm>
              <a:custGeom>
                <a:avLst/>
                <a:gdLst/>
                <a:ahLst/>
                <a:cxnLst/>
                <a:rect l="l" t="t" r="r" b="b"/>
                <a:pathLst>
                  <a:path w="186" h="187" extrusionOk="0">
                    <a:moveTo>
                      <a:pt x="186" y="93"/>
                    </a:moveTo>
                    <a:cubicBezTo>
                      <a:pt x="186" y="145"/>
                      <a:pt x="144" y="187"/>
                      <a:pt x="93" y="187"/>
                    </a:cubicBezTo>
                    <a:cubicBezTo>
                      <a:pt x="42" y="187"/>
                      <a:pt x="0" y="145"/>
                      <a:pt x="0" y="93"/>
                    </a:cubicBezTo>
                    <a:cubicBezTo>
                      <a:pt x="0" y="42"/>
                      <a:pt x="42" y="0"/>
                      <a:pt x="93" y="0"/>
                    </a:cubicBezTo>
                    <a:cubicBezTo>
                      <a:pt x="144" y="0"/>
                      <a:pt x="186" y="42"/>
                      <a:pt x="186" y="93"/>
                    </a:cubicBezTo>
                    <a:close/>
                  </a:path>
                </a:pathLst>
              </a:custGeom>
              <a:solidFill>
                <a:schemeClr val="dk1"/>
              </a:solidFill>
              <a:ln>
                <a:noFill/>
              </a:ln>
            </p:spPr>
            <p:txBody>
              <a:bodyPr spcFirstLastPara="1" wrap="square" lIns="90000" tIns="22300" rIns="90000" bIns="223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19" name="Google Shape;19;p25"/>
              <p:cNvSpPr/>
              <p:nvPr/>
            </p:nvSpPr>
            <p:spPr>
              <a:xfrm>
                <a:off x="3114360" y="4630320"/>
                <a:ext cx="67680" cy="67680"/>
              </a:xfrm>
              <a:custGeom>
                <a:avLst/>
                <a:gdLst/>
                <a:ahLst/>
                <a:cxnLst/>
                <a:rect l="l" t="t" r="r" b="b"/>
                <a:pathLst>
                  <a:path w="188" h="188" extrusionOk="0">
                    <a:moveTo>
                      <a:pt x="188" y="94"/>
                    </a:moveTo>
                    <a:cubicBezTo>
                      <a:pt x="188" y="146"/>
                      <a:pt x="146" y="188"/>
                      <a:pt x="94" y="188"/>
                    </a:cubicBezTo>
                    <a:cubicBezTo>
                      <a:pt x="42" y="188"/>
                      <a:pt x="0" y="146"/>
                      <a:pt x="0" y="94"/>
                    </a:cubicBezTo>
                    <a:cubicBezTo>
                      <a:pt x="0" y="42"/>
                      <a:pt x="42" y="0"/>
                      <a:pt x="94" y="0"/>
                    </a:cubicBezTo>
                    <a:cubicBezTo>
                      <a:pt x="146" y="0"/>
                      <a:pt x="188" y="42"/>
                      <a:pt x="188"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20" name="Google Shape;20;p25"/>
              <p:cNvSpPr/>
              <p:nvPr/>
            </p:nvSpPr>
            <p:spPr>
              <a:xfrm>
                <a:off x="3114360" y="4927320"/>
                <a:ext cx="67680" cy="67680"/>
              </a:xfrm>
              <a:custGeom>
                <a:avLst/>
                <a:gdLst/>
                <a:ahLst/>
                <a:cxnLst/>
                <a:rect l="l" t="t" r="r" b="b"/>
                <a:pathLst>
                  <a:path w="188" h="188" extrusionOk="0">
                    <a:moveTo>
                      <a:pt x="188" y="94"/>
                    </a:moveTo>
                    <a:cubicBezTo>
                      <a:pt x="188" y="146"/>
                      <a:pt x="146" y="188"/>
                      <a:pt x="94" y="188"/>
                    </a:cubicBezTo>
                    <a:cubicBezTo>
                      <a:pt x="42" y="188"/>
                      <a:pt x="0" y="146"/>
                      <a:pt x="0" y="94"/>
                    </a:cubicBezTo>
                    <a:cubicBezTo>
                      <a:pt x="0" y="42"/>
                      <a:pt x="42" y="0"/>
                      <a:pt x="94" y="0"/>
                    </a:cubicBezTo>
                    <a:cubicBezTo>
                      <a:pt x="146" y="0"/>
                      <a:pt x="188" y="42"/>
                      <a:pt x="188"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21" name="Google Shape;21;p25"/>
              <p:cNvSpPr/>
              <p:nvPr/>
            </p:nvSpPr>
            <p:spPr>
              <a:xfrm>
                <a:off x="3114360" y="5224680"/>
                <a:ext cx="67680" cy="67320"/>
              </a:xfrm>
              <a:custGeom>
                <a:avLst/>
                <a:gdLst/>
                <a:ahLst/>
                <a:cxnLst/>
                <a:rect l="l" t="t" r="r" b="b"/>
                <a:pathLst>
                  <a:path w="188" h="187" extrusionOk="0">
                    <a:moveTo>
                      <a:pt x="188" y="93"/>
                    </a:moveTo>
                    <a:cubicBezTo>
                      <a:pt x="188" y="145"/>
                      <a:pt x="146" y="187"/>
                      <a:pt x="94" y="187"/>
                    </a:cubicBezTo>
                    <a:cubicBezTo>
                      <a:pt x="42" y="187"/>
                      <a:pt x="0" y="145"/>
                      <a:pt x="0" y="93"/>
                    </a:cubicBezTo>
                    <a:cubicBezTo>
                      <a:pt x="0" y="42"/>
                      <a:pt x="42" y="0"/>
                      <a:pt x="94" y="0"/>
                    </a:cubicBezTo>
                    <a:cubicBezTo>
                      <a:pt x="146" y="0"/>
                      <a:pt x="188" y="42"/>
                      <a:pt x="188" y="93"/>
                    </a:cubicBezTo>
                    <a:close/>
                  </a:path>
                </a:pathLst>
              </a:custGeom>
              <a:solidFill>
                <a:schemeClr val="dk1"/>
              </a:solidFill>
              <a:ln>
                <a:noFill/>
              </a:ln>
            </p:spPr>
            <p:txBody>
              <a:bodyPr spcFirstLastPara="1" wrap="square" lIns="90000" tIns="22300" rIns="90000" bIns="223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22" name="Google Shape;22;p25"/>
              <p:cNvSpPr/>
              <p:nvPr/>
            </p:nvSpPr>
            <p:spPr>
              <a:xfrm>
                <a:off x="3530880" y="4630320"/>
                <a:ext cx="67320" cy="67680"/>
              </a:xfrm>
              <a:custGeom>
                <a:avLst/>
                <a:gdLst/>
                <a:ahLst/>
                <a:cxnLst/>
                <a:rect l="l" t="t" r="r" b="b"/>
                <a:pathLst>
                  <a:path w="187" h="188" extrusionOk="0">
                    <a:moveTo>
                      <a:pt x="187" y="94"/>
                    </a:moveTo>
                    <a:cubicBezTo>
                      <a:pt x="187" y="146"/>
                      <a:pt x="145" y="188"/>
                      <a:pt x="93" y="188"/>
                    </a:cubicBezTo>
                    <a:cubicBezTo>
                      <a:pt x="42" y="188"/>
                      <a:pt x="0" y="146"/>
                      <a:pt x="0" y="94"/>
                    </a:cubicBezTo>
                    <a:cubicBezTo>
                      <a:pt x="0" y="42"/>
                      <a:pt x="42" y="0"/>
                      <a:pt x="93" y="0"/>
                    </a:cubicBezTo>
                    <a:cubicBezTo>
                      <a:pt x="145" y="0"/>
                      <a:pt x="187" y="42"/>
                      <a:pt x="187"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23" name="Google Shape;23;p25"/>
              <p:cNvSpPr/>
              <p:nvPr/>
            </p:nvSpPr>
            <p:spPr>
              <a:xfrm>
                <a:off x="3530880" y="4927320"/>
                <a:ext cx="67320" cy="67680"/>
              </a:xfrm>
              <a:custGeom>
                <a:avLst/>
                <a:gdLst/>
                <a:ahLst/>
                <a:cxnLst/>
                <a:rect l="l" t="t" r="r" b="b"/>
                <a:pathLst>
                  <a:path w="187" h="188" extrusionOk="0">
                    <a:moveTo>
                      <a:pt x="187" y="94"/>
                    </a:moveTo>
                    <a:cubicBezTo>
                      <a:pt x="187" y="146"/>
                      <a:pt x="145" y="188"/>
                      <a:pt x="93" y="188"/>
                    </a:cubicBezTo>
                    <a:cubicBezTo>
                      <a:pt x="42" y="188"/>
                      <a:pt x="0" y="146"/>
                      <a:pt x="0" y="94"/>
                    </a:cubicBezTo>
                    <a:cubicBezTo>
                      <a:pt x="0" y="42"/>
                      <a:pt x="42" y="0"/>
                      <a:pt x="93" y="0"/>
                    </a:cubicBezTo>
                    <a:cubicBezTo>
                      <a:pt x="145" y="0"/>
                      <a:pt x="187" y="42"/>
                      <a:pt x="187"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24" name="Google Shape;24;p25"/>
              <p:cNvSpPr/>
              <p:nvPr/>
            </p:nvSpPr>
            <p:spPr>
              <a:xfrm>
                <a:off x="3530880" y="5224680"/>
                <a:ext cx="67320" cy="67320"/>
              </a:xfrm>
              <a:custGeom>
                <a:avLst/>
                <a:gdLst/>
                <a:ahLst/>
                <a:cxnLst/>
                <a:rect l="l" t="t" r="r" b="b"/>
                <a:pathLst>
                  <a:path w="187" h="187" extrusionOk="0">
                    <a:moveTo>
                      <a:pt x="187" y="93"/>
                    </a:moveTo>
                    <a:cubicBezTo>
                      <a:pt x="187" y="145"/>
                      <a:pt x="145" y="187"/>
                      <a:pt x="93" y="187"/>
                    </a:cubicBezTo>
                    <a:cubicBezTo>
                      <a:pt x="42" y="187"/>
                      <a:pt x="0" y="145"/>
                      <a:pt x="0" y="93"/>
                    </a:cubicBezTo>
                    <a:cubicBezTo>
                      <a:pt x="0" y="42"/>
                      <a:pt x="42" y="0"/>
                      <a:pt x="93" y="0"/>
                    </a:cubicBezTo>
                    <a:cubicBezTo>
                      <a:pt x="145" y="0"/>
                      <a:pt x="187" y="42"/>
                      <a:pt x="187" y="93"/>
                    </a:cubicBezTo>
                    <a:close/>
                  </a:path>
                </a:pathLst>
              </a:custGeom>
              <a:solidFill>
                <a:schemeClr val="dk1"/>
              </a:solidFill>
              <a:ln>
                <a:noFill/>
              </a:ln>
            </p:spPr>
            <p:txBody>
              <a:bodyPr spcFirstLastPara="1" wrap="square" lIns="90000" tIns="22300" rIns="90000" bIns="223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25" name="Google Shape;25;p25"/>
              <p:cNvSpPr/>
              <p:nvPr/>
            </p:nvSpPr>
            <p:spPr>
              <a:xfrm>
                <a:off x="3947040" y="4630320"/>
                <a:ext cx="67680" cy="67680"/>
              </a:xfrm>
              <a:custGeom>
                <a:avLst/>
                <a:gdLst/>
                <a:ahLst/>
                <a:cxnLst/>
                <a:rect l="l" t="t" r="r" b="b"/>
                <a:pathLst>
                  <a:path w="188" h="188" extrusionOk="0">
                    <a:moveTo>
                      <a:pt x="188" y="94"/>
                    </a:moveTo>
                    <a:cubicBezTo>
                      <a:pt x="188" y="146"/>
                      <a:pt x="146" y="188"/>
                      <a:pt x="94" y="188"/>
                    </a:cubicBezTo>
                    <a:cubicBezTo>
                      <a:pt x="42" y="188"/>
                      <a:pt x="0" y="146"/>
                      <a:pt x="0" y="94"/>
                    </a:cubicBezTo>
                    <a:cubicBezTo>
                      <a:pt x="0" y="42"/>
                      <a:pt x="42" y="0"/>
                      <a:pt x="94" y="0"/>
                    </a:cubicBezTo>
                    <a:cubicBezTo>
                      <a:pt x="146" y="0"/>
                      <a:pt x="188" y="42"/>
                      <a:pt x="188"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26" name="Google Shape;26;p25"/>
              <p:cNvSpPr/>
              <p:nvPr/>
            </p:nvSpPr>
            <p:spPr>
              <a:xfrm>
                <a:off x="3947040" y="4927320"/>
                <a:ext cx="67680" cy="67680"/>
              </a:xfrm>
              <a:custGeom>
                <a:avLst/>
                <a:gdLst/>
                <a:ahLst/>
                <a:cxnLst/>
                <a:rect l="l" t="t" r="r" b="b"/>
                <a:pathLst>
                  <a:path w="188" h="188" extrusionOk="0">
                    <a:moveTo>
                      <a:pt x="188" y="94"/>
                    </a:moveTo>
                    <a:cubicBezTo>
                      <a:pt x="188" y="146"/>
                      <a:pt x="146" y="188"/>
                      <a:pt x="94" y="188"/>
                    </a:cubicBezTo>
                    <a:cubicBezTo>
                      <a:pt x="42" y="188"/>
                      <a:pt x="0" y="146"/>
                      <a:pt x="0" y="94"/>
                    </a:cubicBezTo>
                    <a:cubicBezTo>
                      <a:pt x="0" y="42"/>
                      <a:pt x="42" y="0"/>
                      <a:pt x="94" y="0"/>
                    </a:cubicBezTo>
                    <a:cubicBezTo>
                      <a:pt x="146" y="0"/>
                      <a:pt x="188" y="42"/>
                      <a:pt x="188"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27" name="Google Shape;27;p25"/>
              <p:cNvSpPr/>
              <p:nvPr/>
            </p:nvSpPr>
            <p:spPr>
              <a:xfrm>
                <a:off x="3947040" y="5224680"/>
                <a:ext cx="67680" cy="67320"/>
              </a:xfrm>
              <a:custGeom>
                <a:avLst/>
                <a:gdLst/>
                <a:ahLst/>
                <a:cxnLst/>
                <a:rect l="l" t="t" r="r" b="b"/>
                <a:pathLst>
                  <a:path w="188" h="187" extrusionOk="0">
                    <a:moveTo>
                      <a:pt x="188" y="93"/>
                    </a:moveTo>
                    <a:cubicBezTo>
                      <a:pt x="188" y="145"/>
                      <a:pt x="146" y="187"/>
                      <a:pt x="94" y="187"/>
                    </a:cubicBezTo>
                    <a:cubicBezTo>
                      <a:pt x="42" y="187"/>
                      <a:pt x="0" y="145"/>
                      <a:pt x="0" y="93"/>
                    </a:cubicBezTo>
                    <a:cubicBezTo>
                      <a:pt x="0" y="42"/>
                      <a:pt x="42" y="0"/>
                      <a:pt x="94" y="0"/>
                    </a:cubicBezTo>
                    <a:cubicBezTo>
                      <a:pt x="146" y="0"/>
                      <a:pt x="188" y="42"/>
                      <a:pt x="188" y="93"/>
                    </a:cubicBezTo>
                    <a:close/>
                  </a:path>
                </a:pathLst>
              </a:custGeom>
              <a:solidFill>
                <a:schemeClr val="dk1"/>
              </a:solidFill>
              <a:ln>
                <a:noFill/>
              </a:ln>
            </p:spPr>
            <p:txBody>
              <a:bodyPr spcFirstLastPara="1" wrap="square" lIns="90000" tIns="22300" rIns="90000" bIns="223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28" name="Google Shape;28;p25"/>
              <p:cNvSpPr/>
              <p:nvPr/>
            </p:nvSpPr>
            <p:spPr>
              <a:xfrm>
                <a:off x="4363560" y="4630320"/>
                <a:ext cx="67320" cy="67680"/>
              </a:xfrm>
              <a:custGeom>
                <a:avLst/>
                <a:gdLst/>
                <a:ahLst/>
                <a:cxnLst/>
                <a:rect l="l" t="t" r="r" b="b"/>
                <a:pathLst>
                  <a:path w="187" h="188" extrusionOk="0">
                    <a:moveTo>
                      <a:pt x="187" y="94"/>
                    </a:moveTo>
                    <a:cubicBezTo>
                      <a:pt x="187" y="146"/>
                      <a:pt x="145" y="188"/>
                      <a:pt x="94" y="188"/>
                    </a:cubicBezTo>
                    <a:cubicBezTo>
                      <a:pt x="42" y="188"/>
                      <a:pt x="0" y="146"/>
                      <a:pt x="0" y="94"/>
                    </a:cubicBezTo>
                    <a:cubicBezTo>
                      <a:pt x="0" y="42"/>
                      <a:pt x="42" y="0"/>
                      <a:pt x="94" y="0"/>
                    </a:cubicBezTo>
                    <a:cubicBezTo>
                      <a:pt x="145" y="0"/>
                      <a:pt x="187" y="42"/>
                      <a:pt x="187"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29" name="Google Shape;29;p25"/>
              <p:cNvSpPr/>
              <p:nvPr/>
            </p:nvSpPr>
            <p:spPr>
              <a:xfrm>
                <a:off x="4363560" y="4927320"/>
                <a:ext cx="67320" cy="67680"/>
              </a:xfrm>
              <a:custGeom>
                <a:avLst/>
                <a:gdLst/>
                <a:ahLst/>
                <a:cxnLst/>
                <a:rect l="l" t="t" r="r" b="b"/>
                <a:pathLst>
                  <a:path w="187" h="188" extrusionOk="0">
                    <a:moveTo>
                      <a:pt x="187" y="94"/>
                    </a:moveTo>
                    <a:cubicBezTo>
                      <a:pt x="187" y="146"/>
                      <a:pt x="145" y="188"/>
                      <a:pt x="94" y="188"/>
                    </a:cubicBezTo>
                    <a:cubicBezTo>
                      <a:pt x="42" y="188"/>
                      <a:pt x="0" y="146"/>
                      <a:pt x="0" y="94"/>
                    </a:cubicBezTo>
                    <a:cubicBezTo>
                      <a:pt x="0" y="42"/>
                      <a:pt x="42" y="0"/>
                      <a:pt x="94" y="0"/>
                    </a:cubicBezTo>
                    <a:cubicBezTo>
                      <a:pt x="145" y="0"/>
                      <a:pt x="187" y="42"/>
                      <a:pt x="187"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30" name="Google Shape;30;p25"/>
              <p:cNvSpPr/>
              <p:nvPr/>
            </p:nvSpPr>
            <p:spPr>
              <a:xfrm>
                <a:off x="4363560" y="5224680"/>
                <a:ext cx="67320" cy="67320"/>
              </a:xfrm>
              <a:custGeom>
                <a:avLst/>
                <a:gdLst/>
                <a:ahLst/>
                <a:cxnLst/>
                <a:rect l="l" t="t" r="r" b="b"/>
                <a:pathLst>
                  <a:path w="187" h="187" extrusionOk="0">
                    <a:moveTo>
                      <a:pt x="187" y="93"/>
                    </a:moveTo>
                    <a:cubicBezTo>
                      <a:pt x="187" y="145"/>
                      <a:pt x="145" y="187"/>
                      <a:pt x="94" y="187"/>
                    </a:cubicBezTo>
                    <a:cubicBezTo>
                      <a:pt x="42" y="187"/>
                      <a:pt x="0" y="145"/>
                      <a:pt x="0" y="93"/>
                    </a:cubicBezTo>
                    <a:cubicBezTo>
                      <a:pt x="0" y="42"/>
                      <a:pt x="42" y="0"/>
                      <a:pt x="94" y="0"/>
                    </a:cubicBezTo>
                    <a:cubicBezTo>
                      <a:pt x="145" y="0"/>
                      <a:pt x="187" y="42"/>
                      <a:pt x="187" y="93"/>
                    </a:cubicBezTo>
                    <a:close/>
                  </a:path>
                </a:pathLst>
              </a:custGeom>
              <a:solidFill>
                <a:schemeClr val="dk1"/>
              </a:solidFill>
              <a:ln>
                <a:noFill/>
              </a:ln>
            </p:spPr>
            <p:txBody>
              <a:bodyPr spcFirstLastPara="1" wrap="square" lIns="90000" tIns="22300" rIns="90000" bIns="223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grpSp>
        <p:pic>
          <p:nvPicPr>
            <p:cNvPr id="31" name="Google Shape;31;p25"/>
            <p:cNvPicPr preferRelativeResize="0"/>
            <p:nvPr/>
          </p:nvPicPr>
          <p:blipFill rotWithShape="1">
            <a:blip r:embed="rId3">
              <a:alphaModFix/>
            </a:blip>
            <a:srcRect/>
            <a:stretch/>
          </p:blipFill>
          <p:spPr>
            <a:xfrm rot="4194931">
              <a:off x="7743552" y="-425774"/>
              <a:ext cx="1374719" cy="1232597"/>
            </a:xfrm>
            <a:prstGeom prst="rect">
              <a:avLst/>
            </a:prstGeom>
            <a:noFill/>
            <a:ln>
              <a:noFill/>
            </a:ln>
          </p:spPr>
        </p:pic>
      </p:grpSp>
      <p:grpSp>
        <p:nvGrpSpPr>
          <p:cNvPr id="32" name="Google Shape;32;p25"/>
          <p:cNvGrpSpPr/>
          <p:nvPr/>
        </p:nvGrpSpPr>
        <p:grpSpPr>
          <a:xfrm>
            <a:off x="-802225" y="-364899"/>
            <a:ext cx="2525600" cy="4770408"/>
            <a:chOff x="-802225" y="-364899"/>
            <a:chExt cx="2525600" cy="4770408"/>
          </a:xfrm>
        </p:grpSpPr>
        <p:pic>
          <p:nvPicPr>
            <p:cNvPr id="33" name="Google Shape;33;p25"/>
            <p:cNvPicPr preferRelativeResize="0"/>
            <p:nvPr/>
          </p:nvPicPr>
          <p:blipFill rotWithShape="1">
            <a:blip r:embed="rId4">
              <a:alphaModFix/>
            </a:blip>
            <a:srcRect/>
            <a:stretch/>
          </p:blipFill>
          <p:spPr>
            <a:xfrm rot="5400000">
              <a:off x="253062" y="-361185"/>
              <a:ext cx="1474027" cy="1466599"/>
            </a:xfrm>
            <a:prstGeom prst="rect">
              <a:avLst/>
            </a:prstGeom>
            <a:noFill/>
            <a:ln>
              <a:noFill/>
            </a:ln>
          </p:spPr>
        </p:pic>
        <p:pic>
          <p:nvPicPr>
            <p:cNvPr id="34" name="Google Shape;34;p25"/>
            <p:cNvPicPr preferRelativeResize="0"/>
            <p:nvPr/>
          </p:nvPicPr>
          <p:blipFill rotWithShape="1">
            <a:blip r:embed="rId3">
              <a:alphaModFix/>
            </a:blip>
            <a:srcRect/>
            <a:stretch/>
          </p:blipFill>
          <p:spPr>
            <a:xfrm rot="8678792">
              <a:off x="-572374" y="2888840"/>
              <a:ext cx="1374721" cy="1232596"/>
            </a:xfrm>
            <a:prstGeom prst="rect">
              <a:avLst/>
            </a:prstGeom>
            <a:noFill/>
            <a:ln>
              <a:noFill/>
            </a:ln>
          </p:spPr>
        </p:pic>
        <p:grpSp>
          <p:nvGrpSpPr>
            <p:cNvPr id="35" name="Google Shape;35;p25"/>
            <p:cNvGrpSpPr/>
            <p:nvPr/>
          </p:nvGrpSpPr>
          <p:grpSpPr>
            <a:xfrm>
              <a:off x="244857" y="1743736"/>
              <a:ext cx="489909" cy="666094"/>
              <a:chOff x="604699" y="1869769"/>
              <a:chExt cx="489909" cy="666094"/>
            </a:xfrm>
          </p:grpSpPr>
          <p:sp>
            <p:nvSpPr>
              <p:cNvPr id="36" name="Google Shape;36;p25"/>
              <p:cNvSpPr/>
              <p:nvPr/>
            </p:nvSpPr>
            <p:spPr>
              <a:xfrm rot="-5400000">
                <a:off x="604966" y="2486019"/>
                <a:ext cx="49577" cy="50110"/>
              </a:xfrm>
              <a:custGeom>
                <a:avLst/>
                <a:gdLst/>
                <a:ahLst/>
                <a:cxnLst/>
                <a:rect l="l" t="t" r="r" b="b"/>
                <a:pathLst>
                  <a:path w="186" h="188" extrusionOk="0">
                    <a:moveTo>
                      <a:pt x="186" y="94"/>
                    </a:moveTo>
                    <a:cubicBezTo>
                      <a:pt x="186" y="146"/>
                      <a:pt x="144" y="188"/>
                      <a:pt x="93" y="188"/>
                    </a:cubicBezTo>
                    <a:cubicBezTo>
                      <a:pt x="42" y="188"/>
                      <a:pt x="0" y="146"/>
                      <a:pt x="0" y="94"/>
                    </a:cubicBezTo>
                    <a:cubicBezTo>
                      <a:pt x="0" y="42"/>
                      <a:pt x="42" y="0"/>
                      <a:pt x="93" y="0"/>
                    </a:cubicBezTo>
                    <a:cubicBezTo>
                      <a:pt x="144" y="0"/>
                      <a:pt x="186" y="42"/>
                      <a:pt x="186"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37" name="Google Shape;37;p25"/>
              <p:cNvSpPr/>
              <p:nvPr/>
            </p:nvSpPr>
            <p:spPr>
              <a:xfrm rot="-5400000">
                <a:off x="824864" y="2486019"/>
                <a:ext cx="49577" cy="50110"/>
              </a:xfrm>
              <a:custGeom>
                <a:avLst/>
                <a:gdLst/>
                <a:ahLst/>
                <a:cxnLst/>
                <a:rect l="l" t="t" r="r" b="b"/>
                <a:pathLst>
                  <a:path w="186" h="188" extrusionOk="0">
                    <a:moveTo>
                      <a:pt x="186" y="94"/>
                    </a:moveTo>
                    <a:cubicBezTo>
                      <a:pt x="186" y="146"/>
                      <a:pt x="144" y="188"/>
                      <a:pt x="93" y="188"/>
                    </a:cubicBezTo>
                    <a:cubicBezTo>
                      <a:pt x="42" y="188"/>
                      <a:pt x="0" y="146"/>
                      <a:pt x="0" y="94"/>
                    </a:cubicBezTo>
                    <a:cubicBezTo>
                      <a:pt x="0" y="42"/>
                      <a:pt x="42" y="0"/>
                      <a:pt x="93" y="0"/>
                    </a:cubicBezTo>
                    <a:cubicBezTo>
                      <a:pt x="144" y="0"/>
                      <a:pt x="186" y="42"/>
                      <a:pt x="186"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38" name="Google Shape;38;p25"/>
              <p:cNvSpPr/>
              <p:nvPr/>
            </p:nvSpPr>
            <p:spPr>
              <a:xfrm rot="-5400000">
                <a:off x="1044897" y="2486152"/>
                <a:ext cx="49577" cy="49844"/>
              </a:xfrm>
              <a:custGeom>
                <a:avLst/>
                <a:gdLst/>
                <a:ahLst/>
                <a:cxnLst/>
                <a:rect l="l" t="t" r="r" b="b"/>
                <a:pathLst>
                  <a:path w="186" h="187" extrusionOk="0">
                    <a:moveTo>
                      <a:pt x="186" y="93"/>
                    </a:moveTo>
                    <a:cubicBezTo>
                      <a:pt x="186" y="145"/>
                      <a:pt x="144" y="187"/>
                      <a:pt x="93" y="187"/>
                    </a:cubicBezTo>
                    <a:cubicBezTo>
                      <a:pt x="42" y="187"/>
                      <a:pt x="0" y="145"/>
                      <a:pt x="0" y="93"/>
                    </a:cubicBezTo>
                    <a:cubicBezTo>
                      <a:pt x="0" y="42"/>
                      <a:pt x="42" y="0"/>
                      <a:pt x="93" y="0"/>
                    </a:cubicBezTo>
                    <a:cubicBezTo>
                      <a:pt x="144" y="0"/>
                      <a:pt x="186" y="42"/>
                      <a:pt x="186" y="93"/>
                    </a:cubicBezTo>
                    <a:close/>
                  </a:path>
                </a:pathLst>
              </a:custGeom>
              <a:solidFill>
                <a:schemeClr val="dk1"/>
              </a:solidFill>
              <a:ln>
                <a:noFill/>
              </a:ln>
            </p:spPr>
            <p:txBody>
              <a:bodyPr spcFirstLastPara="1" wrap="square" lIns="90000" tIns="22300" rIns="90000" bIns="223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39" name="Google Shape;39;p25"/>
              <p:cNvSpPr/>
              <p:nvPr/>
            </p:nvSpPr>
            <p:spPr>
              <a:xfrm rot="-5400000">
                <a:off x="604699" y="2177894"/>
                <a:ext cx="50110" cy="50110"/>
              </a:xfrm>
              <a:custGeom>
                <a:avLst/>
                <a:gdLst/>
                <a:ahLst/>
                <a:cxnLst/>
                <a:rect l="l" t="t" r="r" b="b"/>
                <a:pathLst>
                  <a:path w="188" h="188" extrusionOk="0">
                    <a:moveTo>
                      <a:pt x="188" y="94"/>
                    </a:moveTo>
                    <a:cubicBezTo>
                      <a:pt x="188" y="146"/>
                      <a:pt x="146" y="188"/>
                      <a:pt x="94" y="188"/>
                    </a:cubicBezTo>
                    <a:cubicBezTo>
                      <a:pt x="42" y="188"/>
                      <a:pt x="0" y="146"/>
                      <a:pt x="0" y="94"/>
                    </a:cubicBezTo>
                    <a:cubicBezTo>
                      <a:pt x="0" y="42"/>
                      <a:pt x="42" y="0"/>
                      <a:pt x="94" y="0"/>
                    </a:cubicBezTo>
                    <a:cubicBezTo>
                      <a:pt x="146" y="0"/>
                      <a:pt x="188" y="42"/>
                      <a:pt x="188"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40" name="Google Shape;40;p25"/>
              <p:cNvSpPr/>
              <p:nvPr/>
            </p:nvSpPr>
            <p:spPr>
              <a:xfrm rot="-5400000">
                <a:off x="824598" y="2177894"/>
                <a:ext cx="50110" cy="50110"/>
              </a:xfrm>
              <a:custGeom>
                <a:avLst/>
                <a:gdLst/>
                <a:ahLst/>
                <a:cxnLst/>
                <a:rect l="l" t="t" r="r" b="b"/>
                <a:pathLst>
                  <a:path w="188" h="188" extrusionOk="0">
                    <a:moveTo>
                      <a:pt x="188" y="94"/>
                    </a:moveTo>
                    <a:cubicBezTo>
                      <a:pt x="188" y="146"/>
                      <a:pt x="146" y="188"/>
                      <a:pt x="94" y="188"/>
                    </a:cubicBezTo>
                    <a:cubicBezTo>
                      <a:pt x="42" y="188"/>
                      <a:pt x="0" y="146"/>
                      <a:pt x="0" y="94"/>
                    </a:cubicBezTo>
                    <a:cubicBezTo>
                      <a:pt x="0" y="42"/>
                      <a:pt x="42" y="0"/>
                      <a:pt x="94" y="0"/>
                    </a:cubicBezTo>
                    <a:cubicBezTo>
                      <a:pt x="146" y="0"/>
                      <a:pt x="188" y="42"/>
                      <a:pt x="188"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41" name="Google Shape;41;p25"/>
              <p:cNvSpPr/>
              <p:nvPr/>
            </p:nvSpPr>
            <p:spPr>
              <a:xfrm rot="-5400000">
                <a:off x="1044630" y="2178027"/>
                <a:ext cx="50110" cy="49844"/>
              </a:xfrm>
              <a:custGeom>
                <a:avLst/>
                <a:gdLst/>
                <a:ahLst/>
                <a:cxnLst/>
                <a:rect l="l" t="t" r="r" b="b"/>
                <a:pathLst>
                  <a:path w="188" h="187" extrusionOk="0">
                    <a:moveTo>
                      <a:pt x="188" y="93"/>
                    </a:moveTo>
                    <a:cubicBezTo>
                      <a:pt x="188" y="145"/>
                      <a:pt x="146" y="187"/>
                      <a:pt x="94" y="187"/>
                    </a:cubicBezTo>
                    <a:cubicBezTo>
                      <a:pt x="42" y="187"/>
                      <a:pt x="0" y="145"/>
                      <a:pt x="0" y="93"/>
                    </a:cubicBezTo>
                    <a:cubicBezTo>
                      <a:pt x="0" y="42"/>
                      <a:pt x="42" y="0"/>
                      <a:pt x="94" y="0"/>
                    </a:cubicBezTo>
                    <a:cubicBezTo>
                      <a:pt x="146" y="0"/>
                      <a:pt x="188" y="42"/>
                      <a:pt x="188" y="93"/>
                    </a:cubicBezTo>
                    <a:close/>
                  </a:path>
                </a:pathLst>
              </a:custGeom>
              <a:solidFill>
                <a:schemeClr val="dk1"/>
              </a:solidFill>
              <a:ln>
                <a:noFill/>
              </a:ln>
            </p:spPr>
            <p:txBody>
              <a:bodyPr spcFirstLastPara="1" wrap="square" lIns="90000" tIns="22300" rIns="90000" bIns="223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42" name="Google Shape;42;p25"/>
              <p:cNvSpPr/>
              <p:nvPr/>
            </p:nvSpPr>
            <p:spPr>
              <a:xfrm rot="-5400000">
                <a:off x="604832" y="1869636"/>
                <a:ext cx="49844" cy="50110"/>
              </a:xfrm>
              <a:custGeom>
                <a:avLst/>
                <a:gdLst/>
                <a:ahLst/>
                <a:cxnLst/>
                <a:rect l="l" t="t" r="r" b="b"/>
                <a:pathLst>
                  <a:path w="187" h="188" extrusionOk="0">
                    <a:moveTo>
                      <a:pt x="187" y="94"/>
                    </a:moveTo>
                    <a:cubicBezTo>
                      <a:pt x="187" y="146"/>
                      <a:pt x="145" y="188"/>
                      <a:pt x="93" y="188"/>
                    </a:cubicBezTo>
                    <a:cubicBezTo>
                      <a:pt x="42" y="188"/>
                      <a:pt x="0" y="146"/>
                      <a:pt x="0" y="94"/>
                    </a:cubicBezTo>
                    <a:cubicBezTo>
                      <a:pt x="0" y="42"/>
                      <a:pt x="42" y="0"/>
                      <a:pt x="93" y="0"/>
                    </a:cubicBezTo>
                    <a:cubicBezTo>
                      <a:pt x="145" y="0"/>
                      <a:pt x="187" y="42"/>
                      <a:pt x="187"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43" name="Google Shape;43;p25"/>
              <p:cNvSpPr/>
              <p:nvPr/>
            </p:nvSpPr>
            <p:spPr>
              <a:xfrm rot="-5400000">
                <a:off x="824731" y="1869636"/>
                <a:ext cx="49844" cy="50110"/>
              </a:xfrm>
              <a:custGeom>
                <a:avLst/>
                <a:gdLst/>
                <a:ahLst/>
                <a:cxnLst/>
                <a:rect l="l" t="t" r="r" b="b"/>
                <a:pathLst>
                  <a:path w="187" h="188" extrusionOk="0">
                    <a:moveTo>
                      <a:pt x="187" y="94"/>
                    </a:moveTo>
                    <a:cubicBezTo>
                      <a:pt x="187" y="146"/>
                      <a:pt x="145" y="188"/>
                      <a:pt x="93" y="188"/>
                    </a:cubicBezTo>
                    <a:cubicBezTo>
                      <a:pt x="42" y="188"/>
                      <a:pt x="0" y="146"/>
                      <a:pt x="0" y="94"/>
                    </a:cubicBezTo>
                    <a:cubicBezTo>
                      <a:pt x="0" y="42"/>
                      <a:pt x="42" y="0"/>
                      <a:pt x="93" y="0"/>
                    </a:cubicBezTo>
                    <a:cubicBezTo>
                      <a:pt x="145" y="0"/>
                      <a:pt x="187" y="42"/>
                      <a:pt x="187"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44" name="Google Shape;44;p25"/>
              <p:cNvSpPr/>
              <p:nvPr/>
            </p:nvSpPr>
            <p:spPr>
              <a:xfrm rot="-5400000">
                <a:off x="1044763" y="1869769"/>
                <a:ext cx="49844" cy="49844"/>
              </a:xfrm>
              <a:custGeom>
                <a:avLst/>
                <a:gdLst/>
                <a:ahLst/>
                <a:cxnLst/>
                <a:rect l="l" t="t" r="r" b="b"/>
                <a:pathLst>
                  <a:path w="187" h="187" extrusionOk="0">
                    <a:moveTo>
                      <a:pt x="187" y="93"/>
                    </a:moveTo>
                    <a:cubicBezTo>
                      <a:pt x="187" y="145"/>
                      <a:pt x="145" y="187"/>
                      <a:pt x="93" y="187"/>
                    </a:cubicBezTo>
                    <a:cubicBezTo>
                      <a:pt x="42" y="187"/>
                      <a:pt x="0" y="145"/>
                      <a:pt x="0" y="93"/>
                    </a:cubicBezTo>
                    <a:cubicBezTo>
                      <a:pt x="0" y="42"/>
                      <a:pt x="42" y="0"/>
                      <a:pt x="93" y="0"/>
                    </a:cubicBezTo>
                    <a:cubicBezTo>
                      <a:pt x="145" y="0"/>
                      <a:pt x="187" y="42"/>
                      <a:pt x="187" y="93"/>
                    </a:cubicBezTo>
                    <a:close/>
                  </a:path>
                </a:pathLst>
              </a:custGeom>
              <a:solidFill>
                <a:schemeClr val="dk1"/>
              </a:solidFill>
              <a:ln>
                <a:noFill/>
              </a:ln>
            </p:spPr>
            <p:txBody>
              <a:bodyPr spcFirstLastPara="1" wrap="square" lIns="90000" tIns="22300" rIns="90000" bIns="223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grpSp>
      </p:grpSp>
      <p:grpSp>
        <p:nvGrpSpPr>
          <p:cNvPr id="45" name="Google Shape;45;p25"/>
          <p:cNvGrpSpPr/>
          <p:nvPr/>
        </p:nvGrpSpPr>
        <p:grpSpPr>
          <a:xfrm>
            <a:off x="490964" y="4600450"/>
            <a:ext cx="2527886" cy="362995"/>
            <a:chOff x="490964" y="4600450"/>
            <a:chExt cx="2527886" cy="362995"/>
          </a:xfrm>
        </p:grpSpPr>
        <p:sp>
          <p:nvSpPr>
            <p:cNvPr id="46" name="Google Shape;46;p25"/>
            <p:cNvSpPr/>
            <p:nvPr/>
          </p:nvSpPr>
          <p:spPr>
            <a:xfrm>
              <a:off x="490964" y="4600450"/>
              <a:ext cx="362955" cy="362995"/>
            </a:xfrm>
            <a:custGeom>
              <a:avLst/>
              <a:gdLst/>
              <a:ahLst/>
              <a:cxnLst/>
              <a:rect l="l" t="t" r="r" b="b"/>
              <a:pathLst>
                <a:path w="6420" h="6421" extrusionOk="0">
                  <a:moveTo>
                    <a:pt x="3201" y="0"/>
                  </a:moveTo>
                  <a:lnTo>
                    <a:pt x="3201" y="3202"/>
                  </a:lnTo>
                  <a:lnTo>
                    <a:pt x="0" y="3202"/>
                  </a:lnTo>
                  <a:lnTo>
                    <a:pt x="0" y="3220"/>
                  </a:lnTo>
                  <a:lnTo>
                    <a:pt x="3189" y="3220"/>
                  </a:lnTo>
                  <a:lnTo>
                    <a:pt x="934" y="5475"/>
                  </a:lnTo>
                  <a:lnTo>
                    <a:pt x="946" y="5488"/>
                  </a:lnTo>
                  <a:lnTo>
                    <a:pt x="3201" y="3232"/>
                  </a:lnTo>
                  <a:lnTo>
                    <a:pt x="3201" y="6421"/>
                  </a:lnTo>
                  <a:lnTo>
                    <a:pt x="3218" y="6421"/>
                  </a:lnTo>
                  <a:lnTo>
                    <a:pt x="3218" y="3220"/>
                  </a:lnTo>
                  <a:lnTo>
                    <a:pt x="6420" y="3220"/>
                  </a:lnTo>
                  <a:lnTo>
                    <a:pt x="6420" y="3202"/>
                  </a:lnTo>
                  <a:lnTo>
                    <a:pt x="3230" y="3202"/>
                  </a:lnTo>
                  <a:lnTo>
                    <a:pt x="5486" y="947"/>
                  </a:lnTo>
                  <a:lnTo>
                    <a:pt x="5473" y="935"/>
                  </a:lnTo>
                  <a:lnTo>
                    <a:pt x="3218" y="3190"/>
                  </a:lnTo>
                  <a:lnTo>
                    <a:pt x="3218" y="0"/>
                  </a:lnTo>
                  <a:lnTo>
                    <a:pt x="3201" y="0"/>
                  </a:ln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45000" rIns="90000" bIns="450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47" name="Google Shape;47;p25"/>
            <p:cNvSpPr/>
            <p:nvPr/>
          </p:nvSpPr>
          <p:spPr>
            <a:xfrm>
              <a:off x="1032204" y="4600450"/>
              <a:ext cx="362955" cy="362995"/>
            </a:xfrm>
            <a:custGeom>
              <a:avLst/>
              <a:gdLst/>
              <a:ahLst/>
              <a:cxnLst/>
              <a:rect l="l" t="t" r="r" b="b"/>
              <a:pathLst>
                <a:path w="6420" h="6421" extrusionOk="0">
                  <a:moveTo>
                    <a:pt x="3201" y="0"/>
                  </a:moveTo>
                  <a:lnTo>
                    <a:pt x="3201" y="3202"/>
                  </a:lnTo>
                  <a:lnTo>
                    <a:pt x="0" y="3202"/>
                  </a:lnTo>
                  <a:lnTo>
                    <a:pt x="0" y="3220"/>
                  </a:lnTo>
                  <a:lnTo>
                    <a:pt x="3189" y="3220"/>
                  </a:lnTo>
                  <a:lnTo>
                    <a:pt x="934" y="5475"/>
                  </a:lnTo>
                  <a:lnTo>
                    <a:pt x="946" y="5488"/>
                  </a:lnTo>
                  <a:lnTo>
                    <a:pt x="3201" y="3232"/>
                  </a:lnTo>
                  <a:lnTo>
                    <a:pt x="3201" y="6421"/>
                  </a:lnTo>
                  <a:lnTo>
                    <a:pt x="3218" y="6421"/>
                  </a:lnTo>
                  <a:lnTo>
                    <a:pt x="3218" y="3220"/>
                  </a:lnTo>
                  <a:lnTo>
                    <a:pt x="6420" y="3220"/>
                  </a:lnTo>
                  <a:lnTo>
                    <a:pt x="6420" y="3202"/>
                  </a:lnTo>
                  <a:lnTo>
                    <a:pt x="3230" y="3202"/>
                  </a:lnTo>
                  <a:lnTo>
                    <a:pt x="5486" y="947"/>
                  </a:lnTo>
                  <a:lnTo>
                    <a:pt x="5473" y="935"/>
                  </a:lnTo>
                  <a:lnTo>
                    <a:pt x="3218" y="3190"/>
                  </a:lnTo>
                  <a:lnTo>
                    <a:pt x="3218" y="0"/>
                  </a:lnTo>
                  <a:lnTo>
                    <a:pt x="3201" y="0"/>
                  </a:ln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45000" rIns="90000" bIns="450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48" name="Google Shape;48;p25"/>
            <p:cNvSpPr/>
            <p:nvPr/>
          </p:nvSpPr>
          <p:spPr>
            <a:xfrm>
              <a:off x="1573443" y="4600450"/>
              <a:ext cx="362955" cy="362995"/>
            </a:xfrm>
            <a:custGeom>
              <a:avLst/>
              <a:gdLst/>
              <a:ahLst/>
              <a:cxnLst/>
              <a:rect l="l" t="t" r="r" b="b"/>
              <a:pathLst>
                <a:path w="6420" h="6421" extrusionOk="0">
                  <a:moveTo>
                    <a:pt x="3201" y="0"/>
                  </a:moveTo>
                  <a:lnTo>
                    <a:pt x="3201" y="3202"/>
                  </a:lnTo>
                  <a:lnTo>
                    <a:pt x="0" y="3202"/>
                  </a:lnTo>
                  <a:lnTo>
                    <a:pt x="0" y="3220"/>
                  </a:lnTo>
                  <a:lnTo>
                    <a:pt x="3189" y="3220"/>
                  </a:lnTo>
                  <a:lnTo>
                    <a:pt x="934" y="5475"/>
                  </a:lnTo>
                  <a:lnTo>
                    <a:pt x="946" y="5488"/>
                  </a:lnTo>
                  <a:lnTo>
                    <a:pt x="3201" y="3232"/>
                  </a:lnTo>
                  <a:lnTo>
                    <a:pt x="3201" y="6421"/>
                  </a:lnTo>
                  <a:lnTo>
                    <a:pt x="3218" y="6421"/>
                  </a:lnTo>
                  <a:lnTo>
                    <a:pt x="3218" y="3220"/>
                  </a:lnTo>
                  <a:lnTo>
                    <a:pt x="6420" y="3220"/>
                  </a:lnTo>
                  <a:lnTo>
                    <a:pt x="6420" y="3202"/>
                  </a:lnTo>
                  <a:lnTo>
                    <a:pt x="3230" y="3202"/>
                  </a:lnTo>
                  <a:lnTo>
                    <a:pt x="5486" y="947"/>
                  </a:lnTo>
                  <a:lnTo>
                    <a:pt x="5473" y="935"/>
                  </a:lnTo>
                  <a:lnTo>
                    <a:pt x="3218" y="3190"/>
                  </a:lnTo>
                  <a:lnTo>
                    <a:pt x="3218" y="0"/>
                  </a:lnTo>
                  <a:lnTo>
                    <a:pt x="3201" y="0"/>
                  </a:ln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45000" rIns="90000" bIns="450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49" name="Google Shape;49;p25"/>
            <p:cNvSpPr/>
            <p:nvPr/>
          </p:nvSpPr>
          <p:spPr>
            <a:xfrm>
              <a:off x="2114669" y="4600450"/>
              <a:ext cx="362955" cy="362995"/>
            </a:xfrm>
            <a:custGeom>
              <a:avLst/>
              <a:gdLst/>
              <a:ahLst/>
              <a:cxnLst/>
              <a:rect l="l" t="t" r="r" b="b"/>
              <a:pathLst>
                <a:path w="6420" h="6421" extrusionOk="0">
                  <a:moveTo>
                    <a:pt x="3201" y="0"/>
                  </a:moveTo>
                  <a:lnTo>
                    <a:pt x="3201" y="3202"/>
                  </a:lnTo>
                  <a:lnTo>
                    <a:pt x="0" y="3202"/>
                  </a:lnTo>
                  <a:lnTo>
                    <a:pt x="0" y="3220"/>
                  </a:lnTo>
                  <a:lnTo>
                    <a:pt x="3189" y="3220"/>
                  </a:lnTo>
                  <a:lnTo>
                    <a:pt x="934" y="5475"/>
                  </a:lnTo>
                  <a:lnTo>
                    <a:pt x="946" y="5488"/>
                  </a:lnTo>
                  <a:lnTo>
                    <a:pt x="3201" y="3232"/>
                  </a:lnTo>
                  <a:lnTo>
                    <a:pt x="3201" y="6421"/>
                  </a:lnTo>
                  <a:lnTo>
                    <a:pt x="3218" y="6421"/>
                  </a:lnTo>
                  <a:lnTo>
                    <a:pt x="3218" y="3220"/>
                  </a:lnTo>
                  <a:lnTo>
                    <a:pt x="6420" y="3220"/>
                  </a:lnTo>
                  <a:lnTo>
                    <a:pt x="6420" y="3202"/>
                  </a:lnTo>
                  <a:lnTo>
                    <a:pt x="3230" y="3202"/>
                  </a:lnTo>
                  <a:lnTo>
                    <a:pt x="5486" y="947"/>
                  </a:lnTo>
                  <a:lnTo>
                    <a:pt x="5473" y="935"/>
                  </a:lnTo>
                  <a:lnTo>
                    <a:pt x="3218" y="3190"/>
                  </a:lnTo>
                  <a:lnTo>
                    <a:pt x="3218" y="0"/>
                  </a:lnTo>
                  <a:lnTo>
                    <a:pt x="3201" y="0"/>
                  </a:ln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45000" rIns="90000" bIns="450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50" name="Google Shape;50;p25"/>
            <p:cNvSpPr/>
            <p:nvPr/>
          </p:nvSpPr>
          <p:spPr>
            <a:xfrm>
              <a:off x="2655895" y="4600450"/>
              <a:ext cx="362955" cy="362995"/>
            </a:xfrm>
            <a:custGeom>
              <a:avLst/>
              <a:gdLst/>
              <a:ahLst/>
              <a:cxnLst/>
              <a:rect l="l" t="t" r="r" b="b"/>
              <a:pathLst>
                <a:path w="6420" h="6421" extrusionOk="0">
                  <a:moveTo>
                    <a:pt x="3201" y="0"/>
                  </a:moveTo>
                  <a:lnTo>
                    <a:pt x="3201" y="3202"/>
                  </a:lnTo>
                  <a:lnTo>
                    <a:pt x="0" y="3202"/>
                  </a:lnTo>
                  <a:lnTo>
                    <a:pt x="0" y="3220"/>
                  </a:lnTo>
                  <a:lnTo>
                    <a:pt x="3189" y="3220"/>
                  </a:lnTo>
                  <a:lnTo>
                    <a:pt x="934" y="5475"/>
                  </a:lnTo>
                  <a:lnTo>
                    <a:pt x="946" y="5488"/>
                  </a:lnTo>
                  <a:lnTo>
                    <a:pt x="3201" y="3232"/>
                  </a:lnTo>
                  <a:lnTo>
                    <a:pt x="3201" y="6421"/>
                  </a:lnTo>
                  <a:lnTo>
                    <a:pt x="3218" y="6421"/>
                  </a:lnTo>
                  <a:lnTo>
                    <a:pt x="3218" y="3220"/>
                  </a:lnTo>
                  <a:lnTo>
                    <a:pt x="6420" y="3220"/>
                  </a:lnTo>
                  <a:lnTo>
                    <a:pt x="6420" y="3202"/>
                  </a:lnTo>
                  <a:lnTo>
                    <a:pt x="3230" y="3202"/>
                  </a:lnTo>
                  <a:lnTo>
                    <a:pt x="5486" y="947"/>
                  </a:lnTo>
                  <a:lnTo>
                    <a:pt x="5473" y="935"/>
                  </a:lnTo>
                  <a:lnTo>
                    <a:pt x="3218" y="3190"/>
                  </a:lnTo>
                  <a:lnTo>
                    <a:pt x="3218" y="0"/>
                  </a:lnTo>
                  <a:lnTo>
                    <a:pt x="3201" y="0"/>
                  </a:ln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45000" rIns="90000" bIns="450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gr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Title and body" type="tx">
  <p:cSld name="TITLE_AND_BODY">
    <p:bg>
      <p:bgPr>
        <a:solidFill>
          <a:schemeClr val="dk2"/>
        </a:solidFill>
        <a:effectLst/>
      </p:bgPr>
    </p:bg>
    <p:spTree>
      <p:nvGrpSpPr>
        <p:cNvPr id="1" name="Shape 51"/>
        <p:cNvGrpSpPr/>
        <p:nvPr/>
      </p:nvGrpSpPr>
      <p:grpSpPr>
        <a:xfrm>
          <a:off x="0" y="0"/>
          <a:ext cx="0" cy="0"/>
          <a:chOff x="0" y="0"/>
          <a:chExt cx="0" cy="0"/>
        </a:xfrm>
      </p:grpSpPr>
      <p:sp>
        <p:nvSpPr>
          <p:cNvPr id="52" name="Google Shape;52;p26"/>
          <p:cNvSpPr txBox="1">
            <a:spLocks noGrp="1"/>
          </p:cNvSpPr>
          <p:nvPr>
            <p:ph type="title"/>
          </p:nvPr>
        </p:nvSpPr>
        <p:spPr>
          <a:xfrm>
            <a:off x="713100" y="542613"/>
            <a:ext cx="7717800" cy="572700"/>
          </a:xfrm>
          <a:prstGeom prst="rect">
            <a:avLst/>
          </a:prstGeom>
          <a:noFill/>
          <a:ln>
            <a:noFill/>
          </a:ln>
        </p:spPr>
        <p:txBody>
          <a:bodyPr spcFirstLastPara="1" wrap="square" lIns="91425" tIns="91425" rIns="91425" bIns="91425" anchor="t" anchorCtr="0">
            <a:noAutofit/>
          </a:bodyPr>
          <a:lstStyle>
            <a:lvl1pPr lvl="0" algn="l">
              <a:lnSpc>
                <a:spcPct val="100000"/>
              </a:lnSpc>
              <a:spcBef>
                <a:spcPts val="0"/>
              </a:spcBef>
              <a:spcAft>
                <a:spcPts val="0"/>
              </a:spcAft>
              <a:buSzPts val="2800"/>
              <a:buNone/>
              <a:defRPr/>
            </a:lvl1pPr>
            <a:lvl2pPr lvl="1" algn="l">
              <a:lnSpc>
                <a:spcPct val="100000"/>
              </a:lnSpc>
              <a:spcBef>
                <a:spcPts val="0"/>
              </a:spcBef>
              <a:spcAft>
                <a:spcPts val="0"/>
              </a:spcAft>
              <a:buSzPts val="2800"/>
              <a:buNone/>
              <a:defRPr/>
            </a:lvl2pPr>
            <a:lvl3pPr lvl="2" algn="l">
              <a:lnSpc>
                <a:spcPct val="100000"/>
              </a:lnSpc>
              <a:spcBef>
                <a:spcPts val="0"/>
              </a:spcBef>
              <a:spcAft>
                <a:spcPts val="0"/>
              </a:spcAft>
              <a:buSzPts val="2800"/>
              <a:buNone/>
              <a:defRPr/>
            </a:lvl3pPr>
            <a:lvl4pPr lvl="3" algn="l">
              <a:lnSpc>
                <a:spcPct val="100000"/>
              </a:lnSpc>
              <a:spcBef>
                <a:spcPts val="0"/>
              </a:spcBef>
              <a:spcAft>
                <a:spcPts val="0"/>
              </a:spcAft>
              <a:buSzPts val="2800"/>
              <a:buNone/>
              <a:defRPr/>
            </a:lvl4pPr>
            <a:lvl5pPr lvl="4" algn="l">
              <a:lnSpc>
                <a:spcPct val="100000"/>
              </a:lnSpc>
              <a:spcBef>
                <a:spcPts val="0"/>
              </a:spcBef>
              <a:spcAft>
                <a:spcPts val="0"/>
              </a:spcAft>
              <a:buSzPts val="2800"/>
              <a:buNone/>
              <a:defRPr/>
            </a:lvl5pPr>
            <a:lvl6pPr lvl="5" algn="l">
              <a:lnSpc>
                <a:spcPct val="100000"/>
              </a:lnSpc>
              <a:spcBef>
                <a:spcPts val="0"/>
              </a:spcBef>
              <a:spcAft>
                <a:spcPts val="0"/>
              </a:spcAft>
              <a:buSzPts val="2800"/>
              <a:buNone/>
              <a:defRPr/>
            </a:lvl6pPr>
            <a:lvl7pPr lvl="6" algn="l">
              <a:lnSpc>
                <a:spcPct val="100000"/>
              </a:lnSpc>
              <a:spcBef>
                <a:spcPts val="0"/>
              </a:spcBef>
              <a:spcAft>
                <a:spcPts val="0"/>
              </a:spcAft>
              <a:buSzPts val="2800"/>
              <a:buNone/>
              <a:defRPr/>
            </a:lvl7pPr>
            <a:lvl8pPr lvl="7" algn="l">
              <a:lnSpc>
                <a:spcPct val="100000"/>
              </a:lnSpc>
              <a:spcBef>
                <a:spcPts val="0"/>
              </a:spcBef>
              <a:spcAft>
                <a:spcPts val="0"/>
              </a:spcAft>
              <a:buSzPts val="2800"/>
              <a:buNone/>
              <a:defRPr/>
            </a:lvl8pPr>
            <a:lvl9pPr lvl="8" algn="l">
              <a:lnSpc>
                <a:spcPct val="100000"/>
              </a:lnSpc>
              <a:spcBef>
                <a:spcPts val="0"/>
              </a:spcBef>
              <a:spcAft>
                <a:spcPts val="0"/>
              </a:spcAft>
              <a:buSzPts val="2800"/>
              <a:buNone/>
              <a:defRPr/>
            </a:lvl9pPr>
          </a:lstStyle>
          <a:p>
            <a:endParaRPr/>
          </a:p>
        </p:txBody>
      </p:sp>
      <p:sp>
        <p:nvSpPr>
          <p:cNvPr id="53" name="Google Shape;53;p26"/>
          <p:cNvSpPr txBox="1">
            <a:spLocks noGrp="1"/>
          </p:cNvSpPr>
          <p:nvPr>
            <p:ph type="body" idx="1"/>
          </p:nvPr>
        </p:nvSpPr>
        <p:spPr>
          <a:xfrm>
            <a:off x="713100" y="1181751"/>
            <a:ext cx="7717800" cy="323100"/>
          </a:xfrm>
          <a:prstGeom prst="rect">
            <a:avLst/>
          </a:prstGeom>
          <a:noFill/>
          <a:ln>
            <a:noFill/>
          </a:ln>
        </p:spPr>
        <p:txBody>
          <a:bodyPr spcFirstLastPara="1" wrap="square" lIns="91425" tIns="91425" rIns="91425" bIns="91425" anchor="t" anchorCtr="0">
            <a:noAutofit/>
          </a:bodyPr>
          <a:lstStyle>
            <a:lvl1pPr marL="457200" lvl="0" indent="-304800" algn="l">
              <a:lnSpc>
                <a:spcPct val="100000"/>
              </a:lnSpc>
              <a:spcBef>
                <a:spcPts val="0"/>
              </a:spcBef>
              <a:spcAft>
                <a:spcPts val="0"/>
              </a:spcAft>
              <a:buSzPts val="1200"/>
              <a:buChar char="●"/>
              <a:defRPr/>
            </a:lvl1pPr>
            <a:lvl2pPr marL="914400" lvl="1" indent="-304800" algn="l">
              <a:lnSpc>
                <a:spcPct val="100000"/>
              </a:lnSpc>
              <a:spcBef>
                <a:spcPts val="0"/>
              </a:spcBef>
              <a:spcAft>
                <a:spcPts val="0"/>
              </a:spcAft>
              <a:buSzPts val="1200"/>
              <a:buChar char="○"/>
              <a:defRPr/>
            </a:lvl2pPr>
            <a:lvl3pPr marL="1371600" lvl="2" indent="-304800" algn="l">
              <a:lnSpc>
                <a:spcPct val="100000"/>
              </a:lnSpc>
              <a:spcBef>
                <a:spcPts val="0"/>
              </a:spcBef>
              <a:spcAft>
                <a:spcPts val="0"/>
              </a:spcAft>
              <a:buSzPts val="1200"/>
              <a:buChar char="■"/>
              <a:defRPr/>
            </a:lvl3pPr>
            <a:lvl4pPr marL="1828800" lvl="3" indent="-304800" algn="l">
              <a:lnSpc>
                <a:spcPct val="100000"/>
              </a:lnSpc>
              <a:spcBef>
                <a:spcPts val="0"/>
              </a:spcBef>
              <a:spcAft>
                <a:spcPts val="0"/>
              </a:spcAft>
              <a:buSzPts val="1200"/>
              <a:buChar char="●"/>
              <a:defRPr/>
            </a:lvl4pPr>
            <a:lvl5pPr marL="2286000" lvl="4" indent="-304800" algn="l">
              <a:lnSpc>
                <a:spcPct val="100000"/>
              </a:lnSpc>
              <a:spcBef>
                <a:spcPts val="0"/>
              </a:spcBef>
              <a:spcAft>
                <a:spcPts val="0"/>
              </a:spcAft>
              <a:buSzPts val="1200"/>
              <a:buChar char="○"/>
              <a:defRPr/>
            </a:lvl5pPr>
            <a:lvl6pPr marL="2743200" lvl="5" indent="-304800" algn="l">
              <a:lnSpc>
                <a:spcPct val="100000"/>
              </a:lnSpc>
              <a:spcBef>
                <a:spcPts val="0"/>
              </a:spcBef>
              <a:spcAft>
                <a:spcPts val="0"/>
              </a:spcAft>
              <a:buSzPts val="1200"/>
              <a:buChar char="■"/>
              <a:defRPr/>
            </a:lvl6pPr>
            <a:lvl7pPr marL="3200400" lvl="6" indent="-304800" algn="l">
              <a:lnSpc>
                <a:spcPct val="100000"/>
              </a:lnSpc>
              <a:spcBef>
                <a:spcPts val="0"/>
              </a:spcBef>
              <a:spcAft>
                <a:spcPts val="0"/>
              </a:spcAft>
              <a:buSzPts val="1200"/>
              <a:buChar char="●"/>
              <a:defRPr/>
            </a:lvl7pPr>
            <a:lvl8pPr marL="3657600" lvl="7" indent="-304800" algn="l">
              <a:lnSpc>
                <a:spcPct val="100000"/>
              </a:lnSpc>
              <a:spcBef>
                <a:spcPts val="0"/>
              </a:spcBef>
              <a:spcAft>
                <a:spcPts val="0"/>
              </a:spcAft>
              <a:buSzPts val="1200"/>
              <a:buChar char="○"/>
              <a:defRPr/>
            </a:lvl8pPr>
            <a:lvl9pPr marL="4114800" lvl="8" indent="-304800" algn="l">
              <a:lnSpc>
                <a:spcPct val="100000"/>
              </a:lnSpc>
              <a:spcBef>
                <a:spcPts val="0"/>
              </a:spcBef>
              <a:spcAft>
                <a:spcPts val="0"/>
              </a:spcAft>
              <a:buSzPts val="1200"/>
              <a:buChar char="■"/>
              <a:defRPr/>
            </a:lvl9pPr>
          </a:lstStyle>
          <a:p>
            <a:endParaRPr/>
          </a:p>
        </p:txBody>
      </p:sp>
      <p:pic>
        <p:nvPicPr>
          <p:cNvPr id="54" name="Google Shape;54;p26"/>
          <p:cNvPicPr preferRelativeResize="0"/>
          <p:nvPr/>
        </p:nvPicPr>
        <p:blipFill rotWithShape="1">
          <a:blip r:embed="rId2">
            <a:alphaModFix/>
          </a:blip>
          <a:srcRect/>
          <a:stretch/>
        </p:blipFill>
        <p:spPr>
          <a:xfrm>
            <a:off x="-432825" y="-600253"/>
            <a:ext cx="1372400" cy="1351327"/>
          </a:xfrm>
          <a:prstGeom prst="rect">
            <a:avLst/>
          </a:prstGeom>
          <a:noFill/>
          <a:ln>
            <a:noFill/>
          </a:ln>
        </p:spPr>
      </p:pic>
      <p:pic>
        <p:nvPicPr>
          <p:cNvPr id="55" name="Google Shape;55;p26"/>
          <p:cNvPicPr preferRelativeResize="0"/>
          <p:nvPr/>
        </p:nvPicPr>
        <p:blipFill rotWithShape="1">
          <a:blip r:embed="rId3">
            <a:alphaModFix/>
          </a:blip>
          <a:srcRect/>
          <a:stretch/>
        </p:blipFill>
        <p:spPr>
          <a:xfrm rot="5250684">
            <a:off x="7754121" y="4354260"/>
            <a:ext cx="1374721" cy="1232597"/>
          </a:xfrm>
          <a:prstGeom prst="rect">
            <a:avLst/>
          </a:prstGeom>
          <a:noFill/>
          <a:ln>
            <a:noFill/>
          </a:ln>
        </p:spPr>
      </p:pic>
      <p:grpSp>
        <p:nvGrpSpPr>
          <p:cNvPr id="56" name="Google Shape;56;p26"/>
          <p:cNvGrpSpPr/>
          <p:nvPr/>
        </p:nvGrpSpPr>
        <p:grpSpPr>
          <a:xfrm>
            <a:off x="7563426" y="199175"/>
            <a:ext cx="1291127" cy="324244"/>
            <a:chOff x="7563426" y="199175"/>
            <a:chExt cx="1291127" cy="324244"/>
          </a:xfrm>
        </p:grpSpPr>
        <p:sp>
          <p:nvSpPr>
            <p:cNvPr id="57" name="Google Shape;57;p26"/>
            <p:cNvSpPr/>
            <p:nvPr/>
          </p:nvSpPr>
          <p:spPr>
            <a:xfrm>
              <a:off x="7563426" y="199175"/>
              <a:ext cx="324210" cy="324244"/>
            </a:xfrm>
            <a:custGeom>
              <a:avLst/>
              <a:gdLst/>
              <a:ahLst/>
              <a:cxnLst/>
              <a:rect l="l" t="t" r="r" b="b"/>
              <a:pathLst>
                <a:path w="6420" h="6421" extrusionOk="0">
                  <a:moveTo>
                    <a:pt x="3201" y="0"/>
                  </a:moveTo>
                  <a:lnTo>
                    <a:pt x="3201" y="3202"/>
                  </a:lnTo>
                  <a:lnTo>
                    <a:pt x="0" y="3202"/>
                  </a:lnTo>
                  <a:lnTo>
                    <a:pt x="0" y="3220"/>
                  </a:lnTo>
                  <a:lnTo>
                    <a:pt x="3189" y="3220"/>
                  </a:lnTo>
                  <a:lnTo>
                    <a:pt x="934" y="5475"/>
                  </a:lnTo>
                  <a:lnTo>
                    <a:pt x="946" y="5488"/>
                  </a:lnTo>
                  <a:lnTo>
                    <a:pt x="3201" y="3232"/>
                  </a:lnTo>
                  <a:lnTo>
                    <a:pt x="3201" y="6421"/>
                  </a:lnTo>
                  <a:lnTo>
                    <a:pt x="3218" y="6421"/>
                  </a:lnTo>
                  <a:lnTo>
                    <a:pt x="3218" y="3220"/>
                  </a:lnTo>
                  <a:lnTo>
                    <a:pt x="6420" y="3220"/>
                  </a:lnTo>
                  <a:lnTo>
                    <a:pt x="6420" y="3202"/>
                  </a:lnTo>
                  <a:lnTo>
                    <a:pt x="3230" y="3202"/>
                  </a:lnTo>
                  <a:lnTo>
                    <a:pt x="5486" y="947"/>
                  </a:lnTo>
                  <a:lnTo>
                    <a:pt x="5473" y="935"/>
                  </a:lnTo>
                  <a:lnTo>
                    <a:pt x="3218" y="3190"/>
                  </a:lnTo>
                  <a:lnTo>
                    <a:pt x="3218" y="0"/>
                  </a:lnTo>
                  <a:lnTo>
                    <a:pt x="3201" y="0"/>
                  </a:ln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45000" rIns="90000" bIns="450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58" name="Google Shape;58;p26"/>
            <p:cNvSpPr/>
            <p:nvPr/>
          </p:nvSpPr>
          <p:spPr>
            <a:xfrm>
              <a:off x="8046885" y="199175"/>
              <a:ext cx="324210" cy="324244"/>
            </a:xfrm>
            <a:custGeom>
              <a:avLst/>
              <a:gdLst/>
              <a:ahLst/>
              <a:cxnLst/>
              <a:rect l="l" t="t" r="r" b="b"/>
              <a:pathLst>
                <a:path w="6420" h="6421" extrusionOk="0">
                  <a:moveTo>
                    <a:pt x="3201" y="0"/>
                  </a:moveTo>
                  <a:lnTo>
                    <a:pt x="3201" y="3202"/>
                  </a:lnTo>
                  <a:lnTo>
                    <a:pt x="0" y="3202"/>
                  </a:lnTo>
                  <a:lnTo>
                    <a:pt x="0" y="3220"/>
                  </a:lnTo>
                  <a:lnTo>
                    <a:pt x="3189" y="3220"/>
                  </a:lnTo>
                  <a:lnTo>
                    <a:pt x="934" y="5475"/>
                  </a:lnTo>
                  <a:lnTo>
                    <a:pt x="946" y="5488"/>
                  </a:lnTo>
                  <a:lnTo>
                    <a:pt x="3201" y="3232"/>
                  </a:lnTo>
                  <a:lnTo>
                    <a:pt x="3201" y="6421"/>
                  </a:lnTo>
                  <a:lnTo>
                    <a:pt x="3218" y="6421"/>
                  </a:lnTo>
                  <a:lnTo>
                    <a:pt x="3218" y="3220"/>
                  </a:lnTo>
                  <a:lnTo>
                    <a:pt x="6420" y="3220"/>
                  </a:lnTo>
                  <a:lnTo>
                    <a:pt x="6420" y="3202"/>
                  </a:lnTo>
                  <a:lnTo>
                    <a:pt x="3230" y="3202"/>
                  </a:lnTo>
                  <a:lnTo>
                    <a:pt x="5486" y="947"/>
                  </a:lnTo>
                  <a:lnTo>
                    <a:pt x="5473" y="935"/>
                  </a:lnTo>
                  <a:lnTo>
                    <a:pt x="3218" y="3190"/>
                  </a:lnTo>
                  <a:lnTo>
                    <a:pt x="3218" y="0"/>
                  </a:lnTo>
                  <a:lnTo>
                    <a:pt x="3201" y="0"/>
                  </a:ln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45000" rIns="90000" bIns="450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59" name="Google Shape;59;p26"/>
            <p:cNvSpPr/>
            <p:nvPr/>
          </p:nvSpPr>
          <p:spPr>
            <a:xfrm>
              <a:off x="8530343" y="199175"/>
              <a:ext cx="324210" cy="324244"/>
            </a:xfrm>
            <a:custGeom>
              <a:avLst/>
              <a:gdLst/>
              <a:ahLst/>
              <a:cxnLst/>
              <a:rect l="l" t="t" r="r" b="b"/>
              <a:pathLst>
                <a:path w="6420" h="6421" extrusionOk="0">
                  <a:moveTo>
                    <a:pt x="3201" y="0"/>
                  </a:moveTo>
                  <a:lnTo>
                    <a:pt x="3201" y="3202"/>
                  </a:lnTo>
                  <a:lnTo>
                    <a:pt x="0" y="3202"/>
                  </a:lnTo>
                  <a:lnTo>
                    <a:pt x="0" y="3220"/>
                  </a:lnTo>
                  <a:lnTo>
                    <a:pt x="3189" y="3220"/>
                  </a:lnTo>
                  <a:lnTo>
                    <a:pt x="934" y="5475"/>
                  </a:lnTo>
                  <a:lnTo>
                    <a:pt x="946" y="5488"/>
                  </a:lnTo>
                  <a:lnTo>
                    <a:pt x="3201" y="3232"/>
                  </a:lnTo>
                  <a:lnTo>
                    <a:pt x="3201" y="6421"/>
                  </a:lnTo>
                  <a:lnTo>
                    <a:pt x="3218" y="6421"/>
                  </a:lnTo>
                  <a:lnTo>
                    <a:pt x="3218" y="3220"/>
                  </a:lnTo>
                  <a:lnTo>
                    <a:pt x="6420" y="3220"/>
                  </a:lnTo>
                  <a:lnTo>
                    <a:pt x="6420" y="3202"/>
                  </a:lnTo>
                  <a:lnTo>
                    <a:pt x="3230" y="3202"/>
                  </a:lnTo>
                  <a:lnTo>
                    <a:pt x="5486" y="947"/>
                  </a:lnTo>
                  <a:lnTo>
                    <a:pt x="5473" y="935"/>
                  </a:lnTo>
                  <a:lnTo>
                    <a:pt x="3218" y="3190"/>
                  </a:lnTo>
                  <a:lnTo>
                    <a:pt x="3218" y="0"/>
                  </a:lnTo>
                  <a:lnTo>
                    <a:pt x="3201" y="0"/>
                  </a:ln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45000" rIns="90000" bIns="450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grpSp>
      <p:grpSp>
        <p:nvGrpSpPr>
          <p:cNvPr id="60" name="Google Shape;60;p26"/>
          <p:cNvGrpSpPr/>
          <p:nvPr/>
        </p:nvGrpSpPr>
        <p:grpSpPr>
          <a:xfrm>
            <a:off x="441723" y="4769091"/>
            <a:ext cx="1282610" cy="489908"/>
            <a:chOff x="2698560" y="4630320"/>
            <a:chExt cx="1732320" cy="661680"/>
          </a:xfrm>
        </p:grpSpPr>
        <p:sp>
          <p:nvSpPr>
            <p:cNvPr id="61" name="Google Shape;61;p26"/>
            <p:cNvSpPr/>
            <p:nvPr/>
          </p:nvSpPr>
          <p:spPr>
            <a:xfrm>
              <a:off x="2698560" y="4630320"/>
              <a:ext cx="66960" cy="67680"/>
            </a:xfrm>
            <a:custGeom>
              <a:avLst/>
              <a:gdLst/>
              <a:ahLst/>
              <a:cxnLst/>
              <a:rect l="l" t="t" r="r" b="b"/>
              <a:pathLst>
                <a:path w="186" h="188" extrusionOk="0">
                  <a:moveTo>
                    <a:pt x="186" y="94"/>
                  </a:moveTo>
                  <a:cubicBezTo>
                    <a:pt x="186" y="146"/>
                    <a:pt x="144" y="188"/>
                    <a:pt x="93" y="188"/>
                  </a:cubicBezTo>
                  <a:cubicBezTo>
                    <a:pt x="42" y="188"/>
                    <a:pt x="0" y="146"/>
                    <a:pt x="0" y="94"/>
                  </a:cubicBezTo>
                  <a:cubicBezTo>
                    <a:pt x="0" y="42"/>
                    <a:pt x="42" y="0"/>
                    <a:pt x="93" y="0"/>
                  </a:cubicBezTo>
                  <a:cubicBezTo>
                    <a:pt x="144" y="0"/>
                    <a:pt x="186" y="42"/>
                    <a:pt x="186"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62" name="Google Shape;62;p26"/>
            <p:cNvSpPr/>
            <p:nvPr/>
          </p:nvSpPr>
          <p:spPr>
            <a:xfrm>
              <a:off x="2698560" y="4927320"/>
              <a:ext cx="66960" cy="67680"/>
            </a:xfrm>
            <a:custGeom>
              <a:avLst/>
              <a:gdLst/>
              <a:ahLst/>
              <a:cxnLst/>
              <a:rect l="l" t="t" r="r" b="b"/>
              <a:pathLst>
                <a:path w="186" h="188" extrusionOk="0">
                  <a:moveTo>
                    <a:pt x="186" y="94"/>
                  </a:moveTo>
                  <a:cubicBezTo>
                    <a:pt x="186" y="146"/>
                    <a:pt x="144" y="188"/>
                    <a:pt x="93" y="188"/>
                  </a:cubicBezTo>
                  <a:cubicBezTo>
                    <a:pt x="42" y="188"/>
                    <a:pt x="0" y="146"/>
                    <a:pt x="0" y="94"/>
                  </a:cubicBezTo>
                  <a:cubicBezTo>
                    <a:pt x="0" y="42"/>
                    <a:pt x="42" y="0"/>
                    <a:pt x="93" y="0"/>
                  </a:cubicBezTo>
                  <a:cubicBezTo>
                    <a:pt x="144" y="0"/>
                    <a:pt x="186" y="42"/>
                    <a:pt x="186"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63" name="Google Shape;63;p26"/>
            <p:cNvSpPr/>
            <p:nvPr/>
          </p:nvSpPr>
          <p:spPr>
            <a:xfrm>
              <a:off x="2698560" y="5224680"/>
              <a:ext cx="66960" cy="67320"/>
            </a:xfrm>
            <a:custGeom>
              <a:avLst/>
              <a:gdLst/>
              <a:ahLst/>
              <a:cxnLst/>
              <a:rect l="l" t="t" r="r" b="b"/>
              <a:pathLst>
                <a:path w="186" h="187" extrusionOk="0">
                  <a:moveTo>
                    <a:pt x="186" y="93"/>
                  </a:moveTo>
                  <a:cubicBezTo>
                    <a:pt x="186" y="145"/>
                    <a:pt x="144" y="187"/>
                    <a:pt x="93" y="187"/>
                  </a:cubicBezTo>
                  <a:cubicBezTo>
                    <a:pt x="42" y="187"/>
                    <a:pt x="0" y="145"/>
                    <a:pt x="0" y="93"/>
                  </a:cubicBezTo>
                  <a:cubicBezTo>
                    <a:pt x="0" y="42"/>
                    <a:pt x="42" y="0"/>
                    <a:pt x="93" y="0"/>
                  </a:cubicBezTo>
                  <a:cubicBezTo>
                    <a:pt x="144" y="0"/>
                    <a:pt x="186" y="42"/>
                    <a:pt x="186" y="93"/>
                  </a:cubicBezTo>
                  <a:close/>
                </a:path>
              </a:pathLst>
            </a:custGeom>
            <a:solidFill>
              <a:schemeClr val="dk1"/>
            </a:solidFill>
            <a:ln>
              <a:noFill/>
            </a:ln>
          </p:spPr>
          <p:txBody>
            <a:bodyPr spcFirstLastPara="1" wrap="square" lIns="90000" tIns="22300" rIns="90000" bIns="223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64" name="Google Shape;64;p26"/>
            <p:cNvSpPr/>
            <p:nvPr/>
          </p:nvSpPr>
          <p:spPr>
            <a:xfrm>
              <a:off x="3114360" y="4630320"/>
              <a:ext cx="67680" cy="67680"/>
            </a:xfrm>
            <a:custGeom>
              <a:avLst/>
              <a:gdLst/>
              <a:ahLst/>
              <a:cxnLst/>
              <a:rect l="l" t="t" r="r" b="b"/>
              <a:pathLst>
                <a:path w="188" h="188" extrusionOk="0">
                  <a:moveTo>
                    <a:pt x="188" y="94"/>
                  </a:moveTo>
                  <a:cubicBezTo>
                    <a:pt x="188" y="146"/>
                    <a:pt x="146" y="188"/>
                    <a:pt x="94" y="188"/>
                  </a:cubicBezTo>
                  <a:cubicBezTo>
                    <a:pt x="42" y="188"/>
                    <a:pt x="0" y="146"/>
                    <a:pt x="0" y="94"/>
                  </a:cubicBezTo>
                  <a:cubicBezTo>
                    <a:pt x="0" y="42"/>
                    <a:pt x="42" y="0"/>
                    <a:pt x="94" y="0"/>
                  </a:cubicBezTo>
                  <a:cubicBezTo>
                    <a:pt x="146" y="0"/>
                    <a:pt x="188" y="42"/>
                    <a:pt x="188"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65" name="Google Shape;65;p26"/>
            <p:cNvSpPr/>
            <p:nvPr/>
          </p:nvSpPr>
          <p:spPr>
            <a:xfrm>
              <a:off x="3114360" y="4927320"/>
              <a:ext cx="67680" cy="67680"/>
            </a:xfrm>
            <a:custGeom>
              <a:avLst/>
              <a:gdLst/>
              <a:ahLst/>
              <a:cxnLst/>
              <a:rect l="l" t="t" r="r" b="b"/>
              <a:pathLst>
                <a:path w="188" h="188" extrusionOk="0">
                  <a:moveTo>
                    <a:pt x="188" y="94"/>
                  </a:moveTo>
                  <a:cubicBezTo>
                    <a:pt x="188" y="146"/>
                    <a:pt x="146" y="188"/>
                    <a:pt x="94" y="188"/>
                  </a:cubicBezTo>
                  <a:cubicBezTo>
                    <a:pt x="42" y="188"/>
                    <a:pt x="0" y="146"/>
                    <a:pt x="0" y="94"/>
                  </a:cubicBezTo>
                  <a:cubicBezTo>
                    <a:pt x="0" y="42"/>
                    <a:pt x="42" y="0"/>
                    <a:pt x="94" y="0"/>
                  </a:cubicBezTo>
                  <a:cubicBezTo>
                    <a:pt x="146" y="0"/>
                    <a:pt x="188" y="42"/>
                    <a:pt x="188"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66" name="Google Shape;66;p26"/>
            <p:cNvSpPr/>
            <p:nvPr/>
          </p:nvSpPr>
          <p:spPr>
            <a:xfrm>
              <a:off x="3114360" y="5224680"/>
              <a:ext cx="67680" cy="67320"/>
            </a:xfrm>
            <a:custGeom>
              <a:avLst/>
              <a:gdLst/>
              <a:ahLst/>
              <a:cxnLst/>
              <a:rect l="l" t="t" r="r" b="b"/>
              <a:pathLst>
                <a:path w="188" h="187" extrusionOk="0">
                  <a:moveTo>
                    <a:pt x="188" y="93"/>
                  </a:moveTo>
                  <a:cubicBezTo>
                    <a:pt x="188" y="145"/>
                    <a:pt x="146" y="187"/>
                    <a:pt x="94" y="187"/>
                  </a:cubicBezTo>
                  <a:cubicBezTo>
                    <a:pt x="42" y="187"/>
                    <a:pt x="0" y="145"/>
                    <a:pt x="0" y="93"/>
                  </a:cubicBezTo>
                  <a:cubicBezTo>
                    <a:pt x="0" y="42"/>
                    <a:pt x="42" y="0"/>
                    <a:pt x="94" y="0"/>
                  </a:cubicBezTo>
                  <a:cubicBezTo>
                    <a:pt x="146" y="0"/>
                    <a:pt x="188" y="42"/>
                    <a:pt x="188" y="93"/>
                  </a:cubicBezTo>
                  <a:close/>
                </a:path>
              </a:pathLst>
            </a:custGeom>
            <a:solidFill>
              <a:schemeClr val="dk1"/>
            </a:solidFill>
            <a:ln>
              <a:noFill/>
            </a:ln>
          </p:spPr>
          <p:txBody>
            <a:bodyPr spcFirstLastPara="1" wrap="square" lIns="90000" tIns="22300" rIns="90000" bIns="223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67" name="Google Shape;67;p26"/>
            <p:cNvSpPr/>
            <p:nvPr/>
          </p:nvSpPr>
          <p:spPr>
            <a:xfrm>
              <a:off x="3530880" y="4630320"/>
              <a:ext cx="67320" cy="67680"/>
            </a:xfrm>
            <a:custGeom>
              <a:avLst/>
              <a:gdLst/>
              <a:ahLst/>
              <a:cxnLst/>
              <a:rect l="l" t="t" r="r" b="b"/>
              <a:pathLst>
                <a:path w="187" h="188" extrusionOk="0">
                  <a:moveTo>
                    <a:pt x="187" y="94"/>
                  </a:moveTo>
                  <a:cubicBezTo>
                    <a:pt x="187" y="146"/>
                    <a:pt x="145" y="188"/>
                    <a:pt x="93" y="188"/>
                  </a:cubicBezTo>
                  <a:cubicBezTo>
                    <a:pt x="42" y="188"/>
                    <a:pt x="0" y="146"/>
                    <a:pt x="0" y="94"/>
                  </a:cubicBezTo>
                  <a:cubicBezTo>
                    <a:pt x="0" y="42"/>
                    <a:pt x="42" y="0"/>
                    <a:pt x="93" y="0"/>
                  </a:cubicBezTo>
                  <a:cubicBezTo>
                    <a:pt x="145" y="0"/>
                    <a:pt x="187" y="42"/>
                    <a:pt x="187"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68" name="Google Shape;68;p26"/>
            <p:cNvSpPr/>
            <p:nvPr/>
          </p:nvSpPr>
          <p:spPr>
            <a:xfrm>
              <a:off x="3530880" y="4927320"/>
              <a:ext cx="67320" cy="67680"/>
            </a:xfrm>
            <a:custGeom>
              <a:avLst/>
              <a:gdLst/>
              <a:ahLst/>
              <a:cxnLst/>
              <a:rect l="l" t="t" r="r" b="b"/>
              <a:pathLst>
                <a:path w="187" h="188" extrusionOk="0">
                  <a:moveTo>
                    <a:pt x="187" y="94"/>
                  </a:moveTo>
                  <a:cubicBezTo>
                    <a:pt x="187" y="146"/>
                    <a:pt x="145" y="188"/>
                    <a:pt x="93" y="188"/>
                  </a:cubicBezTo>
                  <a:cubicBezTo>
                    <a:pt x="42" y="188"/>
                    <a:pt x="0" y="146"/>
                    <a:pt x="0" y="94"/>
                  </a:cubicBezTo>
                  <a:cubicBezTo>
                    <a:pt x="0" y="42"/>
                    <a:pt x="42" y="0"/>
                    <a:pt x="93" y="0"/>
                  </a:cubicBezTo>
                  <a:cubicBezTo>
                    <a:pt x="145" y="0"/>
                    <a:pt x="187" y="42"/>
                    <a:pt x="187"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69" name="Google Shape;69;p26"/>
            <p:cNvSpPr/>
            <p:nvPr/>
          </p:nvSpPr>
          <p:spPr>
            <a:xfrm>
              <a:off x="3530880" y="5224680"/>
              <a:ext cx="67320" cy="67320"/>
            </a:xfrm>
            <a:custGeom>
              <a:avLst/>
              <a:gdLst/>
              <a:ahLst/>
              <a:cxnLst/>
              <a:rect l="l" t="t" r="r" b="b"/>
              <a:pathLst>
                <a:path w="187" h="187" extrusionOk="0">
                  <a:moveTo>
                    <a:pt x="187" y="93"/>
                  </a:moveTo>
                  <a:cubicBezTo>
                    <a:pt x="187" y="145"/>
                    <a:pt x="145" y="187"/>
                    <a:pt x="93" y="187"/>
                  </a:cubicBezTo>
                  <a:cubicBezTo>
                    <a:pt x="42" y="187"/>
                    <a:pt x="0" y="145"/>
                    <a:pt x="0" y="93"/>
                  </a:cubicBezTo>
                  <a:cubicBezTo>
                    <a:pt x="0" y="42"/>
                    <a:pt x="42" y="0"/>
                    <a:pt x="93" y="0"/>
                  </a:cubicBezTo>
                  <a:cubicBezTo>
                    <a:pt x="145" y="0"/>
                    <a:pt x="187" y="42"/>
                    <a:pt x="187" y="93"/>
                  </a:cubicBezTo>
                  <a:close/>
                </a:path>
              </a:pathLst>
            </a:custGeom>
            <a:solidFill>
              <a:schemeClr val="dk1"/>
            </a:solidFill>
            <a:ln>
              <a:noFill/>
            </a:ln>
          </p:spPr>
          <p:txBody>
            <a:bodyPr spcFirstLastPara="1" wrap="square" lIns="90000" tIns="22300" rIns="90000" bIns="223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70" name="Google Shape;70;p26"/>
            <p:cNvSpPr/>
            <p:nvPr/>
          </p:nvSpPr>
          <p:spPr>
            <a:xfrm>
              <a:off x="3947040" y="4630320"/>
              <a:ext cx="67680" cy="67680"/>
            </a:xfrm>
            <a:custGeom>
              <a:avLst/>
              <a:gdLst/>
              <a:ahLst/>
              <a:cxnLst/>
              <a:rect l="l" t="t" r="r" b="b"/>
              <a:pathLst>
                <a:path w="188" h="188" extrusionOk="0">
                  <a:moveTo>
                    <a:pt x="188" y="94"/>
                  </a:moveTo>
                  <a:cubicBezTo>
                    <a:pt x="188" y="146"/>
                    <a:pt x="146" y="188"/>
                    <a:pt x="94" y="188"/>
                  </a:cubicBezTo>
                  <a:cubicBezTo>
                    <a:pt x="42" y="188"/>
                    <a:pt x="0" y="146"/>
                    <a:pt x="0" y="94"/>
                  </a:cubicBezTo>
                  <a:cubicBezTo>
                    <a:pt x="0" y="42"/>
                    <a:pt x="42" y="0"/>
                    <a:pt x="94" y="0"/>
                  </a:cubicBezTo>
                  <a:cubicBezTo>
                    <a:pt x="146" y="0"/>
                    <a:pt x="188" y="42"/>
                    <a:pt x="188"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71" name="Google Shape;71;p26"/>
            <p:cNvSpPr/>
            <p:nvPr/>
          </p:nvSpPr>
          <p:spPr>
            <a:xfrm>
              <a:off x="3947040" y="4927320"/>
              <a:ext cx="67680" cy="67680"/>
            </a:xfrm>
            <a:custGeom>
              <a:avLst/>
              <a:gdLst/>
              <a:ahLst/>
              <a:cxnLst/>
              <a:rect l="l" t="t" r="r" b="b"/>
              <a:pathLst>
                <a:path w="188" h="188" extrusionOk="0">
                  <a:moveTo>
                    <a:pt x="188" y="94"/>
                  </a:moveTo>
                  <a:cubicBezTo>
                    <a:pt x="188" y="146"/>
                    <a:pt x="146" y="188"/>
                    <a:pt x="94" y="188"/>
                  </a:cubicBezTo>
                  <a:cubicBezTo>
                    <a:pt x="42" y="188"/>
                    <a:pt x="0" y="146"/>
                    <a:pt x="0" y="94"/>
                  </a:cubicBezTo>
                  <a:cubicBezTo>
                    <a:pt x="0" y="42"/>
                    <a:pt x="42" y="0"/>
                    <a:pt x="94" y="0"/>
                  </a:cubicBezTo>
                  <a:cubicBezTo>
                    <a:pt x="146" y="0"/>
                    <a:pt x="188" y="42"/>
                    <a:pt x="188"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72" name="Google Shape;72;p26"/>
            <p:cNvSpPr/>
            <p:nvPr/>
          </p:nvSpPr>
          <p:spPr>
            <a:xfrm>
              <a:off x="3947040" y="5224680"/>
              <a:ext cx="67680" cy="67320"/>
            </a:xfrm>
            <a:custGeom>
              <a:avLst/>
              <a:gdLst/>
              <a:ahLst/>
              <a:cxnLst/>
              <a:rect l="l" t="t" r="r" b="b"/>
              <a:pathLst>
                <a:path w="188" h="187" extrusionOk="0">
                  <a:moveTo>
                    <a:pt x="188" y="93"/>
                  </a:moveTo>
                  <a:cubicBezTo>
                    <a:pt x="188" y="145"/>
                    <a:pt x="146" y="187"/>
                    <a:pt x="94" y="187"/>
                  </a:cubicBezTo>
                  <a:cubicBezTo>
                    <a:pt x="42" y="187"/>
                    <a:pt x="0" y="145"/>
                    <a:pt x="0" y="93"/>
                  </a:cubicBezTo>
                  <a:cubicBezTo>
                    <a:pt x="0" y="42"/>
                    <a:pt x="42" y="0"/>
                    <a:pt x="94" y="0"/>
                  </a:cubicBezTo>
                  <a:cubicBezTo>
                    <a:pt x="146" y="0"/>
                    <a:pt x="188" y="42"/>
                    <a:pt x="188" y="93"/>
                  </a:cubicBezTo>
                  <a:close/>
                </a:path>
              </a:pathLst>
            </a:custGeom>
            <a:solidFill>
              <a:schemeClr val="dk1"/>
            </a:solidFill>
            <a:ln>
              <a:noFill/>
            </a:ln>
          </p:spPr>
          <p:txBody>
            <a:bodyPr spcFirstLastPara="1" wrap="square" lIns="90000" tIns="22300" rIns="90000" bIns="223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73" name="Google Shape;73;p26"/>
            <p:cNvSpPr/>
            <p:nvPr/>
          </p:nvSpPr>
          <p:spPr>
            <a:xfrm>
              <a:off x="4363560" y="4630320"/>
              <a:ext cx="67320" cy="67680"/>
            </a:xfrm>
            <a:custGeom>
              <a:avLst/>
              <a:gdLst/>
              <a:ahLst/>
              <a:cxnLst/>
              <a:rect l="l" t="t" r="r" b="b"/>
              <a:pathLst>
                <a:path w="187" h="188" extrusionOk="0">
                  <a:moveTo>
                    <a:pt x="187" y="94"/>
                  </a:moveTo>
                  <a:cubicBezTo>
                    <a:pt x="187" y="146"/>
                    <a:pt x="145" y="188"/>
                    <a:pt x="94" y="188"/>
                  </a:cubicBezTo>
                  <a:cubicBezTo>
                    <a:pt x="42" y="188"/>
                    <a:pt x="0" y="146"/>
                    <a:pt x="0" y="94"/>
                  </a:cubicBezTo>
                  <a:cubicBezTo>
                    <a:pt x="0" y="42"/>
                    <a:pt x="42" y="0"/>
                    <a:pt x="94" y="0"/>
                  </a:cubicBezTo>
                  <a:cubicBezTo>
                    <a:pt x="145" y="0"/>
                    <a:pt x="187" y="42"/>
                    <a:pt x="187"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74" name="Google Shape;74;p26"/>
            <p:cNvSpPr/>
            <p:nvPr/>
          </p:nvSpPr>
          <p:spPr>
            <a:xfrm>
              <a:off x="4363560" y="4927320"/>
              <a:ext cx="67320" cy="67680"/>
            </a:xfrm>
            <a:custGeom>
              <a:avLst/>
              <a:gdLst/>
              <a:ahLst/>
              <a:cxnLst/>
              <a:rect l="l" t="t" r="r" b="b"/>
              <a:pathLst>
                <a:path w="187" h="188" extrusionOk="0">
                  <a:moveTo>
                    <a:pt x="187" y="94"/>
                  </a:moveTo>
                  <a:cubicBezTo>
                    <a:pt x="187" y="146"/>
                    <a:pt x="145" y="188"/>
                    <a:pt x="94" y="188"/>
                  </a:cubicBezTo>
                  <a:cubicBezTo>
                    <a:pt x="42" y="188"/>
                    <a:pt x="0" y="146"/>
                    <a:pt x="0" y="94"/>
                  </a:cubicBezTo>
                  <a:cubicBezTo>
                    <a:pt x="0" y="42"/>
                    <a:pt x="42" y="0"/>
                    <a:pt x="94" y="0"/>
                  </a:cubicBezTo>
                  <a:cubicBezTo>
                    <a:pt x="145" y="0"/>
                    <a:pt x="187" y="42"/>
                    <a:pt x="187"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75" name="Google Shape;75;p26"/>
            <p:cNvSpPr/>
            <p:nvPr/>
          </p:nvSpPr>
          <p:spPr>
            <a:xfrm>
              <a:off x="4363560" y="5224680"/>
              <a:ext cx="67320" cy="67320"/>
            </a:xfrm>
            <a:custGeom>
              <a:avLst/>
              <a:gdLst/>
              <a:ahLst/>
              <a:cxnLst/>
              <a:rect l="l" t="t" r="r" b="b"/>
              <a:pathLst>
                <a:path w="187" h="187" extrusionOk="0">
                  <a:moveTo>
                    <a:pt x="187" y="93"/>
                  </a:moveTo>
                  <a:cubicBezTo>
                    <a:pt x="187" y="145"/>
                    <a:pt x="145" y="187"/>
                    <a:pt x="94" y="187"/>
                  </a:cubicBezTo>
                  <a:cubicBezTo>
                    <a:pt x="42" y="187"/>
                    <a:pt x="0" y="145"/>
                    <a:pt x="0" y="93"/>
                  </a:cubicBezTo>
                  <a:cubicBezTo>
                    <a:pt x="0" y="42"/>
                    <a:pt x="42" y="0"/>
                    <a:pt x="94" y="0"/>
                  </a:cubicBezTo>
                  <a:cubicBezTo>
                    <a:pt x="145" y="0"/>
                    <a:pt x="187" y="42"/>
                    <a:pt x="187" y="93"/>
                  </a:cubicBezTo>
                  <a:close/>
                </a:path>
              </a:pathLst>
            </a:custGeom>
            <a:solidFill>
              <a:schemeClr val="dk1"/>
            </a:solidFill>
            <a:ln>
              <a:noFill/>
            </a:ln>
          </p:spPr>
          <p:txBody>
            <a:bodyPr spcFirstLastPara="1" wrap="square" lIns="90000" tIns="22300" rIns="90000" bIns="223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gr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bg>
      <p:bgPr>
        <a:solidFill>
          <a:schemeClr val="dk2"/>
        </a:solidFill>
        <a:effectLst/>
      </p:bgPr>
    </p:bg>
    <p:spTree>
      <p:nvGrpSpPr>
        <p:cNvPr id="1" name="Shape 76"/>
        <p:cNvGrpSpPr/>
        <p:nvPr/>
      </p:nvGrpSpPr>
      <p:grpSpPr>
        <a:xfrm>
          <a:off x="0" y="0"/>
          <a:ext cx="0" cy="0"/>
          <a:chOff x="0" y="0"/>
          <a:chExt cx="0" cy="0"/>
        </a:xfrm>
      </p:grpSpPr>
      <p:sp>
        <p:nvSpPr>
          <p:cNvPr id="77" name="Google Shape;77;p27"/>
          <p:cNvSpPr txBox="1">
            <a:spLocks noGrp="1"/>
          </p:cNvSpPr>
          <p:nvPr>
            <p:ph type="title"/>
          </p:nvPr>
        </p:nvSpPr>
        <p:spPr>
          <a:xfrm>
            <a:off x="1899750" y="2274940"/>
            <a:ext cx="5344500" cy="1714500"/>
          </a:xfrm>
          <a:prstGeom prst="rect">
            <a:avLst/>
          </a:prstGeom>
          <a:noFill/>
          <a:ln>
            <a:noFill/>
          </a:ln>
        </p:spPr>
        <p:txBody>
          <a:bodyPr spcFirstLastPara="1" wrap="square" lIns="91425" tIns="91425" rIns="91425" bIns="91425" anchor="ctr" anchorCtr="0">
            <a:noAutofit/>
          </a:bodyPr>
          <a:lstStyle>
            <a:lvl1pPr lvl="0" algn="ctr">
              <a:lnSpc>
                <a:spcPct val="100000"/>
              </a:lnSpc>
              <a:spcBef>
                <a:spcPts val="0"/>
              </a:spcBef>
              <a:spcAft>
                <a:spcPts val="0"/>
              </a:spcAft>
              <a:buSzPts val="3600"/>
              <a:buNone/>
              <a:defRPr sz="5000"/>
            </a:lvl1pPr>
            <a:lvl2pPr lvl="1" algn="ctr">
              <a:lnSpc>
                <a:spcPct val="100000"/>
              </a:lnSpc>
              <a:spcBef>
                <a:spcPts val="0"/>
              </a:spcBef>
              <a:spcAft>
                <a:spcPts val="0"/>
              </a:spcAft>
              <a:buSzPts val="3600"/>
              <a:buNone/>
              <a:defRPr sz="3600"/>
            </a:lvl2pPr>
            <a:lvl3pPr lvl="2" algn="ctr">
              <a:lnSpc>
                <a:spcPct val="100000"/>
              </a:lnSpc>
              <a:spcBef>
                <a:spcPts val="0"/>
              </a:spcBef>
              <a:spcAft>
                <a:spcPts val="0"/>
              </a:spcAft>
              <a:buSzPts val="3600"/>
              <a:buNone/>
              <a:defRPr sz="3600"/>
            </a:lvl3pPr>
            <a:lvl4pPr lvl="3" algn="ctr">
              <a:lnSpc>
                <a:spcPct val="100000"/>
              </a:lnSpc>
              <a:spcBef>
                <a:spcPts val="0"/>
              </a:spcBef>
              <a:spcAft>
                <a:spcPts val="0"/>
              </a:spcAft>
              <a:buSzPts val="3600"/>
              <a:buNone/>
              <a:defRPr sz="3600"/>
            </a:lvl4pPr>
            <a:lvl5pPr lvl="4" algn="ctr">
              <a:lnSpc>
                <a:spcPct val="100000"/>
              </a:lnSpc>
              <a:spcBef>
                <a:spcPts val="0"/>
              </a:spcBef>
              <a:spcAft>
                <a:spcPts val="0"/>
              </a:spcAft>
              <a:buSzPts val="3600"/>
              <a:buNone/>
              <a:defRPr sz="3600"/>
            </a:lvl5pPr>
            <a:lvl6pPr lvl="5" algn="ctr">
              <a:lnSpc>
                <a:spcPct val="100000"/>
              </a:lnSpc>
              <a:spcBef>
                <a:spcPts val="0"/>
              </a:spcBef>
              <a:spcAft>
                <a:spcPts val="0"/>
              </a:spcAft>
              <a:buSzPts val="3600"/>
              <a:buNone/>
              <a:defRPr sz="3600"/>
            </a:lvl6pPr>
            <a:lvl7pPr lvl="6" algn="ctr">
              <a:lnSpc>
                <a:spcPct val="100000"/>
              </a:lnSpc>
              <a:spcBef>
                <a:spcPts val="0"/>
              </a:spcBef>
              <a:spcAft>
                <a:spcPts val="0"/>
              </a:spcAft>
              <a:buSzPts val="3600"/>
              <a:buNone/>
              <a:defRPr sz="3600"/>
            </a:lvl7pPr>
            <a:lvl8pPr lvl="7" algn="ctr">
              <a:lnSpc>
                <a:spcPct val="100000"/>
              </a:lnSpc>
              <a:spcBef>
                <a:spcPts val="0"/>
              </a:spcBef>
              <a:spcAft>
                <a:spcPts val="0"/>
              </a:spcAft>
              <a:buSzPts val="3600"/>
              <a:buNone/>
              <a:defRPr sz="3600"/>
            </a:lvl8pPr>
            <a:lvl9pPr lvl="8" algn="ctr">
              <a:lnSpc>
                <a:spcPct val="100000"/>
              </a:lnSpc>
              <a:spcBef>
                <a:spcPts val="0"/>
              </a:spcBef>
              <a:spcAft>
                <a:spcPts val="0"/>
              </a:spcAft>
              <a:buSzPts val="3600"/>
              <a:buNone/>
              <a:defRPr sz="3600"/>
            </a:lvl9pPr>
          </a:lstStyle>
          <a:p>
            <a:endParaRPr/>
          </a:p>
        </p:txBody>
      </p:sp>
      <p:sp>
        <p:nvSpPr>
          <p:cNvPr id="78" name="Google Shape;78;p27"/>
          <p:cNvSpPr txBox="1">
            <a:spLocks noGrp="1"/>
          </p:cNvSpPr>
          <p:nvPr>
            <p:ph type="title" idx="2"/>
          </p:nvPr>
        </p:nvSpPr>
        <p:spPr>
          <a:xfrm>
            <a:off x="3673950" y="1154060"/>
            <a:ext cx="1796100" cy="978000"/>
          </a:xfrm>
          <a:prstGeom prst="rect">
            <a:avLst/>
          </a:prstGeom>
          <a:noFill/>
          <a:ln>
            <a:noFill/>
          </a:ln>
        </p:spPr>
        <p:txBody>
          <a:bodyPr spcFirstLastPara="1" wrap="square" lIns="91425" tIns="91425" rIns="91425" bIns="91425" anchor="ctr" anchorCtr="0">
            <a:noAutofit/>
          </a:bodyPr>
          <a:lstStyle>
            <a:lvl1pPr lvl="0" algn="ctr">
              <a:lnSpc>
                <a:spcPct val="100000"/>
              </a:lnSpc>
              <a:spcBef>
                <a:spcPts val="0"/>
              </a:spcBef>
              <a:spcAft>
                <a:spcPts val="0"/>
              </a:spcAft>
              <a:buSzPts val="7000"/>
              <a:buNone/>
              <a:defRPr sz="6000">
                <a:solidFill>
                  <a:schemeClr val="accent3"/>
                </a:solidFill>
              </a:defRPr>
            </a:lvl1pPr>
            <a:lvl2pPr lvl="1" algn="ctr">
              <a:lnSpc>
                <a:spcPct val="100000"/>
              </a:lnSpc>
              <a:spcBef>
                <a:spcPts val="0"/>
              </a:spcBef>
              <a:spcAft>
                <a:spcPts val="0"/>
              </a:spcAft>
              <a:buSzPts val="7000"/>
              <a:buNone/>
              <a:defRPr sz="7000"/>
            </a:lvl2pPr>
            <a:lvl3pPr lvl="2" algn="ctr">
              <a:lnSpc>
                <a:spcPct val="100000"/>
              </a:lnSpc>
              <a:spcBef>
                <a:spcPts val="0"/>
              </a:spcBef>
              <a:spcAft>
                <a:spcPts val="0"/>
              </a:spcAft>
              <a:buSzPts val="7000"/>
              <a:buNone/>
              <a:defRPr sz="7000"/>
            </a:lvl3pPr>
            <a:lvl4pPr lvl="3" algn="ctr">
              <a:lnSpc>
                <a:spcPct val="100000"/>
              </a:lnSpc>
              <a:spcBef>
                <a:spcPts val="0"/>
              </a:spcBef>
              <a:spcAft>
                <a:spcPts val="0"/>
              </a:spcAft>
              <a:buSzPts val="7000"/>
              <a:buNone/>
              <a:defRPr sz="7000"/>
            </a:lvl4pPr>
            <a:lvl5pPr lvl="4" algn="ctr">
              <a:lnSpc>
                <a:spcPct val="100000"/>
              </a:lnSpc>
              <a:spcBef>
                <a:spcPts val="0"/>
              </a:spcBef>
              <a:spcAft>
                <a:spcPts val="0"/>
              </a:spcAft>
              <a:buSzPts val="7000"/>
              <a:buNone/>
              <a:defRPr sz="7000"/>
            </a:lvl5pPr>
            <a:lvl6pPr lvl="5" algn="ctr">
              <a:lnSpc>
                <a:spcPct val="100000"/>
              </a:lnSpc>
              <a:spcBef>
                <a:spcPts val="0"/>
              </a:spcBef>
              <a:spcAft>
                <a:spcPts val="0"/>
              </a:spcAft>
              <a:buSzPts val="7000"/>
              <a:buNone/>
              <a:defRPr sz="7000"/>
            </a:lvl6pPr>
            <a:lvl7pPr lvl="6" algn="ctr">
              <a:lnSpc>
                <a:spcPct val="100000"/>
              </a:lnSpc>
              <a:spcBef>
                <a:spcPts val="0"/>
              </a:spcBef>
              <a:spcAft>
                <a:spcPts val="0"/>
              </a:spcAft>
              <a:buSzPts val="7000"/>
              <a:buNone/>
              <a:defRPr sz="7000"/>
            </a:lvl7pPr>
            <a:lvl8pPr lvl="7" algn="ctr">
              <a:lnSpc>
                <a:spcPct val="100000"/>
              </a:lnSpc>
              <a:spcBef>
                <a:spcPts val="0"/>
              </a:spcBef>
              <a:spcAft>
                <a:spcPts val="0"/>
              </a:spcAft>
              <a:buSzPts val="7000"/>
              <a:buNone/>
              <a:defRPr sz="7000"/>
            </a:lvl8pPr>
            <a:lvl9pPr lvl="8" algn="ctr">
              <a:lnSpc>
                <a:spcPct val="100000"/>
              </a:lnSpc>
              <a:spcBef>
                <a:spcPts val="0"/>
              </a:spcBef>
              <a:spcAft>
                <a:spcPts val="0"/>
              </a:spcAft>
              <a:buSzPts val="7000"/>
              <a:buNone/>
              <a:defRPr sz="7000"/>
            </a:lvl9pPr>
          </a:lstStyle>
          <a:p>
            <a:endParaRPr/>
          </a:p>
        </p:txBody>
      </p:sp>
      <p:grpSp>
        <p:nvGrpSpPr>
          <p:cNvPr id="79" name="Google Shape;79;p27"/>
          <p:cNvGrpSpPr/>
          <p:nvPr/>
        </p:nvGrpSpPr>
        <p:grpSpPr>
          <a:xfrm>
            <a:off x="7500699" y="-931787"/>
            <a:ext cx="2748480" cy="3183137"/>
            <a:chOff x="7500699" y="-931787"/>
            <a:chExt cx="2748480" cy="3183137"/>
          </a:xfrm>
        </p:grpSpPr>
        <p:pic>
          <p:nvPicPr>
            <p:cNvPr id="80" name="Google Shape;80;p27"/>
            <p:cNvPicPr preferRelativeResize="0"/>
            <p:nvPr/>
          </p:nvPicPr>
          <p:blipFill rotWithShape="1">
            <a:blip r:embed="rId2">
              <a:alphaModFix/>
            </a:blip>
            <a:srcRect/>
            <a:stretch/>
          </p:blipFill>
          <p:spPr>
            <a:xfrm rot="10800000" flipH="1">
              <a:off x="7500699" y="-931787"/>
              <a:ext cx="2420376" cy="2383207"/>
            </a:xfrm>
            <a:prstGeom prst="rect">
              <a:avLst/>
            </a:prstGeom>
            <a:noFill/>
            <a:ln>
              <a:noFill/>
            </a:ln>
          </p:spPr>
        </p:pic>
        <p:sp>
          <p:nvSpPr>
            <p:cNvPr id="81" name="Google Shape;81;p27"/>
            <p:cNvSpPr/>
            <p:nvPr/>
          </p:nvSpPr>
          <p:spPr>
            <a:xfrm rot="10800000" flipH="1">
              <a:off x="8598583" y="272267"/>
              <a:ext cx="1650596" cy="1979083"/>
            </a:xfrm>
            <a:custGeom>
              <a:avLst/>
              <a:gdLst/>
              <a:ahLst/>
              <a:cxnLst/>
              <a:rect l="l" t="t" r="r" b="b"/>
              <a:pathLst>
                <a:path w="7080" h="8489" extrusionOk="0">
                  <a:moveTo>
                    <a:pt x="5669" y="26"/>
                  </a:moveTo>
                  <a:lnTo>
                    <a:pt x="7053" y="26"/>
                  </a:lnTo>
                  <a:lnTo>
                    <a:pt x="7053" y="1410"/>
                  </a:lnTo>
                  <a:lnTo>
                    <a:pt x="5669" y="1410"/>
                  </a:lnTo>
                  <a:lnTo>
                    <a:pt x="5669" y="26"/>
                  </a:lnTo>
                  <a:moveTo>
                    <a:pt x="7053" y="2821"/>
                  </a:moveTo>
                  <a:lnTo>
                    <a:pt x="5669" y="2821"/>
                  </a:lnTo>
                  <a:lnTo>
                    <a:pt x="5669" y="1437"/>
                  </a:lnTo>
                  <a:lnTo>
                    <a:pt x="7053" y="1437"/>
                  </a:lnTo>
                  <a:lnTo>
                    <a:pt x="7053" y="2821"/>
                  </a:lnTo>
                  <a:moveTo>
                    <a:pt x="7053" y="4232"/>
                  </a:moveTo>
                  <a:lnTo>
                    <a:pt x="5669" y="4232"/>
                  </a:lnTo>
                  <a:lnTo>
                    <a:pt x="5669" y="2847"/>
                  </a:lnTo>
                  <a:lnTo>
                    <a:pt x="7053" y="2847"/>
                  </a:lnTo>
                  <a:lnTo>
                    <a:pt x="7053" y="4232"/>
                  </a:lnTo>
                  <a:moveTo>
                    <a:pt x="7053" y="5642"/>
                  </a:moveTo>
                  <a:lnTo>
                    <a:pt x="5669" y="5642"/>
                  </a:lnTo>
                  <a:lnTo>
                    <a:pt x="5669" y="4258"/>
                  </a:lnTo>
                  <a:lnTo>
                    <a:pt x="7053" y="4258"/>
                  </a:lnTo>
                  <a:lnTo>
                    <a:pt x="7053" y="5642"/>
                  </a:lnTo>
                  <a:moveTo>
                    <a:pt x="7053" y="7052"/>
                  </a:moveTo>
                  <a:lnTo>
                    <a:pt x="5669" y="7052"/>
                  </a:lnTo>
                  <a:lnTo>
                    <a:pt x="5669" y="5669"/>
                  </a:lnTo>
                  <a:lnTo>
                    <a:pt x="7053" y="5669"/>
                  </a:lnTo>
                  <a:lnTo>
                    <a:pt x="7053" y="7052"/>
                  </a:lnTo>
                  <a:moveTo>
                    <a:pt x="7053" y="8463"/>
                  </a:moveTo>
                  <a:lnTo>
                    <a:pt x="5669" y="8463"/>
                  </a:lnTo>
                  <a:lnTo>
                    <a:pt x="5669" y="7079"/>
                  </a:lnTo>
                  <a:lnTo>
                    <a:pt x="7053" y="7079"/>
                  </a:lnTo>
                  <a:lnTo>
                    <a:pt x="7053" y="8463"/>
                  </a:lnTo>
                  <a:moveTo>
                    <a:pt x="5642" y="8463"/>
                  </a:moveTo>
                  <a:lnTo>
                    <a:pt x="4258" y="8463"/>
                  </a:lnTo>
                  <a:lnTo>
                    <a:pt x="4258" y="7079"/>
                  </a:lnTo>
                  <a:lnTo>
                    <a:pt x="5642" y="7079"/>
                  </a:lnTo>
                  <a:lnTo>
                    <a:pt x="5642" y="8463"/>
                  </a:lnTo>
                  <a:moveTo>
                    <a:pt x="4232" y="8463"/>
                  </a:moveTo>
                  <a:lnTo>
                    <a:pt x="2848" y="8463"/>
                  </a:lnTo>
                  <a:lnTo>
                    <a:pt x="2848" y="7079"/>
                  </a:lnTo>
                  <a:lnTo>
                    <a:pt x="4232" y="7079"/>
                  </a:lnTo>
                  <a:lnTo>
                    <a:pt x="4232" y="8463"/>
                  </a:lnTo>
                  <a:moveTo>
                    <a:pt x="2822" y="8463"/>
                  </a:moveTo>
                  <a:lnTo>
                    <a:pt x="1438" y="8463"/>
                  </a:lnTo>
                  <a:lnTo>
                    <a:pt x="1438" y="7079"/>
                  </a:lnTo>
                  <a:lnTo>
                    <a:pt x="2822" y="7079"/>
                  </a:lnTo>
                  <a:lnTo>
                    <a:pt x="2822" y="8463"/>
                  </a:lnTo>
                  <a:moveTo>
                    <a:pt x="1411" y="8463"/>
                  </a:moveTo>
                  <a:lnTo>
                    <a:pt x="27" y="8463"/>
                  </a:lnTo>
                  <a:lnTo>
                    <a:pt x="27" y="7079"/>
                  </a:lnTo>
                  <a:lnTo>
                    <a:pt x="1411" y="7079"/>
                  </a:lnTo>
                  <a:lnTo>
                    <a:pt x="1411" y="8463"/>
                  </a:lnTo>
                  <a:moveTo>
                    <a:pt x="27" y="5669"/>
                  </a:moveTo>
                  <a:lnTo>
                    <a:pt x="1411" y="5669"/>
                  </a:lnTo>
                  <a:lnTo>
                    <a:pt x="1411" y="7052"/>
                  </a:lnTo>
                  <a:lnTo>
                    <a:pt x="27" y="7052"/>
                  </a:lnTo>
                  <a:lnTo>
                    <a:pt x="27" y="5669"/>
                  </a:lnTo>
                  <a:moveTo>
                    <a:pt x="27" y="4258"/>
                  </a:moveTo>
                  <a:lnTo>
                    <a:pt x="1411" y="4258"/>
                  </a:lnTo>
                  <a:lnTo>
                    <a:pt x="1411" y="5642"/>
                  </a:lnTo>
                  <a:lnTo>
                    <a:pt x="27" y="5642"/>
                  </a:lnTo>
                  <a:lnTo>
                    <a:pt x="27" y="4258"/>
                  </a:lnTo>
                  <a:moveTo>
                    <a:pt x="27" y="2847"/>
                  </a:moveTo>
                  <a:lnTo>
                    <a:pt x="1411" y="2847"/>
                  </a:lnTo>
                  <a:lnTo>
                    <a:pt x="1411" y="4232"/>
                  </a:lnTo>
                  <a:lnTo>
                    <a:pt x="27" y="4232"/>
                  </a:lnTo>
                  <a:lnTo>
                    <a:pt x="27" y="2847"/>
                  </a:lnTo>
                  <a:moveTo>
                    <a:pt x="27" y="1437"/>
                  </a:moveTo>
                  <a:lnTo>
                    <a:pt x="1411" y="1437"/>
                  </a:lnTo>
                  <a:lnTo>
                    <a:pt x="1411" y="2821"/>
                  </a:lnTo>
                  <a:lnTo>
                    <a:pt x="27" y="2821"/>
                  </a:lnTo>
                  <a:lnTo>
                    <a:pt x="27" y="1437"/>
                  </a:lnTo>
                  <a:moveTo>
                    <a:pt x="27" y="26"/>
                  </a:moveTo>
                  <a:lnTo>
                    <a:pt x="1411" y="26"/>
                  </a:lnTo>
                  <a:lnTo>
                    <a:pt x="1411" y="1410"/>
                  </a:lnTo>
                  <a:lnTo>
                    <a:pt x="27" y="1410"/>
                  </a:lnTo>
                  <a:lnTo>
                    <a:pt x="27" y="26"/>
                  </a:lnTo>
                  <a:moveTo>
                    <a:pt x="1438" y="26"/>
                  </a:moveTo>
                  <a:lnTo>
                    <a:pt x="2822" y="26"/>
                  </a:lnTo>
                  <a:lnTo>
                    <a:pt x="2822" y="1410"/>
                  </a:lnTo>
                  <a:lnTo>
                    <a:pt x="1438" y="1410"/>
                  </a:lnTo>
                  <a:lnTo>
                    <a:pt x="1438" y="26"/>
                  </a:lnTo>
                  <a:moveTo>
                    <a:pt x="2848" y="26"/>
                  </a:moveTo>
                  <a:lnTo>
                    <a:pt x="4232" y="26"/>
                  </a:lnTo>
                  <a:lnTo>
                    <a:pt x="4232" y="1410"/>
                  </a:lnTo>
                  <a:lnTo>
                    <a:pt x="2848" y="1410"/>
                  </a:lnTo>
                  <a:lnTo>
                    <a:pt x="2848" y="26"/>
                  </a:lnTo>
                  <a:moveTo>
                    <a:pt x="2848" y="5669"/>
                  </a:moveTo>
                  <a:lnTo>
                    <a:pt x="4232" y="5669"/>
                  </a:lnTo>
                  <a:lnTo>
                    <a:pt x="4232" y="7052"/>
                  </a:lnTo>
                  <a:lnTo>
                    <a:pt x="2848" y="7052"/>
                  </a:lnTo>
                  <a:lnTo>
                    <a:pt x="2848" y="5669"/>
                  </a:lnTo>
                  <a:moveTo>
                    <a:pt x="4232" y="5642"/>
                  </a:moveTo>
                  <a:lnTo>
                    <a:pt x="2848" y="5642"/>
                  </a:lnTo>
                  <a:lnTo>
                    <a:pt x="2848" y="4258"/>
                  </a:lnTo>
                  <a:lnTo>
                    <a:pt x="4232" y="4258"/>
                  </a:lnTo>
                  <a:lnTo>
                    <a:pt x="4232" y="5642"/>
                  </a:lnTo>
                  <a:moveTo>
                    <a:pt x="4232" y="4232"/>
                  </a:moveTo>
                  <a:lnTo>
                    <a:pt x="2848" y="4232"/>
                  </a:lnTo>
                  <a:lnTo>
                    <a:pt x="2848" y="2847"/>
                  </a:lnTo>
                  <a:lnTo>
                    <a:pt x="4232" y="2847"/>
                  </a:lnTo>
                  <a:lnTo>
                    <a:pt x="4232" y="4232"/>
                  </a:lnTo>
                  <a:moveTo>
                    <a:pt x="4232" y="2821"/>
                  </a:moveTo>
                  <a:lnTo>
                    <a:pt x="2848" y="2821"/>
                  </a:lnTo>
                  <a:lnTo>
                    <a:pt x="2848" y="1437"/>
                  </a:lnTo>
                  <a:lnTo>
                    <a:pt x="4232" y="1437"/>
                  </a:lnTo>
                  <a:lnTo>
                    <a:pt x="4232" y="2821"/>
                  </a:lnTo>
                  <a:moveTo>
                    <a:pt x="1438" y="1437"/>
                  </a:moveTo>
                  <a:lnTo>
                    <a:pt x="2822" y="1437"/>
                  </a:lnTo>
                  <a:lnTo>
                    <a:pt x="2822" y="2821"/>
                  </a:lnTo>
                  <a:lnTo>
                    <a:pt x="1438" y="2821"/>
                  </a:lnTo>
                  <a:lnTo>
                    <a:pt x="1438" y="1437"/>
                  </a:lnTo>
                  <a:moveTo>
                    <a:pt x="1438" y="2847"/>
                  </a:moveTo>
                  <a:lnTo>
                    <a:pt x="2822" y="2847"/>
                  </a:lnTo>
                  <a:lnTo>
                    <a:pt x="2822" y="4232"/>
                  </a:lnTo>
                  <a:lnTo>
                    <a:pt x="1438" y="4232"/>
                  </a:lnTo>
                  <a:lnTo>
                    <a:pt x="1438" y="2847"/>
                  </a:lnTo>
                  <a:moveTo>
                    <a:pt x="1438" y="4258"/>
                  </a:moveTo>
                  <a:lnTo>
                    <a:pt x="2822" y="4258"/>
                  </a:lnTo>
                  <a:lnTo>
                    <a:pt x="2822" y="5642"/>
                  </a:lnTo>
                  <a:lnTo>
                    <a:pt x="1438" y="5642"/>
                  </a:lnTo>
                  <a:lnTo>
                    <a:pt x="1438" y="4258"/>
                  </a:lnTo>
                  <a:moveTo>
                    <a:pt x="1438" y="5669"/>
                  </a:moveTo>
                  <a:lnTo>
                    <a:pt x="2822" y="5669"/>
                  </a:lnTo>
                  <a:lnTo>
                    <a:pt x="2822" y="7052"/>
                  </a:lnTo>
                  <a:lnTo>
                    <a:pt x="1438" y="7052"/>
                  </a:lnTo>
                  <a:lnTo>
                    <a:pt x="1438" y="5669"/>
                  </a:lnTo>
                  <a:moveTo>
                    <a:pt x="5642" y="7052"/>
                  </a:moveTo>
                  <a:lnTo>
                    <a:pt x="4258" y="7052"/>
                  </a:lnTo>
                  <a:lnTo>
                    <a:pt x="4258" y="5669"/>
                  </a:lnTo>
                  <a:lnTo>
                    <a:pt x="5642" y="5669"/>
                  </a:lnTo>
                  <a:lnTo>
                    <a:pt x="5642" y="7052"/>
                  </a:lnTo>
                  <a:moveTo>
                    <a:pt x="5642" y="5642"/>
                  </a:moveTo>
                  <a:lnTo>
                    <a:pt x="4258" y="5642"/>
                  </a:lnTo>
                  <a:lnTo>
                    <a:pt x="4258" y="4258"/>
                  </a:lnTo>
                  <a:lnTo>
                    <a:pt x="5642" y="4258"/>
                  </a:lnTo>
                  <a:lnTo>
                    <a:pt x="5642" y="5642"/>
                  </a:lnTo>
                  <a:moveTo>
                    <a:pt x="5642" y="4232"/>
                  </a:moveTo>
                  <a:lnTo>
                    <a:pt x="4258" y="4232"/>
                  </a:lnTo>
                  <a:lnTo>
                    <a:pt x="4258" y="2847"/>
                  </a:lnTo>
                  <a:lnTo>
                    <a:pt x="5642" y="2847"/>
                  </a:lnTo>
                  <a:lnTo>
                    <a:pt x="5642" y="4232"/>
                  </a:lnTo>
                  <a:moveTo>
                    <a:pt x="5642" y="2821"/>
                  </a:moveTo>
                  <a:lnTo>
                    <a:pt x="4258" y="2821"/>
                  </a:lnTo>
                  <a:lnTo>
                    <a:pt x="4258" y="1437"/>
                  </a:lnTo>
                  <a:lnTo>
                    <a:pt x="5642" y="1437"/>
                  </a:lnTo>
                  <a:lnTo>
                    <a:pt x="5642" y="2821"/>
                  </a:lnTo>
                  <a:moveTo>
                    <a:pt x="4258" y="26"/>
                  </a:moveTo>
                  <a:lnTo>
                    <a:pt x="5642" y="26"/>
                  </a:lnTo>
                  <a:lnTo>
                    <a:pt x="5642" y="1410"/>
                  </a:lnTo>
                  <a:lnTo>
                    <a:pt x="4258" y="1410"/>
                  </a:lnTo>
                  <a:lnTo>
                    <a:pt x="4258" y="26"/>
                  </a:lnTo>
                  <a:moveTo>
                    <a:pt x="5669" y="0"/>
                  </a:moveTo>
                  <a:lnTo>
                    <a:pt x="5642" y="0"/>
                  </a:lnTo>
                  <a:lnTo>
                    <a:pt x="4258" y="0"/>
                  </a:lnTo>
                  <a:lnTo>
                    <a:pt x="4232" y="0"/>
                  </a:lnTo>
                  <a:lnTo>
                    <a:pt x="2848" y="0"/>
                  </a:lnTo>
                  <a:lnTo>
                    <a:pt x="2822" y="0"/>
                  </a:lnTo>
                  <a:lnTo>
                    <a:pt x="1438" y="0"/>
                  </a:lnTo>
                  <a:lnTo>
                    <a:pt x="1411" y="0"/>
                  </a:lnTo>
                  <a:lnTo>
                    <a:pt x="0" y="0"/>
                  </a:lnTo>
                  <a:lnTo>
                    <a:pt x="0" y="1410"/>
                  </a:lnTo>
                  <a:lnTo>
                    <a:pt x="0" y="1437"/>
                  </a:lnTo>
                  <a:lnTo>
                    <a:pt x="0" y="2821"/>
                  </a:lnTo>
                  <a:lnTo>
                    <a:pt x="0" y="2847"/>
                  </a:lnTo>
                  <a:lnTo>
                    <a:pt x="0" y="4232"/>
                  </a:lnTo>
                  <a:lnTo>
                    <a:pt x="0" y="4258"/>
                  </a:lnTo>
                  <a:lnTo>
                    <a:pt x="0" y="5642"/>
                  </a:lnTo>
                  <a:lnTo>
                    <a:pt x="0" y="5669"/>
                  </a:lnTo>
                  <a:lnTo>
                    <a:pt x="0" y="7052"/>
                  </a:lnTo>
                  <a:lnTo>
                    <a:pt x="0" y="7079"/>
                  </a:lnTo>
                  <a:lnTo>
                    <a:pt x="0" y="8489"/>
                  </a:lnTo>
                  <a:lnTo>
                    <a:pt x="1411" y="8489"/>
                  </a:lnTo>
                  <a:lnTo>
                    <a:pt x="1438" y="8489"/>
                  </a:lnTo>
                  <a:lnTo>
                    <a:pt x="2822" y="8489"/>
                  </a:lnTo>
                  <a:lnTo>
                    <a:pt x="2848" y="8489"/>
                  </a:lnTo>
                  <a:lnTo>
                    <a:pt x="4232" y="8489"/>
                  </a:lnTo>
                  <a:lnTo>
                    <a:pt x="4258" y="8489"/>
                  </a:lnTo>
                  <a:lnTo>
                    <a:pt x="5642" y="8489"/>
                  </a:lnTo>
                  <a:lnTo>
                    <a:pt x="5669" y="8489"/>
                  </a:lnTo>
                  <a:lnTo>
                    <a:pt x="7080" y="8489"/>
                  </a:lnTo>
                  <a:lnTo>
                    <a:pt x="7080" y="7079"/>
                  </a:lnTo>
                  <a:lnTo>
                    <a:pt x="7080" y="7052"/>
                  </a:lnTo>
                  <a:lnTo>
                    <a:pt x="7080" y="5669"/>
                  </a:lnTo>
                  <a:lnTo>
                    <a:pt x="7080" y="5642"/>
                  </a:lnTo>
                  <a:lnTo>
                    <a:pt x="7080" y="4258"/>
                  </a:lnTo>
                  <a:lnTo>
                    <a:pt x="7080" y="4232"/>
                  </a:lnTo>
                  <a:lnTo>
                    <a:pt x="7080" y="2847"/>
                  </a:lnTo>
                  <a:lnTo>
                    <a:pt x="7080" y="2821"/>
                  </a:lnTo>
                  <a:lnTo>
                    <a:pt x="7080" y="1437"/>
                  </a:lnTo>
                  <a:lnTo>
                    <a:pt x="7080" y="1410"/>
                  </a:lnTo>
                  <a:lnTo>
                    <a:pt x="7080" y="0"/>
                  </a:lnTo>
                  <a:lnTo>
                    <a:pt x="5669" y="0"/>
                  </a:ln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45000" rIns="90000" bIns="450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grpSp>
      <p:grpSp>
        <p:nvGrpSpPr>
          <p:cNvPr id="82" name="Google Shape;82;p27"/>
          <p:cNvGrpSpPr/>
          <p:nvPr/>
        </p:nvGrpSpPr>
        <p:grpSpPr>
          <a:xfrm>
            <a:off x="6590648" y="4056188"/>
            <a:ext cx="2655126" cy="1714399"/>
            <a:chOff x="6590648" y="4056188"/>
            <a:chExt cx="2655126" cy="1714399"/>
          </a:xfrm>
        </p:grpSpPr>
        <p:grpSp>
          <p:nvGrpSpPr>
            <p:cNvPr id="83" name="Google Shape;83;p27"/>
            <p:cNvGrpSpPr/>
            <p:nvPr/>
          </p:nvGrpSpPr>
          <p:grpSpPr>
            <a:xfrm rot="10800000" flipH="1">
              <a:off x="6590648" y="4787322"/>
              <a:ext cx="1282610" cy="489908"/>
              <a:chOff x="2698560" y="4630320"/>
              <a:chExt cx="1732320" cy="661680"/>
            </a:xfrm>
          </p:grpSpPr>
          <p:sp>
            <p:nvSpPr>
              <p:cNvPr id="84" name="Google Shape;84;p27"/>
              <p:cNvSpPr/>
              <p:nvPr/>
            </p:nvSpPr>
            <p:spPr>
              <a:xfrm>
                <a:off x="2698560" y="4630320"/>
                <a:ext cx="66960" cy="67680"/>
              </a:xfrm>
              <a:custGeom>
                <a:avLst/>
                <a:gdLst/>
                <a:ahLst/>
                <a:cxnLst/>
                <a:rect l="l" t="t" r="r" b="b"/>
                <a:pathLst>
                  <a:path w="186" h="188" extrusionOk="0">
                    <a:moveTo>
                      <a:pt x="186" y="94"/>
                    </a:moveTo>
                    <a:cubicBezTo>
                      <a:pt x="186" y="146"/>
                      <a:pt x="144" y="188"/>
                      <a:pt x="93" y="188"/>
                    </a:cubicBezTo>
                    <a:cubicBezTo>
                      <a:pt x="42" y="188"/>
                      <a:pt x="0" y="146"/>
                      <a:pt x="0" y="94"/>
                    </a:cubicBezTo>
                    <a:cubicBezTo>
                      <a:pt x="0" y="42"/>
                      <a:pt x="42" y="0"/>
                      <a:pt x="93" y="0"/>
                    </a:cubicBezTo>
                    <a:cubicBezTo>
                      <a:pt x="144" y="0"/>
                      <a:pt x="186" y="42"/>
                      <a:pt x="186"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85" name="Google Shape;85;p27"/>
              <p:cNvSpPr/>
              <p:nvPr/>
            </p:nvSpPr>
            <p:spPr>
              <a:xfrm>
                <a:off x="2698560" y="4927320"/>
                <a:ext cx="66960" cy="67680"/>
              </a:xfrm>
              <a:custGeom>
                <a:avLst/>
                <a:gdLst/>
                <a:ahLst/>
                <a:cxnLst/>
                <a:rect l="l" t="t" r="r" b="b"/>
                <a:pathLst>
                  <a:path w="186" h="188" extrusionOk="0">
                    <a:moveTo>
                      <a:pt x="186" y="94"/>
                    </a:moveTo>
                    <a:cubicBezTo>
                      <a:pt x="186" y="146"/>
                      <a:pt x="144" y="188"/>
                      <a:pt x="93" y="188"/>
                    </a:cubicBezTo>
                    <a:cubicBezTo>
                      <a:pt x="42" y="188"/>
                      <a:pt x="0" y="146"/>
                      <a:pt x="0" y="94"/>
                    </a:cubicBezTo>
                    <a:cubicBezTo>
                      <a:pt x="0" y="42"/>
                      <a:pt x="42" y="0"/>
                      <a:pt x="93" y="0"/>
                    </a:cubicBezTo>
                    <a:cubicBezTo>
                      <a:pt x="144" y="0"/>
                      <a:pt x="186" y="42"/>
                      <a:pt x="186"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86" name="Google Shape;86;p27"/>
              <p:cNvSpPr/>
              <p:nvPr/>
            </p:nvSpPr>
            <p:spPr>
              <a:xfrm>
                <a:off x="2698560" y="5224680"/>
                <a:ext cx="66960" cy="67320"/>
              </a:xfrm>
              <a:custGeom>
                <a:avLst/>
                <a:gdLst/>
                <a:ahLst/>
                <a:cxnLst/>
                <a:rect l="l" t="t" r="r" b="b"/>
                <a:pathLst>
                  <a:path w="186" h="187" extrusionOk="0">
                    <a:moveTo>
                      <a:pt x="186" y="93"/>
                    </a:moveTo>
                    <a:cubicBezTo>
                      <a:pt x="186" y="145"/>
                      <a:pt x="144" y="187"/>
                      <a:pt x="93" y="187"/>
                    </a:cubicBezTo>
                    <a:cubicBezTo>
                      <a:pt x="42" y="187"/>
                      <a:pt x="0" y="145"/>
                      <a:pt x="0" y="93"/>
                    </a:cubicBezTo>
                    <a:cubicBezTo>
                      <a:pt x="0" y="42"/>
                      <a:pt x="42" y="0"/>
                      <a:pt x="93" y="0"/>
                    </a:cubicBezTo>
                    <a:cubicBezTo>
                      <a:pt x="144" y="0"/>
                      <a:pt x="186" y="42"/>
                      <a:pt x="186" y="93"/>
                    </a:cubicBezTo>
                    <a:close/>
                  </a:path>
                </a:pathLst>
              </a:custGeom>
              <a:solidFill>
                <a:schemeClr val="dk1"/>
              </a:solidFill>
              <a:ln>
                <a:noFill/>
              </a:ln>
            </p:spPr>
            <p:txBody>
              <a:bodyPr spcFirstLastPara="1" wrap="square" lIns="90000" tIns="22300" rIns="90000" bIns="223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87" name="Google Shape;87;p27"/>
              <p:cNvSpPr/>
              <p:nvPr/>
            </p:nvSpPr>
            <p:spPr>
              <a:xfrm>
                <a:off x="3114360" y="4630320"/>
                <a:ext cx="67680" cy="67680"/>
              </a:xfrm>
              <a:custGeom>
                <a:avLst/>
                <a:gdLst/>
                <a:ahLst/>
                <a:cxnLst/>
                <a:rect l="l" t="t" r="r" b="b"/>
                <a:pathLst>
                  <a:path w="188" h="188" extrusionOk="0">
                    <a:moveTo>
                      <a:pt x="188" y="94"/>
                    </a:moveTo>
                    <a:cubicBezTo>
                      <a:pt x="188" y="146"/>
                      <a:pt x="146" y="188"/>
                      <a:pt x="94" y="188"/>
                    </a:cubicBezTo>
                    <a:cubicBezTo>
                      <a:pt x="42" y="188"/>
                      <a:pt x="0" y="146"/>
                      <a:pt x="0" y="94"/>
                    </a:cubicBezTo>
                    <a:cubicBezTo>
                      <a:pt x="0" y="42"/>
                      <a:pt x="42" y="0"/>
                      <a:pt x="94" y="0"/>
                    </a:cubicBezTo>
                    <a:cubicBezTo>
                      <a:pt x="146" y="0"/>
                      <a:pt x="188" y="42"/>
                      <a:pt x="188"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88" name="Google Shape;88;p27"/>
              <p:cNvSpPr/>
              <p:nvPr/>
            </p:nvSpPr>
            <p:spPr>
              <a:xfrm>
                <a:off x="3114360" y="4927320"/>
                <a:ext cx="67680" cy="67680"/>
              </a:xfrm>
              <a:custGeom>
                <a:avLst/>
                <a:gdLst/>
                <a:ahLst/>
                <a:cxnLst/>
                <a:rect l="l" t="t" r="r" b="b"/>
                <a:pathLst>
                  <a:path w="188" h="188" extrusionOk="0">
                    <a:moveTo>
                      <a:pt x="188" y="94"/>
                    </a:moveTo>
                    <a:cubicBezTo>
                      <a:pt x="188" y="146"/>
                      <a:pt x="146" y="188"/>
                      <a:pt x="94" y="188"/>
                    </a:cubicBezTo>
                    <a:cubicBezTo>
                      <a:pt x="42" y="188"/>
                      <a:pt x="0" y="146"/>
                      <a:pt x="0" y="94"/>
                    </a:cubicBezTo>
                    <a:cubicBezTo>
                      <a:pt x="0" y="42"/>
                      <a:pt x="42" y="0"/>
                      <a:pt x="94" y="0"/>
                    </a:cubicBezTo>
                    <a:cubicBezTo>
                      <a:pt x="146" y="0"/>
                      <a:pt x="188" y="42"/>
                      <a:pt x="188"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89" name="Google Shape;89;p27"/>
              <p:cNvSpPr/>
              <p:nvPr/>
            </p:nvSpPr>
            <p:spPr>
              <a:xfrm>
                <a:off x="3114360" y="5224680"/>
                <a:ext cx="67680" cy="67320"/>
              </a:xfrm>
              <a:custGeom>
                <a:avLst/>
                <a:gdLst/>
                <a:ahLst/>
                <a:cxnLst/>
                <a:rect l="l" t="t" r="r" b="b"/>
                <a:pathLst>
                  <a:path w="188" h="187" extrusionOk="0">
                    <a:moveTo>
                      <a:pt x="188" y="93"/>
                    </a:moveTo>
                    <a:cubicBezTo>
                      <a:pt x="188" y="145"/>
                      <a:pt x="146" y="187"/>
                      <a:pt x="94" y="187"/>
                    </a:cubicBezTo>
                    <a:cubicBezTo>
                      <a:pt x="42" y="187"/>
                      <a:pt x="0" y="145"/>
                      <a:pt x="0" y="93"/>
                    </a:cubicBezTo>
                    <a:cubicBezTo>
                      <a:pt x="0" y="42"/>
                      <a:pt x="42" y="0"/>
                      <a:pt x="94" y="0"/>
                    </a:cubicBezTo>
                    <a:cubicBezTo>
                      <a:pt x="146" y="0"/>
                      <a:pt x="188" y="42"/>
                      <a:pt x="188" y="93"/>
                    </a:cubicBezTo>
                    <a:close/>
                  </a:path>
                </a:pathLst>
              </a:custGeom>
              <a:solidFill>
                <a:schemeClr val="dk1"/>
              </a:solidFill>
              <a:ln>
                <a:noFill/>
              </a:ln>
            </p:spPr>
            <p:txBody>
              <a:bodyPr spcFirstLastPara="1" wrap="square" lIns="90000" tIns="22300" rIns="90000" bIns="223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90" name="Google Shape;90;p27"/>
              <p:cNvSpPr/>
              <p:nvPr/>
            </p:nvSpPr>
            <p:spPr>
              <a:xfrm>
                <a:off x="3530880" y="4630320"/>
                <a:ext cx="67320" cy="67680"/>
              </a:xfrm>
              <a:custGeom>
                <a:avLst/>
                <a:gdLst/>
                <a:ahLst/>
                <a:cxnLst/>
                <a:rect l="l" t="t" r="r" b="b"/>
                <a:pathLst>
                  <a:path w="187" h="188" extrusionOk="0">
                    <a:moveTo>
                      <a:pt x="187" y="94"/>
                    </a:moveTo>
                    <a:cubicBezTo>
                      <a:pt x="187" y="146"/>
                      <a:pt x="145" y="188"/>
                      <a:pt x="93" y="188"/>
                    </a:cubicBezTo>
                    <a:cubicBezTo>
                      <a:pt x="42" y="188"/>
                      <a:pt x="0" y="146"/>
                      <a:pt x="0" y="94"/>
                    </a:cubicBezTo>
                    <a:cubicBezTo>
                      <a:pt x="0" y="42"/>
                      <a:pt x="42" y="0"/>
                      <a:pt x="93" y="0"/>
                    </a:cubicBezTo>
                    <a:cubicBezTo>
                      <a:pt x="145" y="0"/>
                      <a:pt x="187" y="42"/>
                      <a:pt x="187"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91" name="Google Shape;91;p27"/>
              <p:cNvSpPr/>
              <p:nvPr/>
            </p:nvSpPr>
            <p:spPr>
              <a:xfrm>
                <a:off x="3530880" y="4927320"/>
                <a:ext cx="67320" cy="67680"/>
              </a:xfrm>
              <a:custGeom>
                <a:avLst/>
                <a:gdLst/>
                <a:ahLst/>
                <a:cxnLst/>
                <a:rect l="l" t="t" r="r" b="b"/>
                <a:pathLst>
                  <a:path w="187" h="188" extrusionOk="0">
                    <a:moveTo>
                      <a:pt x="187" y="94"/>
                    </a:moveTo>
                    <a:cubicBezTo>
                      <a:pt x="187" y="146"/>
                      <a:pt x="145" y="188"/>
                      <a:pt x="93" y="188"/>
                    </a:cubicBezTo>
                    <a:cubicBezTo>
                      <a:pt x="42" y="188"/>
                      <a:pt x="0" y="146"/>
                      <a:pt x="0" y="94"/>
                    </a:cubicBezTo>
                    <a:cubicBezTo>
                      <a:pt x="0" y="42"/>
                      <a:pt x="42" y="0"/>
                      <a:pt x="93" y="0"/>
                    </a:cubicBezTo>
                    <a:cubicBezTo>
                      <a:pt x="145" y="0"/>
                      <a:pt x="187" y="42"/>
                      <a:pt x="187"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92" name="Google Shape;92;p27"/>
              <p:cNvSpPr/>
              <p:nvPr/>
            </p:nvSpPr>
            <p:spPr>
              <a:xfrm>
                <a:off x="3530880" y="5224680"/>
                <a:ext cx="67320" cy="67320"/>
              </a:xfrm>
              <a:custGeom>
                <a:avLst/>
                <a:gdLst/>
                <a:ahLst/>
                <a:cxnLst/>
                <a:rect l="l" t="t" r="r" b="b"/>
                <a:pathLst>
                  <a:path w="187" h="187" extrusionOk="0">
                    <a:moveTo>
                      <a:pt x="187" y="93"/>
                    </a:moveTo>
                    <a:cubicBezTo>
                      <a:pt x="187" y="145"/>
                      <a:pt x="145" y="187"/>
                      <a:pt x="93" y="187"/>
                    </a:cubicBezTo>
                    <a:cubicBezTo>
                      <a:pt x="42" y="187"/>
                      <a:pt x="0" y="145"/>
                      <a:pt x="0" y="93"/>
                    </a:cubicBezTo>
                    <a:cubicBezTo>
                      <a:pt x="0" y="42"/>
                      <a:pt x="42" y="0"/>
                      <a:pt x="93" y="0"/>
                    </a:cubicBezTo>
                    <a:cubicBezTo>
                      <a:pt x="145" y="0"/>
                      <a:pt x="187" y="42"/>
                      <a:pt x="187" y="93"/>
                    </a:cubicBezTo>
                    <a:close/>
                  </a:path>
                </a:pathLst>
              </a:custGeom>
              <a:solidFill>
                <a:schemeClr val="dk1"/>
              </a:solidFill>
              <a:ln>
                <a:noFill/>
              </a:ln>
            </p:spPr>
            <p:txBody>
              <a:bodyPr spcFirstLastPara="1" wrap="square" lIns="90000" tIns="22300" rIns="90000" bIns="223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93" name="Google Shape;93;p27"/>
              <p:cNvSpPr/>
              <p:nvPr/>
            </p:nvSpPr>
            <p:spPr>
              <a:xfrm>
                <a:off x="3947040" y="4630320"/>
                <a:ext cx="67680" cy="67680"/>
              </a:xfrm>
              <a:custGeom>
                <a:avLst/>
                <a:gdLst/>
                <a:ahLst/>
                <a:cxnLst/>
                <a:rect l="l" t="t" r="r" b="b"/>
                <a:pathLst>
                  <a:path w="188" h="188" extrusionOk="0">
                    <a:moveTo>
                      <a:pt x="188" y="94"/>
                    </a:moveTo>
                    <a:cubicBezTo>
                      <a:pt x="188" y="146"/>
                      <a:pt x="146" y="188"/>
                      <a:pt x="94" y="188"/>
                    </a:cubicBezTo>
                    <a:cubicBezTo>
                      <a:pt x="42" y="188"/>
                      <a:pt x="0" y="146"/>
                      <a:pt x="0" y="94"/>
                    </a:cubicBezTo>
                    <a:cubicBezTo>
                      <a:pt x="0" y="42"/>
                      <a:pt x="42" y="0"/>
                      <a:pt x="94" y="0"/>
                    </a:cubicBezTo>
                    <a:cubicBezTo>
                      <a:pt x="146" y="0"/>
                      <a:pt x="188" y="42"/>
                      <a:pt x="188"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94" name="Google Shape;94;p27"/>
              <p:cNvSpPr/>
              <p:nvPr/>
            </p:nvSpPr>
            <p:spPr>
              <a:xfrm>
                <a:off x="3947040" y="4927320"/>
                <a:ext cx="67680" cy="67680"/>
              </a:xfrm>
              <a:custGeom>
                <a:avLst/>
                <a:gdLst/>
                <a:ahLst/>
                <a:cxnLst/>
                <a:rect l="l" t="t" r="r" b="b"/>
                <a:pathLst>
                  <a:path w="188" h="188" extrusionOk="0">
                    <a:moveTo>
                      <a:pt x="188" y="94"/>
                    </a:moveTo>
                    <a:cubicBezTo>
                      <a:pt x="188" y="146"/>
                      <a:pt x="146" y="188"/>
                      <a:pt x="94" y="188"/>
                    </a:cubicBezTo>
                    <a:cubicBezTo>
                      <a:pt x="42" y="188"/>
                      <a:pt x="0" y="146"/>
                      <a:pt x="0" y="94"/>
                    </a:cubicBezTo>
                    <a:cubicBezTo>
                      <a:pt x="0" y="42"/>
                      <a:pt x="42" y="0"/>
                      <a:pt x="94" y="0"/>
                    </a:cubicBezTo>
                    <a:cubicBezTo>
                      <a:pt x="146" y="0"/>
                      <a:pt x="188" y="42"/>
                      <a:pt x="188"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95" name="Google Shape;95;p27"/>
              <p:cNvSpPr/>
              <p:nvPr/>
            </p:nvSpPr>
            <p:spPr>
              <a:xfrm>
                <a:off x="3947040" y="5224680"/>
                <a:ext cx="67680" cy="67320"/>
              </a:xfrm>
              <a:custGeom>
                <a:avLst/>
                <a:gdLst/>
                <a:ahLst/>
                <a:cxnLst/>
                <a:rect l="l" t="t" r="r" b="b"/>
                <a:pathLst>
                  <a:path w="188" h="187" extrusionOk="0">
                    <a:moveTo>
                      <a:pt x="188" y="93"/>
                    </a:moveTo>
                    <a:cubicBezTo>
                      <a:pt x="188" y="145"/>
                      <a:pt x="146" y="187"/>
                      <a:pt x="94" y="187"/>
                    </a:cubicBezTo>
                    <a:cubicBezTo>
                      <a:pt x="42" y="187"/>
                      <a:pt x="0" y="145"/>
                      <a:pt x="0" y="93"/>
                    </a:cubicBezTo>
                    <a:cubicBezTo>
                      <a:pt x="0" y="42"/>
                      <a:pt x="42" y="0"/>
                      <a:pt x="94" y="0"/>
                    </a:cubicBezTo>
                    <a:cubicBezTo>
                      <a:pt x="146" y="0"/>
                      <a:pt x="188" y="42"/>
                      <a:pt x="188" y="93"/>
                    </a:cubicBezTo>
                    <a:close/>
                  </a:path>
                </a:pathLst>
              </a:custGeom>
              <a:solidFill>
                <a:schemeClr val="dk1"/>
              </a:solidFill>
              <a:ln>
                <a:noFill/>
              </a:ln>
            </p:spPr>
            <p:txBody>
              <a:bodyPr spcFirstLastPara="1" wrap="square" lIns="90000" tIns="22300" rIns="90000" bIns="223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96" name="Google Shape;96;p27"/>
              <p:cNvSpPr/>
              <p:nvPr/>
            </p:nvSpPr>
            <p:spPr>
              <a:xfrm>
                <a:off x="4363560" y="4630320"/>
                <a:ext cx="67320" cy="67680"/>
              </a:xfrm>
              <a:custGeom>
                <a:avLst/>
                <a:gdLst/>
                <a:ahLst/>
                <a:cxnLst/>
                <a:rect l="l" t="t" r="r" b="b"/>
                <a:pathLst>
                  <a:path w="187" h="188" extrusionOk="0">
                    <a:moveTo>
                      <a:pt x="187" y="94"/>
                    </a:moveTo>
                    <a:cubicBezTo>
                      <a:pt x="187" y="146"/>
                      <a:pt x="145" y="188"/>
                      <a:pt x="94" y="188"/>
                    </a:cubicBezTo>
                    <a:cubicBezTo>
                      <a:pt x="42" y="188"/>
                      <a:pt x="0" y="146"/>
                      <a:pt x="0" y="94"/>
                    </a:cubicBezTo>
                    <a:cubicBezTo>
                      <a:pt x="0" y="42"/>
                      <a:pt x="42" y="0"/>
                      <a:pt x="94" y="0"/>
                    </a:cubicBezTo>
                    <a:cubicBezTo>
                      <a:pt x="145" y="0"/>
                      <a:pt x="187" y="42"/>
                      <a:pt x="187"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97" name="Google Shape;97;p27"/>
              <p:cNvSpPr/>
              <p:nvPr/>
            </p:nvSpPr>
            <p:spPr>
              <a:xfrm>
                <a:off x="4363560" y="4927320"/>
                <a:ext cx="67320" cy="67680"/>
              </a:xfrm>
              <a:custGeom>
                <a:avLst/>
                <a:gdLst/>
                <a:ahLst/>
                <a:cxnLst/>
                <a:rect l="l" t="t" r="r" b="b"/>
                <a:pathLst>
                  <a:path w="187" h="188" extrusionOk="0">
                    <a:moveTo>
                      <a:pt x="187" y="94"/>
                    </a:moveTo>
                    <a:cubicBezTo>
                      <a:pt x="187" y="146"/>
                      <a:pt x="145" y="188"/>
                      <a:pt x="94" y="188"/>
                    </a:cubicBezTo>
                    <a:cubicBezTo>
                      <a:pt x="42" y="188"/>
                      <a:pt x="0" y="146"/>
                      <a:pt x="0" y="94"/>
                    </a:cubicBezTo>
                    <a:cubicBezTo>
                      <a:pt x="0" y="42"/>
                      <a:pt x="42" y="0"/>
                      <a:pt x="94" y="0"/>
                    </a:cubicBezTo>
                    <a:cubicBezTo>
                      <a:pt x="145" y="0"/>
                      <a:pt x="187" y="42"/>
                      <a:pt x="187"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98" name="Google Shape;98;p27"/>
              <p:cNvSpPr/>
              <p:nvPr/>
            </p:nvSpPr>
            <p:spPr>
              <a:xfrm>
                <a:off x="4363560" y="5224680"/>
                <a:ext cx="67320" cy="67320"/>
              </a:xfrm>
              <a:custGeom>
                <a:avLst/>
                <a:gdLst/>
                <a:ahLst/>
                <a:cxnLst/>
                <a:rect l="l" t="t" r="r" b="b"/>
                <a:pathLst>
                  <a:path w="187" h="187" extrusionOk="0">
                    <a:moveTo>
                      <a:pt x="187" y="93"/>
                    </a:moveTo>
                    <a:cubicBezTo>
                      <a:pt x="187" y="145"/>
                      <a:pt x="145" y="187"/>
                      <a:pt x="94" y="187"/>
                    </a:cubicBezTo>
                    <a:cubicBezTo>
                      <a:pt x="42" y="187"/>
                      <a:pt x="0" y="145"/>
                      <a:pt x="0" y="93"/>
                    </a:cubicBezTo>
                    <a:cubicBezTo>
                      <a:pt x="0" y="42"/>
                      <a:pt x="42" y="0"/>
                      <a:pt x="94" y="0"/>
                    </a:cubicBezTo>
                    <a:cubicBezTo>
                      <a:pt x="145" y="0"/>
                      <a:pt x="187" y="42"/>
                      <a:pt x="187" y="93"/>
                    </a:cubicBezTo>
                    <a:close/>
                  </a:path>
                </a:pathLst>
              </a:custGeom>
              <a:solidFill>
                <a:schemeClr val="dk1"/>
              </a:solidFill>
              <a:ln>
                <a:noFill/>
              </a:ln>
            </p:spPr>
            <p:txBody>
              <a:bodyPr spcFirstLastPara="1" wrap="square" lIns="90000" tIns="22300" rIns="90000" bIns="223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grpSp>
        <p:pic>
          <p:nvPicPr>
            <p:cNvPr id="99" name="Google Shape;99;p27"/>
            <p:cNvPicPr preferRelativeResize="0"/>
            <p:nvPr/>
          </p:nvPicPr>
          <p:blipFill rotWithShape="1">
            <a:blip r:embed="rId3">
              <a:alphaModFix/>
            </a:blip>
            <a:srcRect/>
            <a:stretch/>
          </p:blipFill>
          <p:spPr>
            <a:xfrm rot="6605069" flipH="1">
              <a:off x="7743552" y="4297089"/>
              <a:ext cx="1374719" cy="1232597"/>
            </a:xfrm>
            <a:prstGeom prst="rect">
              <a:avLst/>
            </a:prstGeom>
            <a:noFill/>
            <a:ln>
              <a:noFill/>
            </a:ln>
          </p:spPr>
        </p:pic>
      </p:grpSp>
      <p:pic>
        <p:nvPicPr>
          <p:cNvPr id="100" name="Google Shape;100;p27"/>
          <p:cNvPicPr preferRelativeResize="0"/>
          <p:nvPr/>
        </p:nvPicPr>
        <p:blipFill rotWithShape="1">
          <a:blip r:embed="rId3">
            <a:alphaModFix/>
          </a:blip>
          <a:srcRect/>
          <a:stretch/>
        </p:blipFill>
        <p:spPr>
          <a:xfrm rot="2121208" flipH="1">
            <a:off x="-572374" y="1211076"/>
            <a:ext cx="1374721" cy="1232596"/>
          </a:xfrm>
          <a:prstGeom prst="rect">
            <a:avLst/>
          </a:prstGeom>
          <a:noFill/>
          <a:ln>
            <a:noFill/>
          </a:ln>
        </p:spPr>
      </p:pic>
      <p:grpSp>
        <p:nvGrpSpPr>
          <p:cNvPr id="101" name="Google Shape;101;p27"/>
          <p:cNvGrpSpPr/>
          <p:nvPr/>
        </p:nvGrpSpPr>
        <p:grpSpPr>
          <a:xfrm>
            <a:off x="244857" y="3390108"/>
            <a:ext cx="2075668" cy="2216328"/>
            <a:chOff x="244857" y="3390109"/>
            <a:chExt cx="2075668" cy="2216328"/>
          </a:xfrm>
        </p:grpSpPr>
        <p:pic>
          <p:nvPicPr>
            <p:cNvPr id="102" name="Google Shape;102;p27"/>
            <p:cNvPicPr preferRelativeResize="0"/>
            <p:nvPr/>
          </p:nvPicPr>
          <p:blipFill rotWithShape="1">
            <a:blip r:embed="rId4">
              <a:alphaModFix/>
            </a:blip>
            <a:srcRect/>
            <a:stretch/>
          </p:blipFill>
          <p:spPr>
            <a:xfrm rot="5400000" flipH="1">
              <a:off x="850212" y="4136124"/>
              <a:ext cx="1474027" cy="1466599"/>
            </a:xfrm>
            <a:prstGeom prst="rect">
              <a:avLst/>
            </a:prstGeom>
            <a:noFill/>
            <a:ln>
              <a:noFill/>
            </a:ln>
          </p:spPr>
        </p:pic>
        <p:grpSp>
          <p:nvGrpSpPr>
            <p:cNvPr id="103" name="Google Shape;103;p27"/>
            <p:cNvGrpSpPr/>
            <p:nvPr/>
          </p:nvGrpSpPr>
          <p:grpSpPr>
            <a:xfrm>
              <a:off x="244857" y="3390109"/>
              <a:ext cx="270010" cy="666094"/>
              <a:chOff x="244857" y="2770284"/>
              <a:chExt cx="270010" cy="666094"/>
            </a:xfrm>
          </p:grpSpPr>
          <p:sp>
            <p:nvSpPr>
              <p:cNvPr id="104" name="Google Shape;104;p27"/>
              <p:cNvSpPr/>
              <p:nvPr/>
            </p:nvSpPr>
            <p:spPr>
              <a:xfrm rot="-5400000" flipH="1">
                <a:off x="245124" y="2770017"/>
                <a:ext cx="49577" cy="50110"/>
              </a:xfrm>
              <a:custGeom>
                <a:avLst/>
                <a:gdLst/>
                <a:ahLst/>
                <a:cxnLst/>
                <a:rect l="l" t="t" r="r" b="b"/>
                <a:pathLst>
                  <a:path w="186" h="188" extrusionOk="0">
                    <a:moveTo>
                      <a:pt x="186" y="94"/>
                    </a:moveTo>
                    <a:cubicBezTo>
                      <a:pt x="186" y="146"/>
                      <a:pt x="144" y="188"/>
                      <a:pt x="93" y="188"/>
                    </a:cubicBezTo>
                    <a:cubicBezTo>
                      <a:pt x="42" y="188"/>
                      <a:pt x="0" y="146"/>
                      <a:pt x="0" y="94"/>
                    </a:cubicBezTo>
                    <a:cubicBezTo>
                      <a:pt x="0" y="42"/>
                      <a:pt x="42" y="0"/>
                      <a:pt x="93" y="0"/>
                    </a:cubicBezTo>
                    <a:cubicBezTo>
                      <a:pt x="144" y="0"/>
                      <a:pt x="186" y="42"/>
                      <a:pt x="186"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105" name="Google Shape;105;p27"/>
              <p:cNvSpPr/>
              <p:nvPr/>
            </p:nvSpPr>
            <p:spPr>
              <a:xfrm rot="-5400000" flipH="1">
                <a:off x="465023" y="2770017"/>
                <a:ext cx="49577" cy="50110"/>
              </a:xfrm>
              <a:custGeom>
                <a:avLst/>
                <a:gdLst/>
                <a:ahLst/>
                <a:cxnLst/>
                <a:rect l="l" t="t" r="r" b="b"/>
                <a:pathLst>
                  <a:path w="186" h="188" extrusionOk="0">
                    <a:moveTo>
                      <a:pt x="186" y="94"/>
                    </a:moveTo>
                    <a:cubicBezTo>
                      <a:pt x="186" y="146"/>
                      <a:pt x="144" y="188"/>
                      <a:pt x="93" y="188"/>
                    </a:cubicBezTo>
                    <a:cubicBezTo>
                      <a:pt x="42" y="188"/>
                      <a:pt x="0" y="146"/>
                      <a:pt x="0" y="94"/>
                    </a:cubicBezTo>
                    <a:cubicBezTo>
                      <a:pt x="0" y="42"/>
                      <a:pt x="42" y="0"/>
                      <a:pt x="93" y="0"/>
                    </a:cubicBezTo>
                    <a:cubicBezTo>
                      <a:pt x="144" y="0"/>
                      <a:pt x="186" y="42"/>
                      <a:pt x="186"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106" name="Google Shape;106;p27"/>
              <p:cNvSpPr/>
              <p:nvPr/>
            </p:nvSpPr>
            <p:spPr>
              <a:xfrm rot="-5400000" flipH="1">
                <a:off x="244857" y="3078141"/>
                <a:ext cx="50110" cy="50110"/>
              </a:xfrm>
              <a:custGeom>
                <a:avLst/>
                <a:gdLst/>
                <a:ahLst/>
                <a:cxnLst/>
                <a:rect l="l" t="t" r="r" b="b"/>
                <a:pathLst>
                  <a:path w="188" h="188" extrusionOk="0">
                    <a:moveTo>
                      <a:pt x="188" y="94"/>
                    </a:moveTo>
                    <a:cubicBezTo>
                      <a:pt x="188" y="146"/>
                      <a:pt x="146" y="188"/>
                      <a:pt x="94" y="188"/>
                    </a:cubicBezTo>
                    <a:cubicBezTo>
                      <a:pt x="42" y="188"/>
                      <a:pt x="0" y="146"/>
                      <a:pt x="0" y="94"/>
                    </a:cubicBezTo>
                    <a:cubicBezTo>
                      <a:pt x="0" y="42"/>
                      <a:pt x="42" y="0"/>
                      <a:pt x="94" y="0"/>
                    </a:cubicBezTo>
                    <a:cubicBezTo>
                      <a:pt x="146" y="0"/>
                      <a:pt x="188" y="42"/>
                      <a:pt x="188"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107" name="Google Shape;107;p27"/>
              <p:cNvSpPr/>
              <p:nvPr/>
            </p:nvSpPr>
            <p:spPr>
              <a:xfrm rot="-5400000" flipH="1">
                <a:off x="464756" y="3078141"/>
                <a:ext cx="50110" cy="50110"/>
              </a:xfrm>
              <a:custGeom>
                <a:avLst/>
                <a:gdLst/>
                <a:ahLst/>
                <a:cxnLst/>
                <a:rect l="l" t="t" r="r" b="b"/>
                <a:pathLst>
                  <a:path w="188" h="188" extrusionOk="0">
                    <a:moveTo>
                      <a:pt x="188" y="94"/>
                    </a:moveTo>
                    <a:cubicBezTo>
                      <a:pt x="188" y="146"/>
                      <a:pt x="146" y="188"/>
                      <a:pt x="94" y="188"/>
                    </a:cubicBezTo>
                    <a:cubicBezTo>
                      <a:pt x="42" y="188"/>
                      <a:pt x="0" y="146"/>
                      <a:pt x="0" y="94"/>
                    </a:cubicBezTo>
                    <a:cubicBezTo>
                      <a:pt x="0" y="42"/>
                      <a:pt x="42" y="0"/>
                      <a:pt x="94" y="0"/>
                    </a:cubicBezTo>
                    <a:cubicBezTo>
                      <a:pt x="146" y="0"/>
                      <a:pt x="188" y="42"/>
                      <a:pt x="188"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108" name="Google Shape;108;p27"/>
              <p:cNvSpPr/>
              <p:nvPr/>
            </p:nvSpPr>
            <p:spPr>
              <a:xfrm rot="-5400000" flipH="1">
                <a:off x="244991" y="3386400"/>
                <a:ext cx="49844" cy="50110"/>
              </a:xfrm>
              <a:custGeom>
                <a:avLst/>
                <a:gdLst/>
                <a:ahLst/>
                <a:cxnLst/>
                <a:rect l="l" t="t" r="r" b="b"/>
                <a:pathLst>
                  <a:path w="187" h="188" extrusionOk="0">
                    <a:moveTo>
                      <a:pt x="187" y="94"/>
                    </a:moveTo>
                    <a:cubicBezTo>
                      <a:pt x="187" y="146"/>
                      <a:pt x="145" y="188"/>
                      <a:pt x="93" y="188"/>
                    </a:cubicBezTo>
                    <a:cubicBezTo>
                      <a:pt x="42" y="188"/>
                      <a:pt x="0" y="146"/>
                      <a:pt x="0" y="94"/>
                    </a:cubicBezTo>
                    <a:cubicBezTo>
                      <a:pt x="0" y="42"/>
                      <a:pt x="42" y="0"/>
                      <a:pt x="93" y="0"/>
                    </a:cubicBezTo>
                    <a:cubicBezTo>
                      <a:pt x="145" y="0"/>
                      <a:pt x="187" y="42"/>
                      <a:pt x="187"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109" name="Google Shape;109;p27"/>
              <p:cNvSpPr/>
              <p:nvPr/>
            </p:nvSpPr>
            <p:spPr>
              <a:xfrm rot="-5400000" flipH="1">
                <a:off x="464890" y="3386400"/>
                <a:ext cx="49844" cy="50110"/>
              </a:xfrm>
              <a:custGeom>
                <a:avLst/>
                <a:gdLst/>
                <a:ahLst/>
                <a:cxnLst/>
                <a:rect l="l" t="t" r="r" b="b"/>
                <a:pathLst>
                  <a:path w="187" h="188" extrusionOk="0">
                    <a:moveTo>
                      <a:pt x="187" y="94"/>
                    </a:moveTo>
                    <a:cubicBezTo>
                      <a:pt x="187" y="146"/>
                      <a:pt x="145" y="188"/>
                      <a:pt x="93" y="188"/>
                    </a:cubicBezTo>
                    <a:cubicBezTo>
                      <a:pt x="42" y="188"/>
                      <a:pt x="0" y="146"/>
                      <a:pt x="0" y="94"/>
                    </a:cubicBezTo>
                    <a:cubicBezTo>
                      <a:pt x="0" y="42"/>
                      <a:pt x="42" y="0"/>
                      <a:pt x="93" y="0"/>
                    </a:cubicBezTo>
                    <a:cubicBezTo>
                      <a:pt x="145" y="0"/>
                      <a:pt x="187" y="42"/>
                      <a:pt x="187"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grpSp>
      </p:grpSp>
      <p:grpSp>
        <p:nvGrpSpPr>
          <p:cNvPr id="110" name="Google Shape;110;p27"/>
          <p:cNvGrpSpPr/>
          <p:nvPr/>
        </p:nvGrpSpPr>
        <p:grpSpPr>
          <a:xfrm>
            <a:off x="490964" y="216667"/>
            <a:ext cx="2527886" cy="362995"/>
            <a:chOff x="490964" y="216667"/>
            <a:chExt cx="2527886" cy="362995"/>
          </a:xfrm>
        </p:grpSpPr>
        <p:sp>
          <p:nvSpPr>
            <p:cNvPr id="111" name="Google Shape;111;p27"/>
            <p:cNvSpPr/>
            <p:nvPr/>
          </p:nvSpPr>
          <p:spPr>
            <a:xfrm>
              <a:off x="490964" y="216667"/>
              <a:ext cx="362955" cy="362995"/>
            </a:xfrm>
            <a:custGeom>
              <a:avLst/>
              <a:gdLst/>
              <a:ahLst/>
              <a:cxnLst/>
              <a:rect l="l" t="t" r="r" b="b"/>
              <a:pathLst>
                <a:path w="6420" h="6421" extrusionOk="0">
                  <a:moveTo>
                    <a:pt x="3201" y="0"/>
                  </a:moveTo>
                  <a:lnTo>
                    <a:pt x="3201" y="3202"/>
                  </a:lnTo>
                  <a:lnTo>
                    <a:pt x="0" y="3202"/>
                  </a:lnTo>
                  <a:lnTo>
                    <a:pt x="0" y="3220"/>
                  </a:lnTo>
                  <a:lnTo>
                    <a:pt x="3189" y="3220"/>
                  </a:lnTo>
                  <a:lnTo>
                    <a:pt x="934" y="5475"/>
                  </a:lnTo>
                  <a:lnTo>
                    <a:pt x="946" y="5488"/>
                  </a:lnTo>
                  <a:lnTo>
                    <a:pt x="3201" y="3232"/>
                  </a:lnTo>
                  <a:lnTo>
                    <a:pt x="3201" y="6421"/>
                  </a:lnTo>
                  <a:lnTo>
                    <a:pt x="3218" y="6421"/>
                  </a:lnTo>
                  <a:lnTo>
                    <a:pt x="3218" y="3220"/>
                  </a:lnTo>
                  <a:lnTo>
                    <a:pt x="6420" y="3220"/>
                  </a:lnTo>
                  <a:lnTo>
                    <a:pt x="6420" y="3202"/>
                  </a:lnTo>
                  <a:lnTo>
                    <a:pt x="3230" y="3202"/>
                  </a:lnTo>
                  <a:lnTo>
                    <a:pt x="5486" y="947"/>
                  </a:lnTo>
                  <a:lnTo>
                    <a:pt x="5473" y="935"/>
                  </a:lnTo>
                  <a:lnTo>
                    <a:pt x="3218" y="3190"/>
                  </a:lnTo>
                  <a:lnTo>
                    <a:pt x="3218" y="0"/>
                  </a:lnTo>
                  <a:lnTo>
                    <a:pt x="3201" y="0"/>
                  </a:ln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45000" rIns="90000" bIns="450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112" name="Google Shape;112;p27"/>
            <p:cNvSpPr/>
            <p:nvPr/>
          </p:nvSpPr>
          <p:spPr>
            <a:xfrm>
              <a:off x="1032204" y="216667"/>
              <a:ext cx="362955" cy="362995"/>
            </a:xfrm>
            <a:custGeom>
              <a:avLst/>
              <a:gdLst/>
              <a:ahLst/>
              <a:cxnLst/>
              <a:rect l="l" t="t" r="r" b="b"/>
              <a:pathLst>
                <a:path w="6420" h="6421" extrusionOk="0">
                  <a:moveTo>
                    <a:pt x="3201" y="0"/>
                  </a:moveTo>
                  <a:lnTo>
                    <a:pt x="3201" y="3202"/>
                  </a:lnTo>
                  <a:lnTo>
                    <a:pt x="0" y="3202"/>
                  </a:lnTo>
                  <a:lnTo>
                    <a:pt x="0" y="3220"/>
                  </a:lnTo>
                  <a:lnTo>
                    <a:pt x="3189" y="3220"/>
                  </a:lnTo>
                  <a:lnTo>
                    <a:pt x="934" y="5475"/>
                  </a:lnTo>
                  <a:lnTo>
                    <a:pt x="946" y="5488"/>
                  </a:lnTo>
                  <a:lnTo>
                    <a:pt x="3201" y="3232"/>
                  </a:lnTo>
                  <a:lnTo>
                    <a:pt x="3201" y="6421"/>
                  </a:lnTo>
                  <a:lnTo>
                    <a:pt x="3218" y="6421"/>
                  </a:lnTo>
                  <a:lnTo>
                    <a:pt x="3218" y="3220"/>
                  </a:lnTo>
                  <a:lnTo>
                    <a:pt x="6420" y="3220"/>
                  </a:lnTo>
                  <a:lnTo>
                    <a:pt x="6420" y="3202"/>
                  </a:lnTo>
                  <a:lnTo>
                    <a:pt x="3230" y="3202"/>
                  </a:lnTo>
                  <a:lnTo>
                    <a:pt x="5486" y="947"/>
                  </a:lnTo>
                  <a:lnTo>
                    <a:pt x="5473" y="935"/>
                  </a:lnTo>
                  <a:lnTo>
                    <a:pt x="3218" y="3190"/>
                  </a:lnTo>
                  <a:lnTo>
                    <a:pt x="3218" y="0"/>
                  </a:lnTo>
                  <a:lnTo>
                    <a:pt x="3201" y="0"/>
                  </a:ln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45000" rIns="90000" bIns="450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113" name="Google Shape;113;p27"/>
            <p:cNvSpPr/>
            <p:nvPr/>
          </p:nvSpPr>
          <p:spPr>
            <a:xfrm>
              <a:off x="1573443" y="216667"/>
              <a:ext cx="362955" cy="362995"/>
            </a:xfrm>
            <a:custGeom>
              <a:avLst/>
              <a:gdLst/>
              <a:ahLst/>
              <a:cxnLst/>
              <a:rect l="l" t="t" r="r" b="b"/>
              <a:pathLst>
                <a:path w="6420" h="6421" extrusionOk="0">
                  <a:moveTo>
                    <a:pt x="3201" y="0"/>
                  </a:moveTo>
                  <a:lnTo>
                    <a:pt x="3201" y="3202"/>
                  </a:lnTo>
                  <a:lnTo>
                    <a:pt x="0" y="3202"/>
                  </a:lnTo>
                  <a:lnTo>
                    <a:pt x="0" y="3220"/>
                  </a:lnTo>
                  <a:lnTo>
                    <a:pt x="3189" y="3220"/>
                  </a:lnTo>
                  <a:lnTo>
                    <a:pt x="934" y="5475"/>
                  </a:lnTo>
                  <a:lnTo>
                    <a:pt x="946" y="5488"/>
                  </a:lnTo>
                  <a:lnTo>
                    <a:pt x="3201" y="3232"/>
                  </a:lnTo>
                  <a:lnTo>
                    <a:pt x="3201" y="6421"/>
                  </a:lnTo>
                  <a:lnTo>
                    <a:pt x="3218" y="6421"/>
                  </a:lnTo>
                  <a:lnTo>
                    <a:pt x="3218" y="3220"/>
                  </a:lnTo>
                  <a:lnTo>
                    <a:pt x="6420" y="3220"/>
                  </a:lnTo>
                  <a:lnTo>
                    <a:pt x="6420" y="3202"/>
                  </a:lnTo>
                  <a:lnTo>
                    <a:pt x="3230" y="3202"/>
                  </a:lnTo>
                  <a:lnTo>
                    <a:pt x="5486" y="947"/>
                  </a:lnTo>
                  <a:lnTo>
                    <a:pt x="5473" y="935"/>
                  </a:lnTo>
                  <a:lnTo>
                    <a:pt x="3218" y="3190"/>
                  </a:lnTo>
                  <a:lnTo>
                    <a:pt x="3218" y="0"/>
                  </a:lnTo>
                  <a:lnTo>
                    <a:pt x="3201" y="0"/>
                  </a:ln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45000" rIns="90000" bIns="450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114" name="Google Shape;114;p27"/>
            <p:cNvSpPr/>
            <p:nvPr/>
          </p:nvSpPr>
          <p:spPr>
            <a:xfrm>
              <a:off x="2114669" y="216667"/>
              <a:ext cx="362955" cy="362995"/>
            </a:xfrm>
            <a:custGeom>
              <a:avLst/>
              <a:gdLst/>
              <a:ahLst/>
              <a:cxnLst/>
              <a:rect l="l" t="t" r="r" b="b"/>
              <a:pathLst>
                <a:path w="6420" h="6421" extrusionOk="0">
                  <a:moveTo>
                    <a:pt x="3201" y="0"/>
                  </a:moveTo>
                  <a:lnTo>
                    <a:pt x="3201" y="3202"/>
                  </a:lnTo>
                  <a:lnTo>
                    <a:pt x="0" y="3202"/>
                  </a:lnTo>
                  <a:lnTo>
                    <a:pt x="0" y="3220"/>
                  </a:lnTo>
                  <a:lnTo>
                    <a:pt x="3189" y="3220"/>
                  </a:lnTo>
                  <a:lnTo>
                    <a:pt x="934" y="5475"/>
                  </a:lnTo>
                  <a:lnTo>
                    <a:pt x="946" y="5488"/>
                  </a:lnTo>
                  <a:lnTo>
                    <a:pt x="3201" y="3232"/>
                  </a:lnTo>
                  <a:lnTo>
                    <a:pt x="3201" y="6421"/>
                  </a:lnTo>
                  <a:lnTo>
                    <a:pt x="3218" y="6421"/>
                  </a:lnTo>
                  <a:lnTo>
                    <a:pt x="3218" y="3220"/>
                  </a:lnTo>
                  <a:lnTo>
                    <a:pt x="6420" y="3220"/>
                  </a:lnTo>
                  <a:lnTo>
                    <a:pt x="6420" y="3202"/>
                  </a:lnTo>
                  <a:lnTo>
                    <a:pt x="3230" y="3202"/>
                  </a:lnTo>
                  <a:lnTo>
                    <a:pt x="5486" y="947"/>
                  </a:lnTo>
                  <a:lnTo>
                    <a:pt x="5473" y="935"/>
                  </a:lnTo>
                  <a:lnTo>
                    <a:pt x="3218" y="3190"/>
                  </a:lnTo>
                  <a:lnTo>
                    <a:pt x="3218" y="0"/>
                  </a:lnTo>
                  <a:lnTo>
                    <a:pt x="3201" y="0"/>
                  </a:ln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45000" rIns="90000" bIns="450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115" name="Google Shape;115;p27"/>
            <p:cNvSpPr/>
            <p:nvPr/>
          </p:nvSpPr>
          <p:spPr>
            <a:xfrm>
              <a:off x="2655895" y="216667"/>
              <a:ext cx="362955" cy="362995"/>
            </a:xfrm>
            <a:custGeom>
              <a:avLst/>
              <a:gdLst/>
              <a:ahLst/>
              <a:cxnLst/>
              <a:rect l="l" t="t" r="r" b="b"/>
              <a:pathLst>
                <a:path w="6420" h="6421" extrusionOk="0">
                  <a:moveTo>
                    <a:pt x="3201" y="0"/>
                  </a:moveTo>
                  <a:lnTo>
                    <a:pt x="3201" y="3202"/>
                  </a:lnTo>
                  <a:lnTo>
                    <a:pt x="0" y="3202"/>
                  </a:lnTo>
                  <a:lnTo>
                    <a:pt x="0" y="3220"/>
                  </a:lnTo>
                  <a:lnTo>
                    <a:pt x="3189" y="3220"/>
                  </a:lnTo>
                  <a:lnTo>
                    <a:pt x="934" y="5475"/>
                  </a:lnTo>
                  <a:lnTo>
                    <a:pt x="946" y="5488"/>
                  </a:lnTo>
                  <a:lnTo>
                    <a:pt x="3201" y="3232"/>
                  </a:lnTo>
                  <a:lnTo>
                    <a:pt x="3201" y="6421"/>
                  </a:lnTo>
                  <a:lnTo>
                    <a:pt x="3218" y="6421"/>
                  </a:lnTo>
                  <a:lnTo>
                    <a:pt x="3218" y="3220"/>
                  </a:lnTo>
                  <a:lnTo>
                    <a:pt x="6420" y="3220"/>
                  </a:lnTo>
                  <a:lnTo>
                    <a:pt x="6420" y="3202"/>
                  </a:lnTo>
                  <a:lnTo>
                    <a:pt x="3230" y="3202"/>
                  </a:lnTo>
                  <a:lnTo>
                    <a:pt x="5486" y="947"/>
                  </a:lnTo>
                  <a:lnTo>
                    <a:pt x="5473" y="935"/>
                  </a:lnTo>
                  <a:lnTo>
                    <a:pt x="3218" y="3190"/>
                  </a:lnTo>
                  <a:lnTo>
                    <a:pt x="3218" y="0"/>
                  </a:lnTo>
                  <a:lnTo>
                    <a:pt x="3201" y="0"/>
                  </a:ln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45000" rIns="90000" bIns="450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gr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Title and two columns" type="twoColTx">
  <p:cSld name="TITLE_AND_TWO_COLUMNS">
    <p:bg>
      <p:bgPr>
        <a:solidFill>
          <a:schemeClr val="dk2"/>
        </a:solidFill>
        <a:effectLst/>
      </p:bgPr>
    </p:bg>
    <p:spTree>
      <p:nvGrpSpPr>
        <p:cNvPr id="1" name="Shape 116"/>
        <p:cNvGrpSpPr/>
        <p:nvPr/>
      </p:nvGrpSpPr>
      <p:grpSpPr>
        <a:xfrm>
          <a:off x="0" y="0"/>
          <a:ext cx="0" cy="0"/>
          <a:chOff x="0" y="0"/>
          <a:chExt cx="0" cy="0"/>
        </a:xfrm>
      </p:grpSpPr>
      <p:sp>
        <p:nvSpPr>
          <p:cNvPr id="117" name="Google Shape;117;p28"/>
          <p:cNvSpPr txBox="1">
            <a:spLocks noGrp="1"/>
          </p:cNvSpPr>
          <p:nvPr>
            <p:ph type="title"/>
          </p:nvPr>
        </p:nvSpPr>
        <p:spPr>
          <a:xfrm>
            <a:off x="713100" y="542613"/>
            <a:ext cx="7717800" cy="572700"/>
          </a:xfrm>
          <a:prstGeom prst="rect">
            <a:avLst/>
          </a:prstGeom>
          <a:noFill/>
          <a:ln>
            <a:noFill/>
          </a:ln>
        </p:spPr>
        <p:txBody>
          <a:bodyPr spcFirstLastPara="1" wrap="square" lIns="91425" tIns="91425" rIns="91425" bIns="91425" anchor="t" anchorCtr="0">
            <a:noAutofit/>
          </a:bodyPr>
          <a:lstStyle>
            <a:lvl1pPr lvl="0" algn="l">
              <a:lnSpc>
                <a:spcPct val="100000"/>
              </a:lnSpc>
              <a:spcBef>
                <a:spcPts val="0"/>
              </a:spcBef>
              <a:spcAft>
                <a:spcPts val="0"/>
              </a:spcAft>
              <a:buSzPts val="2800"/>
              <a:buNone/>
              <a:defRPr/>
            </a:lvl1pPr>
            <a:lvl2pPr lvl="1" algn="l">
              <a:lnSpc>
                <a:spcPct val="100000"/>
              </a:lnSpc>
              <a:spcBef>
                <a:spcPts val="0"/>
              </a:spcBef>
              <a:spcAft>
                <a:spcPts val="0"/>
              </a:spcAft>
              <a:buSzPts val="2800"/>
              <a:buNone/>
              <a:defRPr/>
            </a:lvl2pPr>
            <a:lvl3pPr lvl="2" algn="l">
              <a:lnSpc>
                <a:spcPct val="100000"/>
              </a:lnSpc>
              <a:spcBef>
                <a:spcPts val="0"/>
              </a:spcBef>
              <a:spcAft>
                <a:spcPts val="0"/>
              </a:spcAft>
              <a:buSzPts val="2800"/>
              <a:buNone/>
              <a:defRPr/>
            </a:lvl3pPr>
            <a:lvl4pPr lvl="3" algn="l">
              <a:lnSpc>
                <a:spcPct val="100000"/>
              </a:lnSpc>
              <a:spcBef>
                <a:spcPts val="0"/>
              </a:spcBef>
              <a:spcAft>
                <a:spcPts val="0"/>
              </a:spcAft>
              <a:buSzPts val="2800"/>
              <a:buNone/>
              <a:defRPr/>
            </a:lvl4pPr>
            <a:lvl5pPr lvl="4" algn="l">
              <a:lnSpc>
                <a:spcPct val="100000"/>
              </a:lnSpc>
              <a:spcBef>
                <a:spcPts val="0"/>
              </a:spcBef>
              <a:spcAft>
                <a:spcPts val="0"/>
              </a:spcAft>
              <a:buSzPts val="2800"/>
              <a:buNone/>
              <a:defRPr/>
            </a:lvl5pPr>
            <a:lvl6pPr lvl="5" algn="l">
              <a:lnSpc>
                <a:spcPct val="100000"/>
              </a:lnSpc>
              <a:spcBef>
                <a:spcPts val="0"/>
              </a:spcBef>
              <a:spcAft>
                <a:spcPts val="0"/>
              </a:spcAft>
              <a:buSzPts val="2800"/>
              <a:buNone/>
              <a:defRPr/>
            </a:lvl6pPr>
            <a:lvl7pPr lvl="6" algn="l">
              <a:lnSpc>
                <a:spcPct val="100000"/>
              </a:lnSpc>
              <a:spcBef>
                <a:spcPts val="0"/>
              </a:spcBef>
              <a:spcAft>
                <a:spcPts val="0"/>
              </a:spcAft>
              <a:buSzPts val="2800"/>
              <a:buNone/>
              <a:defRPr/>
            </a:lvl7pPr>
            <a:lvl8pPr lvl="7" algn="l">
              <a:lnSpc>
                <a:spcPct val="100000"/>
              </a:lnSpc>
              <a:spcBef>
                <a:spcPts val="0"/>
              </a:spcBef>
              <a:spcAft>
                <a:spcPts val="0"/>
              </a:spcAft>
              <a:buSzPts val="2800"/>
              <a:buNone/>
              <a:defRPr/>
            </a:lvl8pPr>
            <a:lvl9pPr lvl="8" algn="l">
              <a:lnSpc>
                <a:spcPct val="100000"/>
              </a:lnSpc>
              <a:spcBef>
                <a:spcPts val="0"/>
              </a:spcBef>
              <a:spcAft>
                <a:spcPts val="0"/>
              </a:spcAft>
              <a:buSzPts val="2800"/>
              <a:buNone/>
              <a:defRPr/>
            </a:lvl9pPr>
          </a:lstStyle>
          <a:p>
            <a:endParaRPr/>
          </a:p>
        </p:txBody>
      </p:sp>
      <p:sp>
        <p:nvSpPr>
          <p:cNvPr id="118" name="Google Shape;118;p28"/>
          <p:cNvSpPr txBox="1">
            <a:spLocks noGrp="1"/>
          </p:cNvSpPr>
          <p:nvPr>
            <p:ph type="subTitle" idx="1"/>
          </p:nvPr>
        </p:nvSpPr>
        <p:spPr>
          <a:xfrm>
            <a:off x="1160225" y="2647760"/>
            <a:ext cx="3006000" cy="392400"/>
          </a:xfrm>
          <a:prstGeom prst="rect">
            <a:avLst/>
          </a:prstGeom>
          <a:noFill/>
          <a:ln>
            <a:noFill/>
          </a:ln>
        </p:spPr>
        <p:txBody>
          <a:bodyPr spcFirstLastPara="1" wrap="square" lIns="91425" tIns="91425" rIns="91425" bIns="91425" anchor="b" anchorCtr="0">
            <a:noAutofit/>
          </a:bodyPr>
          <a:lstStyle>
            <a:lvl1pPr lvl="0" algn="ctr">
              <a:lnSpc>
                <a:spcPct val="100000"/>
              </a:lnSpc>
              <a:spcBef>
                <a:spcPts val="0"/>
              </a:spcBef>
              <a:spcAft>
                <a:spcPts val="0"/>
              </a:spcAft>
              <a:buSzPts val="2000"/>
              <a:buFont typeface="Merriweather"/>
              <a:buNone/>
              <a:defRPr sz="2000" b="1">
                <a:solidFill>
                  <a:schemeClr val="dk1"/>
                </a:solidFill>
                <a:latin typeface="Merriweather"/>
                <a:ea typeface="Merriweather"/>
                <a:cs typeface="Merriweather"/>
                <a:sym typeface="Merriweather"/>
              </a:defRPr>
            </a:lvl1pPr>
            <a:lvl2pPr lvl="1" algn="ctr">
              <a:lnSpc>
                <a:spcPct val="100000"/>
              </a:lnSpc>
              <a:spcBef>
                <a:spcPts val="0"/>
              </a:spcBef>
              <a:spcAft>
                <a:spcPts val="0"/>
              </a:spcAft>
              <a:buSzPts val="2000"/>
              <a:buFont typeface="Merriweather"/>
              <a:buNone/>
              <a:defRPr sz="2000" b="1">
                <a:latin typeface="Merriweather"/>
                <a:ea typeface="Merriweather"/>
                <a:cs typeface="Merriweather"/>
                <a:sym typeface="Merriweather"/>
              </a:defRPr>
            </a:lvl2pPr>
            <a:lvl3pPr lvl="2" algn="ctr">
              <a:lnSpc>
                <a:spcPct val="100000"/>
              </a:lnSpc>
              <a:spcBef>
                <a:spcPts val="0"/>
              </a:spcBef>
              <a:spcAft>
                <a:spcPts val="0"/>
              </a:spcAft>
              <a:buSzPts val="2000"/>
              <a:buFont typeface="Merriweather"/>
              <a:buNone/>
              <a:defRPr sz="2000" b="1">
                <a:latin typeface="Merriweather"/>
                <a:ea typeface="Merriweather"/>
                <a:cs typeface="Merriweather"/>
                <a:sym typeface="Merriweather"/>
              </a:defRPr>
            </a:lvl3pPr>
            <a:lvl4pPr lvl="3" algn="ctr">
              <a:lnSpc>
                <a:spcPct val="100000"/>
              </a:lnSpc>
              <a:spcBef>
                <a:spcPts val="0"/>
              </a:spcBef>
              <a:spcAft>
                <a:spcPts val="0"/>
              </a:spcAft>
              <a:buSzPts val="2000"/>
              <a:buFont typeface="Merriweather"/>
              <a:buNone/>
              <a:defRPr sz="2000" b="1">
                <a:latin typeface="Merriweather"/>
                <a:ea typeface="Merriweather"/>
                <a:cs typeface="Merriweather"/>
                <a:sym typeface="Merriweather"/>
              </a:defRPr>
            </a:lvl4pPr>
            <a:lvl5pPr lvl="4" algn="ctr">
              <a:lnSpc>
                <a:spcPct val="100000"/>
              </a:lnSpc>
              <a:spcBef>
                <a:spcPts val="0"/>
              </a:spcBef>
              <a:spcAft>
                <a:spcPts val="0"/>
              </a:spcAft>
              <a:buSzPts val="2000"/>
              <a:buFont typeface="Merriweather"/>
              <a:buNone/>
              <a:defRPr sz="2000" b="1">
                <a:latin typeface="Merriweather"/>
                <a:ea typeface="Merriweather"/>
                <a:cs typeface="Merriweather"/>
                <a:sym typeface="Merriweather"/>
              </a:defRPr>
            </a:lvl5pPr>
            <a:lvl6pPr lvl="5" algn="ctr">
              <a:lnSpc>
                <a:spcPct val="100000"/>
              </a:lnSpc>
              <a:spcBef>
                <a:spcPts val="0"/>
              </a:spcBef>
              <a:spcAft>
                <a:spcPts val="0"/>
              </a:spcAft>
              <a:buSzPts val="2000"/>
              <a:buFont typeface="Merriweather"/>
              <a:buNone/>
              <a:defRPr sz="2000" b="1">
                <a:latin typeface="Merriweather"/>
                <a:ea typeface="Merriweather"/>
                <a:cs typeface="Merriweather"/>
                <a:sym typeface="Merriweather"/>
              </a:defRPr>
            </a:lvl6pPr>
            <a:lvl7pPr lvl="6" algn="ctr">
              <a:lnSpc>
                <a:spcPct val="100000"/>
              </a:lnSpc>
              <a:spcBef>
                <a:spcPts val="0"/>
              </a:spcBef>
              <a:spcAft>
                <a:spcPts val="0"/>
              </a:spcAft>
              <a:buSzPts val="2000"/>
              <a:buFont typeface="Merriweather"/>
              <a:buNone/>
              <a:defRPr sz="2000" b="1">
                <a:latin typeface="Merriweather"/>
                <a:ea typeface="Merriweather"/>
                <a:cs typeface="Merriweather"/>
                <a:sym typeface="Merriweather"/>
              </a:defRPr>
            </a:lvl7pPr>
            <a:lvl8pPr lvl="7" algn="ctr">
              <a:lnSpc>
                <a:spcPct val="100000"/>
              </a:lnSpc>
              <a:spcBef>
                <a:spcPts val="0"/>
              </a:spcBef>
              <a:spcAft>
                <a:spcPts val="0"/>
              </a:spcAft>
              <a:buSzPts val="2000"/>
              <a:buFont typeface="Merriweather"/>
              <a:buNone/>
              <a:defRPr sz="2000" b="1">
                <a:latin typeface="Merriweather"/>
                <a:ea typeface="Merriweather"/>
                <a:cs typeface="Merriweather"/>
                <a:sym typeface="Merriweather"/>
              </a:defRPr>
            </a:lvl8pPr>
            <a:lvl9pPr lvl="8" algn="ctr">
              <a:lnSpc>
                <a:spcPct val="100000"/>
              </a:lnSpc>
              <a:spcBef>
                <a:spcPts val="0"/>
              </a:spcBef>
              <a:spcAft>
                <a:spcPts val="0"/>
              </a:spcAft>
              <a:buSzPts val="2000"/>
              <a:buFont typeface="Merriweather"/>
              <a:buNone/>
              <a:defRPr sz="2000" b="1">
                <a:latin typeface="Merriweather"/>
                <a:ea typeface="Merriweather"/>
                <a:cs typeface="Merriweather"/>
                <a:sym typeface="Merriweather"/>
              </a:defRPr>
            </a:lvl9pPr>
          </a:lstStyle>
          <a:p>
            <a:endParaRPr/>
          </a:p>
        </p:txBody>
      </p:sp>
      <p:sp>
        <p:nvSpPr>
          <p:cNvPr id="119" name="Google Shape;119;p28"/>
          <p:cNvSpPr txBox="1">
            <a:spLocks noGrp="1"/>
          </p:cNvSpPr>
          <p:nvPr>
            <p:ph type="subTitle" idx="2"/>
          </p:nvPr>
        </p:nvSpPr>
        <p:spPr>
          <a:xfrm>
            <a:off x="1160225" y="2997690"/>
            <a:ext cx="3006000" cy="1236300"/>
          </a:xfrm>
          <a:prstGeom prst="rect">
            <a:avLst/>
          </a:prstGeom>
          <a:noFill/>
          <a:ln>
            <a:noFill/>
          </a:ln>
        </p:spPr>
        <p:txBody>
          <a:bodyPr spcFirstLastPara="1" wrap="square" lIns="91425" tIns="91425" rIns="91425" bIns="91425" anchor="t" anchorCtr="0">
            <a:noAutofit/>
          </a:bodyPr>
          <a:lstStyle>
            <a:lvl1pPr lvl="0" algn="ctr">
              <a:lnSpc>
                <a:spcPct val="100000"/>
              </a:lnSpc>
              <a:spcBef>
                <a:spcPts val="0"/>
              </a:spcBef>
              <a:spcAft>
                <a:spcPts val="0"/>
              </a:spcAft>
              <a:buSzPts val="1200"/>
              <a:buNone/>
              <a:defRPr>
                <a:solidFill>
                  <a:schemeClr val="dk1"/>
                </a:solidFill>
              </a:defRPr>
            </a:lvl1pPr>
            <a:lvl2pPr lvl="1" algn="ctr">
              <a:lnSpc>
                <a:spcPct val="100000"/>
              </a:lnSpc>
              <a:spcBef>
                <a:spcPts val="0"/>
              </a:spcBef>
              <a:spcAft>
                <a:spcPts val="0"/>
              </a:spcAft>
              <a:buSzPts val="1200"/>
              <a:buNone/>
              <a:defRPr/>
            </a:lvl2pPr>
            <a:lvl3pPr lvl="2" algn="ctr">
              <a:lnSpc>
                <a:spcPct val="100000"/>
              </a:lnSpc>
              <a:spcBef>
                <a:spcPts val="0"/>
              </a:spcBef>
              <a:spcAft>
                <a:spcPts val="0"/>
              </a:spcAft>
              <a:buSzPts val="1200"/>
              <a:buNone/>
              <a:defRPr/>
            </a:lvl3pPr>
            <a:lvl4pPr lvl="3" algn="ctr">
              <a:lnSpc>
                <a:spcPct val="100000"/>
              </a:lnSpc>
              <a:spcBef>
                <a:spcPts val="0"/>
              </a:spcBef>
              <a:spcAft>
                <a:spcPts val="0"/>
              </a:spcAft>
              <a:buSzPts val="1200"/>
              <a:buNone/>
              <a:defRPr/>
            </a:lvl4pPr>
            <a:lvl5pPr lvl="4" algn="ctr">
              <a:lnSpc>
                <a:spcPct val="100000"/>
              </a:lnSpc>
              <a:spcBef>
                <a:spcPts val="0"/>
              </a:spcBef>
              <a:spcAft>
                <a:spcPts val="0"/>
              </a:spcAft>
              <a:buSzPts val="1200"/>
              <a:buNone/>
              <a:defRPr/>
            </a:lvl5pPr>
            <a:lvl6pPr lvl="5" algn="ctr">
              <a:lnSpc>
                <a:spcPct val="100000"/>
              </a:lnSpc>
              <a:spcBef>
                <a:spcPts val="0"/>
              </a:spcBef>
              <a:spcAft>
                <a:spcPts val="0"/>
              </a:spcAft>
              <a:buSzPts val="1200"/>
              <a:buNone/>
              <a:defRPr/>
            </a:lvl6pPr>
            <a:lvl7pPr lvl="6" algn="ctr">
              <a:lnSpc>
                <a:spcPct val="100000"/>
              </a:lnSpc>
              <a:spcBef>
                <a:spcPts val="0"/>
              </a:spcBef>
              <a:spcAft>
                <a:spcPts val="0"/>
              </a:spcAft>
              <a:buSzPts val="1200"/>
              <a:buNone/>
              <a:defRPr/>
            </a:lvl7pPr>
            <a:lvl8pPr lvl="7" algn="ctr">
              <a:lnSpc>
                <a:spcPct val="100000"/>
              </a:lnSpc>
              <a:spcBef>
                <a:spcPts val="0"/>
              </a:spcBef>
              <a:spcAft>
                <a:spcPts val="0"/>
              </a:spcAft>
              <a:buSzPts val="1200"/>
              <a:buNone/>
              <a:defRPr/>
            </a:lvl8pPr>
            <a:lvl9pPr lvl="8" algn="ctr">
              <a:lnSpc>
                <a:spcPct val="100000"/>
              </a:lnSpc>
              <a:spcBef>
                <a:spcPts val="0"/>
              </a:spcBef>
              <a:spcAft>
                <a:spcPts val="0"/>
              </a:spcAft>
              <a:buSzPts val="1200"/>
              <a:buNone/>
              <a:defRPr/>
            </a:lvl9pPr>
          </a:lstStyle>
          <a:p>
            <a:endParaRPr/>
          </a:p>
        </p:txBody>
      </p:sp>
      <p:sp>
        <p:nvSpPr>
          <p:cNvPr id="120" name="Google Shape;120;p28"/>
          <p:cNvSpPr txBox="1">
            <a:spLocks noGrp="1"/>
          </p:cNvSpPr>
          <p:nvPr>
            <p:ph type="subTitle" idx="3"/>
          </p:nvPr>
        </p:nvSpPr>
        <p:spPr>
          <a:xfrm>
            <a:off x="4977775" y="2647760"/>
            <a:ext cx="3006000" cy="392400"/>
          </a:xfrm>
          <a:prstGeom prst="rect">
            <a:avLst/>
          </a:prstGeom>
          <a:noFill/>
          <a:ln>
            <a:noFill/>
          </a:ln>
        </p:spPr>
        <p:txBody>
          <a:bodyPr spcFirstLastPara="1" wrap="square" lIns="91425" tIns="91425" rIns="91425" bIns="91425" anchor="b" anchorCtr="0">
            <a:noAutofit/>
          </a:bodyPr>
          <a:lstStyle>
            <a:lvl1pPr lvl="0" algn="ctr">
              <a:lnSpc>
                <a:spcPct val="100000"/>
              </a:lnSpc>
              <a:spcBef>
                <a:spcPts val="0"/>
              </a:spcBef>
              <a:spcAft>
                <a:spcPts val="0"/>
              </a:spcAft>
              <a:buSzPts val="2000"/>
              <a:buFont typeface="Merriweather"/>
              <a:buNone/>
              <a:defRPr sz="2000" b="1">
                <a:solidFill>
                  <a:schemeClr val="dk1"/>
                </a:solidFill>
                <a:latin typeface="Merriweather"/>
                <a:ea typeface="Merriweather"/>
                <a:cs typeface="Merriweather"/>
                <a:sym typeface="Merriweather"/>
              </a:defRPr>
            </a:lvl1pPr>
            <a:lvl2pPr lvl="1" algn="ctr">
              <a:lnSpc>
                <a:spcPct val="100000"/>
              </a:lnSpc>
              <a:spcBef>
                <a:spcPts val="0"/>
              </a:spcBef>
              <a:spcAft>
                <a:spcPts val="0"/>
              </a:spcAft>
              <a:buSzPts val="2000"/>
              <a:buFont typeface="Merriweather"/>
              <a:buNone/>
              <a:defRPr sz="2000" b="1">
                <a:latin typeface="Merriweather"/>
                <a:ea typeface="Merriweather"/>
                <a:cs typeface="Merriweather"/>
                <a:sym typeface="Merriweather"/>
              </a:defRPr>
            </a:lvl2pPr>
            <a:lvl3pPr lvl="2" algn="ctr">
              <a:lnSpc>
                <a:spcPct val="100000"/>
              </a:lnSpc>
              <a:spcBef>
                <a:spcPts val="0"/>
              </a:spcBef>
              <a:spcAft>
                <a:spcPts val="0"/>
              </a:spcAft>
              <a:buSzPts val="2000"/>
              <a:buFont typeface="Merriweather"/>
              <a:buNone/>
              <a:defRPr sz="2000" b="1">
                <a:latin typeface="Merriweather"/>
                <a:ea typeface="Merriweather"/>
                <a:cs typeface="Merriweather"/>
                <a:sym typeface="Merriweather"/>
              </a:defRPr>
            </a:lvl3pPr>
            <a:lvl4pPr lvl="3" algn="ctr">
              <a:lnSpc>
                <a:spcPct val="100000"/>
              </a:lnSpc>
              <a:spcBef>
                <a:spcPts val="0"/>
              </a:spcBef>
              <a:spcAft>
                <a:spcPts val="0"/>
              </a:spcAft>
              <a:buSzPts val="2000"/>
              <a:buFont typeface="Merriweather"/>
              <a:buNone/>
              <a:defRPr sz="2000" b="1">
                <a:latin typeface="Merriweather"/>
                <a:ea typeface="Merriweather"/>
                <a:cs typeface="Merriweather"/>
                <a:sym typeface="Merriweather"/>
              </a:defRPr>
            </a:lvl4pPr>
            <a:lvl5pPr lvl="4" algn="ctr">
              <a:lnSpc>
                <a:spcPct val="100000"/>
              </a:lnSpc>
              <a:spcBef>
                <a:spcPts val="0"/>
              </a:spcBef>
              <a:spcAft>
                <a:spcPts val="0"/>
              </a:spcAft>
              <a:buSzPts val="2000"/>
              <a:buFont typeface="Merriweather"/>
              <a:buNone/>
              <a:defRPr sz="2000" b="1">
                <a:latin typeface="Merriweather"/>
                <a:ea typeface="Merriweather"/>
                <a:cs typeface="Merriweather"/>
                <a:sym typeface="Merriweather"/>
              </a:defRPr>
            </a:lvl5pPr>
            <a:lvl6pPr lvl="5" algn="ctr">
              <a:lnSpc>
                <a:spcPct val="100000"/>
              </a:lnSpc>
              <a:spcBef>
                <a:spcPts val="0"/>
              </a:spcBef>
              <a:spcAft>
                <a:spcPts val="0"/>
              </a:spcAft>
              <a:buSzPts val="2000"/>
              <a:buFont typeface="Merriweather"/>
              <a:buNone/>
              <a:defRPr sz="2000" b="1">
                <a:latin typeface="Merriweather"/>
                <a:ea typeface="Merriweather"/>
                <a:cs typeface="Merriweather"/>
                <a:sym typeface="Merriweather"/>
              </a:defRPr>
            </a:lvl6pPr>
            <a:lvl7pPr lvl="6" algn="ctr">
              <a:lnSpc>
                <a:spcPct val="100000"/>
              </a:lnSpc>
              <a:spcBef>
                <a:spcPts val="0"/>
              </a:spcBef>
              <a:spcAft>
                <a:spcPts val="0"/>
              </a:spcAft>
              <a:buSzPts val="2000"/>
              <a:buFont typeface="Merriweather"/>
              <a:buNone/>
              <a:defRPr sz="2000" b="1">
                <a:latin typeface="Merriweather"/>
                <a:ea typeface="Merriweather"/>
                <a:cs typeface="Merriweather"/>
                <a:sym typeface="Merriweather"/>
              </a:defRPr>
            </a:lvl7pPr>
            <a:lvl8pPr lvl="7" algn="ctr">
              <a:lnSpc>
                <a:spcPct val="100000"/>
              </a:lnSpc>
              <a:spcBef>
                <a:spcPts val="0"/>
              </a:spcBef>
              <a:spcAft>
                <a:spcPts val="0"/>
              </a:spcAft>
              <a:buSzPts val="2000"/>
              <a:buFont typeface="Merriweather"/>
              <a:buNone/>
              <a:defRPr sz="2000" b="1">
                <a:latin typeface="Merriweather"/>
                <a:ea typeface="Merriweather"/>
                <a:cs typeface="Merriweather"/>
                <a:sym typeface="Merriweather"/>
              </a:defRPr>
            </a:lvl8pPr>
            <a:lvl9pPr lvl="8" algn="ctr">
              <a:lnSpc>
                <a:spcPct val="100000"/>
              </a:lnSpc>
              <a:spcBef>
                <a:spcPts val="0"/>
              </a:spcBef>
              <a:spcAft>
                <a:spcPts val="0"/>
              </a:spcAft>
              <a:buSzPts val="2000"/>
              <a:buFont typeface="Merriweather"/>
              <a:buNone/>
              <a:defRPr sz="2000" b="1">
                <a:latin typeface="Merriweather"/>
                <a:ea typeface="Merriweather"/>
                <a:cs typeface="Merriweather"/>
                <a:sym typeface="Merriweather"/>
              </a:defRPr>
            </a:lvl9pPr>
          </a:lstStyle>
          <a:p>
            <a:endParaRPr/>
          </a:p>
        </p:txBody>
      </p:sp>
      <p:sp>
        <p:nvSpPr>
          <p:cNvPr id="121" name="Google Shape;121;p28"/>
          <p:cNvSpPr txBox="1">
            <a:spLocks noGrp="1"/>
          </p:cNvSpPr>
          <p:nvPr>
            <p:ph type="subTitle" idx="4"/>
          </p:nvPr>
        </p:nvSpPr>
        <p:spPr>
          <a:xfrm>
            <a:off x="4977775" y="2997690"/>
            <a:ext cx="3006000" cy="1236300"/>
          </a:xfrm>
          <a:prstGeom prst="rect">
            <a:avLst/>
          </a:prstGeom>
          <a:noFill/>
          <a:ln>
            <a:noFill/>
          </a:ln>
        </p:spPr>
        <p:txBody>
          <a:bodyPr spcFirstLastPara="1" wrap="square" lIns="91425" tIns="91425" rIns="91425" bIns="91425" anchor="t" anchorCtr="0">
            <a:noAutofit/>
          </a:bodyPr>
          <a:lstStyle>
            <a:lvl1pPr lvl="0" algn="ctr">
              <a:lnSpc>
                <a:spcPct val="100000"/>
              </a:lnSpc>
              <a:spcBef>
                <a:spcPts val="0"/>
              </a:spcBef>
              <a:spcAft>
                <a:spcPts val="0"/>
              </a:spcAft>
              <a:buSzPts val="1200"/>
              <a:buNone/>
              <a:defRPr>
                <a:solidFill>
                  <a:schemeClr val="dk1"/>
                </a:solidFill>
              </a:defRPr>
            </a:lvl1pPr>
            <a:lvl2pPr lvl="1" algn="ctr">
              <a:lnSpc>
                <a:spcPct val="100000"/>
              </a:lnSpc>
              <a:spcBef>
                <a:spcPts val="0"/>
              </a:spcBef>
              <a:spcAft>
                <a:spcPts val="0"/>
              </a:spcAft>
              <a:buSzPts val="1200"/>
              <a:buNone/>
              <a:defRPr/>
            </a:lvl2pPr>
            <a:lvl3pPr lvl="2" algn="ctr">
              <a:lnSpc>
                <a:spcPct val="100000"/>
              </a:lnSpc>
              <a:spcBef>
                <a:spcPts val="0"/>
              </a:spcBef>
              <a:spcAft>
                <a:spcPts val="0"/>
              </a:spcAft>
              <a:buSzPts val="1200"/>
              <a:buNone/>
              <a:defRPr/>
            </a:lvl3pPr>
            <a:lvl4pPr lvl="3" algn="ctr">
              <a:lnSpc>
                <a:spcPct val="100000"/>
              </a:lnSpc>
              <a:spcBef>
                <a:spcPts val="0"/>
              </a:spcBef>
              <a:spcAft>
                <a:spcPts val="0"/>
              </a:spcAft>
              <a:buSzPts val="1200"/>
              <a:buNone/>
              <a:defRPr/>
            </a:lvl4pPr>
            <a:lvl5pPr lvl="4" algn="ctr">
              <a:lnSpc>
                <a:spcPct val="100000"/>
              </a:lnSpc>
              <a:spcBef>
                <a:spcPts val="0"/>
              </a:spcBef>
              <a:spcAft>
                <a:spcPts val="0"/>
              </a:spcAft>
              <a:buSzPts val="1200"/>
              <a:buNone/>
              <a:defRPr/>
            </a:lvl5pPr>
            <a:lvl6pPr lvl="5" algn="ctr">
              <a:lnSpc>
                <a:spcPct val="100000"/>
              </a:lnSpc>
              <a:spcBef>
                <a:spcPts val="0"/>
              </a:spcBef>
              <a:spcAft>
                <a:spcPts val="0"/>
              </a:spcAft>
              <a:buSzPts val="1200"/>
              <a:buNone/>
              <a:defRPr/>
            </a:lvl6pPr>
            <a:lvl7pPr lvl="6" algn="ctr">
              <a:lnSpc>
                <a:spcPct val="100000"/>
              </a:lnSpc>
              <a:spcBef>
                <a:spcPts val="0"/>
              </a:spcBef>
              <a:spcAft>
                <a:spcPts val="0"/>
              </a:spcAft>
              <a:buSzPts val="1200"/>
              <a:buNone/>
              <a:defRPr/>
            </a:lvl7pPr>
            <a:lvl8pPr lvl="7" algn="ctr">
              <a:lnSpc>
                <a:spcPct val="100000"/>
              </a:lnSpc>
              <a:spcBef>
                <a:spcPts val="0"/>
              </a:spcBef>
              <a:spcAft>
                <a:spcPts val="0"/>
              </a:spcAft>
              <a:buSzPts val="1200"/>
              <a:buNone/>
              <a:defRPr/>
            </a:lvl8pPr>
            <a:lvl9pPr lvl="8" algn="ctr">
              <a:lnSpc>
                <a:spcPct val="100000"/>
              </a:lnSpc>
              <a:spcBef>
                <a:spcPts val="0"/>
              </a:spcBef>
              <a:spcAft>
                <a:spcPts val="0"/>
              </a:spcAft>
              <a:buSzPts val="1200"/>
              <a:buNone/>
              <a:defRPr/>
            </a:lvl9pPr>
          </a:lstStyle>
          <a:p>
            <a:endParaRPr/>
          </a:p>
        </p:txBody>
      </p:sp>
      <p:grpSp>
        <p:nvGrpSpPr>
          <p:cNvPr id="122" name="Google Shape;122;p28"/>
          <p:cNvGrpSpPr/>
          <p:nvPr/>
        </p:nvGrpSpPr>
        <p:grpSpPr>
          <a:xfrm>
            <a:off x="6590648" y="-668354"/>
            <a:ext cx="2655986" cy="1548308"/>
            <a:chOff x="6590648" y="-668354"/>
            <a:chExt cx="2655986" cy="1548308"/>
          </a:xfrm>
        </p:grpSpPr>
        <p:grpSp>
          <p:nvGrpSpPr>
            <p:cNvPr id="123" name="Google Shape;123;p28"/>
            <p:cNvGrpSpPr/>
            <p:nvPr/>
          </p:nvGrpSpPr>
          <p:grpSpPr>
            <a:xfrm>
              <a:off x="6590648" y="-97117"/>
              <a:ext cx="1282610" cy="489908"/>
              <a:chOff x="2698560" y="4630320"/>
              <a:chExt cx="1732320" cy="661680"/>
            </a:xfrm>
          </p:grpSpPr>
          <p:sp>
            <p:nvSpPr>
              <p:cNvPr id="124" name="Google Shape;124;p28"/>
              <p:cNvSpPr/>
              <p:nvPr/>
            </p:nvSpPr>
            <p:spPr>
              <a:xfrm>
                <a:off x="2698560" y="4630320"/>
                <a:ext cx="66960" cy="67680"/>
              </a:xfrm>
              <a:custGeom>
                <a:avLst/>
                <a:gdLst/>
                <a:ahLst/>
                <a:cxnLst/>
                <a:rect l="l" t="t" r="r" b="b"/>
                <a:pathLst>
                  <a:path w="186" h="188" extrusionOk="0">
                    <a:moveTo>
                      <a:pt x="186" y="94"/>
                    </a:moveTo>
                    <a:cubicBezTo>
                      <a:pt x="186" y="146"/>
                      <a:pt x="144" y="188"/>
                      <a:pt x="93" y="188"/>
                    </a:cubicBezTo>
                    <a:cubicBezTo>
                      <a:pt x="42" y="188"/>
                      <a:pt x="0" y="146"/>
                      <a:pt x="0" y="94"/>
                    </a:cubicBezTo>
                    <a:cubicBezTo>
                      <a:pt x="0" y="42"/>
                      <a:pt x="42" y="0"/>
                      <a:pt x="93" y="0"/>
                    </a:cubicBezTo>
                    <a:cubicBezTo>
                      <a:pt x="144" y="0"/>
                      <a:pt x="186" y="42"/>
                      <a:pt x="186"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125" name="Google Shape;125;p28"/>
              <p:cNvSpPr/>
              <p:nvPr/>
            </p:nvSpPr>
            <p:spPr>
              <a:xfrm>
                <a:off x="2698560" y="4927320"/>
                <a:ext cx="66960" cy="67680"/>
              </a:xfrm>
              <a:custGeom>
                <a:avLst/>
                <a:gdLst/>
                <a:ahLst/>
                <a:cxnLst/>
                <a:rect l="l" t="t" r="r" b="b"/>
                <a:pathLst>
                  <a:path w="186" h="188" extrusionOk="0">
                    <a:moveTo>
                      <a:pt x="186" y="94"/>
                    </a:moveTo>
                    <a:cubicBezTo>
                      <a:pt x="186" y="146"/>
                      <a:pt x="144" y="188"/>
                      <a:pt x="93" y="188"/>
                    </a:cubicBezTo>
                    <a:cubicBezTo>
                      <a:pt x="42" y="188"/>
                      <a:pt x="0" y="146"/>
                      <a:pt x="0" y="94"/>
                    </a:cubicBezTo>
                    <a:cubicBezTo>
                      <a:pt x="0" y="42"/>
                      <a:pt x="42" y="0"/>
                      <a:pt x="93" y="0"/>
                    </a:cubicBezTo>
                    <a:cubicBezTo>
                      <a:pt x="144" y="0"/>
                      <a:pt x="186" y="42"/>
                      <a:pt x="186"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126" name="Google Shape;126;p28"/>
              <p:cNvSpPr/>
              <p:nvPr/>
            </p:nvSpPr>
            <p:spPr>
              <a:xfrm>
                <a:off x="2698560" y="5224680"/>
                <a:ext cx="66960" cy="67320"/>
              </a:xfrm>
              <a:custGeom>
                <a:avLst/>
                <a:gdLst/>
                <a:ahLst/>
                <a:cxnLst/>
                <a:rect l="l" t="t" r="r" b="b"/>
                <a:pathLst>
                  <a:path w="186" h="187" extrusionOk="0">
                    <a:moveTo>
                      <a:pt x="186" y="93"/>
                    </a:moveTo>
                    <a:cubicBezTo>
                      <a:pt x="186" y="145"/>
                      <a:pt x="144" y="187"/>
                      <a:pt x="93" y="187"/>
                    </a:cubicBezTo>
                    <a:cubicBezTo>
                      <a:pt x="42" y="187"/>
                      <a:pt x="0" y="145"/>
                      <a:pt x="0" y="93"/>
                    </a:cubicBezTo>
                    <a:cubicBezTo>
                      <a:pt x="0" y="42"/>
                      <a:pt x="42" y="0"/>
                      <a:pt x="93" y="0"/>
                    </a:cubicBezTo>
                    <a:cubicBezTo>
                      <a:pt x="144" y="0"/>
                      <a:pt x="186" y="42"/>
                      <a:pt x="186" y="93"/>
                    </a:cubicBezTo>
                    <a:close/>
                  </a:path>
                </a:pathLst>
              </a:custGeom>
              <a:solidFill>
                <a:schemeClr val="dk1"/>
              </a:solidFill>
              <a:ln>
                <a:noFill/>
              </a:ln>
            </p:spPr>
            <p:txBody>
              <a:bodyPr spcFirstLastPara="1" wrap="square" lIns="90000" tIns="22300" rIns="90000" bIns="223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127" name="Google Shape;127;p28"/>
              <p:cNvSpPr/>
              <p:nvPr/>
            </p:nvSpPr>
            <p:spPr>
              <a:xfrm>
                <a:off x="3114360" y="4630320"/>
                <a:ext cx="67680" cy="67680"/>
              </a:xfrm>
              <a:custGeom>
                <a:avLst/>
                <a:gdLst/>
                <a:ahLst/>
                <a:cxnLst/>
                <a:rect l="l" t="t" r="r" b="b"/>
                <a:pathLst>
                  <a:path w="188" h="188" extrusionOk="0">
                    <a:moveTo>
                      <a:pt x="188" y="94"/>
                    </a:moveTo>
                    <a:cubicBezTo>
                      <a:pt x="188" y="146"/>
                      <a:pt x="146" y="188"/>
                      <a:pt x="94" y="188"/>
                    </a:cubicBezTo>
                    <a:cubicBezTo>
                      <a:pt x="42" y="188"/>
                      <a:pt x="0" y="146"/>
                      <a:pt x="0" y="94"/>
                    </a:cubicBezTo>
                    <a:cubicBezTo>
                      <a:pt x="0" y="42"/>
                      <a:pt x="42" y="0"/>
                      <a:pt x="94" y="0"/>
                    </a:cubicBezTo>
                    <a:cubicBezTo>
                      <a:pt x="146" y="0"/>
                      <a:pt x="188" y="42"/>
                      <a:pt x="188"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128" name="Google Shape;128;p28"/>
              <p:cNvSpPr/>
              <p:nvPr/>
            </p:nvSpPr>
            <p:spPr>
              <a:xfrm>
                <a:off x="3114360" y="4927320"/>
                <a:ext cx="67680" cy="67680"/>
              </a:xfrm>
              <a:custGeom>
                <a:avLst/>
                <a:gdLst/>
                <a:ahLst/>
                <a:cxnLst/>
                <a:rect l="l" t="t" r="r" b="b"/>
                <a:pathLst>
                  <a:path w="188" h="188" extrusionOk="0">
                    <a:moveTo>
                      <a:pt x="188" y="94"/>
                    </a:moveTo>
                    <a:cubicBezTo>
                      <a:pt x="188" y="146"/>
                      <a:pt x="146" y="188"/>
                      <a:pt x="94" y="188"/>
                    </a:cubicBezTo>
                    <a:cubicBezTo>
                      <a:pt x="42" y="188"/>
                      <a:pt x="0" y="146"/>
                      <a:pt x="0" y="94"/>
                    </a:cubicBezTo>
                    <a:cubicBezTo>
                      <a:pt x="0" y="42"/>
                      <a:pt x="42" y="0"/>
                      <a:pt x="94" y="0"/>
                    </a:cubicBezTo>
                    <a:cubicBezTo>
                      <a:pt x="146" y="0"/>
                      <a:pt x="188" y="42"/>
                      <a:pt x="188"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129" name="Google Shape;129;p28"/>
              <p:cNvSpPr/>
              <p:nvPr/>
            </p:nvSpPr>
            <p:spPr>
              <a:xfrm>
                <a:off x="3114360" y="5224680"/>
                <a:ext cx="67680" cy="67320"/>
              </a:xfrm>
              <a:custGeom>
                <a:avLst/>
                <a:gdLst/>
                <a:ahLst/>
                <a:cxnLst/>
                <a:rect l="l" t="t" r="r" b="b"/>
                <a:pathLst>
                  <a:path w="188" h="187" extrusionOk="0">
                    <a:moveTo>
                      <a:pt x="188" y="93"/>
                    </a:moveTo>
                    <a:cubicBezTo>
                      <a:pt x="188" y="145"/>
                      <a:pt x="146" y="187"/>
                      <a:pt x="94" y="187"/>
                    </a:cubicBezTo>
                    <a:cubicBezTo>
                      <a:pt x="42" y="187"/>
                      <a:pt x="0" y="145"/>
                      <a:pt x="0" y="93"/>
                    </a:cubicBezTo>
                    <a:cubicBezTo>
                      <a:pt x="0" y="42"/>
                      <a:pt x="42" y="0"/>
                      <a:pt x="94" y="0"/>
                    </a:cubicBezTo>
                    <a:cubicBezTo>
                      <a:pt x="146" y="0"/>
                      <a:pt x="188" y="42"/>
                      <a:pt x="188" y="93"/>
                    </a:cubicBezTo>
                    <a:close/>
                  </a:path>
                </a:pathLst>
              </a:custGeom>
              <a:solidFill>
                <a:schemeClr val="dk1"/>
              </a:solidFill>
              <a:ln>
                <a:noFill/>
              </a:ln>
            </p:spPr>
            <p:txBody>
              <a:bodyPr spcFirstLastPara="1" wrap="square" lIns="90000" tIns="22300" rIns="90000" bIns="223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130" name="Google Shape;130;p28"/>
              <p:cNvSpPr/>
              <p:nvPr/>
            </p:nvSpPr>
            <p:spPr>
              <a:xfrm>
                <a:off x="3530880" y="4630320"/>
                <a:ext cx="67320" cy="67680"/>
              </a:xfrm>
              <a:custGeom>
                <a:avLst/>
                <a:gdLst/>
                <a:ahLst/>
                <a:cxnLst/>
                <a:rect l="l" t="t" r="r" b="b"/>
                <a:pathLst>
                  <a:path w="187" h="188" extrusionOk="0">
                    <a:moveTo>
                      <a:pt x="187" y="94"/>
                    </a:moveTo>
                    <a:cubicBezTo>
                      <a:pt x="187" y="146"/>
                      <a:pt x="145" y="188"/>
                      <a:pt x="93" y="188"/>
                    </a:cubicBezTo>
                    <a:cubicBezTo>
                      <a:pt x="42" y="188"/>
                      <a:pt x="0" y="146"/>
                      <a:pt x="0" y="94"/>
                    </a:cubicBezTo>
                    <a:cubicBezTo>
                      <a:pt x="0" y="42"/>
                      <a:pt x="42" y="0"/>
                      <a:pt x="93" y="0"/>
                    </a:cubicBezTo>
                    <a:cubicBezTo>
                      <a:pt x="145" y="0"/>
                      <a:pt x="187" y="42"/>
                      <a:pt x="187"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131" name="Google Shape;131;p28"/>
              <p:cNvSpPr/>
              <p:nvPr/>
            </p:nvSpPr>
            <p:spPr>
              <a:xfrm>
                <a:off x="3530880" y="4927320"/>
                <a:ext cx="67320" cy="67680"/>
              </a:xfrm>
              <a:custGeom>
                <a:avLst/>
                <a:gdLst/>
                <a:ahLst/>
                <a:cxnLst/>
                <a:rect l="l" t="t" r="r" b="b"/>
                <a:pathLst>
                  <a:path w="187" h="188" extrusionOk="0">
                    <a:moveTo>
                      <a:pt x="187" y="94"/>
                    </a:moveTo>
                    <a:cubicBezTo>
                      <a:pt x="187" y="146"/>
                      <a:pt x="145" y="188"/>
                      <a:pt x="93" y="188"/>
                    </a:cubicBezTo>
                    <a:cubicBezTo>
                      <a:pt x="42" y="188"/>
                      <a:pt x="0" y="146"/>
                      <a:pt x="0" y="94"/>
                    </a:cubicBezTo>
                    <a:cubicBezTo>
                      <a:pt x="0" y="42"/>
                      <a:pt x="42" y="0"/>
                      <a:pt x="93" y="0"/>
                    </a:cubicBezTo>
                    <a:cubicBezTo>
                      <a:pt x="145" y="0"/>
                      <a:pt x="187" y="42"/>
                      <a:pt x="187"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132" name="Google Shape;132;p28"/>
              <p:cNvSpPr/>
              <p:nvPr/>
            </p:nvSpPr>
            <p:spPr>
              <a:xfrm>
                <a:off x="3530880" y="5224680"/>
                <a:ext cx="67320" cy="67320"/>
              </a:xfrm>
              <a:custGeom>
                <a:avLst/>
                <a:gdLst/>
                <a:ahLst/>
                <a:cxnLst/>
                <a:rect l="l" t="t" r="r" b="b"/>
                <a:pathLst>
                  <a:path w="187" h="187" extrusionOk="0">
                    <a:moveTo>
                      <a:pt x="187" y="93"/>
                    </a:moveTo>
                    <a:cubicBezTo>
                      <a:pt x="187" y="145"/>
                      <a:pt x="145" y="187"/>
                      <a:pt x="93" y="187"/>
                    </a:cubicBezTo>
                    <a:cubicBezTo>
                      <a:pt x="42" y="187"/>
                      <a:pt x="0" y="145"/>
                      <a:pt x="0" y="93"/>
                    </a:cubicBezTo>
                    <a:cubicBezTo>
                      <a:pt x="0" y="42"/>
                      <a:pt x="42" y="0"/>
                      <a:pt x="93" y="0"/>
                    </a:cubicBezTo>
                    <a:cubicBezTo>
                      <a:pt x="145" y="0"/>
                      <a:pt x="187" y="42"/>
                      <a:pt x="187" y="93"/>
                    </a:cubicBezTo>
                    <a:close/>
                  </a:path>
                </a:pathLst>
              </a:custGeom>
              <a:solidFill>
                <a:schemeClr val="dk1"/>
              </a:solidFill>
              <a:ln>
                <a:noFill/>
              </a:ln>
            </p:spPr>
            <p:txBody>
              <a:bodyPr spcFirstLastPara="1" wrap="square" lIns="90000" tIns="22300" rIns="90000" bIns="223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133" name="Google Shape;133;p28"/>
              <p:cNvSpPr/>
              <p:nvPr/>
            </p:nvSpPr>
            <p:spPr>
              <a:xfrm>
                <a:off x="3947040" y="4630320"/>
                <a:ext cx="67680" cy="67680"/>
              </a:xfrm>
              <a:custGeom>
                <a:avLst/>
                <a:gdLst/>
                <a:ahLst/>
                <a:cxnLst/>
                <a:rect l="l" t="t" r="r" b="b"/>
                <a:pathLst>
                  <a:path w="188" h="188" extrusionOk="0">
                    <a:moveTo>
                      <a:pt x="188" y="94"/>
                    </a:moveTo>
                    <a:cubicBezTo>
                      <a:pt x="188" y="146"/>
                      <a:pt x="146" y="188"/>
                      <a:pt x="94" y="188"/>
                    </a:cubicBezTo>
                    <a:cubicBezTo>
                      <a:pt x="42" y="188"/>
                      <a:pt x="0" y="146"/>
                      <a:pt x="0" y="94"/>
                    </a:cubicBezTo>
                    <a:cubicBezTo>
                      <a:pt x="0" y="42"/>
                      <a:pt x="42" y="0"/>
                      <a:pt x="94" y="0"/>
                    </a:cubicBezTo>
                    <a:cubicBezTo>
                      <a:pt x="146" y="0"/>
                      <a:pt x="188" y="42"/>
                      <a:pt x="188"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134" name="Google Shape;134;p28"/>
              <p:cNvSpPr/>
              <p:nvPr/>
            </p:nvSpPr>
            <p:spPr>
              <a:xfrm>
                <a:off x="3947040" y="4927320"/>
                <a:ext cx="67680" cy="67680"/>
              </a:xfrm>
              <a:custGeom>
                <a:avLst/>
                <a:gdLst/>
                <a:ahLst/>
                <a:cxnLst/>
                <a:rect l="l" t="t" r="r" b="b"/>
                <a:pathLst>
                  <a:path w="188" h="188" extrusionOk="0">
                    <a:moveTo>
                      <a:pt x="188" y="94"/>
                    </a:moveTo>
                    <a:cubicBezTo>
                      <a:pt x="188" y="146"/>
                      <a:pt x="146" y="188"/>
                      <a:pt x="94" y="188"/>
                    </a:cubicBezTo>
                    <a:cubicBezTo>
                      <a:pt x="42" y="188"/>
                      <a:pt x="0" y="146"/>
                      <a:pt x="0" y="94"/>
                    </a:cubicBezTo>
                    <a:cubicBezTo>
                      <a:pt x="0" y="42"/>
                      <a:pt x="42" y="0"/>
                      <a:pt x="94" y="0"/>
                    </a:cubicBezTo>
                    <a:cubicBezTo>
                      <a:pt x="146" y="0"/>
                      <a:pt x="188" y="42"/>
                      <a:pt x="188"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135" name="Google Shape;135;p28"/>
              <p:cNvSpPr/>
              <p:nvPr/>
            </p:nvSpPr>
            <p:spPr>
              <a:xfrm>
                <a:off x="3947040" y="5224680"/>
                <a:ext cx="67680" cy="67320"/>
              </a:xfrm>
              <a:custGeom>
                <a:avLst/>
                <a:gdLst/>
                <a:ahLst/>
                <a:cxnLst/>
                <a:rect l="l" t="t" r="r" b="b"/>
                <a:pathLst>
                  <a:path w="188" h="187" extrusionOk="0">
                    <a:moveTo>
                      <a:pt x="188" y="93"/>
                    </a:moveTo>
                    <a:cubicBezTo>
                      <a:pt x="188" y="145"/>
                      <a:pt x="146" y="187"/>
                      <a:pt x="94" y="187"/>
                    </a:cubicBezTo>
                    <a:cubicBezTo>
                      <a:pt x="42" y="187"/>
                      <a:pt x="0" y="145"/>
                      <a:pt x="0" y="93"/>
                    </a:cubicBezTo>
                    <a:cubicBezTo>
                      <a:pt x="0" y="42"/>
                      <a:pt x="42" y="0"/>
                      <a:pt x="94" y="0"/>
                    </a:cubicBezTo>
                    <a:cubicBezTo>
                      <a:pt x="146" y="0"/>
                      <a:pt x="188" y="42"/>
                      <a:pt x="188" y="93"/>
                    </a:cubicBezTo>
                    <a:close/>
                  </a:path>
                </a:pathLst>
              </a:custGeom>
              <a:solidFill>
                <a:schemeClr val="dk1"/>
              </a:solidFill>
              <a:ln>
                <a:noFill/>
              </a:ln>
            </p:spPr>
            <p:txBody>
              <a:bodyPr spcFirstLastPara="1" wrap="square" lIns="90000" tIns="22300" rIns="90000" bIns="223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136" name="Google Shape;136;p28"/>
              <p:cNvSpPr/>
              <p:nvPr/>
            </p:nvSpPr>
            <p:spPr>
              <a:xfrm>
                <a:off x="4363560" y="4630320"/>
                <a:ext cx="67320" cy="67680"/>
              </a:xfrm>
              <a:custGeom>
                <a:avLst/>
                <a:gdLst/>
                <a:ahLst/>
                <a:cxnLst/>
                <a:rect l="l" t="t" r="r" b="b"/>
                <a:pathLst>
                  <a:path w="187" h="188" extrusionOk="0">
                    <a:moveTo>
                      <a:pt x="187" y="94"/>
                    </a:moveTo>
                    <a:cubicBezTo>
                      <a:pt x="187" y="146"/>
                      <a:pt x="145" y="188"/>
                      <a:pt x="94" y="188"/>
                    </a:cubicBezTo>
                    <a:cubicBezTo>
                      <a:pt x="42" y="188"/>
                      <a:pt x="0" y="146"/>
                      <a:pt x="0" y="94"/>
                    </a:cubicBezTo>
                    <a:cubicBezTo>
                      <a:pt x="0" y="42"/>
                      <a:pt x="42" y="0"/>
                      <a:pt x="94" y="0"/>
                    </a:cubicBezTo>
                    <a:cubicBezTo>
                      <a:pt x="145" y="0"/>
                      <a:pt x="187" y="42"/>
                      <a:pt x="187"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137" name="Google Shape;137;p28"/>
              <p:cNvSpPr/>
              <p:nvPr/>
            </p:nvSpPr>
            <p:spPr>
              <a:xfrm>
                <a:off x="4363560" y="4927320"/>
                <a:ext cx="67320" cy="67680"/>
              </a:xfrm>
              <a:custGeom>
                <a:avLst/>
                <a:gdLst/>
                <a:ahLst/>
                <a:cxnLst/>
                <a:rect l="l" t="t" r="r" b="b"/>
                <a:pathLst>
                  <a:path w="187" h="188" extrusionOk="0">
                    <a:moveTo>
                      <a:pt x="187" y="94"/>
                    </a:moveTo>
                    <a:cubicBezTo>
                      <a:pt x="187" y="146"/>
                      <a:pt x="145" y="188"/>
                      <a:pt x="94" y="188"/>
                    </a:cubicBezTo>
                    <a:cubicBezTo>
                      <a:pt x="42" y="188"/>
                      <a:pt x="0" y="146"/>
                      <a:pt x="0" y="94"/>
                    </a:cubicBezTo>
                    <a:cubicBezTo>
                      <a:pt x="0" y="42"/>
                      <a:pt x="42" y="0"/>
                      <a:pt x="94" y="0"/>
                    </a:cubicBezTo>
                    <a:cubicBezTo>
                      <a:pt x="145" y="0"/>
                      <a:pt x="187" y="42"/>
                      <a:pt x="187"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138" name="Google Shape;138;p28"/>
              <p:cNvSpPr/>
              <p:nvPr/>
            </p:nvSpPr>
            <p:spPr>
              <a:xfrm>
                <a:off x="4363560" y="5224680"/>
                <a:ext cx="67320" cy="67320"/>
              </a:xfrm>
              <a:custGeom>
                <a:avLst/>
                <a:gdLst/>
                <a:ahLst/>
                <a:cxnLst/>
                <a:rect l="l" t="t" r="r" b="b"/>
                <a:pathLst>
                  <a:path w="187" h="187" extrusionOk="0">
                    <a:moveTo>
                      <a:pt x="187" y="93"/>
                    </a:moveTo>
                    <a:cubicBezTo>
                      <a:pt x="187" y="145"/>
                      <a:pt x="145" y="187"/>
                      <a:pt x="94" y="187"/>
                    </a:cubicBezTo>
                    <a:cubicBezTo>
                      <a:pt x="42" y="187"/>
                      <a:pt x="0" y="145"/>
                      <a:pt x="0" y="93"/>
                    </a:cubicBezTo>
                    <a:cubicBezTo>
                      <a:pt x="0" y="42"/>
                      <a:pt x="42" y="0"/>
                      <a:pt x="94" y="0"/>
                    </a:cubicBezTo>
                    <a:cubicBezTo>
                      <a:pt x="145" y="0"/>
                      <a:pt x="187" y="42"/>
                      <a:pt x="187" y="93"/>
                    </a:cubicBezTo>
                    <a:close/>
                  </a:path>
                </a:pathLst>
              </a:custGeom>
              <a:solidFill>
                <a:schemeClr val="dk1"/>
              </a:solidFill>
              <a:ln>
                <a:noFill/>
              </a:ln>
            </p:spPr>
            <p:txBody>
              <a:bodyPr spcFirstLastPara="1" wrap="square" lIns="90000" tIns="22300" rIns="90000" bIns="223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grpSp>
        <p:pic>
          <p:nvPicPr>
            <p:cNvPr id="139" name="Google Shape;139;p28"/>
            <p:cNvPicPr preferRelativeResize="0"/>
            <p:nvPr/>
          </p:nvPicPr>
          <p:blipFill rotWithShape="1">
            <a:blip r:embed="rId2">
              <a:alphaModFix/>
            </a:blip>
            <a:srcRect/>
            <a:stretch/>
          </p:blipFill>
          <p:spPr>
            <a:xfrm rot="4194920">
              <a:off x="7889946" y="-450795"/>
              <a:ext cx="1241531" cy="1113190"/>
            </a:xfrm>
            <a:prstGeom prst="rect">
              <a:avLst/>
            </a:prstGeom>
            <a:noFill/>
            <a:ln>
              <a:noFill/>
            </a:ln>
          </p:spPr>
        </p:pic>
      </p:grpSp>
      <p:grpSp>
        <p:nvGrpSpPr>
          <p:cNvPr id="140" name="Google Shape;140;p28"/>
          <p:cNvGrpSpPr/>
          <p:nvPr/>
        </p:nvGrpSpPr>
        <p:grpSpPr>
          <a:xfrm>
            <a:off x="8600439" y="3277533"/>
            <a:ext cx="362955" cy="1604595"/>
            <a:chOff x="8600439" y="3277533"/>
            <a:chExt cx="362955" cy="1604595"/>
          </a:xfrm>
        </p:grpSpPr>
        <p:sp>
          <p:nvSpPr>
            <p:cNvPr id="141" name="Google Shape;141;p28"/>
            <p:cNvSpPr/>
            <p:nvPr/>
          </p:nvSpPr>
          <p:spPr>
            <a:xfrm>
              <a:off x="8600439" y="3277533"/>
              <a:ext cx="362955" cy="362995"/>
            </a:xfrm>
            <a:custGeom>
              <a:avLst/>
              <a:gdLst/>
              <a:ahLst/>
              <a:cxnLst/>
              <a:rect l="l" t="t" r="r" b="b"/>
              <a:pathLst>
                <a:path w="6420" h="6421" extrusionOk="0">
                  <a:moveTo>
                    <a:pt x="3201" y="0"/>
                  </a:moveTo>
                  <a:lnTo>
                    <a:pt x="3201" y="3202"/>
                  </a:lnTo>
                  <a:lnTo>
                    <a:pt x="0" y="3202"/>
                  </a:lnTo>
                  <a:lnTo>
                    <a:pt x="0" y="3220"/>
                  </a:lnTo>
                  <a:lnTo>
                    <a:pt x="3189" y="3220"/>
                  </a:lnTo>
                  <a:lnTo>
                    <a:pt x="934" y="5475"/>
                  </a:lnTo>
                  <a:lnTo>
                    <a:pt x="946" y="5488"/>
                  </a:lnTo>
                  <a:lnTo>
                    <a:pt x="3201" y="3232"/>
                  </a:lnTo>
                  <a:lnTo>
                    <a:pt x="3201" y="6421"/>
                  </a:lnTo>
                  <a:lnTo>
                    <a:pt x="3218" y="6421"/>
                  </a:lnTo>
                  <a:lnTo>
                    <a:pt x="3218" y="3220"/>
                  </a:lnTo>
                  <a:lnTo>
                    <a:pt x="6420" y="3220"/>
                  </a:lnTo>
                  <a:lnTo>
                    <a:pt x="6420" y="3202"/>
                  </a:lnTo>
                  <a:lnTo>
                    <a:pt x="3230" y="3202"/>
                  </a:lnTo>
                  <a:lnTo>
                    <a:pt x="5486" y="947"/>
                  </a:lnTo>
                  <a:lnTo>
                    <a:pt x="5473" y="935"/>
                  </a:lnTo>
                  <a:lnTo>
                    <a:pt x="3218" y="3190"/>
                  </a:lnTo>
                  <a:lnTo>
                    <a:pt x="3218" y="0"/>
                  </a:lnTo>
                  <a:lnTo>
                    <a:pt x="3201" y="0"/>
                  </a:ln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45000" rIns="90000" bIns="450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142" name="Google Shape;142;p28"/>
            <p:cNvSpPr/>
            <p:nvPr/>
          </p:nvSpPr>
          <p:spPr>
            <a:xfrm>
              <a:off x="8600439" y="3898333"/>
              <a:ext cx="362955" cy="362995"/>
            </a:xfrm>
            <a:custGeom>
              <a:avLst/>
              <a:gdLst/>
              <a:ahLst/>
              <a:cxnLst/>
              <a:rect l="l" t="t" r="r" b="b"/>
              <a:pathLst>
                <a:path w="6420" h="6421" extrusionOk="0">
                  <a:moveTo>
                    <a:pt x="3201" y="0"/>
                  </a:moveTo>
                  <a:lnTo>
                    <a:pt x="3201" y="3202"/>
                  </a:lnTo>
                  <a:lnTo>
                    <a:pt x="0" y="3202"/>
                  </a:lnTo>
                  <a:lnTo>
                    <a:pt x="0" y="3220"/>
                  </a:lnTo>
                  <a:lnTo>
                    <a:pt x="3189" y="3220"/>
                  </a:lnTo>
                  <a:lnTo>
                    <a:pt x="934" y="5475"/>
                  </a:lnTo>
                  <a:lnTo>
                    <a:pt x="946" y="5488"/>
                  </a:lnTo>
                  <a:lnTo>
                    <a:pt x="3201" y="3232"/>
                  </a:lnTo>
                  <a:lnTo>
                    <a:pt x="3201" y="6421"/>
                  </a:lnTo>
                  <a:lnTo>
                    <a:pt x="3218" y="6421"/>
                  </a:lnTo>
                  <a:lnTo>
                    <a:pt x="3218" y="3220"/>
                  </a:lnTo>
                  <a:lnTo>
                    <a:pt x="6420" y="3220"/>
                  </a:lnTo>
                  <a:lnTo>
                    <a:pt x="6420" y="3202"/>
                  </a:lnTo>
                  <a:lnTo>
                    <a:pt x="3230" y="3202"/>
                  </a:lnTo>
                  <a:lnTo>
                    <a:pt x="5486" y="947"/>
                  </a:lnTo>
                  <a:lnTo>
                    <a:pt x="5473" y="935"/>
                  </a:lnTo>
                  <a:lnTo>
                    <a:pt x="3218" y="3190"/>
                  </a:lnTo>
                  <a:lnTo>
                    <a:pt x="3218" y="0"/>
                  </a:lnTo>
                  <a:lnTo>
                    <a:pt x="3201" y="0"/>
                  </a:ln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45000" rIns="90000" bIns="450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143" name="Google Shape;143;p28"/>
            <p:cNvSpPr/>
            <p:nvPr/>
          </p:nvSpPr>
          <p:spPr>
            <a:xfrm>
              <a:off x="8600439" y="4519133"/>
              <a:ext cx="362955" cy="362995"/>
            </a:xfrm>
            <a:custGeom>
              <a:avLst/>
              <a:gdLst/>
              <a:ahLst/>
              <a:cxnLst/>
              <a:rect l="l" t="t" r="r" b="b"/>
              <a:pathLst>
                <a:path w="6420" h="6421" extrusionOk="0">
                  <a:moveTo>
                    <a:pt x="3201" y="0"/>
                  </a:moveTo>
                  <a:lnTo>
                    <a:pt x="3201" y="3202"/>
                  </a:lnTo>
                  <a:lnTo>
                    <a:pt x="0" y="3202"/>
                  </a:lnTo>
                  <a:lnTo>
                    <a:pt x="0" y="3220"/>
                  </a:lnTo>
                  <a:lnTo>
                    <a:pt x="3189" y="3220"/>
                  </a:lnTo>
                  <a:lnTo>
                    <a:pt x="934" y="5475"/>
                  </a:lnTo>
                  <a:lnTo>
                    <a:pt x="946" y="5488"/>
                  </a:lnTo>
                  <a:lnTo>
                    <a:pt x="3201" y="3232"/>
                  </a:lnTo>
                  <a:lnTo>
                    <a:pt x="3201" y="6421"/>
                  </a:lnTo>
                  <a:lnTo>
                    <a:pt x="3218" y="6421"/>
                  </a:lnTo>
                  <a:lnTo>
                    <a:pt x="3218" y="3220"/>
                  </a:lnTo>
                  <a:lnTo>
                    <a:pt x="6420" y="3220"/>
                  </a:lnTo>
                  <a:lnTo>
                    <a:pt x="6420" y="3202"/>
                  </a:lnTo>
                  <a:lnTo>
                    <a:pt x="3230" y="3202"/>
                  </a:lnTo>
                  <a:lnTo>
                    <a:pt x="5486" y="947"/>
                  </a:lnTo>
                  <a:lnTo>
                    <a:pt x="5473" y="935"/>
                  </a:lnTo>
                  <a:lnTo>
                    <a:pt x="3218" y="3190"/>
                  </a:lnTo>
                  <a:lnTo>
                    <a:pt x="3218" y="0"/>
                  </a:lnTo>
                  <a:lnTo>
                    <a:pt x="3201" y="0"/>
                  </a:ln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45000" rIns="90000" bIns="450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grpSp>
      <p:grpSp>
        <p:nvGrpSpPr>
          <p:cNvPr id="144" name="Google Shape;144;p28"/>
          <p:cNvGrpSpPr/>
          <p:nvPr/>
        </p:nvGrpSpPr>
        <p:grpSpPr>
          <a:xfrm>
            <a:off x="-1143800" y="2984458"/>
            <a:ext cx="2162426" cy="3339167"/>
            <a:chOff x="-1143800" y="2984458"/>
            <a:chExt cx="2162426" cy="3339167"/>
          </a:xfrm>
        </p:grpSpPr>
        <p:pic>
          <p:nvPicPr>
            <p:cNvPr id="145" name="Google Shape;145;p28"/>
            <p:cNvPicPr preferRelativeResize="0"/>
            <p:nvPr/>
          </p:nvPicPr>
          <p:blipFill rotWithShape="1">
            <a:blip r:embed="rId3">
              <a:alphaModFix/>
            </a:blip>
            <a:srcRect/>
            <a:stretch/>
          </p:blipFill>
          <p:spPr>
            <a:xfrm rot="5400000">
              <a:off x="-1160649" y="4144350"/>
              <a:ext cx="2196124" cy="2162426"/>
            </a:xfrm>
            <a:prstGeom prst="rect">
              <a:avLst/>
            </a:prstGeom>
            <a:noFill/>
            <a:ln>
              <a:noFill/>
            </a:ln>
          </p:spPr>
        </p:pic>
        <p:sp>
          <p:nvSpPr>
            <p:cNvPr id="146" name="Google Shape;146;p28"/>
            <p:cNvSpPr/>
            <p:nvPr/>
          </p:nvSpPr>
          <p:spPr>
            <a:xfrm>
              <a:off x="-1129580" y="2984458"/>
              <a:ext cx="1650596" cy="1979083"/>
            </a:xfrm>
            <a:custGeom>
              <a:avLst/>
              <a:gdLst/>
              <a:ahLst/>
              <a:cxnLst/>
              <a:rect l="l" t="t" r="r" b="b"/>
              <a:pathLst>
                <a:path w="7080" h="8489" extrusionOk="0">
                  <a:moveTo>
                    <a:pt x="5669" y="26"/>
                  </a:moveTo>
                  <a:lnTo>
                    <a:pt x="7053" y="26"/>
                  </a:lnTo>
                  <a:lnTo>
                    <a:pt x="7053" y="1410"/>
                  </a:lnTo>
                  <a:lnTo>
                    <a:pt x="5669" y="1410"/>
                  </a:lnTo>
                  <a:lnTo>
                    <a:pt x="5669" y="26"/>
                  </a:lnTo>
                  <a:moveTo>
                    <a:pt x="7053" y="2821"/>
                  </a:moveTo>
                  <a:lnTo>
                    <a:pt x="5669" y="2821"/>
                  </a:lnTo>
                  <a:lnTo>
                    <a:pt x="5669" y="1437"/>
                  </a:lnTo>
                  <a:lnTo>
                    <a:pt x="7053" y="1437"/>
                  </a:lnTo>
                  <a:lnTo>
                    <a:pt x="7053" y="2821"/>
                  </a:lnTo>
                  <a:moveTo>
                    <a:pt x="7053" y="4232"/>
                  </a:moveTo>
                  <a:lnTo>
                    <a:pt x="5669" y="4232"/>
                  </a:lnTo>
                  <a:lnTo>
                    <a:pt x="5669" y="2847"/>
                  </a:lnTo>
                  <a:lnTo>
                    <a:pt x="7053" y="2847"/>
                  </a:lnTo>
                  <a:lnTo>
                    <a:pt x="7053" y="4232"/>
                  </a:lnTo>
                  <a:moveTo>
                    <a:pt x="7053" y="5642"/>
                  </a:moveTo>
                  <a:lnTo>
                    <a:pt x="5669" y="5642"/>
                  </a:lnTo>
                  <a:lnTo>
                    <a:pt x="5669" y="4258"/>
                  </a:lnTo>
                  <a:lnTo>
                    <a:pt x="7053" y="4258"/>
                  </a:lnTo>
                  <a:lnTo>
                    <a:pt x="7053" y="5642"/>
                  </a:lnTo>
                  <a:moveTo>
                    <a:pt x="7053" y="7052"/>
                  </a:moveTo>
                  <a:lnTo>
                    <a:pt x="5669" y="7052"/>
                  </a:lnTo>
                  <a:lnTo>
                    <a:pt x="5669" y="5669"/>
                  </a:lnTo>
                  <a:lnTo>
                    <a:pt x="7053" y="5669"/>
                  </a:lnTo>
                  <a:lnTo>
                    <a:pt x="7053" y="7052"/>
                  </a:lnTo>
                  <a:moveTo>
                    <a:pt x="7053" y="8463"/>
                  </a:moveTo>
                  <a:lnTo>
                    <a:pt x="5669" y="8463"/>
                  </a:lnTo>
                  <a:lnTo>
                    <a:pt x="5669" y="7079"/>
                  </a:lnTo>
                  <a:lnTo>
                    <a:pt x="7053" y="7079"/>
                  </a:lnTo>
                  <a:lnTo>
                    <a:pt x="7053" y="8463"/>
                  </a:lnTo>
                  <a:moveTo>
                    <a:pt x="5642" y="8463"/>
                  </a:moveTo>
                  <a:lnTo>
                    <a:pt x="4258" y="8463"/>
                  </a:lnTo>
                  <a:lnTo>
                    <a:pt x="4258" y="7079"/>
                  </a:lnTo>
                  <a:lnTo>
                    <a:pt x="5642" y="7079"/>
                  </a:lnTo>
                  <a:lnTo>
                    <a:pt x="5642" y="8463"/>
                  </a:lnTo>
                  <a:moveTo>
                    <a:pt x="4232" y="8463"/>
                  </a:moveTo>
                  <a:lnTo>
                    <a:pt x="2848" y="8463"/>
                  </a:lnTo>
                  <a:lnTo>
                    <a:pt x="2848" y="7079"/>
                  </a:lnTo>
                  <a:lnTo>
                    <a:pt x="4232" y="7079"/>
                  </a:lnTo>
                  <a:lnTo>
                    <a:pt x="4232" y="8463"/>
                  </a:lnTo>
                  <a:moveTo>
                    <a:pt x="2822" y="8463"/>
                  </a:moveTo>
                  <a:lnTo>
                    <a:pt x="1438" y="8463"/>
                  </a:lnTo>
                  <a:lnTo>
                    <a:pt x="1438" y="7079"/>
                  </a:lnTo>
                  <a:lnTo>
                    <a:pt x="2822" y="7079"/>
                  </a:lnTo>
                  <a:lnTo>
                    <a:pt x="2822" y="8463"/>
                  </a:lnTo>
                  <a:moveTo>
                    <a:pt x="1411" y="8463"/>
                  </a:moveTo>
                  <a:lnTo>
                    <a:pt x="27" y="8463"/>
                  </a:lnTo>
                  <a:lnTo>
                    <a:pt x="27" y="7079"/>
                  </a:lnTo>
                  <a:lnTo>
                    <a:pt x="1411" y="7079"/>
                  </a:lnTo>
                  <a:lnTo>
                    <a:pt x="1411" y="8463"/>
                  </a:lnTo>
                  <a:moveTo>
                    <a:pt x="27" y="5669"/>
                  </a:moveTo>
                  <a:lnTo>
                    <a:pt x="1411" y="5669"/>
                  </a:lnTo>
                  <a:lnTo>
                    <a:pt x="1411" y="7052"/>
                  </a:lnTo>
                  <a:lnTo>
                    <a:pt x="27" y="7052"/>
                  </a:lnTo>
                  <a:lnTo>
                    <a:pt x="27" y="5669"/>
                  </a:lnTo>
                  <a:moveTo>
                    <a:pt x="27" y="4258"/>
                  </a:moveTo>
                  <a:lnTo>
                    <a:pt x="1411" y="4258"/>
                  </a:lnTo>
                  <a:lnTo>
                    <a:pt x="1411" y="5642"/>
                  </a:lnTo>
                  <a:lnTo>
                    <a:pt x="27" y="5642"/>
                  </a:lnTo>
                  <a:lnTo>
                    <a:pt x="27" y="4258"/>
                  </a:lnTo>
                  <a:moveTo>
                    <a:pt x="27" y="2847"/>
                  </a:moveTo>
                  <a:lnTo>
                    <a:pt x="1411" y="2847"/>
                  </a:lnTo>
                  <a:lnTo>
                    <a:pt x="1411" y="4232"/>
                  </a:lnTo>
                  <a:lnTo>
                    <a:pt x="27" y="4232"/>
                  </a:lnTo>
                  <a:lnTo>
                    <a:pt x="27" y="2847"/>
                  </a:lnTo>
                  <a:moveTo>
                    <a:pt x="27" y="1437"/>
                  </a:moveTo>
                  <a:lnTo>
                    <a:pt x="1411" y="1437"/>
                  </a:lnTo>
                  <a:lnTo>
                    <a:pt x="1411" y="2821"/>
                  </a:lnTo>
                  <a:lnTo>
                    <a:pt x="27" y="2821"/>
                  </a:lnTo>
                  <a:lnTo>
                    <a:pt x="27" y="1437"/>
                  </a:lnTo>
                  <a:moveTo>
                    <a:pt x="27" y="26"/>
                  </a:moveTo>
                  <a:lnTo>
                    <a:pt x="1411" y="26"/>
                  </a:lnTo>
                  <a:lnTo>
                    <a:pt x="1411" y="1410"/>
                  </a:lnTo>
                  <a:lnTo>
                    <a:pt x="27" y="1410"/>
                  </a:lnTo>
                  <a:lnTo>
                    <a:pt x="27" y="26"/>
                  </a:lnTo>
                  <a:moveTo>
                    <a:pt x="1438" y="26"/>
                  </a:moveTo>
                  <a:lnTo>
                    <a:pt x="2822" y="26"/>
                  </a:lnTo>
                  <a:lnTo>
                    <a:pt x="2822" y="1410"/>
                  </a:lnTo>
                  <a:lnTo>
                    <a:pt x="1438" y="1410"/>
                  </a:lnTo>
                  <a:lnTo>
                    <a:pt x="1438" y="26"/>
                  </a:lnTo>
                  <a:moveTo>
                    <a:pt x="2848" y="26"/>
                  </a:moveTo>
                  <a:lnTo>
                    <a:pt x="4232" y="26"/>
                  </a:lnTo>
                  <a:lnTo>
                    <a:pt x="4232" y="1410"/>
                  </a:lnTo>
                  <a:lnTo>
                    <a:pt x="2848" y="1410"/>
                  </a:lnTo>
                  <a:lnTo>
                    <a:pt x="2848" y="26"/>
                  </a:lnTo>
                  <a:moveTo>
                    <a:pt x="2848" y="5669"/>
                  </a:moveTo>
                  <a:lnTo>
                    <a:pt x="4232" y="5669"/>
                  </a:lnTo>
                  <a:lnTo>
                    <a:pt x="4232" y="7052"/>
                  </a:lnTo>
                  <a:lnTo>
                    <a:pt x="2848" y="7052"/>
                  </a:lnTo>
                  <a:lnTo>
                    <a:pt x="2848" y="5669"/>
                  </a:lnTo>
                  <a:moveTo>
                    <a:pt x="4232" y="5642"/>
                  </a:moveTo>
                  <a:lnTo>
                    <a:pt x="2848" y="5642"/>
                  </a:lnTo>
                  <a:lnTo>
                    <a:pt x="2848" y="4258"/>
                  </a:lnTo>
                  <a:lnTo>
                    <a:pt x="4232" y="4258"/>
                  </a:lnTo>
                  <a:lnTo>
                    <a:pt x="4232" y="5642"/>
                  </a:lnTo>
                  <a:moveTo>
                    <a:pt x="4232" y="4232"/>
                  </a:moveTo>
                  <a:lnTo>
                    <a:pt x="2848" y="4232"/>
                  </a:lnTo>
                  <a:lnTo>
                    <a:pt x="2848" y="2847"/>
                  </a:lnTo>
                  <a:lnTo>
                    <a:pt x="4232" y="2847"/>
                  </a:lnTo>
                  <a:lnTo>
                    <a:pt x="4232" y="4232"/>
                  </a:lnTo>
                  <a:moveTo>
                    <a:pt x="4232" y="2821"/>
                  </a:moveTo>
                  <a:lnTo>
                    <a:pt x="2848" y="2821"/>
                  </a:lnTo>
                  <a:lnTo>
                    <a:pt x="2848" y="1437"/>
                  </a:lnTo>
                  <a:lnTo>
                    <a:pt x="4232" y="1437"/>
                  </a:lnTo>
                  <a:lnTo>
                    <a:pt x="4232" y="2821"/>
                  </a:lnTo>
                  <a:moveTo>
                    <a:pt x="1438" y="1437"/>
                  </a:moveTo>
                  <a:lnTo>
                    <a:pt x="2822" y="1437"/>
                  </a:lnTo>
                  <a:lnTo>
                    <a:pt x="2822" y="2821"/>
                  </a:lnTo>
                  <a:lnTo>
                    <a:pt x="1438" y="2821"/>
                  </a:lnTo>
                  <a:lnTo>
                    <a:pt x="1438" y="1437"/>
                  </a:lnTo>
                  <a:moveTo>
                    <a:pt x="1438" y="2847"/>
                  </a:moveTo>
                  <a:lnTo>
                    <a:pt x="2822" y="2847"/>
                  </a:lnTo>
                  <a:lnTo>
                    <a:pt x="2822" y="4232"/>
                  </a:lnTo>
                  <a:lnTo>
                    <a:pt x="1438" y="4232"/>
                  </a:lnTo>
                  <a:lnTo>
                    <a:pt x="1438" y="2847"/>
                  </a:lnTo>
                  <a:moveTo>
                    <a:pt x="1438" y="4258"/>
                  </a:moveTo>
                  <a:lnTo>
                    <a:pt x="2822" y="4258"/>
                  </a:lnTo>
                  <a:lnTo>
                    <a:pt x="2822" y="5642"/>
                  </a:lnTo>
                  <a:lnTo>
                    <a:pt x="1438" y="5642"/>
                  </a:lnTo>
                  <a:lnTo>
                    <a:pt x="1438" y="4258"/>
                  </a:lnTo>
                  <a:moveTo>
                    <a:pt x="1438" y="5669"/>
                  </a:moveTo>
                  <a:lnTo>
                    <a:pt x="2822" y="5669"/>
                  </a:lnTo>
                  <a:lnTo>
                    <a:pt x="2822" y="7052"/>
                  </a:lnTo>
                  <a:lnTo>
                    <a:pt x="1438" y="7052"/>
                  </a:lnTo>
                  <a:lnTo>
                    <a:pt x="1438" y="5669"/>
                  </a:lnTo>
                  <a:moveTo>
                    <a:pt x="5642" y="7052"/>
                  </a:moveTo>
                  <a:lnTo>
                    <a:pt x="4258" y="7052"/>
                  </a:lnTo>
                  <a:lnTo>
                    <a:pt x="4258" y="5669"/>
                  </a:lnTo>
                  <a:lnTo>
                    <a:pt x="5642" y="5669"/>
                  </a:lnTo>
                  <a:lnTo>
                    <a:pt x="5642" y="7052"/>
                  </a:lnTo>
                  <a:moveTo>
                    <a:pt x="5642" y="5642"/>
                  </a:moveTo>
                  <a:lnTo>
                    <a:pt x="4258" y="5642"/>
                  </a:lnTo>
                  <a:lnTo>
                    <a:pt x="4258" y="4258"/>
                  </a:lnTo>
                  <a:lnTo>
                    <a:pt x="5642" y="4258"/>
                  </a:lnTo>
                  <a:lnTo>
                    <a:pt x="5642" y="5642"/>
                  </a:lnTo>
                  <a:moveTo>
                    <a:pt x="5642" y="4232"/>
                  </a:moveTo>
                  <a:lnTo>
                    <a:pt x="4258" y="4232"/>
                  </a:lnTo>
                  <a:lnTo>
                    <a:pt x="4258" y="2847"/>
                  </a:lnTo>
                  <a:lnTo>
                    <a:pt x="5642" y="2847"/>
                  </a:lnTo>
                  <a:lnTo>
                    <a:pt x="5642" y="4232"/>
                  </a:lnTo>
                  <a:moveTo>
                    <a:pt x="5642" y="2821"/>
                  </a:moveTo>
                  <a:lnTo>
                    <a:pt x="4258" y="2821"/>
                  </a:lnTo>
                  <a:lnTo>
                    <a:pt x="4258" y="1437"/>
                  </a:lnTo>
                  <a:lnTo>
                    <a:pt x="5642" y="1437"/>
                  </a:lnTo>
                  <a:lnTo>
                    <a:pt x="5642" y="2821"/>
                  </a:lnTo>
                  <a:moveTo>
                    <a:pt x="4258" y="26"/>
                  </a:moveTo>
                  <a:lnTo>
                    <a:pt x="5642" y="26"/>
                  </a:lnTo>
                  <a:lnTo>
                    <a:pt x="5642" y="1410"/>
                  </a:lnTo>
                  <a:lnTo>
                    <a:pt x="4258" y="1410"/>
                  </a:lnTo>
                  <a:lnTo>
                    <a:pt x="4258" y="26"/>
                  </a:lnTo>
                  <a:moveTo>
                    <a:pt x="5669" y="0"/>
                  </a:moveTo>
                  <a:lnTo>
                    <a:pt x="5642" y="0"/>
                  </a:lnTo>
                  <a:lnTo>
                    <a:pt x="4258" y="0"/>
                  </a:lnTo>
                  <a:lnTo>
                    <a:pt x="4232" y="0"/>
                  </a:lnTo>
                  <a:lnTo>
                    <a:pt x="2848" y="0"/>
                  </a:lnTo>
                  <a:lnTo>
                    <a:pt x="2822" y="0"/>
                  </a:lnTo>
                  <a:lnTo>
                    <a:pt x="1438" y="0"/>
                  </a:lnTo>
                  <a:lnTo>
                    <a:pt x="1411" y="0"/>
                  </a:lnTo>
                  <a:lnTo>
                    <a:pt x="0" y="0"/>
                  </a:lnTo>
                  <a:lnTo>
                    <a:pt x="0" y="1410"/>
                  </a:lnTo>
                  <a:lnTo>
                    <a:pt x="0" y="1437"/>
                  </a:lnTo>
                  <a:lnTo>
                    <a:pt x="0" y="2821"/>
                  </a:lnTo>
                  <a:lnTo>
                    <a:pt x="0" y="2847"/>
                  </a:lnTo>
                  <a:lnTo>
                    <a:pt x="0" y="4232"/>
                  </a:lnTo>
                  <a:lnTo>
                    <a:pt x="0" y="4258"/>
                  </a:lnTo>
                  <a:lnTo>
                    <a:pt x="0" y="5642"/>
                  </a:lnTo>
                  <a:lnTo>
                    <a:pt x="0" y="5669"/>
                  </a:lnTo>
                  <a:lnTo>
                    <a:pt x="0" y="7052"/>
                  </a:lnTo>
                  <a:lnTo>
                    <a:pt x="0" y="7079"/>
                  </a:lnTo>
                  <a:lnTo>
                    <a:pt x="0" y="8489"/>
                  </a:lnTo>
                  <a:lnTo>
                    <a:pt x="1411" y="8489"/>
                  </a:lnTo>
                  <a:lnTo>
                    <a:pt x="1438" y="8489"/>
                  </a:lnTo>
                  <a:lnTo>
                    <a:pt x="2822" y="8489"/>
                  </a:lnTo>
                  <a:lnTo>
                    <a:pt x="2848" y="8489"/>
                  </a:lnTo>
                  <a:lnTo>
                    <a:pt x="4232" y="8489"/>
                  </a:lnTo>
                  <a:lnTo>
                    <a:pt x="4258" y="8489"/>
                  </a:lnTo>
                  <a:lnTo>
                    <a:pt x="5642" y="8489"/>
                  </a:lnTo>
                  <a:lnTo>
                    <a:pt x="5669" y="8489"/>
                  </a:lnTo>
                  <a:lnTo>
                    <a:pt x="7080" y="8489"/>
                  </a:lnTo>
                  <a:lnTo>
                    <a:pt x="7080" y="7079"/>
                  </a:lnTo>
                  <a:lnTo>
                    <a:pt x="7080" y="7052"/>
                  </a:lnTo>
                  <a:lnTo>
                    <a:pt x="7080" y="5669"/>
                  </a:lnTo>
                  <a:lnTo>
                    <a:pt x="7080" y="5642"/>
                  </a:lnTo>
                  <a:lnTo>
                    <a:pt x="7080" y="4258"/>
                  </a:lnTo>
                  <a:lnTo>
                    <a:pt x="7080" y="4232"/>
                  </a:lnTo>
                  <a:lnTo>
                    <a:pt x="7080" y="2847"/>
                  </a:lnTo>
                  <a:lnTo>
                    <a:pt x="7080" y="2821"/>
                  </a:lnTo>
                  <a:lnTo>
                    <a:pt x="7080" y="1437"/>
                  </a:lnTo>
                  <a:lnTo>
                    <a:pt x="7080" y="1410"/>
                  </a:lnTo>
                  <a:lnTo>
                    <a:pt x="7080" y="0"/>
                  </a:lnTo>
                  <a:lnTo>
                    <a:pt x="5669" y="0"/>
                  </a:ln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45000" rIns="90000" bIns="450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gr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Title only" type="titleOnly">
  <p:cSld name="TITLE_ONLY">
    <p:bg>
      <p:bgPr>
        <a:solidFill>
          <a:schemeClr val="dk2"/>
        </a:solidFill>
        <a:effectLst/>
      </p:bgPr>
    </p:bg>
    <p:spTree>
      <p:nvGrpSpPr>
        <p:cNvPr id="1" name="Shape 147"/>
        <p:cNvGrpSpPr/>
        <p:nvPr/>
      </p:nvGrpSpPr>
      <p:grpSpPr>
        <a:xfrm>
          <a:off x="0" y="0"/>
          <a:ext cx="0" cy="0"/>
          <a:chOff x="0" y="0"/>
          <a:chExt cx="0" cy="0"/>
        </a:xfrm>
      </p:grpSpPr>
      <p:sp>
        <p:nvSpPr>
          <p:cNvPr id="148" name="Google Shape;148;p29"/>
          <p:cNvSpPr txBox="1">
            <a:spLocks noGrp="1"/>
          </p:cNvSpPr>
          <p:nvPr>
            <p:ph type="title"/>
          </p:nvPr>
        </p:nvSpPr>
        <p:spPr>
          <a:xfrm>
            <a:off x="713100" y="542613"/>
            <a:ext cx="7717800" cy="572700"/>
          </a:xfrm>
          <a:prstGeom prst="rect">
            <a:avLst/>
          </a:prstGeom>
          <a:noFill/>
          <a:ln>
            <a:noFill/>
          </a:ln>
        </p:spPr>
        <p:txBody>
          <a:bodyPr spcFirstLastPara="1" wrap="square" lIns="91425" tIns="91425" rIns="91425" bIns="91425" anchor="t" anchorCtr="0">
            <a:noAutofit/>
          </a:bodyPr>
          <a:lstStyle>
            <a:lvl1pPr lvl="0" algn="l">
              <a:lnSpc>
                <a:spcPct val="100000"/>
              </a:lnSpc>
              <a:spcBef>
                <a:spcPts val="0"/>
              </a:spcBef>
              <a:spcAft>
                <a:spcPts val="0"/>
              </a:spcAft>
              <a:buSzPts val="2800"/>
              <a:buNone/>
              <a:defRPr/>
            </a:lvl1pPr>
            <a:lvl2pPr lvl="1" algn="l">
              <a:lnSpc>
                <a:spcPct val="100000"/>
              </a:lnSpc>
              <a:spcBef>
                <a:spcPts val="0"/>
              </a:spcBef>
              <a:spcAft>
                <a:spcPts val="0"/>
              </a:spcAft>
              <a:buSzPts val="2800"/>
              <a:buNone/>
              <a:defRPr/>
            </a:lvl2pPr>
            <a:lvl3pPr lvl="2" algn="l">
              <a:lnSpc>
                <a:spcPct val="100000"/>
              </a:lnSpc>
              <a:spcBef>
                <a:spcPts val="0"/>
              </a:spcBef>
              <a:spcAft>
                <a:spcPts val="0"/>
              </a:spcAft>
              <a:buSzPts val="2800"/>
              <a:buNone/>
              <a:defRPr/>
            </a:lvl3pPr>
            <a:lvl4pPr lvl="3" algn="l">
              <a:lnSpc>
                <a:spcPct val="100000"/>
              </a:lnSpc>
              <a:spcBef>
                <a:spcPts val="0"/>
              </a:spcBef>
              <a:spcAft>
                <a:spcPts val="0"/>
              </a:spcAft>
              <a:buSzPts val="2800"/>
              <a:buNone/>
              <a:defRPr/>
            </a:lvl4pPr>
            <a:lvl5pPr lvl="4" algn="l">
              <a:lnSpc>
                <a:spcPct val="100000"/>
              </a:lnSpc>
              <a:spcBef>
                <a:spcPts val="0"/>
              </a:spcBef>
              <a:spcAft>
                <a:spcPts val="0"/>
              </a:spcAft>
              <a:buSzPts val="2800"/>
              <a:buNone/>
              <a:defRPr/>
            </a:lvl5pPr>
            <a:lvl6pPr lvl="5" algn="l">
              <a:lnSpc>
                <a:spcPct val="100000"/>
              </a:lnSpc>
              <a:spcBef>
                <a:spcPts val="0"/>
              </a:spcBef>
              <a:spcAft>
                <a:spcPts val="0"/>
              </a:spcAft>
              <a:buSzPts val="2800"/>
              <a:buNone/>
              <a:defRPr/>
            </a:lvl6pPr>
            <a:lvl7pPr lvl="6" algn="l">
              <a:lnSpc>
                <a:spcPct val="100000"/>
              </a:lnSpc>
              <a:spcBef>
                <a:spcPts val="0"/>
              </a:spcBef>
              <a:spcAft>
                <a:spcPts val="0"/>
              </a:spcAft>
              <a:buSzPts val="2800"/>
              <a:buNone/>
              <a:defRPr/>
            </a:lvl7pPr>
            <a:lvl8pPr lvl="7" algn="l">
              <a:lnSpc>
                <a:spcPct val="100000"/>
              </a:lnSpc>
              <a:spcBef>
                <a:spcPts val="0"/>
              </a:spcBef>
              <a:spcAft>
                <a:spcPts val="0"/>
              </a:spcAft>
              <a:buSzPts val="2800"/>
              <a:buNone/>
              <a:defRPr/>
            </a:lvl8pPr>
            <a:lvl9pPr lvl="8" algn="l">
              <a:lnSpc>
                <a:spcPct val="100000"/>
              </a:lnSpc>
              <a:spcBef>
                <a:spcPts val="0"/>
              </a:spcBef>
              <a:spcAft>
                <a:spcPts val="0"/>
              </a:spcAft>
              <a:buSzPts val="2800"/>
              <a:buNone/>
              <a:defRPr/>
            </a:lvl9pPr>
          </a:lstStyle>
          <a:p>
            <a:endParaRPr/>
          </a:p>
        </p:txBody>
      </p:sp>
      <p:pic>
        <p:nvPicPr>
          <p:cNvPr id="149" name="Google Shape;149;p29"/>
          <p:cNvPicPr preferRelativeResize="0"/>
          <p:nvPr/>
        </p:nvPicPr>
        <p:blipFill rotWithShape="1">
          <a:blip r:embed="rId2">
            <a:alphaModFix/>
          </a:blip>
          <a:srcRect/>
          <a:stretch/>
        </p:blipFill>
        <p:spPr>
          <a:xfrm>
            <a:off x="-432825" y="-600253"/>
            <a:ext cx="1372400" cy="1351327"/>
          </a:xfrm>
          <a:prstGeom prst="rect">
            <a:avLst/>
          </a:prstGeom>
          <a:noFill/>
          <a:ln>
            <a:noFill/>
          </a:ln>
        </p:spPr>
      </p:pic>
      <p:pic>
        <p:nvPicPr>
          <p:cNvPr id="150" name="Google Shape;150;p29"/>
          <p:cNvPicPr preferRelativeResize="0"/>
          <p:nvPr/>
        </p:nvPicPr>
        <p:blipFill rotWithShape="1">
          <a:blip r:embed="rId3">
            <a:alphaModFix/>
          </a:blip>
          <a:srcRect/>
          <a:stretch/>
        </p:blipFill>
        <p:spPr>
          <a:xfrm rot="5250684">
            <a:off x="7754121" y="4354260"/>
            <a:ext cx="1374721" cy="1232597"/>
          </a:xfrm>
          <a:prstGeom prst="rect">
            <a:avLst/>
          </a:prstGeom>
          <a:noFill/>
          <a:ln>
            <a:noFill/>
          </a:ln>
        </p:spPr>
      </p:pic>
      <p:grpSp>
        <p:nvGrpSpPr>
          <p:cNvPr id="151" name="Google Shape;151;p29"/>
          <p:cNvGrpSpPr/>
          <p:nvPr/>
        </p:nvGrpSpPr>
        <p:grpSpPr>
          <a:xfrm>
            <a:off x="7563426" y="156842"/>
            <a:ext cx="1291127" cy="324244"/>
            <a:chOff x="7563426" y="199175"/>
            <a:chExt cx="1291127" cy="324244"/>
          </a:xfrm>
        </p:grpSpPr>
        <p:sp>
          <p:nvSpPr>
            <p:cNvPr id="152" name="Google Shape;152;p29"/>
            <p:cNvSpPr/>
            <p:nvPr/>
          </p:nvSpPr>
          <p:spPr>
            <a:xfrm>
              <a:off x="7563426" y="199175"/>
              <a:ext cx="324210" cy="324244"/>
            </a:xfrm>
            <a:custGeom>
              <a:avLst/>
              <a:gdLst/>
              <a:ahLst/>
              <a:cxnLst/>
              <a:rect l="l" t="t" r="r" b="b"/>
              <a:pathLst>
                <a:path w="6420" h="6421" extrusionOk="0">
                  <a:moveTo>
                    <a:pt x="3201" y="0"/>
                  </a:moveTo>
                  <a:lnTo>
                    <a:pt x="3201" y="3202"/>
                  </a:lnTo>
                  <a:lnTo>
                    <a:pt x="0" y="3202"/>
                  </a:lnTo>
                  <a:lnTo>
                    <a:pt x="0" y="3220"/>
                  </a:lnTo>
                  <a:lnTo>
                    <a:pt x="3189" y="3220"/>
                  </a:lnTo>
                  <a:lnTo>
                    <a:pt x="934" y="5475"/>
                  </a:lnTo>
                  <a:lnTo>
                    <a:pt x="946" y="5488"/>
                  </a:lnTo>
                  <a:lnTo>
                    <a:pt x="3201" y="3232"/>
                  </a:lnTo>
                  <a:lnTo>
                    <a:pt x="3201" y="6421"/>
                  </a:lnTo>
                  <a:lnTo>
                    <a:pt x="3218" y="6421"/>
                  </a:lnTo>
                  <a:lnTo>
                    <a:pt x="3218" y="3220"/>
                  </a:lnTo>
                  <a:lnTo>
                    <a:pt x="6420" y="3220"/>
                  </a:lnTo>
                  <a:lnTo>
                    <a:pt x="6420" y="3202"/>
                  </a:lnTo>
                  <a:lnTo>
                    <a:pt x="3230" y="3202"/>
                  </a:lnTo>
                  <a:lnTo>
                    <a:pt x="5486" y="947"/>
                  </a:lnTo>
                  <a:lnTo>
                    <a:pt x="5473" y="935"/>
                  </a:lnTo>
                  <a:lnTo>
                    <a:pt x="3218" y="3190"/>
                  </a:lnTo>
                  <a:lnTo>
                    <a:pt x="3218" y="0"/>
                  </a:lnTo>
                  <a:lnTo>
                    <a:pt x="3201" y="0"/>
                  </a:ln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45000" rIns="90000" bIns="450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153" name="Google Shape;153;p29"/>
            <p:cNvSpPr/>
            <p:nvPr/>
          </p:nvSpPr>
          <p:spPr>
            <a:xfrm>
              <a:off x="8046885" y="199175"/>
              <a:ext cx="324210" cy="324244"/>
            </a:xfrm>
            <a:custGeom>
              <a:avLst/>
              <a:gdLst/>
              <a:ahLst/>
              <a:cxnLst/>
              <a:rect l="l" t="t" r="r" b="b"/>
              <a:pathLst>
                <a:path w="6420" h="6421" extrusionOk="0">
                  <a:moveTo>
                    <a:pt x="3201" y="0"/>
                  </a:moveTo>
                  <a:lnTo>
                    <a:pt x="3201" y="3202"/>
                  </a:lnTo>
                  <a:lnTo>
                    <a:pt x="0" y="3202"/>
                  </a:lnTo>
                  <a:lnTo>
                    <a:pt x="0" y="3220"/>
                  </a:lnTo>
                  <a:lnTo>
                    <a:pt x="3189" y="3220"/>
                  </a:lnTo>
                  <a:lnTo>
                    <a:pt x="934" y="5475"/>
                  </a:lnTo>
                  <a:lnTo>
                    <a:pt x="946" y="5488"/>
                  </a:lnTo>
                  <a:lnTo>
                    <a:pt x="3201" y="3232"/>
                  </a:lnTo>
                  <a:lnTo>
                    <a:pt x="3201" y="6421"/>
                  </a:lnTo>
                  <a:lnTo>
                    <a:pt x="3218" y="6421"/>
                  </a:lnTo>
                  <a:lnTo>
                    <a:pt x="3218" y="3220"/>
                  </a:lnTo>
                  <a:lnTo>
                    <a:pt x="6420" y="3220"/>
                  </a:lnTo>
                  <a:lnTo>
                    <a:pt x="6420" y="3202"/>
                  </a:lnTo>
                  <a:lnTo>
                    <a:pt x="3230" y="3202"/>
                  </a:lnTo>
                  <a:lnTo>
                    <a:pt x="5486" y="947"/>
                  </a:lnTo>
                  <a:lnTo>
                    <a:pt x="5473" y="935"/>
                  </a:lnTo>
                  <a:lnTo>
                    <a:pt x="3218" y="3190"/>
                  </a:lnTo>
                  <a:lnTo>
                    <a:pt x="3218" y="0"/>
                  </a:lnTo>
                  <a:lnTo>
                    <a:pt x="3201" y="0"/>
                  </a:ln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45000" rIns="90000" bIns="450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154" name="Google Shape;154;p29"/>
            <p:cNvSpPr/>
            <p:nvPr/>
          </p:nvSpPr>
          <p:spPr>
            <a:xfrm>
              <a:off x="8530343" y="199175"/>
              <a:ext cx="324210" cy="324244"/>
            </a:xfrm>
            <a:custGeom>
              <a:avLst/>
              <a:gdLst/>
              <a:ahLst/>
              <a:cxnLst/>
              <a:rect l="l" t="t" r="r" b="b"/>
              <a:pathLst>
                <a:path w="6420" h="6421" extrusionOk="0">
                  <a:moveTo>
                    <a:pt x="3201" y="0"/>
                  </a:moveTo>
                  <a:lnTo>
                    <a:pt x="3201" y="3202"/>
                  </a:lnTo>
                  <a:lnTo>
                    <a:pt x="0" y="3202"/>
                  </a:lnTo>
                  <a:lnTo>
                    <a:pt x="0" y="3220"/>
                  </a:lnTo>
                  <a:lnTo>
                    <a:pt x="3189" y="3220"/>
                  </a:lnTo>
                  <a:lnTo>
                    <a:pt x="934" y="5475"/>
                  </a:lnTo>
                  <a:lnTo>
                    <a:pt x="946" y="5488"/>
                  </a:lnTo>
                  <a:lnTo>
                    <a:pt x="3201" y="3232"/>
                  </a:lnTo>
                  <a:lnTo>
                    <a:pt x="3201" y="6421"/>
                  </a:lnTo>
                  <a:lnTo>
                    <a:pt x="3218" y="6421"/>
                  </a:lnTo>
                  <a:lnTo>
                    <a:pt x="3218" y="3220"/>
                  </a:lnTo>
                  <a:lnTo>
                    <a:pt x="6420" y="3220"/>
                  </a:lnTo>
                  <a:lnTo>
                    <a:pt x="6420" y="3202"/>
                  </a:lnTo>
                  <a:lnTo>
                    <a:pt x="3230" y="3202"/>
                  </a:lnTo>
                  <a:lnTo>
                    <a:pt x="5486" y="947"/>
                  </a:lnTo>
                  <a:lnTo>
                    <a:pt x="5473" y="935"/>
                  </a:lnTo>
                  <a:lnTo>
                    <a:pt x="3218" y="3190"/>
                  </a:lnTo>
                  <a:lnTo>
                    <a:pt x="3218" y="0"/>
                  </a:lnTo>
                  <a:lnTo>
                    <a:pt x="3201" y="0"/>
                  </a:ln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45000" rIns="90000" bIns="450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grpSp>
      <p:grpSp>
        <p:nvGrpSpPr>
          <p:cNvPr id="155" name="Google Shape;155;p29"/>
          <p:cNvGrpSpPr/>
          <p:nvPr/>
        </p:nvGrpSpPr>
        <p:grpSpPr>
          <a:xfrm>
            <a:off x="441723" y="4769091"/>
            <a:ext cx="1282610" cy="489908"/>
            <a:chOff x="2698560" y="4630320"/>
            <a:chExt cx="1732320" cy="661680"/>
          </a:xfrm>
        </p:grpSpPr>
        <p:sp>
          <p:nvSpPr>
            <p:cNvPr id="156" name="Google Shape;156;p29"/>
            <p:cNvSpPr/>
            <p:nvPr/>
          </p:nvSpPr>
          <p:spPr>
            <a:xfrm>
              <a:off x="2698560" y="4630320"/>
              <a:ext cx="66960" cy="67680"/>
            </a:xfrm>
            <a:custGeom>
              <a:avLst/>
              <a:gdLst/>
              <a:ahLst/>
              <a:cxnLst/>
              <a:rect l="l" t="t" r="r" b="b"/>
              <a:pathLst>
                <a:path w="186" h="188" extrusionOk="0">
                  <a:moveTo>
                    <a:pt x="186" y="94"/>
                  </a:moveTo>
                  <a:cubicBezTo>
                    <a:pt x="186" y="146"/>
                    <a:pt x="144" y="188"/>
                    <a:pt x="93" y="188"/>
                  </a:cubicBezTo>
                  <a:cubicBezTo>
                    <a:pt x="42" y="188"/>
                    <a:pt x="0" y="146"/>
                    <a:pt x="0" y="94"/>
                  </a:cubicBezTo>
                  <a:cubicBezTo>
                    <a:pt x="0" y="42"/>
                    <a:pt x="42" y="0"/>
                    <a:pt x="93" y="0"/>
                  </a:cubicBezTo>
                  <a:cubicBezTo>
                    <a:pt x="144" y="0"/>
                    <a:pt x="186" y="42"/>
                    <a:pt x="186"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157" name="Google Shape;157;p29"/>
            <p:cNvSpPr/>
            <p:nvPr/>
          </p:nvSpPr>
          <p:spPr>
            <a:xfrm>
              <a:off x="2698560" y="4927320"/>
              <a:ext cx="66960" cy="67680"/>
            </a:xfrm>
            <a:custGeom>
              <a:avLst/>
              <a:gdLst/>
              <a:ahLst/>
              <a:cxnLst/>
              <a:rect l="l" t="t" r="r" b="b"/>
              <a:pathLst>
                <a:path w="186" h="188" extrusionOk="0">
                  <a:moveTo>
                    <a:pt x="186" y="94"/>
                  </a:moveTo>
                  <a:cubicBezTo>
                    <a:pt x="186" y="146"/>
                    <a:pt x="144" y="188"/>
                    <a:pt x="93" y="188"/>
                  </a:cubicBezTo>
                  <a:cubicBezTo>
                    <a:pt x="42" y="188"/>
                    <a:pt x="0" y="146"/>
                    <a:pt x="0" y="94"/>
                  </a:cubicBezTo>
                  <a:cubicBezTo>
                    <a:pt x="0" y="42"/>
                    <a:pt x="42" y="0"/>
                    <a:pt x="93" y="0"/>
                  </a:cubicBezTo>
                  <a:cubicBezTo>
                    <a:pt x="144" y="0"/>
                    <a:pt x="186" y="42"/>
                    <a:pt x="186"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158" name="Google Shape;158;p29"/>
            <p:cNvSpPr/>
            <p:nvPr/>
          </p:nvSpPr>
          <p:spPr>
            <a:xfrm>
              <a:off x="2698560" y="5224680"/>
              <a:ext cx="66960" cy="67320"/>
            </a:xfrm>
            <a:custGeom>
              <a:avLst/>
              <a:gdLst/>
              <a:ahLst/>
              <a:cxnLst/>
              <a:rect l="l" t="t" r="r" b="b"/>
              <a:pathLst>
                <a:path w="186" h="187" extrusionOk="0">
                  <a:moveTo>
                    <a:pt x="186" y="93"/>
                  </a:moveTo>
                  <a:cubicBezTo>
                    <a:pt x="186" y="145"/>
                    <a:pt x="144" y="187"/>
                    <a:pt x="93" y="187"/>
                  </a:cubicBezTo>
                  <a:cubicBezTo>
                    <a:pt x="42" y="187"/>
                    <a:pt x="0" y="145"/>
                    <a:pt x="0" y="93"/>
                  </a:cubicBezTo>
                  <a:cubicBezTo>
                    <a:pt x="0" y="42"/>
                    <a:pt x="42" y="0"/>
                    <a:pt x="93" y="0"/>
                  </a:cubicBezTo>
                  <a:cubicBezTo>
                    <a:pt x="144" y="0"/>
                    <a:pt x="186" y="42"/>
                    <a:pt x="186" y="93"/>
                  </a:cubicBezTo>
                  <a:close/>
                </a:path>
              </a:pathLst>
            </a:custGeom>
            <a:solidFill>
              <a:schemeClr val="dk1"/>
            </a:solidFill>
            <a:ln>
              <a:noFill/>
            </a:ln>
          </p:spPr>
          <p:txBody>
            <a:bodyPr spcFirstLastPara="1" wrap="square" lIns="90000" tIns="22300" rIns="90000" bIns="223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159" name="Google Shape;159;p29"/>
            <p:cNvSpPr/>
            <p:nvPr/>
          </p:nvSpPr>
          <p:spPr>
            <a:xfrm>
              <a:off x="3114360" y="4630320"/>
              <a:ext cx="67680" cy="67680"/>
            </a:xfrm>
            <a:custGeom>
              <a:avLst/>
              <a:gdLst/>
              <a:ahLst/>
              <a:cxnLst/>
              <a:rect l="l" t="t" r="r" b="b"/>
              <a:pathLst>
                <a:path w="188" h="188" extrusionOk="0">
                  <a:moveTo>
                    <a:pt x="188" y="94"/>
                  </a:moveTo>
                  <a:cubicBezTo>
                    <a:pt x="188" y="146"/>
                    <a:pt x="146" y="188"/>
                    <a:pt x="94" y="188"/>
                  </a:cubicBezTo>
                  <a:cubicBezTo>
                    <a:pt x="42" y="188"/>
                    <a:pt x="0" y="146"/>
                    <a:pt x="0" y="94"/>
                  </a:cubicBezTo>
                  <a:cubicBezTo>
                    <a:pt x="0" y="42"/>
                    <a:pt x="42" y="0"/>
                    <a:pt x="94" y="0"/>
                  </a:cubicBezTo>
                  <a:cubicBezTo>
                    <a:pt x="146" y="0"/>
                    <a:pt x="188" y="42"/>
                    <a:pt x="188"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160" name="Google Shape;160;p29"/>
            <p:cNvSpPr/>
            <p:nvPr/>
          </p:nvSpPr>
          <p:spPr>
            <a:xfrm>
              <a:off x="3114360" y="4927320"/>
              <a:ext cx="67680" cy="67680"/>
            </a:xfrm>
            <a:custGeom>
              <a:avLst/>
              <a:gdLst/>
              <a:ahLst/>
              <a:cxnLst/>
              <a:rect l="l" t="t" r="r" b="b"/>
              <a:pathLst>
                <a:path w="188" h="188" extrusionOk="0">
                  <a:moveTo>
                    <a:pt x="188" y="94"/>
                  </a:moveTo>
                  <a:cubicBezTo>
                    <a:pt x="188" y="146"/>
                    <a:pt x="146" y="188"/>
                    <a:pt x="94" y="188"/>
                  </a:cubicBezTo>
                  <a:cubicBezTo>
                    <a:pt x="42" y="188"/>
                    <a:pt x="0" y="146"/>
                    <a:pt x="0" y="94"/>
                  </a:cubicBezTo>
                  <a:cubicBezTo>
                    <a:pt x="0" y="42"/>
                    <a:pt x="42" y="0"/>
                    <a:pt x="94" y="0"/>
                  </a:cubicBezTo>
                  <a:cubicBezTo>
                    <a:pt x="146" y="0"/>
                    <a:pt x="188" y="42"/>
                    <a:pt x="188"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161" name="Google Shape;161;p29"/>
            <p:cNvSpPr/>
            <p:nvPr/>
          </p:nvSpPr>
          <p:spPr>
            <a:xfrm>
              <a:off x="3114360" y="5224680"/>
              <a:ext cx="67680" cy="67320"/>
            </a:xfrm>
            <a:custGeom>
              <a:avLst/>
              <a:gdLst/>
              <a:ahLst/>
              <a:cxnLst/>
              <a:rect l="l" t="t" r="r" b="b"/>
              <a:pathLst>
                <a:path w="188" h="187" extrusionOk="0">
                  <a:moveTo>
                    <a:pt x="188" y="93"/>
                  </a:moveTo>
                  <a:cubicBezTo>
                    <a:pt x="188" y="145"/>
                    <a:pt x="146" y="187"/>
                    <a:pt x="94" y="187"/>
                  </a:cubicBezTo>
                  <a:cubicBezTo>
                    <a:pt x="42" y="187"/>
                    <a:pt x="0" y="145"/>
                    <a:pt x="0" y="93"/>
                  </a:cubicBezTo>
                  <a:cubicBezTo>
                    <a:pt x="0" y="42"/>
                    <a:pt x="42" y="0"/>
                    <a:pt x="94" y="0"/>
                  </a:cubicBezTo>
                  <a:cubicBezTo>
                    <a:pt x="146" y="0"/>
                    <a:pt x="188" y="42"/>
                    <a:pt x="188" y="93"/>
                  </a:cubicBezTo>
                  <a:close/>
                </a:path>
              </a:pathLst>
            </a:custGeom>
            <a:solidFill>
              <a:schemeClr val="dk1"/>
            </a:solidFill>
            <a:ln>
              <a:noFill/>
            </a:ln>
          </p:spPr>
          <p:txBody>
            <a:bodyPr spcFirstLastPara="1" wrap="square" lIns="90000" tIns="22300" rIns="90000" bIns="223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162" name="Google Shape;162;p29"/>
            <p:cNvSpPr/>
            <p:nvPr/>
          </p:nvSpPr>
          <p:spPr>
            <a:xfrm>
              <a:off x="3530880" y="4630320"/>
              <a:ext cx="67320" cy="67680"/>
            </a:xfrm>
            <a:custGeom>
              <a:avLst/>
              <a:gdLst/>
              <a:ahLst/>
              <a:cxnLst/>
              <a:rect l="l" t="t" r="r" b="b"/>
              <a:pathLst>
                <a:path w="187" h="188" extrusionOk="0">
                  <a:moveTo>
                    <a:pt x="187" y="94"/>
                  </a:moveTo>
                  <a:cubicBezTo>
                    <a:pt x="187" y="146"/>
                    <a:pt x="145" y="188"/>
                    <a:pt x="93" y="188"/>
                  </a:cubicBezTo>
                  <a:cubicBezTo>
                    <a:pt x="42" y="188"/>
                    <a:pt x="0" y="146"/>
                    <a:pt x="0" y="94"/>
                  </a:cubicBezTo>
                  <a:cubicBezTo>
                    <a:pt x="0" y="42"/>
                    <a:pt x="42" y="0"/>
                    <a:pt x="93" y="0"/>
                  </a:cubicBezTo>
                  <a:cubicBezTo>
                    <a:pt x="145" y="0"/>
                    <a:pt x="187" y="42"/>
                    <a:pt x="187"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163" name="Google Shape;163;p29"/>
            <p:cNvSpPr/>
            <p:nvPr/>
          </p:nvSpPr>
          <p:spPr>
            <a:xfrm>
              <a:off x="3530880" y="4927320"/>
              <a:ext cx="67320" cy="67680"/>
            </a:xfrm>
            <a:custGeom>
              <a:avLst/>
              <a:gdLst/>
              <a:ahLst/>
              <a:cxnLst/>
              <a:rect l="l" t="t" r="r" b="b"/>
              <a:pathLst>
                <a:path w="187" h="188" extrusionOk="0">
                  <a:moveTo>
                    <a:pt x="187" y="94"/>
                  </a:moveTo>
                  <a:cubicBezTo>
                    <a:pt x="187" y="146"/>
                    <a:pt x="145" y="188"/>
                    <a:pt x="93" y="188"/>
                  </a:cubicBezTo>
                  <a:cubicBezTo>
                    <a:pt x="42" y="188"/>
                    <a:pt x="0" y="146"/>
                    <a:pt x="0" y="94"/>
                  </a:cubicBezTo>
                  <a:cubicBezTo>
                    <a:pt x="0" y="42"/>
                    <a:pt x="42" y="0"/>
                    <a:pt x="93" y="0"/>
                  </a:cubicBezTo>
                  <a:cubicBezTo>
                    <a:pt x="145" y="0"/>
                    <a:pt x="187" y="42"/>
                    <a:pt x="187"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164" name="Google Shape;164;p29"/>
            <p:cNvSpPr/>
            <p:nvPr/>
          </p:nvSpPr>
          <p:spPr>
            <a:xfrm>
              <a:off x="3530880" y="5224680"/>
              <a:ext cx="67320" cy="67320"/>
            </a:xfrm>
            <a:custGeom>
              <a:avLst/>
              <a:gdLst/>
              <a:ahLst/>
              <a:cxnLst/>
              <a:rect l="l" t="t" r="r" b="b"/>
              <a:pathLst>
                <a:path w="187" h="187" extrusionOk="0">
                  <a:moveTo>
                    <a:pt x="187" y="93"/>
                  </a:moveTo>
                  <a:cubicBezTo>
                    <a:pt x="187" y="145"/>
                    <a:pt x="145" y="187"/>
                    <a:pt x="93" y="187"/>
                  </a:cubicBezTo>
                  <a:cubicBezTo>
                    <a:pt x="42" y="187"/>
                    <a:pt x="0" y="145"/>
                    <a:pt x="0" y="93"/>
                  </a:cubicBezTo>
                  <a:cubicBezTo>
                    <a:pt x="0" y="42"/>
                    <a:pt x="42" y="0"/>
                    <a:pt x="93" y="0"/>
                  </a:cubicBezTo>
                  <a:cubicBezTo>
                    <a:pt x="145" y="0"/>
                    <a:pt x="187" y="42"/>
                    <a:pt x="187" y="93"/>
                  </a:cubicBezTo>
                  <a:close/>
                </a:path>
              </a:pathLst>
            </a:custGeom>
            <a:solidFill>
              <a:schemeClr val="dk1"/>
            </a:solidFill>
            <a:ln>
              <a:noFill/>
            </a:ln>
          </p:spPr>
          <p:txBody>
            <a:bodyPr spcFirstLastPara="1" wrap="square" lIns="90000" tIns="22300" rIns="90000" bIns="223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165" name="Google Shape;165;p29"/>
            <p:cNvSpPr/>
            <p:nvPr/>
          </p:nvSpPr>
          <p:spPr>
            <a:xfrm>
              <a:off x="3947040" y="4630320"/>
              <a:ext cx="67680" cy="67680"/>
            </a:xfrm>
            <a:custGeom>
              <a:avLst/>
              <a:gdLst/>
              <a:ahLst/>
              <a:cxnLst/>
              <a:rect l="l" t="t" r="r" b="b"/>
              <a:pathLst>
                <a:path w="188" h="188" extrusionOk="0">
                  <a:moveTo>
                    <a:pt x="188" y="94"/>
                  </a:moveTo>
                  <a:cubicBezTo>
                    <a:pt x="188" y="146"/>
                    <a:pt x="146" y="188"/>
                    <a:pt x="94" y="188"/>
                  </a:cubicBezTo>
                  <a:cubicBezTo>
                    <a:pt x="42" y="188"/>
                    <a:pt x="0" y="146"/>
                    <a:pt x="0" y="94"/>
                  </a:cubicBezTo>
                  <a:cubicBezTo>
                    <a:pt x="0" y="42"/>
                    <a:pt x="42" y="0"/>
                    <a:pt x="94" y="0"/>
                  </a:cubicBezTo>
                  <a:cubicBezTo>
                    <a:pt x="146" y="0"/>
                    <a:pt x="188" y="42"/>
                    <a:pt x="188"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166" name="Google Shape;166;p29"/>
            <p:cNvSpPr/>
            <p:nvPr/>
          </p:nvSpPr>
          <p:spPr>
            <a:xfrm>
              <a:off x="3947040" y="4927320"/>
              <a:ext cx="67680" cy="67680"/>
            </a:xfrm>
            <a:custGeom>
              <a:avLst/>
              <a:gdLst/>
              <a:ahLst/>
              <a:cxnLst/>
              <a:rect l="l" t="t" r="r" b="b"/>
              <a:pathLst>
                <a:path w="188" h="188" extrusionOk="0">
                  <a:moveTo>
                    <a:pt x="188" y="94"/>
                  </a:moveTo>
                  <a:cubicBezTo>
                    <a:pt x="188" y="146"/>
                    <a:pt x="146" y="188"/>
                    <a:pt x="94" y="188"/>
                  </a:cubicBezTo>
                  <a:cubicBezTo>
                    <a:pt x="42" y="188"/>
                    <a:pt x="0" y="146"/>
                    <a:pt x="0" y="94"/>
                  </a:cubicBezTo>
                  <a:cubicBezTo>
                    <a:pt x="0" y="42"/>
                    <a:pt x="42" y="0"/>
                    <a:pt x="94" y="0"/>
                  </a:cubicBezTo>
                  <a:cubicBezTo>
                    <a:pt x="146" y="0"/>
                    <a:pt x="188" y="42"/>
                    <a:pt x="188"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167" name="Google Shape;167;p29"/>
            <p:cNvSpPr/>
            <p:nvPr/>
          </p:nvSpPr>
          <p:spPr>
            <a:xfrm>
              <a:off x="3947040" y="5224680"/>
              <a:ext cx="67680" cy="67320"/>
            </a:xfrm>
            <a:custGeom>
              <a:avLst/>
              <a:gdLst/>
              <a:ahLst/>
              <a:cxnLst/>
              <a:rect l="l" t="t" r="r" b="b"/>
              <a:pathLst>
                <a:path w="188" h="187" extrusionOk="0">
                  <a:moveTo>
                    <a:pt x="188" y="93"/>
                  </a:moveTo>
                  <a:cubicBezTo>
                    <a:pt x="188" y="145"/>
                    <a:pt x="146" y="187"/>
                    <a:pt x="94" y="187"/>
                  </a:cubicBezTo>
                  <a:cubicBezTo>
                    <a:pt x="42" y="187"/>
                    <a:pt x="0" y="145"/>
                    <a:pt x="0" y="93"/>
                  </a:cubicBezTo>
                  <a:cubicBezTo>
                    <a:pt x="0" y="42"/>
                    <a:pt x="42" y="0"/>
                    <a:pt x="94" y="0"/>
                  </a:cubicBezTo>
                  <a:cubicBezTo>
                    <a:pt x="146" y="0"/>
                    <a:pt x="188" y="42"/>
                    <a:pt x="188" y="93"/>
                  </a:cubicBezTo>
                  <a:close/>
                </a:path>
              </a:pathLst>
            </a:custGeom>
            <a:solidFill>
              <a:schemeClr val="dk1"/>
            </a:solidFill>
            <a:ln>
              <a:noFill/>
            </a:ln>
          </p:spPr>
          <p:txBody>
            <a:bodyPr spcFirstLastPara="1" wrap="square" lIns="90000" tIns="22300" rIns="90000" bIns="223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168" name="Google Shape;168;p29"/>
            <p:cNvSpPr/>
            <p:nvPr/>
          </p:nvSpPr>
          <p:spPr>
            <a:xfrm>
              <a:off x="4363560" y="4630320"/>
              <a:ext cx="67320" cy="67680"/>
            </a:xfrm>
            <a:custGeom>
              <a:avLst/>
              <a:gdLst/>
              <a:ahLst/>
              <a:cxnLst/>
              <a:rect l="l" t="t" r="r" b="b"/>
              <a:pathLst>
                <a:path w="187" h="188" extrusionOk="0">
                  <a:moveTo>
                    <a:pt x="187" y="94"/>
                  </a:moveTo>
                  <a:cubicBezTo>
                    <a:pt x="187" y="146"/>
                    <a:pt x="145" y="188"/>
                    <a:pt x="94" y="188"/>
                  </a:cubicBezTo>
                  <a:cubicBezTo>
                    <a:pt x="42" y="188"/>
                    <a:pt x="0" y="146"/>
                    <a:pt x="0" y="94"/>
                  </a:cubicBezTo>
                  <a:cubicBezTo>
                    <a:pt x="0" y="42"/>
                    <a:pt x="42" y="0"/>
                    <a:pt x="94" y="0"/>
                  </a:cubicBezTo>
                  <a:cubicBezTo>
                    <a:pt x="145" y="0"/>
                    <a:pt x="187" y="42"/>
                    <a:pt x="187"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169" name="Google Shape;169;p29"/>
            <p:cNvSpPr/>
            <p:nvPr/>
          </p:nvSpPr>
          <p:spPr>
            <a:xfrm>
              <a:off x="4363560" y="4927320"/>
              <a:ext cx="67320" cy="67680"/>
            </a:xfrm>
            <a:custGeom>
              <a:avLst/>
              <a:gdLst/>
              <a:ahLst/>
              <a:cxnLst/>
              <a:rect l="l" t="t" r="r" b="b"/>
              <a:pathLst>
                <a:path w="187" h="188" extrusionOk="0">
                  <a:moveTo>
                    <a:pt x="187" y="94"/>
                  </a:moveTo>
                  <a:cubicBezTo>
                    <a:pt x="187" y="146"/>
                    <a:pt x="145" y="188"/>
                    <a:pt x="94" y="188"/>
                  </a:cubicBezTo>
                  <a:cubicBezTo>
                    <a:pt x="42" y="188"/>
                    <a:pt x="0" y="146"/>
                    <a:pt x="0" y="94"/>
                  </a:cubicBezTo>
                  <a:cubicBezTo>
                    <a:pt x="0" y="42"/>
                    <a:pt x="42" y="0"/>
                    <a:pt x="94" y="0"/>
                  </a:cubicBezTo>
                  <a:cubicBezTo>
                    <a:pt x="145" y="0"/>
                    <a:pt x="187" y="42"/>
                    <a:pt x="187"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170" name="Google Shape;170;p29"/>
            <p:cNvSpPr/>
            <p:nvPr/>
          </p:nvSpPr>
          <p:spPr>
            <a:xfrm>
              <a:off x="4363560" y="5224680"/>
              <a:ext cx="67320" cy="67320"/>
            </a:xfrm>
            <a:custGeom>
              <a:avLst/>
              <a:gdLst/>
              <a:ahLst/>
              <a:cxnLst/>
              <a:rect l="l" t="t" r="r" b="b"/>
              <a:pathLst>
                <a:path w="187" h="187" extrusionOk="0">
                  <a:moveTo>
                    <a:pt x="187" y="93"/>
                  </a:moveTo>
                  <a:cubicBezTo>
                    <a:pt x="187" y="145"/>
                    <a:pt x="145" y="187"/>
                    <a:pt x="94" y="187"/>
                  </a:cubicBezTo>
                  <a:cubicBezTo>
                    <a:pt x="42" y="187"/>
                    <a:pt x="0" y="145"/>
                    <a:pt x="0" y="93"/>
                  </a:cubicBezTo>
                  <a:cubicBezTo>
                    <a:pt x="0" y="42"/>
                    <a:pt x="42" y="0"/>
                    <a:pt x="94" y="0"/>
                  </a:cubicBezTo>
                  <a:cubicBezTo>
                    <a:pt x="145" y="0"/>
                    <a:pt x="187" y="42"/>
                    <a:pt x="187" y="93"/>
                  </a:cubicBezTo>
                  <a:close/>
                </a:path>
              </a:pathLst>
            </a:custGeom>
            <a:solidFill>
              <a:schemeClr val="dk1"/>
            </a:solidFill>
            <a:ln>
              <a:noFill/>
            </a:ln>
          </p:spPr>
          <p:txBody>
            <a:bodyPr spcFirstLastPara="1" wrap="square" lIns="90000" tIns="22300" rIns="90000" bIns="223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gr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One column text">
  <p:cSld name="ONE_COLUMN_TEXT">
    <p:bg>
      <p:bgPr>
        <a:solidFill>
          <a:schemeClr val="dk2"/>
        </a:solidFill>
        <a:effectLst/>
      </p:bgPr>
    </p:bg>
    <p:spTree>
      <p:nvGrpSpPr>
        <p:cNvPr id="1" name="Shape 171"/>
        <p:cNvGrpSpPr/>
        <p:nvPr/>
      </p:nvGrpSpPr>
      <p:grpSpPr>
        <a:xfrm>
          <a:off x="0" y="0"/>
          <a:ext cx="0" cy="0"/>
          <a:chOff x="0" y="0"/>
          <a:chExt cx="0" cy="0"/>
        </a:xfrm>
      </p:grpSpPr>
      <p:sp>
        <p:nvSpPr>
          <p:cNvPr id="172" name="Google Shape;172;p30"/>
          <p:cNvSpPr txBox="1">
            <a:spLocks noGrp="1"/>
          </p:cNvSpPr>
          <p:nvPr>
            <p:ph type="body" idx="1"/>
          </p:nvPr>
        </p:nvSpPr>
        <p:spPr>
          <a:xfrm>
            <a:off x="1826471" y="1959150"/>
            <a:ext cx="5490900" cy="1874100"/>
          </a:xfrm>
          <a:prstGeom prst="rect">
            <a:avLst/>
          </a:prstGeom>
          <a:noFill/>
          <a:ln>
            <a:noFill/>
          </a:ln>
        </p:spPr>
        <p:txBody>
          <a:bodyPr spcFirstLastPara="1" wrap="square" lIns="91425" tIns="91425" rIns="91425" bIns="91425" anchor="t" anchorCtr="0">
            <a:noAutofit/>
          </a:bodyPr>
          <a:lstStyle>
            <a:lvl1pPr marL="457200" lvl="0" indent="-304800" algn="l">
              <a:lnSpc>
                <a:spcPct val="100000"/>
              </a:lnSpc>
              <a:spcBef>
                <a:spcPts val="0"/>
              </a:spcBef>
              <a:spcAft>
                <a:spcPts val="0"/>
              </a:spcAft>
              <a:buClr>
                <a:schemeClr val="accent3"/>
              </a:buClr>
              <a:buSzPts val="1200"/>
              <a:buChar char="●"/>
              <a:defRPr sz="1200"/>
            </a:lvl1pPr>
            <a:lvl2pPr marL="914400" lvl="1" indent="-304800" algn="l">
              <a:lnSpc>
                <a:spcPct val="100000"/>
              </a:lnSpc>
              <a:spcBef>
                <a:spcPts val="0"/>
              </a:spcBef>
              <a:spcAft>
                <a:spcPts val="0"/>
              </a:spcAft>
              <a:buSzPts val="1200"/>
              <a:buChar char="○"/>
              <a:defRPr sz="1200"/>
            </a:lvl2pPr>
            <a:lvl3pPr marL="1371600" lvl="2" indent="-304800" algn="l">
              <a:lnSpc>
                <a:spcPct val="100000"/>
              </a:lnSpc>
              <a:spcBef>
                <a:spcPts val="0"/>
              </a:spcBef>
              <a:spcAft>
                <a:spcPts val="0"/>
              </a:spcAft>
              <a:buSzPts val="1200"/>
              <a:buChar char="■"/>
              <a:defRPr sz="1200"/>
            </a:lvl3pPr>
            <a:lvl4pPr marL="1828800" lvl="3" indent="-304800" algn="l">
              <a:lnSpc>
                <a:spcPct val="100000"/>
              </a:lnSpc>
              <a:spcBef>
                <a:spcPts val="0"/>
              </a:spcBef>
              <a:spcAft>
                <a:spcPts val="0"/>
              </a:spcAft>
              <a:buSzPts val="1200"/>
              <a:buChar char="●"/>
              <a:defRPr sz="1200"/>
            </a:lvl4pPr>
            <a:lvl5pPr marL="2286000" lvl="4" indent="-304800" algn="l">
              <a:lnSpc>
                <a:spcPct val="100000"/>
              </a:lnSpc>
              <a:spcBef>
                <a:spcPts val="0"/>
              </a:spcBef>
              <a:spcAft>
                <a:spcPts val="0"/>
              </a:spcAft>
              <a:buSzPts val="1200"/>
              <a:buChar char="○"/>
              <a:defRPr sz="1200"/>
            </a:lvl5pPr>
            <a:lvl6pPr marL="2743200" lvl="5" indent="-304800" algn="l">
              <a:lnSpc>
                <a:spcPct val="100000"/>
              </a:lnSpc>
              <a:spcBef>
                <a:spcPts val="0"/>
              </a:spcBef>
              <a:spcAft>
                <a:spcPts val="0"/>
              </a:spcAft>
              <a:buSzPts val="1200"/>
              <a:buChar char="■"/>
              <a:defRPr sz="1200"/>
            </a:lvl6pPr>
            <a:lvl7pPr marL="3200400" lvl="6" indent="-304800" algn="l">
              <a:lnSpc>
                <a:spcPct val="100000"/>
              </a:lnSpc>
              <a:spcBef>
                <a:spcPts val="0"/>
              </a:spcBef>
              <a:spcAft>
                <a:spcPts val="0"/>
              </a:spcAft>
              <a:buSzPts val="1200"/>
              <a:buChar char="●"/>
              <a:defRPr sz="1200"/>
            </a:lvl7pPr>
            <a:lvl8pPr marL="3657600" lvl="7" indent="-304800" algn="l">
              <a:lnSpc>
                <a:spcPct val="100000"/>
              </a:lnSpc>
              <a:spcBef>
                <a:spcPts val="0"/>
              </a:spcBef>
              <a:spcAft>
                <a:spcPts val="0"/>
              </a:spcAft>
              <a:buSzPts val="1200"/>
              <a:buChar char="○"/>
              <a:defRPr sz="1200"/>
            </a:lvl8pPr>
            <a:lvl9pPr marL="4114800" lvl="8" indent="-304800" algn="l">
              <a:lnSpc>
                <a:spcPct val="100000"/>
              </a:lnSpc>
              <a:spcBef>
                <a:spcPts val="0"/>
              </a:spcBef>
              <a:spcAft>
                <a:spcPts val="0"/>
              </a:spcAft>
              <a:buSzPts val="1200"/>
              <a:buChar char="■"/>
              <a:defRPr sz="1200"/>
            </a:lvl9pPr>
          </a:lstStyle>
          <a:p>
            <a:endParaRPr/>
          </a:p>
        </p:txBody>
      </p:sp>
      <p:sp>
        <p:nvSpPr>
          <p:cNvPr id="173" name="Google Shape;173;p30"/>
          <p:cNvSpPr txBox="1">
            <a:spLocks noGrp="1"/>
          </p:cNvSpPr>
          <p:nvPr>
            <p:ph type="title"/>
          </p:nvPr>
        </p:nvSpPr>
        <p:spPr>
          <a:xfrm>
            <a:off x="1826629" y="1310250"/>
            <a:ext cx="5490900" cy="572700"/>
          </a:xfrm>
          <a:prstGeom prst="rect">
            <a:avLst/>
          </a:prstGeom>
          <a:noFill/>
          <a:ln>
            <a:noFill/>
          </a:ln>
        </p:spPr>
        <p:txBody>
          <a:bodyPr spcFirstLastPara="1" wrap="square" lIns="91425" tIns="91425" rIns="91425" bIns="91425" anchor="t" anchorCtr="0">
            <a:noAutofit/>
          </a:bodyPr>
          <a:lstStyle>
            <a:lvl1pPr lvl="0" algn="l">
              <a:lnSpc>
                <a:spcPct val="100000"/>
              </a:lnSpc>
              <a:spcBef>
                <a:spcPts val="0"/>
              </a:spcBef>
              <a:spcAft>
                <a:spcPts val="0"/>
              </a:spcAft>
              <a:buSzPts val="2800"/>
              <a:buNone/>
              <a:defRPr/>
            </a:lvl1pPr>
            <a:lvl2pPr lvl="1" algn="l">
              <a:lnSpc>
                <a:spcPct val="100000"/>
              </a:lnSpc>
              <a:spcBef>
                <a:spcPts val="0"/>
              </a:spcBef>
              <a:spcAft>
                <a:spcPts val="0"/>
              </a:spcAft>
              <a:buSzPts val="2800"/>
              <a:buNone/>
              <a:defRPr/>
            </a:lvl2pPr>
            <a:lvl3pPr lvl="2" algn="l">
              <a:lnSpc>
                <a:spcPct val="100000"/>
              </a:lnSpc>
              <a:spcBef>
                <a:spcPts val="0"/>
              </a:spcBef>
              <a:spcAft>
                <a:spcPts val="0"/>
              </a:spcAft>
              <a:buSzPts val="2800"/>
              <a:buNone/>
              <a:defRPr/>
            </a:lvl3pPr>
            <a:lvl4pPr lvl="3" algn="l">
              <a:lnSpc>
                <a:spcPct val="100000"/>
              </a:lnSpc>
              <a:spcBef>
                <a:spcPts val="0"/>
              </a:spcBef>
              <a:spcAft>
                <a:spcPts val="0"/>
              </a:spcAft>
              <a:buSzPts val="2800"/>
              <a:buNone/>
              <a:defRPr/>
            </a:lvl4pPr>
            <a:lvl5pPr lvl="4" algn="l">
              <a:lnSpc>
                <a:spcPct val="100000"/>
              </a:lnSpc>
              <a:spcBef>
                <a:spcPts val="0"/>
              </a:spcBef>
              <a:spcAft>
                <a:spcPts val="0"/>
              </a:spcAft>
              <a:buSzPts val="2800"/>
              <a:buNone/>
              <a:defRPr/>
            </a:lvl5pPr>
            <a:lvl6pPr lvl="5" algn="l">
              <a:lnSpc>
                <a:spcPct val="100000"/>
              </a:lnSpc>
              <a:spcBef>
                <a:spcPts val="0"/>
              </a:spcBef>
              <a:spcAft>
                <a:spcPts val="0"/>
              </a:spcAft>
              <a:buSzPts val="2800"/>
              <a:buNone/>
              <a:defRPr/>
            </a:lvl6pPr>
            <a:lvl7pPr lvl="6" algn="l">
              <a:lnSpc>
                <a:spcPct val="100000"/>
              </a:lnSpc>
              <a:spcBef>
                <a:spcPts val="0"/>
              </a:spcBef>
              <a:spcAft>
                <a:spcPts val="0"/>
              </a:spcAft>
              <a:buSzPts val="2800"/>
              <a:buNone/>
              <a:defRPr/>
            </a:lvl7pPr>
            <a:lvl8pPr lvl="7" algn="l">
              <a:lnSpc>
                <a:spcPct val="100000"/>
              </a:lnSpc>
              <a:spcBef>
                <a:spcPts val="0"/>
              </a:spcBef>
              <a:spcAft>
                <a:spcPts val="0"/>
              </a:spcAft>
              <a:buSzPts val="2800"/>
              <a:buNone/>
              <a:defRPr/>
            </a:lvl8pPr>
            <a:lvl9pPr lvl="8" algn="l">
              <a:lnSpc>
                <a:spcPct val="100000"/>
              </a:lnSpc>
              <a:spcBef>
                <a:spcPts val="0"/>
              </a:spcBef>
              <a:spcAft>
                <a:spcPts val="0"/>
              </a:spcAft>
              <a:buSzPts val="2800"/>
              <a:buNone/>
              <a:defRPr/>
            </a:lvl9pPr>
          </a:lstStyle>
          <a:p>
            <a:endParaRPr/>
          </a:p>
        </p:txBody>
      </p:sp>
      <p:grpSp>
        <p:nvGrpSpPr>
          <p:cNvPr id="174" name="Google Shape;174;p30"/>
          <p:cNvGrpSpPr/>
          <p:nvPr/>
        </p:nvGrpSpPr>
        <p:grpSpPr>
          <a:xfrm>
            <a:off x="-1148919" y="-1040400"/>
            <a:ext cx="2305969" cy="2386601"/>
            <a:chOff x="-1148919" y="-1040400"/>
            <a:chExt cx="2305969" cy="2386601"/>
          </a:xfrm>
        </p:grpSpPr>
        <p:pic>
          <p:nvPicPr>
            <p:cNvPr id="175" name="Google Shape;175;p30"/>
            <p:cNvPicPr preferRelativeResize="0"/>
            <p:nvPr/>
          </p:nvPicPr>
          <p:blipFill rotWithShape="1">
            <a:blip r:embed="rId2">
              <a:alphaModFix/>
            </a:blip>
            <a:srcRect/>
            <a:stretch/>
          </p:blipFill>
          <p:spPr>
            <a:xfrm rot="10800000">
              <a:off x="-787576" y="-568600"/>
              <a:ext cx="1944626" cy="1914801"/>
            </a:xfrm>
            <a:prstGeom prst="rect">
              <a:avLst/>
            </a:prstGeom>
            <a:noFill/>
            <a:ln>
              <a:noFill/>
            </a:ln>
          </p:spPr>
        </p:pic>
        <p:sp>
          <p:nvSpPr>
            <p:cNvPr id="176" name="Google Shape;176;p30"/>
            <p:cNvSpPr/>
            <p:nvPr/>
          </p:nvSpPr>
          <p:spPr>
            <a:xfrm>
              <a:off x="-1148919" y="-1040400"/>
              <a:ext cx="1650596" cy="1979083"/>
            </a:xfrm>
            <a:custGeom>
              <a:avLst/>
              <a:gdLst/>
              <a:ahLst/>
              <a:cxnLst/>
              <a:rect l="l" t="t" r="r" b="b"/>
              <a:pathLst>
                <a:path w="7080" h="8489" extrusionOk="0">
                  <a:moveTo>
                    <a:pt x="5669" y="26"/>
                  </a:moveTo>
                  <a:lnTo>
                    <a:pt x="7053" y="26"/>
                  </a:lnTo>
                  <a:lnTo>
                    <a:pt x="7053" y="1410"/>
                  </a:lnTo>
                  <a:lnTo>
                    <a:pt x="5669" y="1410"/>
                  </a:lnTo>
                  <a:lnTo>
                    <a:pt x="5669" y="26"/>
                  </a:lnTo>
                  <a:moveTo>
                    <a:pt x="7053" y="2821"/>
                  </a:moveTo>
                  <a:lnTo>
                    <a:pt x="5669" y="2821"/>
                  </a:lnTo>
                  <a:lnTo>
                    <a:pt x="5669" y="1437"/>
                  </a:lnTo>
                  <a:lnTo>
                    <a:pt x="7053" y="1437"/>
                  </a:lnTo>
                  <a:lnTo>
                    <a:pt x="7053" y="2821"/>
                  </a:lnTo>
                  <a:moveTo>
                    <a:pt x="7053" y="4232"/>
                  </a:moveTo>
                  <a:lnTo>
                    <a:pt x="5669" y="4232"/>
                  </a:lnTo>
                  <a:lnTo>
                    <a:pt x="5669" y="2847"/>
                  </a:lnTo>
                  <a:lnTo>
                    <a:pt x="7053" y="2847"/>
                  </a:lnTo>
                  <a:lnTo>
                    <a:pt x="7053" y="4232"/>
                  </a:lnTo>
                  <a:moveTo>
                    <a:pt x="7053" y="5642"/>
                  </a:moveTo>
                  <a:lnTo>
                    <a:pt x="5669" y="5642"/>
                  </a:lnTo>
                  <a:lnTo>
                    <a:pt x="5669" y="4258"/>
                  </a:lnTo>
                  <a:lnTo>
                    <a:pt x="7053" y="4258"/>
                  </a:lnTo>
                  <a:lnTo>
                    <a:pt x="7053" y="5642"/>
                  </a:lnTo>
                  <a:moveTo>
                    <a:pt x="7053" y="7052"/>
                  </a:moveTo>
                  <a:lnTo>
                    <a:pt x="5669" y="7052"/>
                  </a:lnTo>
                  <a:lnTo>
                    <a:pt x="5669" y="5669"/>
                  </a:lnTo>
                  <a:lnTo>
                    <a:pt x="7053" y="5669"/>
                  </a:lnTo>
                  <a:lnTo>
                    <a:pt x="7053" y="7052"/>
                  </a:lnTo>
                  <a:moveTo>
                    <a:pt x="7053" y="8463"/>
                  </a:moveTo>
                  <a:lnTo>
                    <a:pt x="5669" y="8463"/>
                  </a:lnTo>
                  <a:lnTo>
                    <a:pt x="5669" y="7079"/>
                  </a:lnTo>
                  <a:lnTo>
                    <a:pt x="7053" y="7079"/>
                  </a:lnTo>
                  <a:lnTo>
                    <a:pt x="7053" y="8463"/>
                  </a:lnTo>
                  <a:moveTo>
                    <a:pt x="5642" y="8463"/>
                  </a:moveTo>
                  <a:lnTo>
                    <a:pt x="4258" y="8463"/>
                  </a:lnTo>
                  <a:lnTo>
                    <a:pt x="4258" y="7079"/>
                  </a:lnTo>
                  <a:lnTo>
                    <a:pt x="5642" y="7079"/>
                  </a:lnTo>
                  <a:lnTo>
                    <a:pt x="5642" y="8463"/>
                  </a:lnTo>
                  <a:moveTo>
                    <a:pt x="4232" y="8463"/>
                  </a:moveTo>
                  <a:lnTo>
                    <a:pt x="2848" y="8463"/>
                  </a:lnTo>
                  <a:lnTo>
                    <a:pt x="2848" y="7079"/>
                  </a:lnTo>
                  <a:lnTo>
                    <a:pt x="4232" y="7079"/>
                  </a:lnTo>
                  <a:lnTo>
                    <a:pt x="4232" y="8463"/>
                  </a:lnTo>
                  <a:moveTo>
                    <a:pt x="2822" y="8463"/>
                  </a:moveTo>
                  <a:lnTo>
                    <a:pt x="1438" y="8463"/>
                  </a:lnTo>
                  <a:lnTo>
                    <a:pt x="1438" y="7079"/>
                  </a:lnTo>
                  <a:lnTo>
                    <a:pt x="2822" y="7079"/>
                  </a:lnTo>
                  <a:lnTo>
                    <a:pt x="2822" y="8463"/>
                  </a:lnTo>
                  <a:moveTo>
                    <a:pt x="1411" y="8463"/>
                  </a:moveTo>
                  <a:lnTo>
                    <a:pt x="27" y="8463"/>
                  </a:lnTo>
                  <a:lnTo>
                    <a:pt x="27" y="7079"/>
                  </a:lnTo>
                  <a:lnTo>
                    <a:pt x="1411" y="7079"/>
                  </a:lnTo>
                  <a:lnTo>
                    <a:pt x="1411" y="8463"/>
                  </a:lnTo>
                  <a:moveTo>
                    <a:pt x="27" y="5669"/>
                  </a:moveTo>
                  <a:lnTo>
                    <a:pt x="1411" y="5669"/>
                  </a:lnTo>
                  <a:lnTo>
                    <a:pt x="1411" y="7052"/>
                  </a:lnTo>
                  <a:lnTo>
                    <a:pt x="27" y="7052"/>
                  </a:lnTo>
                  <a:lnTo>
                    <a:pt x="27" y="5669"/>
                  </a:lnTo>
                  <a:moveTo>
                    <a:pt x="27" y="4258"/>
                  </a:moveTo>
                  <a:lnTo>
                    <a:pt x="1411" y="4258"/>
                  </a:lnTo>
                  <a:lnTo>
                    <a:pt x="1411" y="5642"/>
                  </a:lnTo>
                  <a:lnTo>
                    <a:pt x="27" y="5642"/>
                  </a:lnTo>
                  <a:lnTo>
                    <a:pt x="27" y="4258"/>
                  </a:lnTo>
                  <a:moveTo>
                    <a:pt x="27" y="2847"/>
                  </a:moveTo>
                  <a:lnTo>
                    <a:pt x="1411" y="2847"/>
                  </a:lnTo>
                  <a:lnTo>
                    <a:pt x="1411" y="4232"/>
                  </a:lnTo>
                  <a:lnTo>
                    <a:pt x="27" y="4232"/>
                  </a:lnTo>
                  <a:lnTo>
                    <a:pt x="27" y="2847"/>
                  </a:lnTo>
                  <a:moveTo>
                    <a:pt x="27" y="1437"/>
                  </a:moveTo>
                  <a:lnTo>
                    <a:pt x="1411" y="1437"/>
                  </a:lnTo>
                  <a:lnTo>
                    <a:pt x="1411" y="2821"/>
                  </a:lnTo>
                  <a:lnTo>
                    <a:pt x="27" y="2821"/>
                  </a:lnTo>
                  <a:lnTo>
                    <a:pt x="27" y="1437"/>
                  </a:lnTo>
                  <a:moveTo>
                    <a:pt x="27" y="26"/>
                  </a:moveTo>
                  <a:lnTo>
                    <a:pt x="1411" y="26"/>
                  </a:lnTo>
                  <a:lnTo>
                    <a:pt x="1411" y="1410"/>
                  </a:lnTo>
                  <a:lnTo>
                    <a:pt x="27" y="1410"/>
                  </a:lnTo>
                  <a:lnTo>
                    <a:pt x="27" y="26"/>
                  </a:lnTo>
                  <a:moveTo>
                    <a:pt x="1438" y="26"/>
                  </a:moveTo>
                  <a:lnTo>
                    <a:pt x="2822" y="26"/>
                  </a:lnTo>
                  <a:lnTo>
                    <a:pt x="2822" y="1410"/>
                  </a:lnTo>
                  <a:lnTo>
                    <a:pt x="1438" y="1410"/>
                  </a:lnTo>
                  <a:lnTo>
                    <a:pt x="1438" y="26"/>
                  </a:lnTo>
                  <a:moveTo>
                    <a:pt x="2848" y="26"/>
                  </a:moveTo>
                  <a:lnTo>
                    <a:pt x="4232" y="26"/>
                  </a:lnTo>
                  <a:lnTo>
                    <a:pt x="4232" y="1410"/>
                  </a:lnTo>
                  <a:lnTo>
                    <a:pt x="2848" y="1410"/>
                  </a:lnTo>
                  <a:lnTo>
                    <a:pt x="2848" y="26"/>
                  </a:lnTo>
                  <a:moveTo>
                    <a:pt x="2848" y="5669"/>
                  </a:moveTo>
                  <a:lnTo>
                    <a:pt x="4232" y="5669"/>
                  </a:lnTo>
                  <a:lnTo>
                    <a:pt x="4232" y="7052"/>
                  </a:lnTo>
                  <a:lnTo>
                    <a:pt x="2848" y="7052"/>
                  </a:lnTo>
                  <a:lnTo>
                    <a:pt x="2848" y="5669"/>
                  </a:lnTo>
                  <a:moveTo>
                    <a:pt x="4232" y="5642"/>
                  </a:moveTo>
                  <a:lnTo>
                    <a:pt x="2848" y="5642"/>
                  </a:lnTo>
                  <a:lnTo>
                    <a:pt x="2848" y="4258"/>
                  </a:lnTo>
                  <a:lnTo>
                    <a:pt x="4232" y="4258"/>
                  </a:lnTo>
                  <a:lnTo>
                    <a:pt x="4232" y="5642"/>
                  </a:lnTo>
                  <a:moveTo>
                    <a:pt x="4232" y="4232"/>
                  </a:moveTo>
                  <a:lnTo>
                    <a:pt x="2848" y="4232"/>
                  </a:lnTo>
                  <a:lnTo>
                    <a:pt x="2848" y="2847"/>
                  </a:lnTo>
                  <a:lnTo>
                    <a:pt x="4232" y="2847"/>
                  </a:lnTo>
                  <a:lnTo>
                    <a:pt x="4232" y="4232"/>
                  </a:lnTo>
                  <a:moveTo>
                    <a:pt x="4232" y="2821"/>
                  </a:moveTo>
                  <a:lnTo>
                    <a:pt x="2848" y="2821"/>
                  </a:lnTo>
                  <a:lnTo>
                    <a:pt x="2848" y="1437"/>
                  </a:lnTo>
                  <a:lnTo>
                    <a:pt x="4232" y="1437"/>
                  </a:lnTo>
                  <a:lnTo>
                    <a:pt x="4232" y="2821"/>
                  </a:lnTo>
                  <a:moveTo>
                    <a:pt x="1438" y="1437"/>
                  </a:moveTo>
                  <a:lnTo>
                    <a:pt x="2822" y="1437"/>
                  </a:lnTo>
                  <a:lnTo>
                    <a:pt x="2822" y="2821"/>
                  </a:lnTo>
                  <a:lnTo>
                    <a:pt x="1438" y="2821"/>
                  </a:lnTo>
                  <a:lnTo>
                    <a:pt x="1438" y="1437"/>
                  </a:lnTo>
                  <a:moveTo>
                    <a:pt x="1438" y="2847"/>
                  </a:moveTo>
                  <a:lnTo>
                    <a:pt x="2822" y="2847"/>
                  </a:lnTo>
                  <a:lnTo>
                    <a:pt x="2822" y="4232"/>
                  </a:lnTo>
                  <a:lnTo>
                    <a:pt x="1438" y="4232"/>
                  </a:lnTo>
                  <a:lnTo>
                    <a:pt x="1438" y="2847"/>
                  </a:lnTo>
                  <a:moveTo>
                    <a:pt x="1438" y="4258"/>
                  </a:moveTo>
                  <a:lnTo>
                    <a:pt x="2822" y="4258"/>
                  </a:lnTo>
                  <a:lnTo>
                    <a:pt x="2822" y="5642"/>
                  </a:lnTo>
                  <a:lnTo>
                    <a:pt x="1438" y="5642"/>
                  </a:lnTo>
                  <a:lnTo>
                    <a:pt x="1438" y="4258"/>
                  </a:lnTo>
                  <a:moveTo>
                    <a:pt x="1438" y="5669"/>
                  </a:moveTo>
                  <a:lnTo>
                    <a:pt x="2822" y="5669"/>
                  </a:lnTo>
                  <a:lnTo>
                    <a:pt x="2822" y="7052"/>
                  </a:lnTo>
                  <a:lnTo>
                    <a:pt x="1438" y="7052"/>
                  </a:lnTo>
                  <a:lnTo>
                    <a:pt x="1438" y="5669"/>
                  </a:lnTo>
                  <a:moveTo>
                    <a:pt x="5642" y="7052"/>
                  </a:moveTo>
                  <a:lnTo>
                    <a:pt x="4258" y="7052"/>
                  </a:lnTo>
                  <a:lnTo>
                    <a:pt x="4258" y="5669"/>
                  </a:lnTo>
                  <a:lnTo>
                    <a:pt x="5642" y="5669"/>
                  </a:lnTo>
                  <a:lnTo>
                    <a:pt x="5642" y="7052"/>
                  </a:lnTo>
                  <a:moveTo>
                    <a:pt x="5642" y="5642"/>
                  </a:moveTo>
                  <a:lnTo>
                    <a:pt x="4258" y="5642"/>
                  </a:lnTo>
                  <a:lnTo>
                    <a:pt x="4258" y="4258"/>
                  </a:lnTo>
                  <a:lnTo>
                    <a:pt x="5642" y="4258"/>
                  </a:lnTo>
                  <a:lnTo>
                    <a:pt x="5642" y="5642"/>
                  </a:lnTo>
                  <a:moveTo>
                    <a:pt x="5642" y="4232"/>
                  </a:moveTo>
                  <a:lnTo>
                    <a:pt x="4258" y="4232"/>
                  </a:lnTo>
                  <a:lnTo>
                    <a:pt x="4258" y="2847"/>
                  </a:lnTo>
                  <a:lnTo>
                    <a:pt x="5642" y="2847"/>
                  </a:lnTo>
                  <a:lnTo>
                    <a:pt x="5642" y="4232"/>
                  </a:lnTo>
                  <a:moveTo>
                    <a:pt x="5642" y="2821"/>
                  </a:moveTo>
                  <a:lnTo>
                    <a:pt x="4258" y="2821"/>
                  </a:lnTo>
                  <a:lnTo>
                    <a:pt x="4258" y="1437"/>
                  </a:lnTo>
                  <a:lnTo>
                    <a:pt x="5642" y="1437"/>
                  </a:lnTo>
                  <a:lnTo>
                    <a:pt x="5642" y="2821"/>
                  </a:lnTo>
                  <a:moveTo>
                    <a:pt x="4258" y="26"/>
                  </a:moveTo>
                  <a:lnTo>
                    <a:pt x="5642" y="26"/>
                  </a:lnTo>
                  <a:lnTo>
                    <a:pt x="5642" y="1410"/>
                  </a:lnTo>
                  <a:lnTo>
                    <a:pt x="4258" y="1410"/>
                  </a:lnTo>
                  <a:lnTo>
                    <a:pt x="4258" y="26"/>
                  </a:lnTo>
                  <a:moveTo>
                    <a:pt x="5669" y="0"/>
                  </a:moveTo>
                  <a:lnTo>
                    <a:pt x="5642" y="0"/>
                  </a:lnTo>
                  <a:lnTo>
                    <a:pt x="4258" y="0"/>
                  </a:lnTo>
                  <a:lnTo>
                    <a:pt x="4232" y="0"/>
                  </a:lnTo>
                  <a:lnTo>
                    <a:pt x="2848" y="0"/>
                  </a:lnTo>
                  <a:lnTo>
                    <a:pt x="2822" y="0"/>
                  </a:lnTo>
                  <a:lnTo>
                    <a:pt x="1438" y="0"/>
                  </a:lnTo>
                  <a:lnTo>
                    <a:pt x="1411" y="0"/>
                  </a:lnTo>
                  <a:lnTo>
                    <a:pt x="0" y="0"/>
                  </a:lnTo>
                  <a:lnTo>
                    <a:pt x="0" y="1410"/>
                  </a:lnTo>
                  <a:lnTo>
                    <a:pt x="0" y="1437"/>
                  </a:lnTo>
                  <a:lnTo>
                    <a:pt x="0" y="2821"/>
                  </a:lnTo>
                  <a:lnTo>
                    <a:pt x="0" y="2847"/>
                  </a:lnTo>
                  <a:lnTo>
                    <a:pt x="0" y="4232"/>
                  </a:lnTo>
                  <a:lnTo>
                    <a:pt x="0" y="4258"/>
                  </a:lnTo>
                  <a:lnTo>
                    <a:pt x="0" y="5642"/>
                  </a:lnTo>
                  <a:lnTo>
                    <a:pt x="0" y="5669"/>
                  </a:lnTo>
                  <a:lnTo>
                    <a:pt x="0" y="7052"/>
                  </a:lnTo>
                  <a:lnTo>
                    <a:pt x="0" y="7079"/>
                  </a:lnTo>
                  <a:lnTo>
                    <a:pt x="0" y="8489"/>
                  </a:lnTo>
                  <a:lnTo>
                    <a:pt x="1411" y="8489"/>
                  </a:lnTo>
                  <a:lnTo>
                    <a:pt x="1438" y="8489"/>
                  </a:lnTo>
                  <a:lnTo>
                    <a:pt x="2822" y="8489"/>
                  </a:lnTo>
                  <a:lnTo>
                    <a:pt x="2848" y="8489"/>
                  </a:lnTo>
                  <a:lnTo>
                    <a:pt x="4232" y="8489"/>
                  </a:lnTo>
                  <a:lnTo>
                    <a:pt x="4258" y="8489"/>
                  </a:lnTo>
                  <a:lnTo>
                    <a:pt x="5642" y="8489"/>
                  </a:lnTo>
                  <a:lnTo>
                    <a:pt x="5669" y="8489"/>
                  </a:lnTo>
                  <a:lnTo>
                    <a:pt x="7080" y="8489"/>
                  </a:lnTo>
                  <a:lnTo>
                    <a:pt x="7080" y="7079"/>
                  </a:lnTo>
                  <a:lnTo>
                    <a:pt x="7080" y="7052"/>
                  </a:lnTo>
                  <a:lnTo>
                    <a:pt x="7080" y="5669"/>
                  </a:lnTo>
                  <a:lnTo>
                    <a:pt x="7080" y="5642"/>
                  </a:lnTo>
                  <a:lnTo>
                    <a:pt x="7080" y="4258"/>
                  </a:lnTo>
                  <a:lnTo>
                    <a:pt x="7080" y="4232"/>
                  </a:lnTo>
                  <a:lnTo>
                    <a:pt x="7080" y="2847"/>
                  </a:lnTo>
                  <a:lnTo>
                    <a:pt x="7080" y="2821"/>
                  </a:lnTo>
                  <a:lnTo>
                    <a:pt x="7080" y="1437"/>
                  </a:lnTo>
                  <a:lnTo>
                    <a:pt x="7080" y="1410"/>
                  </a:lnTo>
                  <a:lnTo>
                    <a:pt x="7080" y="0"/>
                  </a:lnTo>
                  <a:lnTo>
                    <a:pt x="5669" y="0"/>
                  </a:ln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45000" rIns="90000" bIns="450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grpSp>
      <p:grpSp>
        <p:nvGrpSpPr>
          <p:cNvPr id="177" name="Google Shape;177;p30"/>
          <p:cNvGrpSpPr/>
          <p:nvPr/>
        </p:nvGrpSpPr>
        <p:grpSpPr>
          <a:xfrm>
            <a:off x="6590648" y="-666675"/>
            <a:ext cx="2655126" cy="1714399"/>
            <a:chOff x="6590648" y="-666675"/>
            <a:chExt cx="2655126" cy="1714399"/>
          </a:xfrm>
        </p:grpSpPr>
        <p:pic>
          <p:nvPicPr>
            <p:cNvPr id="178" name="Google Shape;178;p30"/>
            <p:cNvPicPr preferRelativeResize="0"/>
            <p:nvPr/>
          </p:nvPicPr>
          <p:blipFill rotWithShape="1">
            <a:blip r:embed="rId3">
              <a:alphaModFix/>
            </a:blip>
            <a:srcRect/>
            <a:stretch/>
          </p:blipFill>
          <p:spPr>
            <a:xfrm rot="4194931">
              <a:off x="7743552" y="-425774"/>
              <a:ext cx="1374719" cy="1232597"/>
            </a:xfrm>
            <a:prstGeom prst="rect">
              <a:avLst/>
            </a:prstGeom>
            <a:noFill/>
            <a:ln>
              <a:noFill/>
            </a:ln>
          </p:spPr>
        </p:pic>
        <p:grpSp>
          <p:nvGrpSpPr>
            <p:cNvPr id="179" name="Google Shape;179;p30"/>
            <p:cNvGrpSpPr/>
            <p:nvPr/>
          </p:nvGrpSpPr>
          <p:grpSpPr>
            <a:xfrm>
              <a:off x="6590648" y="-97117"/>
              <a:ext cx="1282610" cy="489908"/>
              <a:chOff x="2698560" y="4630320"/>
              <a:chExt cx="1732320" cy="661680"/>
            </a:xfrm>
          </p:grpSpPr>
          <p:sp>
            <p:nvSpPr>
              <p:cNvPr id="180" name="Google Shape;180;p30"/>
              <p:cNvSpPr/>
              <p:nvPr/>
            </p:nvSpPr>
            <p:spPr>
              <a:xfrm>
                <a:off x="2698560" y="4630320"/>
                <a:ext cx="66960" cy="67680"/>
              </a:xfrm>
              <a:custGeom>
                <a:avLst/>
                <a:gdLst/>
                <a:ahLst/>
                <a:cxnLst/>
                <a:rect l="l" t="t" r="r" b="b"/>
                <a:pathLst>
                  <a:path w="186" h="188" extrusionOk="0">
                    <a:moveTo>
                      <a:pt x="186" y="94"/>
                    </a:moveTo>
                    <a:cubicBezTo>
                      <a:pt x="186" y="146"/>
                      <a:pt x="144" y="188"/>
                      <a:pt x="93" y="188"/>
                    </a:cubicBezTo>
                    <a:cubicBezTo>
                      <a:pt x="42" y="188"/>
                      <a:pt x="0" y="146"/>
                      <a:pt x="0" y="94"/>
                    </a:cubicBezTo>
                    <a:cubicBezTo>
                      <a:pt x="0" y="42"/>
                      <a:pt x="42" y="0"/>
                      <a:pt x="93" y="0"/>
                    </a:cubicBezTo>
                    <a:cubicBezTo>
                      <a:pt x="144" y="0"/>
                      <a:pt x="186" y="42"/>
                      <a:pt x="186"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181" name="Google Shape;181;p30"/>
              <p:cNvSpPr/>
              <p:nvPr/>
            </p:nvSpPr>
            <p:spPr>
              <a:xfrm>
                <a:off x="3114360" y="4630320"/>
                <a:ext cx="67680" cy="67680"/>
              </a:xfrm>
              <a:custGeom>
                <a:avLst/>
                <a:gdLst/>
                <a:ahLst/>
                <a:cxnLst/>
                <a:rect l="l" t="t" r="r" b="b"/>
                <a:pathLst>
                  <a:path w="188" h="188" extrusionOk="0">
                    <a:moveTo>
                      <a:pt x="188" y="94"/>
                    </a:moveTo>
                    <a:cubicBezTo>
                      <a:pt x="188" y="146"/>
                      <a:pt x="146" y="188"/>
                      <a:pt x="94" y="188"/>
                    </a:cubicBezTo>
                    <a:cubicBezTo>
                      <a:pt x="42" y="188"/>
                      <a:pt x="0" y="146"/>
                      <a:pt x="0" y="94"/>
                    </a:cubicBezTo>
                    <a:cubicBezTo>
                      <a:pt x="0" y="42"/>
                      <a:pt x="42" y="0"/>
                      <a:pt x="94" y="0"/>
                    </a:cubicBezTo>
                    <a:cubicBezTo>
                      <a:pt x="146" y="0"/>
                      <a:pt x="188" y="42"/>
                      <a:pt x="188"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182" name="Google Shape;182;p30"/>
              <p:cNvSpPr/>
              <p:nvPr/>
            </p:nvSpPr>
            <p:spPr>
              <a:xfrm>
                <a:off x="3530880" y="4630320"/>
                <a:ext cx="67320" cy="67680"/>
              </a:xfrm>
              <a:custGeom>
                <a:avLst/>
                <a:gdLst/>
                <a:ahLst/>
                <a:cxnLst/>
                <a:rect l="l" t="t" r="r" b="b"/>
                <a:pathLst>
                  <a:path w="187" h="188" extrusionOk="0">
                    <a:moveTo>
                      <a:pt x="187" y="94"/>
                    </a:moveTo>
                    <a:cubicBezTo>
                      <a:pt x="187" y="146"/>
                      <a:pt x="145" y="188"/>
                      <a:pt x="93" y="188"/>
                    </a:cubicBezTo>
                    <a:cubicBezTo>
                      <a:pt x="42" y="188"/>
                      <a:pt x="0" y="146"/>
                      <a:pt x="0" y="94"/>
                    </a:cubicBezTo>
                    <a:cubicBezTo>
                      <a:pt x="0" y="42"/>
                      <a:pt x="42" y="0"/>
                      <a:pt x="93" y="0"/>
                    </a:cubicBezTo>
                    <a:cubicBezTo>
                      <a:pt x="145" y="0"/>
                      <a:pt x="187" y="42"/>
                      <a:pt x="187"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183" name="Google Shape;183;p30"/>
              <p:cNvSpPr/>
              <p:nvPr/>
            </p:nvSpPr>
            <p:spPr>
              <a:xfrm>
                <a:off x="3947040" y="4630320"/>
                <a:ext cx="67680" cy="67680"/>
              </a:xfrm>
              <a:custGeom>
                <a:avLst/>
                <a:gdLst/>
                <a:ahLst/>
                <a:cxnLst/>
                <a:rect l="l" t="t" r="r" b="b"/>
                <a:pathLst>
                  <a:path w="188" h="188" extrusionOk="0">
                    <a:moveTo>
                      <a:pt x="188" y="94"/>
                    </a:moveTo>
                    <a:cubicBezTo>
                      <a:pt x="188" y="146"/>
                      <a:pt x="146" y="188"/>
                      <a:pt x="94" y="188"/>
                    </a:cubicBezTo>
                    <a:cubicBezTo>
                      <a:pt x="42" y="188"/>
                      <a:pt x="0" y="146"/>
                      <a:pt x="0" y="94"/>
                    </a:cubicBezTo>
                    <a:cubicBezTo>
                      <a:pt x="0" y="42"/>
                      <a:pt x="42" y="0"/>
                      <a:pt x="94" y="0"/>
                    </a:cubicBezTo>
                    <a:cubicBezTo>
                      <a:pt x="146" y="0"/>
                      <a:pt x="188" y="42"/>
                      <a:pt x="188"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184" name="Google Shape;184;p30"/>
              <p:cNvSpPr/>
              <p:nvPr/>
            </p:nvSpPr>
            <p:spPr>
              <a:xfrm>
                <a:off x="4363560" y="4630320"/>
                <a:ext cx="67320" cy="67680"/>
              </a:xfrm>
              <a:custGeom>
                <a:avLst/>
                <a:gdLst/>
                <a:ahLst/>
                <a:cxnLst/>
                <a:rect l="l" t="t" r="r" b="b"/>
                <a:pathLst>
                  <a:path w="187" h="188" extrusionOk="0">
                    <a:moveTo>
                      <a:pt x="187" y="94"/>
                    </a:moveTo>
                    <a:cubicBezTo>
                      <a:pt x="187" y="146"/>
                      <a:pt x="145" y="188"/>
                      <a:pt x="94" y="188"/>
                    </a:cubicBezTo>
                    <a:cubicBezTo>
                      <a:pt x="42" y="188"/>
                      <a:pt x="0" y="146"/>
                      <a:pt x="0" y="94"/>
                    </a:cubicBezTo>
                    <a:cubicBezTo>
                      <a:pt x="0" y="42"/>
                      <a:pt x="42" y="0"/>
                      <a:pt x="94" y="0"/>
                    </a:cubicBezTo>
                    <a:cubicBezTo>
                      <a:pt x="145" y="0"/>
                      <a:pt x="187" y="42"/>
                      <a:pt x="187"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185" name="Google Shape;185;p30"/>
              <p:cNvSpPr/>
              <p:nvPr/>
            </p:nvSpPr>
            <p:spPr>
              <a:xfrm>
                <a:off x="2698560" y="4927320"/>
                <a:ext cx="66960" cy="67680"/>
              </a:xfrm>
              <a:custGeom>
                <a:avLst/>
                <a:gdLst/>
                <a:ahLst/>
                <a:cxnLst/>
                <a:rect l="l" t="t" r="r" b="b"/>
                <a:pathLst>
                  <a:path w="186" h="188" extrusionOk="0">
                    <a:moveTo>
                      <a:pt x="186" y="94"/>
                    </a:moveTo>
                    <a:cubicBezTo>
                      <a:pt x="186" y="146"/>
                      <a:pt x="144" y="188"/>
                      <a:pt x="93" y="188"/>
                    </a:cubicBezTo>
                    <a:cubicBezTo>
                      <a:pt x="42" y="188"/>
                      <a:pt x="0" y="146"/>
                      <a:pt x="0" y="94"/>
                    </a:cubicBezTo>
                    <a:cubicBezTo>
                      <a:pt x="0" y="42"/>
                      <a:pt x="42" y="0"/>
                      <a:pt x="93" y="0"/>
                    </a:cubicBezTo>
                    <a:cubicBezTo>
                      <a:pt x="144" y="0"/>
                      <a:pt x="186" y="42"/>
                      <a:pt x="186"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186" name="Google Shape;186;p30"/>
              <p:cNvSpPr/>
              <p:nvPr/>
            </p:nvSpPr>
            <p:spPr>
              <a:xfrm>
                <a:off x="3114360" y="4927320"/>
                <a:ext cx="67680" cy="67680"/>
              </a:xfrm>
              <a:custGeom>
                <a:avLst/>
                <a:gdLst/>
                <a:ahLst/>
                <a:cxnLst/>
                <a:rect l="l" t="t" r="r" b="b"/>
                <a:pathLst>
                  <a:path w="188" h="188" extrusionOk="0">
                    <a:moveTo>
                      <a:pt x="188" y="94"/>
                    </a:moveTo>
                    <a:cubicBezTo>
                      <a:pt x="188" y="146"/>
                      <a:pt x="146" y="188"/>
                      <a:pt x="94" y="188"/>
                    </a:cubicBezTo>
                    <a:cubicBezTo>
                      <a:pt x="42" y="188"/>
                      <a:pt x="0" y="146"/>
                      <a:pt x="0" y="94"/>
                    </a:cubicBezTo>
                    <a:cubicBezTo>
                      <a:pt x="0" y="42"/>
                      <a:pt x="42" y="0"/>
                      <a:pt x="94" y="0"/>
                    </a:cubicBezTo>
                    <a:cubicBezTo>
                      <a:pt x="146" y="0"/>
                      <a:pt x="188" y="42"/>
                      <a:pt x="188"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187" name="Google Shape;187;p30"/>
              <p:cNvSpPr/>
              <p:nvPr/>
            </p:nvSpPr>
            <p:spPr>
              <a:xfrm>
                <a:off x="3530880" y="4927320"/>
                <a:ext cx="67320" cy="67680"/>
              </a:xfrm>
              <a:custGeom>
                <a:avLst/>
                <a:gdLst/>
                <a:ahLst/>
                <a:cxnLst/>
                <a:rect l="l" t="t" r="r" b="b"/>
                <a:pathLst>
                  <a:path w="187" h="188" extrusionOk="0">
                    <a:moveTo>
                      <a:pt x="187" y="94"/>
                    </a:moveTo>
                    <a:cubicBezTo>
                      <a:pt x="187" y="146"/>
                      <a:pt x="145" y="188"/>
                      <a:pt x="93" y="188"/>
                    </a:cubicBezTo>
                    <a:cubicBezTo>
                      <a:pt x="42" y="188"/>
                      <a:pt x="0" y="146"/>
                      <a:pt x="0" y="94"/>
                    </a:cubicBezTo>
                    <a:cubicBezTo>
                      <a:pt x="0" y="42"/>
                      <a:pt x="42" y="0"/>
                      <a:pt x="93" y="0"/>
                    </a:cubicBezTo>
                    <a:cubicBezTo>
                      <a:pt x="145" y="0"/>
                      <a:pt x="187" y="42"/>
                      <a:pt x="187"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188" name="Google Shape;188;p30"/>
              <p:cNvSpPr/>
              <p:nvPr/>
            </p:nvSpPr>
            <p:spPr>
              <a:xfrm>
                <a:off x="3947040" y="4927320"/>
                <a:ext cx="67680" cy="67680"/>
              </a:xfrm>
              <a:custGeom>
                <a:avLst/>
                <a:gdLst/>
                <a:ahLst/>
                <a:cxnLst/>
                <a:rect l="l" t="t" r="r" b="b"/>
                <a:pathLst>
                  <a:path w="188" h="188" extrusionOk="0">
                    <a:moveTo>
                      <a:pt x="188" y="94"/>
                    </a:moveTo>
                    <a:cubicBezTo>
                      <a:pt x="188" y="146"/>
                      <a:pt x="146" y="188"/>
                      <a:pt x="94" y="188"/>
                    </a:cubicBezTo>
                    <a:cubicBezTo>
                      <a:pt x="42" y="188"/>
                      <a:pt x="0" y="146"/>
                      <a:pt x="0" y="94"/>
                    </a:cubicBezTo>
                    <a:cubicBezTo>
                      <a:pt x="0" y="42"/>
                      <a:pt x="42" y="0"/>
                      <a:pt x="94" y="0"/>
                    </a:cubicBezTo>
                    <a:cubicBezTo>
                      <a:pt x="146" y="0"/>
                      <a:pt x="188" y="42"/>
                      <a:pt x="188"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189" name="Google Shape;189;p30"/>
              <p:cNvSpPr/>
              <p:nvPr/>
            </p:nvSpPr>
            <p:spPr>
              <a:xfrm>
                <a:off x="4363560" y="4927320"/>
                <a:ext cx="67320" cy="67680"/>
              </a:xfrm>
              <a:custGeom>
                <a:avLst/>
                <a:gdLst/>
                <a:ahLst/>
                <a:cxnLst/>
                <a:rect l="l" t="t" r="r" b="b"/>
                <a:pathLst>
                  <a:path w="187" h="188" extrusionOk="0">
                    <a:moveTo>
                      <a:pt x="187" y="94"/>
                    </a:moveTo>
                    <a:cubicBezTo>
                      <a:pt x="187" y="146"/>
                      <a:pt x="145" y="188"/>
                      <a:pt x="94" y="188"/>
                    </a:cubicBezTo>
                    <a:cubicBezTo>
                      <a:pt x="42" y="188"/>
                      <a:pt x="0" y="146"/>
                      <a:pt x="0" y="94"/>
                    </a:cubicBezTo>
                    <a:cubicBezTo>
                      <a:pt x="0" y="42"/>
                      <a:pt x="42" y="0"/>
                      <a:pt x="94" y="0"/>
                    </a:cubicBezTo>
                    <a:cubicBezTo>
                      <a:pt x="145" y="0"/>
                      <a:pt x="187" y="42"/>
                      <a:pt x="187"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190" name="Google Shape;190;p30"/>
              <p:cNvSpPr/>
              <p:nvPr/>
            </p:nvSpPr>
            <p:spPr>
              <a:xfrm>
                <a:off x="2698560" y="5224680"/>
                <a:ext cx="66960" cy="67320"/>
              </a:xfrm>
              <a:custGeom>
                <a:avLst/>
                <a:gdLst/>
                <a:ahLst/>
                <a:cxnLst/>
                <a:rect l="l" t="t" r="r" b="b"/>
                <a:pathLst>
                  <a:path w="186" h="187" extrusionOk="0">
                    <a:moveTo>
                      <a:pt x="186" y="93"/>
                    </a:moveTo>
                    <a:cubicBezTo>
                      <a:pt x="186" y="145"/>
                      <a:pt x="144" y="187"/>
                      <a:pt x="93" y="187"/>
                    </a:cubicBezTo>
                    <a:cubicBezTo>
                      <a:pt x="42" y="187"/>
                      <a:pt x="0" y="145"/>
                      <a:pt x="0" y="93"/>
                    </a:cubicBezTo>
                    <a:cubicBezTo>
                      <a:pt x="0" y="42"/>
                      <a:pt x="42" y="0"/>
                      <a:pt x="93" y="0"/>
                    </a:cubicBezTo>
                    <a:cubicBezTo>
                      <a:pt x="144" y="0"/>
                      <a:pt x="186" y="42"/>
                      <a:pt x="186" y="93"/>
                    </a:cubicBezTo>
                    <a:close/>
                  </a:path>
                </a:pathLst>
              </a:custGeom>
              <a:solidFill>
                <a:schemeClr val="dk1"/>
              </a:solidFill>
              <a:ln>
                <a:noFill/>
              </a:ln>
            </p:spPr>
            <p:txBody>
              <a:bodyPr spcFirstLastPara="1" wrap="square" lIns="90000" tIns="22300" rIns="90000" bIns="223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191" name="Google Shape;191;p30"/>
              <p:cNvSpPr/>
              <p:nvPr/>
            </p:nvSpPr>
            <p:spPr>
              <a:xfrm>
                <a:off x="3114360" y="5224680"/>
                <a:ext cx="67680" cy="67320"/>
              </a:xfrm>
              <a:custGeom>
                <a:avLst/>
                <a:gdLst/>
                <a:ahLst/>
                <a:cxnLst/>
                <a:rect l="l" t="t" r="r" b="b"/>
                <a:pathLst>
                  <a:path w="188" h="187" extrusionOk="0">
                    <a:moveTo>
                      <a:pt x="188" y="93"/>
                    </a:moveTo>
                    <a:cubicBezTo>
                      <a:pt x="188" y="145"/>
                      <a:pt x="146" y="187"/>
                      <a:pt x="94" y="187"/>
                    </a:cubicBezTo>
                    <a:cubicBezTo>
                      <a:pt x="42" y="187"/>
                      <a:pt x="0" y="145"/>
                      <a:pt x="0" y="93"/>
                    </a:cubicBezTo>
                    <a:cubicBezTo>
                      <a:pt x="0" y="42"/>
                      <a:pt x="42" y="0"/>
                      <a:pt x="94" y="0"/>
                    </a:cubicBezTo>
                    <a:cubicBezTo>
                      <a:pt x="146" y="0"/>
                      <a:pt x="188" y="42"/>
                      <a:pt x="188" y="93"/>
                    </a:cubicBezTo>
                    <a:close/>
                  </a:path>
                </a:pathLst>
              </a:custGeom>
              <a:solidFill>
                <a:schemeClr val="dk1"/>
              </a:solidFill>
              <a:ln>
                <a:noFill/>
              </a:ln>
            </p:spPr>
            <p:txBody>
              <a:bodyPr spcFirstLastPara="1" wrap="square" lIns="90000" tIns="22300" rIns="90000" bIns="223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192" name="Google Shape;192;p30"/>
              <p:cNvSpPr/>
              <p:nvPr/>
            </p:nvSpPr>
            <p:spPr>
              <a:xfrm>
                <a:off x="3530880" y="5224680"/>
                <a:ext cx="67320" cy="67320"/>
              </a:xfrm>
              <a:custGeom>
                <a:avLst/>
                <a:gdLst/>
                <a:ahLst/>
                <a:cxnLst/>
                <a:rect l="l" t="t" r="r" b="b"/>
                <a:pathLst>
                  <a:path w="187" h="187" extrusionOk="0">
                    <a:moveTo>
                      <a:pt x="187" y="93"/>
                    </a:moveTo>
                    <a:cubicBezTo>
                      <a:pt x="187" y="145"/>
                      <a:pt x="145" y="187"/>
                      <a:pt x="93" y="187"/>
                    </a:cubicBezTo>
                    <a:cubicBezTo>
                      <a:pt x="42" y="187"/>
                      <a:pt x="0" y="145"/>
                      <a:pt x="0" y="93"/>
                    </a:cubicBezTo>
                    <a:cubicBezTo>
                      <a:pt x="0" y="42"/>
                      <a:pt x="42" y="0"/>
                      <a:pt x="93" y="0"/>
                    </a:cubicBezTo>
                    <a:cubicBezTo>
                      <a:pt x="145" y="0"/>
                      <a:pt x="187" y="42"/>
                      <a:pt x="187" y="93"/>
                    </a:cubicBezTo>
                    <a:close/>
                  </a:path>
                </a:pathLst>
              </a:custGeom>
              <a:solidFill>
                <a:schemeClr val="dk1"/>
              </a:solidFill>
              <a:ln>
                <a:noFill/>
              </a:ln>
            </p:spPr>
            <p:txBody>
              <a:bodyPr spcFirstLastPara="1" wrap="square" lIns="90000" tIns="22300" rIns="90000" bIns="223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193" name="Google Shape;193;p30"/>
              <p:cNvSpPr/>
              <p:nvPr/>
            </p:nvSpPr>
            <p:spPr>
              <a:xfrm>
                <a:off x="3947040" y="5224680"/>
                <a:ext cx="67680" cy="67320"/>
              </a:xfrm>
              <a:custGeom>
                <a:avLst/>
                <a:gdLst/>
                <a:ahLst/>
                <a:cxnLst/>
                <a:rect l="l" t="t" r="r" b="b"/>
                <a:pathLst>
                  <a:path w="188" h="187" extrusionOk="0">
                    <a:moveTo>
                      <a:pt x="188" y="93"/>
                    </a:moveTo>
                    <a:cubicBezTo>
                      <a:pt x="188" y="145"/>
                      <a:pt x="146" y="187"/>
                      <a:pt x="94" y="187"/>
                    </a:cubicBezTo>
                    <a:cubicBezTo>
                      <a:pt x="42" y="187"/>
                      <a:pt x="0" y="145"/>
                      <a:pt x="0" y="93"/>
                    </a:cubicBezTo>
                    <a:cubicBezTo>
                      <a:pt x="0" y="42"/>
                      <a:pt x="42" y="0"/>
                      <a:pt x="94" y="0"/>
                    </a:cubicBezTo>
                    <a:cubicBezTo>
                      <a:pt x="146" y="0"/>
                      <a:pt x="188" y="42"/>
                      <a:pt x="188" y="93"/>
                    </a:cubicBezTo>
                    <a:close/>
                  </a:path>
                </a:pathLst>
              </a:custGeom>
              <a:solidFill>
                <a:schemeClr val="dk1"/>
              </a:solidFill>
              <a:ln>
                <a:noFill/>
              </a:ln>
            </p:spPr>
            <p:txBody>
              <a:bodyPr spcFirstLastPara="1" wrap="square" lIns="90000" tIns="22300" rIns="90000" bIns="223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194" name="Google Shape;194;p30"/>
              <p:cNvSpPr/>
              <p:nvPr/>
            </p:nvSpPr>
            <p:spPr>
              <a:xfrm>
                <a:off x="4363560" y="5224680"/>
                <a:ext cx="67320" cy="67320"/>
              </a:xfrm>
              <a:custGeom>
                <a:avLst/>
                <a:gdLst/>
                <a:ahLst/>
                <a:cxnLst/>
                <a:rect l="l" t="t" r="r" b="b"/>
                <a:pathLst>
                  <a:path w="187" h="187" extrusionOk="0">
                    <a:moveTo>
                      <a:pt x="187" y="93"/>
                    </a:moveTo>
                    <a:cubicBezTo>
                      <a:pt x="187" y="145"/>
                      <a:pt x="145" y="187"/>
                      <a:pt x="94" y="187"/>
                    </a:cubicBezTo>
                    <a:cubicBezTo>
                      <a:pt x="42" y="187"/>
                      <a:pt x="0" y="145"/>
                      <a:pt x="0" y="93"/>
                    </a:cubicBezTo>
                    <a:cubicBezTo>
                      <a:pt x="0" y="42"/>
                      <a:pt x="42" y="0"/>
                      <a:pt x="94" y="0"/>
                    </a:cubicBezTo>
                    <a:cubicBezTo>
                      <a:pt x="145" y="0"/>
                      <a:pt x="187" y="42"/>
                      <a:pt x="187" y="93"/>
                    </a:cubicBezTo>
                    <a:close/>
                  </a:path>
                </a:pathLst>
              </a:custGeom>
              <a:solidFill>
                <a:schemeClr val="dk1"/>
              </a:solidFill>
              <a:ln>
                <a:noFill/>
              </a:ln>
            </p:spPr>
            <p:txBody>
              <a:bodyPr spcFirstLastPara="1" wrap="square" lIns="90000" tIns="22300" rIns="90000" bIns="223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grpSp>
      </p:grpSp>
      <p:grpSp>
        <p:nvGrpSpPr>
          <p:cNvPr id="195" name="Google Shape;195;p30"/>
          <p:cNvGrpSpPr/>
          <p:nvPr/>
        </p:nvGrpSpPr>
        <p:grpSpPr>
          <a:xfrm>
            <a:off x="8633157" y="2238709"/>
            <a:ext cx="270010" cy="666094"/>
            <a:chOff x="244857" y="2770284"/>
            <a:chExt cx="270010" cy="666094"/>
          </a:xfrm>
        </p:grpSpPr>
        <p:sp>
          <p:nvSpPr>
            <p:cNvPr id="196" name="Google Shape;196;p30"/>
            <p:cNvSpPr/>
            <p:nvPr/>
          </p:nvSpPr>
          <p:spPr>
            <a:xfrm rot="-5400000" flipH="1">
              <a:off x="245124" y="2770017"/>
              <a:ext cx="49577" cy="50110"/>
            </a:xfrm>
            <a:custGeom>
              <a:avLst/>
              <a:gdLst/>
              <a:ahLst/>
              <a:cxnLst/>
              <a:rect l="l" t="t" r="r" b="b"/>
              <a:pathLst>
                <a:path w="186" h="188" extrusionOk="0">
                  <a:moveTo>
                    <a:pt x="186" y="94"/>
                  </a:moveTo>
                  <a:cubicBezTo>
                    <a:pt x="186" y="146"/>
                    <a:pt x="144" y="188"/>
                    <a:pt x="93" y="188"/>
                  </a:cubicBezTo>
                  <a:cubicBezTo>
                    <a:pt x="42" y="188"/>
                    <a:pt x="0" y="146"/>
                    <a:pt x="0" y="94"/>
                  </a:cubicBezTo>
                  <a:cubicBezTo>
                    <a:pt x="0" y="42"/>
                    <a:pt x="42" y="0"/>
                    <a:pt x="93" y="0"/>
                  </a:cubicBezTo>
                  <a:cubicBezTo>
                    <a:pt x="144" y="0"/>
                    <a:pt x="186" y="42"/>
                    <a:pt x="186"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197" name="Google Shape;197;p30"/>
            <p:cNvSpPr/>
            <p:nvPr/>
          </p:nvSpPr>
          <p:spPr>
            <a:xfrm rot="-5400000" flipH="1">
              <a:off x="465023" y="2770017"/>
              <a:ext cx="49577" cy="50110"/>
            </a:xfrm>
            <a:custGeom>
              <a:avLst/>
              <a:gdLst/>
              <a:ahLst/>
              <a:cxnLst/>
              <a:rect l="l" t="t" r="r" b="b"/>
              <a:pathLst>
                <a:path w="186" h="188" extrusionOk="0">
                  <a:moveTo>
                    <a:pt x="186" y="94"/>
                  </a:moveTo>
                  <a:cubicBezTo>
                    <a:pt x="186" y="146"/>
                    <a:pt x="144" y="188"/>
                    <a:pt x="93" y="188"/>
                  </a:cubicBezTo>
                  <a:cubicBezTo>
                    <a:pt x="42" y="188"/>
                    <a:pt x="0" y="146"/>
                    <a:pt x="0" y="94"/>
                  </a:cubicBezTo>
                  <a:cubicBezTo>
                    <a:pt x="0" y="42"/>
                    <a:pt x="42" y="0"/>
                    <a:pt x="93" y="0"/>
                  </a:cubicBezTo>
                  <a:cubicBezTo>
                    <a:pt x="144" y="0"/>
                    <a:pt x="186" y="42"/>
                    <a:pt x="186"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198" name="Google Shape;198;p30"/>
            <p:cNvSpPr/>
            <p:nvPr/>
          </p:nvSpPr>
          <p:spPr>
            <a:xfrm rot="-5400000" flipH="1">
              <a:off x="244857" y="3078141"/>
              <a:ext cx="50110" cy="50110"/>
            </a:xfrm>
            <a:custGeom>
              <a:avLst/>
              <a:gdLst/>
              <a:ahLst/>
              <a:cxnLst/>
              <a:rect l="l" t="t" r="r" b="b"/>
              <a:pathLst>
                <a:path w="188" h="188" extrusionOk="0">
                  <a:moveTo>
                    <a:pt x="188" y="94"/>
                  </a:moveTo>
                  <a:cubicBezTo>
                    <a:pt x="188" y="146"/>
                    <a:pt x="146" y="188"/>
                    <a:pt x="94" y="188"/>
                  </a:cubicBezTo>
                  <a:cubicBezTo>
                    <a:pt x="42" y="188"/>
                    <a:pt x="0" y="146"/>
                    <a:pt x="0" y="94"/>
                  </a:cubicBezTo>
                  <a:cubicBezTo>
                    <a:pt x="0" y="42"/>
                    <a:pt x="42" y="0"/>
                    <a:pt x="94" y="0"/>
                  </a:cubicBezTo>
                  <a:cubicBezTo>
                    <a:pt x="146" y="0"/>
                    <a:pt x="188" y="42"/>
                    <a:pt x="188"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199" name="Google Shape;199;p30"/>
            <p:cNvSpPr/>
            <p:nvPr/>
          </p:nvSpPr>
          <p:spPr>
            <a:xfrm rot="-5400000" flipH="1">
              <a:off x="464756" y="3078141"/>
              <a:ext cx="50110" cy="50110"/>
            </a:xfrm>
            <a:custGeom>
              <a:avLst/>
              <a:gdLst/>
              <a:ahLst/>
              <a:cxnLst/>
              <a:rect l="l" t="t" r="r" b="b"/>
              <a:pathLst>
                <a:path w="188" h="188" extrusionOk="0">
                  <a:moveTo>
                    <a:pt x="188" y="94"/>
                  </a:moveTo>
                  <a:cubicBezTo>
                    <a:pt x="188" y="146"/>
                    <a:pt x="146" y="188"/>
                    <a:pt x="94" y="188"/>
                  </a:cubicBezTo>
                  <a:cubicBezTo>
                    <a:pt x="42" y="188"/>
                    <a:pt x="0" y="146"/>
                    <a:pt x="0" y="94"/>
                  </a:cubicBezTo>
                  <a:cubicBezTo>
                    <a:pt x="0" y="42"/>
                    <a:pt x="42" y="0"/>
                    <a:pt x="94" y="0"/>
                  </a:cubicBezTo>
                  <a:cubicBezTo>
                    <a:pt x="146" y="0"/>
                    <a:pt x="188" y="42"/>
                    <a:pt x="188"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200" name="Google Shape;200;p30"/>
            <p:cNvSpPr/>
            <p:nvPr/>
          </p:nvSpPr>
          <p:spPr>
            <a:xfrm rot="-5400000" flipH="1">
              <a:off x="244991" y="3386400"/>
              <a:ext cx="49844" cy="50110"/>
            </a:xfrm>
            <a:custGeom>
              <a:avLst/>
              <a:gdLst/>
              <a:ahLst/>
              <a:cxnLst/>
              <a:rect l="l" t="t" r="r" b="b"/>
              <a:pathLst>
                <a:path w="187" h="188" extrusionOk="0">
                  <a:moveTo>
                    <a:pt x="187" y="94"/>
                  </a:moveTo>
                  <a:cubicBezTo>
                    <a:pt x="187" y="146"/>
                    <a:pt x="145" y="188"/>
                    <a:pt x="93" y="188"/>
                  </a:cubicBezTo>
                  <a:cubicBezTo>
                    <a:pt x="42" y="188"/>
                    <a:pt x="0" y="146"/>
                    <a:pt x="0" y="94"/>
                  </a:cubicBezTo>
                  <a:cubicBezTo>
                    <a:pt x="0" y="42"/>
                    <a:pt x="42" y="0"/>
                    <a:pt x="93" y="0"/>
                  </a:cubicBezTo>
                  <a:cubicBezTo>
                    <a:pt x="145" y="0"/>
                    <a:pt x="187" y="42"/>
                    <a:pt x="187"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201" name="Google Shape;201;p30"/>
            <p:cNvSpPr/>
            <p:nvPr/>
          </p:nvSpPr>
          <p:spPr>
            <a:xfrm rot="-5400000" flipH="1">
              <a:off x="464890" y="3386400"/>
              <a:ext cx="49844" cy="50110"/>
            </a:xfrm>
            <a:custGeom>
              <a:avLst/>
              <a:gdLst/>
              <a:ahLst/>
              <a:cxnLst/>
              <a:rect l="l" t="t" r="r" b="b"/>
              <a:pathLst>
                <a:path w="187" h="188" extrusionOk="0">
                  <a:moveTo>
                    <a:pt x="187" y="94"/>
                  </a:moveTo>
                  <a:cubicBezTo>
                    <a:pt x="187" y="146"/>
                    <a:pt x="145" y="188"/>
                    <a:pt x="93" y="188"/>
                  </a:cubicBezTo>
                  <a:cubicBezTo>
                    <a:pt x="42" y="188"/>
                    <a:pt x="0" y="146"/>
                    <a:pt x="0" y="94"/>
                  </a:cubicBezTo>
                  <a:cubicBezTo>
                    <a:pt x="0" y="42"/>
                    <a:pt x="42" y="0"/>
                    <a:pt x="93" y="0"/>
                  </a:cubicBezTo>
                  <a:cubicBezTo>
                    <a:pt x="145" y="0"/>
                    <a:pt x="187" y="42"/>
                    <a:pt x="187"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grpSp>
      <p:grpSp>
        <p:nvGrpSpPr>
          <p:cNvPr id="202" name="Google Shape;202;p30"/>
          <p:cNvGrpSpPr/>
          <p:nvPr/>
        </p:nvGrpSpPr>
        <p:grpSpPr>
          <a:xfrm>
            <a:off x="118916" y="3016377"/>
            <a:ext cx="489909" cy="666094"/>
            <a:chOff x="604699" y="1869769"/>
            <a:chExt cx="489909" cy="666094"/>
          </a:xfrm>
        </p:grpSpPr>
        <p:sp>
          <p:nvSpPr>
            <p:cNvPr id="203" name="Google Shape;203;p30"/>
            <p:cNvSpPr/>
            <p:nvPr/>
          </p:nvSpPr>
          <p:spPr>
            <a:xfrm rot="-5400000">
              <a:off x="604832" y="1869636"/>
              <a:ext cx="49844" cy="50110"/>
            </a:xfrm>
            <a:custGeom>
              <a:avLst/>
              <a:gdLst/>
              <a:ahLst/>
              <a:cxnLst/>
              <a:rect l="l" t="t" r="r" b="b"/>
              <a:pathLst>
                <a:path w="187" h="188" extrusionOk="0">
                  <a:moveTo>
                    <a:pt x="187" y="94"/>
                  </a:moveTo>
                  <a:cubicBezTo>
                    <a:pt x="187" y="146"/>
                    <a:pt x="145" y="188"/>
                    <a:pt x="93" y="188"/>
                  </a:cubicBezTo>
                  <a:cubicBezTo>
                    <a:pt x="42" y="188"/>
                    <a:pt x="0" y="146"/>
                    <a:pt x="0" y="94"/>
                  </a:cubicBezTo>
                  <a:cubicBezTo>
                    <a:pt x="0" y="42"/>
                    <a:pt x="42" y="0"/>
                    <a:pt x="93" y="0"/>
                  </a:cubicBezTo>
                  <a:cubicBezTo>
                    <a:pt x="145" y="0"/>
                    <a:pt x="187" y="42"/>
                    <a:pt x="187"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204" name="Google Shape;204;p30"/>
            <p:cNvSpPr/>
            <p:nvPr/>
          </p:nvSpPr>
          <p:spPr>
            <a:xfrm rot="-5400000">
              <a:off x="824731" y="1869636"/>
              <a:ext cx="49844" cy="50110"/>
            </a:xfrm>
            <a:custGeom>
              <a:avLst/>
              <a:gdLst/>
              <a:ahLst/>
              <a:cxnLst/>
              <a:rect l="l" t="t" r="r" b="b"/>
              <a:pathLst>
                <a:path w="187" h="188" extrusionOk="0">
                  <a:moveTo>
                    <a:pt x="187" y="94"/>
                  </a:moveTo>
                  <a:cubicBezTo>
                    <a:pt x="187" y="146"/>
                    <a:pt x="145" y="188"/>
                    <a:pt x="93" y="188"/>
                  </a:cubicBezTo>
                  <a:cubicBezTo>
                    <a:pt x="42" y="188"/>
                    <a:pt x="0" y="146"/>
                    <a:pt x="0" y="94"/>
                  </a:cubicBezTo>
                  <a:cubicBezTo>
                    <a:pt x="0" y="42"/>
                    <a:pt x="42" y="0"/>
                    <a:pt x="93" y="0"/>
                  </a:cubicBezTo>
                  <a:cubicBezTo>
                    <a:pt x="145" y="0"/>
                    <a:pt x="187" y="42"/>
                    <a:pt x="187"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205" name="Google Shape;205;p30"/>
            <p:cNvSpPr/>
            <p:nvPr/>
          </p:nvSpPr>
          <p:spPr>
            <a:xfrm rot="-5400000">
              <a:off x="1044763" y="1869769"/>
              <a:ext cx="49844" cy="49844"/>
            </a:xfrm>
            <a:custGeom>
              <a:avLst/>
              <a:gdLst/>
              <a:ahLst/>
              <a:cxnLst/>
              <a:rect l="l" t="t" r="r" b="b"/>
              <a:pathLst>
                <a:path w="187" h="187" extrusionOk="0">
                  <a:moveTo>
                    <a:pt x="187" y="93"/>
                  </a:moveTo>
                  <a:cubicBezTo>
                    <a:pt x="187" y="145"/>
                    <a:pt x="145" y="187"/>
                    <a:pt x="93" y="187"/>
                  </a:cubicBezTo>
                  <a:cubicBezTo>
                    <a:pt x="42" y="187"/>
                    <a:pt x="0" y="145"/>
                    <a:pt x="0" y="93"/>
                  </a:cubicBezTo>
                  <a:cubicBezTo>
                    <a:pt x="0" y="42"/>
                    <a:pt x="42" y="0"/>
                    <a:pt x="93" y="0"/>
                  </a:cubicBezTo>
                  <a:cubicBezTo>
                    <a:pt x="145" y="0"/>
                    <a:pt x="187" y="42"/>
                    <a:pt x="187" y="93"/>
                  </a:cubicBezTo>
                  <a:close/>
                </a:path>
              </a:pathLst>
            </a:custGeom>
            <a:solidFill>
              <a:schemeClr val="dk1"/>
            </a:solidFill>
            <a:ln>
              <a:noFill/>
            </a:ln>
          </p:spPr>
          <p:txBody>
            <a:bodyPr spcFirstLastPara="1" wrap="square" lIns="90000" tIns="22300" rIns="90000" bIns="223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206" name="Google Shape;206;p30"/>
            <p:cNvSpPr/>
            <p:nvPr/>
          </p:nvSpPr>
          <p:spPr>
            <a:xfrm rot="-5400000">
              <a:off x="604699" y="2177894"/>
              <a:ext cx="50110" cy="50110"/>
            </a:xfrm>
            <a:custGeom>
              <a:avLst/>
              <a:gdLst/>
              <a:ahLst/>
              <a:cxnLst/>
              <a:rect l="l" t="t" r="r" b="b"/>
              <a:pathLst>
                <a:path w="188" h="188" extrusionOk="0">
                  <a:moveTo>
                    <a:pt x="188" y="94"/>
                  </a:moveTo>
                  <a:cubicBezTo>
                    <a:pt x="188" y="146"/>
                    <a:pt x="146" y="188"/>
                    <a:pt x="94" y="188"/>
                  </a:cubicBezTo>
                  <a:cubicBezTo>
                    <a:pt x="42" y="188"/>
                    <a:pt x="0" y="146"/>
                    <a:pt x="0" y="94"/>
                  </a:cubicBezTo>
                  <a:cubicBezTo>
                    <a:pt x="0" y="42"/>
                    <a:pt x="42" y="0"/>
                    <a:pt x="94" y="0"/>
                  </a:cubicBezTo>
                  <a:cubicBezTo>
                    <a:pt x="146" y="0"/>
                    <a:pt x="188" y="42"/>
                    <a:pt x="188"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207" name="Google Shape;207;p30"/>
            <p:cNvSpPr/>
            <p:nvPr/>
          </p:nvSpPr>
          <p:spPr>
            <a:xfrm rot="-5400000">
              <a:off x="824598" y="2177894"/>
              <a:ext cx="50110" cy="50110"/>
            </a:xfrm>
            <a:custGeom>
              <a:avLst/>
              <a:gdLst/>
              <a:ahLst/>
              <a:cxnLst/>
              <a:rect l="l" t="t" r="r" b="b"/>
              <a:pathLst>
                <a:path w="188" h="188" extrusionOk="0">
                  <a:moveTo>
                    <a:pt x="188" y="94"/>
                  </a:moveTo>
                  <a:cubicBezTo>
                    <a:pt x="188" y="146"/>
                    <a:pt x="146" y="188"/>
                    <a:pt x="94" y="188"/>
                  </a:cubicBezTo>
                  <a:cubicBezTo>
                    <a:pt x="42" y="188"/>
                    <a:pt x="0" y="146"/>
                    <a:pt x="0" y="94"/>
                  </a:cubicBezTo>
                  <a:cubicBezTo>
                    <a:pt x="0" y="42"/>
                    <a:pt x="42" y="0"/>
                    <a:pt x="94" y="0"/>
                  </a:cubicBezTo>
                  <a:cubicBezTo>
                    <a:pt x="146" y="0"/>
                    <a:pt x="188" y="42"/>
                    <a:pt x="188"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208" name="Google Shape;208;p30"/>
            <p:cNvSpPr/>
            <p:nvPr/>
          </p:nvSpPr>
          <p:spPr>
            <a:xfrm rot="-5400000">
              <a:off x="1044630" y="2178027"/>
              <a:ext cx="50110" cy="49844"/>
            </a:xfrm>
            <a:custGeom>
              <a:avLst/>
              <a:gdLst/>
              <a:ahLst/>
              <a:cxnLst/>
              <a:rect l="l" t="t" r="r" b="b"/>
              <a:pathLst>
                <a:path w="188" h="187" extrusionOk="0">
                  <a:moveTo>
                    <a:pt x="188" y="93"/>
                  </a:moveTo>
                  <a:cubicBezTo>
                    <a:pt x="188" y="145"/>
                    <a:pt x="146" y="187"/>
                    <a:pt x="94" y="187"/>
                  </a:cubicBezTo>
                  <a:cubicBezTo>
                    <a:pt x="42" y="187"/>
                    <a:pt x="0" y="145"/>
                    <a:pt x="0" y="93"/>
                  </a:cubicBezTo>
                  <a:cubicBezTo>
                    <a:pt x="0" y="42"/>
                    <a:pt x="42" y="0"/>
                    <a:pt x="94" y="0"/>
                  </a:cubicBezTo>
                  <a:cubicBezTo>
                    <a:pt x="146" y="0"/>
                    <a:pt x="188" y="42"/>
                    <a:pt x="188" y="93"/>
                  </a:cubicBezTo>
                  <a:close/>
                </a:path>
              </a:pathLst>
            </a:custGeom>
            <a:solidFill>
              <a:schemeClr val="dk1"/>
            </a:solidFill>
            <a:ln>
              <a:noFill/>
            </a:ln>
          </p:spPr>
          <p:txBody>
            <a:bodyPr spcFirstLastPara="1" wrap="square" lIns="90000" tIns="22300" rIns="90000" bIns="223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209" name="Google Shape;209;p30"/>
            <p:cNvSpPr/>
            <p:nvPr/>
          </p:nvSpPr>
          <p:spPr>
            <a:xfrm rot="-5400000">
              <a:off x="604966" y="2486019"/>
              <a:ext cx="49577" cy="50110"/>
            </a:xfrm>
            <a:custGeom>
              <a:avLst/>
              <a:gdLst/>
              <a:ahLst/>
              <a:cxnLst/>
              <a:rect l="l" t="t" r="r" b="b"/>
              <a:pathLst>
                <a:path w="186" h="188" extrusionOk="0">
                  <a:moveTo>
                    <a:pt x="186" y="94"/>
                  </a:moveTo>
                  <a:cubicBezTo>
                    <a:pt x="186" y="146"/>
                    <a:pt x="144" y="188"/>
                    <a:pt x="93" y="188"/>
                  </a:cubicBezTo>
                  <a:cubicBezTo>
                    <a:pt x="42" y="188"/>
                    <a:pt x="0" y="146"/>
                    <a:pt x="0" y="94"/>
                  </a:cubicBezTo>
                  <a:cubicBezTo>
                    <a:pt x="0" y="42"/>
                    <a:pt x="42" y="0"/>
                    <a:pt x="93" y="0"/>
                  </a:cubicBezTo>
                  <a:cubicBezTo>
                    <a:pt x="144" y="0"/>
                    <a:pt x="186" y="42"/>
                    <a:pt x="186"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210" name="Google Shape;210;p30"/>
            <p:cNvSpPr/>
            <p:nvPr/>
          </p:nvSpPr>
          <p:spPr>
            <a:xfrm rot="-5400000">
              <a:off x="824864" y="2486019"/>
              <a:ext cx="49577" cy="50110"/>
            </a:xfrm>
            <a:custGeom>
              <a:avLst/>
              <a:gdLst/>
              <a:ahLst/>
              <a:cxnLst/>
              <a:rect l="l" t="t" r="r" b="b"/>
              <a:pathLst>
                <a:path w="186" h="188" extrusionOk="0">
                  <a:moveTo>
                    <a:pt x="186" y="94"/>
                  </a:moveTo>
                  <a:cubicBezTo>
                    <a:pt x="186" y="146"/>
                    <a:pt x="144" y="188"/>
                    <a:pt x="93" y="188"/>
                  </a:cubicBezTo>
                  <a:cubicBezTo>
                    <a:pt x="42" y="188"/>
                    <a:pt x="0" y="146"/>
                    <a:pt x="0" y="94"/>
                  </a:cubicBezTo>
                  <a:cubicBezTo>
                    <a:pt x="0" y="42"/>
                    <a:pt x="42" y="0"/>
                    <a:pt x="93" y="0"/>
                  </a:cubicBezTo>
                  <a:cubicBezTo>
                    <a:pt x="144" y="0"/>
                    <a:pt x="186" y="42"/>
                    <a:pt x="186"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211" name="Google Shape;211;p30"/>
            <p:cNvSpPr/>
            <p:nvPr/>
          </p:nvSpPr>
          <p:spPr>
            <a:xfrm rot="-5400000">
              <a:off x="1044897" y="2486152"/>
              <a:ext cx="49577" cy="49844"/>
            </a:xfrm>
            <a:custGeom>
              <a:avLst/>
              <a:gdLst/>
              <a:ahLst/>
              <a:cxnLst/>
              <a:rect l="l" t="t" r="r" b="b"/>
              <a:pathLst>
                <a:path w="186" h="187" extrusionOk="0">
                  <a:moveTo>
                    <a:pt x="186" y="93"/>
                  </a:moveTo>
                  <a:cubicBezTo>
                    <a:pt x="186" y="145"/>
                    <a:pt x="144" y="187"/>
                    <a:pt x="93" y="187"/>
                  </a:cubicBezTo>
                  <a:cubicBezTo>
                    <a:pt x="42" y="187"/>
                    <a:pt x="0" y="145"/>
                    <a:pt x="0" y="93"/>
                  </a:cubicBezTo>
                  <a:cubicBezTo>
                    <a:pt x="0" y="42"/>
                    <a:pt x="42" y="0"/>
                    <a:pt x="93" y="0"/>
                  </a:cubicBezTo>
                  <a:cubicBezTo>
                    <a:pt x="144" y="0"/>
                    <a:pt x="186" y="42"/>
                    <a:pt x="186" y="93"/>
                  </a:cubicBezTo>
                  <a:close/>
                </a:path>
              </a:pathLst>
            </a:custGeom>
            <a:solidFill>
              <a:schemeClr val="dk1"/>
            </a:solidFill>
            <a:ln>
              <a:noFill/>
            </a:ln>
          </p:spPr>
          <p:txBody>
            <a:bodyPr spcFirstLastPara="1" wrap="square" lIns="90000" tIns="22300" rIns="90000" bIns="223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grpSp>
      <p:grpSp>
        <p:nvGrpSpPr>
          <p:cNvPr id="212" name="Google Shape;212;p30"/>
          <p:cNvGrpSpPr/>
          <p:nvPr/>
        </p:nvGrpSpPr>
        <p:grpSpPr>
          <a:xfrm>
            <a:off x="4972169" y="4721936"/>
            <a:ext cx="666094" cy="270010"/>
            <a:chOff x="4945710" y="4695477"/>
            <a:chExt cx="666094" cy="270010"/>
          </a:xfrm>
        </p:grpSpPr>
        <p:sp>
          <p:nvSpPr>
            <p:cNvPr id="213" name="Google Shape;213;p30"/>
            <p:cNvSpPr/>
            <p:nvPr/>
          </p:nvSpPr>
          <p:spPr>
            <a:xfrm>
              <a:off x="4945710" y="4695477"/>
              <a:ext cx="49577" cy="50110"/>
            </a:xfrm>
            <a:custGeom>
              <a:avLst/>
              <a:gdLst/>
              <a:ahLst/>
              <a:cxnLst/>
              <a:rect l="l" t="t" r="r" b="b"/>
              <a:pathLst>
                <a:path w="186" h="188" extrusionOk="0">
                  <a:moveTo>
                    <a:pt x="186" y="94"/>
                  </a:moveTo>
                  <a:cubicBezTo>
                    <a:pt x="186" y="146"/>
                    <a:pt x="144" y="188"/>
                    <a:pt x="93" y="188"/>
                  </a:cubicBezTo>
                  <a:cubicBezTo>
                    <a:pt x="42" y="188"/>
                    <a:pt x="0" y="146"/>
                    <a:pt x="0" y="94"/>
                  </a:cubicBezTo>
                  <a:cubicBezTo>
                    <a:pt x="0" y="42"/>
                    <a:pt x="42" y="0"/>
                    <a:pt x="93" y="0"/>
                  </a:cubicBezTo>
                  <a:cubicBezTo>
                    <a:pt x="144" y="0"/>
                    <a:pt x="186" y="42"/>
                    <a:pt x="186"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214" name="Google Shape;214;p30"/>
            <p:cNvSpPr/>
            <p:nvPr/>
          </p:nvSpPr>
          <p:spPr>
            <a:xfrm>
              <a:off x="5253569" y="4695477"/>
              <a:ext cx="50110" cy="50110"/>
            </a:xfrm>
            <a:custGeom>
              <a:avLst/>
              <a:gdLst/>
              <a:ahLst/>
              <a:cxnLst/>
              <a:rect l="l" t="t" r="r" b="b"/>
              <a:pathLst>
                <a:path w="188" h="188" extrusionOk="0">
                  <a:moveTo>
                    <a:pt x="188" y="94"/>
                  </a:moveTo>
                  <a:cubicBezTo>
                    <a:pt x="188" y="146"/>
                    <a:pt x="146" y="188"/>
                    <a:pt x="94" y="188"/>
                  </a:cubicBezTo>
                  <a:cubicBezTo>
                    <a:pt x="42" y="188"/>
                    <a:pt x="0" y="146"/>
                    <a:pt x="0" y="94"/>
                  </a:cubicBezTo>
                  <a:cubicBezTo>
                    <a:pt x="0" y="42"/>
                    <a:pt x="42" y="0"/>
                    <a:pt x="94" y="0"/>
                  </a:cubicBezTo>
                  <a:cubicBezTo>
                    <a:pt x="146" y="0"/>
                    <a:pt x="188" y="42"/>
                    <a:pt x="188"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215" name="Google Shape;215;p30"/>
            <p:cNvSpPr/>
            <p:nvPr/>
          </p:nvSpPr>
          <p:spPr>
            <a:xfrm>
              <a:off x="5561960" y="4695477"/>
              <a:ext cx="49844" cy="50110"/>
            </a:xfrm>
            <a:custGeom>
              <a:avLst/>
              <a:gdLst/>
              <a:ahLst/>
              <a:cxnLst/>
              <a:rect l="l" t="t" r="r" b="b"/>
              <a:pathLst>
                <a:path w="187" h="188" extrusionOk="0">
                  <a:moveTo>
                    <a:pt x="187" y="94"/>
                  </a:moveTo>
                  <a:cubicBezTo>
                    <a:pt x="187" y="146"/>
                    <a:pt x="145" y="188"/>
                    <a:pt x="93" y="188"/>
                  </a:cubicBezTo>
                  <a:cubicBezTo>
                    <a:pt x="42" y="188"/>
                    <a:pt x="0" y="146"/>
                    <a:pt x="0" y="94"/>
                  </a:cubicBezTo>
                  <a:cubicBezTo>
                    <a:pt x="0" y="42"/>
                    <a:pt x="42" y="0"/>
                    <a:pt x="93" y="0"/>
                  </a:cubicBezTo>
                  <a:cubicBezTo>
                    <a:pt x="145" y="0"/>
                    <a:pt x="187" y="42"/>
                    <a:pt x="187"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216" name="Google Shape;216;p30"/>
            <p:cNvSpPr/>
            <p:nvPr/>
          </p:nvSpPr>
          <p:spPr>
            <a:xfrm>
              <a:off x="4945710" y="4915643"/>
              <a:ext cx="49577" cy="49844"/>
            </a:xfrm>
            <a:custGeom>
              <a:avLst/>
              <a:gdLst/>
              <a:ahLst/>
              <a:cxnLst/>
              <a:rect l="l" t="t" r="r" b="b"/>
              <a:pathLst>
                <a:path w="186" h="187" extrusionOk="0">
                  <a:moveTo>
                    <a:pt x="186" y="93"/>
                  </a:moveTo>
                  <a:cubicBezTo>
                    <a:pt x="186" y="145"/>
                    <a:pt x="144" y="187"/>
                    <a:pt x="93" y="187"/>
                  </a:cubicBezTo>
                  <a:cubicBezTo>
                    <a:pt x="42" y="187"/>
                    <a:pt x="0" y="145"/>
                    <a:pt x="0" y="93"/>
                  </a:cubicBezTo>
                  <a:cubicBezTo>
                    <a:pt x="0" y="42"/>
                    <a:pt x="42" y="0"/>
                    <a:pt x="93" y="0"/>
                  </a:cubicBezTo>
                  <a:cubicBezTo>
                    <a:pt x="144" y="0"/>
                    <a:pt x="186" y="42"/>
                    <a:pt x="186" y="93"/>
                  </a:cubicBezTo>
                  <a:close/>
                </a:path>
              </a:pathLst>
            </a:custGeom>
            <a:solidFill>
              <a:schemeClr val="dk1"/>
            </a:solidFill>
            <a:ln>
              <a:noFill/>
            </a:ln>
          </p:spPr>
          <p:txBody>
            <a:bodyPr spcFirstLastPara="1" wrap="square" lIns="90000" tIns="22300" rIns="90000" bIns="223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217" name="Google Shape;217;p30"/>
            <p:cNvSpPr/>
            <p:nvPr/>
          </p:nvSpPr>
          <p:spPr>
            <a:xfrm>
              <a:off x="5253569" y="4915643"/>
              <a:ext cx="50110" cy="49844"/>
            </a:xfrm>
            <a:custGeom>
              <a:avLst/>
              <a:gdLst/>
              <a:ahLst/>
              <a:cxnLst/>
              <a:rect l="l" t="t" r="r" b="b"/>
              <a:pathLst>
                <a:path w="188" h="187" extrusionOk="0">
                  <a:moveTo>
                    <a:pt x="188" y="93"/>
                  </a:moveTo>
                  <a:cubicBezTo>
                    <a:pt x="188" y="145"/>
                    <a:pt x="146" y="187"/>
                    <a:pt x="94" y="187"/>
                  </a:cubicBezTo>
                  <a:cubicBezTo>
                    <a:pt x="42" y="187"/>
                    <a:pt x="0" y="145"/>
                    <a:pt x="0" y="93"/>
                  </a:cubicBezTo>
                  <a:cubicBezTo>
                    <a:pt x="0" y="42"/>
                    <a:pt x="42" y="0"/>
                    <a:pt x="94" y="0"/>
                  </a:cubicBezTo>
                  <a:cubicBezTo>
                    <a:pt x="146" y="0"/>
                    <a:pt x="188" y="42"/>
                    <a:pt x="188" y="93"/>
                  </a:cubicBezTo>
                  <a:close/>
                </a:path>
              </a:pathLst>
            </a:custGeom>
            <a:solidFill>
              <a:schemeClr val="dk1"/>
            </a:solidFill>
            <a:ln>
              <a:noFill/>
            </a:ln>
          </p:spPr>
          <p:txBody>
            <a:bodyPr spcFirstLastPara="1" wrap="square" lIns="90000" tIns="22300" rIns="90000" bIns="223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218" name="Google Shape;218;p30"/>
            <p:cNvSpPr/>
            <p:nvPr/>
          </p:nvSpPr>
          <p:spPr>
            <a:xfrm>
              <a:off x="5561960" y="4915643"/>
              <a:ext cx="49844" cy="49844"/>
            </a:xfrm>
            <a:custGeom>
              <a:avLst/>
              <a:gdLst/>
              <a:ahLst/>
              <a:cxnLst/>
              <a:rect l="l" t="t" r="r" b="b"/>
              <a:pathLst>
                <a:path w="187" h="187" extrusionOk="0">
                  <a:moveTo>
                    <a:pt x="187" y="93"/>
                  </a:moveTo>
                  <a:cubicBezTo>
                    <a:pt x="187" y="145"/>
                    <a:pt x="145" y="187"/>
                    <a:pt x="93" y="187"/>
                  </a:cubicBezTo>
                  <a:cubicBezTo>
                    <a:pt x="42" y="187"/>
                    <a:pt x="0" y="145"/>
                    <a:pt x="0" y="93"/>
                  </a:cubicBezTo>
                  <a:cubicBezTo>
                    <a:pt x="0" y="42"/>
                    <a:pt x="42" y="0"/>
                    <a:pt x="93" y="0"/>
                  </a:cubicBezTo>
                  <a:cubicBezTo>
                    <a:pt x="145" y="0"/>
                    <a:pt x="187" y="42"/>
                    <a:pt x="187" y="93"/>
                  </a:cubicBezTo>
                  <a:close/>
                </a:path>
              </a:pathLst>
            </a:custGeom>
            <a:solidFill>
              <a:schemeClr val="dk1"/>
            </a:solidFill>
            <a:ln>
              <a:noFill/>
            </a:ln>
          </p:spPr>
          <p:txBody>
            <a:bodyPr spcFirstLastPara="1" wrap="square" lIns="90000" tIns="22300" rIns="90000" bIns="223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grpSp>
      <p:pic>
        <p:nvPicPr>
          <p:cNvPr id="219" name="Google Shape;219;p30"/>
          <p:cNvPicPr preferRelativeResize="0"/>
          <p:nvPr/>
        </p:nvPicPr>
        <p:blipFill rotWithShape="1">
          <a:blip r:embed="rId4">
            <a:alphaModFix/>
          </a:blip>
          <a:srcRect/>
          <a:stretch/>
        </p:blipFill>
        <p:spPr>
          <a:xfrm rot="-5400000">
            <a:off x="7432860" y="4195932"/>
            <a:ext cx="1474027" cy="1466599"/>
          </a:xfrm>
          <a:prstGeom prst="rect">
            <a:avLst/>
          </a:prstGeom>
          <a:noFill/>
          <a:ln>
            <a:noFill/>
          </a:ln>
        </p:spPr>
      </p:pic>
      <p:pic>
        <p:nvPicPr>
          <p:cNvPr id="220" name="Google Shape;220;p30"/>
          <p:cNvPicPr preferRelativeResize="0"/>
          <p:nvPr/>
        </p:nvPicPr>
        <p:blipFill rotWithShape="1">
          <a:blip r:embed="rId3">
            <a:alphaModFix/>
          </a:blip>
          <a:srcRect/>
          <a:stretch/>
        </p:blipFill>
        <p:spPr>
          <a:xfrm rot="10800000">
            <a:off x="1048353" y="4604105"/>
            <a:ext cx="1374716" cy="1232593"/>
          </a:xfrm>
          <a:prstGeom prst="rect">
            <a:avLst/>
          </a:prstGeom>
          <a:noFill/>
          <a:ln>
            <a:noFill/>
          </a:ln>
        </p:spPr>
      </p:pic>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Main point">
  <p:cSld name="MAIN_POINT">
    <p:bg>
      <p:bgPr>
        <a:solidFill>
          <a:schemeClr val="dk2"/>
        </a:solidFill>
        <a:effectLst/>
      </p:bgPr>
    </p:bg>
    <p:spTree>
      <p:nvGrpSpPr>
        <p:cNvPr id="1" name="Shape 221"/>
        <p:cNvGrpSpPr/>
        <p:nvPr/>
      </p:nvGrpSpPr>
      <p:grpSpPr>
        <a:xfrm>
          <a:off x="0" y="0"/>
          <a:ext cx="0" cy="0"/>
          <a:chOff x="0" y="0"/>
          <a:chExt cx="0" cy="0"/>
        </a:xfrm>
      </p:grpSpPr>
      <p:sp>
        <p:nvSpPr>
          <p:cNvPr id="222" name="Google Shape;222;p31"/>
          <p:cNvSpPr txBox="1">
            <a:spLocks noGrp="1"/>
          </p:cNvSpPr>
          <p:nvPr>
            <p:ph type="title"/>
          </p:nvPr>
        </p:nvSpPr>
        <p:spPr>
          <a:xfrm>
            <a:off x="1388100" y="1407000"/>
            <a:ext cx="6367800" cy="2329500"/>
          </a:xfrm>
          <a:prstGeom prst="rect">
            <a:avLst/>
          </a:prstGeom>
          <a:noFill/>
          <a:ln>
            <a:noFill/>
          </a:ln>
        </p:spPr>
        <p:txBody>
          <a:bodyPr spcFirstLastPara="1" wrap="square" lIns="91425" tIns="91425" rIns="91425" bIns="91425" anchor="ctr" anchorCtr="0">
            <a:noAutofit/>
          </a:bodyPr>
          <a:lstStyle>
            <a:lvl1pPr lvl="0" algn="ctr">
              <a:lnSpc>
                <a:spcPct val="100000"/>
              </a:lnSpc>
              <a:spcBef>
                <a:spcPts val="0"/>
              </a:spcBef>
              <a:spcAft>
                <a:spcPts val="0"/>
              </a:spcAft>
              <a:buSzPts val="4800"/>
              <a:buNone/>
              <a:defRPr sz="7200"/>
            </a:lvl1pPr>
            <a:lvl2pPr lvl="1" algn="l">
              <a:lnSpc>
                <a:spcPct val="100000"/>
              </a:lnSpc>
              <a:spcBef>
                <a:spcPts val="0"/>
              </a:spcBef>
              <a:spcAft>
                <a:spcPts val="0"/>
              </a:spcAft>
              <a:buSzPts val="4800"/>
              <a:buNone/>
              <a:defRPr sz="4800"/>
            </a:lvl2pPr>
            <a:lvl3pPr lvl="2" algn="l">
              <a:lnSpc>
                <a:spcPct val="100000"/>
              </a:lnSpc>
              <a:spcBef>
                <a:spcPts val="0"/>
              </a:spcBef>
              <a:spcAft>
                <a:spcPts val="0"/>
              </a:spcAft>
              <a:buSzPts val="4800"/>
              <a:buNone/>
              <a:defRPr sz="4800"/>
            </a:lvl3pPr>
            <a:lvl4pPr lvl="3" algn="l">
              <a:lnSpc>
                <a:spcPct val="100000"/>
              </a:lnSpc>
              <a:spcBef>
                <a:spcPts val="0"/>
              </a:spcBef>
              <a:spcAft>
                <a:spcPts val="0"/>
              </a:spcAft>
              <a:buSzPts val="4800"/>
              <a:buNone/>
              <a:defRPr sz="4800"/>
            </a:lvl4pPr>
            <a:lvl5pPr lvl="4" algn="l">
              <a:lnSpc>
                <a:spcPct val="100000"/>
              </a:lnSpc>
              <a:spcBef>
                <a:spcPts val="0"/>
              </a:spcBef>
              <a:spcAft>
                <a:spcPts val="0"/>
              </a:spcAft>
              <a:buSzPts val="4800"/>
              <a:buNone/>
              <a:defRPr sz="4800"/>
            </a:lvl5pPr>
            <a:lvl6pPr lvl="5" algn="l">
              <a:lnSpc>
                <a:spcPct val="100000"/>
              </a:lnSpc>
              <a:spcBef>
                <a:spcPts val="0"/>
              </a:spcBef>
              <a:spcAft>
                <a:spcPts val="0"/>
              </a:spcAft>
              <a:buSzPts val="4800"/>
              <a:buNone/>
              <a:defRPr sz="4800"/>
            </a:lvl6pPr>
            <a:lvl7pPr lvl="6" algn="l">
              <a:lnSpc>
                <a:spcPct val="100000"/>
              </a:lnSpc>
              <a:spcBef>
                <a:spcPts val="0"/>
              </a:spcBef>
              <a:spcAft>
                <a:spcPts val="0"/>
              </a:spcAft>
              <a:buSzPts val="4800"/>
              <a:buNone/>
              <a:defRPr sz="4800"/>
            </a:lvl7pPr>
            <a:lvl8pPr lvl="7" algn="l">
              <a:lnSpc>
                <a:spcPct val="100000"/>
              </a:lnSpc>
              <a:spcBef>
                <a:spcPts val="0"/>
              </a:spcBef>
              <a:spcAft>
                <a:spcPts val="0"/>
              </a:spcAft>
              <a:buSzPts val="4800"/>
              <a:buNone/>
              <a:defRPr sz="4800"/>
            </a:lvl8pPr>
            <a:lvl9pPr lvl="8" algn="l">
              <a:lnSpc>
                <a:spcPct val="100000"/>
              </a:lnSpc>
              <a:spcBef>
                <a:spcPts val="0"/>
              </a:spcBef>
              <a:spcAft>
                <a:spcPts val="0"/>
              </a:spcAft>
              <a:buSzPts val="4800"/>
              <a:buNone/>
              <a:defRPr sz="4800"/>
            </a:lvl9pPr>
          </a:lstStyle>
          <a:p>
            <a:endParaRPr/>
          </a:p>
        </p:txBody>
      </p:sp>
      <p:grpSp>
        <p:nvGrpSpPr>
          <p:cNvPr id="223" name="Google Shape;223;p31"/>
          <p:cNvGrpSpPr/>
          <p:nvPr/>
        </p:nvGrpSpPr>
        <p:grpSpPr>
          <a:xfrm>
            <a:off x="-894829" y="-931787"/>
            <a:ext cx="2748479" cy="3183137"/>
            <a:chOff x="-894829" y="-931787"/>
            <a:chExt cx="2748479" cy="3183137"/>
          </a:xfrm>
        </p:grpSpPr>
        <p:pic>
          <p:nvPicPr>
            <p:cNvPr id="224" name="Google Shape;224;p31"/>
            <p:cNvPicPr preferRelativeResize="0"/>
            <p:nvPr/>
          </p:nvPicPr>
          <p:blipFill rotWithShape="1">
            <a:blip r:embed="rId2">
              <a:alphaModFix/>
            </a:blip>
            <a:srcRect/>
            <a:stretch/>
          </p:blipFill>
          <p:spPr>
            <a:xfrm rot="10800000">
              <a:off x="-566726" y="-931787"/>
              <a:ext cx="2420376" cy="2383207"/>
            </a:xfrm>
            <a:prstGeom prst="rect">
              <a:avLst/>
            </a:prstGeom>
            <a:noFill/>
            <a:ln>
              <a:noFill/>
            </a:ln>
          </p:spPr>
        </p:pic>
        <p:sp>
          <p:nvSpPr>
            <p:cNvPr id="225" name="Google Shape;225;p31"/>
            <p:cNvSpPr/>
            <p:nvPr/>
          </p:nvSpPr>
          <p:spPr>
            <a:xfrm rot="10800000">
              <a:off x="-894829" y="272267"/>
              <a:ext cx="1650596" cy="1979083"/>
            </a:xfrm>
            <a:custGeom>
              <a:avLst/>
              <a:gdLst/>
              <a:ahLst/>
              <a:cxnLst/>
              <a:rect l="l" t="t" r="r" b="b"/>
              <a:pathLst>
                <a:path w="7080" h="8489" extrusionOk="0">
                  <a:moveTo>
                    <a:pt x="5669" y="26"/>
                  </a:moveTo>
                  <a:lnTo>
                    <a:pt x="7053" y="26"/>
                  </a:lnTo>
                  <a:lnTo>
                    <a:pt x="7053" y="1410"/>
                  </a:lnTo>
                  <a:lnTo>
                    <a:pt x="5669" y="1410"/>
                  </a:lnTo>
                  <a:lnTo>
                    <a:pt x="5669" y="26"/>
                  </a:lnTo>
                  <a:moveTo>
                    <a:pt x="7053" y="2821"/>
                  </a:moveTo>
                  <a:lnTo>
                    <a:pt x="5669" y="2821"/>
                  </a:lnTo>
                  <a:lnTo>
                    <a:pt x="5669" y="1437"/>
                  </a:lnTo>
                  <a:lnTo>
                    <a:pt x="7053" y="1437"/>
                  </a:lnTo>
                  <a:lnTo>
                    <a:pt x="7053" y="2821"/>
                  </a:lnTo>
                  <a:moveTo>
                    <a:pt x="7053" y="4232"/>
                  </a:moveTo>
                  <a:lnTo>
                    <a:pt x="5669" y="4232"/>
                  </a:lnTo>
                  <a:lnTo>
                    <a:pt x="5669" y="2847"/>
                  </a:lnTo>
                  <a:lnTo>
                    <a:pt x="7053" y="2847"/>
                  </a:lnTo>
                  <a:lnTo>
                    <a:pt x="7053" y="4232"/>
                  </a:lnTo>
                  <a:moveTo>
                    <a:pt x="7053" y="5642"/>
                  </a:moveTo>
                  <a:lnTo>
                    <a:pt x="5669" y="5642"/>
                  </a:lnTo>
                  <a:lnTo>
                    <a:pt x="5669" y="4258"/>
                  </a:lnTo>
                  <a:lnTo>
                    <a:pt x="7053" y="4258"/>
                  </a:lnTo>
                  <a:lnTo>
                    <a:pt x="7053" y="5642"/>
                  </a:lnTo>
                  <a:moveTo>
                    <a:pt x="7053" y="7052"/>
                  </a:moveTo>
                  <a:lnTo>
                    <a:pt x="5669" y="7052"/>
                  </a:lnTo>
                  <a:lnTo>
                    <a:pt x="5669" y="5669"/>
                  </a:lnTo>
                  <a:lnTo>
                    <a:pt x="7053" y="5669"/>
                  </a:lnTo>
                  <a:lnTo>
                    <a:pt x="7053" y="7052"/>
                  </a:lnTo>
                  <a:moveTo>
                    <a:pt x="7053" y="8463"/>
                  </a:moveTo>
                  <a:lnTo>
                    <a:pt x="5669" y="8463"/>
                  </a:lnTo>
                  <a:lnTo>
                    <a:pt x="5669" y="7079"/>
                  </a:lnTo>
                  <a:lnTo>
                    <a:pt x="7053" y="7079"/>
                  </a:lnTo>
                  <a:lnTo>
                    <a:pt x="7053" y="8463"/>
                  </a:lnTo>
                  <a:moveTo>
                    <a:pt x="5642" y="8463"/>
                  </a:moveTo>
                  <a:lnTo>
                    <a:pt x="4258" y="8463"/>
                  </a:lnTo>
                  <a:lnTo>
                    <a:pt x="4258" y="7079"/>
                  </a:lnTo>
                  <a:lnTo>
                    <a:pt x="5642" y="7079"/>
                  </a:lnTo>
                  <a:lnTo>
                    <a:pt x="5642" y="8463"/>
                  </a:lnTo>
                  <a:moveTo>
                    <a:pt x="4232" y="8463"/>
                  </a:moveTo>
                  <a:lnTo>
                    <a:pt x="2848" y="8463"/>
                  </a:lnTo>
                  <a:lnTo>
                    <a:pt x="2848" y="7079"/>
                  </a:lnTo>
                  <a:lnTo>
                    <a:pt x="4232" y="7079"/>
                  </a:lnTo>
                  <a:lnTo>
                    <a:pt x="4232" y="8463"/>
                  </a:lnTo>
                  <a:moveTo>
                    <a:pt x="2822" y="8463"/>
                  </a:moveTo>
                  <a:lnTo>
                    <a:pt x="1438" y="8463"/>
                  </a:lnTo>
                  <a:lnTo>
                    <a:pt x="1438" y="7079"/>
                  </a:lnTo>
                  <a:lnTo>
                    <a:pt x="2822" y="7079"/>
                  </a:lnTo>
                  <a:lnTo>
                    <a:pt x="2822" y="8463"/>
                  </a:lnTo>
                  <a:moveTo>
                    <a:pt x="1411" y="8463"/>
                  </a:moveTo>
                  <a:lnTo>
                    <a:pt x="27" y="8463"/>
                  </a:lnTo>
                  <a:lnTo>
                    <a:pt x="27" y="7079"/>
                  </a:lnTo>
                  <a:lnTo>
                    <a:pt x="1411" y="7079"/>
                  </a:lnTo>
                  <a:lnTo>
                    <a:pt x="1411" y="8463"/>
                  </a:lnTo>
                  <a:moveTo>
                    <a:pt x="27" y="5669"/>
                  </a:moveTo>
                  <a:lnTo>
                    <a:pt x="1411" y="5669"/>
                  </a:lnTo>
                  <a:lnTo>
                    <a:pt x="1411" y="7052"/>
                  </a:lnTo>
                  <a:lnTo>
                    <a:pt x="27" y="7052"/>
                  </a:lnTo>
                  <a:lnTo>
                    <a:pt x="27" y="5669"/>
                  </a:lnTo>
                  <a:moveTo>
                    <a:pt x="27" y="4258"/>
                  </a:moveTo>
                  <a:lnTo>
                    <a:pt x="1411" y="4258"/>
                  </a:lnTo>
                  <a:lnTo>
                    <a:pt x="1411" y="5642"/>
                  </a:lnTo>
                  <a:lnTo>
                    <a:pt x="27" y="5642"/>
                  </a:lnTo>
                  <a:lnTo>
                    <a:pt x="27" y="4258"/>
                  </a:lnTo>
                  <a:moveTo>
                    <a:pt x="27" y="2847"/>
                  </a:moveTo>
                  <a:lnTo>
                    <a:pt x="1411" y="2847"/>
                  </a:lnTo>
                  <a:lnTo>
                    <a:pt x="1411" y="4232"/>
                  </a:lnTo>
                  <a:lnTo>
                    <a:pt x="27" y="4232"/>
                  </a:lnTo>
                  <a:lnTo>
                    <a:pt x="27" y="2847"/>
                  </a:lnTo>
                  <a:moveTo>
                    <a:pt x="27" y="1437"/>
                  </a:moveTo>
                  <a:lnTo>
                    <a:pt x="1411" y="1437"/>
                  </a:lnTo>
                  <a:lnTo>
                    <a:pt x="1411" y="2821"/>
                  </a:lnTo>
                  <a:lnTo>
                    <a:pt x="27" y="2821"/>
                  </a:lnTo>
                  <a:lnTo>
                    <a:pt x="27" y="1437"/>
                  </a:lnTo>
                  <a:moveTo>
                    <a:pt x="27" y="26"/>
                  </a:moveTo>
                  <a:lnTo>
                    <a:pt x="1411" y="26"/>
                  </a:lnTo>
                  <a:lnTo>
                    <a:pt x="1411" y="1410"/>
                  </a:lnTo>
                  <a:lnTo>
                    <a:pt x="27" y="1410"/>
                  </a:lnTo>
                  <a:lnTo>
                    <a:pt x="27" y="26"/>
                  </a:lnTo>
                  <a:moveTo>
                    <a:pt x="1438" y="26"/>
                  </a:moveTo>
                  <a:lnTo>
                    <a:pt x="2822" y="26"/>
                  </a:lnTo>
                  <a:lnTo>
                    <a:pt x="2822" y="1410"/>
                  </a:lnTo>
                  <a:lnTo>
                    <a:pt x="1438" y="1410"/>
                  </a:lnTo>
                  <a:lnTo>
                    <a:pt x="1438" y="26"/>
                  </a:lnTo>
                  <a:moveTo>
                    <a:pt x="2848" y="26"/>
                  </a:moveTo>
                  <a:lnTo>
                    <a:pt x="4232" y="26"/>
                  </a:lnTo>
                  <a:lnTo>
                    <a:pt x="4232" y="1410"/>
                  </a:lnTo>
                  <a:lnTo>
                    <a:pt x="2848" y="1410"/>
                  </a:lnTo>
                  <a:lnTo>
                    <a:pt x="2848" y="26"/>
                  </a:lnTo>
                  <a:moveTo>
                    <a:pt x="2848" y="5669"/>
                  </a:moveTo>
                  <a:lnTo>
                    <a:pt x="4232" y="5669"/>
                  </a:lnTo>
                  <a:lnTo>
                    <a:pt x="4232" y="7052"/>
                  </a:lnTo>
                  <a:lnTo>
                    <a:pt x="2848" y="7052"/>
                  </a:lnTo>
                  <a:lnTo>
                    <a:pt x="2848" y="5669"/>
                  </a:lnTo>
                  <a:moveTo>
                    <a:pt x="4232" y="5642"/>
                  </a:moveTo>
                  <a:lnTo>
                    <a:pt x="2848" y="5642"/>
                  </a:lnTo>
                  <a:lnTo>
                    <a:pt x="2848" y="4258"/>
                  </a:lnTo>
                  <a:lnTo>
                    <a:pt x="4232" y="4258"/>
                  </a:lnTo>
                  <a:lnTo>
                    <a:pt x="4232" y="5642"/>
                  </a:lnTo>
                  <a:moveTo>
                    <a:pt x="4232" y="4232"/>
                  </a:moveTo>
                  <a:lnTo>
                    <a:pt x="2848" y="4232"/>
                  </a:lnTo>
                  <a:lnTo>
                    <a:pt x="2848" y="2847"/>
                  </a:lnTo>
                  <a:lnTo>
                    <a:pt x="4232" y="2847"/>
                  </a:lnTo>
                  <a:lnTo>
                    <a:pt x="4232" y="4232"/>
                  </a:lnTo>
                  <a:moveTo>
                    <a:pt x="4232" y="2821"/>
                  </a:moveTo>
                  <a:lnTo>
                    <a:pt x="2848" y="2821"/>
                  </a:lnTo>
                  <a:lnTo>
                    <a:pt x="2848" y="1437"/>
                  </a:lnTo>
                  <a:lnTo>
                    <a:pt x="4232" y="1437"/>
                  </a:lnTo>
                  <a:lnTo>
                    <a:pt x="4232" y="2821"/>
                  </a:lnTo>
                  <a:moveTo>
                    <a:pt x="1438" y="1437"/>
                  </a:moveTo>
                  <a:lnTo>
                    <a:pt x="2822" y="1437"/>
                  </a:lnTo>
                  <a:lnTo>
                    <a:pt x="2822" y="2821"/>
                  </a:lnTo>
                  <a:lnTo>
                    <a:pt x="1438" y="2821"/>
                  </a:lnTo>
                  <a:lnTo>
                    <a:pt x="1438" y="1437"/>
                  </a:lnTo>
                  <a:moveTo>
                    <a:pt x="1438" y="2847"/>
                  </a:moveTo>
                  <a:lnTo>
                    <a:pt x="2822" y="2847"/>
                  </a:lnTo>
                  <a:lnTo>
                    <a:pt x="2822" y="4232"/>
                  </a:lnTo>
                  <a:lnTo>
                    <a:pt x="1438" y="4232"/>
                  </a:lnTo>
                  <a:lnTo>
                    <a:pt x="1438" y="2847"/>
                  </a:lnTo>
                  <a:moveTo>
                    <a:pt x="1438" y="4258"/>
                  </a:moveTo>
                  <a:lnTo>
                    <a:pt x="2822" y="4258"/>
                  </a:lnTo>
                  <a:lnTo>
                    <a:pt x="2822" y="5642"/>
                  </a:lnTo>
                  <a:lnTo>
                    <a:pt x="1438" y="5642"/>
                  </a:lnTo>
                  <a:lnTo>
                    <a:pt x="1438" y="4258"/>
                  </a:lnTo>
                  <a:moveTo>
                    <a:pt x="1438" y="5669"/>
                  </a:moveTo>
                  <a:lnTo>
                    <a:pt x="2822" y="5669"/>
                  </a:lnTo>
                  <a:lnTo>
                    <a:pt x="2822" y="7052"/>
                  </a:lnTo>
                  <a:lnTo>
                    <a:pt x="1438" y="7052"/>
                  </a:lnTo>
                  <a:lnTo>
                    <a:pt x="1438" y="5669"/>
                  </a:lnTo>
                  <a:moveTo>
                    <a:pt x="5642" y="7052"/>
                  </a:moveTo>
                  <a:lnTo>
                    <a:pt x="4258" y="7052"/>
                  </a:lnTo>
                  <a:lnTo>
                    <a:pt x="4258" y="5669"/>
                  </a:lnTo>
                  <a:lnTo>
                    <a:pt x="5642" y="5669"/>
                  </a:lnTo>
                  <a:lnTo>
                    <a:pt x="5642" y="7052"/>
                  </a:lnTo>
                  <a:moveTo>
                    <a:pt x="5642" y="5642"/>
                  </a:moveTo>
                  <a:lnTo>
                    <a:pt x="4258" y="5642"/>
                  </a:lnTo>
                  <a:lnTo>
                    <a:pt x="4258" y="4258"/>
                  </a:lnTo>
                  <a:lnTo>
                    <a:pt x="5642" y="4258"/>
                  </a:lnTo>
                  <a:lnTo>
                    <a:pt x="5642" y="5642"/>
                  </a:lnTo>
                  <a:moveTo>
                    <a:pt x="5642" y="4232"/>
                  </a:moveTo>
                  <a:lnTo>
                    <a:pt x="4258" y="4232"/>
                  </a:lnTo>
                  <a:lnTo>
                    <a:pt x="4258" y="2847"/>
                  </a:lnTo>
                  <a:lnTo>
                    <a:pt x="5642" y="2847"/>
                  </a:lnTo>
                  <a:lnTo>
                    <a:pt x="5642" y="4232"/>
                  </a:lnTo>
                  <a:moveTo>
                    <a:pt x="5642" y="2821"/>
                  </a:moveTo>
                  <a:lnTo>
                    <a:pt x="4258" y="2821"/>
                  </a:lnTo>
                  <a:lnTo>
                    <a:pt x="4258" y="1437"/>
                  </a:lnTo>
                  <a:lnTo>
                    <a:pt x="5642" y="1437"/>
                  </a:lnTo>
                  <a:lnTo>
                    <a:pt x="5642" y="2821"/>
                  </a:lnTo>
                  <a:moveTo>
                    <a:pt x="4258" y="26"/>
                  </a:moveTo>
                  <a:lnTo>
                    <a:pt x="5642" y="26"/>
                  </a:lnTo>
                  <a:lnTo>
                    <a:pt x="5642" y="1410"/>
                  </a:lnTo>
                  <a:lnTo>
                    <a:pt x="4258" y="1410"/>
                  </a:lnTo>
                  <a:lnTo>
                    <a:pt x="4258" y="26"/>
                  </a:lnTo>
                  <a:moveTo>
                    <a:pt x="5669" y="0"/>
                  </a:moveTo>
                  <a:lnTo>
                    <a:pt x="5642" y="0"/>
                  </a:lnTo>
                  <a:lnTo>
                    <a:pt x="4258" y="0"/>
                  </a:lnTo>
                  <a:lnTo>
                    <a:pt x="4232" y="0"/>
                  </a:lnTo>
                  <a:lnTo>
                    <a:pt x="2848" y="0"/>
                  </a:lnTo>
                  <a:lnTo>
                    <a:pt x="2822" y="0"/>
                  </a:lnTo>
                  <a:lnTo>
                    <a:pt x="1438" y="0"/>
                  </a:lnTo>
                  <a:lnTo>
                    <a:pt x="1411" y="0"/>
                  </a:lnTo>
                  <a:lnTo>
                    <a:pt x="0" y="0"/>
                  </a:lnTo>
                  <a:lnTo>
                    <a:pt x="0" y="1410"/>
                  </a:lnTo>
                  <a:lnTo>
                    <a:pt x="0" y="1437"/>
                  </a:lnTo>
                  <a:lnTo>
                    <a:pt x="0" y="2821"/>
                  </a:lnTo>
                  <a:lnTo>
                    <a:pt x="0" y="2847"/>
                  </a:lnTo>
                  <a:lnTo>
                    <a:pt x="0" y="4232"/>
                  </a:lnTo>
                  <a:lnTo>
                    <a:pt x="0" y="4258"/>
                  </a:lnTo>
                  <a:lnTo>
                    <a:pt x="0" y="5642"/>
                  </a:lnTo>
                  <a:lnTo>
                    <a:pt x="0" y="5669"/>
                  </a:lnTo>
                  <a:lnTo>
                    <a:pt x="0" y="7052"/>
                  </a:lnTo>
                  <a:lnTo>
                    <a:pt x="0" y="7079"/>
                  </a:lnTo>
                  <a:lnTo>
                    <a:pt x="0" y="8489"/>
                  </a:lnTo>
                  <a:lnTo>
                    <a:pt x="1411" y="8489"/>
                  </a:lnTo>
                  <a:lnTo>
                    <a:pt x="1438" y="8489"/>
                  </a:lnTo>
                  <a:lnTo>
                    <a:pt x="2822" y="8489"/>
                  </a:lnTo>
                  <a:lnTo>
                    <a:pt x="2848" y="8489"/>
                  </a:lnTo>
                  <a:lnTo>
                    <a:pt x="4232" y="8489"/>
                  </a:lnTo>
                  <a:lnTo>
                    <a:pt x="4258" y="8489"/>
                  </a:lnTo>
                  <a:lnTo>
                    <a:pt x="5642" y="8489"/>
                  </a:lnTo>
                  <a:lnTo>
                    <a:pt x="5669" y="8489"/>
                  </a:lnTo>
                  <a:lnTo>
                    <a:pt x="7080" y="8489"/>
                  </a:lnTo>
                  <a:lnTo>
                    <a:pt x="7080" y="7079"/>
                  </a:lnTo>
                  <a:lnTo>
                    <a:pt x="7080" y="7052"/>
                  </a:lnTo>
                  <a:lnTo>
                    <a:pt x="7080" y="5669"/>
                  </a:lnTo>
                  <a:lnTo>
                    <a:pt x="7080" y="5642"/>
                  </a:lnTo>
                  <a:lnTo>
                    <a:pt x="7080" y="4258"/>
                  </a:lnTo>
                  <a:lnTo>
                    <a:pt x="7080" y="4232"/>
                  </a:lnTo>
                  <a:lnTo>
                    <a:pt x="7080" y="2847"/>
                  </a:lnTo>
                  <a:lnTo>
                    <a:pt x="7080" y="2821"/>
                  </a:lnTo>
                  <a:lnTo>
                    <a:pt x="7080" y="1437"/>
                  </a:lnTo>
                  <a:lnTo>
                    <a:pt x="7080" y="1410"/>
                  </a:lnTo>
                  <a:lnTo>
                    <a:pt x="7080" y="0"/>
                  </a:lnTo>
                  <a:lnTo>
                    <a:pt x="5669" y="0"/>
                  </a:ln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45000" rIns="90000" bIns="450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grpSp>
      <p:grpSp>
        <p:nvGrpSpPr>
          <p:cNvPr id="226" name="Google Shape;226;p31"/>
          <p:cNvGrpSpPr/>
          <p:nvPr/>
        </p:nvGrpSpPr>
        <p:grpSpPr>
          <a:xfrm>
            <a:off x="108575" y="4056188"/>
            <a:ext cx="2655126" cy="1714399"/>
            <a:chOff x="108575" y="4056188"/>
            <a:chExt cx="2655126" cy="1714399"/>
          </a:xfrm>
        </p:grpSpPr>
        <p:grpSp>
          <p:nvGrpSpPr>
            <p:cNvPr id="227" name="Google Shape;227;p31"/>
            <p:cNvGrpSpPr/>
            <p:nvPr/>
          </p:nvGrpSpPr>
          <p:grpSpPr>
            <a:xfrm rot="10800000">
              <a:off x="1481091" y="4787322"/>
              <a:ext cx="1282610" cy="489908"/>
              <a:chOff x="2698560" y="4630320"/>
              <a:chExt cx="1732320" cy="661680"/>
            </a:xfrm>
          </p:grpSpPr>
          <p:sp>
            <p:nvSpPr>
              <p:cNvPr id="228" name="Google Shape;228;p31"/>
              <p:cNvSpPr/>
              <p:nvPr/>
            </p:nvSpPr>
            <p:spPr>
              <a:xfrm>
                <a:off x="2698560" y="4630320"/>
                <a:ext cx="66960" cy="67680"/>
              </a:xfrm>
              <a:custGeom>
                <a:avLst/>
                <a:gdLst/>
                <a:ahLst/>
                <a:cxnLst/>
                <a:rect l="l" t="t" r="r" b="b"/>
                <a:pathLst>
                  <a:path w="186" h="188" extrusionOk="0">
                    <a:moveTo>
                      <a:pt x="186" y="94"/>
                    </a:moveTo>
                    <a:cubicBezTo>
                      <a:pt x="186" y="146"/>
                      <a:pt x="144" y="188"/>
                      <a:pt x="93" y="188"/>
                    </a:cubicBezTo>
                    <a:cubicBezTo>
                      <a:pt x="42" y="188"/>
                      <a:pt x="0" y="146"/>
                      <a:pt x="0" y="94"/>
                    </a:cubicBezTo>
                    <a:cubicBezTo>
                      <a:pt x="0" y="42"/>
                      <a:pt x="42" y="0"/>
                      <a:pt x="93" y="0"/>
                    </a:cubicBezTo>
                    <a:cubicBezTo>
                      <a:pt x="144" y="0"/>
                      <a:pt x="186" y="42"/>
                      <a:pt x="186"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229" name="Google Shape;229;p31"/>
              <p:cNvSpPr/>
              <p:nvPr/>
            </p:nvSpPr>
            <p:spPr>
              <a:xfrm>
                <a:off x="2698560" y="4927320"/>
                <a:ext cx="66960" cy="67680"/>
              </a:xfrm>
              <a:custGeom>
                <a:avLst/>
                <a:gdLst/>
                <a:ahLst/>
                <a:cxnLst/>
                <a:rect l="l" t="t" r="r" b="b"/>
                <a:pathLst>
                  <a:path w="186" h="188" extrusionOk="0">
                    <a:moveTo>
                      <a:pt x="186" y="94"/>
                    </a:moveTo>
                    <a:cubicBezTo>
                      <a:pt x="186" y="146"/>
                      <a:pt x="144" y="188"/>
                      <a:pt x="93" y="188"/>
                    </a:cubicBezTo>
                    <a:cubicBezTo>
                      <a:pt x="42" y="188"/>
                      <a:pt x="0" y="146"/>
                      <a:pt x="0" y="94"/>
                    </a:cubicBezTo>
                    <a:cubicBezTo>
                      <a:pt x="0" y="42"/>
                      <a:pt x="42" y="0"/>
                      <a:pt x="93" y="0"/>
                    </a:cubicBezTo>
                    <a:cubicBezTo>
                      <a:pt x="144" y="0"/>
                      <a:pt x="186" y="42"/>
                      <a:pt x="186"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230" name="Google Shape;230;p31"/>
              <p:cNvSpPr/>
              <p:nvPr/>
            </p:nvSpPr>
            <p:spPr>
              <a:xfrm>
                <a:off x="2698560" y="5224680"/>
                <a:ext cx="66960" cy="67320"/>
              </a:xfrm>
              <a:custGeom>
                <a:avLst/>
                <a:gdLst/>
                <a:ahLst/>
                <a:cxnLst/>
                <a:rect l="l" t="t" r="r" b="b"/>
                <a:pathLst>
                  <a:path w="186" h="187" extrusionOk="0">
                    <a:moveTo>
                      <a:pt x="186" y="93"/>
                    </a:moveTo>
                    <a:cubicBezTo>
                      <a:pt x="186" y="145"/>
                      <a:pt x="144" y="187"/>
                      <a:pt x="93" y="187"/>
                    </a:cubicBezTo>
                    <a:cubicBezTo>
                      <a:pt x="42" y="187"/>
                      <a:pt x="0" y="145"/>
                      <a:pt x="0" y="93"/>
                    </a:cubicBezTo>
                    <a:cubicBezTo>
                      <a:pt x="0" y="42"/>
                      <a:pt x="42" y="0"/>
                      <a:pt x="93" y="0"/>
                    </a:cubicBezTo>
                    <a:cubicBezTo>
                      <a:pt x="144" y="0"/>
                      <a:pt x="186" y="42"/>
                      <a:pt x="186" y="93"/>
                    </a:cubicBezTo>
                    <a:close/>
                  </a:path>
                </a:pathLst>
              </a:custGeom>
              <a:solidFill>
                <a:schemeClr val="dk1"/>
              </a:solidFill>
              <a:ln>
                <a:noFill/>
              </a:ln>
            </p:spPr>
            <p:txBody>
              <a:bodyPr spcFirstLastPara="1" wrap="square" lIns="90000" tIns="22300" rIns="90000" bIns="223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231" name="Google Shape;231;p31"/>
              <p:cNvSpPr/>
              <p:nvPr/>
            </p:nvSpPr>
            <p:spPr>
              <a:xfrm>
                <a:off x="3114360" y="4630320"/>
                <a:ext cx="67680" cy="67680"/>
              </a:xfrm>
              <a:custGeom>
                <a:avLst/>
                <a:gdLst/>
                <a:ahLst/>
                <a:cxnLst/>
                <a:rect l="l" t="t" r="r" b="b"/>
                <a:pathLst>
                  <a:path w="188" h="188" extrusionOk="0">
                    <a:moveTo>
                      <a:pt x="188" y="94"/>
                    </a:moveTo>
                    <a:cubicBezTo>
                      <a:pt x="188" y="146"/>
                      <a:pt x="146" y="188"/>
                      <a:pt x="94" y="188"/>
                    </a:cubicBezTo>
                    <a:cubicBezTo>
                      <a:pt x="42" y="188"/>
                      <a:pt x="0" y="146"/>
                      <a:pt x="0" y="94"/>
                    </a:cubicBezTo>
                    <a:cubicBezTo>
                      <a:pt x="0" y="42"/>
                      <a:pt x="42" y="0"/>
                      <a:pt x="94" y="0"/>
                    </a:cubicBezTo>
                    <a:cubicBezTo>
                      <a:pt x="146" y="0"/>
                      <a:pt x="188" y="42"/>
                      <a:pt x="188"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232" name="Google Shape;232;p31"/>
              <p:cNvSpPr/>
              <p:nvPr/>
            </p:nvSpPr>
            <p:spPr>
              <a:xfrm>
                <a:off x="3114360" y="4927320"/>
                <a:ext cx="67680" cy="67680"/>
              </a:xfrm>
              <a:custGeom>
                <a:avLst/>
                <a:gdLst/>
                <a:ahLst/>
                <a:cxnLst/>
                <a:rect l="l" t="t" r="r" b="b"/>
                <a:pathLst>
                  <a:path w="188" h="188" extrusionOk="0">
                    <a:moveTo>
                      <a:pt x="188" y="94"/>
                    </a:moveTo>
                    <a:cubicBezTo>
                      <a:pt x="188" y="146"/>
                      <a:pt x="146" y="188"/>
                      <a:pt x="94" y="188"/>
                    </a:cubicBezTo>
                    <a:cubicBezTo>
                      <a:pt x="42" y="188"/>
                      <a:pt x="0" y="146"/>
                      <a:pt x="0" y="94"/>
                    </a:cubicBezTo>
                    <a:cubicBezTo>
                      <a:pt x="0" y="42"/>
                      <a:pt x="42" y="0"/>
                      <a:pt x="94" y="0"/>
                    </a:cubicBezTo>
                    <a:cubicBezTo>
                      <a:pt x="146" y="0"/>
                      <a:pt x="188" y="42"/>
                      <a:pt x="188"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233" name="Google Shape;233;p31"/>
              <p:cNvSpPr/>
              <p:nvPr/>
            </p:nvSpPr>
            <p:spPr>
              <a:xfrm>
                <a:off x="3114360" y="5224680"/>
                <a:ext cx="67680" cy="67320"/>
              </a:xfrm>
              <a:custGeom>
                <a:avLst/>
                <a:gdLst/>
                <a:ahLst/>
                <a:cxnLst/>
                <a:rect l="l" t="t" r="r" b="b"/>
                <a:pathLst>
                  <a:path w="188" h="187" extrusionOk="0">
                    <a:moveTo>
                      <a:pt x="188" y="93"/>
                    </a:moveTo>
                    <a:cubicBezTo>
                      <a:pt x="188" y="145"/>
                      <a:pt x="146" y="187"/>
                      <a:pt x="94" y="187"/>
                    </a:cubicBezTo>
                    <a:cubicBezTo>
                      <a:pt x="42" y="187"/>
                      <a:pt x="0" y="145"/>
                      <a:pt x="0" y="93"/>
                    </a:cubicBezTo>
                    <a:cubicBezTo>
                      <a:pt x="0" y="42"/>
                      <a:pt x="42" y="0"/>
                      <a:pt x="94" y="0"/>
                    </a:cubicBezTo>
                    <a:cubicBezTo>
                      <a:pt x="146" y="0"/>
                      <a:pt x="188" y="42"/>
                      <a:pt x="188" y="93"/>
                    </a:cubicBezTo>
                    <a:close/>
                  </a:path>
                </a:pathLst>
              </a:custGeom>
              <a:solidFill>
                <a:schemeClr val="dk1"/>
              </a:solidFill>
              <a:ln>
                <a:noFill/>
              </a:ln>
            </p:spPr>
            <p:txBody>
              <a:bodyPr spcFirstLastPara="1" wrap="square" lIns="90000" tIns="22300" rIns="90000" bIns="223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234" name="Google Shape;234;p31"/>
              <p:cNvSpPr/>
              <p:nvPr/>
            </p:nvSpPr>
            <p:spPr>
              <a:xfrm>
                <a:off x="3530880" y="4630320"/>
                <a:ext cx="67320" cy="67680"/>
              </a:xfrm>
              <a:custGeom>
                <a:avLst/>
                <a:gdLst/>
                <a:ahLst/>
                <a:cxnLst/>
                <a:rect l="l" t="t" r="r" b="b"/>
                <a:pathLst>
                  <a:path w="187" h="188" extrusionOk="0">
                    <a:moveTo>
                      <a:pt x="187" y="94"/>
                    </a:moveTo>
                    <a:cubicBezTo>
                      <a:pt x="187" y="146"/>
                      <a:pt x="145" y="188"/>
                      <a:pt x="93" y="188"/>
                    </a:cubicBezTo>
                    <a:cubicBezTo>
                      <a:pt x="42" y="188"/>
                      <a:pt x="0" y="146"/>
                      <a:pt x="0" y="94"/>
                    </a:cubicBezTo>
                    <a:cubicBezTo>
                      <a:pt x="0" y="42"/>
                      <a:pt x="42" y="0"/>
                      <a:pt x="93" y="0"/>
                    </a:cubicBezTo>
                    <a:cubicBezTo>
                      <a:pt x="145" y="0"/>
                      <a:pt x="187" y="42"/>
                      <a:pt x="187"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235" name="Google Shape;235;p31"/>
              <p:cNvSpPr/>
              <p:nvPr/>
            </p:nvSpPr>
            <p:spPr>
              <a:xfrm>
                <a:off x="3530880" y="4927320"/>
                <a:ext cx="67320" cy="67680"/>
              </a:xfrm>
              <a:custGeom>
                <a:avLst/>
                <a:gdLst/>
                <a:ahLst/>
                <a:cxnLst/>
                <a:rect l="l" t="t" r="r" b="b"/>
                <a:pathLst>
                  <a:path w="187" h="188" extrusionOk="0">
                    <a:moveTo>
                      <a:pt x="187" y="94"/>
                    </a:moveTo>
                    <a:cubicBezTo>
                      <a:pt x="187" y="146"/>
                      <a:pt x="145" y="188"/>
                      <a:pt x="93" y="188"/>
                    </a:cubicBezTo>
                    <a:cubicBezTo>
                      <a:pt x="42" y="188"/>
                      <a:pt x="0" y="146"/>
                      <a:pt x="0" y="94"/>
                    </a:cubicBezTo>
                    <a:cubicBezTo>
                      <a:pt x="0" y="42"/>
                      <a:pt x="42" y="0"/>
                      <a:pt x="93" y="0"/>
                    </a:cubicBezTo>
                    <a:cubicBezTo>
                      <a:pt x="145" y="0"/>
                      <a:pt x="187" y="42"/>
                      <a:pt x="187"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236" name="Google Shape;236;p31"/>
              <p:cNvSpPr/>
              <p:nvPr/>
            </p:nvSpPr>
            <p:spPr>
              <a:xfrm>
                <a:off x="3530880" y="5224680"/>
                <a:ext cx="67320" cy="67320"/>
              </a:xfrm>
              <a:custGeom>
                <a:avLst/>
                <a:gdLst/>
                <a:ahLst/>
                <a:cxnLst/>
                <a:rect l="l" t="t" r="r" b="b"/>
                <a:pathLst>
                  <a:path w="187" h="187" extrusionOk="0">
                    <a:moveTo>
                      <a:pt x="187" y="93"/>
                    </a:moveTo>
                    <a:cubicBezTo>
                      <a:pt x="187" y="145"/>
                      <a:pt x="145" y="187"/>
                      <a:pt x="93" y="187"/>
                    </a:cubicBezTo>
                    <a:cubicBezTo>
                      <a:pt x="42" y="187"/>
                      <a:pt x="0" y="145"/>
                      <a:pt x="0" y="93"/>
                    </a:cubicBezTo>
                    <a:cubicBezTo>
                      <a:pt x="0" y="42"/>
                      <a:pt x="42" y="0"/>
                      <a:pt x="93" y="0"/>
                    </a:cubicBezTo>
                    <a:cubicBezTo>
                      <a:pt x="145" y="0"/>
                      <a:pt x="187" y="42"/>
                      <a:pt x="187" y="93"/>
                    </a:cubicBezTo>
                    <a:close/>
                  </a:path>
                </a:pathLst>
              </a:custGeom>
              <a:solidFill>
                <a:schemeClr val="dk1"/>
              </a:solidFill>
              <a:ln>
                <a:noFill/>
              </a:ln>
            </p:spPr>
            <p:txBody>
              <a:bodyPr spcFirstLastPara="1" wrap="square" lIns="90000" tIns="22300" rIns="90000" bIns="223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237" name="Google Shape;237;p31"/>
              <p:cNvSpPr/>
              <p:nvPr/>
            </p:nvSpPr>
            <p:spPr>
              <a:xfrm>
                <a:off x="3947040" y="4630320"/>
                <a:ext cx="67680" cy="67680"/>
              </a:xfrm>
              <a:custGeom>
                <a:avLst/>
                <a:gdLst/>
                <a:ahLst/>
                <a:cxnLst/>
                <a:rect l="l" t="t" r="r" b="b"/>
                <a:pathLst>
                  <a:path w="188" h="188" extrusionOk="0">
                    <a:moveTo>
                      <a:pt x="188" y="94"/>
                    </a:moveTo>
                    <a:cubicBezTo>
                      <a:pt x="188" y="146"/>
                      <a:pt x="146" y="188"/>
                      <a:pt x="94" y="188"/>
                    </a:cubicBezTo>
                    <a:cubicBezTo>
                      <a:pt x="42" y="188"/>
                      <a:pt x="0" y="146"/>
                      <a:pt x="0" y="94"/>
                    </a:cubicBezTo>
                    <a:cubicBezTo>
                      <a:pt x="0" y="42"/>
                      <a:pt x="42" y="0"/>
                      <a:pt x="94" y="0"/>
                    </a:cubicBezTo>
                    <a:cubicBezTo>
                      <a:pt x="146" y="0"/>
                      <a:pt x="188" y="42"/>
                      <a:pt x="188"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238" name="Google Shape;238;p31"/>
              <p:cNvSpPr/>
              <p:nvPr/>
            </p:nvSpPr>
            <p:spPr>
              <a:xfrm>
                <a:off x="3947040" y="4927320"/>
                <a:ext cx="67680" cy="67680"/>
              </a:xfrm>
              <a:custGeom>
                <a:avLst/>
                <a:gdLst/>
                <a:ahLst/>
                <a:cxnLst/>
                <a:rect l="l" t="t" r="r" b="b"/>
                <a:pathLst>
                  <a:path w="188" h="188" extrusionOk="0">
                    <a:moveTo>
                      <a:pt x="188" y="94"/>
                    </a:moveTo>
                    <a:cubicBezTo>
                      <a:pt x="188" y="146"/>
                      <a:pt x="146" y="188"/>
                      <a:pt x="94" y="188"/>
                    </a:cubicBezTo>
                    <a:cubicBezTo>
                      <a:pt x="42" y="188"/>
                      <a:pt x="0" y="146"/>
                      <a:pt x="0" y="94"/>
                    </a:cubicBezTo>
                    <a:cubicBezTo>
                      <a:pt x="0" y="42"/>
                      <a:pt x="42" y="0"/>
                      <a:pt x="94" y="0"/>
                    </a:cubicBezTo>
                    <a:cubicBezTo>
                      <a:pt x="146" y="0"/>
                      <a:pt x="188" y="42"/>
                      <a:pt x="188"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239" name="Google Shape;239;p31"/>
              <p:cNvSpPr/>
              <p:nvPr/>
            </p:nvSpPr>
            <p:spPr>
              <a:xfrm>
                <a:off x="3947040" y="5224680"/>
                <a:ext cx="67680" cy="67320"/>
              </a:xfrm>
              <a:custGeom>
                <a:avLst/>
                <a:gdLst/>
                <a:ahLst/>
                <a:cxnLst/>
                <a:rect l="l" t="t" r="r" b="b"/>
                <a:pathLst>
                  <a:path w="188" h="187" extrusionOk="0">
                    <a:moveTo>
                      <a:pt x="188" y="93"/>
                    </a:moveTo>
                    <a:cubicBezTo>
                      <a:pt x="188" y="145"/>
                      <a:pt x="146" y="187"/>
                      <a:pt x="94" y="187"/>
                    </a:cubicBezTo>
                    <a:cubicBezTo>
                      <a:pt x="42" y="187"/>
                      <a:pt x="0" y="145"/>
                      <a:pt x="0" y="93"/>
                    </a:cubicBezTo>
                    <a:cubicBezTo>
                      <a:pt x="0" y="42"/>
                      <a:pt x="42" y="0"/>
                      <a:pt x="94" y="0"/>
                    </a:cubicBezTo>
                    <a:cubicBezTo>
                      <a:pt x="146" y="0"/>
                      <a:pt x="188" y="42"/>
                      <a:pt x="188" y="93"/>
                    </a:cubicBezTo>
                    <a:close/>
                  </a:path>
                </a:pathLst>
              </a:custGeom>
              <a:solidFill>
                <a:schemeClr val="dk1"/>
              </a:solidFill>
              <a:ln>
                <a:noFill/>
              </a:ln>
            </p:spPr>
            <p:txBody>
              <a:bodyPr spcFirstLastPara="1" wrap="square" lIns="90000" tIns="22300" rIns="90000" bIns="223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240" name="Google Shape;240;p31"/>
              <p:cNvSpPr/>
              <p:nvPr/>
            </p:nvSpPr>
            <p:spPr>
              <a:xfrm>
                <a:off x="4363560" y="4630320"/>
                <a:ext cx="67320" cy="67680"/>
              </a:xfrm>
              <a:custGeom>
                <a:avLst/>
                <a:gdLst/>
                <a:ahLst/>
                <a:cxnLst/>
                <a:rect l="l" t="t" r="r" b="b"/>
                <a:pathLst>
                  <a:path w="187" h="188" extrusionOk="0">
                    <a:moveTo>
                      <a:pt x="187" y="94"/>
                    </a:moveTo>
                    <a:cubicBezTo>
                      <a:pt x="187" y="146"/>
                      <a:pt x="145" y="188"/>
                      <a:pt x="94" y="188"/>
                    </a:cubicBezTo>
                    <a:cubicBezTo>
                      <a:pt x="42" y="188"/>
                      <a:pt x="0" y="146"/>
                      <a:pt x="0" y="94"/>
                    </a:cubicBezTo>
                    <a:cubicBezTo>
                      <a:pt x="0" y="42"/>
                      <a:pt x="42" y="0"/>
                      <a:pt x="94" y="0"/>
                    </a:cubicBezTo>
                    <a:cubicBezTo>
                      <a:pt x="145" y="0"/>
                      <a:pt x="187" y="42"/>
                      <a:pt x="187"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241" name="Google Shape;241;p31"/>
              <p:cNvSpPr/>
              <p:nvPr/>
            </p:nvSpPr>
            <p:spPr>
              <a:xfrm>
                <a:off x="4363560" y="4927320"/>
                <a:ext cx="67320" cy="67680"/>
              </a:xfrm>
              <a:custGeom>
                <a:avLst/>
                <a:gdLst/>
                <a:ahLst/>
                <a:cxnLst/>
                <a:rect l="l" t="t" r="r" b="b"/>
                <a:pathLst>
                  <a:path w="187" h="188" extrusionOk="0">
                    <a:moveTo>
                      <a:pt x="187" y="94"/>
                    </a:moveTo>
                    <a:cubicBezTo>
                      <a:pt x="187" y="146"/>
                      <a:pt x="145" y="188"/>
                      <a:pt x="94" y="188"/>
                    </a:cubicBezTo>
                    <a:cubicBezTo>
                      <a:pt x="42" y="188"/>
                      <a:pt x="0" y="146"/>
                      <a:pt x="0" y="94"/>
                    </a:cubicBezTo>
                    <a:cubicBezTo>
                      <a:pt x="0" y="42"/>
                      <a:pt x="42" y="0"/>
                      <a:pt x="94" y="0"/>
                    </a:cubicBezTo>
                    <a:cubicBezTo>
                      <a:pt x="145" y="0"/>
                      <a:pt x="187" y="42"/>
                      <a:pt x="187"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242" name="Google Shape;242;p31"/>
              <p:cNvSpPr/>
              <p:nvPr/>
            </p:nvSpPr>
            <p:spPr>
              <a:xfrm>
                <a:off x="4363560" y="5224680"/>
                <a:ext cx="67320" cy="67320"/>
              </a:xfrm>
              <a:custGeom>
                <a:avLst/>
                <a:gdLst/>
                <a:ahLst/>
                <a:cxnLst/>
                <a:rect l="l" t="t" r="r" b="b"/>
                <a:pathLst>
                  <a:path w="187" h="187" extrusionOk="0">
                    <a:moveTo>
                      <a:pt x="187" y="93"/>
                    </a:moveTo>
                    <a:cubicBezTo>
                      <a:pt x="187" y="145"/>
                      <a:pt x="145" y="187"/>
                      <a:pt x="94" y="187"/>
                    </a:cubicBezTo>
                    <a:cubicBezTo>
                      <a:pt x="42" y="187"/>
                      <a:pt x="0" y="145"/>
                      <a:pt x="0" y="93"/>
                    </a:cubicBezTo>
                    <a:cubicBezTo>
                      <a:pt x="0" y="42"/>
                      <a:pt x="42" y="0"/>
                      <a:pt x="94" y="0"/>
                    </a:cubicBezTo>
                    <a:cubicBezTo>
                      <a:pt x="145" y="0"/>
                      <a:pt x="187" y="42"/>
                      <a:pt x="187" y="93"/>
                    </a:cubicBezTo>
                    <a:close/>
                  </a:path>
                </a:pathLst>
              </a:custGeom>
              <a:solidFill>
                <a:schemeClr val="dk1"/>
              </a:solidFill>
              <a:ln>
                <a:noFill/>
              </a:ln>
            </p:spPr>
            <p:txBody>
              <a:bodyPr spcFirstLastPara="1" wrap="square" lIns="90000" tIns="22300" rIns="90000" bIns="223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grpSp>
        <p:pic>
          <p:nvPicPr>
            <p:cNvPr id="243" name="Google Shape;243;p31"/>
            <p:cNvPicPr preferRelativeResize="0"/>
            <p:nvPr/>
          </p:nvPicPr>
          <p:blipFill rotWithShape="1">
            <a:blip r:embed="rId3">
              <a:alphaModFix/>
            </a:blip>
            <a:srcRect/>
            <a:stretch/>
          </p:blipFill>
          <p:spPr>
            <a:xfrm rot="-6605069">
              <a:off x="236078" y="4297089"/>
              <a:ext cx="1374719" cy="1232597"/>
            </a:xfrm>
            <a:prstGeom prst="rect">
              <a:avLst/>
            </a:prstGeom>
            <a:noFill/>
            <a:ln>
              <a:noFill/>
            </a:ln>
          </p:spPr>
        </p:pic>
      </p:grpSp>
      <p:pic>
        <p:nvPicPr>
          <p:cNvPr id="244" name="Google Shape;244;p31"/>
          <p:cNvPicPr preferRelativeResize="0"/>
          <p:nvPr/>
        </p:nvPicPr>
        <p:blipFill rotWithShape="1">
          <a:blip r:embed="rId4">
            <a:alphaModFix/>
          </a:blip>
          <a:srcRect/>
          <a:stretch/>
        </p:blipFill>
        <p:spPr>
          <a:xfrm rot="-5400000">
            <a:off x="7030110" y="4136124"/>
            <a:ext cx="1474027" cy="1466599"/>
          </a:xfrm>
          <a:prstGeom prst="rect">
            <a:avLst/>
          </a:prstGeom>
          <a:noFill/>
          <a:ln>
            <a:noFill/>
          </a:ln>
        </p:spPr>
      </p:pic>
      <p:pic>
        <p:nvPicPr>
          <p:cNvPr id="245" name="Google Shape;245;p31"/>
          <p:cNvPicPr preferRelativeResize="0"/>
          <p:nvPr/>
        </p:nvPicPr>
        <p:blipFill rotWithShape="1">
          <a:blip r:embed="rId3">
            <a:alphaModFix/>
          </a:blip>
          <a:srcRect/>
          <a:stretch/>
        </p:blipFill>
        <p:spPr>
          <a:xfrm rot="-2121208">
            <a:off x="8552002" y="1211076"/>
            <a:ext cx="1374721" cy="1232596"/>
          </a:xfrm>
          <a:prstGeom prst="rect">
            <a:avLst/>
          </a:prstGeom>
          <a:noFill/>
          <a:ln>
            <a:noFill/>
          </a:ln>
        </p:spPr>
      </p:pic>
      <p:grpSp>
        <p:nvGrpSpPr>
          <p:cNvPr id="246" name="Google Shape;246;p31"/>
          <p:cNvGrpSpPr/>
          <p:nvPr/>
        </p:nvGrpSpPr>
        <p:grpSpPr>
          <a:xfrm flipH="1">
            <a:off x="8610881" y="2998884"/>
            <a:ext cx="270010" cy="666094"/>
            <a:chOff x="244857" y="2770284"/>
            <a:chExt cx="270010" cy="666094"/>
          </a:xfrm>
        </p:grpSpPr>
        <p:sp>
          <p:nvSpPr>
            <p:cNvPr id="247" name="Google Shape;247;p31"/>
            <p:cNvSpPr/>
            <p:nvPr/>
          </p:nvSpPr>
          <p:spPr>
            <a:xfrm rot="-5400000" flipH="1">
              <a:off x="245124" y="2770017"/>
              <a:ext cx="49577" cy="50110"/>
            </a:xfrm>
            <a:custGeom>
              <a:avLst/>
              <a:gdLst/>
              <a:ahLst/>
              <a:cxnLst/>
              <a:rect l="l" t="t" r="r" b="b"/>
              <a:pathLst>
                <a:path w="186" h="188" extrusionOk="0">
                  <a:moveTo>
                    <a:pt x="186" y="94"/>
                  </a:moveTo>
                  <a:cubicBezTo>
                    <a:pt x="186" y="146"/>
                    <a:pt x="144" y="188"/>
                    <a:pt x="93" y="188"/>
                  </a:cubicBezTo>
                  <a:cubicBezTo>
                    <a:pt x="42" y="188"/>
                    <a:pt x="0" y="146"/>
                    <a:pt x="0" y="94"/>
                  </a:cubicBezTo>
                  <a:cubicBezTo>
                    <a:pt x="0" y="42"/>
                    <a:pt x="42" y="0"/>
                    <a:pt x="93" y="0"/>
                  </a:cubicBezTo>
                  <a:cubicBezTo>
                    <a:pt x="144" y="0"/>
                    <a:pt x="186" y="42"/>
                    <a:pt x="186"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248" name="Google Shape;248;p31"/>
            <p:cNvSpPr/>
            <p:nvPr/>
          </p:nvSpPr>
          <p:spPr>
            <a:xfrm rot="-5400000" flipH="1">
              <a:off x="465023" y="2770017"/>
              <a:ext cx="49577" cy="50110"/>
            </a:xfrm>
            <a:custGeom>
              <a:avLst/>
              <a:gdLst/>
              <a:ahLst/>
              <a:cxnLst/>
              <a:rect l="l" t="t" r="r" b="b"/>
              <a:pathLst>
                <a:path w="186" h="188" extrusionOk="0">
                  <a:moveTo>
                    <a:pt x="186" y="94"/>
                  </a:moveTo>
                  <a:cubicBezTo>
                    <a:pt x="186" y="146"/>
                    <a:pt x="144" y="188"/>
                    <a:pt x="93" y="188"/>
                  </a:cubicBezTo>
                  <a:cubicBezTo>
                    <a:pt x="42" y="188"/>
                    <a:pt x="0" y="146"/>
                    <a:pt x="0" y="94"/>
                  </a:cubicBezTo>
                  <a:cubicBezTo>
                    <a:pt x="0" y="42"/>
                    <a:pt x="42" y="0"/>
                    <a:pt x="93" y="0"/>
                  </a:cubicBezTo>
                  <a:cubicBezTo>
                    <a:pt x="144" y="0"/>
                    <a:pt x="186" y="42"/>
                    <a:pt x="186"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249" name="Google Shape;249;p31"/>
            <p:cNvSpPr/>
            <p:nvPr/>
          </p:nvSpPr>
          <p:spPr>
            <a:xfrm rot="-5400000" flipH="1">
              <a:off x="244857" y="3078141"/>
              <a:ext cx="50110" cy="50110"/>
            </a:xfrm>
            <a:custGeom>
              <a:avLst/>
              <a:gdLst/>
              <a:ahLst/>
              <a:cxnLst/>
              <a:rect l="l" t="t" r="r" b="b"/>
              <a:pathLst>
                <a:path w="188" h="188" extrusionOk="0">
                  <a:moveTo>
                    <a:pt x="188" y="94"/>
                  </a:moveTo>
                  <a:cubicBezTo>
                    <a:pt x="188" y="146"/>
                    <a:pt x="146" y="188"/>
                    <a:pt x="94" y="188"/>
                  </a:cubicBezTo>
                  <a:cubicBezTo>
                    <a:pt x="42" y="188"/>
                    <a:pt x="0" y="146"/>
                    <a:pt x="0" y="94"/>
                  </a:cubicBezTo>
                  <a:cubicBezTo>
                    <a:pt x="0" y="42"/>
                    <a:pt x="42" y="0"/>
                    <a:pt x="94" y="0"/>
                  </a:cubicBezTo>
                  <a:cubicBezTo>
                    <a:pt x="146" y="0"/>
                    <a:pt x="188" y="42"/>
                    <a:pt x="188"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250" name="Google Shape;250;p31"/>
            <p:cNvSpPr/>
            <p:nvPr/>
          </p:nvSpPr>
          <p:spPr>
            <a:xfrm rot="-5400000" flipH="1">
              <a:off x="464756" y="3078141"/>
              <a:ext cx="50110" cy="50110"/>
            </a:xfrm>
            <a:custGeom>
              <a:avLst/>
              <a:gdLst/>
              <a:ahLst/>
              <a:cxnLst/>
              <a:rect l="l" t="t" r="r" b="b"/>
              <a:pathLst>
                <a:path w="188" h="188" extrusionOk="0">
                  <a:moveTo>
                    <a:pt x="188" y="94"/>
                  </a:moveTo>
                  <a:cubicBezTo>
                    <a:pt x="188" y="146"/>
                    <a:pt x="146" y="188"/>
                    <a:pt x="94" y="188"/>
                  </a:cubicBezTo>
                  <a:cubicBezTo>
                    <a:pt x="42" y="188"/>
                    <a:pt x="0" y="146"/>
                    <a:pt x="0" y="94"/>
                  </a:cubicBezTo>
                  <a:cubicBezTo>
                    <a:pt x="0" y="42"/>
                    <a:pt x="42" y="0"/>
                    <a:pt x="94" y="0"/>
                  </a:cubicBezTo>
                  <a:cubicBezTo>
                    <a:pt x="146" y="0"/>
                    <a:pt x="188" y="42"/>
                    <a:pt x="188"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251" name="Google Shape;251;p31"/>
            <p:cNvSpPr/>
            <p:nvPr/>
          </p:nvSpPr>
          <p:spPr>
            <a:xfrm rot="-5400000" flipH="1">
              <a:off x="244991" y="3386400"/>
              <a:ext cx="49844" cy="50110"/>
            </a:xfrm>
            <a:custGeom>
              <a:avLst/>
              <a:gdLst/>
              <a:ahLst/>
              <a:cxnLst/>
              <a:rect l="l" t="t" r="r" b="b"/>
              <a:pathLst>
                <a:path w="187" h="188" extrusionOk="0">
                  <a:moveTo>
                    <a:pt x="187" y="94"/>
                  </a:moveTo>
                  <a:cubicBezTo>
                    <a:pt x="187" y="146"/>
                    <a:pt x="145" y="188"/>
                    <a:pt x="93" y="188"/>
                  </a:cubicBezTo>
                  <a:cubicBezTo>
                    <a:pt x="42" y="188"/>
                    <a:pt x="0" y="146"/>
                    <a:pt x="0" y="94"/>
                  </a:cubicBezTo>
                  <a:cubicBezTo>
                    <a:pt x="0" y="42"/>
                    <a:pt x="42" y="0"/>
                    <a:pt x="93" y="0"/>
                  </a:cubicBezTo>
                  <a:cubicBezTo>
                    <a:pt x="145" y="0"/>
                    <a:pt x="187" y="42"/>
                    <a:pt x="187"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252" name="Google Shape;252;p31"/>
            <p:cNvSpPr/>
            <p:nvPr/>
          </p:nvSpPr>
          <p:spPr>
            <a:xfrm rot="-5400000" flipH="1">
              <a:off x="464890" y="3386400"/>
              <a:ext cx="49844" cy="50110"/>
            </a:xfrm>
            <a:custGeom>
              <a:avLst/>
              <a:gdLst/>
              <a:ahLst/>
              <a:cxnLst/>
              <a:rect l="l" t="t" r="r" b="b"/>
              <a:pathLst>
                <a:path w="187" h="188" extrusionOk="0">
                  <a:moveTo>
                    <a:pt x="187" y="94"/>
                  </a:moveTo>
                  <a:cubicBezTo>
                    <a:pt x="187" y="146"/>
                    <a:pt x="145" y="188"/>
                    <a:pt x="93" y="188"/>
                  </a:cubicBezTo>
                  <a:cubicBezTo>
                    <a:pt x="42" y="188"/>
                    <a:pt x="0" y="146"/>
                    <a:pt x="0" y="94"/>
                  </a:cubicBezTo>
                  <a:cubicBezTo>
                    <a:pt x="0" y="42"/>
                    <a:pt x="42" y="0"/>
                    <a:pt x="93" y="0"/>
                  </a:cubicBezTo>
                  <a:cubicBezTo>
                    <a:pt x="145" y="0"/>
                    <a:pt x="187" y="42"/>
                    <a:pt x="187"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grpSp>
      <p:grpSp>
        <p:nvGrpSpPr>
          <p:cNvPr id="253" name="Google Shape;253;p31"/>
          <p:cNvGrpSpPr/>
          <p:nvPr/>
        </p:nvGrpSpPr>
        <p:grpSpPr>
          <a:xfrm>
            <a:off x="6335500" y="216667"/>
            <a:ext cx="2527885" cy="362995"/>
            <a:chOff x="6335500" y="216667"/>
            <a:chExt cx="2527885" cy="362995"/>
          </a:xfrm>
        </p:grpSpPr>
        <p:sp>
          <p:nvSpPr>
            <p:cNvPr id="254" name="Google Shape;254;p31"/>
            <p:cNvSpPr/>
            <p:nvPr/>
          </p:nvSpPr>
          <p:spPr>
            <a:xfrm>
              <a:off x="6335500" y="216667"/>
              <a:ext cx="362955" cy="362995"/>
            </a:xfrm>
            <a:custGeom>
              <a:avLst/>
              <a:gdLst/>
              <a:ahLst/>
              <a:cxnLst/>
              <a:rect l="l" t="t" r="r" b="b"/>
              <a:pathLst>
                <a:path w="6420" h="6421" extrusionOk="0">
                  <a:moveTo>
                    <a:pt x="3201" y="0"/>
                  </a:moveTo>
                  <a:lnTo>
                    <a:pt x="3201" y="3202"/>
                  </a:lnTo>
                  <a:lnTo>
                    <a:pt x="0" y="3202"/>
                  </a:lnTo>
                  <a:lnTo>
                    <a:pt x="0" y="3220"/>
                  </a:lnTo>
                  <a:lnTo>
                    <a:pt x="3189" y="3220"/>
                  </a:lnTo>
                  <a:lnTo>
                    <a:pt x="934" y="5475"/>
                  </a:lnTo>
                  <a:lnTo>
                    <a:pt x="946" y="5488"/>
                  </a:lnTo>
                  <a:lnTo>
                    <a:pt x="3201" y="3232"/>
                  </a:lnTo>
                  <a:lnTo>
                    <a:pt x="3201" y="6421"/>
                  </a:lnTo>
                  <a:lnTo>
                    <a:pt x="3218" y="6421"/>
                  </a:lnTo>
                  <a:lnTo>
                    <a:pt x="3218" y="3220"/>
                  </a:lnTo>
                  <a:lnTo>
                    <a:pt x="6420" y="3220"/>
                  </a:lnTo>
                  <a:lnTo>
                    <a:pt x="6420" y="3202"/>
                  </a:lnTo>
                  <a:lnTo>
                    <a:pt x="3230" y="3202"/>
                  </a:lnTo>
                  <a:lnTo>
                    <a:pt x="5486" y="947"/>
                  </a:lnTo>
                  <a:lnTo>
                    <a:pt x="5473" y="935"/>
                  </a:lnTo>
                  <a:lnTo>
                    <a:pt x="3218" y="3190"/>
                  </a:lnTo>
                  <a:lnTo>
                    <a:pt x="3218" y="0"/>
                  </a:lnTo>
                  <a:lnTo>
                    <a:pt x="3201" y="0"/>
                  </a:ln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45000" rIns="90000" bIns="450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255" name="Google Shape;255;p31"/>
            <p:cNvSpPr/>
            <p:nvPr/>
          </p:nvSpPr>
          <p:spPr>
            <a:xfrm>
              <a:off x="6876739" y="216667"/>
              <a:ext cx="362955" cy="362995"/>
            </a:xfrm>
            <a:custGeom>
              <a:avLst/>
              <a:gdLst/>
              <a:ahLst/>
              <a:cxnLst/>
              <a:rect l="l" t="t" r="r" b="b"/>
              <a:pathLst>
                <a:path w="6420" h="6421" extrusionOk="0">
                  <a:moveTo>
                    <a:pt x="3201" y="0"/>
                  </a:moveTo>
                  <a:lnTo>
                    <a:pt x="3201" y="3202"/>
                  </a:lnTo>
                  <a:lnTo>
                    <a:pt x="0" y="3202"/>
                  </a:lnTo>
                  <a:lnTo>
                    <a:pt x="0" y="3220"/>
                  </a:lnTo>
                  <a:lnTo>
                    <a:pt x="3189" y="3220"/>
                  </a:lnTo>
                  <a:lnTo>
                    <a:pt x="934" y="5475"/>
                  </a:lnTo>
                  <a:lnTo>
                    <a:pt x="946" y="5488"/>
                  </a:lnTo>
                  <a:lnTo>
                    <a:pt x="3201" y="3232"/>
                  </a:lnTo>
                  <a:lnTo>
                    <a:pt x="3201" y="6421"/>
                  </a:lnTo>
                  <a:lnTo>
                    <a:pt x="3218" y="6421"/>
                  </a:lnTo>
                  <a:lnTo>
                    <a:pt x="3218" y="3220"/>
                  </a:lnTo>
                  <a:lnTo>
                    <a:pt x="6420" y="3220"/>
                  </a:lnTo>
                  <a:lnTo>
                    <a:pt x="6420" y="3202"/>
                  </a:lnTo>
                  <a:lnTo>
                    <a:pt x="3230" y="3202"/>
                  </a:lnTo>
                  <a:lnTo>
                    <a:pt x="5486" y="947"/>
                  </a:lnTo>
                  <a:lnTo>
                    <a:pt x="5473" y="935"/>
                  </a:lnTo>
                  <a:lnTo>
                    <a:pt x="3218" y="3190"/>
                  </a:lnTo>
                  <a:lnTo>
                    <a:pt x="3218" y="0"/>
                  </a:lnTo>
                  <a:lnTo>
                    <a:pt x="3201" y="0"/>
                  </a:ln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45000" rIns="90000" bIns="450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256" name="Google Shape;256;p31"/>
            <p:cNvSpPr/>
            <p:nvPr/>
          </p:nvSpPr>
          <p:spPr>
            <a:xfrm>
              <a:off x="7417979" y="216667"/>
              <a:ext cx="362955" cy="362995"/>
            </a:xfrm>
            <a:custGeom>
              <a:avLst/>
              <a:gdLst/>
              <a:ahLst/>
              <a:cxnLst/>
              <a:rect l="l" t="t" r="r" b="b"/>
              <a:pathLst>
                <a:path w="6420" h="6421" extrusionOk="0">
                  <a:moveTo>
                    <a:pt x="3201" y="0"/>
                  </a:moveTo>
                  <a:lnTo>
                    <a:pt x="3201" y="3202"/>
                  </a:lnTo>
                  <a:lnTo>
                    <a:pt x="0" y="3202"/>
                  </a:lnTo>
                  <a:lnTo>
                    <a:pt x="0" y="3220"/>
                  </a:lnTo>
                  <a:lnTo>
                    <a:pt x="3189" y="3220"/>
                  </a:lnTo>
                  <a:lnTo>
                    <a:pt x="934" y="5475"/>
                  </a:lnTo>
                  <a:lnTo>
                    <a:pt x="946" y="5488"/>
                  </a:lnTo>
                  <a:lnTo>
                    <a:pt x="3201" y="3232"/>
                  </a:lnTo>
                  <a:lnTo>
                    <a:pt x="3201" y="6421"/>
                  </a:lnTo>
                  <a:lnTo>
                    <a:pt x="3218" y="6421"/>
                  </a:lnTo>
                  <a:lnTo>
                    <a:pt x="3218" y="3220"/>
                  </a:lnTo>
                  <a:lnTo>
                    <a:pt x="6420" y="3220"/>
                  </a:lnTo>
                  <a:lnTo>
                    <a:pt x="6420" y="3202"/>
                  </a:lnTo>
                  <a:lnTo>
                    <a:pt x="3230" y="3202"/>
                  </a:lnTo>
                  <a:lnTo>
                    <a:pt x="5486" y="947"/>
                  </a:lnTo>
                  <a:lnTo>
                    <a:pt x="5473" y="935"/>
                  </a:lnTo>
                  <a:lnTo>
                    <a:pt x="3218" y="3190"/>
                  </a:lnTo>
                  <a:lnTo>
                    <a:pt x="3218" y="0"/>
                  </a:lnTo>
                  <a:lnTo>
                    <a:pt x="3201" y="0"/>
                  </a:ln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45000" rIns="90000" bIns="450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257" name="Google Shape;257;p31"/>
            <p:cNvSpPr/>
            <p:nvPr/>
          </p:nvSpPr>
          <p:spPr>
            <a:xfrm>
              <a:off x="7959205" y="216667"/>
              <a:ext cx="362955" cy="362995"/>
            </a:xfrm>
            <a:custGeom>
              <a:avLst/>
              <a:gdLst/>
              <a:ahLst/>
              <a:cxnLst/>
              <a:rect l="l" t="t" r="r" b="b"/>
              <a:pathLst>
                <a:path w="6420" h="6421" extrusionOk="0">
                  <a:moveTo>
                    <a:pt x="3201" y="0"/>
                  </a:moveTo>
                  <a:lnTo>
                    <a:pt x="3201" y="3202"/>
                  </a:lnTo>
                  <a:lnTo>
                    <a:pt x="0" y="3202"/>
                  </a:lnTo>
                  <a:lnTo>
                    <a:pt x="0" y="3220"/>
                  </a:lnTo>
                  <a:lnTo>
                    <a:pt x="3189" y="3220"/>
                  </a:lnTo>
                  <a:lnTo>
                    <a:pt x="934" y="5475"/>
                  </a:lnTo>
                  <a:lnTo>
                    <a:pt x="946" y="5488"/>
                  </a:lnTo>
                  <a:lnTo>
                    <a:pt x="3201" y="3232"/>
                  </a:lnTo>
                  <a:lnTo>
                    <a:pt x="3201" y="6421"/>
                  </a:lnTo>
                  <a:lnTo>
                    <a:pt x="3218" y="6421"/>
                  </a:lnTo>
                  <a:lnTo>
                    <a:pt x="3218" y="3220"/>
                  </a:lnTo>
                  <a:lnTo>
                    <a:pt x="6420" y="3220"/>
                  </a:lnTo>
                  <a:lnTo>
                    <a:pt x="6420" y="3202"/>
                  </a:lnTo>
                  <a:lnTo>
                    <a:pt x="3230" y="3202"/>
                  </a:lnTo>
                  <a:lnTo>
                    <a:pt x="5486" y="947"/>
                  </a:lnTo>
                  <a:lnTo>
                    <a:pt x="5473" y="935"/>
                  </a:lnTo>
                  <a:lnTo>
                    <a:pt x="3218" y="3190"/>
                  </a:lnTo>
                  <a:lnTo>
                    <a:pt x="3218" y="0"/>
                  </a:lnTo>
                  <a:lnTo>
                    <a:pt x="3201" y="0"/>
                  </a:ln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45000" rIns="90000" bIns="450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258" name="Google Shape;258;p31"/>
            <p:cNvSpPr/>
            <p:nvPr/>
          </p:nvSpPr>
          <p:spPr>
            <a:xfrm>
              <a:off x="8500430" y="216667"/>
              <a:ext cx="362955" cy="362995"/>
            </a:xfrm>
            <a:custGeom>
              <a:avLst/>
              <a:gdLst/>
              <a:ahLst/>
              <a:cxnLst/>
              <a:rect l="l" t="t" r="r" b="b"/>
              <a:pathLst>
                <a:path w="6420" h="6421" extrusionOk="0">
                  <a:moveTo>
                    <a:pt x="3201" y="0"/>
                  </a:moveTo>
                  <a:lnTo>
                    <a:pt x="3201" y="3202"/>
                  </a:lnTo>
                  <a:lnTo>
                    <a:pt x="0" y="3202"/>
                  </a:lnTo>
                  <a:lnTo>
                    <a:pt x="0" y="3220"/>
                  </a:lnTo>
                  <a:lnTo>
                    <a:pt x="3189" y="3220"/>
                  </a:lnTo>
                  <a:lnTo>
                    <a:pt x="934" y="5475"/>
                  </a:lnTo>
                  <a:lnTo>
                    <a:pt x="946" y="5488"/>
                  </a:lnTo>
                  <a:lnTo>
                    <a:pt x="3201" y="3232"/>
                  </a:lnTo>
                  <a:lnTo>
                    <a:pt x="3201" y="6421"/>
                  </a:lnTo>
                  <a:lnTo>
                    <a:pt x="3218" y="6421"/>
                  </a:lnTo>
                  <a:lnTo>
                    <a:pt x="3218" y="3220"/>
                  </a:lnTo>
                  <a:lnTo>
                    <a:pt x="6420" y="3220"/>
                  </a:lnTo>
                  <a:lnTo>
                    <a:pt x="6420" y="3202"/>
                  </a:lnTo>
                  <a:lnTo>
                    <a:pt x="3230" y="3202"/>
                  </a:lnTo>
                  <a:lnTo>
                    <a:pt x="5486" y="947"/>
                  </a:lnTo>
                  <a:lnTo>
                    <a:pt x="5473" y="935"/>
                  </a:lnTo>
                  <a:lnTo>
                    <a:pt x="3218" y="3190"/>
                  </a:lnTo>
                  <a:lnTo>
                    <a:pt x="3218" y="0"/>
                  </a:lnTo>
                  <a:lnTo>
                    <a:pt x="3201" y="0"/>
                  </a:ln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45000" rIns="90000" bIns="450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gr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Section title and description">
  <p:cSld name="SECTION_TITLE_AND_DESCRIPTION">
    <p:bg>
      <p:bgPr>
        <a:solidFill>
          <a:schemeClr val="dk2"/>
        </a:solidFill>
        <a:effectLst/>
      </p:bgPr>
    </p:bg>
    <p:spTree>
      <p:nvGrpSpPr>
        <p:cNvPr id="1" name="Shape 259"/>
        <p:cNvGrpSpPr/>
        <p:nvPr/>
      </p:nvGrpSpPr>
      <p:grpSpPr>
        <a:xfrm>
          <a:off x="0" y="0"/>
          <a:ext cx="0" cy="0"/>
          <a:chOff x="0" y="0"/>
          <a:chExt cx="0" cy="0"/>
        </a:xfrm>
      </p:grpSpPr>
      <p:sp>
        <p:nvSpPr>
          <p:cNvPr id="260" name="Google Shape;260;p32"/>
          <p:cNvSpPr txBox="1">
            <a:spLocks noGrp="1"/>
          </p:cNvSpPr>
          <p:nvPr>
            <p:ph type="title"/>
          </p:nvPr>
        </p:nvSpPr>
        <p:spPr>
          <a:xfrm>
            <a:off x="1941750" y="1577000"/>
            <a:ext cx="5260500" cy="1287300"/>
          </a:xfrm>
          <a:prstGeom prst="rect">
            <a:avLst/>
          </a:prstGeom>
          <a:noFill/>
          <a:ln>
            <a:noFill/>
          </a:ln>
        </p:spPr>
        <p:txBody>
          <a:bodyPr spcFirstLastPara="1" wrap="square" lIns="91425" tIns="91425" rIns="91425" bIns="91425" anchor="b" anchorCtr="0">
            <a:noAutofit/>
          </a:bodyPr>
          <a:lstStyle>
            <a:lvl1pPr lvl="0" algn="ctr">
              <a:lnSpc>
                <a:spcPct val="100000"/>
              </a:lnSpc>
              <a:spcBef>
                <a:spcPts val="0"/>
              </a:spcBef>
              <a:spcAft>
                <a:spcPts val="0"/>
              </a:spcAft>
              <a:buSzPts val="4200"/>
              <a:buNone/>
              <a:defRPr sz="7200"/>
            </a:lvl1pPr>
            <a:lvl2pPr lvl="1" algn="ctr">
              <a:lnSpc>
                <a:spcPct val="100000"/>
              </a:lnSpc>
              <a:spcBef>
                <a:spcPts val="0"/>
              </a:spcBef>
              <a:spcAft>
                <a:spcPts val="0"/>
              </a:spcAft>
              <a:buSzPts val="4200"/>
              <a:buNone/>
              <a:defRPr sz="4200"/>
            </a:lvl2pPr>
            <a:lvl3pPr lvl="2" algn="ctr">
              <a:lnSpc>
                <a:spcPct val="100000"/>
              </a:lnSpc>
              <a:spcBef>
                <a:spcPts val="0"/>
              </a:spcBef>
              <a:spcAft>
                <a:spcPts val="0"/>
              </a:spcAft>
              <a:buSzPts val="4200"/>
              <a:buNone/>
              <a:defRPr sz="4200"/>
            </a:lvl3pPr>
            <a:lvl4pPr lvl="3" algn="ctr">
              <a:lnSpc>
                <a:spcPct val="100000"/>
              </a:lnSpc>
              <a:spcBef>
                <a:spcPts val="0"/>
              </a:spcBef>
              <a:spcAft>
                <a:spcPts val="0"/>
              </a:spcAft>
              <a:buSzPts val="4200"/>
              <a:buNone/>
              <a:defRPr sz="4200"/>
            </a:lvl4pPr>
            <a:lvl5pPr lvl="4" algn="ctr">
              <a:lnSpc>
                <a:spcPct val="100000"/>
              </a:lnSpc>
              <a:spcBef>
                <a:spcPts val="0"/>
              </a:spcBef>
              <a:spcAft>
                <a:spcPts val="0"/>
              </a:spcAft>
              <a:buSzPts val="4200"/>
              <a:buNone/>
              <a:defRPr sz="4200"/>
            </a:lvl5pPr>
            <a:lvl6pPr lvl="5" algn="ctr">
              <a:lnSpc>
                <a:spcPct val="100000"/>
              </a:lnSpc>
              <a:spcBef>
                <a:spcPts val="0"/>
              </a:spcBef>
              <a:spcAft>
                <a:spcPts val="0"/>
              </a:spcAft>
              <a:buSzPts val="4200"/>
              <a:buNone/>
              <a:defRPr sz="4200"/>
            </a:lvl6pPr>
            <a:lvl7pPr lvl="6" algn="ctr">
              <a:lnSpc>
                <a:spcPct val="100000"/>
              </a:lnSpc>
              <a:spcBef>
                <a:spcPts val="0"/>
              </a:spcBef>
              <a:spcAft>
                <a:spcPts val="0"/>
              </a:spcAft>
              <a:buSzPts val="4200"/>
              <a:buNone/>
              <a:defRPr sz="4200"/>
            </a:lvl7pPr>
            <a:lvl8pPr lvl="7" algn="ctr">
              <a:lnSpc>
                <a:spcPct val="100000"/>
              </a:lnSpc>
              <a:spcBef>
                <a:spcPts val="0"/>
              </a:spcBef>
              <a:spcAft>
                <a:spcPts val="0"/>
              </a:spcAft>
              <a:buSzPts val="4200"/>
              <a:buNone/>
              <a:defRPr sz="4200"/>
            </a:lvl8pPr>
            <a:lvl9pPr lvl="8" algn="ctr">
              <a:lnSpc>
                <a:spcPct val="100000"/>
              </a:lnSpc>
              <a:spcBef>
                <a:spcPts val="0"/>
              </a:spcBef>
              <a:spcAft>
                <a:spcPts val="0"/>
              </a:spcAft>
              <a:buSzPts val="4200"/>
              <a:buNone/>
              <a:defRPr sz="4200"/>
            </a:lvl9pPr>
          </a:lstStyle>
          <a:p>
            <a:endParaRPr/>
          </a:p>
        </p:txBody>
      </p:sp>
      <p:sp>
        <p:nvSpPr>
          <p:cNvPr id="261" name="Google Shape;261;p32"/>
          <p:cNvSpPr txBox="1">
            <a:spLocks noGrp="1"/>
          </p:cNvSpPr>
          <p:nvPr>
            <p:ph type="subTitle" idx="1"/>
          </p:nvPr>
        </p:nvSpPr>
        <p:spPr>
          <a:xfrm>
            <a:off x="1941750" y="2951800"/>
            <a:ext cx="5260500" cy="614700"/>
          </a:xfrm>
          <a:prstGeom prst="rect">
            <a:avLst/>
          </a:prstGeom>
          <a:noFill/>
          <a:ln>
            <a:noFill/>
          </a:ln>
        </p:spPr>
        <p:txBody>
          <a:bodyPr spcFirstLastPara="1" wrap="square" lIns="91425" tIns="91425" rIns="91425" bIns="91425" anchor="t" anchorCtr="0">
            <a:noAutofit/>
          </a:bodyPr>
          <a:lstStyle>
            <a:lvl1pPr lvl="0" algn="ctr">
              <a:lnSpc>
                <a:spcPct val="100000"/>
              </a:lnSpc>
              <a:spcBef>
                <a:spcPts val="0"/>
              </a:spcBef>
              <a:spcAft>
                <a:spcPts val="0"/>
              </a:spcAft>
              <a:buSzPts val="2100"/>
              <a:buNone/>
              <a:defRPr sz="1600"/>
            </a:lvl1pPr>
            <a:lvl2pPr lvl="1" algn="ctr">
              <a:lnSpc>
                <a:spcPct val="100000"/>
              </a:lnSpc>
              <a:spcBef>
                <a:spcPts val="0"/>
              </a:spcBef>
              <a:spcAft>
                <a:spcPts val="0"/>
              </a:spcAft>
              <a:buSzPts val="2100"/>
              <a:buNone/>
              <a:defRPr sz="2100"/>
            </a:lvl2pPr>
            <a:lvl3pPr lvl="2" algn="ctr">
              <a:lnSpc>
                <a:spcPct val="100000"/>
              </a:lnSpc>
              <a:spcBef>
                <a:spcPts val="0"/>
              </a:spcBef>
              <a:spcAft>
                <a:spcPts val="0"/>
              </a:spcAft>
              <a:buSzPts val="2100"/>
              <a:buNone/>
              <a:defRPr sz="2100"/>
            </a:lvl3pPr>
            <a:lvl4pPr lvl="3" algn="ctr">
              <a:lnSpc>
                <a:spcPct val="100000"/>
              </a:lnSpc>
              <a:spcBef>
                <a:spcPts val="0"/>
              </a:spcBef>
              <a:spcAft>
                <a:spcPts val="0"/>
              </a:spcAft>
              <a:buSzPts val="2100"/>
              <a:buNone/>
              <a:defRPr sz="2100"/>
            </a:lvl4pPr>
            <a:lvl5pPr lvl="4" algn="ctr">
              <a:lnSpc>
                <a:spcPct val="100000"/>
              </a:lnSpc>
              <a:spcBef>
                <a:spcPts val="0"/>
              </a:spcBef>
              <a:spcAft>
                <a:spcPts val="0"/>
              </a:spcAft>
              <a:buSzPts val="2100"/>
              <a:buNone/>
              <a:defRPr sz="2100"/>
            </a:lvl5pPr>
            <a:lvl6pPr lvl="5" algn="ctr">
              <a:lnSpc>
                <a:spcPct val="100000"/>
              </a:lnSpc>
              <a:spcBef>
                <a:spcPts val="0"/>
              </a:spcBef>
              <a:spcAft>
                <a:spcPts val="0"/>
              </a:spcAft>
              <a:buSzPts val="2100"/>
              <a:buNone/>
              <a:defRPr sz="2100"/>
            </a:lvl6pPr>
            <a:lvl7pPr lvl="6" algn="ctr">
              <a:lnSpc>
                <a:spcPct val="100000"/>
              </a:lnSpc>
              <a:spcBef>
                <a:spcPts val="0"/>
              </a:spcBef>
              <a:spcAft>
                <a:spcPts val="0"/>
              </a:spcAft>
              <a:buSzPts val="2100"/>
              <a:buNone/>
              <a:defRPr sz="2100"/>
            </a:lvl7pPr>
            <a:lvl8pPr lvl="7" algn="ctr">
              <a:lnSpc>
                <a:spcPct val="100000"/>
              </a:lnSpc>
              <a:spcBef>
                <a:spcPts val="0"/>
              </a:spcBef>
              <a:spcAft>
                <a:spcPts val="0"/>
              </a:spcAft>
              <a:buSzPts val="2100"/>
              <a:buNone/>
              <a:defRPr sz="2100"/>
            </a:lvl8pPr>
            <a:lvl9pPr lvl="8" algn="ctr">
              <a:lnSpc>
                <a:spcPct val="100000"/>
              </a:lnSpc>
              <a:spcBef>
                <a:spcPts val="0"/>
              </a:spcBef>
              <a:spcAft>
                <a:spcPts val="0"/>
              </a:spcAft>
              <a:buSzPts val="2100"/>
              <a:buNone/>
              <a:defRPr sz="2100"/>
            </a:lvl9pPr>
          </a:lstStyle>
          <a:p>
            <a:endParaRPr/>
          </a:p>
        </p:txBody>
      </p:sp>
      <p:grpSp>
        <p:nvGrpSpPr>
          <p:cNvPr id="262" name="Google Shape;262;p32"/>
          <p:cNvGrpSpPr/>
          <p:nvPr/>
        </p:nvGrpSpPr>
        <p:grpSpPr>
          <a:xfrm>
            <a:off x="-1120292" y="239078"/>
            <a:ext cx="2599215" cy="2038909"/>
            <a:chOff x="-1120292" y="239078"/>
            <a:chExt cx="2599215" cy="2038909"/>
          </a:xfrm>
        </p:grpSpPr>
        <p:pic>
          <p:nvPicPr>
            <p:cNvPr id="263" name="Google Shape;263;p32"/>
            <p:cNvPicPr preferRelativeResize="0"/>
            <p:nvPr/>
          </p:nvPicPr>
          <p:blipFill rotWithShape="1">
            <a:blip r:embed="rId2">
              <a:alphaModFix/>
            </a:blip>
            <a:srcRect/>
            <a:stretch/>
          </p:blipFill>
          <p:spPr>
            <a:xfrm rot="2121208" flipH="1">
              <a:off x="-125649" y="523151"/>
              <a:ext cx="1374721" cy="1232596"/>
            </a:xfrm>
            <a:prstGeom prst="rect">
              <a:avLst/>
            </a:prstGeom>
            <a:noFill/>
            <a:ln>
              <a:noFill/>
            </a:ln>
          </p:spPr>
        </p:pic>
        <p:sp>
          <p:nvSpPr>
            <p:cNvPr id="264" name="Google Shape;264;p32"/>
            <p:cNvSpPr/>
            <p:nvPr/>
          </p:nvSpPr>
          <p:spPr>
            <a:xfrm rot="10800000" flipH="1">
              <a:off x="-1120292" y="298904"/>
              <a:ext cx="1650596" cy="1979083"/>
            </a:xfrm>
            <a:custGeom>
              <a:avLst/>
              <a:gdLst/>
              <a:ahLst/>
              <a:cxnLst/>
              <a:rect l="l" t="t" r="r" b="b"/>
              <a:pathLst>
                <a:path w="7080" h="8489" extrusionOk="0">
                  <a:moveTo>
                    <a:pt x="5669" y="26"/>
                  </a:moveTo>
                  <a:lnTo>
                    <a:pt x="7053" y="26"/>
                  </a:lnTo>
                  <a:lnTo>
                    <a:pt x="7053" y="1410"/>
                  </a:lnTo>
                  <a:lnTo>
                    <a:pt x="5669" y="1410"/>
                  </a:lnTo>
                  <a:lnTo>
                    <a:pt x="5669" y="26"/>
                  </a:lnTo>
                  <a:moveTo>
                    <a:pt x="7053" y="2821"/>
                  </a:moveTo>
                  <a:lnTo>
                    <a:pt x="5669" y="2821"/>
                  </a:lnTo>
                  <a:lnTo>
                    <a:pt x="5669" y="1437"/>
                  </a:lnTo>
                  <a:lnTo>
                    <a:pt x="7053" y="1437"/>
                  </a:lnTo>
                  <a:lnTo>
                    <a:pt x="7053" y="2821"/>
                  </a:lnTo>
                  <a:moveTo>
                    <a:pt x="7053" y="4232"/>
                  </a:moveTo>
                  <a:lnTo>
                    <a:pt x="5669" y="4232"/>
                  </a:lnTo>
                  <a:lnTo>
                    <a:pt x="5669" y="2847"/>
                  </a:lnTo>
                  <a:lnTo>
                    <a:pt x="7053" y="2847"/>
                  </a:lnTo>
                  <a:lnTo>
                    <a:pt x="7053" y="4232"/>
                  </a:lnTo>
                  <a:moveTo>
                    <a:pt x="7053" y="5642"/>
                  </a:moveTo>
                  <a:lnTo>
                    <a:pt x="5669" y="5642"/>
                  </a:lnTo>
                  <a:lnTo>
                    <a:pt x="5669" y="4258"/>
                  </a:lnTo>
                  <a:lnTo>
                    <a:pt x="7053" y="4258"/>
                  </a:lnTo>
                  <a:lnTo>
                    <a:pt x="7053" y="5642"/>
                  </a:lnTo>
                  <a:moveTo>
                    <a:pt x="7053" y="7052"/>
                  </a:moveTo>
                  <a:lnTo>
                    <a:pt x="5669" y="7052"/>
                  </a:lnTo>
                  <a:lnTo>
                    <a:pt x="5669" y="5669"/>
                  </a:lnTo>
                  <a:lnTo>
                    <a:pt x="7053" y="5669"/>
                  </a:lnTo>
                  <a:lnTo>
                    <a:pt x="7053" y="7052"/>
                  </a:lnTo>
                  <a:moveTo>
                    <a:pt x="7053" y="8463"/>
                  </a:moveTo>
                  <a:lnTo>
                    <a:pt x="5669" y="8463"/>
                  </a:lnTo>
                  <a:lnTo>
                    <a:pt x="5669" y="7079"/>
                  </a:lnTo>
                  <a:lnTo>
                    <a:pt x="7053" y="7079"/>
                  </a:lnTo>
                  <a:lnTo>
                    <a:pt x="7053" y="8463"/>
                  </a:lnTo>
                  <a:moveTo>
                    <a:pt x="5642" y="8463"/>
                  </a:moveTo>
                  <a:lnTo>
                    <a:pt x="4258" y="8463"/>
                  </a:lnTo>
                  <a:lnTo>
                    <a:pt x="4258" y="7079"/>
                  </a:lnTo>
                  <a:lnTo>
                    <a:pt x="5642" y="7079"/>
                  </a:lnTo>
                  <a:lnTo>
                    <a:pt x="5642" y="8463"/>
                  </a:lnTo>
                  <a:moveTo>
                    <a:pt x="4232" y="8463"/>
                  </a:moveTo>
                  <a:lnTo>
                    <a:pt x="2848" y="8463"/>
                  </a:lnTo>
                  <a:lnTo>
                    <a:pt x="2848" y="7079"/>
                  </a:lnTo>
                  <a:lnTo>
                    <a:pt x="4232" y="7079"/>
                  </a:lnTo>
                  <a:lnTo>
                    <a:pt x="4232" y="8463"/>
                  </a:lnTo>
                  <a:moveTo>
                    <a:pt x="2822" y="8463"/>
                  </a:moveTo>
                  <a:lnTo>
                    <a:pt x="1438" y="8463"/>
                  </a:lnTo>
                  <a:lnTo>
                    <a:pt x="1438" y="7079"/>
                  </a:lnTo>
                  <a:lnTo>
                    <a:pt x="2822" y="7079"/>
                  </a:lnTo>
                  <a:lnTo>
                    <a:pt x="2822" y="8463"/>
                  </a:lnTo>
                  <a:moveTo>
                    <a:pt x="1411" y="8463"/>
                  </a:moveTo>
                  <a:lnTo>
                    <a:pt x="27" y="8463"/>
                  </a:lnTo>
                  <a:lnTo>
                    <a:pt x="27" y="7079"/>
                  </a:lnTo>
                  <a:lnTo>
                    <a:pt x="1411" y="7079"/>
                  </a:lnTo>
                  <a:lnTo>
                    <a:pt x="1411" y="8463"/>
                  </a:lnTo>
                  <a:moveTo>
                    <a:pt x="27" y="5669"/>
                  </a:moveTo>
                  <a:lnTo>
                    <a:pt x="1411" y="5669"/>
                  </a:lnTo>
                  <a:lnTo>
                    <a:pt x="1411" y="7052"/>
                  </a:lnTo>
                  <a:lnTo>
                    <a:pt x="27" y="7052"/>
                  </a:lnTo>
                  <a:lnTo>
                    <a:pt x="27" y="5669"/>
                  </a:lnTo>
                  <a:moveTo>
                    <a:pt x="27" y="4258"/>
                  </a:moveTo>
                  <a:lnTo>
                    <a:pt x="1411" y="4258"/>
                  </a:lnTo>
                  <a:lnTo>
                    <a:pt x="1411" y="5642"/>
                  </a:lnTo>
                  <a:lnTo>
                    <a:pt x="27" y="5642"/>
                  </a:lnTo>
                  <a:lnTo>
                    <a:pt x="27" y="4258"/>
                  </a:lnTo>
                  <a:moveTo>
                    <a:pt x="27" y="2847"/>
                  </a:moveTo>
                  <a:lnTo>
                    <a:pt x="1411" y="2847"/>
                  </a:lnTo>
                  <a:lnTo>
                    <a:pt x="1411" y="4232"/>
                  </a:lnTo>
                  <a:lnTo>
                    <a:pt x="27" y="4232"/>
                  </a:lnTo>
                  <a:lnTo>
                    <a:pt x="27" y="2847"/>
                  </a:lnTo>
                  <a:moveTo>
                    <a:pt x="27" y="1437"/>
                  </a:moveTo>
                  <a:lnTo>
                    <a:pt x="1411" y="1437"/>
                  </a:lnTo>
                  <a:lnTo>
                    <a:pt x="1411" y="2821"/>
                  </a:lnTo>
                  <a:lnTo>
                    <a:pt x="27" y="2821"/>
                  </a:lnTo>
                  <a:lnTo>
                    <a:pt x="27" y="1437"/>
                  </a:lnTo>
                  <a:moveTo>
                    <a:pt x="27" y="26"/>
                  </a:moveTo>
                  <a:lnTo>
                    <a:pt x="1411" y="26"/>
                  </a:lnTo>
                  <a:lnTo>
                    <a:pt x="1411" y="1410"/>
                  </a:lnTo>
                  <a:lnTo>
                    <a:pt x="27" y="1410"/>
                  </a:lnTo>
                  <a:lnTo>
                    <a:pt x="27" y="26"/>
                  </a:lnTo>
                  <a:moveTo>
                    <a:pt x="1438" y="26"/>
                  </a:moveTo>
                  <a:lnTo>
                    <a:pt x="2822" y="26"/>
                  </a:lnTo>
                  <a:lnTo>
                    <a:pt x="2822" y="1410"/>
                  </a:lnTo>
                  <a:lnTo>
                    <a:pt x="1438" y="1410"/>
                  </a:lnTo>
                  <a:lnTo>
                    <a:pt x="1438" y="26"/>
                  </a:lnTo>
                  <a:moveTo>
                    <a:pt x="2848" y="26"/>
                  </a:moveTo>
                  <a:lnTo>
                    <a:pt x="4232" y="26"/>
                  </a:lnTo>
                  <a:lnTo>
                    <a:pt x="4232" y="1410"/>
                  </a:lnTo>
                  <a:lnTo>
                    <a:pt x="2848" y="1410"/>
                  </a:lnTo>
                  <a:lnTo>
                    <a:pt x="2848" y="26"/>
                  </a:lnTo>
                  <a:moveTo>
                    <a:pt x="2848" y="5669"/>
                  </a:moveTo>
                  <a:lnTo>
                    <a:pt x="4232" y="5669"/>
                  </a:lnTo>
                  <a:lnTo>
                    <a:pt x="4232" y="7052"/>
                  </a:lnTo>
                  <a:lnTo>
                    <a:pt x="2848" y="7052"/>
                  </a:lnTo>
                  <a:lnTo>
                    <a:pt x="2848" y="5669"/>
                  </a:lnTo>
                  <a:moveTo>
                    <a:pt x="4232" y="5642"/>
                  </a:moveTo>
                  <a:lnTo>
                    <a:pt x="2848" y="5642"/>
                  </a:lnTo>
                  <a:lnTo>
                    <a:pt x="2848" y="4258"/>
                  </a:lnTo>
                  <a:lnTo>
                    <a:pt x="4232" y="4258"/>
                  </a:lnTo>
                  <a:lnTo>
                    <a:pt x="4232" y="5642"/>
                  </a:lnTo>
                  <a:moveTo>
                    <a:pt x="4232" y="4232"/>
                  </a:moveTo>
                  <a:lnTo>
                    <a:pt x="2848" y="4232"/>
                  </a:lnTo>
                  <a:lnTo>
                    <a:pt x="2848" y="2847"/>
                  </a:lnTo>
                  <a:lnTo>
                    <a:pt x="4232" y="2847"/>
                  </a:lnTo>
                  <a:lnTo>
                    <a:pt x="4232" y="4232"/>
                  </a:lnTo>
                  <a:moveTo>
                    <a:pt x="4232" y="2821"/>
                  </a:moveTo>
                  <a:lnTo>
                    <a:pt x="2848" y="2821"/>
                  </a:lnTo>
                  <a:lnTo>
                    <a:pt x="2848" y="1437"/>
                  </a:lnTo>
                  <a:lnTo>
                    <a:pt x="4232" y="1437"/>
                  </a:lnTo>
                  <a:lnTo>
                    <a:pt x="4232" y="2821"/>
                  </a:lnTo>
                  <a:moveTo>
                    <a:pt x="1438" y="1437"/>
                  </a:moveTo>
                  <a:lnTo>
                    <a:pt x="2822" y="1437"/>
                  </a:lnTo>
                  <a:lnTo>
                    <a:pt x="2822" y="2821"/>
                  </a:lnTo>
                  <a:lnTo>
                    <a:pt x="1438" y="2821"/>
                  </a:lnTo>
                  <a:lnTo>
                    <a:pt x="1438" y="1437"/>
                  </a:lnTo>
                  <a:moveTo>
                    <a:pt x="1438" y="2847"/>
                  </a:moveTo>
                  <a:lnTo>
                    <a:pt x="2822" y="2847"/>
                  </a:lnTo>
                  <a:lnTo>
                    <a:pt x="2822" y="4232"/>
                  </a:lnTo>
                  <a:lnTo>
                    <a:pt x="1438" y="4232"/>
                  </a:lnTo>
                  <a:lnTo>
                    <a:pt x="1438" y="2847"/>
                  </a:lnTo>
                  <a:moveTo>
                    <a:pt x="1438" y="4258"/>
                  </a:moveTo>
                  <a:lnTo>
                    <a:pt x="2822" y="4258"/>
                  </a:lnTo>
                  <a:lnTo>
                    <a:pt x="2822" y="5642"/>
                  </a:lnTo>
                  <a:lnTo>
                    <a:pt x="1438" y="5642"/>
                  </a:lnTo>
                  <a:lnTo>
                    <a:pt x="1438" y="4258"/>
                  </a:lnTo>
                  <a:moveTo>
                    <a:pt x="1438" y="5669"/>
                  </a:moveTo>
                  <a:lnTo>
                    <a:pt x="2822" y="5669"/>
                  </a:lnTo>
                  <a:lnTo>
                    <a:pt x="2822" y="7052"/>
                  </a:lnTo>
                  <a:lnTo>
                    <a:pt x="1438" y="7052"/>
                  </a:lnTo>
                  <a:lnTo>
                    <a:pt x="1438" y="5669"/>
                  </a:lnTo>
                  <a:moveTo>
                    <a:pt x="5642" y="7052"/>
                  </a:moveTo>
                  <a:lnTo>
                    <a:pt x="4258" y="7052"/>
                  </a:lnTo>
                  <a:lnTo>
                    <a:pt x="4258" y="5669"/>
                  </a:lnTo>
                  <a:lnTo>
                    <a:pt x="5642" y="5669"/>
                  </a:lnTo>
                  <a:lnTo>
                    <a:pt x="5642" y="7052"/>
                  </a:lnTo>
                  <a:moveTo>
                    <a:pt x="5642" y="5642"/>
                  </a:moveTo>
                  <a:lnTo>
                    <a:pt x="4258" y="5642"/>
                  </a:lnTo>
                  <a:lnTo>
                    <a:pt x="4258" y="4258"/>
                  </a:lnTo>
                  <a:lnTo>
                    <a:pt x="5642" y="4258"/>
                  </a:lnTo>
                  <a:lnTo>
                    <a:pt x="5642" y="5642"/>
                  </a:lnTo>
                  <a:moveTo>
                    <a:pt x="5642" y="4232"/>
                  </a:moveTo>
                  <a:lnTo>
                    <a:pt x="4258" y="4232"/>
                  </a:lnTo>
                  <a:lnTo>
                    <a:pt x="4258" y="2847"/>
                  </a:lnTo>
                  <a:lnTo>
                    <a:pt x="5642" y="2847"/>
                  </a:lnTo>
                  <a:lnTo>
                    <a:pt x="5642" y="4232"/>
                  </a:lnTo>
                  <a:moveTo>
                    <a:pt x="5642" y="2821"/>
                  </a:moveTo>
                  <a:lnTo>
                    <a:pt x="4258" y="2821"/>
                  </a:lnTo>
                  <a:lnTo>
                    <a:pt x="4258" y="1437"/>
                  </a:lnTo>
                  <a:lnTo>
                    <a:pt x="5642" y="1437"/>
                  </a:lnTo>
                  <a:lnTo>
                    <a:pt x="5642" y="2821"/>
                  </a:lnTo>
                  <a:moveTo>
                    <a:pt x="4258" y="26"/>
                  </a:moveTo>
                  <a:lnTo>
                    <a:pt x="5642" y="26"/>
                  </a:lnTo>
                  <a:lnTo>
                    <a:pt x="5642" y="1410"/>
                  </a:lnTo>
                  <a:lnTo>
                    <a:pt x="4258" y="1410"/>
                  </a:lnTo>
                  <a:lnTo>
                    <a:pt x="4258" y="26"/>
                  </a:lnTo>
                  <a:moveTo>
                    <a:pt x="5669" y="0"/>
                  </a:moveTo>
                  <a:lnTo>
                    <a:pt x="5642" y="0"/>
                  </a:lnTo>
                  <a:lnTo>
                    <a:pt x="4258" y="0"/>
                  </a:lnTo>
                  <a:lnTo>
                    <a:pt x="4232" y="0"/>
                  </a:lnTo>
                  <a:lnTo>
                    <a:pt x="2848" y="0"/>
                  </a:lnTo>
                  <a:lnTo>
                    <a:pt x="2822" y="0"/>
                  </a:lnTo>
                  <a:lnTo>
                    <a:pt x="1438" y="0"/>
                  </a:lnTo>
                  <a:lnTo>
                    <a:pt x="1411" y="0"/>
                  </a:lnTo>
                  <a:lnTo>
                    <a:pt x="0" y="0"/>
                  </a:lnTo>
                  <a:lnTo>
                    <a:pt x="0" y="1410"/>
                  </a:lnTo>
                  <a:lnTo>
                    <a:pt x="0" y="1437"/>
                  </a:lnTo>
                  <a:lnTo>
                    <a:pt x="0" y="2821"/>
                  </a:lnTo>
                  <a:lnTo>
                    <a:pt x="0" y="2847"/>
                  </a:lnTo>
                  <a:lnTo>
                    <a:pt x="0" y="4232"/>
                  </a:lnTo>
                  <a:lnTo>
                    <a:pt x="0" y="4258"/>
                  </a:lnTo>
                  <a:lnTo>
                    <a:pt x="0" y="5642"/>
                  </a:lnTo>
                  <a:lnTo>
                    <a:pt x="0" y="5669"/>
                  </a:lnTo>
                  <a:lnTo>
                    <a:pt x="0" y="7052"/>
                  </a:lnTo>
                  <a:lnTo>
                    <a:pt x="0" y="7079"/>
                  </a:lnTo>
                  <a:lnTo>
                    <a:pt x="0" y="8489"/>
                  </a:lnTo>
                  <a:lnTo>
                    <a:pt x="1411" y="8489"/>
                  </a:lnTo>
                  <a:lnTo>
                    <a:pt x="1438" y="8489"/>
                  </a:lnTo>
                  <a:lnTo>
                    <a:pt x="2822" y="8489"/>
                  </a:lnTo>
                  <a:lnTo>
                    <a:pt x="2848" y="8489"/>
                  </a:lnTo>
                  <a:lnTo>
                    <a:pt x="4232" y="8489"/>
                  </a:lnTo>
                  <a:lnTo>
                    <a:pt x="4258" y="8489"/>
                  </a:lnTo>
                  <a:lnTo>
                    <a:pt x="5642" y="8489"/>
                  </a:lnTo>
                  <a:lnTo>
                    <a:pt x="5669" y="8489"/>
                  </a:lnTo>
                  <a:lnTo>
                    <a:pt x="7080" y="8489"/>
                  </a:lnTo>
                  <a:lnTo>
                    <a:pt x="7080" y="7079"/>
                  </a:lnTo>
                  <a:lnTo>
                    <a:pt x="7080" y="7052"/>
                  </a:lnTo>
                  <a:lnTo>
                    <a:pt x="7080" y="5669"/>
                  </a:lnTo>
                  <a:lnTo>
                    <a:pt x="7080" y="5642"/>
                  </a:lnTo>
                  <a:lnTo>
                    <a:pt x="7080" y="4258"/>
                  </a:lnTo>
                  <a:lnTo>
                    <a:pt x="7080" y="4232"/>
                  </a:lnTo>
                  <a:lnTo>
                    <a:pt x="7080" y="2847"/>
                  </a:lnTo>
                  <a:lnTo>
                    <a:pt x="7080" y="2821"/>
                  </a:lnTo>
                  <a:lnTo>
                    <a:pt x="7080" y="1437"/>
                  </a:lnTo>
                  <a:lnTo>
                    <a:pt x="7080" y="1410"/>
                  </a:lnTo>
                  <a:lnTo>
                    <a:pt x="7080" y="0"/>
                  </a:lnTo>
                  <a:lnTo>
                    <a:pt x="5669" y="0"/>
                  </a:ln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45000" rIns="90000" bIns="450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grpSp>
      <p:grpSp>
        <p:nvGrpSpPr>
          <p:cNvPr id="265" name="Google Shape;265;p32"/>
          <p:cNvGrpSpPr/>
          <p:nvPr/>
        </p:nvGrpSpPr>
        <p:grpSpPr>
          <a:xfrm>
            <a:off x="-724676" y="4056188"/>
            <a:ext cx="2975534" cy="2383207"/>
            <a:chOff x="-724676" y="4056188"/>
            <a:chExt cx="2975534" cy="2383207"/>
          </a:xfrm>
        </p:grpSpPr>
        <p:pic>
          <p:nvPicPr>
            <p:cNvPr id="266" name="Google Shape;266;p32"/>
            <p:cNvPicPr preferRelativeResize="0"/>
            <p:nvPr/>
          </p:nvPicPr>
          <p:blipFill rotWithShape="1">
            <a:blip r:embed="rId3">
              <a:alphaModFix/>
            </a:blip>
            <a:srcRect/>
            <a:stretch/>
          </p:blipFill>
          <p:spPr>
            <a:xfrm rot="10800000" flipH="1">
              <a:off x="-724676" y="4056188"/>
              <a:ext cx="2420376" cy="2383207"/>
            </a:xfrm>
            <a:prstGeom prst="rect">
              <a:avLst/>
            </a:prstGeom>
            <a:noFill/>
            <a:ln>
              <a:noFill/>
            </a:ln>
          </p:spPr>
        </p:pic>
        <p:grpSp>
          <p:nvGrpSpPr>
            <p:cNvPr id="267" name="Google Shape;267;p32"/>
            <p:cNvGrpSpPr/>
            <p:nvPr/>
          </p:nvGrpSpPr>
          <p:grpSpPr>
            <a:xfrm rot="10800000" flipH="1">
              <a:off x="968248" y="4800547"/>
              <a:ext cx="1282610" cy="489908"/>
              <a:chOff x="2698560" y="4630320"/>
              <a:chExt cx="1732320" cy="661680"/>
            </a:xfrm>
          </p:grpSpPr>
          <p:sp>
            <p:nvSpPr>
              <p:cNvPr id="268" name="Google Shape;268;p32"/>
              <p:cNvSpPr/>
              <p:nvPr/>
            </p:nvSpPr>
            <p:spPr>
              <a:xfrm>
                <a:off x="2698560" y="4630320"/>
                <a:ext cx="66960" cy="67680"/>
              </a:xfrm>
              <a:custGeom>
                <a:avLst/>
                <a:gdLst/>
                <a:ahLst/>
                <a:cxnLst/>
                <a:rect l="l" t="t" r="r" b="b"/>
                <a:pathLst>
                  <a:path w="186" h="188" extrusionOk="0">
                    <a:moveTo>
                      <a:pt x="186" y="94"/>
                    </a:moveTo>
                    <a:cubicBezTo>
                      <a:pt x="186" y="146"/>
                      <a:pt x="144" y="188"/>
                      <a:pt x="93" y="188"/>
                    </a:cubicBezTo>
                    <a:cubicBezTo>
                      <a:pt x="42" y="188"/>
                      <a:pt x="0" y="146"/>
                      <a:pt x="0" y="94"/>
                    </a:cubicBezTo>
                    <a:cubicBezTo>
                      <a:pt x="0" y="42"/>
                      <a:pt x="42" y="0"/>
                      <a:pt x="93" y="0"/>
                    </a:cubicBezTo>
                    <a:cubicBezTo>
                      <a:pt x="144" y="0"/>
                      <a:pt x="186" y="42"/>
                      <a:pt x="186"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269" name="Google Shape;269;p32"/>
              <p:cNvSpPr/>
              <p:nvPr/>
            </p:nvSpPr>
            <p:spPr>
              <a:xfrm>
                <a:off x="2698560" y="4927320"/>
                <a:ext cx="66960" cy="67680"/>
              </a:xfrm>
              <a:custGeom>
                <a:avLst/>
                <a:gdLst/>
                <a:ahLst/>
                <a:cxnLst/>
                <a:rect l="l" t="t" r="r" b="b"/>
                <a:pathLst>
                  <a:path w="186" h="188" extrusionOk="0">
                    <a:moveTo>
                      <a:pt x="186" y="94"/>
                    </a:moveTo>
                    <a:cubicBezTo>
                      <a:pt x="186" y="146"/>
                      <a:pt x="144" y="188"/>
                      <a:pt x="93" y="188"/>
                    </a:cubicBezTo>
                    <a:cubicBezTo>
                      <a:pt x="42" y="188"/>
                      <a:pt x="0" y="146"/>
                      <a:pt x="0" y="94"/>
                    </a:cubicBezTo>
                    <a:cubicBezTo>
                      <a:pt x="0" y="42"/>
                      <a:pt x="42" y="0"/>
                      <a:pt x="93" y="0"/>
                    </a:cubicBezTo>
                    <a:cubicBezTo>
                      <a:pt x="144" y="0"/>
                      <a:pt x="186" y="42"/>
                      <a:pt x="186"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270" name="Google Shape;270;p32"/>
              <p:cNvSpPr/>
              <p:nvPr/>
            </p:nvSpPr>
            <p:spPr>
              <a:xfrm>
                <a:off x="2698560" y="5224680"/>
                <a:ext cx="66960" cy="67320"/>
              </a:xfrm>
              <a:custGeom>
                <a:avLst/>
                <a:gdLst/>
                <a:ahLst/>
                <a:cxnLst/>
                <a:rect l="l" t="t" r="r" b="b"/>
                <a:pathLst>
                  <a:path w="186" h="187" extrusionOk="0">
                    <a:moveTo>
                      <a:pt x="186" y="93"/>
                    </a:moveTo>
                    <a:cubicBezTo>
                      <a:pt x="186" y="145"/>
                      <a:pt x="144" y="187"/>
                      <a:pt x="93" y="187"/>
                    </a:cubicBezTo>
                    <a:cubicBezTo>
                      <a:pt x="42" y="187"/>
                      <a:pt x="0" y="145"/>
                      <a:pt x="0" y="93"/>
                    </a:cubicBezTo>
                    <a:cubicBezTo>
                      <a:pt x="0" y="42"/>
                      <a:pt x="42" y="0"/>
                      <a:pt x="93" y="0"/>
                    </a:cubicBezTo>
                    <a:cubicBezTo>
                      <a:pt x="144" y="0"/>
                      <a:pt x="186" y="42"/>
                      <a:pt x="186" y="93"/>
                    </a:cubicBezTo>
                    <a:close/>
                  </a:path>
                </a:pathLst>
              </a:custGeom>
              <a:solidFill>
                <a:schemeClr val="dk1"/>
              </a:solidFill>
              <a:ln>
                <a:noFill/>
              </a:ln>
            </p:spPr>
            <p:txBody>
              <a:bodyPr spcFirstLastPara="1" wrap="square" lIns="90000" tIns="22300" rIns="90000" bIns="223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271" name="Google Shape;271;p32"/>
              <p:cNvSpPr/>
              <p:nvPr/>
            </p:nvSpPr>
            <p:spPr>
              <a:xfrm>
                <a:off x="3114360" y="4630320"/>
                <a:ext cx="67680" cy="67680"/>
              </a:xfrm>
              <a:custGeom>
                <a:avLst/>
                <a:gdLst/>
                <a:ahLst/>
                <a:cxnLst/>
                <a:rect l="l" t="t" r="r" b="b"/>
                <a:pathLst>
                  <a:path w="188" h="188" extrusionOk="0">
                    <a:moveTo>
                      <a:pt x="188" y="94"/>
                    </a:moveTo>
                    <a:cubicBezTo>
                      <a:pt x="188" y="146"/>
                      <a:pt x="146" y="188"/>
                      <a:pt x="94" y="188"/>
                    </a:cubicBezTo>
                    <a:cubicBezTo>
                      <a:pt x="42" y="188"/>
                      <a:pt x="0" y="146"/>
                      <a:pt x="0" y="94"/>
                    </a:cubicBezTo>
                    <a:cubicBezTo>
                      <a:pt x="0" y="42"/>
                      <a:pt x="42" y="0"/>
                      <a:pt x="94" y="0"/>
                    </a:cubicBezTo>
                    <a:cubicBezTo>
                      <a:pt x="146" y="0"/>
                      <a:pt x="188" y="42"/>
                      <a:pt x="188"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272" name="Google Shape;272;p32"/>
              <p:cNvSpPr/>
              <p:nvPr/>
            </p:nvSpPr>
            <p:spPr>
              <a:xfrm>
                <a:off x="3114360" y="4927320"/>
                <a:ext cx="67680" cy="67680"/>
              </a:xfrm>
              <a:custGeom>
                <a:avLst/>
                <a:gdLst/>
                <a:ahLst/>
                <a:cxnLst/>
                <a:rect l="l" t="t" r="r" b="b"/>
                <a:pathLst>
                  <a:path w="188" h="188" extrusionOk="0">
                    <a:moveTo>
                      <a:pt x="188" y="94"/>
                    </a:moveTo>
                    <a:cubicBezTo>
                      <a:pt x="188" y="146"/>
                      <a:pt x="146" y="188"/>
                      <a:pt x="94" y="188"/>
                    </a:cubicBezTo>
                    <a:cubicBezTo>
                      <a:pt x="42" y="188"/>
                      <a:pt x="0" y="146"/>
                      <a:pt x="0" y="94"/>
                    </a:cubicBezTo>
                    <a:cubicBezTo>
                      <a:pt x="0" y="42"/>
                      <a:pt x="42" y="0"/>
                      <a:pt x="94" y="0"/>
                    </a:cubicBezTo>
                    <a:cubicBezTo>
                      <a:pt x="146" y="0"/>
                      <a:pt x="188" y="42"/>
                      <a:pt x="188"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273" name="Google Shape;273;p32"/>
              <p:cNvSpPr/>
              <p:nvPr/>
            </p:nvSpPr>
            <p:spPr>
              <a:xfrm>
                <a:off x="3114360" y="5224680"/>
                <a:ext cx="67680" cy="67320"/>
              </a:xfrm>
              <a:custGeom>
                <a:avLst/>
                <a:gdLst/>
                <a:ahLst/>
                <a:cxnLst/>
                <a:rect l="l" t="t" r="r" b="b"/>
                <a:pathLst>
                  <a:path w="188" h="187" extrusionOk="0">
                    <a:moveTo>
                      <a:pt x="188" y="93"/>
                    </a:moveTo>
                    <a:cubicBezTo>
                      <a:pt x="188" y="145"/>
                      <a:pt x="146" y="187"/>
                      <a:pt x="94" y="187"/>
                    </a:cubicBezTo>
                    <a:cubicBezTo>
                      <a:pt x="42" y="187"/>
                      <a:pt x="0" y="145"/>
                      <a:pt x="0" y="93"/>
                    </a:cubicBezTo>
                    <a:cubicBezTo>
                      <a:pt x="0" y="42"/>
                      <a:pt x="42" y="0"/>
                      <a:pt x="94" y="0"/>
                    </a:cubicBezTo>
                    <a:cubicBezTo>
                      <a:pt x="146" y="0"/>
                      <a:pt x="188" y="42"/>
                      <a:pt x="188" y="93"/>
                    </a:cubicBezTo>
                    <a:close/>
                  </a:path>
                </a:pathLst>
              </a:custGeom>
              <a:solidFill>
                <a:schemeClr val="dk1"/>
              </a:solidFill>
              <a:ln>
                <a:noFill/>
              </a:ln>
            </p:spPr>
            <p:txBody>
              <a:bodyPr spcFirstLastPara="1" wrap="square" lIns="90000" tIns="22300" rIns="90000" bIns="223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274" name="Google Shape;274;p32"/>
              <p:cNvSpPr/>
              <p:nvPr/>
            </p:nvSpPr>
            <p:spPr>
              <a:xfrm>
                <a:off x="3530880" y="4630320"/>
                <a:ext cx="67320" cy="67680"/>
              </a:xfrm>
              <a:custGeom>
                <a:avLst/>
                <a:gdLst/>
                <a:ahLst/>
                <a:cxnLst/>
                <a:rect l="l" t="t" r="r" b="b"/>
                <a:pathLst>
                  <a:path w="187" h="188" extrusionOk="0">
                    <a:moveTo>
                      <a:pt x="187" y="94"/>
                    </a:moveTo>
                    <a:cubicBezTo>
                      <a:pt x="187" y="146"/>
                      <a:pt x="145" y="188"/>
                      <a:pt x="93" y="188"/>
                    </a:cubicBezTo>
                    <a:cubicBezTo>
                      <a:pt x="42" y="188"/>
                      <a:pt x="0" y="146"/>
                      <a:pt x="0" y="94"/>
                    </a:cubicBezTo>
                    <a:cubicBezTo>
                      <a:pt x="0" y="42"/>
                      <a:pt x="42" y="0"/>
                      <a:pt x="93" y="0"/>
                    </a:cubicBezTo>
                    <a:cubicBezTo>
                      <a:pt x="145" y="0"/>
                      <a:pt x="187" y="42"/>
                      <a:pt x="187"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275" name="Google Shape;275;p32"/>
              <p:cNvSpPr/>
              <p:nvPr/>
            </p:nvSpPr>
            <p:spPr>
              <a:xfrm>
                <a:off x="3530880" y="4927320"/>
                <a:ext cx="67320" cy="67680"/>
              </a:xfrm>
              <a:custGeom>
                <a:avLst/>
                <a:gdLst/>
                <a:ahLst/>
                <a:cxnLst/>
                <a:rect l="l" t="t" r="r" b="b"/>
                <a:pathLst>
                  <a:path w="187" h="188" extrusionOk="0">
                    <a:moveTo>
                      <a:pt x="187" y="94"/>
                    </a:moveTo>
                    <a:cubicBezTo>
                      <a:pt x="187" y="146"/>
                      <a:pt x="145" y="188"/>
                      <a:pt x="93" y="188"/>
                    </a:cubicBezTo>
                    <a:cubicBezTo>
                      <a:pt x="42" y="188"/>
                      <a:pt x="0" y="146"/>
                      <a:pt x="0" y="94"/>
                    </a:cubicBezTo>
                    <a:cubicBezTo>
                      <a:pt x="0" y="42"/>
                      <a:pt x="42" y="0"/>
                      <a:pt x="93" y="0"/>
                    </a:cubicBezTo>
                    <a:cubicBezTo>
                      <a:pt x="145" y="0"/>
                      <a:pt x="187" y="42"/>
                      <a:pt x="187"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276" name="Google Shape;276;p32"/>
              <p:cNvSpPr/>
              <p:nvPr/>
            </p:nvSpPr>
            <p:spPr>
              <a:xfrm>
                <a:off x="3530880" y="5224680"/>
                <a:ext cx="67320" cy="67320"/>
              </a:xfrm>
              <a:custGeom>
                <a:avLst/>
                <a:gdLst/>
                <a:ahLst/>
                <a:cxnLst/>
                <a:rect l="l" t="t" r="r" b="b"/>
                <a:pathLst>
                  <a:path w="187" h="187" extrusionOk="0">
                    <a:moveTo>
                      <a:pt x="187" y="93"/>
                    </a:moveTo>
                    <a:cubicBezTo>
                      <a:pt x="187" y="145"/>
                      <a:pt x="145" y="187"/>
                      <a:pt x="93" y="187"/>
                    </a:cubicBezTo>
                    <a:cubicBezTo>
                      <a:pt x="42" y="187"/>
                      <a:pt x="0" y="145"/>
                      <a:pt x="0" y="93"/>
                    </a:cubicBezTo>
                    <a:cubicBezTo>
                      <a:pt x="0" y="42"/>
                      <a:pt x="42" y="0"/>
                      <a:pt x="93" y="0"/>
                    </a:cubicBezTo>
                    <a:cubicBezTo>
                      <a:pt x="145" y="0"/>
                      <a:pt x="187" y="42"/>
                      <a:pt x="187" y="93"/>
                    </a:cubicBezTo>
                    <a:close/>
                  </a:path>
                </a:pathLst>
              </a:custGeom>
              <a:solidFill>
                <a:schemeClr val="dk1"/>
              </a:solidFill>
              <a:ln>
                <a:noFill/>
              </a:ln>
            </p:spPr>
            <p:txBody>
              <a:bodyPr spcFirstLastPara="1" wrap="square" lIns="90000" tIns="22300" rIns="90000" bIns="223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277" name="Google Shape;277;p32"/>
              <p:cNvSpPr/>
              <p:nvPr/>
            </p:nvSpPr>
            <p:spPr>
              <a:xfrm>
                <a:off x="3947040" y="4630320"/>
                <a:ext cx="67680" cy="67680"/>
              </a:xfrm>
              <a:custGeom>
                <a:avLst/>
                <a:gdLst/>
                <a:ahLst/>
                <a:cxnLst/>
                <a:rect l="l" t="t" r="r" b="b"/>
                <a:pathLst>
                  <a:path w="188" h="188" extrusionOk="0">
                    <a:moveTo>
                      <a:pt x="188" y="94"/>
                    </a:moveTo>
                    <a:cubicBezTo>
                      <a:pt x="188" y="146"/>
                      <a:pt x="146" y="188"/>
                      <a:pt x="94" y="188"/>
                    </a:cubicBezTo>
                    <a:cubicBezTo>
                      <a:pt x="42" y="188"/>
                      <a:pt x="0" y="146"/>
                      <a:pt x="0" y="94"/>
                    </a:cubicBezTo>
                    <a:cubicBezTo>
                      <a:pt x="0" y="42"/>
                      <a:pt x="42" y="0"/>
                      <a:pt x="94" y="0"/>
                    </a:cubicBezTo>
                    <a:cubicBezTo>
                      <a:pt x="146" y="0"/>
                      <a:pt x="188" y="42"/>
                      <a:pt x="188"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278" name="Google Shape;278;p32"/>
              <p:cNvSpPr/>
              <p:nvPr/>
            </p:nvSpPr>
            <p:spPr>
              <a:xfrm>
                <a:off x="3947040" y="4927320"/>
                <a:ext cx="67680" cy="67680"/>
              </a:xfrm>
              <a:custGeom>
                <a:avLst/>
                <a:gdLst/>
                <a:ahLst/>
                <a:cxnLst/>
                <a:rect l="l" t="t" r="r" b="b"/>
                <a:pathLst>
                  <a:path w="188" h="188" extrusionOk="0">
                    <a:moveTo>
                      <a:pt x="188" y="94"/>
                    </a:moveTo>
                    <a:cubicBezTo>
                      <a:pt x="188" y="146"/>
                      <a:pt x="146" y="188"/>
                      <a:pt x="94" y="188"/>
                    </a:cubicBezTo>
                    <a:cubicBezTo>
                      <a:pt x="42" y="188"/>
                      <a:pt x="0" y="146"/>
                      <a:pt x="0" y="94"/>
                    </a:cubicBezTo>
                    <a:cubicBezTo>
                      <a:pt x="0" y="42"/>
                      <a:pt x="42" y="0"/>
                      <a:pt x="94" y="0"/>
                    </a:cubicBezTo>
                    <a:cubicBezTo>
                      <a:pt x="146" y="0"/>
                      <a:pt x="188" y="42"/>
                      <a:pt x="188"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279" name="Google Shape;279;p32"/>
              <p:cNvSpPr/>
              <p:nvPr/>
            </p:nvSpPr>
            <p:spPr>
              <a:xfrm>
                <a:off x="3947040" y="5224680"/>
                <a:ext cx="67680" cy="67320"/>
              </a:xfrm>
              <a:custGeom>
                <a:avLst/>
                <a:gdLst/>
                <a:ahLst/>
                <a:cxnLst/>
                <a:rect l="l" t="t" r="r" b="b"/>
                <a:pathLst>
                  <a:path w="188" h="187" extrusionOk="0">
                    <a:moveTo>
                      <a:pt x="188" y="93"/>
                    </a:moveTo>
                    <a:cubicBezTo>
                      <a:pt x="188" y="145"/>
                      <a:pt x="146" y="187"/>
                      <a:pt x="94" y="187"/>
                    </a:cubicBezTo>
                    <a:cubicBezTo>
                      <a:pt x="42" y="187"/>
                      <a:pt x="0" y="145"/>
                      <a:pt x="0" y="93"/>
                    </a:cubicBezTo>
                    <a:cubicBezTo>
                      <a:pt x="0" y="42"/>
                      <a:pt x="42" y="0"/>
                      <a:pt x="94" y="0"/>
                    </a:cubicBezTo>
                    <a:cubicBezTo>
                      <a:pt x="146" y="0"/>
                      <a:pt x="188" y="42"/>
                      <a:pt x="188" y="93"/>
                    </a:cubicBezTo>
                    <a:close/>
                  </a:path>
                </a:pathLst>
              </a:custGeom>
              <a:solidFill>
                <a:schemeClr val="dk1"/>
              </a:solidFill>
              <a:ln>
                <a:noFill/>
              </a:ln>
            </p:spPr>
            <p:txBody>
              <a:bodyPr spcFirstLastPara="1" wrap="square" lIns="90000" tIns="22300" rIns="90000" bIns="223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280" name="Google Shape;280;p32"/>
              <p:cNvSpPr/>
              <p:nvPr/>
            </p:nvSpPr>
            <p:spPr>
              <a:xfrm>
                <a:off x="4363560" y="4630320"/>
                <a:ext cx="67320" cy="67680"/>
              </a:xfrm>
              <a:custGeom>
                <a:avLst/>
                <a:gdLst/>
                <a:ahLst/>
                <a:cxnLst/>
                <a:rect l="l" t="t" r="r" b="b"/>
                <a:pathLst>
                  <a:path w="187" h="188" extrusionOk="0">
                    <a:moveTo>
                      <a:pt x="187" y="94"/>
                    </a:moveTo>
                    <a:cubicBezTo>
                      <a:pt x="187" y="146"/>
                      <a:pt x="145" y="188"/>
                      <a:pt x="94" y="188"/>
                    </a:cubicBezTo>
                    <a:cubicBezTo>
                      <a:pt x="42" y="188"/>
                      <a:pt x="0" y="146"/>
                      <a:pt x="0" y="94"/>
                    </a:cubicBezTo>
                    <a:cubicBezTo>
                      <a:pt x="0" y="42"/>
                      <a:pt x="42" y="0"/>
                      <a:pt x="94" y="0"/>
                    </a:cubicBezTo>
                    <a:cubicBezTo>
                      <a:pt x="145" y="0"/>
                      <a:pt x="187" y="42"/>
                      <a:pt x="187"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281" name="Google Shape;281;p32"/>
              <p:cNvSpPr/>
              <p:nvPr/>
            </p:nvSpPr>
            <p:spPr>
              <a:xfrm>
                <a:off x="4363560" y="4927320"/>
                <a:ext cx="67320" cy="67680"/>
              </a:xfrm>
              <a:custGeom>
                <a:avLst/>
                <a:gdLst/>
                <a:ahLst/>
                <a:cxnLst/>
                <a:rect l="l" t="t" r="r" b="b"/>
                <a:pathLst>
                  <a:path w="187" h="188" extrusionOk="0">
                    <a:moveTo>
                      <a:pt x="187" y="94"/>
                    </a:moveTo>
                    <a:cubicBezTo>
                      <a:pt x="187" y="146"/>
                      <a:pt x="145" y="188"/>
                      <a:pt x="94" y="188"/>
                    </a:cubicBezTo>
                    <a:cubicBezTo>
                      <a:pt x="42" y="188"/>
                      <a:pt x="0" y="146"/>
                      <a:pt x="0" y="94"/>
                    </a:cubicBezTo>
                    <a:cubicBezTo>
                      <a:pt x="0" y="42"/>
                      <a:pt x="42" y="0"/>
                      <a:pt x="94" y="0"/>
                    </a:cubicBezTo>
                    <a:cubicBezTo>
                      <a:pt x="145" y="0"/>
                      <a:pt x="187" y="42"/>
                      <a:pt x="187"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282" name="Google Shape;282;p32"/>
              <p:cNvSpPr/>
              <p:nvPr/>
            </p:nvSpPr>
            <p:spPr>
              <a:xfrm>
                <a:off x="4363560" y="5224680"/>
                <a:ext cx="67320" cy="67320"/>
              </a:xfrm>
              <a:custGeom>
                <a:avLst/>
                <a:gdLst/>
                <a:ahLst/>
                <a:cxnLst/>
                <a:rect l="l" t="t" r="r" b="b"/>
                <a:pathLst>
                  <a:path w="187" h="187" extrusionOk="0">
                    <a:moveTo>
                      <a:pt x="187" y="93"/>
                    </a:moveTo>
                    <a:cubicBezTo>
                      <a:pt x="187" y="145"/>
                      <a:pt x="145" y="187"/>
                      <a:pt x="94" y="187"/>
                    </a:cubicBezTo>
                    <a:cubicBezTo>
                      <a:pt x="42" y="187"/>
                      <a:pt x="0" y="145"/>
                      <a:pt x="0" y="93"/>
                    </a:cubicBezTo>
                    <a:cubicBezTo>
                      <a:pt x="0" y="42"/>
                      <a:pt x="42" y="0"/>
                      <a:pt x="94" y="0"/>
                    </a:cubicBezTo>
                    <a:cubicBezTo>
                      <a:pt x="145" y="0"/>
                      <a:pt x="187" y="42"/>
                      <a:pt x="187" y="93"/>
                    </a:cubicBezTo>
                    <a:close/>
                  </a:path>
                </a:pathLst>
              </a:custGeom>
              <a:solidFill>
                <a:schemeClr val="dk1"/>
              </a:solidFill>
              <a:ln>
                <a:noFill/>
              </a:ln>
            </p:spPr>
            <p:txBody>
              <a:bodyPr spcFirstLastPara="1" wrap="square" lIns="90000" tIns="22300" rIns="90000" bIns="223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grpSp>
      </p:grpSp>
      <p:pic>
        <p:nvPicPr>
          <p:cNvPr id="283" name="Google Shape;283;p32"/>
          <p:cNvPicPr preferRelativeResize="0"/>
          <p:nvPr/>
        </p:nvPicPr>
        <p:blipFill rotWithShape="1">
          <a:blip r:embed="rId2">
            <a:alphaModFix/>
          </a:blip>
          <a:srcRect/>
          <a:stretch/>
        </p:blipFill>
        <p:spPr>
          <a:xfrm rot="10308733" flipH="1">
            <a:off x="6823027" y="4429201"/>
            <a:ext cx="1374718" cy="1232597"/>
          </a:xfrm>
          <a:prstGeom prst="rect">
            <a:avLst/>
          </a:prstGeom>
          <a:noFill/>
          <a:ln>
            <a:noFill/>
          </a:ln>
        </p:spPr>
      </p:pic>
      <p:pic>
        <p:nvPicPr>
          <p:cNvPr id="284" name="Google Shape;284;p32"/>
          <p:cNvPicPr preferRelativeResize="0"/>
          <p:nvPr/>
        </p:nvPicPr>
        <p:blipFill rotWithShape="1">
          <a:blip r:embed="rId4">
            <a:alphaModFix/>
          </a:blip>
          <a:srcRect/>
          <a:stretch/>
        </p:blipFill>
        <p:spPr>
          <a:xfrm rot="5400000" flipH="1">
            <a:off x="6753763" y="-533413"/>
            <a:ext cx="1609048" cy="1600927"/>
          </a:xfrm>
          <a:prstGeom prst="rect">
            <a:avLst/>
          </a:prstGeom>
          <a:noFill/>
          <a:ln>
            <a:noFill/>
          </a:ln>
        </p:spPr>
      </p:pic>
      <p:grpSp>
        <p:nvGrpSpPr>
          <p:cNvPr id="285" name="Google Shape;285;p32"/>
          <p:cNvGrpSpPr/>
          <p:nvPr/>
        </p:nvGrpSpPr>
        <p:grpSpPr>
          <a:xfrm>
            <a:off x="8613689" y="2027958"/>
            <a:ext cx="362955" cy="1604595"/>
            <a:chOff x="147014" y="3107658"/>
            <a:chExt cx="362955" cy="1604595"/>
          </a:xfrm>
        </p:grpSpPr>
        <p:sp>
          <p:nvSpPr>
            <p:cNvPr id="286" name="Google Shape;286;p32"/>
            <p:cNvSpPr/>
            <p:nvPr/>
          </p:nvSpPr>
          <p:spPr>
            <a:xfrm>
              <a:off x="147014" y="3107658"/>
              <a:ext cx="362955" cy="362995"/>
            </a:xfrm>
            <a:custGeom>
              <a:avLst/>
              <a:gdLst/>
              <a:ahLst/>
              <a:cxnLst/>
              <a:rect l="l" t="t" r="r" b="b"/>
              <a:pathLst>
                <a:path w="6420" h="6421" extrusionOk="0">
                  <a:moveTo>
                    <a:pt x="3201" y="0"/>
                  </a:moveTo>
                  <a:lnTo>
                    <a:pt x="3201" y="3202"/>
                  </a:lnTo>
                  <a:lnTo>
                    <a:pt x="0" y="3202"/>
                  </a:lnTo>
                  <a:lnTo>
                    <a:pt x="0" y="3220"/>
                  </a:lnTo>
                  <a:lnTo>
                    <a:pt x="3189" y="3220"/>
                  </a:lnTo>
                  <a:lnTo>
                    <a:pt x="934" y="5475"/>
                  </a:lnTo>
                  <a:lnTo>
                    <a:pt x="946" y="5488"/>
                  </a:lnTo>
                  <a:lnTo>
                    <a:pt x="3201" y="3232"/>
                  </a:lnTo>
                  <a:lnTo>
                    <a:pt x="3201" y="6421"/>
                  </a:lnTo>
                  <a:lnTo>
                    <a:pt x="3218" y="6421"/>
                  </a:lnTo>
                  <a:lnTo>
                    <a:pt x="3218" y="3220"/>
                  </a:lnTo>
                  <a:lnTo>
                    <a:pt x="6420" y="3220"/>
                  </a:lnTo>
                  <a:lnTo>
                    <a:pt x="6420" y="3202"/>
                  </a:lnTo>
                  <a:lnTo>
                    <a:pt x="3230" y="3202"/>
                  </a:lnTo>
                  <a:lnTo>
                    <a:pt x="5486" y="947"/>
                  </a:lnTo>
                  <a:lnTo>
                    <a:pt x="5473" y="935"/>
                  </a:lnTo>
                  <a:lnTo>
                    <a:pt x="3218" y="3190"/>
                  </a:lnTo>
                  <a:lnTo>
                    <a:pt x="3218" y="0"/>
                  </a:lnTo>
                  <a:lnTo>
                    <a:pt x="3201" y="0"/>
                  </a:ln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45000" rIns="90000" bIns="450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287" name="Google Shape;287;p32"/>
            <p:cNvSpPr/>
            <p:nvPr/>
          </p:nvSpPr>
          <p:spPr>
            <a:xfrm>
              <a:off x="147014" y="3728458"/>
              <a:ext cx="362955" cy="362995"/>
            </a:xfrm>
            <a:custGeom>
              <a:avLst/>
              <a:gdLst/>
              <a:ahLst/>
              <a:cxnLst/>
              <a:rect l="l" t="t" r="r" b="b"/>
              <a:pathLst>
                <a:path w="6420" h="6421" extrusionOk="0">
                  <a:moveTo>
                    <a:pt x="3201" y="0"/>
                  </a:moveTo>
                  <a:lnTo>
                    <a:pt x="3201" y="3202"/>
                  </a:lnTo>
                  <a:lnTo>
                    <a:pt x="0" y="3202"/>
                  </a:lnTo>
                  <a:lnTo>
                    <a:pt x="0" y="3220"/>
                  </a:lnTo>
                  <a:lnTo>
                    <a:pt x="3189" y="3220"/>
                  </a:lnTo>
                  <a:lnTo>
                    <a:pt x="934" y="5475"/>
                  </a:lnTo>
                  <a:lnTo>
                    <a:pt x="946" y="5488"/>
                  </a:lnTo>
                  <a:lnTo>
                    <a:pt x="3201" y="3232"/>
                  </a:lnTo>
                  <a:lnTo>
                    <a:pt x="3201" y="6421"/>
                  </a:lnTo>
                  <a:lnTo>
                    <a:pt x="3218" y="6421"/>
                  </a:lnTo>
                  <a:lnTo>
                    <a:pt x="3218" y="3220"/>
                  </a:lnTo>
                  <a:lnTo>
                    <a:pt x="6420" y="3220"/>
                  </a:lnTo>
                  <a:lnTo>
                    <a:pt x="6420" y="3202"/>
                  </a:lnTo>
                  <a:lnTo>
                    <a:pt x="3230" y="3202"/>
                  </a:lnTo>
                  <a:lnTo>
                    <a:pt x="5486" y="947"/>
                  </a:lnTo>
                  <a:lnTo>
                    <a:pt x="5473" y="935"/>
                  </a:lnTo>
                  <a:lnTo>
                    <a:pt x="3218" y="3190"/>
                  </a:lnTo>
                  <a:lnTo>
                    <a:pt x="3218" y="0"/>
                  </a:lnTo>
                  <a:lnTo>
                    <a:pt x="3201" y="0"/>
                  </a:ln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45000" rIns="90000" bIns="450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288" name="Google Shape;288;p32"/>
            <p:cNvSpPr/>
            <p:nvPr/>
          </p:nvSpPr>
          <p:spPr>
            <a:xfrm>
              <a:off x="147014" y="4349258"/>
              <a:ext cx="362955" cy="362995"/>
            </a:xfrm>
            <a:custGeom>
              <a:avLst/>
              <a:gdLst/>
              <a:ahLst/>
              <a:cxnLst/>
              <a:rect l="l" t="t" r="r" b="b"/>
              <a:pathLst>
                <a:path w="6420" h="6421" extrusionOk="0">
                  <a:moveTo>
                    <a:pt x="3201" y="0"/>
                  </a:moveTo>
                  <a:lnTo>
                    <a:pt x="3201" y="3202"/>
                  </a:lnTo>
                  <a:lnTo>
                    <a:pt x="0" y="3202"/>
                  </a:lnTo>
                  <a:lnTo>
                    <a:pt x="0" y="3220"/>
                  </a:lnTo>
                  <a:lnTo>
                    <a:pt x="3189" y="3220"/>
                  </a:lnTo>
                  <a:lnTo>
                    <a:pt x="934" y="5475"/>
                  </a:lnTo>
                  <a:lnTo>
                    <a:pt x="946" y="5488"/>
                  </a:lnTo>
                  <a:lnTo>
                    <a:pt x="3201" y="3232"/>
                  </a:lnTo>
                  <a:lnTo>
                    <a:pt x="3201" y="6421"/>
                  </a:lnTo>
                  <a:lnTo>
                    <a:pt x="3218" y="6421"/>
                  </a:lnTo>
                  <a:lnTo>
                    <a:pt x="3218" y="3220"/>
                  </a:lnTo>
                  <a:lnTo>
                    <a:pt x="6420" y="3220"/>
                  </a:lnTo>
                  <a:lnTo>
                    <a:pt x="6420" y="3202"/>
                  </a:lnTo>
                  <a:lnTo>
                    <a:pt x="3230" y="3202"/>
                  </a:lnTo>
                  <a:lnTo>
                    <a:pt x="5486" y="947"/>
                  </a:lnTo>
                  <a:lnTo>
                    <a:pt x="5473" y="935"/>
                  </a:lnTo>
                  <a:lnTo>
                    <a:pt x="3218" y="3190"/>
                  </a:lnTo>
                  <a:lnTo>
                    <a:pt x="3218" y="0"/>
                  </a:lnTo>
                  <a:lnTo>
                    <a:pt x="3201" y="0"/>
                  </a:ln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45000" rIns="90000" bIns="450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grpSp>
      <p:grpSp>
        <p:nvGrpSpPr>
          <p:cNvPr id="289" name="Google Shape;289;p32"/>
          <p:cNvGrpSpPr/>
          <p:nvPr/>
        </p:nvGrpSpPr>
        <p:grpSpPr>
          <a:xfrm rot="10800000" flipH="1">
            <a:off x="3594198" y="-114803"/>
            <a:ext cx="1282610" cy="489908"/>
            <a:chOff x="2698560" y="4630320"/>
            <a:chExt cx="1732320" cy="661680"/>
          </a:xfrm>
        </p:grpSpPr>
        <p:sp>
          <p:nvSpPr>
            <p:cNvPr id="290" name="Google Shape;290;p32"/>
            <p:cNvSpPr/>
            <p:nvPr/>
          </p:nvSpPr>
          <p:spPr>
            <a:xfrm>
              <a:off x="2698560" y="4630320"/>
              <a:ext cx="66960" cy="67680"/>
            </a:xfrm>
            <a:custGeom>
              <a:avLst/>
              <a:gdLst/>
              <a:ahLst/>
              <a:cxnLst/>
              <a:rect l="l" t="t" r="r" b="b"/>
              <a:pathLst>
                <a:path w="186" h="188" extrusionOk="0">
                  <a:moveTo>
                    <a:pt x="186" y="94"/>
                  </a:moveTo>
                  <a:cubicBezTo>
                    <a:pt x="186" y="146"/>
                    <a:pt x="144" y="188"/>
                    <a:pt x="93" y="188"/>
                  </a:cubicBezTo>
                  <a:cubicBezTo>
                    <a:pt x="42" y="188"/>
                    <a:pt x="0" y="146"/>
                    <a:pt x="0" y="94"/>
                  </a:cubicBezTo>
                  <a:cubicBezTo>
                    <a:pt x="0" y="42"/>
                    <a:pt x="42" y="0"/>
                    <a:pt x="93" y="0"/>
                  </a:cubicBezTo>
                  <a:cubicBezTo>
                    <a:pt x="144" y="0"/>
                    <a:pt x="186" y="42"/>
                    <a:pt x="186"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291" name="Google Shape;291;p32"/>
            <p:cNvSpPr/>
            <p:nvPr/>
          </p:nvSpPr>
          <p:spPr>
            <a:xfrm>
              <a:off x="2698560" y="4927320"/>
              <a:ext cx="66960" cy="67680"/>
            </a:xfrm>
            <a:custGeom>
              <a:avLst/>
              <a:gdLst/>
              <a:ahLst/>
              <a:cxnLst/>
              <a:rect l="l" t="t" r="r" b="b"/>
              <a:pathLst>
                <a:path w="186" h="188" extrusionOk="0">
                  <a:moveTo>
                    <a:pt x="186" y="94"/>
                  </a:moveTo>
                  <a:cubicBezTo>
                    <a:pt x="186" y="146"/>
                    <a:pt x="144" y="188"/>
                    <a:pt x="93" y="188"/>
                  </a:cubicBezTo>
                  <a:cubicBezTo>
                    <a:pt x="42" y="188"/>
                    <a:pt x="0" y="146"/>
                    <a:pt x="0" y="94"/>
                  </a:cubicBezTo>
                  <a:cubicBezTo>
                    <a:pt x="0" y="42"/>
                    <a:pt x="42" y="0"/>
                    <a:pt x="93" y="0"/>
                  </a:cubicBezTo>
                  <a:cubicBezTo>
                    <a:pt x="144" y="0"/>
                    <a:pt x="186" y="42"/>
                    <a:pt x="186"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292" name="Google Shape;292;p32"/>
            <p:cNvSpPr/>
            <p:nvPr/>
          </p:nvSpPr>
          <p:spPr>
            <a:xfrm>
              <a:off x="2698560" y="5224680"/>
              <a:ext cx="66960" cy="67320"/>
            </a:xfrm>
            <a:custGeom>
              <a:avLst/>
              <a:gdLst/>
              <a:ahLst/>
              <a:cxnLst/>
              <a:rect l="l" t="t" r="r" b="b"/>
              <a:pathLst>
                <a:path w="186" h="187" extrusionOk="0">
                  <a:moveTo>
                    <a:pt x="186" y="93"/>
                  </a:moveTo>
                  <a:cubicBezTo>
                    <a:pt x="186" y="145"/>
                    <a:pt x="144" y="187"/>
                    <a:pt x="93" y="187"/>
                  </a:cubicBezTo>
                  <a:cubicBezTo>
                    <a:pt x="42" y="187"/>
                    <a:pt x="0" y="145"/>
                    <a:pt x="0" y="93"/>
                  </a:cubicBezTo>
                  <a:cubicBezTo>
                    <a:pt x="0" y="42"/>
                    <a:pt x="42" y="0"/>
                    <a:pt x="93" y="0"/>
                  </a:cubicBezTo>
                  <a:cubicBezTo>
                    <a:pt x="144" y="0"/>
                    <a:pt x="186" y="42"/>
                    <a:pt x="186" y="93"/>
                  </a:cubicBezTo>
                  <a:close/>
                </a:path>
              </a:pathLst>
            </a:custGeom>
            <a:solidFill>
              <a:schemeClr val="dk1"/>
            </a:solidFill>
            <a:ln>
              <a:noFill/>
            </a:ln>
          </p:spPr>
          <p:txBody>
            <a:bodyPr spcFirstLastPara="1" wrap="square" lIns="90000" tIns="22300" rIns="90000" bIns="223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293" name="Google Shape;293;p32"/>
            <p:cNvSpPr/>
            <p:nvPr/>
          </p:nvSpPr>
          <p:spPr>
            <a:xfrm>
              <a:off x="3114360" y="4630320"/>
              <a:ext cx="67680" cy="67680"/>
            </a:xfrm>
            <a:custGeom>
              <a:avLst/>
              <a:gdLst/>
              <a:ahLst/>
              <a:cxnLst/>
              <a:rect l="l" t="t" r="r" b="b"/>
              <a:pathLst>
                <a:path w="188" h="188" extrusionOk="0">
                  <a:moveTo>
                    <a:pt x="188" y="94"/>
                  </a:moveTo>
                  <a:cubicBezTo>
                    <a:pt x="188" y="146"/>
                    <a:pt x="146" y="188"/>
                    <a:pt x="94" y="188"/>
                  </a:cubicBezTo>
                  <a:cubicBezTo>
                    <a:pt x="42" y="188"/>
                    <a:pt x="0" y="146"/>
                    <a:pt x="0" y="94"/>
                  </a:cubicBezTo>
                  <a:cubicBezTo>
                    <a:pt x="0" y="42"/>
                    <a:pt x="42" y="0"/>
                    <a:pt x="94" y="0"/>
                  </a:cubicBezTo>
                  <a:cubicBezTo>
                    <a:pt x="146" y="0"/>
                    <a:pt x="188" y="42"/>
                    <a:pt x="188"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294" name="Google Shape;294;p32"/>
            <p:cNvSpPr/>
            <p:nvPr/>
          </p:nvSpPr>
          <p:spPr>
            <a:xfrm>
              <a:off x="3114360" y="4927320"/>
              <a:ext cx="67680" cy="67680"/>
            </a:xfrm>
            <a:custGeom>
              <a:avLst/>
              <a:gdLst/>
              <a:ahLst/>
              <a:cxnLst/>
              <a:rect l="l" t="t" r="r" b="b"/>
              <a:pathLst>
                <a:path w="188" h="188" extrusionOk="0">
                  <a:moveTo>
                    <a:pt x="188" y="94"/>
                  </a:moveTo>
                  <a:cubicBezTo>
                    <a:pt x="188" y="146"/>
                    <a:pt x="146" y="188"/>
                    <a:pt x="94" y="188"/>
                  </a:cubicBezTo>
                  <a:cubicBezTo>
                    <a:pt x="42" y="188"/>
                    <a:pt x="0" y="146"/>
                    <a:pt x="0" y="94"/>
                  </a:cubicBezTo>
                  <a:cubicBezTo>
                    <a:pt x="0" y="42"/>
                    <a:pt x="42" y="0"/>
                    <a:pt x="94" y="0"/>
                  </a:cubicBezTo>
                  <a:cubicBezTo>
                    <a:pt x="146" y="0"/>
                    <a:pt x="188" y="42"/>
                    <a:pt x="188"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295" name="Google Shape;295;p32"/>
            <p:cNvSpPr/>
            <p:nvPr/>
          </p:nvSpPr>
          <p:spPr>
            <a:xfrm>
              <a:off x="3114360" y="5224680"/>
              <a:ext cx="67680" cy="67320"/>
            </a:xfrm>
            <a:custGeom>
              <a:avLst/>
              <a:gdLst/>
              <a:ahLst/>
              <a:cxnLst/>
              <a:rect l="l" t="t" r="r" b="b"/>
              <a:pathLst>
                <a:path w="188" h="187" extrusionOk="0">
                  <a:moveTo>
                    <a:pt x="188" y="93"/>
                  </a:moveTo>
                  <a:cubicBezTo>
                    <a:pt x="188" y="145"/>
                    <a:pt x="146" y="187"/>
                    <a:pt x="94" y="187"/>
                  </a:cubicBezTo>
                  <a:cubicBezTo>
                    <a:pt x="42" y="187"/>
                    <a:pt x="0" y="145"/>
                    <a:pt x="0" y="93"/>
                  </a:cubicBezTo>
                  <a:cubicBezTo>
                    <a:pt x="0" y="42"/>
                    <a:pt x="42" y="0"/>
                    <a:pt x="94" y="0"/>
                  </a:cubicBezTo>
                  <a:cubicBezTo>
                    <a:pt x="146" y="0"/>
                    <a:pt x="188" y="42"/>
                    <a:pt x="188" y="93"/>
                  </a:cubicBezTo>
                  <a:close/>
                </a:path>
              </a:pathLst>
            </a:custGeom>
            <a:solidFill>
              <a:schemeClr val="dk1"/>
            </a:solidFill>
            <a:ln>
              <a:noFill/>
            </a:ln>
          </p:spPr>
          <p:txBody>
            <a:bodyPr spcFirstLastPara="1" wrap="square" lIns="90000" tIns="22300" rIns="90000" bIns="223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296" name="Google Shape;296;p32"/>
            <p:cNvSpPr/>
            <p:nvPr/>
          </p:nvSpPr>
          <p:spPr>
            <a:xfrm>
              <a:off x="3530880" y="4630320"/>
              <a:ext cx="67320" cy="67680"/>
            </a:xfrm>
            <a:custGeom>
              <a:avLst/>
              <a:gdLst/>
              <a:ahLst/>
              <a:cxnLst/>
              <a:rect l="l" t="t" r="r" b="b"/>
              <a:pathLst>
                <a:path w="187" h="188" extrusionOk="0">
                  <a:moveTo>
                    <a:pt x="187" y="94"/>
                  </a:moveTo>
                  <a:cubicBezTo>
                    <a:pt x="187" y="146"/>
                    <a:pt x="145" y="188"/>
                    <a:pt x="93" y="188"/>
                  </a:cubicBezTo>
                  <a:cubicBezTo>
                    <a:pt x="42" y="188"/>
                    <a:pt x="0" y="146"/>
                    <a:pt x="0" y="94"/>
                  </a:cubicBezTo>
                  <a:cubicBezTo>
                    <a:pt x="0" y="42"/>
                    <a:pt x="42" y="0"/>
                    <a:pt x="93" y="0"/>
                  </a:cubicBezTo>
                  <a:cubicBezTo>
                    <a:pt x="145" y="0"/>
                    <a:pt x="187" y="42"/>
                    <a:pt x="187"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297" name="Google Shape;297;p32"/>
            <p:cNvSpPr/>
            <p:nvPr/>
          </p:nvSpPr>
          <p:spPr>
            <a:xfrm>
              <a:off x="3530880" y="4927320"/>
              <a:ext cx="67320" cy="67680"/>
            </a:xfrm>
            <a:custGeom>
              <a:avLst/>
              <a:gdLst/>
              <a:ahLst/>
              <a:cxnLst/>
              <a:rect l="l" t="t" r="r" b="b"/>
              <a:pathLst>
                <a:path w="187" h="188" extrusionOk="0">
                  <a:moveTo>
                    <a:pt x="187" y="94"/>
                  </a:moveTo>
                  <a:cubicBezTo>
                    <a:pt x="187" y="146"/>
                    <a:pt x="145" y="188"/>
                    <a:pt x="93" y="188"/>
                  </a:cubicBezTo>
                  <a:cubicBezTo>
                    <a:pt x="42" y="188"/>
                    <a:pt x="0" y="146"/>
                    <a:pt x="0" y="94"/>
                  </a:cubicBezTo>
                  <a:cubicBezTo>
                    <a:pt x="0" y="42"/>
                    <a:pt x="42" y="0"/>
                    <a:pt x="93" y="0"/>
                  </a:cubicBezTo>
                  <a:cubicBezTo>
                    <a:pt x="145" y="0"/>
                    <a:pt x="187" y="42"/>
                    <a:pt x="187"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298" name="Google Shape;298;p32"/>
            <p:cNvSpPr/>
            <p:nvPr/>
          </p:nvSpPr>
          <p:spPr>
            <a:xfrm>
              <a:off x="3530880" y="5224680"/>
              <a:ext cx="67320" cy="67320"/>
            </a:xfrm>
            <a:custGeom>
              <a:avLst/>
              <a:gdLst/>
              <a:ahLst/>
              <a:cxnLst/>
              <a:rect l="l" t="t" r="r" b="b"/>
              <a:pathLst>
                <a:path w="187" h="187" extrusionOk="0">
                  <a:moveTo>
                    <a:pt x="187" y="93"/>
                  </a:moveTo>
                  <a:cubicBezTo>
                    <a:pt x="187" y="145"/>
                    <a:pt x="145" y="187"/>
                    <a:pt x="93" y="187"/>
                  </a:cubicBezTo>
                  <a:cubicBezTo>
                    <a:pt x="42" y="187"/>
                    <a:pt x="0" y="145"/>
                    <a:pt x="0" y="93"/>
                  </a:cubicBezTo>
                  <a:cubicBezTo>
                    <a:pt x="0" y="42"/>
                    <a:pt x="42" y="0"/>
                    <a:pt x="93" y="0"/>
                  </a:cubicBezTo>
                  <a:cubicBezTo>
                    <a:pt x="145" y="0"/>
                    <a:pt x="187" y="42"/>
                    <a:pt x="187" y="93"/>
                  </a:cubicBezTo>
                  <a:close/>
                </a:path>
              </a:pathLst>
            </a:custGeom>
            <a:solidFill>
              <a:schemeClr val="dk1"/>
            </a:solidFill>
            <a:ln>
              <a:noFill/>
            </a:ln>
          </p:spPr>
          <p:txBody>
            <a:bodyPr spcFirstLastPara="1" wrap="square" lIns="90000" tIns="22300" rIns="90000" bIns="223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299" name="Google Shape;299;p32"/>
            <p:cNvSpPr/>
            <p:nvPr/>
          </p:nvSpPr>
          <p:spPr>
            <a:xfrm>
              <a:off x="3947040" y="4630320"/>
              <a:ext cx="67680" cy="67680"/>
            </a:xfrm>
            <a:custGeom>
              <a:avLst/>
              <a:gdLst/>
              <a:ahLst/>
              <a:cxnLst/>
              <a:rect l="l" t="t" r="r" b="b"/>
              <a:pathLst>
                <a:path w="188" h="188" extrusionOk="0">
                  <a:moveTo>
                    <a:pt x="188" y="94"/>
                  </a:moveTo>
                  <a:cubicBezTo>
                    <a:pt x="188" y="146"/>
                    <a:pt x="146" y="188"/>
                    <a:pt x="94" y="188"/>
                  </a:cubicBezTo>
                  <a:cubicBezTo>
                    <a:pt x="42" y="188"/>
                    <a:pt x="0" y="146"/>
                    <a:pt x="0" y="94"/>
                  </a:cubicBezTo>
                  <a:cubicBezTo>
                    <a:pt x="0" y="42"/>
                    <a:pt x="42" y="0"/>
                    <a:pt x="94" y="0"/>
                  </a:cubicBezTo>
                  <a:cubicBezTo>
                    <a:pt x="146" y="0"/>
                    <a:pt x="188" y="42"/>
                    <a:pt x="188"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300" name="Google Shape;300;p32"/>
            <p:cNvSpPr/>
            <p:nvPr/>
          </p:nvSpPr>
          <p:spPr>
            <a:xfrm>
              <a:off x="3947040" y="4927320"/>
              <a:ext cx="67680" cy="67680"/>
            </a:xfrm>
            <a:custGeom>
              <a:avLst/>
              <a:gdLst/>
              <a:ahLst/>
              <a:cxnLst/>
              <a:rect l="l" t="t" r="r" b="b"/>
              <a:pathLst>
                <a:path w="188" h="188" extrusionOk="0">
                  <a:moveTo>
                    <a:pt x="188" y="94"/>
                  </a:moveTo>
                  <a:cubicBezTo>
                    <a:pt x="188" y="146"/>
                    <a:pt x="146" y="188"/>
                    <a:pt x="94" y="188"/>
                  </a:cubicBezTo>
                  <a:cubicBezTo>
                    <a:pt x="42" y="188"/>
                    <a:pt x="0" y="146"/>
                    <a:pt x="0" y="94"/>
                  </a:cubicBezTo>
                  <a:cubicBezTo>
                    <a:pt x="0" y="42"/>
                    <a:pt x="42" y="0"/>
                    <a:pt x="94" y="0"/>
                  </a:cubicBezTo>
                  <a:cubicBezTo>
                    <a:pt x="146" y="0"/>
                    <a:pt x="188" y="42"/>
                    <a:pt x="188"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301" name="Google Shape;301;p32"/>
            <p:cNvSpPr/>
            <p:nvPr/>
          </p:nvSpPr>
          <p:spPr>
            <a:xfrm>
              <a:off x="3947040" y="5224680"/>
              <a:ext cx="67680" cy="67320"/>
            </a:xfrm>
            <a:custGeom>
              <a:avLst/>
              <a:gdLst/>
              <a:ahLst/>
              <a:cxnLst/>
              <a:rect l="l" t="t" r="r" b="b"/>
              <a:pathLst>
                <a:path w="188" h="187" extrusionOk="0">
                  <a:moveTo>
                    <a:pt x="188" y="93"/>
                  </a:moveTo>
                  <a:cubicBezTo>
                    <a:pt x="188" y="145"/>
                    <a:pt x="146" y="187"/>
                    <a:pt x="94" y="187"/>
                  </a:cubicBezTo>
                  <a:cubicBezTo>
                    <a:pt x="42" y="187"/>
                    <a:pt x="0" y="145"/>
                    <a:pt x="0" y="93"/>
                  </a:cubicBezTo>
                  <a:cubicBezTo>
                    <a:pt x="0" y="42"/>
                    <a:pt x="42" y="0"/>
                    <a:pt x="94" y="0"/>
                  </a:cubicBezTo>
                  <a:cubicBezTo>
                    <a:pt x="146" y="0"/>
                    <a:pt x="188" y="42"/>
                    <a:pt x="188" y="93"/>
                  </a:cubicBezTo>
                  <a:close/>
                </a:path>
              </a:pathLst>
            </a:custGeom>
            <a:solidFill>
              <a:schemeClr val="dk1"/>
            </a:solidFill>
            <a:ln>
              <a:noFill/>
            </a:ln>
          </p:spPr>
          <p:txBody>
            <a:bodyPr spcFirstLastPara="1" wrap="square" lIns="90000" tIns="22300" rIns="90000" bIns="223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302" name="Google Shape;302;p32"/>
            <p:cNvSpPr/>
            <p:nvPr/>
          </p:nvSpPr>
          <p:spPr>
            <a:xfrm>
              <a:off x="4363560" y="4630320"/>
              <a:ext cx="67320" cy="67680"/>
            </a:xfrm>
            <a:custGeom>
              <a:avLst/>
              <a:gdLst/>
              <a:ahLst/>
              <a:cxnLst/>
              <a:rect l="l" t="t" r="r" b="b"/>
              <a:pathLst>
                <a:path w="187" h="188" extrusionOk="0">
                  <a:moveTo>
                    <a:pt x="187" y="94"/>
                  </a:moveTo>
                  <a:cubicBezTo>
                    <a:pt x="187" y="146"/>
                    <a:pt x="145" y="188"/>
                    <a:pt x="94" y="188"/>
                  </a:cubicBezTo>
                  <a:cubicBezTo>
                    <a:pt x="42" y="188"/>
                    <a:pt x="0" y="146"/>
                    <a:pt x="0" y="94"/>
                  </a:cubicBezTo>
                  <a:cubicBezTo>
                    <a:pt x="0" y="42"/>
                    <a:pt x="42" y="0"/>
                    <a:pt x="94" y="0"/>
                  </a:cubicBezTo>
                  <a:cubicBezTo>
                    <a:pt x="145" y="0"/>
                    <a:pt x="187" y="42"/>
                    <a:pt x="187"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303" name="Google Shape;303;p32"/>
            <p:cNvSpPr/>
            <p:nvPr/>
          </p:nvSpPr>
          <p:spPr>
            <a:xfrm>
              <a:off x="4363560" y="4927320"/>
              <a:ext cx="67320" cy="67680"/>
            </a:xfrm>
            <a:custGeom>
              <a:avLst/>
              <a:gdLst/>
              <a:ahLst/>
              <a:cxnLst/>
              <a:rect l="l" t="t" r="r" b="b"/>
              <a:pathLst>
                <a:path w="187" h="188" extrusionOk="0">
                  <a:moveTo>
                    <a:pt x="187" y="94"/>
                  </a:moveTo>
                  <a:cubicBezTo>
                    <a:pt x="187" y="146"/>
                    <a:pt x="145" y="188"/>
                    <a:pt x="94" y="188"/>
                  </a:cubicBezTo>
                  <a:cubicBezTo>
                    <a:pt x="42" y="188"/>
                    <a:pt x="0" y="146"/>
                    <a:pt x="0" y="94"/>
                  </a:cubicBezTo>
                  <a:cubicBezTo>
                    <a:pt x="0" y="42"/>
                    <a:pt x="42" y="0"/>
                    <a:pt x="94" y="0"/>
                  </a:cubicBezTo>
                  <a:cubicBezTo>
                    <a:pt x="145" y="0"/>
                    <a:pt x="187" y="42"/>
                    <a:pt x="187"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304" name="Google Shape;304;p32"/>
            <p:cNvSpPr/>
            <p:nvPr/>
          </p:nvSpPr>
          <p:spPr>
            <a:xfrm>
              <a:off x="4363560" y="5224680"/>
              <a:ext cx="67320" cy="67320"/>
            </a:xfrm>
            <a:custGeom>
              <a:avLst/>
              <a:gdLst/>
              <a:ahLst/>
              <a:cxnLst/>
              <a:rect l="l" t="t" r="r" b="b"/>
              <a:pathLst>
                <a:path w="187" h="187" extrusionOk="0">
                  <a:moveTo>
                    <a:pt x="187" y="93"/>
                  </a:moveTo>
                  <a:cubicBezTo>
                    <a:pt x="187" y="145"/>
                    <a:pt x="145" y="187"/>
                    <a:pt x="94" y="187"/>
                  </a:cubicBezTo>
                  <a:cubicBezTo>
                    <a:pt x="42" y="187"/>
                    <a:pt x="0" y="145"/>
                    <a:pt x="0" y="93"/>
                  </a:cubicBezTo>
                  <a:cubicBezTo>
                    <a:pt x="0" y="42"/>
                    <a:pt x="42" y="0"/>
                    <a:pt x="94" y="0"/>
                  </a:cubicBezTo>
                  <a:cubicBezTo>
                    <a:pt x="145" y="0"/>
                    <a:pt x="187" y="42"/>
                    <a:pt x="187" y="93"/>
                  </a:cubicBezTo>
                  <a:close/>
                </a:path>
              </a:pathLst>
            </a:custGeom>
            <a:solidFill>
              <a:schemeClr val="dk1"/>
            </a:solidFill>
            <a:ln>
              <a:noFill/>
            </a:ln>
          </p:spPr>
          <p:txBody>
            <a:bodyPr spcFirstLastPara="1" wrap="square" lIns="90000" tIns="22300" rIns="90000" bIns="223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gr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Caption">
  <p:cSld name="CAPTION_ONLY">
    <p:bg>
      <p:bgPr>
        <a:solidFill>
          <a:schemeClr val="dk2"/>
        </a:solidFill>
        <a:effectLst/>
      </p:bgPr>
    </p:bg>
    <p:spTree>
      <p:nvGrpSpPr>
        <p:cNvPr id="1" name="Shape 305"/>
        <p:cNvGrpSpPr/>
        <p:nvPr/>
      </p:nvGrpSpPr>
      <p:grpSpPr>
        <a:xfrm>
          <a:off x="0" y="0"/>
          <a:ext cx="0" cy="0"/>
          <a:chOff x="0" y="0"/>
          <a:chExt cx="0" cy="0"/>
        </a:xfrm>
      </p:grpSpPr>
      <p:sp>
        <p:nvSpPr>
          <p:cNvPr id="306" name="Google Shape;306;p33"/>
          <p:cNvSpPr>
            <a:spLocks noGrp="1"/>
          </p:cNvSpPr>
          <p:nvPr>
            <p:ph type="pic" idx="2"/>
          </p:nvPr>
        </p:nvSpPr>
        <p:spPr>
          <a:xfrm>
            <a:off x="0" y="0"/>
            <a:ext cx="9144000" cy="5143500"/>
          </a:xfrm>
          <a:prstGeom prst="rect">
            <a:avLst/>
          </a:prstGeom>
          <a:noFill/>
          <a:ln>
            <a:noFill/>
          </a:ln>
        </p:spPr>
      </p:sp>
      <p:sp>
        <p:nvSpPr>
          <p:cNvPr id="307" name="Google Shape;307;p33"/>
          <p:cNvSpPr txBox="1">
            <a:spLocks noGrp="1"/>
          </p:cNvSpPr>
          <p:nvPr>
            <p:ph type="body" idx="1"/>
          </p:nvPr>
        </p:nvSpPr>
        <p:spPr>
          <a:xfrm>
            <a:off x="713100" y="3999000"/>
            <a:ext cx="7717800" cy="605100"/>
          </a:xfrm>
          <a:prstGeom prst="rect">
            <a:avLst/>
          </a:prstGeom>
          <a:solidFill>
            <a:schemeClr val="dk2"/>
          </a:solidFill>
          <a:ln>
            <a:noFill/>
          </a:ln>
        </p:spPr>
        <p:txBody>
          <a:bodyPr spcFirstLastPara="1" wrap="square" lIns="91425" tIns="91425" rIns="91425" bIns="91425" anchor="ctr" anchorCtr="0">
            <a:noAutofit/>
          </a:bodyPr>
          <a:lstStyle>
            <a:lvl1pPr marL="457200" lvl="0" indent="-228600" algn="ctr">
              <a:lnSpc>
                <a:spcPct val="100000"/>
              </a:lnSpc>
              <a:spcBef>
                <a:spcPts val="0"/>
              </a:spcBef>
              <a:spcAft>
                <a:spcPts val="0"/>
              </a:spcAft>
              <a:buSzPts val="2800"/>
              <a:buFont typeface="Merriweather"/>
              <a:buNone/>
              <a:defRPr sz="2800" b="1">
                <a:latin typeface="Merriweather"/>
                <a:ea typeface="Merriweather"/>
                <a:cs typeface="Merriweather"/>
                <a:sym typeface="Merriweather"/>
              </a:defRPr>
            </a:lvl1pPr>
          </a:lstStyle>
          <a:p>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Big number">
  <p:cSld name="BIG_NUMBER">
    <p:bg>
      <p:bgPr>
        <a:solidFill>
          <a:schemeClr val="dk2"/>
        </a:solidFill>
        <a:effectLst/>
      </p:bgPr>
    </p:bg>
    <p:spTree>
      <p:nvGrpSpPr>
        <p:cNvPr id="1" name="Shape 308"/>
        <p:cNvGrpSpPr/>
        <p:nvPr/>
      </p:nvGrpSpPr>
      <p:grpSpPr>
        <a:xfrm>
          <a:off x="0" y="0"/>
          <a:ext cx="0" cy="0"/>
          <a:chOff x="0" y="0"/>
          <a:chExt cx="0" cy="0"/>
        </a:xfrm>
      </p:grpSpPr>
      <p:sp>
        <p:nvSpPr>
          <p:cNvPr id="309" name="Google Shape;309;p34"/>
          <p:cNvSpPr txBox="1">
            <a:spLocks noGrp="1"/>
          </p:cNvSpPr>
          <p:nvPr>
            <p:ph type="title" hasCustomPrompt="1"/>
          </p:nvPr>
        </p:nvSpPr>
        <p:spPr>
          <a:xfrm>
            <a:off x="1247700" y="1655075"/>
            <a:ext cx="6648600" cy="1196400"/>
          </a:xfrm>
          <a:prstGeom prst="rect">
            <a:avLst/>
          </a:prstGeom>
          <a:noFill/>
          <a:ln>
            <a:noFill/>
          </a:ln>
        </p:spPr>
        <p:txBody>
          <a:bodyPr spcFirstLastPara="1" wrap="square" lIns="91425" tIns="91425" rIns="91425" bIns="91425" anchor="ctr" anchorCtr="0">
            <a:noAutofit/>
          </a:bodyPr>
          <a:lstStyle>
            <a:lvl1pPr lvl="0" algn="ctr">
              <a:lnSpc>
                <a:spcPct val="100000"/>
              </a:lnSpc>
              <a:spcBef>
                <a:spcPts val="0"/>
              </a:spcBef>
              <a:spcAft>
                <a:spcPts val="0"/>
              </a:spcAft>
              <a:buSzPts val="9000"/>
              <a:buNone/>
              <a:defRPr sz="7700"/>
            </a:lvl1pPr>
            <a:lvl2pPr lvl="1" algn="ctr">
              <a:lnSpc>
                <a:spcPct val="100000"/>
              </a:lnSpc>
              <a:spcBef>
                <a:spcPts val="0"/>
              </a:spcBef>
              <a:spcAft>
                <a:spcPts val="0"/>
              </a:spcAft>
              <a:buSzPts val="9000"/>
              <a:buNone/>
              <a:defRPr sz="9000"/>
            </a:lvl2pPr>
            <a:lvl3pPr lvl="2" algn="ctr">
              <a:lnSpc>
                <a:spcPct val="100000"/>
              </a:lnSpc>
              <a:spcBef>
                <a:spcPts val="0"/>
              </a:spcBef>
              <a:spcAft>
                <a:spcPts val="0"/>
              </a:spcAft>
              <a:buSzPts val="9000"/>
              <a:buNone/>
              <a:defRPr sz="9000"/>
            </a:lvl3pPr>
            <a:lvl4pPr lvl="3" algn="ctr">
              <a:lnSpc>
                <a:spcPct val="100000"/>
              </a:lnSpc>
              <a:spcBef>
                <a:spcPts val="0"/>
              </a:spcBef>
              <a:spcAft>
                <a:spcPts val="0"/>
              </a:spcAft>
              <a:buSzPts val="9000"/>
              <a:buNone/>
              <a:defRPr sz="9000"/>
            </a:lvl4pPr>
            <a:lvl5pPr lvl="4" algn="ctr">
              <a:lnSpc>
                <a:spcPct val="100000"/>
              </a:lnSpc>
              <a:spcBef>
                <a:spcPts val="0"/>
              </a:spcBef>
              <a:spcAft>
                <a:spcPts val="0"/>
              </a:spcAft>
              <a:buSzPts val="9000"/>
              <a:buNone/>
              <a:defRPr sz="9000"/>
            </a:lvl5pPr>
            <a:lvl6pPr lvl="5" algn="ctr">
              <a:lnSpc>
                <a:spcPct val="100000"/>
              </a:lnSpc>
              <a:spcBef>
                <a:spcPts val="0"/>
              </a:spcBef>
              <a:spcAft>
                <a:spcPts val="0"/>
              </a:spcAft>
              <a:buSzPts val="9000"/>
              <a:buNone/>
              <a:defRPr sz="9000"/>
            </a:lvl6pPr>
            <a:lvl7pPr lvl="6" algn="ctr">
              <a:lnSpc>
                <a:spcPct val="100000"/>
              </a:lnSpc>
              <a:spcBef>
                <a:spcPts val="0"/>
              </a:spcBef>
              <a:spcAft>
                <a:spcPts val="0"/>
              </a:spcAft>
              <a:buSzPts val="9000"/>
              <a:buNone/>
              <a:defRPr sz="9000"/>
            </a:lvl7pPr>
            <a:lvl8pPr lvl="7" algn="ctr">
              <a:lnSpc>
                <a:spcPct val="100000"/>
              </a:lnSpc>
              <a:spcBef>
                <a:spcPts val="0"/>
              </a:spcBef>
              <a:spcAft>
                <a:spcPts val="0"/>
              </a:spcAft>
              <a:buSzPts val="9000"/>
              <a:buNone/>
              <a:defRPr sz="9000"/>
            </a:lvl8pPr>
            <a:lvl9pPr lvl="8" algn="ctr">
              <a:lnSpc>
                <a:spcPct val="100000"/>
              </a:lnSpc>
              <a:spcBef>
                <a:spcPts val="0"/>
              </a:spcBef>
              <a:spcAft>
                <a:spcPts val="0"/>
              </a:spcAft>
              <a:buSzPts val="9000"/>
              <a:buNone/>
              <a:defRPr sz="9000"/>
            </a:lvl9pPr>
          </a:lstStyle>
          <a:p>
            <a:r>
              <a:t>xx%</a:t>
            </a:r>
          </a:p>
        </p:txBody>
      </p:sp>
      <p:sp>
        <p:nvSpPr>
          <p:cNvPr id="310" name="Google Shape;310;p34"/>
          <p:cNvSpPr txBox="1">
            <a:spLocks noGrp="1"/>
          </p:cNvSpPr>
          <p:nvPr>
            <p:ph type="subTitle" idx="1"/>
          </p:nvPr>
        </p:nvSpPr>
        <p:spPr>
          <a:xfrm>
            <a:off x="1247700" y="3125425"/>
            <a:ext cx="6648600" cy="363000"/>
          </a:xfrm>
          <a:prstGeom prst="rect">
            <a:avLst/>
          </a:prstGeom>
          <a:noFill/>
          <a:ln>
            <a:noFill/>
          </a:ln>
        </p:spPr>
        <p:txBody>
          <a:bodyPr spcFirstLastPara="1" wrap="square" lIns="91425" tIns="91425" rIns="91425" bIns="91425" anchor="ctr" anchorCtr="0">
            <a:noAutofit/>
          </a:bodyPr>
          <a:lstStyle>
            <a:lvl1pPr lvl="0" algn="ctr">
              <a:lnSpc>
                <a:spcPct val="100000"/>
              </a:lnSpc>
              <a:spcBef>
                <a:spcPts val="0"/>
              </a:spcBef>
              <a:spcAft>
                <a:spcPts val="0"/>
              </a:spcAft>
              <a:buSzPts val="1600"/>
              <a:buNone/>
              <a:defRPr sz="1600"/>
            </a:lvl1pPr>
            <a:lvl2pPr lvl="1" algn="ctr">
              <a:lnSpc>
                <a:spcPct val="100000"/>
              </a:lnSpc>
              <a:spcBef>
                <a:spcPts val="0"/>
              </a:spcBef>
              <a:spcAft>
                <a:spcPts val="0"/>
              </a:spcAft>
              <a:buSzPts val="1600"/>
              <a:buNone/>
              <a:defRPr sz="1600"/>
            </a:lvl2pPr>
            <a:lvl3pPr lvl="2" algn="ctr">
              <a:lnSpc>
                <a:spcPct val="100000"/>
              </a:lnSpc>
              <a:spcBef>
                <a:spcPts val="0"/>
              </a:spcBef>
              <a:spcAft>
                <a:spcPts val="0"/>
              </a:spcAft>
              <a:buSzPts val="1600"/>
              <a:buNone/>
              <a:defRPr sz="1600"/>
            </a:lvl3pPr>
            <a:lvl4pPr lvl="3" algn="ctr">
              <a:lnSpc>
                <a:spcPct val="100000"/>
              </a:lnSpc>
              <a:spcBef>
                <a:spcPts val="0"/>
              </a:spcBef>
              <a:spcAft>
                <a:spcPts val="0"/>
              </a:spcAft>
              <a:buSzPts val="1600"/>
              <a:buNone/>
              <a:defRPr sz="1600"/>
            </a:lvl4pPr>
            <a:lvl5pPr lvl="4" algn="ctr">
              <a:lnSpc>
                <a:spcPct val="100000"/>
              </a:lnSpc>
              <a:spcBef>
                <a:spcPts val="0"/>
              </a:spcBef>
              <a:spcAft>
                <a:spcPts val="0"/>
              </a:spcAft>
              <a:buSzPts val="1600"/>
              <a:buNone/>
              <a:defRPr sz="1600"/>
            </a:lvl5pPr>
            <a:lvl6pPr lvl="5" algn="ctr">
              <a:lnSpc>
                <a:spcPct val="100000"/>
              </a:lnSpc>
              <a:spcBef>
                <a:spcPts val="0"/>
              </a:spcBef>
              <a:spcAft>
                <a:spcPts val="0"/>
              </a:spcAft>
              <a:buSzPts val="1600"/>
              <a:buNone/>
              <a:defRPr sz="1600"/>
            </a:lvl6pPr>
            <a:lvl7pPr lvl="6" algn="ctr">
              <a:lnSpc>
                <a:spcPct val="100000"/>
              </a:lnSpc>
              <a:spcBef>
                <a:spcPts val="0"/>
              </a:spcBef>
              <a:spcAft>
                <a:spcPts val="0"/>
              </a:spcAft>
              <a:buSzPts val="1600"/>
              <a:buNone/>
              <a:defRPr sz="1600"/>
            </a:lvl7pPr>
            <a:lvl8pPr lvl="7" algn="ctr">
              <a:lnSpc>
                <a:spcPct val="100000"/>
              </a:lnSpc>
              <a:spcBef>
                <a:spcPts val="0"/>
              </a:spcBef>
              <a:spcAft>
                <a:spcPts val="0"/>
              </a:spcAft>
              <a:buSzPts val="1600"/>
              <a:buNone/>
              <a:defRPr sz="1600"/>
            </a:lvl8pPr>
            <a:lvl9pPr lvl="8" algn="ctr">
              <a:lnSpc>
                <a:spcPct val="100000"/>
              </a:lnSpc>
              <a:spcBef>
                <a:spcPts val="0"/>
              </a:spcBef>
              <a:spcAft>
                <a:spcPts val="0"/>
              </a:spcAft>
              <a:buSzPts val="1600"/>
              <a:buNone/>
              <a:defRPr sz="1600"/>
            </a:lvl9pPr>
          </a:lstStyle>
          <a:p>
            <a:endParaRPr/>
          </a:p>
        </p:txBody>
      </p:sp>
      <p:grpSp>
        <p:nvGrpSpPr>
          <p:cNvPr id="311" name="Google Shape;311;p34"/>
          <p:cNvGrpSpPr/>
          <p:nvPr/>
        </p:nvGrpSpPr>
        <p:grpSpPr>
          <a:xfrm>
            <a:off x="-802225" y="2945167"/>
            <a:ext cx="2596079" cy="3183137"/>
            <a:chOff x="-802225" y="2945167"/>
            <a:chExt cx="2596079" cy="3183137"/>
          </a:xfrm>
        </p:grpSpPr>
        <p:pic>
          <p:nvPicPr>
            <p:cNvPr id="312" name="Google Shape;312;p34"/>
            <p:cNvPicPr preferRelativeResize="0"/>
            <p:nvPr/>
          </p:nvPicPr>
          <p:blipFill rotWithShape="1">
            <a:blip r:embed="rId2">
              <a:alphaModFix/>
            </a:blip>
            <a:srcRect/>
            <a:stretch/>
          </p:blipFill>
          <p:spPr>
            <a:xfrm flipH="1">
              <a:off x="-626522" y="3745097"/>
              <a:ext cx="2420376" cy="2383207"/>
            </a:xfrm>
            <a:prstGeom prst="rect">
              <a:avLst/>
            </a:prstGeom>
            <a:noFill/>
            <a:ln>
              <a:noFill/>
            </a:ln>
          </p:spPr>
        </p:pic>
        <p:sp>
          <p:nvSpPr>
            <p:cNvPr id="313" name="Google Shape;313;p34"/>
            <p:cNvSpPr/>
            <p:nvPr/>
          </p:nvSpPr>
          <p:spPr>
            <a:xfrm flipH="1">
              <a:off x="-802225" y="2945167"/>
              <a:ext cx="1650596" cy="1979083"/>
            </a:xfrm>
            <a:custGeom>
              <a:avLst/>
              <a:gdLst/>
              <a:ahLst/>
              <a:cxnLst/>
              <a:rect l="l" t="t" r="r" b="b"/>
              <a:pathLst>
                <a:path w="7080" h="8489" extrusionOk="0">
                  <a:moveTo>
                    <a:pt x="5669" y="26"/>
                  </a:moveTo>
                  <a:lnTo>
                    <a:pt x="7053" y="26"/>
                  </a:lnTo>
                  <a:lnTo>
                    <a:pt x="7053" y="1410"/>
                  </a:lnTo>
                  <a:lnTo>
                    <a:pt x="5669" y="1410"/>
                  </a:lnTo>
                  <a:lnTo>
                    <a:pt x="5669" y="26"/>
                  </a:lnTo>
                  <a:moveTo>
                    <a:pt x="7053" y="2821"/>
                  </a:moveTo>
                  <a:lnTo>
                    <a:pt x="5669" y="2821"/>
                  </a:lnTo>
                  <a:lnTo>
                    <a:pt x="5669" y="1437"/>
                  </a:lnTo>
                  <a:lnTo>
                    <a:pt x="7053" y="1437"/>
                  </a:lnTo>
                  <a:lnTo>
                    <a:pt x="7053" y="2821"/>
                  </a:lnTo>
                  <a:moveTo>
                    <a:pt x="7053" y="4232"/>
                  </a:moveTo>
                  <a:lnTo>
                    <a:pt x="5669" y="4232"/>
                  </a:lnTo>
                  <a:lnTo>
                    <a:pt x="5669" y="2847"/>
                  </a:lnTo>
                  <a:lnTo>
                    <a:pt x="7053" y="2847"/>
                  </a:lnTo>
                  <a:lnTo>
                    <a:pt x="7053" y="4232"/>
                  </a:lnTo>
                  <a:moveTo>
                    <a:pt x="7053" y="5642"/>
                  </a:moveTo>
                  <a:lnTo>
                    <a:pt x="5669" y="5642"/>
                  </a:lnTo>
                  <a:lnTo>
                    <a:pt x="5669" y="4258"/>
                  </a:lnTo>
                  <a:lnTo>
                    <a:pt x="7053" y="4258"/>
                  </a:lnTo>
                  <a:lnTo>
                    <a:pt x="7053" y="5642"/>
                  </a:lnTo>
                  <a:moveTo>
                    <a:pt x="7053" y="7052"/>
                  </a:moveTo>
                  <a:lnTo>
                    <a:pt x="5669" y="7052"/>
                  </a:lnTo>
                  <a:lnTo>
                    <a:pt x="5669" y="5669"/>
                  </a:lnTo>
                  <a:lnTo>
                    <a:pt x="7053" y="5669"/>
                  </a:lnTo>
                  <a:lnTo>
                    <a:pt x="7053" y="7052"/>
                  </a:lnTo>
                  <a:moveTo>
                    <a:pt x="7053" y="8463"/>
                  </a:moveTo>
                  <a:lnTo>
                    <a:pt x="5669" y="8463"/>
                  </a:lnTo>
                  <a:lnTo>
                    <a:pt x="5669" y="7079"/>
                  </a:lnTo>
                  <a:lnTo>
                    <a:pt x="7053" y="7079"/>
                  </a:lnTo>
                  <a:lnTo>
                    <a:pt x="7053" y="8463"/>
                  </a:lnTo>
                  <a:moveTo>
                    <a:pt x="5642" y="8463"/>
                  </a:moveTo>
                  <a:lnTo>
                    <a:pt x="4258" y="8463"/>
                  </a:lnTo>
                  <a:lnTo>
                    <a:pt x="4258" y="7079"/>
                  </a:lnTo>
                  <a:lnTo>
                    <a:pt x="5642" y="7079"/>
                  </a:lnTo>
                  <a:lnTo>
                    <a:pt x="5642" y="8463"/>
                  </a:lnTo>
                  <a:moveTo>
                    <a:pt x="4232" y="8463"/>
                  </a:moveTo>
                  <a:lnTo>
                    <a:pt x="2848" y="8463"/>
                  </a:lnTo>
                  <a:lnTo>
                    <a:pt x="2848" y="7079"/>
                  </a:lnTo>
                  <a:lnTo>
                    <a:pt x="4232" y="7079"/>
                  </a:lnTo>
                  <a:lnTo>
                    <a:pt x="4232" y="8463"/>
                  </a:lnTo>
                  <a:moveTo>
                    <a:pt x="2822" y="8463"/>
                  </a:moveTo>
                  <a:lnTo>
                    <a:pt x="1438" y="8463"/>
                  </a:lnTo>
                  <a:lnTo>
                    <a:pt x="1438" y="7079"/>
                  </a:lnTo>
                  <a:lnTo>
                    <a:pt x="2822" y="7079"/>
                  </a:lnTo>
                  <a:lnTo>
                    <a:pt x="2822" y="8463"/>
                  </a:lnTo>
                  <a:moveTo>
                    <a:pt x="1411" y="8463"/>
                  </a:moveTo>
                  <a:lnTo>
                    <a:pt x="27" y="8463"/>
                  </a:lnTo>
                  <a:lnTo>
                    <a:pt x="27" y="7079"/>
                  </a:lnTo>
                  <a:lnTo>
                    <a:pt x="1411" y="7079"/>
                  </a:lnTo>
                  <a:lnTo>
                    <a:pt x="1411" y="8463"/>
                  </a:lnTo>
                  <a:moveTo>
                    <a:pt x="27" y="5669"/>
                  </a:moveTo>
                  <a:lnTo>
                    <a:pt x="1411" y="5669"/>
                  </a:lnTo>
                  <a:lnTo>
                    <a:pt x="1411" y="7052"/>
                  </a:lnTo>
                  <a:lnTo>
                    <a:pt x="27" y="7052"/>
                  </a:lnTo>
                  <a:lnTo>
                    <a:pt x="27" y="5669"/>
                  </a:lnTo>
                  <a:moveTo>
                    <a:pt x="27" y="4258"/>
                  </a:moveTo>
                  <a:lnTo>
                    <a:pt x="1411" y="4258"/>
                  </a:lnTo>
                  <a:lnTo>
                    <a:pt x="1411" y="5642"/>
                  </a:lnTo>
                  <a:lnTo>
                    <a:pt x="27" y="5642"/>
                  </a:lnTo>
                  <a:lnTo>
                    <a:pt x="27" y="4258"/>
                  </a:lnTo>
                  <a:moveTo>
                    <a:pt x="27" y="2847"/>
                  </a:moveTo>
                  <a:lnTo>
                    <a:pt x="1411" y="2847"/>
                  </a:lnTo>
                  <a:lnTo>
                    <a:pt x="1411" y="4232"/>
                  </a:lnTo>
                  <a:lnTo>
                    <a:pt x="27" y="4232"/>
                  </a:lnTo>
                  <a:lnTo>
                    <a:pt x="27" y="2847"/>
                  </a:lnTo>
                  <a:moveTo>
                    <a:pt x="27" y="1437"/>
                  </a:moveTo>
                  <a:lnTo>
                    <a:pt x="1411" y="1437"/>
                  </a:lnTo>
                  <a:lnTo>
                    <a:pt x="1411" y="2821"/>
                  </a:lnTo>
                  <a:lnTo>
                    <a:pt x="27" y="2821"/>
                  </a:lnTo>
                  <a:lnTo>
                    <a:pt x="27" y="1437"/>
                  </a:lnTo>
                  <a:moveTo>
                    <a:pt x="27" y="26"/>
                  </a:moveTo>
                  <a:lnTo>
                    <a:pt x="1411" y="26"/>
                  </a:lnTo>
                  <a:lnTo>
                    <a:pt x="1411" y="1410"/>
                  </a:lnTo>
                  <a:lnTo>
                    <a:pt x="27" y="1410"/>
                  </a:lnTo>
                  <a:lnTo>
                    <a:pt x="27" y="26"/>
                  </a:lnTo>
                  <a:moveTo>
                    <a:pt x="1438" y="26"/>
                  </a:moveTo>
                  <a:lnTo>
                    <a:pt x="2822" y="26"/>
                  </a:lnTo>
                  <a:lnTo>
                    <a:pt x="2822" y="1410"/>
                  </a:lnTo>
                  <a:lnTo>
                    <a:pt x="1438" y="1410"/>
                  </a:lnTo>
                  <a:lnTo>
                    <a:pt x="1438" y="26"/>
                  </a:lnTo>
                  <a:moveTo>
                    <a:pt x="2848" y="26"/>
                  </a:moveTo>
                  <a:lnTo>
                    <a:pt x="4232" y="26"/>
                  </a:lnTo>
                  <a:lnTo>
                    <a:pt x="4232" y="1410"/>
                  </a:lnTo>
                  <a:lnTo>
                    <a:pt x="2848" y="1410"/>
                  </a:lnTo>
                  <a:lnTo>
                    <a:pt x="2848" y="26"/>
                  </a:lnTo>
                  <a:moveTo>
                    <a:pt x="2848" y="5669"/>
                  </a:moveTo>
                  <a:lnTo>
                    <a:pt x="4232" y="5669"/>
                  </a:lnTo>
                  <a:lnTo>
                    <a:pt x="4232" y="7052"/>
                  </a:lnTo>
                  <a:lnTo>
                    <a:pt x="2848" y="7052"/>
                  </a:lnTo>
                  <a:lnTo>
                    <a:pt x="2848" y="5669"/>
                  </a:lnTo>
                  <a:moveTo>
                    <a:pt x="4232" y="5642"/>
                  </a:moveTo>
                  <a:lnTo>
                    <a:pt x="2848" y="5642"/>
                  </a:lnTo>
                  <a:lnTo>
                    <a:pt x="2848" y="4258"/>
                  </a:lnTo>
                  <a:lnTo>
                    <a:pt x="4232" y="4258"/>
                  </a:lnTo>
                  <a:lnTo>
                    <a:pt x="4232" y="5642"/>
                  </a:lnTo>
                  <a:moveTo>
                    <a:pt x="4232" y="4232"/>
                  </a:moveTo>
                  <a:lnTo>
                    <a:pt x="2848" y="4232"/>
                  </a:lnTo>
                  <a:lnTo>
                    <a:pt x="2848" y="2847"/>
                  </a:lnTo>
                  <a:lnTo>
                    <a:pt x="4232" y="2847"/>
                  </a:lnTo>
                  <a:lnTo>
                    <a:pt x="4232" y="4232"/>
                  </a:lnTo>
                  <a:moveTo>
                    <a:pt x="4232" y="2821"/>
                  </a:moveTo>
                  <a:lnTo>
                    <a:pt x="2848" y="2821"/>
                  </a:lnTo>
                  <a:lnTo>
                    <a:pt x="2848" y="1437"/>
                  </a:lnTo>
                  <a:lnTo>
                    <a:pt x="4232" y="1437"/>
                  </a:lnTo>
                  <a:lnTo>
                    <a:pt x="4232" y="2821"/>
                  </a:lnTo>
                  <a:moveTo>
                    <a:pt x="1438" y="1437"/>
                  </a:moveTo>
                  <a:lnTo>
                    <a:pt x="2822" y="1437"/>
                  </a:lnTo>
                  <a:lnTo>
                    <a:pt x="2822" y="2821"/>
                  </a:lnTo>
                  <a:lnTo>
                    <a:pt x="1438" y="2821"/>
                  </a:lnTo>
                  <a:lnTo>
                    <a:pt x="1438" y="1437"/>
                  </a:lnTo>
                  <a:moveTo>
                    <a:pt x="1438" y="2847"/>
                  </a:moveTo>
                  <a:lnTo>
                    <a:pt x="2822" y="2847"/>
                  </a:lnTo>
                  <a:lnTo>
                    <a:pt x="2822" y="4232"/>
                  </a:lnTo>
                  <a:lnTo>
                    <a:pt x="1438" y="4232"/>
                  </a:lnTo>
                  <a:lnTo>
                    <a:pt x="1438" y="2847"/>
                  </a:lnTo>
                  <a:moveTo>
                    <a:pt x="1438" y="4258"/>
                  </a:moveTo>
                  <a:lnTo>
                    <a:pt x="2822" y="4258"/>
                  </a:lnTo>
                  <a:lnTo>
                    <a:pt x="2822" y="5642"/>
                  </a:lnTo>
                  <a:lnTo>
                    <a:pt x="1438" y="5642"/>
                  </a:lnTo>
                  <a:lnTo>
                    <a:pt x="1438" y="4258"/>
                  </a:lnTo>
                  <a:moveTo>
                    <a:pt x="1438" y="5669"/>
                  </a:moveTo>
                  <a:lnTo>
                    <a:pt x="2822" y="5669"/>
                  </a:lnTo>
                  <a:lnTo>
                    <a:pt x="2822" y="7052"/>
                  </a:lnTo>
                  <a:lnTo>
                    <a:pt x="1438" y="7052"/>
                  </a:lnTo>
                  <a:lnTo>
                    <a:pt x="1438" y="5669"/>
                  </a:lnTo>
                  <a:moveTo>
                    <a:pt x="5642" y="7052"/>
                  </a:moveTo>
                  <a:lnTo>
                    <a:pt x="4258" y="7052"/>
                  </a:lnTo>
                  <a:lnTo>
                    <a:pt x="4258" y="5669"/>
                  </a:lnTo>
                  <a:lnTo>
                    <a:pt x="5642" y="5669"/>
                  </a:lnTo>
                  <a:lnTo>
                    <a:pt x="5642" y="7052"/>
                  </a:lnTo>
                  <a:moveTo>
                    <a:pt x="5642" y="5642"/>
                  </a:moveTo>
                  <a:lnTo>
                    <a:pt x="4258" y="5642"/>
                  </a:lnTo>
                  <a:lnTo>
                    <a:pt x="4258" y="4258"/>
                  </a:lnTo>
                  <a:lnTo>
                    <a:pt x="5642" y="4258"/>
                  </a:lnTo>
                  <a:lnTo>
                    <a:pt x="5642" y="5642"/>
                  </a:lnTo>
                  <a:moveTo>
                    <a:pt x="5642" y="4232"/>
                  </a:moveTo>
                  <a:lnTo>
                    <a:pt x="4258" y="4232"/>
                  </a:lnTo>
                  <a:lnTo>
                    <a:pt x="4258" y="2847"/>
                  </a:lnTo>
                  <a:lnTo>
                    <a:pt x="5642" y="2847"/>
                  </a:lnTo>
                  <a:lnTo>
                    <a:pt x="5642" y="4232"/>
                  </a:lnTo>
                  <a:moveTo>
                    <a:pt x="5642" y="2821"/>
                  </a:moveTo>
                  <a:lnTo>
                    <a:pt x="4258" y="2821"/>
                  </a:lnTo>
                  <a:lnTo>
                    <a:pt x="4258" y="1437"/>
                  </a:lnTo>
                  <a:lnTo>
                    <a:pt x="5642" y="1437"/>
                  </a:lnTo>
                  <a:lnTo>
                    <a:pt x="5642" y="2821"/>
                  </a:lnTo>
                  <a:moveTo>
                    <a:pt x="4258" y="26"/>
                  </a:moveTo>
                  <a:lnTo>
                    <a:pt x="5642" y="26"/>
                  </a:lnTo>
                  <a:lnTo>
                    <a:pt x="5642" y="1410"/>
                  </a:lnTo>
                  <a:lnTo>
                    <a:pt x="4258" y="1410"/>
                  </a:lnTo>
                  <a:lnTo>
                    <a:pt x="4258" y="26"/>
                  </a:lnTo>
                  <a:moveTo>
                    <a:pt x="5669" y="0"/>
                  </a:moveTo>
                  <a:lnTo>
                    <a:pt x="5642" y="0"/>
                  </a:lnTo>
                  <a:lnTo>
                    <a:pt x="4258" y="0"/>
                  </a:lnTo>
                  <a:lnTo>
                    <a:pt x="4232" y="0"/>
                  </a:lnTo>
                  <a:lnTo>
                    <a:pt x="2848" y="0"/>
                  </a:lnTo>
                  <a:lnTo>
                    <a:pt x="2822" y="0"/>
                  </a:lnTo>
                  <a:lnTo>
                    <a:pt x="1438" y="0"/>
                  </a:lnTo>
                  <a:lnTo>
                    <a:pt x="1411" y="0"/>
                  </a:lnTo>
                  <a:lnTo>
                    <a:pt x="0" y="0"/>
                  </a:lnTo>
                  <a:lnTo>
                    <a:pt x="0" y="1410"/>
                  </a:lnTo>
                  <a:lnTo>
                    <a:pt x="0" y="1437"/>
                  </a:lnTo>
                  <a:lnTo>
                    <a:pt x="0" y="2821"/>
                  </a:lnTo>
                  <a:lnTo>
                    <a:pt x="0" y="2847"/>
                  </a:lnTo>
                  <a:lnTo>
                    <a:pt x="0" y="4232"/>
                  </a:lnTo>
                  <a:lnTo>
                    <a:pt x="0" y="4258"/>
                  </a:lnTo>
                  <a:lnTo>
                    <a:pt x="0" y="5642"/>
                  </a:lnTo>
                  <a:lnTo>
                    <a:pt x="0" y="5669"/>
                  </a:lnTo>
                  <a:lnTo>
                    <a:pt x="0" y="7052"/>
                  </a:lnTo>
                  <a:lnTo>
                    <a:pt x="0" y="7079"/>
                  </a:lnTo>
                  <a:lnTo>
                    <a:pt x="0" y="8489"/>
                  </a:lnTo>
                  <a:lnTo>
                    <a:pt x="1411" y="8489"/>
                  </a:lnTo>
                  <a:lnTo>
                    <a:pt x="1438" y="8489"/>
                  </a:lnTo>
                  <a:lnTo>
                    <a:pt x="2822" y="8489"/>
                  </a:lnTo>
                  <a:lnTo>
                    <a:pt x="2848" y="8489"/>
                  </a:lnTo>
                  <a:lnTo>
                    <a:pt x="4232" y="8489"/>
                  </a:lnTo>
                  <a:lnTo>
                    <a:pt x="4258" y="8489"/>
                  </a:lnTo>
                  <a:lnTo>
                    <a:pt x="5642" y="8489"/>
                  </a:lnTo>
                  <a:lnTo>
                    <a:pt x="5669" y="8489"/>
                  </a:lnTo>
                  <a:lnTo>
                    <a:pt x="7080" y="8489"/>
                  </a:lnTo>
                  <a:lnTo>
                    <a:pt x="7080" y="7079"/>
                  </a:lnTo>
                  <a:lnTo>
                    <a:pt x="7080" y="7052"/>
                  </a:lnTo>
                  <a:lnTo>
                    <a:pt x="7080" y="5669"/>
                  </a:lnTo>
                  <a:lnTo>
                    <a:pt x="7080" y="5642"/>
                  </a:lnTo>
                  <a:lnTo>
                    <a:pt x="7080" y="4258"/>
                  </a:lnTo>
                  <a:lnTo>
                    <a:pt x="7080" y="4232"/>
                  </a:lnTo>
                  <a:lnTo>
                    <a:pt x="7080" y="2847"/>
                  </a:lnTo>
                  <a:lnTo>
                    <a:pt x="7080" y="2821"/>
                  </a:lnTo>
                  <a:lnTo>
                    <a:pt x="7080" y="1437"/>
                  </a:lnTo>
                  <a:lnTo>
                    <a:pt x="7080" y="1410"/>
                  </a:lnTo>
                  <a:lnTo>
                    <a:pt x="7080" y="0"/>
                  </a:lnTo>
                  <a:lnTo>
                    <a:pt x="5669" y="0"/>
                  </a:ln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45000" rIns="90000" bIns="450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grpSp>
      <p:grpSp>
        <p:nvGrpSpPr>
          <p:cNvPr id="314" name="Google Shape;314;p34"/>
          <p:cNvGrpSpPr/>
          <p:nvPr/>
        </p:nvGrpSpPr>
        <p:grpSpPr>
          <a:xfrm>
            <a:off x="201179" y="-574071"/>
            <a:ext cx="2655126" cy="1714399"/>
            <a:chOff x="201179" y="-574071"/>
            <a:chExt cx="2655126" cy="1714399"/>
          </a:xfrm>
        </p:grpSpPr>
        <p:grpSp>
          <p:nvGrpSpPr>
            <p:cNvPr id="315" name="Google Shape;315;p34"/>
            <p:cNvGrpSpPr/>
            <p:nvPr/>
          </p:nvGrpSpPr>
          <p:grpSpPr>
            <a:xfrm flipH="1">
              <a:off x="1573695" y="-80713"/>
              <a:ext cx="1282610" cy="489908"/>
              <a:chOff x="2698560" y="4630320"/>
              <a:chExt cx="1732320" cy="661680"/>
            </a:xfrm>
          </p:grpSpPr>
          <p:sp>
            <p:nvSpPr>
              <p:cNvPr id="316" name="Google Shape;316;p34"/>
              <p:cNvSpPr/>
              <p:nvPr/>
            </p:nvSpPr>
            <p:spPr>
              <a:xfrm>
                <a:off x="2698560" y="4630320"/>
                <a:ext cx="66960" cy="67680"/>
              </a:xfrm>
              <a:custGeom>
                <a:avLst/>
                <a:gdLst/>
                <a:ahLst/>
                <a:cxnLst/>
                <a:rect l="l" t="t" r="r" b="b"/>
                <a:pathLst>
                  <a:path w="186" h="188" extrusionOk="0">
                    <a:moveTo>
                      <a:pt x="186" y="94"/>
                    </a:moveTo>
                    <a:cubicBezTo>
                      <a:pt x="186" y="146"/>
                      <a:pt x="144" y="188"/>
                      <a:pt x="93" y="188"/>
                    </a:cubicBezTo>
                    <a:cubicBezTo>
                      <a:pt x="42" y="188"/>
                      <a:pt x="0" y="146"/>
                      <a:pt x="0" y="94"/>
                    </a:cubicBezTo>
                    <a:cubicBezTo>
                      <a:pt x="0" y="42"/>
                      <a:pt x="42" y="0"/>
                      <a:pt x="93" y="0"/>
                    </a:cubicBezTo>
                    <a:cubicBezTo>
                      <a:pt x="144" y="0"/>
                      <a:pt x="186" y="42"/>
                      <a:pt x="186"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317" name="Google Shape;317;p34"/>
              <p:cNvSpPr/>
              <p:nvPr/>
            </p:nvSpPr>
            <p:spPr>
              <a:xfrm>
                <a:off x="2698560" y="4927320"/>
                <a:ext cx="66960" cy="67680"/>
              </a:xfrm>
              <a:custGeom>
                <a:avLst/>
                <a:gdLst/>
                <a:ahLst/>
                <a:cxnLst/>
                <a:rect l="l" t="t" r="r" b="b"/>
                <a:pathLst>
                  <a:path w="186" h="188" extrusionOk="0">
                    <a:moveTo>
                      <a:pt x="186" y="94"/>
                    </a:moveTo>
                    <a:cubicBezTo>
                      <a:pt x="186" y="146"/>
                      <a:pt x="144" y="188"/>
                      <a:pt x="93" y="188"/>
                    </a:cubicBezTo>
                    <a:cubicBezTo>
                      <a:pt x="42" y="188"/>
                      <a:pt x="0" y="146"/>
                      <a:pt x="0" y="94"/>
                    </a:cubicBezTo>
                    <a:cubicBezTo>
                      <a:pt x="0" y="42"/>
                      <a:pt x="42" y="0"/>
                      <a:pt x="93" y="0"/>
                    </a:cubicBezTo>
                    <a:cubicBezTo>
                      <a:pt x="144" y="0"/>
                      <a:pt x="186" y="42"/>
                      <a:pt x="186"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318" name="Google Shape;318;p34"/>
              <p:cNvSpPr/>
              <p:nvPr/>
            </p:nvSpPr>
            <p:spPr>
              <a:xfrm>
                <a:off x="2698560" y="5224680"/>
                <a:ext cx="66960" cy="67320"/>
              </a:xfrm>
              <a:custGeom>
                <a:avLst/>
                <a:gdLst/>
                <a:ahLst/>
                <a:cxnLst/>
                <a:rect l="l" t="t" r="r" b="b"/>
                <a:pathLst>
                  <a:path w="186" h="187" extrusionOk="0">
                    <a:moveTo>
                      <a:pt x="186" y="93"/>
                    </a:moveTo>
                    <a:cubicBezTo>
                      <a:pt x="186" y="145"/>
                      <a:pt x="144" y="187"/>
                      <a:pt x="93" y="187"/>
                    </a:cubicBezTo>
                    <a:cubicBezTo>
                      <a:pt x="42" y="187"/>
                      <a:pt x="0" y="145"/>
                      <a:pt x="0" y="93"/>
                    </a:cubicBezTo>
                    <a:cubicBezTo>
                      <a:pt x="0" y="42"/>
                      <a:pt x="42" y="0"/>
                      <a:pt x="93" y="0"/>
                    </a:cubicBezTo>
                    <a:cubicBezTo>
                      <a:pt x="144" y="0"/>
                      <a:pt x="186" y="42"/>
                      <a:pt x="186" y="93"/>
                    </a:cubicBezTo>
                    <a:close/>
                  </a:path>
                </a:pathLst>
              </a:custGeom>
              <a:solidFill>
                <a:schemeClr val="dk1"/>
              </a:solidFill>
              <a:ln>
                <a:noFill/>
              </a:ln>
            </p:spPr>
            <p:txBody>
              <a:bodyPr spcFirstLastPara="1" wrap="square" lIns="90000" tIns="22300" rIns="90000" bIns="223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319" name="Google Shape;319;p34"/>
              <p:cNvSpPr/>
              <p:nvPr/>
            </p:nvSpPr>
            <p:spPr>
              <a:xfrm>
                <a:off x="3114360" y="4630320"/>
                <a:ext cx="67680" cy="67680"/>
              </a:xfrm>
              <a:custGeom>
                <a:avLst/>
                <a:gdLst/>
                <a:ahLst/>
                <a:cxnLst/>
                <a:rect l="l" t="t" r="r" b="b"/>
                <a:pathLst>
                  <a:path w="188" h="188" extrusionOk="0">
                    <a:moveTo>
                      <a:pt x="188" y="94"/>
                    </a:moveTo>
                    <a:cubicBezTo>
                      <a:pt x="188" y="146"/>
                      <a:pt x="146" y="188"/>
                      <a:pt x="94" y="188"/>
                    </a:cubicBezTo>
                    <a:cubicBezTo>
                      <a:pt x="42" y="188"/>
                      <a:pt x="0" y="146"/>
                      <a:pt x="0" y="94"/>
                    </a:cubicBezTo>
                    <a:cubicBezTo>
                      <a:pt x="0" y="42"/>
                      <a:pt x="42" y="0"/>
                      <a:pt x="94" y="0"/>
                    </a:cubicBezTo>
                    <a:cubicBezTo>
                      <a:pt x="146" y="0"/>
                      <a:pt x="188" y="42"/>
                      <a:pt x="188"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320" name="Google Shape;320;p34"/>
              <p:cNvSpPr/>
              <p:nvPr/>
            </p:nvSpPr>
            <p:spPr>
              <a:xfrm>
                <a:off x="3114360" y="4927320"/>
                <a:ext cx="67680" cy="67680"/>
              </a:xfrm>
              <a:custGeom>
                <a:avLst/>
                <a:gdLst/>
                <a:ahLst/>
                <a:cxnLst/>
                <a:rect l="l" t="t" r="r" b="b"/>
                <a:pathLst>
                  <a:path w="188" h="188" extrusionOk="0">
                    <a:moveTo>
                      <a:pt x="188" y="94"/>
                    </a:moveTo>
                    <a:cubicBezTo>
                      <a:pt x="188" y="146"/>
                      <a:pt x="146" y="188"/>
                      <a:pt x="94" y="188"/>
                    </a:cubicBezTo>
                    <a:cubicBezTo>
                      <a:pt x="42" y="188"/>
                      <a:pt x="0" y="146"/>
                      <a:pt x="0" y="94"/>
                    </a:cubicBezTo>
                    <a:cubicBezTo>
                      <a:pt x="0" y="42"/>
                      <a:pt x="42" y="0"/>
                      <a:pt x="94" y="0"/>
                    </a:cubicBezTo>
                    <a:cubicBezTo>
                      <a:pt x="146" y="0"/>
                      <a:pt x="188" y="42"/>
                      <a:pt x="188"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321" name="Google Shape;321;p34"/>
              <p:cNvSpPr/>
              <p:nvPr/>
            </p:nvSpPr>
            <p:spPr>
              <a:xfrm>
                <a:off x="3114360" y="5224680"/>
                <a:ext cx="67680" cy="67320"/>
              </a:xfrm>
              <a:custGeom>
                <a:avLst/>
                <a:gdLst/>
                <a:ahLst/>
                <a:cxnLst/>
                <a:rect l="l" t="t" r="r" b="b"/>
                <a:pathLst>
                  <a:path w="188" h="187" extrusionOk="0">
                    <a:moveTo>
                      <a:pt x="188" y="93"/>
                    </a:moveTo>
                    <a:cubicBezTo>
                      <a:pt x="188" y="145"/>
                      <a:pt x="146" y="187"/>
                      <a:pt x="94" y="187"/>
                    </a:cubicBezTo>
                    <a:cubicBezTo>
                      <a:pt x="42" y="187"/>
                      <a:pt x="0" y="145"/>
                      <a:pt x="0" y="93"/>
                    </a:cubicBezTo>
                    <a:cubicBezTo>
                      <a:pt x="0" y="42"/>
                      <a:pt x="42" y="0"/>
                      <a:pt x="94" y="0"/>
                    </a:cubicBezTo>
                    <a:cubicBezTo>
                      <a:pt x="146" y="0"/>
                      <a:pt x="188" y="42"/>
                      <a:pt x="188" y="93"/>
                    </a:cubicBezTo>
                    <a:close/>
                  </a:path>
                </a:pathLst>
              </a:custGeom>
              <a:solidFill>
                <a:schemeClr val="dk1"/>
              </a:solidFill>
              <a:ln>
                <a:noFill/>
              </a:ln>
            </p:spPr>
            <p:txBody>
              <a:bodyPr spcFirstLastPara="1" wrap="square" lIns="90000" tIns="22300" rIns="90000" bIns="223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322" name="Google Shape;322;p34"/>
              <p:cNvSpPr/>
              <p:nvPr/>
            </p:nvSpPr>
            <p:spPr>
              <a:xfrm>
                <a:off x="3530880" y="4630320"/>
                <a:ext cx="67320" cy="67680"/>
              </a:xfrm>
              <a:custGeom>
                <a:avLst/>
                <a:gdLst/>
                <a:ahLst/>
                <a:cxnLst/>
                <a:rect l="l" t="t" r="r" b="b"/>
                <a:pathLst>
                  <a:path w="187" h="188" extrusionOk="0">
                    <a:moveTo>
                      <a:pt x="187" y="94"/>
                    </a:moveTo>
                    <a:cubicBezTo>
                      <a:pt x="187" y="146"/>
                      <a:pt x="145" y="188"/>
                      <a:pt x="93" y="188"/>
                    </a:cubicBezTo>
                    <a:cubicBezTo>
                      <a:pt x="42" y="188"/>
                      <a:pt x="0" y="146"/>
                      <a:pt x="0" y="94"/>
                    </a:cubicBezTo>
                    <a:cubicBezTo>
                      <a:pt x="0" y="42"/>
                      <a:pt x="42" y="0"/>
                      <a:pt x="93" y="0"/>
                    </a:cubicBezTo>
                    <a:cubicBezTo>
                      <a:pt x="145" y="0"/>
                      <a:pt x="187" y="42"/>
                      <a:pt x="187"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323" name="Google Shape;323;p34"/>
              <p:cNvSpPr/>
              <p:nvPr/>
            </p:nvSpPr>
            <p:spPr>
              <a:xfrm>
                <a:off x="3530880" y="4927320"/>
                <a:ext cx="67320" cy="67680"/>
              </a:xfrm>
              <a:custGeom>
                <a:avLst/>
                <a:gdLst/>
                <a:ahLst/>
                <a:cxnLst/>
                <a:rect l="l" t="t" r="r" b="b"/>
                <a:pathLst>
                  <a:path w="187" h="188" extrusionOk="0">
                    <a:moveTo>
                      <a:pt x="187" y="94"/>
                    </a:moveTo>
                    <a:cubicBezTo>
                      <a:pt x="187" y="146"/>
                      <a:pt x="145" y="188"/>
                      <a:pt x="93" y="188"/>
                    </a:cubicBezTo>
                    <a:cubicBezTo>
                      <a:pt x="42" y="188"/>
                      <a:pt x="0" y="146"/>
                      <a:pt x="0" y="94"/>
                    </a:cubicBezTo>
                    <a:cubicBezTo>
                      <a:pt x="0" y="42"/>
                      <a:pt x="42" y="0"/>
                      <a:pt x="93" y="0"/>
                    </a:cubicBezTo>
                    <a:cubicBezTo>
                      <a:pt x="145" y="0"/>
                      <a:pt x="187" y="42"/>
                      <a:pt x="187"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324" name="Google Shape;324;p34"/>
              <p:cNvSpPr/>
              <p:nvPr/>
            </p:nvSpPr>
            <p:spPr>
              <a:xfrm>
                <a:off x="3530880" y="5224680"/>
                <a:ext cx="67320" cy="67320"/>
              </a:xfrm>
              <a:custGeom>
                <a:avLst/>
                <a:gdLst/>
                <a:ahLst/>
                <a:cxnLst/>
                <a:rect l="l" t="t" r="r" b="b"/>
                <a:pathLst>
                  <a:path w="187" h="187" extrusionOk="0">
                    <a:moveTo>
                      <a:pt x="187" y="93"/>
                    </a:moveTo>
                    <a:cubicBezTo>
                      <a:pt x="187" y="145"/>
                      <a:pt x="145" y="187"/>
                      <a:pt x="93" y="187"/>
                    </a:cubicBezTo>
                    <a:cubicBezTo>
                      <a:pt x="42" y="187"/>
                      <a:pt x="0" y="145"/>
                      <a:pt x="0" y="93"/>
                    </a:cubicBezTo>
                    <a:cubicBezTo>
                      <a:pt x="0" y="42"/>
                      <a:pt x="42" y="0"/>
                      <a:pt x="93" y="0"/>
                    </a:cubicBezTo>
                    <a:cubicBezTo>
                      <a:pt x="145" y="0"/>
                      <a:pt x="187" y="42"/>
                      <a:pt x="187" y="93"/>
                    </a:cubicBezTo>
                    <a:close/>
                  </a:path>
                </a:pathLst>
              </a:custGeom>
              <a:solidFill>
                <a:schemeClr val="dk1"/>
              </a:solidFill>
              <a:ln>
                <a:noFill/>
              </a:ln>
            </p:spPr>
            <p:txBody>
              <a:bodyPr spcFirstLastPara="1" wrap="square" lIns="90000" tIns="22300" rIns="90000" bIns="223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325" name="Google Shape;325;p34"/>
              <p:cNvSpPr/>
              <p:nvPr/>
            </p:nvSpPr>
            <p:spPr>
              <a:xfrm>
                <a:off x="3947040" y="4630320"/>
                <a:ext cx="67680" cy="67680"/>
              </a:xfrm>
              <a:custGeom>
                <a:avLst/>
                <a:gdLst/>
                <a:ahLst/>
                <a:cxnLst/>
                <a:rect l="l" t="t" r="r" b="b"/>
                <a:pathLst>
                  <a:path w="188" h="188" extrusionOk="0">
                    <a:moveTo>
                      <a:pt x="188" y="94"/>
                    </a:moveTo>
                    <a:cubicBezTo>
                      <a:pt x="188" y="146"/>
                      <a:pt x="146" y="188"/>
                      <a:pt x="94" y="188"/>
                    </a:cubicBezTo>
                    <a:cubicBezTo>
                      <a:pt x="42" y="188"/>
                      <a:pt x="0" y="146"/>
                      <a:pt x="0" y="94"/>
                    </a:cubicBezTo>
                    <a:cubicBezTo>
                      <a:pt x="0" y="42"/>
                      <a:pt x="42" y="0"/>
                      <a:pt x="94" y="0"/>
                    </a:cubicBezTo>
                    <a:cubicBezTo>
                      <a:pt x="146" y="0"/>
                      <a:pt x="188" y="42"/>
                      <a:pt x="188"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326" name="Google Shape;326;p34"/>
              <p:cNvSpPr/>
              <p:nvPr/>
            </p:nvSpPr>
            <p:spPr>
              <a:xfrm>
                <a:off x="3947040" y="4927320"/>
                <a:ext cx="67680" cy="67680"/>
              </a:xfrm>
              <a:custGeom>
                <a:avLst/>
                <a:gdLst/>
                <a:ahLst/>
                <a:cxnLst/>
                <a:rect l="l" t="t" r="r" b="b"/>
                <a:pathLst>
                  <a:path w="188" h="188" extrusionOk="0">
                    <a:moveTo>
                      <a:pt x="188" y="94"/>
                    </a:moveTo>
                    <a:cubicBezTo>
                      <a:pt x="188" y="146"/>
                      <a:pt x="146" y="188"/>
                      <a:pt x="94" y="188"/>
                    </a:cubicBezTo>
                    <a:cubicBezTo>
                      <a:pt x="42" y="188"/>
                      <a:pt x="0" y="146"/>
                      <a:pt x="0" y="94"/>
                    </a:cubicBezTo>
                    <a:cubicBezTo>
                      <a:pt x="0" y="42"/>
                      <a:pt x="42" y="0"/>
                      <a:pt x="94" y="0"/>
                    </a:cubicBezTo>
                    <a:cubicBezTo>
                      <a:pt x="146" y="0"/>
                      <a:pt x="188" y="42"/>
                      <a:pt x="188"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327" name="Google Shape;327;p34"/>
              <p:cNvSpPr/>
              <p:nvPr/>
            </p:nvSpPr>
            <p:spPr>
              <a:xfrm>
                <a:off x="3947040" y="5224680"/>
                <a:ext cx="67680" cy="67320"/>
              </a:xfrm>
              <a:custGeom>
                <a:avLst/>
                <a:gdLst/>
                <a:ahLst/>
                <a:cxnLst/>
                <a:rect l="l" t="t" r="r" b="b"/>
                <a:pathLst>
                  <a:path w="188" h="187" extrusionOk="0">
                    <a:moveTo>
                      <a:pt x="188" y="93"/>
                    </a:moveTo>
                    <a:cubicBezTo>
                      <a:pt x="188" y="145"/>
                      <a:pt x="146" y="187"/>
                      <a:pt x="94" y="187"/>
                    </a:cubicBezTo>
                    <a:cubicBezTo>
                      <a:pt x="42" y="187"/>
                      <a:pt x="0" y="145"/>
                      <a:pt x="0" y="93"/>
                    </a:cubicBezTo>
                    <a:cubicBezTo>
                      <a:pt x="0" y="42"/>
                      <a:pt x="42" y="0"/>
                      <a:pt x="94" y="0"/>
                    </a:cubicBezTo>
                    <a:cubicBezTo>
                      <a:pt x="146" y="0"/>
                      <a:pt x="188" y="42"/>
                      <a:pt x="188" y="93"/>
                    </a:cubicBezTo>
                    <a:close/>
                  </a:path>
                </a:pathLst>
              </a:custGeom>
              <a:solidFill>
                <a:schemeClr val="dk1"/>
              </a:solidFill>
              <a:ln>
                <a:noFill/>
              </a:ln>
            </p:spPr>
            <p:txBody>
              <a:bodyPr spcFirstLastPara="1" wrap="square" lIns="90000" tIns="22300" rIns="90000" bIns="223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328" name="Google Shape;328;p34"/>
              <p:cNvSpPr/>
              <p:nvPr/>
            </p:nvSpPr>
            <p:spPr>
              <a:xfrm>
                <a:off x="4363560" y="4630320"/>
                <a:ext cx="67320" cy="67680"/>
              </a:xfrm>
              <a:custGeom>
                <a:avLst/>
                <a:gdLst/>
                <a:ahLst/>
                <a:cxnLst/>
                <a:rect l="l" t="t" r="r" b="b"/>
                <a:pathLst>
                  <a:path w="187" h="188" extrusionOk="0">
                    <a:moveTo>
                      <a:pt x="187" y="94"/>
                    </a:moveTo>
                    <a:cubicBezTo>
                      <a:pt x="187" y="146"/>
                      <a:pt x="145" y="188"/>
                      <a:pt x="94" y="188"/>
                    </a:cubicBezTo>
                    <a:cubicBezTo>
                      <a:pt x="42" y="188"/>
                      <a:pt x="0" y="146"/>
                      <a:pt x="0" y="94"/>
                    </a:cubicBezTo>
                    <a:cubicBezTo>
                      <a:pt x="0" y="42"/>
                      <a:pt x="42" y="0"/>
                      <a:pt x="94" y="0"/>
                    </a:cubicBezTo>
                    <a:cubicBezTo>
                      <a:pt x="145" y="0"/>
                      <a:pt x="187" y="42"/>
                      <a:pt x="187"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329" name="Google Shape;329;p34"/>
              <p:cNvSpPr/>
              <p:nvPr/>
            </p:nvSpPr>
            <p:spPr>
              <a:xfrm>
                <a:off x="4363560" y="4927320"/>
                <a:ext cx="67320" cy="67680"/>
              </a:xfrm>
              <a:custGeom>
                <a:avLst/>
                <a:gdLst/>
                <a:ahLst/>
                <a:cxnLst/>
                <a:rect l="l" t="t" r="r" b="b"/>
                <a:pathLst>
                  <a:path w="187" h="188" extrusionOk="0">
                    <a:moveTo>
                      <a:pt x="187" y="94"/>
                    </a:moveTo>
                    <a:cubicBezTo>
                      <a:pt x="187" y="146"/>
                      <a:pt x="145" y="188"/>
                      <a:pt x="94" y="188"/>
                    </a:cubicBezTo>
                    <a:cubicBezTo>
                      <a:pt x="42" y="188"/>
                      <a:pt x="0" y="146"/>
                      <a:pt x="0" y="94"/>
                    </a:cubicBezTo>
                    <a:cubicBezTo>
                      <a:pt x="0" y="42"/>
                      <a:pt x="42" y="0"/>
                      <a:pt x="94" y="0"/>
                    </a:cubicBezTo>
                    <a:cubicBezTo>
                      <a:pt x="145" y="0"/>
                      <a:pt x="187" y="42"/>
                      <a:pt x="187"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330" name="Google Shape;330;p34"/>
              <p:cNvSpPr/>
              <p:nvPr/>
            </p:nvSpPr>
            <p:spPr>
              <a:xfrm>
                <a:off x="4363560" y="5224680"/>
                <a:ext cx="67320" cy="67320"/>
              </a:xfrm>
              <a:custGeom>
                <a:avLst/>
                <a:gdLst/>
                <a:ahLst/>
                <a:cxnLst/>
                <a:rect l="l" t="t" r="r" b="b"/>
                <a:pathLst>
                  <a:path w="187" h="187" extrusionOk="0">
                    <a:moveTo>
                      <a:pt x="187" y="93"/>
                    </a:moveTo>
                    <a:cubicBezTo>
                      <a:pt x="187" y="145"/>
                      <a:pt x="145" y="187"/>
                      <a:pt x="94" y="187"/>
                    </a:cubicBezTo>
                    <a:cubicBezTo>
                      <a:pt x="42" y="187"/>
                      <a:pt x="0" y="145"/>
                      <a:pt x="0" y="93"/>
                    </a:cubicBezTo>
                    <a:cubicBezTo>
                      <a:pt x="0" y="42"/>
                      <a:pt x="42" y="0"/>
                      <a:pt x="94" y="0"/>
                    </a:cubicBezTo>
                    <a:cubicBezTo>
                      <a:pt x="145" y="0"/>
                      <a:pt x="187" y="42"/>
                      <a:pt x="187" y="93"/>
                    </a:cubicBezTo>
                    <a:close/>
                  </a:path>
                </a:pathLst>
              </a:custGeom>
              <a:solidFill>
                <a:schemeClr val="dk1"/>
              </a:solidFill>
              <a:ln>
                <a:noFill/>
              </a:ln>
            </p:spPr>
            <p:txBody>
              <a:bodyPr spcFirstLastPara="1" wrap="square" lIns="90000" tIns="22300" rIns="90000" bIns="223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grpSp>
        <p:pic>
          <p:nvPicPr>
            <p:cNvPr id="331" name="Google Shape;331;p34"/>
            <p:cNvPicPr preferRelativeResize="0"/>
            <p:nvPr/>
          </p:nvPicPr>
          <p:blipFill rotWithShape="1">
            <a:blip r:embed="rId3">
              <a:alphaModFix/>
            </a:blip>
            <a:srcRect/>
            <a:stretch/>
          </p:blipFill>
          <p:spPr>
            <a:xfrm rot="-4194931" flipH="1">
              <a:off x="328682" y="-333170"/>
              <a:ext cx="1374719" cy="1232597"/>
            </a:xfrm>
            <a:prstGeom prst="rect">
              <a:avLst/>
            </a:prstGeom>
            <a:noFill/>
            <a:ln>
              <a:noFill/>
            </a:ln>
          </p:spPr>
        </p:pic>
      </p:grpSp>
      <p:pic>
        <p:nvPicPr>
          <p:cNvPr id="332" name="Google Shape;332;p34"/>
          <p:cNvPicPr preferRelativeResize="0"/>
          <p:nvPr/>
        </p:nvPicPr>
        <p:blipFill rotWithShape="1">
          <a:blip r:embed="rId3">
            <a:alphaModFix/>
          </a:blip>
          <a:srcRect/>
          <a:stretch/>
        </p:blipFill>
        <p:spPr>
          <a:xfrm rot="-8678792" flipH="1">
            <a:off x="8660757" y="3011094"/>
            <a:ext cx="1374721" cy="1232596"/>
          </a:xfrm>
          <a:prstGeom prst="rect">
            <a:avLst/>
          </a:prstGeom>
          <a:noFill/>
          <a:ln>
            <a:noFill/>
          </a:ln>
        </p:spPr>
      </p:pic>
      <p:grpSp>
        <p:nvGrpSpPr>
          <p:cNvPr id="333" name="Google Shape;333;p34"/>
          <p:cNvGrpSpPr/>
          <p:nvPr/>
        </p:nvGrpSpPr>
        <p:grpSpPr>
          <a:xfrm>
            <a:off x="7311629" y="-453883"/>
            <a:ext cx="1665567" cy="2775041"/>
            <a:chOff x="7311629" y="-453883"/>
            <a:chExt cx="1665567" cy="2775041"/>
          </a:xfrm>
        </p:grpSpPr>
        <p:pic>
          <p:nvPicPr>
            <p:cNvPr id="334" name="Google Shape;334;p34"/>
            <p:cNvPicPr preferRelativeResize="0"/>
            <p:nvPr/>
          </p:nvPicPr>
          <p:blipFill rotWithShape="1">
            <a:blip r:embed="rId4">
              <a:alphaModFix/>
            </a:blip>
            <a:srcRect/>
            <a:stretch/>
          </p:blipFill>
          <p:spPr>
            <a:xfrm rot="-5400000" flipH="1">
              <a:off x="7307915" y="-450169"/>
              <a:ext cx="1474027" cy="1466599"/>
            </a:xfrm>
            <a:prstGeom prst="rect">
              <a:avLst/>
            </a:prstGeom>
            <a:noFill/>
            <a:ln>
              <a:noFill/>
            </a:ln>
          </p:spPr>
        </p:pic>
        <p:grpSp>
          <p:nvGrpSpPr>
            <p:cNvPr id="335" name="Google Shape;335;p34"/>
            <p:cNvGrpSpPr/>
            <p:nvPr/>
          </p:nvGrpSpPr>
          <p:grpSpPr>
            <a:xfrm rot="10800000">
              <a:off x="8707186" y="1655065"/>
              <a:ext cx="270010" cy="666094"/>
              <a:chOff x="244857" y="2770284"/>
              <a:chExt cx="270010" cy="666094"/>
            </a:xfrm>
          </p:grpSpPr>
          <p:sp>
            <p:nvSpPr>
              <p:cNvPr id="336" name="Google Shape;336;p34"/>
              <p:cNvSpPr/>
              <p:nvPr/>
            </p:nvSpPr>
            <p:spPr>
              <a:xfrm rot="-5400000" flipH="1">
                <a:off x="245124" y="2770017"/>
                <a:ext cx="49577" cy="50110"/>
              </a:xfrm>
              <a:custGeom>
                <a:avLst/>
                <a:gdLst/>
                <a:ahLst/>
                <a:cxnLst/>
                <a:rect l="l" t="t" r="r" b="b"/>
                <a:pathLst>
                  <a:path w="186" h="188" extrusionOk="0">
                    <a:moveTo>
                      <a:pt x="186" y="94"/>
                    </a:moveTo>
                    <a:cubicBezTo>
                      <a:pt x="186" y="146"/>
                      <a:pt x="144" y="188"/>
                      <a:pt x="93" y="188"/>
                    </a:cubicBezTo>
                    <a:cubicBezTo>
                      <a:pt x="42" y="188"/>
                      <a:pt x="0" y="146"/>
                      <a:pt x="0" y="94"/>
                    </a:cubicBezTo>
                    <a:cubicBezTo>
                      <a:pt x="0" y="42"/>
                      <a:pt x="42" y="0"/>
                      <a:pt x="93" y="0"/>
                    </a:cubicBezTo>
                    <a:cubicBezTo>
                      <a:pt x="144" y="0"/>
                      <a:pt x="186" y="42"/>
                      <a:pt x="186"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337" name="Google Shape;337;p34"/>
              <p:cNvSpPr/>
              <p:nvPr/>
            </p:nvSpPr>
            <p:spPr>
              <a:xfrm rot="-5400000" flipH="1">
                <a:off x="465023" y="2770017"/>
                <a:ext cx="49577" cy="50110"/>
              </a:xfrm>
              <a:custGeom>
                <a:avLst/>
                <a:gdLst/>
                <a:ahLst/>
                <a:cxnLst/>
                <a:rect l="l" t="t" r="r" b="b"/>
                <a:pathLst>
                  <a:path w="186" h="188" extrusionOk="0">
                    <a:moveTo>
                      <a:pt x="186" y="94"/>
                    </a:moveTo>
                    <a:cubicBezTo>
                      <a:pt x="186" y="146"/>
                      <a:pt x="144" y="188"/>
                      <a:pt x="93" y="188"/>
                    </a:cubicBezTo>
                    <a:cubicBezTo>
                      <a:pt x="42" y="188"/>
                      <a:pt x="0" y="146"/>
                      <a:pt x="0" y="94"/>
                    </a:cubicBezTo>
                    <a:cubicBezTo>
                      <a:pt x="0" y="42"/>
                      <a:pt x="42" y="0"/>
                      <a:pt x="93" y="0"/>
                    </a:cubicBezTo>
                    <a:cubicBezTo>
                      <a:pt x="144" y="0"/>
                      <a:pt x="186" y="42"/>
                      <a:pt x="186"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338" name="Google Shape;338;p34"/>
              <p:cNvSpPr/>
              <p:nvPr/>
            </p:nvSpPr>
            <p:spPr>
              <a:xfrm rot="-5400000" flipH="1">
                <a:off x="244857" y="3078141"/>
                <a:ext cx="50110" cy="50110"/>
              </a:xfrm>
              <a:custGeom>
                <a:avLst/>
                <a:gdLst/>
                <a:ahLst/>
                <a:cxnLst/>
                <a:rect l="l" t="t" r="r" b="b"/>
                <a:pathLst>
                  <a:path w="188" h="188" extrusionOk="0">
                    <a:moveTo>
                      <a:pt x="188" y="94"/>
                    </a:moveTo>
                    <a:cubicBezTo>
                      <a:pt x="188" y="146"/>
                      <a:pt x="146" y="188"/>
                      <a:pt x="94" y="188"/>
                    </a:cubicBezTo>
                    <a:cubicBezTo>
                      <a:pt x="42" y="188"/>
                      <a:pt x="0" y="146"/>
                      <a:pt x="0" y="94"/>
                    </a:cubicBezTo>
                    <a:cubicBezTo>
                      <a:pt x="0" y="42"/>
                      <a:pt x="42" y="0"/>
                      <a:pt x="94" y="0"/>
                    </a:cubicBezTo>
                    <a:cubicBezTo>
                      <a:pt x="146" y="0"/>
                      <a:pt x="188" y="42"/>
                      <a:pt x="188"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339" name="Google Shape;339;p34"/>
              <p:cNvSpPr/>
              <p:nvPr/>
            </p:nvSpPr>
            <p:spPr>
              <a:xfrm rot="-5400000" flipH="1">
                <a:off x="464756" y="3078141"/>
                <a:ext cx="50110" cy="50110"/>
              </a:xfrm>
              <a:custGeom>
                <a:avLst/>
                <a:gdLst/>
                <a:ahLst/>
                <a:cxnLst/>
                <a:rect l="l" t="t" r="r" b="b"/>
                <a:pathLst>
                  <a:path w="188" h="188" extrusionOk="0">
                    <a:moveTo>
                      <a:pt x="188" y="94"/>
                    </a:moveTo>
                    <a:cubicBezTo>
                      <a:pt x="188" y="146"/>
                      <a:pt x="146" y="188"/>
                      <a:pt x="94" y="188"/>
                    </a:cubicBezTo>
                    <a:cubicBezTo>
                      <a:pt x="42" y="188"/>
                      <a:pt x="0" y="146"/>
                      <a:pt x="0" y="94"/>
                    </a:cubicBezTo>
                    <a:cubicBezTo>
                      <a:pt x="0" y="42"/>
                      <a:pt x="42" y="0"/>
                      <a:pt x="94" y="0"/>
                    </a:cubicBezTo>
                    <a:cubicBezTo>
                      <a:pt x="146" y="0"/>
                      <a:pt x="188" y="42"/>
                      <a:pt x="188"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340" name="Google Shape;340;p34"/>
              <p:cNvSpPr/>
              <p:nvPr/>
            </p:nvSpPr>
            <p:spPr>
              <a:xfrm rot="-5400000" flipH="1">
                <a:off x="244991" y="3386400"/>
                <a:ext cx="49844" cy="50110"/>
              </a:xfrm>
              <a:custGeom>
                <a:avLst/>
                <a:gdLst/>
                <a:ahLst/>
                <a:cxnLst/>
                <a:rect l="l" t="t" r="r" b="b"/>
                <a:pathLst>
                  <a:path w="187" h="188" extrusionOk="0">
                    <a:moveTo>
                      <a:pt x="187" y="94"/>
                    </a:moveTo>
                    <a:cubicBezTo>
                      <a:pt x="187" y="146"/>
                      <a:pt x="145" y="188"/>
                      <a:pt x="93" y="188"/>
                    </a:cubicBezTo>
                    <a:cubicBezTo>
                      <a:pt x="42" y="188"/>
                      <a:pt x="0" y="146"/>
                      <a:pt x="0" y="94"/>
                    </a:cubicBezTo>
                    <a:cubicBezTo>
                      <a:pt x="0" y="42"/>
                      <a:pt x="42" y="0"/>
                      <a:pt x="93" y="0"/>
                    </a:cubicBezTo>
                    <a:cubicBezTo>
                      <a:pt x="145" y="0"/>
                      <a:pt x="187" y="42"/>
                      <a:pt x="187"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341" name="Google Shape;341;p34"/>
              <p:cNvSpPr/>
              <p:nvPr/>
            </p:nvSpPr>
            <p:spPr>
              <a:xfrm rot="-5400000" flipH="1">
                <a:off x="464890" y="3386400"/>
                <a:ext cx="49844" cy="50110"/>
              </a:xfrm>
              <a:custGeom>
                <a:avLst/>
                <a:gdLst/>
                <a:ahLst/>
                <a:cxnLst/>
                <a:rect l="l" t="t" r="r" b="b"/>
                <a:pathLst>
                  <a:path w="187" h="188" extrusionOk="0">
                    <a:moveTo>
                      <a:pt x="187" y="94"/>
                    </a:moveTo>
                    <a:cubicBezTo>
                      <a:pt x="187" y="146"/>
                      <a:pt x="145" y="188"/>
                      <a:pt x="93" y="188"/>
                    </a:cubicBezTo>
                    <a:cubicBezTo>
                      <a:pt x="42" y="188"/>
                      <a:pt x="0" y="146"/>
                      <a:pt x="0" y="94"/>
                    </a:cubicBezTo>
                    <a:cubicBezTo>
                      <a:pt x="0" y="42"/>
                      <a:pt x="42" y="0"/>
                      <a:pt x="93" y="0"/>
                    </a:cubicBezTo>
                    <a:cubicBezTo>
                      <a:pt x="145" y="0"/>
                      <a:pt x="187" y="42"/>
                      <a:pt x="187"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grpSp>
      </p:grpSp>
      <p:grpSp>
        <p:nvGrpSpPr>
          <p:cNvPr id="342" name="Google Shape;342;p34"/>
          <p:cNvGrpSpPr/>
          <p:nvPr/>
        </p:nvGrpSpPr>
        <p:grpSpPr>
          <a:xfrm>
            <a:off x="5513704" y="4540654"/>
            <a:ext cx="2527886" cy="362995"/>
            <a:chOff x="6428104" y="4616854"/>
            <a:chExt cx="2527886" cy="362995"/>
          </a:xfrm>
        </p:grpSpPr>
        <p:sp>
          <p:nvSpPr>
            <p:cNvPr id="343" name="Google Shape;343;p34"/>
            <p:cNvSpPr/>
            <p:nvPr/>
          </p:nvSpPr>
          <p:spPr>
            <a:xfrm rot="10800000">
              <a:off x="8593035" y="4616854"/>
              <a:ext cx="362955" cy="362995"/>
            </a:xfrm>
            <a:custGeom>
              <a:avLst/>
              <a:gdLst/>
              <a:ahLst/>
              <a:cxnLst/>
              <a:rect l="l" t="t" r="r" b="b"/>
              <a:pathLst>
                <a:path w="6420" h="6421" extrusionOk="0">
                  <a:moveTo>
                    <a:pt x="3201" y="0"/>
                  </a:moveTo>
                  <a:lnTo>
                    <a:pt x="3201" y="3202"/>
                  </a:lnTo>
                  <a:lnTo>
                    <a:pt x="0" y="3202"/>
                  </a:lnTo>
                  <a:lnTo>
                    <a:pt x="0" y="3220"/>
                  </a:lnTo>
                  <a:lnTo>
                    <a:pt x="3189" y="3220"/>
                  </a:lnTo>
                  <a:lnTo>
                    <a:pt x="934" y="5475"/>
                  </a:lnTo>
                  <a:lnTo>
                    <a:pt x="946" y="5488"/>
                  </a:lnTo>
                  <a:lnTo>
                    <a:pt x="3201" y="3232"/>
                  </a:lnTo>
                  <a:lnTo>
                    <a:pt x="3201" y="6421"/>
                  </a:lnTo>
                  <a:lnTo>
                    <a:pt x="3218" y="6421"/>
                  </a:lnTo>
                  <a:lnTo>
                    <a:pt x="3218" y="3220"/>
                  </a:lnTo>
                  <a:lnTo>
                    <a:pt x="6420" y="3220"/>
                  </a:lnTo>
                  <a:lnTo>
                    <a:pt x="6420" y="3202"/>
                  </a:lnTo>
                  <a:lnTo>
                    <a:pt x="3230" y="3202"/>
                  </a:lnTo>
                  <a:lnTo>
                    <a:pt x="5486" y="947"/>
                  </a:lnTo>
                  <a:lnTo>
                    <a:pt x="5473" y="935"/>
                  </a:lnTo>
                  <a:lnTo>
                    <a:pt x="3218" y="3190"/>
                  </a:lnTo>
                  <a:lnTo>
                    <a:pt x="3218" y="0"/>
                  </a:lnTo>
                  <a:lnTo>
                    <a:pt x="3201" y="0"/>
                  </a:ln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45000" rIns="90000" bIns="450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344" name="Google Shape;344;p34"/>
            <p:cNvSpPr/>
            <p:nvPr/>
          </p:nvSpPr>
          <p:spPr>
            <a:xfrm rot="10800000">
              <a:off x="8051795" y="4616854"/>
              <a:ext cx="362955" cy="362995"/>
            </a:xfrm>
            <a:custGeom>
              <a:avLst/>
              <a:gdLst/>
              <a:ahLst/>
              <a:cxnLst/>
              <a:rect l="l" t="t" r="r" b="b"/>
              <a:pathLst>
                <a:path w="6420" h="6421" extrusionOk="0">
                  <a:moveTo>
                    <a:pt x="3201" y="0"/>
                  </a:moveTo>
                  <a:lnTo>
                    <a:pt x="3201" y="3202"/>
                  </a:lnTo>
                  <a:lnTo>
                    <a:pt x="0" y="3202"/>
                  </a:lnTo>
                  <a:lnTo>
                    <a:pt x="0" y="3220"/>
                  </a:lnTo>
                  <a:lnTo>
                    <a:pt x="3189" y="3220"/>
                  </a:lnTo>
                  <a:lnTo>
                    <a:pt x="934" y="5475"/>
                  </a:lnTo>
                  <a:lnTo>
                    <a:pt x="946" y="5488"/>
                  </a:lnTo>
                  <a:lnTo>
                    <a:pt x="3201" y="3232"/>
                  </a:lnTo>
                  <a:lnTo>
                    <a:pt x="3201" y="6421"/>
                  </a:lnTo>
                  <a:lnTo>
                    <a:pt x="3218" y="6421"/>
                  </a:lnTo>
                  <a:lnTo>
                    <a:pt x="3218" y="3220"/>
                  </a:lnTo>
                  <a:lnTo>
                    <a:pt x="6420" y="3220"/>
                  </a:lnTo>
                  <a:lnTo>
                    <a:pt x="6420" y="3202"/>
                  </a:lnTo>
                  <a:lnTo>
                    <a:pt x="3230" y="3202"/>
                  </a:lnTo>
                  <a:lnTo>
                    <a:pt x="5486" y="947"/>
                  </a:lnTo>
                  <a:lnTo>
                    <a:pt x="5473" y="935"/>
                  </a:lnTo>
                  <a:lnTo>
                    <a:pt x="3218" y="3190"/>
                  </a:lnTo>
                  <a:lnTo>
                    <a:pt x="3218" y="0"/>
                  </a:lnTo>
                  <a:lnTo>
                    <a:pt x="3201" y="0"/>
                  </a:ln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45000" rIns="90000" bIns="450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345" name="Google Shape;345;p34"/>
            <p:cNvSpPr/>
            <p:nvPr/>
          </p:nvSpPr>
          <p:spPr>
            <a:xfrm rot="10800000">
              <a:off x="7510555" y="4616854"/>
              <a:ext cx="362955" cy="362995"/>
            </a:xfrm>
            <a:custGeom>
              <a:avLst/>
              <a:gdLst/>
              <a:ahLst/>
              <a:cxnLst/>
              <a:rect l="l" t="t" r="r" b="b"/>
              <a:pathLst>
                <a:path w="6420" h="6421" extrusionOk="0">
                  <a:moveTo>
                    <a:pt x="3201" y="0"/>
                  </a:moveTo>
                  <a:lnTo>
                    <a:pt x="3201" y="3202"/>
                  </a:lnTo>
                  <a:lnTo>
                    <a:pt x="0" y="3202"/>
                  </a:lnTo>
                  <a:lnTo>
                    <a:pt x="0" y="3220"/>
                  </a:lnTo>
                  <a:lnTo>
                    <a:pt x="3189" y="3220"/>
                  </a:lnTo>
                  <a:lnTo>
                    <a:pt x="934" y="5475"/>
                  </a:lnTo>
                  <a:lnTo>
                    <a:pt x="946" y="5488"/>
                  </a:lnTo>
                  <a:lnTo>
                    <a:pt x="3201" y="3232"/>
                  </a:lnTo>
                  <a:lnTo>
                    <a:pt x="3201" y="6421"/>
                  </a:lnTo>
                  <a:lnTo>
                    <a:pt x="3218" y="6421"/>
                  </a:lnTo>
                  <a:lnTo>
                    <a:pt x="3218" y="3220"/>
                  </a:lnTo>
                  <a:lnTo>
                    <a:pt x="6420" y="3220"/>
                  </a:lnTo>
                  <a:lnTo>
                    <a:pt x="6420" y="3202"/>
                  </a:lnTo>
                  <a:lnTo>
                    <a:pt x="3230" y="3202"/>
                  </a:lnTo>
                  <a:lnTo>
                    <a:pt x="5486" y="947"/>
                  </a:lnTo>
                  <a:lnTo>
                    <a:pt x="5473" y="935"/>
                  </a:lnTo>
                  <a:lnTo>
                    <a:pt x="3218" y="3190"/>
                  </a:lnTo>
                  <a:lnTo>
                    <a:pt x="3218" y="0"/>
                  </a:lnTo>
                  <a:lnTo>
                    <a:pt x="3201" y="0"/>
                  </a:ln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45000" rIns="90000" bIns="450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346" name="Google Shape;346;p34"/>
            <p:cNvSpPr/>
            <p:nvPr/>
          </p:nvSpPr>
          <p:spPr>
            <a:xfrm rot="10800000">
              <a:off x="6969329" y="4616854"/>
              <a:ext cx="362955" cy="362995"/>
            </a:xfrm>
            <a:custGeom>
              <a:avLst/>
              <a:gdLst/>
              <a:ahLst/>
              <a:cxnLst/>
              <a:rect l="l" t="t" r="r" b="b"/>
              <a:pathLst>
                <a:path w="6420" h="6421" extrusionOk="0">
                  <a:moveTo>
                    <a:pt x="3201" y="0"/>
                  </a:moveTo>
                  <a:lnTo>
                    <a:pt x="3201" y="3202"/>
                  </a:lnTo>
                  <a:lnTo>
                    <a:pt x="0" y="3202"/>
                  </a:lnTo>
                  <a:lnTo>
                    <a:pt x="0" y="3220"/>
                  </a:lnTo>
                  <a:lnTo>
                    <a:pt x="3189" y="3220"/>
                  </a:lnTo>
                  <a:lnTo>
                    <a:pt x="934" y="5475"/>
                  </a:lnTo>
                  <a:lnTo>
                    <a:pt x="946" y="5488"/>
                  </a:lnTo>
                  <a:lnTo>
                    <a:pt x="3201" y="3232"/>
                  </a:lnTo>
                  <a:lnTo>
                    <a:pt x="3201" y="6421"/>
                  </a:lnTo>
                  <a:lnTo>
                    <a:pt x="3218" y="6421"/>
                  </a:lnTo>
                  <a:lnTo>
                    <a:pt x="3218" y="3220"/>
                  </a:lnTo>
                  <a:lnTo>
                    <a:pt x="6420" y="3220"/>
                  </a:lnTo>
                  <a:lnTo>
                    <a:pt x="6420" y="3202"/>
                  </a:lnTo>
                  <a:lnTo>
                    <a:pt x="3230" y="3202"/>
                  </a:lnTo>
                  <a:lnTo>
                    <a:pt x="5486" y="947"/>
                  </a:lnTo>
                  <a:lnTo>
                    <a:pt x="5473" y="935"/>
                  </a:lnTo>
                  <a:lnTo>
                    <a:pt x="3218" y="3190"/>
                  </a:lnTo>
                  <a:lnTo>
                    <a:pt x="3218" y="0"/>
                  </a:lnTo>
                  <a:lnTo>
                    <a:pt x="3201" y="0"/>
                  </a:ln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45000" rIns="90000" bIns="450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347" name="Google Shape;347;p34"/>
            <p:cNvSpPr/>
            <p:nvPr/>
          </p:nvSpPr>
          <p:spPr>
            <a:xfrm rot="10800000">
              <a:off x="6428104" y="4616854"/>
              <a:ext cx="362955" cy="362995"/>
            </a:xfrm>
            <a:custGeom>
              <a:avLst/>
              <a:gdLst/>
              <a:ahLst/>
              <a:cxnLst/>
              <a:rect l="l" t="t" r="r" b="b"/>
              <a:pathLst>
                <a:path w="6420" h="6421" extrusionOk="0">
                  <a:moveTo>
                    <a:pt x="3201" y="0"/>
                  </a:moveTo>
                  <a:lnTo>
                    <a:pt x="3201" y="3202"/>
                  </a:lnTo>
                  <a:lnTo>
                    <a:pt x="0" y="3202"/>
                  </a:lnTo>
                  <a:lnTo>
                    <a:pt x="0" y="3220"/>
                  </a:lnTo>
                  <a:lnTo>
                    <a:pt x="3189" y="3220"/>
                  </a:lnTo>
                  <a:lnTo>
                    <a:pt x="934" y="5475"/>
                  </a:lnTo>
                  <a:lnTo>
                    <a:pt x="946" y="5488"/>
                  </a:lnTo>
                  <a:lnTo>
                    <a:pt x="3201" y="3232"/>
                  </a:lnTo>
                  <a:lnTo>
                    <a:pt x="3201" y="6421"/>
                  </a:lnTo>
                  <a:lnTo>
                    <a:pt x="3218" y="6421"/>
                  </a:lnTo>
                  <a:lnTo>
                    <a:pt x="3218" y="3220"/>
                  </a:lnTo>
                  <a:lnTo>
                    <a:pt x="6420" y="3220"/>
                  </a:lnTo>
                  <a:lnTo>
                    <a:pt x="6420" y="3202"/>
                  </a:lnTo>
                  <a:lnTo>
                    <a:pt x="3230" y="3202"/>
                  </a:lnTo>
                  <a:lnTo>
                    <a:pt x="5486" y="947"/>
                  </a:lnTo>
                  <a:lnTo>
                    <a:pt x="5473" y="935"/>
                  </a:lnTo>
                  <a:lnTo>
                    <a:pt x="3218" y="3190"/>
                  </a:lnTo>
                  <a:lnTo>
                    <a:pt x="3218" y="0"/>
                  </a:lnTo>
                  <a:lnTo>
                    <a:pt x="3201" y="0"/>
                  </a:ln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45000" rIns="90000" bIns="450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gr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Blank" type="blank">
  <p:cSld name="BLANK">
    <p:bg>
      <p:bgPr>
        <a:noFill/>
        <a:effectLst/>
      </p:bgPr>
    </p:bg>
    <p:spTree>
      <p:nvGrpSpPr>
        <p:cNvPr id="1" name="Shape 348"/>
        <p:cNvGrpSpPr/>
        <p:nvPr/>
      </p:nvGrpSpPr>
      <p:grpSpPr>
        <a:xfrm>
          <a:off x="0" y="0"/>
          <a:ext cx="0" cy="0"/>
          <a:chOff x="0" y="0"/>
          <a:chExt cx="0" cy="0"/>
        </a:xfrm>
      </p:grpSpPr>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matchingName="Table of contents">
  <p:cSld name="BLANK_1">
    <p:bg>
      <p:bgPr>
        <a:solidFill>
          <a:schemeClr val="dk2"/>
        </a:solidFill>
        <a:effectLst/>
      </p:bgPr>
    </p:bg>
    <p:spTree>
      <p:nvGrpSpPr>
        <p:cNvPr id="1" name="Shape 349"/>
        <p:cNvGrpSpPr/>
        <p:nvPr/>
      </p:nvGrpSpPr>
      <p:grpSpPr>
        <a:xfrm>
          <a:off x="0" y="0"/>
          <a:ext cx="0" cy="0"/>
          <a:chOff x="0" y="0"/>
          <a:chExt cx="0" cy="0"/>
        </a:xfrm>
      </p:grpSpPr>
      <p:sp>
        <p:nvSpPr>
          <p:cNvPr id="350" name="Google Shape;350;p36"/>
          <p:cNvSpPr txBox="1">
            <a:spLocks noGrp="1"/>
          </p:cNvSpPr>
          <p:nvPr>
            <p:ph type="title"/>
          </p:nvPr>
        </p:nvSpPr>
        <p:spPr>
          <a:xfrm>
            <a:off x="713100" y="542613"/>
            <a:ext cx="7717800" cy="572700"/>
          </a:xfrm>
          <a:prstGeom prst="rect">
            <a:avLst/>
          </a:prstGeom>
          <a:noFill/>
          <a:ln>
            <a:noFill/>
          </a:ln>
        </p:spPr>
        <p:txBody>
          <a:bodyPr spcFirstLastPara="1" wrap="square" lIns="91425" tIns="91425" rIns="91425" bIns="91425" anchor="t" anchorCtr="0">
            <a:noAutofit/>
          </a:bodyPr>
          <a:lstStyle>
            <a:lvl1pPr lvl="0" algn="l">
              <a:lnSpc>
                <a:spcPct val="100000"/>
              </a:lnSpc>
              <a:spcBef>
                <a:spcPts val="0"/>
              </a:spcBef>
              <a:spcAft>
                <a:spcPts val="0"/>
              </a:spcAft>
              <a:buSzPts val="2800"/>
              <a:buNone/>
              <a:defRPr/>
            </a:lvl1pPr>
            <a:lvl2pPr lvl="1" algn="l">
              <a:lnSpc>
                <a:spcPct val="100000"/>
              </a:lnSpc>
              <a:spcBef>
                <a:spcPts val="0"/>
              </a:spcBef>
              <a:spcAft>
                <a:spcPts val="0"/>
              </a:spcAft>
              <a:buSzPts val="2800"/>
              <a:buNone/>
              <a:defRPr/>
            </a:lvl2pPr>
            <a:lvl3pPr lvl="2" algn="l">
              <a:lnSpc>
                <a:spcPct val="100000"/>
              </a:lnSpc>
              <a:spcBef>
                <a:spcPts val="0"/>
              </a:spcBef>
              <a:spcAft>
                <a:spcPts val="0"/>
              </a:spcAft>
              <a:buSzPts val="2800"/>
              <a:buNone/>
              <a:defRPr/>
            </a:lvl3pPr>
            <a:lvl4pPr lvl="3" algn="l">
              <a:lnSpc>
                <a:spcPct val="100000"/>
              </a:lnSpc>
              <a:spcBef>
                <a:spcPts val="0"/>
              </a:spcBef>
              <a:spcAft>
                <a:spcPts val="0"/>
              </a:spcAft>
              <a:buSzPts val="2800"/>
              <a:buNone/>
              <a:defRPr/>
            </a:lvl4pPr>
            <a:lvl5pPr lvl="4" algn="l">
              <a:lnSpc>
                <a:spcPct val="100000"/>
              </a:lnSpc>
              <a:spcBef>
                <a:spcPts val="0"/>
              </a:spcBef>
              <a:spcAft>
                <a:spcPts val="0"/>
              </a:spcAft>
              <a:buSzPts val="2800"/>
              <a:buNone/>
              <a:defRPr/>
            </a:lvl5pPr>
            <a:lvl6pPr lvl="5" algn="l">
              <a:lnSpc>
                <a:spcPct val="100000"/>
              </a:lnSpc>
              <a:spcBef>
                <a:spcPts val="0"/>
              </a:spcBef>
              <a:spcAft>
                <a:spcPts val="0"/>
              </a:spcAft>
              <a:buSzPts val="2800"/>
              <a:buNone/>
              <a:defRPr/>
            </a:lvl6pPr>
            <a:lvl7pPr lvl="6" algn="l">
              <a:lnSpc>
                <a:spcPct val="100000"/>
              </a:lnSpc>
              <a:spcBef>
                <a:spcPts val="0"/>
              </a:spcBef>
              <a:spcAft>
                <a:spcPts val="0"/>
              </a:spcAft>
              <a:buSzPts val="2800"/>
              <a:buNone/>
              <a:defRPr/>
            </a:lvl7pPr>
            <a:lvl8pPr lvl="7" algn="l">
              <a:lnSpc>
                <a:spcPct val="100000"/>
              </a:lnSpc>
              <a:spcBef>
                <a:spcPts val="0"/>
              </a:spcBef>
              <a:spcAft>
                <a:spcPts val="0"/>
              </a:spcAft>
              <a:buSzPts val="2800"/>
              <a:buNone/>
              <a:defRPr/>
            </a:lvl8pPr>
            <a:lvl9pPr lvl="8" algn="l">
              <a:lnSpc>
                <a:spcPct val="100000"/>
              </a:lnSpc>
              <a:spcBef>
                <a:spcPts val="0"/>
              </a:spcBef>
              <a:spcAft>
                <a:spcPts val="0"/>
              </a:spcAft>
              <a:buSzPts val="2800"/>
              <a:buNone/>
              <a:defRPr/>
            </a:lvl9pPr>
          </a:lstStyle>
          <a:p>
            <a:endParaRPr/>
          </a:p>
        </p:txBody>
      </p:sp>
      <p:sp>
        <p:nvSpPr>
          <p:cNvPr id="351" name="Google Shape;351;p36"/>
          <p:cNvSpPr txBox="1">
            <a:spLocks noGrp="1"/>
          </p:cNvSpPr>
          <p:nvPr>
            <p:ph type="title" idx="2"/>
          </p:nvPr>
        </p:nvSpPr>
        <p:spPr>
          <a:xfrm>
            <a:off x="872400" y="1589272"/>
            <a:ext cx="734700" cy="447600"/>
          </a:xfrm>
          <a:prstGeom prst="rect">
            <a:avLst/>
          </a:prstGeom>
          <a:noFill/>
          <a:ln>
            <a:noFill/>
          </a:ln>
        </p:spPr>
        <p:txBody>
          <a:bodyPr spcFirstLastPara="1" wrap="square" lIns="91425" tIns="91425" rIns="91425" bIns="91425" anchor="ctr" anchorCtr="0">
            <a:noAutofit/>
          </a:bodyPr>
          <a:lstStyle>
            <a:lvl1pPr lvl="0" algn="l">
              <a:lnSpc>
                <a:spcPct val="100000"/>
              </a:lnSpc>
              <a:spcBef>
                <a:spcPts val="0"/>
              </a:spcBef>
              <a:spcAft>
                <a:spcPts val="0"/>
              </a:spcAft>
              <a:buSzPts val="3000"/>
              <a:buNone/>
              <a:defRPr>
                <a:solidFill>
                  <a:schemeClr val="accent3"/>
                </a:solidFill>
              </a:defRPr>
            </a:lvl1pPr>
            <a:lvl2pPr lvl="1" algn="l">
              <a:lnSpc>
                <a:spcPct val="100000"/>
              </a:lnSpc>
              <a:spcBef>
                <a:spcPts val="0"/>
              </a:spcBef>
              <a:spcAft>
                <a:spcPts val="0"/>
              </a:spcAft>
              <a:buSzPts val="3000"/>
              <a:buNone/>
              <a:defRPr sz="3000"/>
            </a:lvl2pPr>
            <a:lvl3pPr lvl="2" algn="l">
              <a:lnSpc>
                <a:spcPct val="100000"/>
              </a:lnSpc>
              <a:spcBef>
                <a:spcPts val="0"/>
              </a:spcBef>
              <a:spcAft>
                <a:spcPts val="0"/>
              </a:spcAft>
              <a:buSzPts val="3000"/>
              <a:buNone/>
              <a:defRPr sz="3000"/>
            </a:lvl3pPr>
            <a:lvl4pPr lvl="3" algn="l">
              <a:lnSpc>
                <a:spcPct val="100000"/>
              </a:lnSpc>
              <a:spcBef>
                <a:spcPts val="0"/>
              </a:spcBef>
              <a:spcAft>
                <a:spcPts val="0"/>
              </a:spcAft>
              <a:buSzPts val="3000"/>
              <a:buNone/>
              <a:defRPr sz="3000"/>
            </a:lvl4pPr>
            <a:lvl5pPr lvl="4" algn="l">
              <a:lnSpc>
                <a:spcPct val="100000"/>
              </a:lnSpc>
              <a:spcBef>
                <a:spcPts val="0"/>
              </a:spcBef>
              <a:spcAft>
                <a:spcPts val="0"/>
              </a:spcAft>
              <a:buSzPts val="3000"/>
              <a:buNone/>
              <a:defRPr sz="3000"/>
            </a:lvl5pPr>
            <a:lvl6pPr lvl="5" algn="l">
              <a:lnSpc>
                <a:spcPct val="100000"/>
              </a:lnSpc>
              <a:spcBef>
                <a:spcPts val="0"/>
              </a:spcBef>
              <a:spcAft>
                <a:spcPts val="0"/>
              </a:spcAft>
              <a:buSzPts val="3000"/>
              <a:buNone/>
              <a:defRPr sz="3000"/>
            </a:lvl6pPr>
            <a:lvl7pPr lvl="6" algn="l">
              <a:lnSpc>
                <a:spcPct val="100000"/>
              </a:lnSpc>
              <a:spcBef>
                <a:spcPts val="0"/>
              </a:spcBef>
              <a:spcAft>
                <a:spcPts val="0"/>
              </a:spcAft>
              <a:buSzPts val="3000"/>
              <a:buNone/>
              <a:defRPr sz="3000"/>
            </a:lvl7pPr>
            <a:lvl8pPr lvl="7" algn="l">
              <a:lnSpc>
                <a:spcPct val="100000"/>
              </a:lnSpc>
              <a:spcBef>
                <a:spcPts val="0"/>
              </a:spcBef>
              <a:spcAft>
                <a:spcPts val="0"/>
              </a:spcAft>
              <a:buSzPts val="3000"/>
              <a:buNone/>
              <a:defRPr sz="3000"/>
            </a:lvl8pPr>
            <a:lvl9pPr lvl="8" algn="l">
              <a:lnSpc>
                <a:spcPct val="100000"/>
              </a:lnSpc>
              <a:spcBef>
                <a:spcPts val="0"/>
              </a:spcBef>
              <a:spcAft>
                <a:spcPts val="0"/>
              </a:spcAft>
              <a:buSzPts val="3000"/>
              <a:buNone/>
              <a:defRPr sz="3000"/>
            </a:lvl9pPr>
          </a:lstStyle>
          <a:p>
            <a:endParaRPr/>
          </a:p>
        </p:txBody>
      </p:sp>
      <p:sp>
        <p:nvSpPr>
          <p:cNvPr id="352" name="Google Shape;352;p36"/>
          <p:cNvSpPr txBox="1">
            <a:spLocks noGrp="1"/>
          </p:cNvSpPr>
          <p:nvPr>
            <p:ph type="title" idx="3"/>
          </p:nvPr>
        </p:nvSpPr>
        <p:spPr>
          <a:xfrm>
            <a:off x="872400" y="3135248"/>
            <a:ext cx="734700" cy="447600"/>
          </a:xfrm>
          <a:prstGeom prst="rect">
            <a:avLst/>
          </a:prstGeom>
          <a:noFill/>
          <a:ln>
            <a:noFill/>
          </a:ln>
        </p:spPr>
        <p:txBody>
          <a:bodyPr spcFirstLastPara="1" wrap="square" lIns="91425" tIns="91425" rIns="91425" bIns="91425" anchor="ctr" anchorCtr="0">
            <a:noAutofit/>
          </a:bodyPr>
          <a:lstStyle>
            <a:lvl1pPr lvl="0" algn="l">
              <a:lnSpc>
                <a:spcPct val="100000"/>
              </a:lnSpc>
              <a:spcBef>
                <a:spcPts val="0"/>
              </a:spcBef>
              <a:spcAft>
                <a:spcPts val="0"/>
              </a:spcAft>
              <a:buSzPts val="3000"/>
              <a:buNone/>
              <a:defRPr>
                <a:solidFill>
                  <a:schemeClr val="accent3"/>
                </a:solidFill>
              </a:defRPr>
            </a:lvl1pPr>
            <a:lvl2pPr lvl="1" algn="l">
              <a:lnSpc>
                <a:spcPct val="100000"/>
              </a:lnSpc>
              <a:spcBef>
                <a:spcPts val="0"/>
              </a:spcBef>
              <a:spcAft>
                <a:spcPts val="0"/>
              </a:spcAft>
              <a:buSzPts val="3000"/>
              <a:buNone/>
              <a:defRPr sz="3000"/>
            </a:lvl2pPr>
            <a:lvl3pPr lvl="2" algn="l">
              <a:lnSpc>
                <a:spcPct val="100000"/>
              </a:lnSpc>
              <a:spcBef>
                <a:spcPts val="0"/>
              </a:spcBef>
              <a:spcAft>
                <a:spcPts val="0"/>
              </a:spcAft>
              <a:buSzPts val="3000"/>
              <a:buNone/>
              <a:defRPr sz="3000"/>
            </a:lvl3pPr>
            <a:lvl4pPr lvl="3" algn="l">
              <a:lnSpc>
                <a:spcPct val="100000"/>
              </a:lnSpc>
              <a:spcBef>
                <a:spcPts val="0"/>
              </a:spcBef>
              <a:spcAft>
                <a:spcPts val="0"/>
              </a:spcAft>
              <a:buSzPts val="3000"/>
              <a:buNone/>
              <a:defRPr sz="3000"/>
            </a:lvl4pPr>
            <a:lvl5pPr lvl="4" algn="l">
              <a:lnSpc>
                <a:spcPct val="100000"/>
              </a:lnSpc>
              <a:spcBef>
                <a:spcPts val="0"/>
              </a:spcBef>
              <a:spcAft>
                <a:spcPts val="0"/>
              </a:spcAft>
              <a:buSzPts val="3000"/>
              <a:buNone/>
              <a:defRPr sz="3000"/>
            </a:lvl5pPr>
            <a:lvl6pPr lvl="5" algn="l">
              <a:lnSpc>
                <a:spcPct val="100000"/>
              </a:lnSpc>
              <a:spcBef>
                <a:spcPts val="0"/>
              </a:spcBef>
              <a:spcAft>
                <a:spcPts val="0"/>
              </a:spcAft>
              <a:buSzPts val="3000"/>
              <a:buNone/>
              <a:defRPr sz="3000"/>
            </a:lvl6pPr>
            <a:lvl7pPr lvl="6" algn="l">
              <a:lnSpc>
                <a:spcPct val="100000"/>
              </a:lnSpc>
              <a:spcBef>
                <a:spcPts val="0"/>
              </a:spcBef>
              <a:spcAft>
                <a:spcPts val="0"/>
              </a:spcAft>
              <a:buSzPts val="3000"/>
              <a:buNone/>
              <a:defRPr sz="3000"/>
            </a:lvl7pPr>
            <a:lvl8pPr lvl="7" algn="l">
              <a:lnSpc>
                <a:spcPct val="100000"/>
              </a:lnSpc>
              <a:spcBef>
                <a:spcPts val="0"/>
              </a:spcBef>
              <a:spcAft>
                <a:spcPts val="0"/>
              </a:spcAft>
              <a:buSzPts val="3000"/>
              <a:buNone/>
              <a:defRPr sz="3000"/>
            </a:lvl8pPr>
            <a:lvl9pPr lvl="8" algn="l">
              <a:lnSpc>
                <a:spcPct val="100000"/>
              </a:lnSpc>
              <a:spcBef>
                <a:spcPts val="0"/>
              </a:spcBef>
              <a:spcAft>
                <a:spcPts val="0"/>
              </a:spcAft>
              <a:buSzPts val="3000"/>
              <a:buNone/>
              <a:defRPr sz="3000"/>
            </a:lvl9pPr>
          </a:lstStyle>
          <a:p>
            <a:endParaRPr/>
          </a:p>
        </p:txBody>
      </p:sp>
      <p:sp>
        <p:nvSpPr>
          <p:cNvPr id="353" name="Google Shape;353;p36"/>
          <p:cNvSpPr txBox="1">
            <a:spLocks noGrp="1"/>
          </p:cNvSpPr>
          <p:nvPr>
            <p:ph type="title" idx="4"/>
          </p:nvPr>
        </p:nvSpPr>
        <p:spPr>
          <a:xfrm>
            <a:off x="3419271" y="1589272"/>
            <a:ext cx="734700" cy="447600"/>
          </a:xfrm>
          <a:prstGeom prst="rect">
            <a:avLst/>
          </a:prstGeom>
          <a:noFill/>
          <a:ln>
            <a:noFill/>
          </a:ln>
        </p:spPr>
        <p:txBody>
          <a:bodyPr spcFirstLastPara="1" wrap="square" lIns="91425" tIns="91425" rIns="91425" bIns="91425" anchor="ctr" anchorCtr="0">
            <a:noAutofit/>
          </a:bodyPr>
          <a:lstStyle>
            <a:lvl1pPr lvl="0" algn="l">
              <a:lnSpc>
                <a:spcPct val="100000"/>
              </a:lnSpc>
              <a:spcBef>
                <a:spcPts val="0"/>
              </a:spcBef>
              <a:spcAft>
                <a:spcPts val="0"/>
              </a:spcAft>
              <a:buSzPts val="3000"/>
              <a:buNone/>
              <a:defRPr>
                <a:solidFill>
                  <a:schemeClr val="accent3"/>
                </a:solidFill>
              </a:defRPr>
            </a:lvl1pPr>
            <a:lvl2pPr lvl="1" algn="l">
              <a:lnSpc>
                <a:spcPct val="100000"/>
              </a:lnSpc>
              <a:spcBef>
                <a:spcPts val="0"/>
              </a:spcBef>
              <a:spcAft>
                <a:spcPts val="0"/>
              </a:spcAft>
              <a:buSzPts val="3000"/>
              <a:buNone/>
              <a:defRPr sz="3000"/>
            </a:lvl2pPr>
            <a:lvl3pPr lvl="2" algn="l">
              <a:lnSpc>
                <a:spcPct val="100000"/>
              </a:lnSpc>
              <a:spcBef>
                <a:spcPts val="0"/>
              </a:spcBef>
              <a:spcAft>
                <a:spcPts val="0"/>
              </a:spcAft>
              <a:buSzPts val="3000"/>
              <a:buNone/>
              <a:defRPr sz="3000"/>
            </a:lvl3pPr>
            <a:lvl4pPr lvl="3" algn="l">
              <a:lnSpc>
                <a:spcPct val="100000"/>
              </a:lnSpc>
              <a:spcBef>
                <a:spcPts val="0"/>
              </a:spcBef>
              <a:spcAft>
                <a:spcPts val="0"/>
              </a:spcAft>
              <a:buSzPts val="3000"/>
              <a:buNone/>
              <a:defRPr sz="3000"/>
            </a:lvl4pPr>
            <a:lvl5pPr lvl="4" algn="l">
              <a:lnSpc>
                <a:spcPct val="100000"/>
              </a:lnSpc>
              <a:spcBef>
                <a:spcPts val="0"/>
              </a:spcBef>
              <a:spcAft>
                <a:spcPts val="0"/>
              </a:spcAft>
              <a:buSzPts val="3000"/>
              <a:buNone/>
              <a:defRPr sz="3000"/>
            </a:lvl5pPr>
            <a:lvl6pPr lvl="5" algn="l">
              <a:lnSpc>
                <a:spcPct val="100000"/>
              </a:lnSpc>
              <a:spcBef>
                <a:spcPts val="0"/>
              </a:spcBef>
              <a:spcAft>
                <a:spcPts val="0"/>
              </a:spcAft>
              <a:buSzPts val="3000"/>
              <a:buNone/>
              <a:defRPr sz="3000"/>
            </a:lvl6pPr>
            <a:lvl7pPr lvl="6" algn="l">
              <a:lnSpc>
                <a:spcPct val="100000"/>
              </a:lnSpc>
              <a:spcBef>
                <a:spcPts val="0"/>
              </a:spcBef>
              <a:spcAft>
                <a:spcPts val="0"/>
              </a:spcAft>
              <a:buSzPts val="3000"/>
              <a:buNone/>
              <a:defRPr sz="3000"/>
            </a:lvl7pPr>
            <a:lvl8pPr lvl="7" algn="l">
              <a:lnSpc>
                <a:spcPct val="100000"/>
              </a:lnSpc>
              <a:spcBef>
                <a:spcPts val="0"/>
              </a:spcBef>
              <a:spcAft>
                <a:spcPts val="0"/>
              </a:spcAft>
              <a:buSzPts val="3000"/>
              <a:buNone/>
              <a:defRPr sz="3000"/>
            </a:lvl8pPr>
            <a:lvl9pPr lvl="8" algn="l">
              <a:lnSpc>
                <a:spcPct val="100000"/>
              </a:lnSpc>
              <a:spcBef>
                <a:spcPts val="0"/>
              </a:spcBef>
              <a:spcAft>
                <a:spcPts val="0"/>
              </a:spcAft>
              <a:buSzPts val="3000"/>
              <a:buNone/>
              <a:defRPr sz="3000"/>
            </a:lvl9pPr>
          </a:lstStyle>
          <a:p>
            <a:endParaRPr/>
          </a:p>
        </p:txBody>
      </p:sp>
      <p:sp>
        <p:nvSpPr>
          <p:cNvPr id="354" name="Google Shape;354;p36"/>
          <p:cNvSpPr txBox="1">
            <a:spLocks noGrp="1"/>
          </p:cNvSpPr>
          <p:nvPr>
            <p:ph type="title" idx="5"/>
          </p:nvPr>
        </p:nvSpPr>
        <p:spPr>
          <a:xfrm>
            <a:off x="3419271" y="3135248"/>
            <a:ext cx="734700" cy="447600"/>
          </a:xfrm>
          <a:prstGeom prst="rect">
            <a:avLst/>
          </a:prstGeom>
          <a:noFill/>
          <a:ln>
            <a:noFill/>
          </a:ln>
        </p:spPr>
        <p:txBody>
          <a:bodyPr spcFirstLastPara="1" wrap="square" lIns="91425" tIns="91425" rIns="91425" bIns="91425" anchor="ctr" anchorCtr="0">
            <a:noAutofit/>
          </a:bodyPr>
          <a:lstStyle>
            <a:lvl1pPr lvl="0" algn="l">
              <a:lnSpc>
                <a:spcPct val="100000"/>
              </a:lnSpc>
              <a:spcBef>
                <a:spcPts val="0"/>
              </a:spcBef>
              <a:spcAft>
                <a:spcPts val="0"/>
              </a:spcAft>
              <a:buSzPts val="3000"/>
              <a:buNone/>
              <a:defRPr>
                <a:solidFill>
                  <a:schemeClr val="accent3"/>
                </a:solidFill>
              </a:defRPr>
            </a:lvl1pPr>
            <a:lvl2pPr lvl="1" algn="l">
              <a:lnSpc>
                <a:spcPct val="100000"/>
              </a:lnSpc>
              <a:spcBef>
                <a:spcPts val="0"/>
              </a:spcBef>
              <a:spcAft>
                <a:spcPts val="0"/>
              </a:spcAft>
              <a:buSzPts val="3000"/>
              <a:buNone/>
              <a:defRPr sz="3000"/>
            </a:lvl2pPr>
            <a:lvl3pPr lvl="2" algn="l">
              <a:lnSpc>
                <a:spcPct val="100000"/>
              </a:lnSpc>
              <a:spcBef>
                <a:spcPts val="0"/>
              </a:spcBef>
              <a:spcAft>
                <a:spcPts val="0"/>
              </a:spcAft>
              <a:buSzPts val="3000"/>
              <a:buNone/>
              <a:defRPr sz="3000"/>
            </a:lvl3pPr>
            <a:lvl4pPr lvl="3" algn="l">
              <a:lnSpc>
                <a:spcPct val="100000"/>
              </a:lnSpc>
              <a:spcBef>
                <a:spcPts val="0"/>
              </a:spcBef>
              <a:spcAft>
                <a:spcPts val="0"/>
              </a:spcAft>
              <a:buSzPts val="3000"/>
              <a:buNone/>
              <a:defRPr sz="3000"/>
            </a:lvl4pPr>
            <a:lvl5pPr lvl="4" algn="l">
              <a:lnSpc>
                <a:spcPct val="100000"/>
              </a:lnSpc>
              <a:spcBef>
                <a:spcPts val="0"/>
              </a:spcBef>
              <a:spcAft>
                <a:spcPts val="0"/>
              </a:spcAft>
              <a:buSzPts val="3000"/>
              <a:buNone/>
              <a:defRPr sz="3000"/>
            </a:lvl5pPr>
            <a:lvl6pPr lvl="5" algn="l">
              <a:lnSpc>
                <a:spcPct val="100000"/>
              </a:lnSpc>
              <a:spcBef>
                <a:spcPts val="0"/>
              </a:spcBef>
              <a:spcAft>
                <a:spcPts val="0"/>
              </a:spcAft>
              <a:buSzPts val="3000"/>
              <a:buNone/>
              <a:defRPr sz="3000"/>
            </a:lvl6pPr>
            <a:lvl7pPr lvl="6" algn="l">
              <a:lnSpc>
                <a:spcPct val="100000"/>
              </a:lnSpc>
              <a:spcBef>
                <a:spcPts val="0"/>
              </a:spcBef>
              <a:spcAft>
                <a:spcPts val="0"/>
              </a:spcAft>
              <a:buSzPts val="3000"/>
              <a:buNone/>
              <a:defRPr sz="3000"/>
            </a:lvl7pPr>
            <a:lvl8pPr lvl="7" algn="l">
              <a:lnSpc>
                <a:spcPct val="100000"/>
              </a:lnSpc>
              <a:spcBef>
                <a:spcPts val="0"/>
              </a:spcBef>
              <a:spcAft>
                <a:spcPts val="0"/>
              </a:spcAft>
              <a:buSzPts val="3000"/>
              <a:buNone/>
              <a:defRPr sz="3000"/>
            </a:lvl8pPr>
            <a:lvl9pPr lvl="8" algn="l">
              <a:lnSpc>
                <a:spcPct val="100000"/>
              </a:lnSpc>
              <a:spcBef>
                <a:spcPts val="0"/>
              </a:spcBef>
              <a:spcAft>
                <a:spcPts val="0"/>
              </a:spcAft>
              <a:buSzPts val="3000"/>
              <a:buNone/>
              <a:defRPr sz="3000"/>
            </a:lvl9pPr>
          </a:lstStyle>
          <a:p>
            <a:endParaRPr/>
          </a:p>
        </p:txBody>
      </p:sp>
      <p:sp>
        <p:nvSpPr>
          <p:cNvPr id="355" name="Google Shape;355;p36"/>
          <p:cNvSpPr txBox="1">
            <a:spLocks noGrp="1"/>
          </p:cNvSpPr>
          <p:nvPr>
            <p:ph type="title" idx="6"/>
          </p:nvPr>
        </p:nvSpPr>
        <p:spPr>
          <a:xfrm>
            <a:off x="5966149" y="1589272"/>
            <a:ext cx="734700" cy="447600"/>
          </a:xfrm>
          <a:prstGeom prst="rect">
            <a:avLst/>
          </a:prstGeom>
          <a:noFill/>
          <a:ln>
            <a:noFill/>
          </a:ln>
        </p:spPr>
        <p:txBody>
          <a:bodyPr spcFirstLastPara="1" wrap="square" lIns="91425" tIns="91425" rIns="91425" bIns="91425" anchor="ctr" anchorCtr="0">
            <a:noAutofit/>
          </a:bodyPr>
          <a:lstStyle>
            <a:lvl1pPr lvl="0" algn="l">
              <a:lnSpc>
                <a:spcPct val="100000"/>
              </a:lnSpc>
              <a:spcBef>
                <a:spcPts val="0"/>
              </a:spcBef>
              <a:spcAft>
                <a:spcPts val="0"/>
              </a:spcAft>
              <a:buSzPts val="3000"/>
              <a:buNone/>
              <a:defRPr>
                <a:solidFill>
                  <a:schemeClr val="accent3"/>
                </a:solidFill>
              </a:defRPr>
            </a:lvl1pPr>
            <a:lvl2pPr lvl="1" algn="l">
              <a:lnSpc>
                <a:spcPct val="100000"/>
              </a:lnSpc>
              <a:spcBef>
                <a:spcPts val="0"/>
              </a:spcBef>
              <a:spcAft>
                <a:spcPts val="0"/>
              </a:spcAft>
              <a:buSzPts val="3000"/>
              <a:buNone/>
              <a:defRPr sz="3000"/>
            </a:lvl2pPr>
            <a:lvl3pPr lvl="2" algn="l">
              <a:lnSpc>
                <a:spcPct val="100000"/>
              </a:lnSpc>
              <a:spcBef>
                <a:spcPts val="0"/>
              </a:spcBef>
              <a:spcAft>
                <a:spcPts val="0"/>
              </a:spcAft>
              <a:buSzPts val="3000"/>
              <a:buNone/>
              <a:defRPr sz="3000"/>
            </a:lvl3pPr>
            <a:lvl4pPr lvl="3" algn="l">
              <a:lnSpc>
                <a:spcPct val="100000"/>
              </a:lnSpc>
              <a:spcBef>
                <a:spcPts val="0"/>
              </a:spcBef>
              <a:spcAft>
                <a:spcPts val="0"/>
              </a:spcAft>
              <a:buSzPts val="3000"/>
              <a:buNone/>
              <a:defRPr sz="3000"/>
            </a:lvl4pPr>
            <a:lvl5pPr lvl="4" algn="l">
              <a:lnSpc>
                <a:spcPct val="100000"/>
              </a:lnSpc>
              <a:spcBef>
                <a:spcPts val="0"/>
              </a:spcBef>
              <a:spcAft>
                <a:spcPts val="0"/>
              </a:spcAft>
              <a:buSzPts val="3000"/>
              <a:buNone/>
              <a:defRPr sz="3000"/>
            </a:lvl5pPr>
            <a:lvl6pPr lvl="5" algn="l">
              <a:lnSpc>
                <a:spcPct val="100000"/>
              </a:lnSpc>
              <a:spcBef>
                <a:spcPts val="0"/>
              </a:spcBef>
              <a:spcAft>
                <a:spcPts val="0"/>
              </a:spcAft>
              <a:buSzPts val="3000"/>
              <a:buNone/>
              <a:defRPr sz="3000"/>
            </a:lvl6pPr>
            <a:lvl7pPr lvl="6" algn="l">
              <a:lnSpc>
                <a:spcPct val="100000"/>
              </a:lnSpc>
              <a:spcBef>
                <a:spcPts val="0"/>
              </a:spcBef>
              <a:spcAft>
                <a:spcPts val="0"/>
              </a:spcAft>
              <a:buSzPts val="3000"/>
              <a:buNone/>
              <a:defRPr sz="3000"/>
            </a:lvl7pPr>
            <a:lvl8pPr lvl="7" algn="l">
              <a:lnSpc>
                <a:spcPct val="100000"/>
              </a:lnSpc>
              <a:spcBef>
                <a:spcPts val="0"/>
              </a:spcBef>
              <a:spcAft>
                <a:spcPts val="0"/>
              </a:spcAft>
              <a:buSzPts val="3000"/>
              <a:buNone/>
              <a:defRPr sz="3000"/>
            </a:lvl8pPr>
            <a:lvl9pPr lvl="8" algn="l">
              <a:lnSpc>
                <a:spcPct val="100000"/>
              </a:lnSpc>
              <a:spcBef>
                <a:spcPts val="0"/>
              </a:spcBef>
              <a:spcAft>
                <a:spcPts val="0"/>
              </a:spcAft>
              <a:buSzPts val="3000"/>
              <a:buNone/>
              <a:defRPr sz="3000"/>
            </a:lvl9pPr>
          </a:lstStyle>
          <a:p>
            <a:endParaRPr/>
          </a:p>
        </p:txBody>
      </p:sp>
      <p:sp>
        <p:nvSpPr>
          <p:cNvPr id="356" name="Google Shape;356;p36"/>
          <p:cNvSpPr txBox="1">
            <a:spLocks noGrp="1"/>
          </p:cNvSpPr>
          <p:nvPr>
            <p:ph type="title" idx="7"/>
          </p:nvPr>
        </p:nvSpPr>
        <p:spPr>
          <a:xfrm>
            <a:off x="5966149" y="3135248"/>
            <a:ext cx="734700" cy="447600"/>
          </a:xfrm>
          <a:prstGeom prst="rect">
            <a:avLst/>
          </a:prstGeom>
          <a:noFill/>
          <a:ln>
            <a:noFill/>
          </a:ln>
        </p:spPr>
        <p:txBody>
          <a:bodyPr spcFirstLastPara="1" wrap="square" lIns="91425" tIns="91425" rIns="91425" bIns="91425" anchor="ctr" anchorCtr="0">
            <a:noAutofit/>
          </a:bodyPr>
          <a:lstStyle>
            <a:lvl1pPr lvl="0" algn="l">
              <a:lnSpc>
                <a:spcPct val="100000"/>
              </a:lnSpc>
              <a:spcBef>
                <a:spcPts val="0"/>
              </a:spcBef>
              <a:spcAft>
                <a:spcPts val="0"/>
              </a:spcAft>
              <a:buSzPts val="3000"/>
              <a:buNone/>
              <a:defRPr>
                <a:solidFill>
                  <a:schemeClr val="accent3"/>
                </a:solidFill>
              </a:defRPr>
            </a:lvl1pPr>
            <a:lvl2pPr lvl="1" algn="l">
              <a:lnSpc>
                <a:spcPct val="100000"/>
              </a:lnSpc>
              <a:spcBef>
                <a:spcPts val="0"/>
              </a:spcBef>
              <a:spcAft>
                <a:spcPts val="0"/>
              </a:spcAft>
              <a:buSzPts val="3000"/>
              <a:buNone/>
              <a:defRPr sz="3000"/>
            </a:lvl2pPr>
            <a:lvl3pPr lvl="2" algn="l">
              <a:lnSpc>
                <a:spcPct val="100000"/>
              </a:lnSpc>
              <a:spcBef>
                <a:spcPts val="0"/>
              </a:spcBef>
              <a:spcAft>
                <a:spcPts val="0"/>
              </a:spcAft>
              <a:buSzPts val="3000"/>
              <a:buNone/>
              <a:defRPr sz="3000"/>
            </a:lvl3pPr>
            <a:lvl4pPr lvl="3" algn="l">
              <a:lnSpc>
                <a:spcPct val="100000"/>
              </a:lnSpc>
              <a:spcBef>
                <a:spcPts val="0"/>
              </a:spcBef>
              <a:spcAft>
                <a:spcPts val="0"/>
              </a:spcAft>
              <a:buSzPts val="3000"/>
              <a:buNone/>
              <a:defRPr sz="3000"/>
            </a:lvl4pPr>
            <a:lvl5pPr lvl="4" algn="l">
              <a:lnSpc>
                <a:spcPct val="100000"/>
              </a:lnSpc>
              <a:spcBef>
                <a:spcPts val="0"/>
              </a:spcBef>
              <a:spcAft>
                <a:spcPts val="0"/>
              </a:spcAft>
              <a:buSzPts val="3000"/>
              <a:buNone/>
              <a:defRPr sz="3000"/>
            </a:lvl5pPr>
            <a:lvl6pPr lvl="5" algn="l">
              <a:lnSpc>
                <a:spcPct val="100000"/>
              </a:lnSpc>
              <a:spcBef>
                <a:spcPts val="0"/>
              </a:spcBef>
              <a:spcAft>
                <a:spcPts val="0"/>
              </a:spcAft>
              <a:buSzPts val="3000"/>
              <a:buNone/>
              <a:defRPr sz="3000"/>
            </a:lvl6pPr>
            <a:lvl7pPr lvl="6" algn="l">
              <a:lnSpc>
                <a:spcPct val="100000"/>
              </a:lnSpc>
              <a:spcBef>
                <a:spcPts val="0"/>
              </a:spcBef>
              <a:spcAft>
                <a:spcPts val="0"/>
              </a:spcAft>
              <a:buSzPts val="3000"/>
              <a:buNone/>
              <a:defRPr sz="3000"/>
            </a:lvl7pPr>
            <a:lvl8pPr lvl="7" algn="l">
              <a:lnSpc>
                <a:spcPct val="100000"/>
              </a:lnSpc>
              <a:spcBef>
                <a:spcPts val="0"/>
              </a:spcBef>
              <a:spcAft>
                <a:spcPts val="0"/>
              </a:spcAft>
              <a:buSzPts val="3000"/>
              <a:buNone/>
              <a:defRPr sz="3000"/>
            </a:lvl8pPr>
            <a:lvl9pPr lvl="8" algn="l">
              <a:lnSpc>
                <a:spcPct val="100000"/>
              </a:lnSpc>
              <a:spcBef>
                <a:spcPts val="0"/>
              </a:spcBef>
              <a:spcAft>
                <a:spcPts val="0"/>
              </a:spcAft>
              <a:buSzPts val="3000"/>
              <a:buNone/>
              <a:defRPr sz="3000"/>
            </a:lvl9pPr>
          </a:lstStyle>
          <a:p>
            <a:endParaRPr/>
          </a:p>
        </p:txBody>
      </p:sp>
      <p:sp>
        <p:nvSpPr>
          <p:cNvPr id="357" name="Google Shape;357;p36"/>
          <p:cNvSpPr txBox="1">
            <a:spLocks noGrp="1"/>
          </p:cNvSpPr>
          <p:nvPr>
            <p:ph type="subTitle" idx="1"/>
          </p:nvPr>
        </p:nvSpPr>
        <p:spPr>
          <a:xfrm>
            <a:off x="872400" y="2075367"/>
            <a:ext cx="2305500" cy="484800"/>
          </a:xfrm>
          <a:prstGeom prst="rect">
            <a:avLst/>
          </a:prstGeom>
          <a:noFill/>
          <a:ln>
            <a:noFill/>
          </a:ln>
        </p:spPr>
        <p:txBody>
          <a:bodyPr spcFirstLastPara="1" wrap="square" lIns="91425" tIns="91425" rIns="91425" bIns="91425" anchor="b" anchorCtr="0">
            <a:noAutofit/>
          </a:bodyPr>
          <a:lstStyle>
            <a:lvl1pPr lvl="0" algn="l">
              <a:lnSpc>
                <a:spcPct val="100000"/>
              </a:lnSpc>
              <a:spcBef>
                <a:spcPts val="0"/>
              </a:spcBef>
              <a:spcAft>
                <a:spcPts val="0"/>
              </a:spcAft>
              <a:buClr>
                <a:schemeClr val="dk1"/>
              </a:buClr>
              <a:buSzPts val="2400"/>
              <a:buNone/>
              <a:defRPr sz="2000" b="1">
                <a:solidFill>
                  <a:schemeClr val="dk1"/>
                </a:solidFill>
                <a:latin typeface="Merriweather"/>
                <a:ea typeface="Merriweather"/>
                <a:cs typeface="Merriweather"/>
                <a:sym typeface="Merriweather"/>
              </a:defRPr>
            </a:lvl1pPr>
            <a:lvl2pPr lvl="1" algn="l">
              <a:lnSpc>
                <a:spcPct val="100000"/>
              </a:lnSpc>
              <a:spcBef>
                <a:spcPts val="0"/>
              </a:spcBef>
              <a:spcAft>
                <a:spcPts val="0"/>
              </a:spcAft>
              <a:buClr>
                <a:schemeClr val="dk1"/>
              </a:buClr>
              <a:buSzPts val="2400"/>
              <a:buNone/>
              <a:defRPr sz="2400">
                <a:solidFill>
                  <a:schemeClr val="dk1"/>
                </a:solidFill>
              </a:defRPr>
            </a:lvl2pPr>
            <a:lvl3pPr lvl="2" algn="l">
              <a:lnSpc>
                <a:spcPct val="100000"/>
              </a:lnSpc>
              <a:spcBef>
                <a:spcPts val="0"/>
              </a:spcBef>
              <a:spcAft>
                <a:spcPts val="0"/>
              </a:spcAft>
              <a:buClr>
                <a:schemeClr val="dk1"/>
              </a:buClr>
              <a:buSzPts val="2400"/>
              <a:buNone/>
              <a:defRPr sz="2400">
                <a:solidFill>
                  <a:schemeClr val="dk1"/>
                </a:solidFill>
              </a:defRPr>
            </a:lvl3pPr>
            <a:lvl4pPr lvl="3" algn="l">
              <a:lnSpc>
                <a:spcPct val="100000"/>
              </a:lnSpc>
              <a:spcBef>
                <a:spcPts val="0"/>
              </a:spcBef>
              <a:spcAft>
                <a:spcPts val="0"/>
              </a:spcAft>
              <a:buClr>
                <a:schemeClr val="dk1"/>
              </a:buClr>
              <a:buSzPts val="2400"/>
              <a:buNone/>
              <a:defRPr sz="2400">
                <a:solidFill>
                  <a:schemeClr val="dk1"/>
                </a:solidFill>
              </a:defRPr>
            </a:lvl4pPr>
            <a:lvl5pPr lvl="4" algn="l">
              <a:lnSpc>
                <a:spcPct val="100000"/>
              </a:lnSpc>
              <a:spcBef>
                <a:spcPts val="0"/>
              </a:spcBef>
              <a:spcAft>
                <a:spcPts val="0"/>
              </a:spcAft>
              <a:buClr>
                <a:schemeClr val="dk1"/>
              </a:buClr>
              <a:buSzPts val="2400"/>
              <a:buNone/>
              <a:defRPr sz="2400">
                <a:solidFill>
                  <a:schemeClr val="dk1"/>
                </a:solidFill>
              </a:defRPr>
            </a:lvl5pPr>
            <a:lvl6pPr lvl="5" algn="l">
              <a:lnSpc>
                <a:spcPct val="100000"/>
              </a:lnSpc>
              <a:spcBef>
                <a:spcPts val="0"/>
              </a:spcBef>
              <a:spcAft>
                <a:spcPts val="0"/>
              </a:spcAft>
              <a:buClr>
                <a:schemeClr val="dk1"/>
              </a:buClr>
              <a:buSzPts val="2400"/>
              <a:buNone/>
              <a:defRPr sz="2400">
                <a:solidFill>
                  <a:schemeClr val="dk1"/>
                </a:solidFill>
              </a:defRPr>
            </a:lvl6pPr>
            <a:lvl7pPr lvl="6" algn="l">
              <a:lnSpc>
                <a:spcPct val="100000"/>
              </a:lnSpc>
              <a:spcBef>
                <a:spcPts val="0"/>
              </a:spcBef>
              <a:spcAft>
                <a:spcPts val="0"/>
              </a:spcAft>
              <a:buClr>
                <a:schemeClr val="dk1"/>
              </a:buClr>
              <a:buSzPts val="2400"/>
              <a:buNone/>
              <a:defRPr sz="2400">
                <a:solidFill>
                  <a:schemeClr val="dk1"/>
                </a:solidFill>
              </a:defRPr>
            </a:lvl7pPr>
            <a:lvl8pPr lvl="7" algn="l">
              <a:lnSpc>
                <a:spcPct val="100000"/>
              </a:lnSpc>
              <a:spcBef>
                <a:spcPts val="0"/>
              </a:spcBef>
              <a:spcAft>
                <a:spcPts val="0"/>
              </a:spcAft>
              <a:buClr>
                <a:schemeClr val="dk1"/>
              </a:buClr>
              <a:buSzPts val="2400"/>
              <a:buNone/>
              <a:defRPr sz="2400">
                <a:solidFill>
                  <a:schemeClr val="dk1"/>
                </a:solidFill>
              </a:defRPr>
            </a:lvl8pPr>
            <a:lvl9pPr lvl="8" algn="l">
              <a:lnSpc>
                <a:spcPct val="100000"/>
              </a:lnSpc>
              <a:spcBef>
                <a:spcPts val="0"/>
              </a:spcBef>
              <a:spcAft>
                <a:spcPts val="0"/>
              </a:spcAft>
              <a:buClr>
                <a:schemeClr val="dk1"/>
              </a:buClr>
              <a:buSzPts val="2400"/>
              <a:buNone/>
              <a:defRPr sz="2400">
                <a:solidFill>
                  <a:schemeClr val="dk1"/>
                </a:solidFill>
              </a:defRPr>
            </a:lvl9pPr>
          </a:lstStyle>
          <a:p>
            <a:endParaRPr/>
          </a:p>
        </p:txBody>
      </p:sp>
      <p:sp>
        <p:nvSpPr>
          <p:cNvPr id="358" name="Google Shape;358;p36"/>
          <p:cNvSpPr txBox="1">
            <a:spLocks noGrp="1"/>
          </p:cNvSpPr>
          <p:nvPr>
            <p:ph type="subTitle" idx="8"/>
          </p:nvPr>
        </p:nvSpPr>
        <p:spPr>
          <a:xfrm>
            <a:off x="3419271" y="2075367"/>
            <a:ext cx="2305500" cy="484800"/>
          </a:xfrm>
          <a:prstGeom prst="rect">
            <a:avLst/>
          </a:prstGeom>
          <a:noFill/>
          <a:ln>
            <a:noFill/>
          </a:ln>
        </p:spPr>
        <p:txBody>
          <a:bodyPr spcFirstLastPara="1" wrap="square" lIns="91425" tIns="91425" rIns="91425" bIns="91425" anchor="b" anchorCtr="0">
            <a:noAutofit/>
          </a:bodyPr>
          <a:lstStyle>
            <a:lvl1pPr lvl="0" algn="l">
              <a:lnSpc>
                <a:spcPct val="100000"/>
              </a:lnSpc>
              <a:spcBef>
                <a:spcPts val="0"/>
              </a:spcBef>
              <a:spcAft>
                <a:spcPts val="0"/>
              </a:spcAft>
              <a:buClr>
                <a:schemeClr val="dk1"/>
              </a:buClr>
              <a:buSzPts val="2400"/>
              <a:buNone/>
              <a:defRPr sz="2000" b="1">
                <a:solidFill>
                  <a:schemeClr val="dk1"/>
                </a:solidFill>
                <a:latin typeface="Merriweather"/>
                <a:ea typeface="Merriweather"/>
                <a:cs typeface="Merriweather"/>
                <a:sym typeface="Merriweather"/>
              </a:defRPr>
            </a:lvl1pPr>
            <a:lvl2pPr lvl="1" algn="l">
              <a:lnSpc>
                <a:spcPct val="100000"/>
              </a:lnSpc>
              <a:spcBef>
                <a:spcPts val="0"/>
              </a:spcBef>
              <a:spcAft>
                <a:spcPts val="0"/>
              </a:spcAft>
              <a:buClr>
                <a:schemeClr val="dk1"/>
              </a:buClr>
              <a:buSzPts val="2400"/>
              <a:buNone/>
              <a:defRPr sz="2400">
                <a:solidFill>
                  <a:schemeClr val="dk1"/>
                </a:solidFill>
              </a:defRPr>
            </a:lvl2pPr>
            <a:lvl3pPr lvl="2" algn="l">
              <a:lnSpc>
                <a:spcPct val="100000"/>
              </a:lnSpc>
              <a:spcBef>
                <a:spcPts val="0"/>
              </a:spcBef>
              <a:spcAft>
                <a:spcPts val="0"/>
              </a:spcAft>
              <a:buClr>
                <a:schemeClr val="dk1"/>
              </a:buClr>
              <a:buSzPts val="2400"/>
              <a:buNone/>
              <a:defRPr sz="2400">
                <a:solidFill>
                  <a:schemeClr val="dk1"/>
                </a:solidFill>
              </a:defRPr>
            </a:lvl3pPr>
            <a:lvl4pPr lvl="3" algn="l">
              <a:lnSpc>
                <a:spcPct val="100000"/>
              </a:lnSpc>
              <a:spcBef>
                <a:spcPts val="0"/>
              </a:spcBef>
              <a:spcAft>
                <a:spcPts val="0"/>
              </a:spcAft>
              <a:buClr>
                <a:schemeClr val="dk1"/>
              </a:buClr>
              <a:buSzPts val="2400"/>
              <a:buNone/>
              <a:defRPr sz="2400">
                <a:solidFill>
                  <a:schemeClr val="dk1"/>
                </a:solidFill>
              </a:defRPr>
            </a:lvl4pPr>
            <a:lvl5pPr lvl="4" algn="l">
              <a:lnSpc>
                <a:spcPct val="100000"/>
              </a:lnSpc>
              <a:spcBef>
                <a:spcPts val="0"/>
              </a:spcBef>
              <a:spcAft>
                <a:spcPts val="0"/>
              </a:spcAft>
              <a:buClr>
                <a:schemeClr val="dk1"/>
              </a:buClr>
              <a:buSzPts val="2400"/>
              <a:buNone/>
              <a:defRPr sz="2400">
                <a:solidFill>
                  <a:schemeClr val="dk1"/>
                </a:solidFill>
              </a:defRPr>
            </a:lvl5pPr>
            <a:lvl6pPr lvl="5" algn="l">
              <a:lnSpc>
                <a:spcPct val="100000"/>
              </a:lnSpc>
              <a:spcBef>
                <a:spcPts val="0"/>
              </a:spcBef>
              <a:spcAft>
                <a:spcPts val="0"/>
              </a:spcAft>
              <a:buClr>
                <a:schemeClr val="dk1"/>
              </a:buClr>
              <a:buSzPts val="2400"/>
              <a:buNone/>
              <a:defRPr sz="2400">
                <a:solidFill>
                  <a:schemeClr val="dk1"/>
                </a:solidFill>
              </a:defRPr>
            </a:lvl6pPr>
            <a:lvl7pPr lvl="6" algn="l">
              <a:lnSpc>
                <a:spcPct val="100000"/>
              </a:lnSpc>
              <a:spcBef>
                <a:spcPts val="0"/>
              </a:spcBef>
              <a:spcAft>
                <a:spcPts val="0"/>
              </a:spcAft>
              <a:buClr>
                <a:schemeClr val="dk1"/>
              </a:buClr>
              <a:buSzPts val="2400"/>
              <a:buNone/>
              <a:defRPr sz="2400">
                <a:solidFill>
                  <a:schemeClr val="dk1"/>
                </a:solidFill>
              </a:defRPr>
            </a:lvl7pPr>
            <a:lvl8pPr lvl="7" algn="l">
              <a:lnSpc>
                <a:spcPct val="100000"/>
              </a:lnSpc>
              <a:spcBef>
                <a:spcPts val="0"/>
              </a:spcBef>
              <a:spcAft>
                <a:spcPts val="0"/>
              </a:spcAft>
              <a:buClr>
                <a:schemeClr val="dk1"/>
              </a:buClr>
              <a:buSzPts val="2400"/>
              <a:buNone/>
              <a:defRPr sz="2400">
                <a:solidFill>
                  <a:schemeClr val="dk1"/>
                </a:solidFill>
              </a:defRPr>
            </a:lvl8pPr>
            <a:lvl9pPr lvl="8" algn="l">
              <a:lnSpc>
                <a:spcPct val="100000"/>
              </a:lnSpc>
              <a:spcBef>
                <a:spcPts val="0"/>
              </a:spcBef>
              <a:spcAft>
                <a:spcPts val="0"/>
              </a:spcAft>
              <a:buClr>
                <a:schemeClr val="dk1"/>
              </a:buClr>
              <a:buSzPts val="2400"/>
              <a:buNone/>
              <a:defRPr sz="2400">
                <a:solidFill>
                  <a:schemeClr val="dk1"/>
                </a:solidFill>
              </a:defRPr>
            </a:lvl9pPr>
          </a:lstStyle>
          <a:p>
            <a:endParaRPr/>
          </a:p>
        </p:txBody>
      </p:sp>
      <p:sp>
        <p:nvSpPr>
          <p:cNvPr id="359" name="Google Shape;359;p36"/>
          <p:cNvSpPr txBox="1">
            <a:spLocks noGrp="1"/>
          </p:cNvSpPr>
          <p:nvPr>
            <p:ph type="subTitle" idx="9"/>
          </p:nvPr>
        </p:nvSpPr>
        <p:spPr>
          <a:xfrm>
            <a:off x="5966149" y="2075367"/>
            <a:ext cx="2305500" cy="484800"/>
          </a:xfrm>
          <a:prstGeom prst="rect">
            <a:avLst/>
          </a:prstGeom>
          <a:noFill/>
          <a:ln>
            <a:noFill/>
          </a:ln>
        </p:spPr>
        <p:txBody>
          <a:bodyPr spcFirstLastPara="1" wrap="square" lIns="91425" tIns="91425" rIns="91425" bIns="91425" anchor="b" anchorCtr="0">
            <a:noAutofit/>
          </a:bodyPr>
          <a:lstStyle>
            <a:lvl1pPr lvl="0" algn="l">
              <a:lnSpc>
                <a:spcPct val="100000"/>
              </a:lnSpc>
              <a:spcBef>
                <a:spcPts val="0"/>
              </a:spcBef>
              <a:spcAft>
                <a:spcPts val="0"/>
              </a:spcAft>
              <a:buClr>
                <a:schemeClr val="dk1"/>
              </a:buClr>
              <a:buSzPts val="2400"/>
              <a:buNone/>
              <a:defRPr sz="2000" b="1">
                <a:solidFill>
                  <a:schemeClr val="dk1"/>
                </a:solidFill>
                <a:latin typeface="Merriweather"/>
                <a:ea typeface="Merriweather"/>
                <a:cs typeface="Merriweather"/>
                <a:sym typeface="Merriweather"/>
              </a:defRPr>
            </a:lvl1pPr>
            <a:lvl2pPr lvl="1" algn="l">
              <a:lnSpc>
                <a:spcPct val="100000"/>
              </a:lnSpc>
              <a:spcBef>
                <a:spcPts val="0"/>
              </a:spcBef>
              <a:spcAft>
                <a:spcPts val="0"/>
              </a:spcAft>
              <a:buClr>
                <a:schemeClr val="dk1"/>
              </a:buClr>
              <a:buSzPts val="2400"/>
              <a:buNone/>
              <a:defRPr sz="2400">
                <a:solidFill>
                  <a:schemeClr val="dk1"/>
                </a:solidFill>
              </a:defRPr>
            </a:lvl2pPr>
            <a:lvl3pPr lvl="2" algn="l">
              <a:lnSpc>
                <a:spcPct val="100000"/>
              </a:lnSpc>
              <a:spcBef>
                <a:spcPts val="0"/>
              </a:spcBef>
              <a:spcAft>
                <a:spcPts val="0"/>
              </a:spcAft>
              <a:buClr>
                <a:schemeClr val="dk1"/>
              </a:buClr>
              <a:buSzPts val="2400"/>
              <a:buNone/>
              <a:defRPr sz="2400">
                <a:solidFill>
                  <a:schemeClr val="dk1"/>
                </a:solidFill>
              </a:defRPr>
            </a:lvl3pPr>
            <a:lvl4pPr lvl="3" algn="l">
              <a:lnSpc>
                <a:spcPct val="100000"/>
              </a:lnSpc>
              <a:spcBef>
                <a:spcPts val="0"/>
              </a:spcBef>
              <a:spcAft>
                <a:spcPts val="0"/>
              </a:spcAft>
              <a:buClr>
                <a:schemeClr val="dk1"/>
              </a:buClr>
              <a:buSzPts val="2400"/>
              <a:buNone/>
              <a:defRPr sz="2400">
                <a:solidFill>
                  <a:schemeClr val="dk1"/>
                </a:solidFill>
              </a:defRPr>
            </a:lvl4pPr>
            <a:lvl5pPr lvl="4" algn="l">
              <a:lnSpc>
                <a:spcPct val="100000"/>
              </a:lnSpc>
              <a:spcBef>
                <a:spcPts val="0"/>
              </a:spcBef>
              <a:spcAft>
                <a:spcPts val="0"/>
              </a:spcAft>
              <a:buClr>
                <a:schemeClr val="dk1"/>
              </a:buClr>
              <a:buSzPts val="2400"/>
              <a:buNone/>
              <a:defRPr sz="2400">
                <a:solidFill>
                  <a:schemeClr val="dk1"/>
                </a:solidFill>
              </a:defRPr>
            </a:lvl5pPr>
            <a:lvl6pPr lvl="5" algn="l">
              <a:lnSpc>
                <a:spcPct val="100000"/>
              </a:lnSpc>
              <a:spcBef>
                <a:spcPts val="0"/>
              </a:spcBef>
              <a:spcAft>
                <a:spcPts val="0"/>
              </a:spcAft>
              <a:buClr>
                <a:schemeClr val="dk1"/>
              </a:buClr>
              <a:buSzPts val="2400"/>
              <a:buNone/>
              <a:defRPr sz="2400">
                <a:solidFill>
                  <a:schemeClr val="dk1"/>
                </a:solidFill>
              </a:defRPr>
            </a:lvl6pPr>
            <a:lvl7pPr lvl="6" algn="l">
              <a:lnSpc>
                <a:spcPct val="100000"/>
              </a:lnSpc>
              <a:spcBef>
                <a:spcPts val="0"/>
              </a:spcBef>
              <a:spcAft>
                <a:spcPts val="0"/>
              </a:spcAft>
              <a:buClr>
                <a:schemeClr val="dk1"/>
              </a:buClr>
              <a:buSzPts val="2400"/>
              <a:buNone/>
              <a:defRPr sz="2400">
                <a:solidFill>
                  <a:schemeClr val="dk1"/>
                </a:solidFill>
              </a:defRPr>
            </a:lvl7pPr>
            <a:lvl8pPr lvl="7" algn="l">
              <a:lnSpc>
                <a:spcPct val="100000"/>
              </a:lnSpc>
              <a:spcBef>
                <a:spcPts val="0"/>
              </a:spcBef>
              <a:spcAft>
                <a:spcPts val="0"/>
              </a:spcAft>
              <a:buClr>
                <a:schemeClr val="dk1"/>
              </a:buClr>
              <a:buSzPts val="2400"/>
              <a:buNone/>
              <a:defRPr sz="2400">
                <a:solidFill>
                  <a:schemeClr val="dk1"/>
                </a:solidFill>
              </a:defRPr>
            </a:lvl8pPr>
            <a:lvl9pPr lvl="8" algn="l">
              <a:lnSpc>
                <a:spcPct val="100000"/>
              </a:lnSpc>
              <a:spcBef>
                <a:spcPts val="0"/>
              </a:spcBef>
              <a:spcAft>
                <a:spcPts val="0"/>
              </a:spcAft>
              <a:buClr>
                <a:schemeClr val="dk1"/>
              </a:buClr>
              <a:buSzPts val="2400"/>
              <a:buNone/>
              <a:defRPr sz="2400">
                <a:solidFill>
                  <a:schemeClr val="dk1"/>
                </a:solidFill>
              </a:defRPr>
            </a:lvl9pPr>
          </a:lstStyle>
          <a:p>
            <a:endParaRPr/>
          </a:p>
        </p:txBody>
      </p:sp>
      <p:sp>
        <p:nvSpPr>
          <p:cNvPr id="360" name="Google Shape;360;p36"/>
          <p:cNvSpPr txBox="1">
            <a:spLocks noGrp="1"/>
          </p:cNvSpPr>
          <p:nvPr>
            <p:ph type="subTitle" idx="13"/>
          </p:nvPr>
        </p:nvSpPr>
        <p:spPr>
          <a:xfrm>
            <a:off x="872400" y="3621410"/>
            <a:ext cx="2305500" cy="484800"/>
          </a:xfrm>
          <a:prstGeom prst="rect">
            <a:avLst/>
          </a:prstGeom>
          <a:noFill/>
          <a:ln>
            <a:noFill/>
          </a:ln>
        </p:spPr>
        <p:txBody>
          <a:bodyPr spcFirstLastPara="1" wrap="square" lIns="91425" tIns="91425" rIns="91425" bIns="91425" anchor="b" anchorCtr="0">
            <a:noAutofit/>
          </a:bodyPr>
          <a:lstStyle>
            <a:lvl1pPr lvl="0" algn="l">
              <a:lnSpc>
                <a:spcPct val="100000"/>
              </a:lnSpc>
              <a:spcBef>
                <a:spcPts val="0"/>
              </a:spcBef>
              <a:spcAft>
                <a:spcPts val="0"/>
              </a:spcAft>
              <a:buClr>
                <a:schemeClr val="dk1"/>
              </a:buClr>
              <a:buSzPts val="2400"/>
              <a:buNone/>
              <a:defRPr sz="2000" b="1">
                <a:solidFill>
                  <a:schemeClr val="dk1"/>
                </a:solidFill>
                <a:latin typeface="Merriweather"/>
                <a:ea typeface="Merriweather"/>
                <a:cs typeface="Merriweather"/>
                <a:sym typeface="Merriweather"/>
              </a:defRPr>
            </a:lvl1pPr>
            <a:lvl2pPr lvl="1" algn="l">
              <a:lnSpc>
                <a:spcPct val="100000"/>
              </a:lnSpc>
              <a:spcBef>
                <a:spcPts val="0"/>
              </a:spcBef>
              <a:spcAft>
                <a:spcPts val="0"/>
              </a:spcAft>
              <a:buClr>
                <a:schemeClr val="dk1"/>
              </a:buClr>
              <a:buSzPts val="2400"/>
              <a:buNone/>
              <a:defRPr sz="2400">
                <a:solidFill>
                  <a:schemeClr val="dk1"/>
                </a:solidFill>
              </a:defRPr>
            </a:lvl2pPr>
            <a:lvl3pPr lvl="2" algn="l">
              <a:lnSpc>
                <a:spcPct val="100000"/>
              </a:lnSpc>
              <a:spcBef>
                <a:spcPts val="0"/>
              </a:spcBef>
              <a:spcAft>
                <a:spcPts val="0"/>
              </a:spcAft>
              <a:buClr>
                <a:schemeClr val="dk1"/>
              </a:buClr>
              <a:buSzPts val="2400"/>
              <a:buNone/>
              <a:defRPr sz="2400">
                <a:solidFill>
                  <a:schemeClr val="dk1"/>
                </a:solidFill>
              </a:defRPr>
            </a:lvl3pPr>
            <a:lvl4pPr lvl="3" algn="l">
              <a:lnSpc>
                <a:spcPct val="100000"/>
              </a:lnSpc>
              <a:spcBef>
                <a:spcPts val="0"/>
              </a:spcBef>
              <a:spcAft>
                <a:spcPts val="0"/>
              </a:spcAft>
              <a:buClr>
                <a:schemeClr val="dk1"/>
              </a:buClr>
              <a:buSzPts val="2400"/>
              <a:buNone/>
              <a:defRPr sz="2400">
                <a:solidFill>
                  <a:schemeClr val="dk1"/>
                </a:solidFill>
              </a:defRPr>
            </a:lvl4pPr>
            <a:lvl5pPr lvl="4" algn="l">
              <a:lnSpc>
                <a:spcPct val="100000"/>
              </a:lnSpc>
              <a:spcBef>
                <a:spcPts val="0"/>
              </a:spcBef>
              <a:spcAft>
                <a:spcPts val="0"/>
              </a:spcAft>
              <a:buClr>
                <a:schemeClr val="dk1"/>
              </a:buClr>
              <a:buSzPts val="2400"/>
              <a:buNone/>
              <a:defRPr sz="2400">
                <a:solidFill>
                  <a:schemeClr val="dk1"/>
                </a:solidFill>
              </a:defRPr>
            </a:lvl5pPr>
            <a:lvl6pPr lvl="5" algn="l">
              <a:lnSpc>
                <a:spcPct val="100000"/>
              </a:lnSpc>
              <a:spcBef>
                <a:spcPts val="0"/>
              </a:spcBef>
              <a:spcAft>
                <a:spcPts val="0"/>
              </a:spcAft>
              <a:buClr>
                <a:schemeClr val="dk1"/>
              </a:buClr>
              <a:buSzPts val="2400"/>
              <a:buNone/>
              <a:defRPr sz="2400">
                <a:solidFill>
                  <a:schemeClr val="dk1"/>
                </a:solidFill>
              </a:defRPr>
            </a:lvl6pPr>
            <a:lvl7pPr lvl="6" algn="l">
              <a:lnSpc>
                <a:spcPct val="100000"/>
              </a:lnSpc>
              <a:spcBef>
                <a:spcPts val="0"/>
              </a:spcBef>
              <a:spcAft>
                <a:spcPts val="0"/>
              </a:spcAft>
              <a:buClr>
                <a:schemeClr val="dk1"/>
              </a:buClr>
              <a:buSzPts val="2400"/>
              <a:buNone/>
              <a:defRPr sz="2400">
                <a:solidFill>
                  <a:schemeClr val="dk1"/>
                </a:solidFill>
              </a:defRPr>
            </a:lvl7pPr>
            <a:lvl8pPr lvl="7" algn="l">
              <a:lnSpc>
                <a:spcPct val="100000"/>
              </a:lnSpc>
              <a:spcBef>
                <a:spcPts val="0"/>
              </a:spcBef>
              <a:spcAft>
                <a:spcPts val="0"/>
              </a:spcAft>
              <a:buClr>
                <a:schemeClr val="dk1"/>
              </a:buClr>
              <a:buSzPts val="2400"/>
              <a:buNone/>
              <a:defRPr sz="2400">
                <a:solidFill>
                  <a:schemeClr val="dk1"/>
                </a:solidFill>
              </a:defRPr>
            </a:lvl8pPr>
            <a:lvl9pPr lvl="8" algn="l">
              <a:lnSpc>
                <a:spcPct val="100000"/>
              </a:lnSpc>
              <a:spcBef>
                <a:spcPts val="0"/>
              </a:spcBef>
              <a:spcAft>
                <a:spcPts val="0"/>
              </a:spcAft>
              <a:buClr>
                <a:schemeClr val="dk1"/>
              </a:buClr>
              <a:buSzPts val="2400"/>
              <a:buNone/>
              <a:defRPr sz="2400">
                <a:solidFill>
                  <a:schemeClr val="dk1"/>
                </a:solidFill>
              </a:defRPr>
            </a:lvl9pPr>
          </a:lstStyle>
          <a:p>
            <a:endParaRPr/>
          </a:p>
        </p:txBody>
      </p:sp>
      <p:sp>
        <p:nvSpPr>
          <p:cNvPr id="361" name="Google Shape;361;p36"/>
          <p:cNvSpPr txBox="1">
            <a:spLocks noGrp="1"/>
          </p:cNvSpPr>
          <p:nvPr>
            <p:ph type="subTitle" idx="14"/>
          </p:nvPr>
        </p:nvSpPr>
        <p:spPr>
          <a:xfrm>
            <a:off x="3419271" y="3621410"/>
            <a:ext cx="2305500" cy="484800"/>
          </a:xfrm>
          <a:prstGeom prst="rect">
            <a:avLst/>
          </a:prstGeom>
          <a:noFill/>
          <a:ln>
            <a:noFill/>
          </a:ln>
        </p:spPr>
        <p:txBody>
          <a:bodyPr spcFirstLastPara="1" wrap="square" lIns="91425" tIns="91425" rIns="91425" bIns="91425" anchor="b" anchorCtr="0">
            <a:noAutofit/>
          </a:bodyPr>
          <a:lstStyle>
            <a:lvl1pPr lvl="0" algn="l">
              <a:lnSpc>
                <a:spcPct val="100000"/>
              </a:lnSpc>
              <a:spcBef>
                <a:spcPts val="0"/>
              </a:spcBef>
              <a:spcAft>
                <a:spcPts val="0"/>
              </a:spcAft>
              <a:buClr>
                <a:schemeClr val="dk1"/>
              </a:buClr>
              <a:buSzPts val="2400"/>
              <a:buNone/>
              <a:defRPr sz="2000" b="1">
                <a:solidFill>
                  <a:schemeClr val="dk1"/>
                </a:solidFill>
                <a:latin typeface="Merriweather"/>
                <a:ea typeface="Merriweather"/>
                <a:cs typeface="Merriweather"/>
                <a:sym typeface="Merriweather"/>
              </a:defRPr>
            </a:lvl1pPr>
            <a:lvl2pPr lvl="1" algn="l">
              <a:lnSpc>
                <a:spcPct val="100000"/>
              </a:lnSpc>
              <a:spcBef>
                <a:spcPts val="0"/>
              </a:spcBef>
              <a:spcAft>
                <a:spcPts val="0"/>
              </a:spcAft>
              <a:buClr>
                <a:schemeClr val="dk1"/>
              </a:buClr>
              <a:buSzPts val="2400"/>
              <a:buNone/>
              <a:defRPr sz="2400">
                <a:solidFill>
                  <a:schemeClr val="dk1"/>
                </a:solidFill>
              </a:defRPr>
            </a:lvl2pPr>
            <a:lvl3pPr lvl="2" algn="l">
              <a:lnSpc>
                <a:spcPct val="100000"/>
              </a:lnSpc>
              <a:spcBef>
                <a:spcPts val="0"/>
              </a:spcBef>
              <a:spcAft>
                <a:spcPts val="0"/>
              </a:spcAft>
              <a:buClr>
                <a:schemeClr val="dk1"/>
              </a:buClr>
              <a:buSzPts val="2400"/>
              <a:buNone/>
              <a:defRPr sz="2400">
                <a:solidFill>
                  <a:schemeClr val="dk1"/>
                </a:solidFill>
              </a:defRPr>
            </a:lvl3pPr>
            <a:lvl4pPr lvl="3" algn="l">
              <a:lnSpc>
                <a:spcPct val="100000"/>
              </a:lnSpc>
              <a:spcBef>
                <a:spcPts val="0"/>
              </a:spcBef>
              <a:spcAft>
                <a:spcPts val="0"/>
              </a:spcAft>
              <a:buClr>
                <a:schemeClr val="dk1"/>
              </a:buClr>
              <a:buSzPts val="2400"/>
              <a:buNone/>
              <a:defRPr sz="2400">
                <a:solidFill>
                  <a:schemeClr val="dk1"/>
                </a:solidFill>
              </a:defRPr>
            </a:lvl4pPr>
            <a:lvl5pPr lvl="4" algn="l">
              <a:lnSpc>
                <a:spcPct val="100000"/>
              </a:lnSpc>
              <a:spcBef>
                <a:spcPts val="0"/>
              </a:spcBef>
              <a:spcAft>
                <a:spcPts val="0"/>
              </a:spcAft>
              <a:buClr>
                <a:schemeClr val="dk1"/>
              </a:buClr>
              <a:buSzPts val="2400"/>
              <a:buNone/>
              <a:defRPr sz="2400">
                <a:solidFill>
                  <a:schemeClr val="dk1"/>
                </a:solidFill>
              </a:defRPr>
            </a:lvl5pPr>
            <a:lvl6pPr lvl="5" algn="l">
              <a:lnSpc>
                <a:spcPct val="100000"/>
              </a:lnSpc>
              <a:spcBef>
                <a:spcPts val="0"/>
              </a:spcBef>
              <a:spcAft>
                <a:spcPts val="0"/>
              </a:spcAft>
              <a:buClr>
                <a:schemeClr val="dk1"/>
              </a:buClr>
              <a:buSzPts val="2400"/>
              <a:buNone/>
              <a:defRPr sz="2400">
                <a:solidFill>
                  <a:schemeClr val="dk1"/>
                </a:solidFill>
              </a:defRPr>
            </a:lvl6pPr>
            <a:lvl7pPr lvl="6" algn="l">
              <a:lnSpc>
                <a:spcPct val="100000"/>
              </a:lnSpc>
              <a:spcBef>
                <a:spcPts val="0"/>
              </a:spcBef>
              <a:spcAft>
                <a:spcPts val="0"/>
              </a:spcAft>
              <a:buClr>
                <a:schemeClr val="dk1"/>
              </a:buClr>
              <a:buSzPts val="2400"/>
              <a:buNone/>
              <a:defRPr sz="2400">
                <a:solidFill>
                  <a:schemeClr val="dk1"/>
                </a:solidFill>
              </a:defRPr>
            </a:lvl7pPr>
            <a:lvl8pPr lvl="7" algn="l">
              <a:lnSpc>
                <a:spcPct val="100000"/>
              </a:lnSpc>
              <a:spcBef>
                <a:spcPts val="0"/>
              </a:spcBef>
              <a:spcAft>
                <a:spcPts val="0"/>
              </a:spcAft>
              <a:buClr>
                <a:schemeClr val="dk1"/>
              </a:buClr>
              <a:buSzPts val="2400"/>
              <a:buNone/>
              <a:defRPr sz="2400">
                <a:solidFill>
                  <a:schemeClr val="dk1"/>
                </a:solidFill>
              </a:defRPr>
            </a:lvl8pPr>
            <a:lvl9pPr lvl="8" algn="l">
              <a:lnSpc>
                <a:spcPct val="100000"/>
              </a:lnSpc>
              <a:spcBef>
                <a:spcPts val="0"/>
              </a:spcBef>
              <a:spcAft>
                <a:spcPts val="0"/>
              </a:spcAft>
              <a:buClr>
                <a:schemeClr val="dk1"/>
              </a:buClr>
              <a:buSzPts val="2400"/>
              <a:buNone/>
              <a:defRPr sz="2400">
                <a:solidFill>
                  <a:schemeClr val="dk1"/>
                </a:solidFill>
              </a:defRPr>
            </a:lvl9pPr>
          </a:lstStyle>
          <a:p>
            <a:endParaRPr/>
          </a:p>
        </p:txBody>
      </p:sp>
      <p:sp>
        <p:nvSpPr>
          <p:cNvPr id="362" name="Google Shape;362;p36"/>
          <p:cNvSpPr txBox="1">
            <a:spLocks noGrp="1"/>
          </p:cNvSpPr>
          <p:nvPr>
            <p:ph type="subTitle" idx="15"/>
          </p:nvPr>
        </p:nvSpPr>
        <p:spPr>
          <a:xfrm>
            <a:off x="5966149" y="3621410"/>
            <a:ext cx="2305500" cy="484800"/>
          </a:xfrm>
          <a:prstGeom prst="rect">
            <a:avLst/>
          </a:prstGeom>
          <a:noFill/>
          <a:ln>
            <a:noFill/>
          </a:ln>
        </p:spPr>
        <p:txBody>
          <a:bodyPr spcFirstLastPara="1" wrap="square" lIns="91425" tIns="91425" rIns="91425" bIns="91425" anchor="b" anchorCtr="0">
            <a:noAutofit/>
          </a:bodyPr>
          <a:lstStyle>
            <a:lvl1pPr lvl="0" algn="l">
              <a:lnSpc>
                <a:spcPct val="100000"/>
              </a:lnSpc>
              <a:spcBef>
                <a:spcPts val="0"/>
              </a:spcBef>
              <a:spcAft>
                <a:spcPts val="0"/>
              </a:spcAft>
              <a:buClr>
                <a:schemeClr val="dk1"/>
              </a:buClr>
              <a:buSzPts val="2400"/>
              <a:buNone/>
              <a:defRPr sz="2000" b="1">
                <a:solidFill>
                  <a:schemeClr val="dk1"/>
                </a:solidFill>
                <a:latin typeface="Merriweather"/>
                <a:ea typeface="Merriweather"/>
                <a:cs typeface="Merriweather"/>
                <a:sym typeface="Merriweather"/>
              </a:defRPr>
            </a:lvl1pPr>
            <a:lvl2pPr lvl="1" algn="l">
              <a:lnSpc>
                <a:spcPct val="100000"/>
              </a:lnSpc>
              <a:spcBef>
                <a:spcPts val="0"/>
              </a:spcBef>
              <a:spcAft>
                <a:spcPts val="0"/>
              </a:spcAft>
              <a:buClr>
                <a:schemeClr val="dk1"/>
              </a:buClr>
              <a:buSzPts val="2400"/>
              <a:buNone/>
              <a:defRPr sz="2400">
                <a:solidFill>
                  <a:schemeClr val="dk1"/>
                </a:solidFill>
              </a:defRPr>
            </a:lvl2pPr>
            <a:lvl3pPr lvl="2" algn="l">
              <a:lnSpc>
                <a:spcPct val="100000"/>
              </a:lnSpc>
              <a:spcBef>
                <a:spcPts val="0"/>
              </a:spcBef>
              <a:spcAft>
                <a:spcPts val="0"/>
              </a:spcAft>
              <a:buClr>
                <a:schemeClr val="dk1"/>
              </a:buClr>
              <a:buSzPts val="2400"/>
              <a:buNone/>
              <a:defRPr sz="2400">
                <a:solidFill>
                  <a:schemeClr val="dk1"/>
                </a:solidFill>
              </a:defRPr>
            </a:lvl3pPr>
            <a:lvl4pPr lvl="3" algn="l">
              <a:lnSpc>
                <a:spcPct val="100000"/>
              </a:lnSpc>
              <a:spcBef>
                <a:spcPts val="0"/>
              </a:spcBef>
              <a:spcAft>
                <a:spcPts val="0"/>
              </a:spcAft>
              <a:buClr>
                <a:schemeClr val="dk1"/>
              </a:buClr>
              <a:buSzPts val="2400"/>
              <a:buNone/>
              <a:defRPr sz="2400">
                <a:solidFill>
                  <a:schemeClr val="dk1"/>
                </a:solidFill>
              </a:defRPr>
            </a:lvl4pPr>
            <a:lvl5pPr lvl="4" algn="l">
              <a:lnSpc>
                <a:spcPct val="100000"/>
              </a:lnSpc>
              <a:spcBef>
                <a:spcPts val="0"/>
              </a:spcBef>
              <a:spcAft>
                <a:spcPts val="0"/>
              </a:spcAft>
              <a:buClr>
                <a:schemeClr val="dk1"/>
              </a:buClr>
              <a:buSzPts val="2400"/>
              <a:buNone/>
              <a:defRPr sz="2400">
                <a:solidFill>
                  <a:schemeClr val="dk1"/>
                </a:solidFill>
              </a:defRPr>
            </a:lvl5pPr>
            <a:lvl6pPr lvl="5" algn="l">
              <a:lnSpc>
                <a:spcPct val="100000"/>
              </a:lnSpc>
              <a:spcBef>
                <a:spcPts val="0"/>
              </a:spcBef>
              <a:spcAft>
                <a:spcPts val="0"/>
              </a:spcAft>
              <a:buClr>
                <a:schemeClr val="dk1"/>
              </a:buClr>
              <a:buSzPts val="2400"/>
              <a:buNone/>
              <a:defRPr sz="2400">
                <a:solidFill>
                  <a:schemeClr val="dk1"/>
                </a:solidFill>
              </a:defRPr>
            </a:lvl6pPr>
            <a:lvl7pPr lvl="6" algn="l">
              <a:lnSpc>
                <a:spcPct val="100000"/>
              </a:lnSpc>
              <a:spcBef>
                <a:spcPts val="0"/>
              </a:spcBef>
              <a:spcAft>
                <a:spcPts val="0"/>
              </a:spcAft>
              <a:buClr>
                <a:schemeClr val="dk1"/>
              </a:buClr>
              <a:buSzPts val="2400"/>
              <a:buNone/>
              <a:defRPr sz="2400">
                <a:solidFill>
                  <a:schemeClr val="dk1"/>
                </a:solidFill>
              </a:defRPr>
            </a:lvl7pPr>
            <a:lvl8pPr lvl="7" algn="l">
              <a:lnSpc>
                <a:spcPct val="100000"/>
              </a:lnSpc>
              <a:spcBef>
                <a:spcPts val="0"/>
              </a:spcBef>
              <a:spcAft>
                <a:spcPts val="0"/>
              </a:spcAft>
              <a:buClr>
                <a:schemeClr val="dk1"/>
              </a:buClr>
              <a:buSzPts val="2400"/>
              <a:buNone/>
              <a:defRPr sz="2400">
                <a:solidFill>
                  <a:schemeClr val="dk1"/>
                </a:solidFill>
              </a:defRPr>
            </a:lvl8pPr>
            <a:lvl9pPr lvl="8" algn="l">
              <a:lnSpc>
                <a:spcPct val="100000"/>
              </a:lnSpc>
              <a:spcBef>
                <a:spcPts val="0"/>
              </a:spcBef>
              <a:spcAft>
                <a:spcPts val="0"/>
              </a:spcAft>
              <a:buClr>
                <a:schemeClr val="dk1"/>
              </a:buClr>
              <a:buSzPts val="2400"/>
              <a:buNone/>
              <a:defRPr sz="2400">
                <a:solidFill>
                  <a:schemeClr val="dk1"/>
                </a:solidFill>
              </a:defRPr>
            </a:lvl9pPr>
          </a:lstStyle>
          <a:p>
            <a:endParaRPr/>
          </a:p>
        </p:txBody>
      </p:sp>
      <p:grpSp>
        <p:nvGrpSpPr>
          <p:cNvPr id="363" name="Google Shape;363;p36"/>
          <p:cNvGrpSpPr/>
          <p:nvPr/>
        </p:nvGrpSpPr>
        <p:grpSpPr>
          <a:xfrm>
            <a:off x="7302377" y="-873125"/>
            <a:ext cx="2804674" cy="2037300"/>
            <a:chOff x="7302377" y="-873125"/>
            <a:chExt cx="2804674" cy="2037300"/>
          </a:xfrm>
        </p:grpSpPr>
        <p:pic>
          <p:nvPicPr>
            <p:cNvPr id="364" name="Google Shape;364;p36"/>
            <p:cNvPicPr preferRelativeResize="0"/>
            <p:nvPr/>
          </p:nvPicPr>
          <p:blipFill rotWithShape="1">
            <a:blip r:embed="rId2">
              <a:alphaModFix/>
            </a:blip>
            <a:srcRect/>
            <a:stretch/>
          </p:blipFill>
          <p:spPr>
            <a:xfrm rot="5400000">
              <a:off x="8085388" y="-857487"/>
              <a:ext cx="2037300" cy="2006025"/>
            </a:xfrm>
            <a:prstGeom prst="rect">
              <a:avLst/>
            </a:prstGeom>
            <a:noFill/>
            <a:ln>
              <a:noFill/>
            </a:ln>
          </p:spPr>
        </p:pic>
        <p:grpSp>
          <p:nvGrpSpPr>
            <p:cNvPr id="365" name="Google Shape;365;p36"/>
            <p:cNvGrpSpPr/>
            <p:nvPr/>
          </p:nvGrpSpPr>
          <p:grpSpPr>
            <a:xfrm>
              <a:off x="7302377" y="-96217"/>
              <a:ext cx="1282610" cy="489908"/>
              <a:chOff x="2698560" y="4630320"/>
              <a:chExt cx="1732320" cy="661680"/>
            </a:xfrm>
          </p:grpSpPr>
          <p:sp>
            <p:nvSpPr>
              <p:cNvPr id="366" name="Google Shape;366;p36"/>
              <p:cNvSpPr/>
              <p:nvPr/>
            </p:nvSpPr>
            <p:spPr>
              <a:xfrm>
                <a:off x="2698560" y="4630320"/>
                <a:ext cx="66960" cy="67680"/>
              </a:xfrm>
              <a:custGeom>
                <a:avLst/>
                <a:gdLst/>
                <a:ahLst/>
                <a:cxnLst/>
                <a:rect l="l" t="t" r="r" b="b"/>
                <a:pathLst>
                  <a:path w="186" h="188" extrusionOk="0">
                    <a:moveTo>
                      <a:pt x="186" y="94"/>
                    </a:moveTo>
                    <a:cubicBezTo>
                      <a:pt x="186" y="146"/>
                      <a:pt x="144" y="188"/>
                      <a:pt x="93" y="188"/>
                    </a:cubicBezTo>
                    <a:cubicBezTo>
                      <a:pt x="42" y="188"/>
                      <a:pt x="0" y="146"/>
                      <a:pt x="0" y="94"/>
                    </a:cubicBezTo>
                    <a:cubicBezTo>
                      <a:pt x="0" y="42"/>
                      <a:pt x="42" y="0"/>
                      <a:pt x="93" y="0"/>
                    </a:cubicBezTo>
                    <a:cubicBezTo>
                      <a:pt x="144" y="0"/>
                      <a:pt x="186" y="42"/>
                      <a:pt x="186"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367" name="Google Shape;367;p36"/>
              <p:cNvSpPr/>
              <p:nvPr/>
            </p:nvSpPr>
            <p:spPr>
              <a:xfrm>
                <a:off x="2698560" y="4927320"/>
                <a:ext cx="66960" cy="67680"/>
              </a:xfrm>
              <a:custGeom>
                <a:avLst/>
                <a:gdLst/>
                <a:ahLst/>
                <a:cxnLst/>
                <a:rect l="l" t="t" r="r" b="b"/>
                <a:pathLst>
                  <a:path w="186" h="188" extrusionOk="0">
                    <a:moveTo>
                      <a:pt x="186" y="94"/>
                    </a:moveTo>
                    <a:cubicBezTo>
                      <a:pt x="186" y="146"/>
                      <a:pt x="144" y="188"/>
                      <a:pt x="93" y="188"/>
                    </a:cubicBezTo>
                    <a:cubicBezTo>
                      <a:pt x="42" y="188"/>
                      <a:pt x="0" y="146"/>
                      <a:pt x="0" y="94"/>
                    </a:cubicBezTo>
                    <a:cubicBezTo>
                      <a:pt x="0" y="42"/>
                      <a:pt x="42" y="0"/>
                      <a:pt x="93" y="0"/>
                    </a:cubicBezTo>
                    <a:cubicBezTo>
                      <a:pt x="144" y="0"/>
                      <a:pt x="186" y="42"/>
                      <a:pt x="186"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368" name="Google Shape;368;p36"/>
              <p:cNvSpPr/>
              <p:nvPr/>
            </p:nvSpPr>
            <p:spPr>
              <a:xfrm>
                <a:off x="2698560" y="5224680"/>
                <a:ext cx="66960" cy="67320"/>
              </a:xfrm>
              <a:custGeom>
                <a:avLst/>
                <a:gdLst/>
                <a:ahLst/>
                <a:cxnLst/>
                <a:rect l="l" t="t" r="r" b="b"/>
                <a:pathLst>
                  <a:path w="186" h="187" extrusionOk="0">
                    <a:moveTo>
                      <a:pt x="186" y="93"/>
                    </a:moveTo>
                    <a:cubicBezTo>
                      <a:pt x="186" y="145"/>
                      <a:pt x="144" y="187"/>
                      <a:pt x="93" y="187"/>
                    </a:cubicBezTo>
                    <a:cubicBezTo>
                      <a:pt x="42" y="187"/>
                      <a:pt x="0" y="145"/>
                      <a:pt x="0" y="93"/>
                    </a:cubicBezTo>
                    <a:cubicBezTo>
                      <a:pt x="0" y="42"/>
                      <a:pt x="42" y="0"/>
                      <a:pt x="93" y="0"/>
                    </a:cubicBezTo>
                    <a:cubicBezTo>
                      <a:pt x="144" y="0"/>
                      <a:pt x="186" y="42"/>
                      <a:pt x="186" y="93"/>
                    </a:cubicBezTo>
                    <a:close/>
                  </a:path>
                </a:pathLst>
              </a:custGeom>
              <a:solidFill>
                <a:schemeClr val="dk1"/>
              </a:solidFill>
              <a:ln>
                <a:noFill/>
              </a:ln>
            </p:spPr>
            <p:txBody>
              <a:bodyPr spcFirstLastPara="1" wrap="square" lIns="90000" tIns="22300" rIns="90000" bIns="223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369" name="Google Shape;369;p36"/>
              <p:cNvSpPr/>
              <p:nvPr/>
            </p:nvSpPr>
            <p:spPr>
              <a:xfrm>
                <a:off x="3114360" y="4630320"/>
                <a:ext cx="67680" cy="67680"/>
              </a:xfrm>
              <a:custGeom>
                <a:avLst/>
                <a:gdLst/>
                <a:ahLst/>
                <a:cxnLst/>
                <a:rect l="l" t="t" r="r" b="b"/>
                <a:pathLst>
                  <a:path w="188" h="188" extrusionOk="0">
                    <a:moveTo>
                      <a:pt x="188" y="94"/>
                    </a:moveTo>
                    <a:cubicBezTo>
                      <a:pt x="188" y="146"/>
                      <a:pt x="146" y="188"/>
                      <a:pt x="94" y="188"/>
                    </a:cubicBezTo>
                    <a:cubicBezTo>
                      <a:pt x="42" y="188"/>
                      <a:pt x="0" y="146"/>
                      <a:pt x="0" y="94"/>
                    </a:cubicBezTo>
                    <a:cubicBezTo>
                      <a:pt x="0" y="42"/>
                      <a:pt x="42" y="0"/>
                      <a:pt x="94" y="0"/>
                    </a:cubicBezTo>
                    <a:cubicBezTo>
                      <a:pt x="146" y="0"/>
                      <a:pt x="188" y="42"/>
                      <a:pt x="188"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370" name="Google Shape;370;p36"/>
              <p:cNvSpPr/>
              <p:nvPr/>
            </p:nvSpPr>
            <p:spPr>
              <a:xfrm>
                <a:off x="3114360" y="4927320"/>
                <a:ext cx="67680" cy="67680"/>
              </a:xfrm>
              <a:custGeom>
                <a:avLst/>
                <a:gdLst/>
                <a:ahLst/>
                <a:cxnLst/>
                <a:rect l="l" t="t" r="r" b="b"/>
                <a:pathLst>
                  <a:path w="188" h="188" extrusionOk="0">
                    <a:moveTo>
                      <a:pt x="188" y="94"/>
                    </a:moveTo>
                    <a:cubicBezTo>
                      <a:pt x="188" y="146"/>
                      <a:pt x="146" y="188"/>
                      <a:pt x="94" y="188"/>
                    </a:cubicBezTo>
                    <a:cubicBezTo>
                      <a:pt x="42" y="188"/>
                      <a:pt x="0" y="146"/>
                      <a:pt x="0" y="94"/>
                    </a:cubicBezTo>
                    <a:cubicBezTo>
                      <a:pt x="0" y="42"/>
                      <a:pt x="42" y="0"/>
                      <a:pt x="94" y="0"/>
                    </a:cubicBezTo>
                    <a:cubicBezTo>
                      <a:pt x="146" y="0"/>
                      <a:pt x="188" y="42"/>
                      <a:pt x="188"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371" name="Google Shape;371;p36"/>
              <p:cNvSpPr/>
              <p:nvPr/>
            </p:nvSpPr>
            <p:spPr>
              <a:xfrm>
                <a:off x="3114360" y="5224680"/>
                <a:ext cx="67680" cy="67320"/>
              </a:xfrm>
              <a:custGeom>
                <a:avLst/>
                <a:gdLst/>
                <a:ahLst/>
                <a:cxnLst/>
                <a:rect l="l" t="t" r="r" b="b"/>
                <a:pathLst>
                  <a:path w="188" h="187" extrusionOk="0">
                    <a:moveTo>
                      <a:pt x="188" y="93"/>
                    </a:moveTo>
                    <a:cubicBezTo>
                      <a:pt x="188" y="145"/>
                      <a:pt x="146" y="187"/>
                      <a:pt x="94" y="187"/>
                    </a:cubicBezTo>
                    <a:cubicBezTo>
                      <a:pt x="42" y="187"/>
                      <a:pt x="0" y="145"/>
                      <a:pt x="0" y="93"/>
                    </a:cubicBezTo>
                    <a:cubicBezTo>
                      <a:pt x="0" y="42"/>
                      <a:pt x="42" y="0"/>
                      <a:pt x="94" y="0"/>
                    </a:cubicBezTo>
                    <a:cubicBezTo>
                      <a:pt x="146" y="0"/>
                      <a:pt x="188" y="42"/>
                      <a:pt x="188" y="93"/>
                    </a:cubicBezTo>
                    <a:close/>
                  </a:path>
                </a:pathLst>
              </a:custGeom>
              <a:solidFill>
                <a:schemeClr val="dk1"/>
              </a:solidFill>
              <a:ln>
                <a:noFill/>
              </a:ln>
            </p:spPr>
            <p:txBody>
              <a:bodyPr spcFirstLastPara="1" wrap="square" lIns="90000" tIns="22300" rIns="90000" bIns="223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372" name="Google Shape;372;p36"/>
              <p:cNvSpPr/>
              <p:nvPr/>
            </p:nvSpPr>
            <p:spPr>
              <a:xfrm>
                <a:off x="3530880" y="4630320"/>
                <a:ext cx="67320" cy="67680"/>
              </a:xfrm>
              <a:custGeom>
                <a:avLst/>
                <a:gdLst/>
                <a:ahLst/>
                <a:cxnLst/>
                <a:rect l="l" t="t" r="r" b="b"/>
                <a:pathLst>
                  <a:path w="187" h="188" extrusionOk="0">
                    <a:moveTo>
                      <a:pt x="187" y="94"/>
                    </a:moveTo>
                    <a:cubicBezTo>
                      <a:pt x="187" y="146"/>
                      <a:pt x="145" y="188"/>
                      <a:pt x="93" y="188"/>
                    </a:cubicBezTo>
                    <a:cubicBezTo>
                      <a:pt x="42" y="188"/>
                      <a:pt x="0" y="146"/>
                      <a:pt x="0" y="94"/>
                    </a:cubicBezTo>
                    <a:cubicBezTo>
                      <a:pt x="0" y="42"/>
                      <a:pt x="42" y="0"/>
                      <a:pt x="93" y="0"/>
                    </a:cubicBezTo>
                    <a:cubicBezTo>
                      <a:pt x="145" y="0"/>
                      <a:pt x="187" y="42"/>
                      <a:pt x="187"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373" name="Google Shape;373;p36"/>
              <p:cNvSpPr/>
              <p:nvPr/>
            </p:nvSpPr>
            <p:spPr>
              <a:xfrm>
                <a:off x="3530880" y="4927320"/>
                <a:ext cx="67320" cy="67680"/>
              </a:xfrm>
              <a:custGeom>
                <a:avLst/>
                <a:gdLst/>
                <a:ahLst/>
                <a:cxnLst/>
                <a:rect l="l" t="t" r="r" b="b"/>
                <a:pathLst>
                  <a:path w="187" h="188" extrusionOk="0">
                    <a:moveTo>
                      <a:pt x="187" y="94"/>
                    </a:moveTo>
                    <a:cubicBezTo>
                      <a:pt x="187" y="146"/>
                      <a:pt x="145" y="188"/>
                      <a:pt x="93" y="188"/>
                    </a:cubicBezTo>
                    <a:cubicBezTo>
                      <a:pt x="42" y="188"/>
                      <a:pt x="0" y="146"/>
                      <a:pt x="0" y="94"/>
                    </a:cubicBezTo>
                    <a:cubicBezTo>
                      <a:pt x="0" y="42"/>
                      <a:pt x="42" y="0"/>
                      <a:pt x="93" y="0"/>
                    </a:cubicBezTo>
                    <a:cubicBezTo>
                      <a:pt x="145" y="0"/>
                      <a:pt x="187" y="42"/>
                      <a:pt x="187"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374" name="Google Shape;374;p36"/>
              <p:cNvSpPr/>
              <p:nvPr/>
            </p:nvSpPr>
            <p:spPr>
              <a:xfrm>
                <a:off x="3530880" y="5224680"/>
                <a:ext cx="67320" cy="67320"/>
              </a:xfrm>
              <a:custGeom>
                <a:avLst/>
                <a:gdLst/>
                <a:ahLst/>
                <a:cxnLst/>
                <a:rect l="l" t="t" r="r" b="b"/>
                <a:pathLst>
                  <a:path w="187" h="187" extrusionOk="0">
                    <a:moveTo>
                      <a:pt x="187" y="93"/>
                    </a:moveTo>
                    <a:cubicBezTo>
                      <a:pt x="187" y="145"/>
                      <a:pt x="145" y="187"/>
                      <a:pt x="93" y="187"/>
                    </a:cubicBezTo>
                    <a:cubicBezTo>
                      <a:pt x="42" y="187"/>
                      <a:pt x="0" y="145"/>
                      <a:pt x="0" y="93"/>
                    </a:cubicBezTo>
                    <a:cubicBezTo>
                      <a:pt x="0" y="42"/>
                      <a:pt x="42" y="0"/>
                      <a:pt x="93" y="0"/>
                    </a:cubicBezTo>
                    <a:cubicBezTo>
                      <a:pt x="145" y="0"/>
                      <a:pt x="187" y="42"/>
                      <a:pt x="187" y="93"/>
                    </a:cubicBezTo>
                    <a:close/>
                  </a:path>
                </a:pathLst>
              </a:custGeom>
              <a:solidFill>
                <a:schemeClr val="dk1"/>
              </a:solidFill>
              <a:ln>
                <a:noFill/>
              </a:ln>
            </p:spPr>
            <p:txBody>
              <a:bodyPr spcFirstLastPara="1" wrap="square" lIns="90000" tIns="22300" rIns="90000" bIns="223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375" name="Google Shape;375;p36"/>
              <p:cNvSpPr/>
              <p:nvPr/>
            </p:nvSpPr>
            <p:spPr>
              <a:xfrm>
                <a:off x="3947040" y="4630320"/>
                <a:ext cx="67680" cy="67680"/>
              </a:xfrm>
              <a:custGeom>
                <a:avLst/>
                <a:gdLst/>
                <a:ahLst/>
                <a:cxnLst/>
                <a:rect l="l" t="t" r="r" b="b"/>
                <a:pathLst>
                  <a:path w="188" h="188" extrusionOk="0">
                    <a:moveTo>
                      <a:pt x="188" y="94"/>
                    </a:moveTo>
                    <a:cubicBezTo>
                      <a:pt x="188" y="146"/>
                      <a:pt x="146" y="188"/>
                      <a:pt x="94" y="188"/>
                    </a:cubicBezTo>
                    <a:cubicBezTo>
                      <a:pt x="42" y="188"/>
                      <a:pt x="0" y="146"/>
                      <a:pt x="0" y="94"/>
                    </a:cubicBezTo>
                    <a:cubicBezTo>
                      <a:pt x="0" y="42"/>
                      <a:pt x="42" y="0"/>
                      <a:pt x="94" y="0"/>
                    </a:cubicBezTo>
                    <a:cubicBezTo>
                      <a:pt x="146" y="0"/>
                      <a:pt x="188" y="42"/>
                      <a:pt x="188"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376" name="Google Shape;376;p36"/>
              <p:cNvSpPr/>
              <p:nvPr/>
            </p:nvSpPr>
            <p:spPr>
              <a:xfrm>
                <a:off x="3947040" y="4927320"/>
                <a:ext cx="67680" cy="67680"/>
              </a:xfrm>
              <a:custGeom>
                <a:avLst/>
                <a:gdLst/>
                <a:ahLst/>
                <a:cxnLst/>
                <a:rect l="l" t="t" r="r" b="b"/>
                <a:pathLst>
                  <a:path w="188" h="188" extrusionOk="0">
                    <a:moveTo>
                      <a:pt x="188" y="94"/>
                    </a:moveTo>
                    <a:cubicBezTo>
                      <a:pt x="188" y="146"/>
                      <a:pt x="146" y="188"/>
                      <a:pt x="94" y="188"/>
                    </a:cubicBezTo>
                    <a:cubicBezTo>
                      <a:pt x="42" y="188"/>
                      <a:pt x="0" y="146"/>
                      <a:pt x="0" y="94"/>
                    </a:cubicBezTo>
                    <a:cubicBezTo>
                      <a:pt x="0" y="42"/>
                      <a:pt x="42" y="0"/>
                      <a:pt x="94" y="0"/>
                    </a:cubicBezTo>
                    <a:cubicBezTo>
                      <a:pt x="146" y="0"/>
                      <a:pt x="188" y="42"/>
                      <a:pt x="188"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377" name="Google Shape;377;p36"/>
              <p:cNvSpPr/>
              <p:nvPr/>
            </p:nvSpPr>
            <p:spPr>
              <a:xfrm>
                <a:off x="3947040" y="5224680"/>
                <a:ext cx="67680" cy="67320"/>
              </a:xfrm>
              <a:custGeom>
                <a:avLst/>
                <a:gdLst/>
                <a:ahLst/>
                <a:cxnLst/>
                <a:rect l="l" t="t" r="r" b="b"/>
                <a:pathLst>
                  <a:path w="188" h="187" extrusionOk="0">
                    <a:moveTo>
                      <a:pt x="188" y="93"/>
                    </a:moveTo>
                    <a:cubicBezTo>
                      <a:pt x="188" y="145"/>
                      <a:pt x="146" y="187"/>
                      <a:pt x="94" y="187"/>
                    </a:cubicBezTo>
                    <a:cubicBezTo>
                      <a:pt x="42" y="187"/>
                      <a:pt x="0" y="145"/>
                      <a:pt x="0" y="93"/>
                    </a:cubicBezTo>
                    <a:cubicBezTo>
                      <a:pt x="0" y="42"/>
                      <a:pt x="42" y="0"/>
                      <a:pt x="94" y="0"/>
                    </a:cubicBezTo>
                    <a:cubicBezTo>
                      <a:pt x="146" y="0"/>
                      <a:pt x="188" y="42"/>
                      <a:pt x="188" y="93"/>
                    </a:cubicBezTo>
                    <a:close/>
                  </a:path>
                </a:pathLst>
              </a:custGeom>
              <a:solidFill>
                <a:schemeClr val="dk1"/>
              </a:solidFill>
              <a:ln>
                <a:noFill/>
              </a:ln>
            </p:spPr>
            <p:txBody>
              <a:bodyPr spcFirstLastPara="1" wrap="square" lIns="90000" tIns="22300" rIns="90000" bIns="223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378" name="Google Shape;378;p36"/>
              <p:cNvSpPr/>
              <p:nvPr/>
            </p:nvSpPr>
            <p:spPr>
              <a:xfrm>
                <a:off x="4363560" y="4630320"/>
                <a:ext cx="67320" cy="67680"/>
              </a:xfrm>
              <a:custGeom>
                <a:avLst/>
                <a:gdLst/>
                <a:ahLst/>
                <a:cxnLst/>
                <a:rect l="l" t="t" r="r" b="b"/>
                <a:pathLst>
                  <a:path w="187" h="188" extrusionOk="0">
                    <a:moveTo>
                      <a:pt x="187" y="94"/>
                    </a:moveTo>
                    <a:cubicBezTo>
                      <a:pt x="187" y="146"/>
                      <a:pt x="145" y="188"/>
                      <a:pt x="94" y="188"/>
                    </a:cubicBezTo>
                    <a:cubicBezTo>
                      <a:pt x="42" y="188"/>
                      <a:pt x="0" y="146"/>
                      <a:pt x="0" y="94"/>
                    </a:cubicBezTo>
                    <a:cubicBezTo>
                      <a:pt x="0" y="42"/>
                      <a:pt x="42" y="0"/>
                      <a:pt x="94" y="0"/>
                    </a:cubicBezTo>
                    <a:cubicBezTo>
                      <a:pt x="145" y="0"/>
                      <a:pt x="187" y="42"/>
                      <a:pt x="187"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379" name="Google Shape;379;p36"/>
              <p:cNvSpPr/>
              <p:nvPr/>
            </p:nvSpPr>
            <p:spPr>
              <a:xfrm>
                <a:off x="4363560" y="4927320"/>
                <a:ext cx="67320" cy="67680"/>
              </a:xfrm>
              <a:custGeom>
                <a:avLst/>
                <a:gdLst/>
                <a:ahLst/>
                <a:cxnLst/>
                <a:rect l="l" t="t" r="r" b="b"/>
                <a:pathLst>
                  <a:path w="187" h="188" extrusionOk="0">
                    <a:moveTo>
                      <a:pt x="187" y="94"/>
                    </a:moveTo>
                    <a:cubicBezTo>
                      <a:pt x="187" y="146"/>
                      <a:pt x="145" y="188"/>
                      <a:pt x="94" y="188"/>
                    </a:cubicBezTo>
                    <a:cubicBezTo>
                      <a:pt x="42" y="188"/>
                      <a:pt x="0" y="146"/>
                      <a:pt x="0" y="94"/>
                    </a:cubicBezTo>
                    <a:cubicBezTo>
                      <a:pt x="0" y="42"/>
                      <a:pt x="42" y="0"/>
                      <a:pt x="94" y="0"/>
                    </a:cubicBezTo>
                    <a:cubicBezTo>
                      <a:pt x="145" y="0"/>
                      <a:pt x="187" y="42"/>
                      <a:pt x="187"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380" name="Google Shape;380;p36"/>
              <p:cNvSpPr/>
              <p:nvPr/>
            </p:nvSpPr>
            <p:spPr>
              <a:xfrm>
                <a:off x="4363560" y="5224680"/>
                <a:ext cx="67320" cy="67320"/>
              </a:xfrm>
              <a:custGeom>
                <a:avLst/>
                <a:gdLst/>
                <a:ahLst/>
                <a:cxnLst/>
                <a:rect l="l" t="t" r="r" b="b"/>
                <a:pathLst>
                  <a:path w="187" h="187" extrusionOk="0">
                    <a:moveTo>
                      <a:pt x="187" y="93"/>
                    </a:moveTo>
                    <a:cubicBezTo>
                      <a:pt x="187" y="145"/>
                      <a:pt x="145" y="187"/>
                      <a:pt x="94" y="187"/>
                    </a:cubicBezTo>
                    <a:cubicBezTo>
                      <a:pt x="42" y="187"/>
                      <a:pt x="0" y="145"/>
                      <a:pt x="0" y="93"/>
                    </a:cubicBezTo>
                    <a:cubicBezTo>
                      <a:pt x="0" y="42"/>
                      <a:pt x="42" y="0"/>
                      <a:pt x="94" y="0"/>
                    </a:cubicBezTo>
                    <a:cubicBezTo>
                      <a:pt x="145" y="0"/>
                      <a:pt x="187" y="42"/>
                      <a:pt x="187" y="93"/>
                    </a:cubicBezTo>
                    <a:close/>
                  </a:path>
                </a:pathLst>
              </a:custGeom>
              <a:solidFill>
                <a:schemeClr val="dk1"/>
              </a:solidFill>
              <a:ln>
                <a:noFill/>
              </a:ln>
            </p:spPr>
            <p:txBody>
              <a:bodyPr spcFirstLastPara="1" wrap="square" lIns="90000" tIns="22300" rIns="90000" bIns="223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grpSp>
      </p:grpSp>
      <p:grpSp>
        <p:nvGrpSpPr>
          <p:cNvPr id="381" name="Google Shape;381;p36"/>
          <p:cNvGrpSpPr/>
          <p:nvPr/>
        </p:nvGrpSpPr>
        <p:grpSpPr>
          <a:xfrm>
            <a:off x="4610513" y="4283848"/>
            <a:ext cx="2697809" cy="2076233"/>
            <a:chOff x="4610513" y="4283848"/>
            <a:chExt cx="2697809" cy="2076233"/>
          </a:xfrm>
        </p:grpSpPr>
        <p:pic>
          <p:nvPicPr>
            <p:cNvPr id="382" name="Google Shape;382;p36"/>
            <p:cNvPicPr preferRelativeResize="0"/>
            <p:nvPr/>
          </p:nvPicPr>
          <p:blipFill rotWithShape="1">
            <a:blip r:embed="rId3">
              <a:alphaModFix/>
            </a:blip>
            <a:srcRect/>
            <a:stretch/>
          </p:blipFill>
          <p:spPr>
            <a:xfrm rot="6119206">
              <a:off x="4668768" y="4467919"/>
              <a:ext cx="1374720" cy="1232596"/>
            </a:xfrm>
            <a:prstGeom prst="rect">
              <a:avLst/>
            </a:prstGeom>
            <a:noFill/>
            <a:ln>
              <a:noFill/>
            </a:ln>
          </p:spPr>
        </p:pic>
        <p:sp>
          <p:nvSpPr>
            <p:cNvPr id="383" name="Google Shape;383;p36"/>
            <p:cNvSpPr/>
            <p:nvPr/>
          </p:nvSpPr>
          <p:spPr>
            <a:xfrm rot="5400000" flipH="1">
              <a:off x="5493483" y="4545242"/>
              <a:ext cx="1650596" cy="1979083"/>
            </a:xfrm>
            <a:custGeom>
              <a:avLst/>
              <a:gdLst/>
              <a:ahLst/>
              <a:cxnLst/>
              <a:rect l="l" t="t" r="r" b="b"/>
              <a:pathLst>
                <a:path w="7080" h="8489" extrusionOk="0">
                  <a:moveTo>
                    <a:pt x="5669" y="26"/>
                  </a:moveTo>
                  <a:lnTo>
                    <a:pt x="7053" y="26"/>
                  </a:lnTo>
                  <a:lnTo>
                    <a:pt x="7053" y="1410"/>
                  </a:lnTo>
                  <a:lnTo>
                    <a:pt x="5669" y="1410"/>
                  </a:lnTo>
                  <a:lnTo>
                    <a:pt x="5669" y="26"/>
                  </a:lnTo>
                  <a:moveTo>
                    <a:pt x="7053" y="2821"/>
                  </a:moveTo>
                  <a:lnTo>
                    <a:pt x="5669" y="2821"/>
                  </a:lnTo>
                  <a:lnTo>
                    <a:pt x="5669" y="1437"/>
                  </a:lnTo>
                  <a:lnTo>
                    <a:pt x="7053" y="1437"/>
                  </a:lnTo>
                  <a:lnTo>
                    <a:pt x="7053" y="2821"/>
                  </a:lnTo>
                  <a:moveTo>
                    <a:pt x="7053" y="4232"/>
                  </a:moveTo>
                  <a:lnTo>
                    <a:pt x="5669" y="4232"/>
                  </a:lnTo>
                  <a:lnTo>
                    <a:pt x="5669" y="2847"/>
                  </a:lnTo>
                  <a:lnTo>
                    <a:pt x="7053" y="2847"/>
                  </a:lnTo>
                  <a:lnTo>
                    <a:pt x="7053" y="4232"/>
                  </a:lnTo>
                  <a:moveTo>
                    <a:pt x="7053" y="5642"/>
                  </a:moveTo>
                  <a:lnTo>
                    <a:pt x="5669" y="5642"/>
                  </a:lnTo>
                  <a:lnTo>
                    <a:pt x="5669" y="4258"/>
                  </a:lnTo>
                  <a:lnTo>
                    <a:pt x="7053" y="4258"/>
                  </a:lnTo>
                  <a:lnTo>
                    <a:pt x="7053" y="5642"/>
                  </a:lnTo>
                  <a:moveTo>
                    <a:pt x="7053" y="7052"/>
                  </a:moveTo>
                  <a:lnTo>
                    <a:pt x="5669" y="7052"/>
                  </a:lnTo>
                  <a:lnTo>
                    <a:pt x="5669" y="5669"/>
                  </a:lnTo>
                  <a:lnTo>
                    <a:pt x="7053" y="5669"/>
                  </a:lnTo>
                  <a:lnTo>
                    <a:pt x="7053" y="7052"/>
                  </a:lnTo>
                  <a:moveTo>
                    <a:pt x="7053" y="8463"/>
                  </a:moveTo>
                  <a:lnTo>
                    <a:pt x="5669" y="8463"/>
                  </a:lnTo>
                  <a:lnTo>
                    <a:pt x="5669" y="7079"/>
                  </a:lnTo>
                  <a:lnTo>
                    <a:pt x="7053" y="7079"/>
                  </a:lnTo>
                  <a:lnTo>
                    <a:pt x="7053" y="8463"/>
                  </a:lnTo>
                  <a:moveTo>
                    <a:pt x="5642" y="8463"/>
                  </a:moveTo>
                  <a:lnTo>
                    <a:pt x="4258" y="8463"/>
                  </a:lnTo>
                  <a:lnTo>
                    <a:pt x="4258" y="7079"/>
                  </a:lnTo>
                  <a:lnTo>
                    <a:pt x="5642" y="7079"/>
                  </a:lnTo>
                  <a:lnTo>
                    <a:pt x="5642" y="8463"/>
                  </a:lnTo>
                  <a:moveTo>
                    <a:pt x="4232" y="8463"/>
                  </a:moveTo>
                  <a:lnTo>
                    <a:pt x="2848" y="8463"/>
                  </a:lnTo>
                  <a:lnTo>
                    <a:pt x="2848" y="7079"/>
                  </a:lnTo>
                  <a:lnTo>
                    <a:pt x="4232" y="7079"/>
                  </a:lnTo>
                  <a:lnTo>
                    <a:pt x="4232" y="8463"/>
                  </a:lnTo>
                  <a:moveTo>
                    <a:pt x="2822" y="8463"/>
                  </a:moveTo>
                  <a:lnTo>
                    <a:pt x="1438" y="8463"/>
                  </a:lnTo>
                  <a:lnTo>
                    <a:pt x="1438" y="7079"/>
                  </a:lnTo>
                  <a:lnTo>
                    <a:pt x="2822" y="7079"/>
                  </a:lnTo>
                  <a:lnTo>
                    <a:pt x="2822" y="8463"/>
                  </a:lnTo>
                  <a:moveTo>
                    <a:pt x="1411" y="8463"/>
                  </a:moveTo>
                  <a:lnTo>
                    <a:pt x="27" y="8463"/>
                  </a:lnTo>
                  <a:lnTo>
                    <a:pt x="27" y="7079"/>
                  </a:lnTo>
                  <a:lnTo>
                    <a:pt x="1411" y="7079"/>
                  </a:lnTo>
                  <a:lnTo>
                    <a:pt x="1411" y="8463"/>
                  </a:lnTo>
                  <a:moveTo>
                    <a:pt x="27" y="5669"/>
                  </a:moveTo>
                  <a:lnTo>
                    <a:pt x="1411" y="5669"/>
                  </a:lnTo>
                  <a:lnTo>
                    <a:pt x="1411" y="7052"/>
                  </a:lnTo>
                  <a:lnTo>
                    <a:pt x="27" y="7052"/>
                  </a:lnTo>
                  <a:lnTo>
                    <a:pt x="27" y="5669"/>
                  </a:lnTo>
                  <a:moveTo>
                    <a:pt x="27" y="4258"/>
                  </a:moveTo>
                  <a:lnTo>
                    <a:pt x="1411" y="4258"/>
                  </a:lnTo>
                  <a:lnTo>
                    <a:pt x="1411" y="5642"/>
                  </a:lnTo>
                  <a:lnTo>
                    <a:pt x="27" y="5642"/>
                  </a:lnTo>
                  <a:lnTo>
                    <a:pt x="27" y="4258"/>
                  </a:lnTo>
                  <a:moveTo>
                    <a:pt x="27" y="2847"/>
                  </a:moveTo>
                  <a:lnTo>
                    <a:pt x="1411" y="2847"/>
                  </a:lnTo>
                  <a:lnTo>
                    <a:pt x="1411" y="4232"/>
                  </a:lnTo>
                  <a:lnTo>
                    <a:pt x="27" y="4232"/>
                  </a:lnTo>
                  <a:lnTo>
                    <a:pt x="27" y="2847"/>
                  </a:lnTo>
                  <a:moveTo>
                    <a:pt x="27" y="1437"/>
                  </a:moveTo>
                  <a:lnTo>
                    <a:pt x="1411" y="1437"/>
                  </a:lnTo>
                  <a:lnTo>
                    <a:pt x="1411" y="2821"/>
                  </a:lnTo>
                  <a:lnTo>
                    <a:pt x="27" y="2821"/>
                  </a:lnTo>
                  <a:lnTo>
                    <a:pt x="27" y="1437"/>
                  </a:lnTo>
                  <a:moveTo>
                    <a:pt x="27" y="26"/>
                  </a:moveTo>
                  <a:lnTo>
                    <a:pt x="1411" y="26"/>
                  </a:lnTo>
                  <a:lnTo>
                    <a:pt x="1411" y="1410"/>
                  </a:lnTo>
                  <a:lnTo>
                    <a:pt x="27" y="1410"/>
                  </a:lnTo>
                  <a:lnTo>
                    <a:pt x="27" y="26"/>
                  </a:lnTo>
                  <a:moveTo>
                    <a:pt x="1438" y="26"/>
                  </a:moveTo>
                  <a:lnTo>
                    <a:pt x="2822" y="26"/>
                  </a:lnTo>
                  <a:lnTo>
                    <a:pt x="2822" y="1410"/>
                  </a:lnTo>
                  <a:lnTo>
                    <a:pt x="1438" y="1410"/>
                  </a:lnTo>
                  <a:lnTo>
                    <a:pt x="1438" y="26"/>
                  </a:lnTo>
                  <a:moveTo>
                    <a:pt x="2848" y="26"/>
                  </a:moveTo>
                  <a:lnTo>
                    <a:pt x="4232" y="26"/>
                  </a:lnTo>
                  <a:lnTo>
                    <a:pt x="4232" y="1410"/>
                  </a:lnTo>
                  <a:lnTo>
                    <a:pt x="2848" y="1410"/>
                  </a:lnTo>
                  <a:lnTo>
                    <a:pt x="2848" y="26"/>
                  </a:lnTo>
                  <a:moveTo>
                    <a:pt x="2848" y="5669"/>
                  </a:moveTo>
                  <a:lnTo>
                    <a:pt x="4232" y="5669"/>
                  </a:lnTo>
                  <a:lnTo>
                    <a:pt x="4232" y="7052"/>
                  </a:lnTo>
                  <a:lnTo>
                    <a:pt x="2848" y="7052"/>
                  </a:lnTo>
                  <a:lnTo>
                    <a:pt x="2848" y="5669"/>
                  </a:lnTo>
                  <a:moveTo>
                    <a:pt x="4232" y="5642"/>
                  </a:moveTo>
                  <a:lnTo>
                    <a:pt x="2848" y="5642"/>
                  </a:lnTo>
                  <a:lnTo>
                    <a:pt x="2848" y="4258"/>
                  </a:lnTo>
                  <a:lnTo>
                    <a:pt x="4232" y="4258"/>
                  </a:lnTo>
                  <a:lnTo>
                    <a:pt x="4232" y="5642"/>
                  </a:lnTo>
                  <a:moveTo>
                    <a:pt x="4232" y="4232"/>
                  </a:moveTo>
                  <a:lnTo>
                    <a:pt x="2848" y="4232"/>
                  </a:lnTo>
                  <a:lnTo>
                    <a:pt x="2848" y="2847"/>
                  </a:lnTo>
                  <a:lnTo>
                    <a:pt x="4232" y="2847"/>
                  </a:lnTo>
                  <a:lnTo>
                    <a:pt x="4232" y="4232"/>
                  </a:lnTo>
                  <a:moveTo>
                    <a:pt x="4232" y="2821"/>
                  </a:moveTo>
                  <a:lnTo>
                    <a:pt x="2848" y="2821"/>
                  </a:lnTo>
                  <a:lnTo>
                    <a:pt x="2848" y="1437"/>
                  </a:lnTo>
                  <a:lnTo>
                    <a:pt x="4232" y="1437"/>
                  </a:lnTo>
                  <a:lnTo>
                    <a:pt x="4232" y="2821"/>
                  </a:lnTo>
                  <a:moveTo>
                    <a:pt x="1438" y="1437"/>
                  </a:moveTo>
                  <a:lnTo>
                    <a:pt x="2822" y="1437"/>
                  </a:lnTo>
                  <a:lnTo>
                    <a:pt x="2822" y="2821"/>
                  </a:lnTo>
                  <a:lnTo>
                    <a:pt x="1438" y="2821"/>
                  </a:lnTo>
                  <a:lnTo>
                    <a:pt x="1438" y="1437"/>
                  </a:lnTo>
                  <a:moveTo>
                    <a:pt x="1438" y="2847"/>
                  </a:moveTo>
                  <a:lnTo>
                    <a:pt x="2822" y="2847"/>
                  </a:lnTo>
                  <a:lnTo>
                    <a:pt x="2822" y="4232"/>
                  </a:lnTo>
                  <a:lnTo>
                    <a:pt x="1438" y="4232"/>
                  </a:lnTo>
                  <a:lnTo>
                    <a:pt x="1438" y="2847"/>
                  </a:lnTo>
                  <a:moveTo>
                    <a:pt x="1438" y="4258"/>
                  </a:moveTo>
                  <a:lnTo>
                    <a:pt x="2822" y="4258"/>
                  </a:lnTo>
                  <a:lnTo>
                    <a:pt x="2822" y="5642"/>
                  </a:lnTo>
                  <a:lnTo>
                    <a:pt x="1438" y="5642"/>
                  </a:lnTo>
                  <a:lnTo>
                    <a:pt x="1438" y="4258"/>
                  </a:lnTo>
                  <a:moveTo>
                    <a:pt x="1438" y="5669"/>
                  </a:moveTo>
                  <a:lnTo>
                    <a:pt x="2822" y="5669"/>
                  </a:lnTo>
                  <a:lnTo>
                    <a:pt x="2822" y="7052"/>
                  </a:lnTo>
                  <a:lnTo>
                    <a:pt x="1438" y="7052"/>
                  </a:lnTo>
                  <a:lnTo>
                    <a:pt x="1438" y="5669"/>
                  </a:lnTo>
                  <a:moveTo>
                    <a:pt x="5642" y="7052"/>
                  </a:moveTo>
                  <a:lnTo>
                    <a:pt x="4258" y="7052"/>
                  </a:lnTo>
                  <a:lnTo>
                    <a:pt x="4258" y="5669"/>
                  </a:lnTo>
                  <a:lnTo>
                    <a:pt x="5642" y="5669"/>
                  </a:lnTo>
                  <a:lnTo>
                    <a:pt x="5642" y="7052"/>
                  </a:lnTo>
                  <a:moveTo>
                    <a:pt x="5642" y="5642"/>
                  </a:moveTo>
                  <a:lnTo>
                    <a:pt x="4258" y="5642"/>
                  </a:lnTo>
                  <a:lnTo>
                    <a:pt x="4258" y="4258"/>
                  </a:lnTo>
                  <a:lnTo>
                    <a:pt x="5642" y="4258"/>
                  </a:lnTo>
                  <a:lnTo>
                    <a:pt x="5642" y="5642"/>
                  </a:lnTo>
                  <a:moveTo>
                    <a:pt x="5642" y="4232"/>
                  </a:moveTo>
                  <a:lnTo>
                    <a:pt x="4258" y="4232"/>
                  </a:lnTo>
                  <a:lnTo>
                    <a:pt x="4258" y="2847"/>
                  </a:lnTo>
                  <a:lnTo>
                    <a:pt x="5642" y="2847"/>
                  </a:lnTo>
                  <a:lnTo>
                    <a:pt x="5642" y="4232"/>
                  </a:lnTo>
                  <a:moveTo>
                    <a:pt x="5642" y="2821"/>
                  </a:moveTo>
                  <a:lnTo>
                    <a:pt x="4258" y="2821"/>
                  </a:lnTo>
                  <a:lnTo>
                    <a:pt x="4258" y="1437"/>
                  </a:lnTo>
                  <a:lnTo>
                    <a:pt x="5642" y="1437"/>
                  </a:lnTo>
                  <a:lnTo>
                    <a:pt x="5642" y="2821"/>
                  </a:lnTo>
                  <a:moveTo>
                    <a:pt x="4258" y="26"/>
                  </a:moveTo>
                  <a:lnTo>
                    <a:pt x="5642" y="26"/>
                  </a:lnTo>
                  <a:lnTo>
                    <a:pt x="5642" y="1410"/>
                  </a:lnTo>
                  <a:lnTo>
                    <a:pt x="4258" y="1410"/>
                  </a:lnTo>
                  <a:lnTo>
                    <a:pt x="4258" y="26"/>
                  </a:lnTo>
                  <a:moveTo>
                    <a:pt x="5669" y="0"/>
                  </a:moveTo>
                  <a:lnTo>
                    <a:pt x="5642" y="0"/>
                  </a:lnTo>
                  <a:lnTo>
                    <a:pt x="4258" y="0"/>
                  </a:lnTo>
                  <a:lnTo>
                    <a:pt x="4232" y="0"/>
                  </a:lnTo>
                  <a:lnTo>
                    <a:pt x="2848" y="0"/>
                  </a:lnTo>
                  <a:lnTo>
                    <a:pt x="2822" y="0"/>
                  </a:lnTo>
                  <a:lnTo>
                    <a:pt x="1438" y="0"/>
                  </a:lnTo>
                  <a:lnTo>
                    <a:pt x="1411" y="0"/>
                  </a:lnTo>
                  <a:lnTo>
                    <a:pt x="0" y="0"/>
                  </a:lnTo>
                  <a:lnTo>
                    <a:pt x="0" y="1410"/>
                  </a:lnTo>
                  <a:lnTo>
                    <a:pt x="0" y="1437"/>
                  </a:lnTo>
                  <a:lnTo>
                    <a:pt x="0" y="2821"/>
                  </a:lnTo>
                  <a:lnTo>
                    <a:pt x="0" y="2847"/>
                  </a:lnTo>
                  <a:lnTo>
                    <a:pt x="0" y="4232"/>
                  </a:lnTo>
                  <a:lnTo>
                    <a:pt x="0" y="4258"/>
                  </a:lnTo>
                  <a:lnTo>
                    <a:pt x="0" y="5642"/>
                  </a:lnTo>
                  <a:lnTo>
                    <a:pt x="0" y="5669"/>
                  </a:lnTo>
                  <a:lnTo>
                    <a:pt x="0" y="7052"/>
                  </a:lnTo>
                  <a:lnTo>
                    <a:pt x="0" y="7079"/>
                  </a:lnTo>
                  <a:lnTo>
                    <a:pt x="0" y="8489"/>
                  </a:lnTo>
                  <a:lnTo>
                    <a:pt x="1411" y="8489"/>
                  </a:lnTo>
                  <a:lnTo>
                    <a:pt x="1438" y="8489"/>
                  </a:lnTo>
                  <a:lnTo>
                    <a:pt x="2822" y="8489"/>
                  </a:lnTo>
                  <a:lnTo>
                    <a:pt x="2848" y="8489"/>
                  </a:lnTo>
                  <a:lnTo>
                    <a:pt x="4232" y="8489"/>
                  </a:lnTo>
                  <a:lnTo>
                    <a:pt x="4258" y="8489"/>
                  </a:lnTo>
                  <a:lnTo>
                    <a:pt x="5642" y="8489"/>
                  </a:lnTo>
                  <a:lnTo>
                    <a:pt x="5669" y="8489"/>
                  </a:lnTo>
                  <a:lnTo>
                    <a:pt x="7080" y="8489"/>
                  </a:lnTo>
                  <a:lnTo>
                    <a:pt x="7080" y="7079"/>
                  </a:lnTo>
                  <a:lnTo>
                    <a:pt x="7080" y="7052"/>
                  </a:lnTo>
                  <a:lnTo>
                    <a:pt x="7080" y="5669"/>
                  </a:lnTo>
                  <a:lnTo>
                    <a:pt x="7080" y="5642"/>
                  </a:lnTo>
                  <a:lnTo>
                    <a:pt x="7080" y="4258"/>
                  </a:lnTo>
                  <a:lnTo>
                    <a:pt x="7080" y="4232"/>
                  </a:lnTo>
                  <a:lnTo>
                    <a:pt x="7080" y="2847"/>
                  </a:lnTo>
                  <a:lnTo>
                    <a:pt x="7080" y="2821"/>
                  </a:lnTo>
                  <a:lnTo>
                    <a:pt x="7080" y="1437"/>
                  </a:lnTo>
                  <a:lnTo>
                    <a:pt x="7080" y="1410"/>
                  </a:lnTo>
                  <a:lnTo>
                    <a:pt x="7080" y="0"/>
                  </a:lnTo>
                  <a:lnTo>
                    <a:pt x="5669" y="0"/>
                  </a:ln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45000" rIns="90000" bIns="450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grpSp>
      <p:grpSp>
        <p:nvGrpSpPr>
          <p:cNvPr id="384" name="Google Shape;384;p36"/>
          <p:cNvGrpSpPr/>
          <p:nvPr/>
        </p:nvGrpSpPr>
        <p:grpSpPr>
          <a:xfrm>
            <a:off x="147014" y="3107658"/>
            <a:ext cx="362955" cy="1604595"/>
            <a:chOff x="147014" y="3107658"/>
            <a:chExt cx="362955" cy="1604595"/>
          </a:xfrm>
        </p:grpSpPr>
        <p:sp>
          <p:nvSpPr>
            <p:cNvPr id="385" name="Google Shape;385;p36"/>
            <p:cNvSpPr/>
            <p:nvPr/>
          </p:nvSpPr>
          <p:spPr>
            <a:xfrm>
              <a:off x="147014" y="3107658"/>
              <a:ext cx="362955" cy="362995"/>
            </a:xfrm>
            <a:custGeom>
              <a:avLst/>
              <a:gdLst/>
              <a:ahLst/>
              <a:cxnLst/>
              <a:rect l="l" t="t" r="r" b="b"/>
              <a:pathLst>
                <a:path w="6420" h="6421" extrusionOk="0">
                  <a:moveTo>
                    <a:pt x="3201" y="0"/>
                  </a:moveTo>
                  <a:lnTo>
                    <a:pt x="3201" y="3202"/>
                  </a:lnTo>
                  <a:lnTo>
                    <a:pt x="0" y="3202"/>
                  </a:lnTo>
                  <a:lnTo>
                    <a:pt x="0" y="3220"/>
                  </a:lnTo>
                  <a:lnTo>
                    <a:pt x="3189" y="3220"/>
                  </a:lnTo>
                  <a:lnTo>
                    <a:pt x="934" y="5475"/>
                  </a:lnTo>
                  <a:lnTo>
                    <a:pt x="946" y="5488"/>
                  </a:lnTo>
                  <a:lnTo>
                    <a:pt x="3201" y="3232"/>
                  </a:lnTo>
                  <a:lnTo>
                    <a:pt x="3201" y="6421"/>
                  </a:lnTo>
                  <a:lnTo>
                    <a:pt x="3218" y="6421"/>
                  </a:lnTo>
                  <a:lnTo>
                    <a:pt x="3218" y="3220"/>
                  </a:lnTo>
                  <a:lnTo>
                    <a:pt x="6420" y="3220"/>
                  </a:lnTo>
                  <a:lnTo>
                    <a:pt x="6420" y="3202"/>
                  </a:lnTo>
                  <a:lnTo>
                    <a:pt x="3230" y="3202"/>
                  </a:lnTo>
                  <a:lnTo>
                    <a:pt x="5486" y="947"/>
                  </a:lnTo>
                  <a:lnTo>
                    <a:pt x="5473" y="935"/>
                  </a:lnTo>
                  <a:lnTo>
                    <a:pt x="3218" y="3190"/>
                  </a:lnTo>
                  <a:lnTo>
                    <a:pt x="3218" y="0"/>
                  </a:lnTo>
                  <a:lnTo>
                    <a:pt x="3201" y="0"/>
                  </a:ln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45000" rIns="90000" bIns="450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386" name="Google Shape;386;p36"/>
            <p:cNvSpPr/>
            <p:nvPr/>
          </p:nvSpPr>
          <p:spPr>
            <a:xfrm>
              <a:off x="147014" y="3728458"/>
              <a:ext cx="362955" cy="362995"/>
            </a:xfrm>
            <a:custGeom>
              <a:avLst/>
              <a:gdLst/>
              <a:ahLst/>
              <a:cxnLst/>
              <a:rect l="l" t="t" r="r" b="b"/>
              <a:pathLst>
                <a:path w="6420" h="6421" extrusionOk="0">
                  <a:moveTo>
                    <a:pt x="3201" y="0"/>
                  </a:moveTo>
                  <a:lnTo>
                    <a:pt x="3201" y="3202"/>
                  </a:lnTo>
                  <a:lnTo>
                    <a:pt x="0" y="3202"/>
                  </a:lnTo>
                  <a:lnTo>
                    <a:pt x="0" y="3220"/>
                  </a:lnTo>
                  <a:lnTo>
                    <a:pt x="3189" y="3220"/>
                  </a:lnTo>
                  <a:lnTo>
                    <a:pt x="934" y="5475"/>
                  </a:lnTo>
                  <a:lnTo>
                    <a:pt x="946" y="5488"/>
                  </a:lnTo>
                  <a:lnTo>
                    <a:pt x="3201" y="3232"/>
                  </a:lnTo>
                  <a:lnTo>
                    <a:pt x="3201" y="6421"/>
                  </a:lnTo>
                  <a:lnTo>
                    <a:pt x="3218" y="6421"/>
                  </a:lnTo>
                  <a:lnTo>
                    <a:pt x="3218" y="3220"/>
                  </a:lnTo>
                  <a:lnTo>
                    <a:pt x="6420" y="3220"/>
                  </a:lnTo>
                  <a:lnTo>
                    <a:pt x="6420" y="3202"/>
                  </a:lnTo>
                  <a:lnTo>
                    <a:pt x="3230" y="3202"/>
                  </a:lnTo>
                  <a:lnTo>
                    <a:pt x="5486" y="947"/>
                  </a:lnTo>
                  <a:lnTo>
                    <a:pt x="5473" y="935"/>
                  </a:lnTo>
                  <a:lnTo>
                    <a:pt x="3218" y="3190"/>
                  </a:lnTo>
                  <a:lnTo>
                    <a:pt x="3218" y="0"/>
                  </a:lnTo>
                  <a:lnTo>
                    <a:pt x="3201" y="0"/>
                  </a:ln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45000" rIns="90000" bIns="450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387" name="Google Shape;387;p36"/>
            <p:cNvSpPr/>
            <p:nvPr/>
          </p:nvSpPr>
          <p:spPr>
            <a:xfrm>
              <a:off x="147014" y="4349258"/>
              <a:ext cx="362955" cy="362995"/>
            </a:xfrm>
            <a:custGeom>
              <a:avLst/>
              <a:gdLst/>
              <a:ahLst/>
              <a:cxnLst/>
              <a:rect l="l" t="t" r="r" b="b"/>
              <a:pathLst>
                <a:path w="6420" h="6421" extrusionOk="0">
                  <a:moveTo>
                    <a:pt x="3201" y="0"/>
                  </a:moveTo>
                  <a:lnTo>
                    <a:pt x="3201" y="3202"/>
                  </a:lnTo>
                  <a:lnTo>
                    <a:pt x="0" y="3202"/>
                  </a:lnTo>
                  <a:lnTo>
                    <a:pt x="0" y="3220"/>
                  </a:lnTo>
                  <a:lnTo>
                    <a:pt x="3189" y="3220"/>
                  </a:lnTo>
                  <a:lnTo>
                    <a:pt x="934" y="5475"/>
                  </a:lnTo>
                  <a:lnTo>
                    <a:pt x="946" y="5488"/>
                  </a:lnTo>
                  <a:lnTo>
                    <a:pt x="3201" y="3232"/>
                  </a:lnTo>
                  <a:lnTo>
                    <a:pt x="3201" y="6421"/>
                  </a:lnTo>
                  <a:lnTo>
                    <a:pt x="3218" y="6421"/>
                  </a:lnTo>
                  <a:lnTo>
                    <a:pt x="3218" y="3220"/>
                  </a:lnTo>
                  <a:lnTo>
                    <a:pt x="6420" y="3220"/>
                  </a:lnTo>
                  <a:lnTo>
                    <a:pt x="6420" y="3202"/>
                  </a:lnTo>
                  <a:lnTo>
                    <a:pt x="3230" y="3202"/>
                  </a:lnTo>
                  <a:lnTo>
                    <a:pt x="5486" y="947"/>
                  </a:lnTo>
                  <a:lnTo>
                    <a:pt x="5473" y="935"/>
                  </a:lnTo>
                  <a:lnTo>
                    <a:pt x="3218" y="3190"/>
                  </a:lnTo>
                  <a:lnTo>
                    <a:pt x="3218" y="0"/>
                  </a:lnTo>
                  <a:lnTo>
                    <a:pt x="3201" y="0"/>
                  </a:ln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45000" rIns="90000" bIns="450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gr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matchingName="Quote">
  <p:cSld name="BLANK_5">
    <p:bg>
      <p:bgPr>
        <a:solidFill>
          <a:schemeClr val="dk2"/>
        </a:solidFill>
        <a:effectLst/>
      </p:bgPr>
    </p:bg>
    <p:spTree>
      <p:nvGrpSpPr>
        <p:cNvPr id="1" name="Shape 388"/>
        <p:cNvGrpSpPr/>
        <p:nvPr/>
      </p:nvGrpSpPr>
      <p:grpSpPr>
        <a:xfrm>
          <a:off x="0" y="0"/>
          <a:ext cx="0" cy="0"/>
          <a:chOff x="0" y="0"/>
          <a:chExt cx="0" cy="0"/>
        </a:xfrm>
      </p:grpSpPr>
      <p:sp>
        <p:nvSpPr>
          <p:cNvPr id="389" name="Google Shape;389;p37"/>
          <p:cNvSpPr txBox="1">
            <a:spLocks noGrp="1"/>
          </p:cNvSpPr>
          <p:nvPr>
            <p:ph type="title"/>
          </p:nvPr>
        </p:nvSpPr>
        <p:spPr>
          <a:xfrm>
            <a:off x="2167200" y="3313888"/>
            <a:ext cx="4809600" cy="393300"/>
          </a:xfrm>
          <a:prstGeom prst="rect">
            <a:avLst/>
          </a:prstGeom>
          <a:noFill/>
          <a:ln>
            <a:noFill/>
          </a:ln>
        </p:spPr>
        <p:txBody>
          <a:bodyPr spcFirstLastPara="1" wrap="square" lIns="91425" tIns="91425" rIns="91425" bIns="91425" anchor="t" anchorCtr="0">
            <a:noAutofit/>
          </a:bodyPr>
          <a:lstStyle>
            <a:lvl1pPr lvl="0" algn="ctr">
              <a:lnSpc>
                <a:spcPct val="100000"/>
              </a:lnSpc>
              <a:spcBef>
                <a:spcPts val="0"/>
              </a:spcBef>
              <a:spcAft>
                <a:spcPts val="0"/>
              </a:spcAft>
              <a:buSzPts val="2800"/>
              <a:buNone/>
              <a:defRPr sz="2000"/>
            </a:lvl1pPr>
            <a:lvl2pPr lvl="1" algn="l">
              <a:lnSpc>
                <a:spcPct val="100000"/>
              </a:lnSpc>
              <a:spcBef>
                <a:spcPts val="0"/>
              </a:spcBef>
              <a:spcAft>
                <a:spcPts val="0"/>
              </a:spcAft>
              <a:buSzPts val="2800"/>
              <a:buNone/>
              <a:defRPr/>
            </a:lvl2pPr>
            <a:lvl3pPr lvl="2" algn="l">
              <a:lnSpc>
                <a:spcPct val="100000"/>
              </a:lnSpc>
              <a:spcBef>
                <a:spcPts val="0"/>
              </a:spcBef>
              <a:spcAft>
                <a:spcPts val="0"/>
              </a:spcAft>
              <a:buSzPts val="2800"/>
              <a:buNone/>
              <a:defRPr/>
            </a:lvl3pPr>
            <a:lvl4pPr lvl="3" algn="l">
              <a:lnSpc>
                <a:spcPct val="100000"/>
              </a:lnSpc>
              <a:spcBef>
                <a:spcPts val="0"/>
              </a:spcBef>
              <a:spcAft>
                <a:spcPts val="0"/>
              </a:spcAft>
              <a:buSzPts val="2800"/>
              <a:buNone/>
              <a:defRPr/>
            </a:lvl4pPr>
            <a:lvl5pPr lvl="4" algn="l">
              <a:lnSpc>
                <a:spcPct val="100000"/>
              </a:lnSpc>
              <a:spcBef>
                <a:spcPts val="0"/>
              </a:spcBef>
              <a:spcAft>
                <a:spcPts val="0"/>
              </a:spcAft>
              <a:buSzPts val="2800"/>
              <a:buNone/>
              <a:defRPr/>
            </a:lvl5pPr>
            <a:lvl6pPr lvl="5" algn="l">
              <a:lnSpc>
                <a:spcPct val="100000"/>
              </a:lnSpc>
              <a:spcBef>
                <a:spcPts val="0"/>
              </a:spcBef>
              <a:spcAft>
                <a:spcPts val="0"/>
              </a:spcAft>
              <a:buSzPts val="2800"/>
              <a:buNone/>
              <a:defRPr/>
            </a:lvl6pPr>
            <a:lvl7pPr lvl="6" algn="l">
              <a:lnSpc>
                <a:spcPct val="100000"/>
              </a:lnSpc>
              <a:spcBef>
                <a:spcPts val="0"/>
              </a:spcBef>
              <a:spcAft>
                <a:spcPts val="0"/>
              </a:spcAft>
              <a:buSzPts val="2800"/>
              <a:buNone/>
              <a:defRPr/>
            </a:lvl7pPr>
            <a:lvl8pPr lvl="7" algn="l">
              <a:lnSpc>
                <a:spcPct val="100000"/>
              </a:lnSpc>
              <a:spcBef>
                <a:spcPts val="0"/>
              </a:spcBef>
              <a:spcAft>
                <a:spcPts val="0"/>
              </a:spcAft>
              <a:buSzPts val="2800"/>
              <a:buNone/>
              <a:defRPr/>
            </a:lvl8pPr>
            <a:lvl9pPr lvl="8" algn="l">
              <a:lnSpc>
                <a:spcPct val="100000"/>
              </a:lnSpc>
              <a:spcBef>
                <a:spcPts val="0"/>
              </a:spcBef>
              <a:spcAft>
                <a:spcPts val="0"/>
              </a:spcAft>
              <a:buSzPts val="2800"/>
              <a:buNone/>
              <a:defRPr/>
            </a:lvl9pPr>
          </a:lstStyle>
          <a:p>
            <a:endParaRPr/>
          </a:p>
        </p:txBody>
      </p:sp>
      <p:sp>
        <p:nvSpPr>
          <p:cNvPr id="390" name="Google Shape;390;p37"/>
          <p:cNvSpPr txBox="1">
            <a:spLocks noGrp="1"/>
          </p:cNvSpPr>
          <p:nvPr>
            <p:ph type="subTitle" idx="1"/>
          </p:nvPr>
        </p:nvSpPr>
        <p:spPr>
          <a:xfrm>
            <a:off x="2167200" y="1436313"/>
            <a:ext cx="4809600" cy="1700400"/>
          </a:xfrm>
          <a:prstGeom prst="rect">
            <a:avLst/>
          </a:prstGeom>
          <a:noFill/>
          <a:ln>
            <a:noFill/>
          </a:ln>
        </p:spPr>
        <p:txBody>
          <a:bodyPr spcFirstLastPara="1" wrap="square" lIns="91425" tIns="91425" rIns="91425" bIns="91425" anchor="t" anchorCtr="0">
            <a:noAutofit/>
          </a:bodyPr>
          <a:lstStyle>
            <a:lvl1pPr lvl="0" algn="ctr">
              <a:lnSpc>
                <a:spcPct val="100000"/>
              </a:lnSpc>
              <a:spcBef>
                <a:spcPts val="0"/>
              </a:spcBef>
              <a:spcAft>
                <a:spcPts val="0"/>
              </a:spcAft>
              <a:buSzPts val="2600"/>
              <a:buNone/>
              <a:defRPr sz="2600">
                <a:solidFill>
                  <a:schemeClr val="dk1"/>
                </a:solidFill>
              </a:defRPr>
            </a:lvl1pPr>
            <a:lvl2pPr lvl="1" algn="ctr">
              <a:lnSpc>
                <a:spcPct val="100000"/>
              </a:lnSpc>
              <a:spcBef>
                <a:spcPts val="0"/>
              </a:spcBef>
              <a:spcAft>
                <a:spcPts val="0"/>
              </a:spcAft>
              <a:buSzPts val="2600"/>
              <a:buNone/>
              <a:defRPr sz="2600"/>
            </a:lvl2pPr>
            <a:lvl3pPr lvl="2" algn="ctr">
              <a:lnSpc>
                <a:spcPct val="100000"/>
              </a:lnSpc>
              <a:spcBef>
                <a:spcPts val="0"/>
              </a:spcBef>
              <a:spcAft>
                <a:spcPts val="0"/>
              </a:spcAft>
              <a:buSzPts val="2600"/>
              <a:buNone/>
              <a:defRPr sz="2600"/>
            </a:lvl3pPr>
            <a:lvl4pPr lvl="3" algn="ctr">
              <a:lnSpc>
                <a:spcPct val="100000"/>
              </a:lnSpc>
              <a:spcBef>
                <a:spcPts val="0"/>
              </a:spcBef>
              <a:spcAft>
                <a:spcPts val="0"/>
              </a:spcAft>
              <a:buSzPts val="2600"/>
              <a:buNone/>
              <a:defRPr sz="2600"/>
            </a:lvl4pPr>
            <a:lvl5pPr lvl="4" algn="ctr">
              <a:lnSpc>
                <a:spcPct val="100000"/>
              </a:lnSpc>
              <a:spcBef>
                <a:spcPts val="0"/>
              </a:spcBef>
              <a:spcAft>
                <a:spcPts val="0"/>
              </a:spcAft>
              <a:buSzPts val="2600"/>
              <a:buNone/>
              <a:defRPr sz="2600"/>
            </a:lvl5pPr>
            <a:lvl6pPr lvl="5" algn="ctr">
              <a:lnSpc>
                <a:spcPct val="100000"/>
              </a:lnSpc>
              <a:spcBef>
                <a:spcPts val="0"/>
              </a:spcBef>
              <a:spcAft>
                <a:spcPts val="0"/>
              </a:spcAft>
              <a:buSzPts val="2600"/>
              <a:buNone/>
              <a:defRPr sz="2600"/>
            </a:lvl6pPr>
            <a:lvl7pPr lvl="6" algn="ctr">
              <a:lnSpc>
                <a:spcPct val="100000"/>
              </a:lnSpc>
              <a:spcBef>
                <a:spcPts val="0"/>
              </a:spcBef>
              <a:spcAft>
                <a:spcPts val="0"/>
              </a:spcAft>
              <a:buSzPts val="2600"/>
              <a:buNone/>
              <a:defRPr sz="2600"/>
            </a:lvl7pPr>
            <a:lvl8pPr lvl="7" algn="ctr">
              <a:lnSpc>
                <a:spcPct val="100000"/>
              </a:lnSpc>
              <a:spcBef>
                <a:spcPts val="0"/>
              </a:spcBef>
              <a:spcAft>
                <a:spcPts val="0"/>
              </a:spcAft>
              <a:buSzPts val="2600"/>
              <a:buNone/>
              <a:defRPr sz="2600"/>
            </a:lvl8pPr>
            <a:lvl9pPr lvl="8" algn="ctr">
              <a:lnSpc>
                <a:spcPct val="100000"/>
              </a:lnSpc>
              <a:spcBef>
                <a:spcPts val="0"/>
              </a:spcBef>
              <a:spcAft>
                <a:spcPts val="0"/>
              </a:spcAft>
              <a:buSzPts val="2600"/>
              <a:buNone/>
              <a:defRPr sz="2600"/>
            </a:lvl9pPr>
          </a:lstStyle>
          <a:p>
            <a:endParaRPr/>
          </a:p>
        </p:txBody>
      </p:sp>
      <p:grpSp>
        <p:nvGrpSpPr>
          <p:cNvPr id="391" name="Google Shape;391;p37"/>
          <p:cNvGrpSpPr/>
          <p:nvPr/>
        </p:nvGrpSpPr>
        <p:grpSpPr>
          <a:xfrm>
            <a:off x="8042004" y="235666"/>
            <a:ext cx="2216811" cy="2042321"/>
            <a:chOff x="8042004" y="235666"/>
            <a:chExt cx="2216811" cy="2042321"/>
          </a:xfrm>
        </p:grpSpPr>
        <p:pic>
          <p:nvPicPr>
            <p:cNvPr id="392" name="Google Shape;392;p37"/>
            <p:cNvPicPr preferRelativeResize="0"/>
            <p:nvPr/>
          </p:nvPicPr>
          <p:blipFill rotWithShape="1">
            <a:blip r:embed="rId2">
              <a:alphaModFix/>
            </a:blip>
            <a:srcRect/>
            <a:stretch/>
          </p:blipFill>
          <p:spPr>
            <a:xfrm rot="-2121208">
              <a:off x="8271855" y="519739"/>
              <a:ext cx="1374721" cy="1232596"/>
            </a:xfrm>
            <a:prstGeom prst="rect">
              <a:avLst/>
            </a:prstGeom>
            <a:noFill/>
            <a:ln>
              <a:noFill/>
            </a:ln>
          </p:spPr>
        </p:pic>
        <p:sp>
          <p:nvSpPr>
            <p:cNvPr id="393" name="Google Shape;393;p37"/>
            <p:cNvSpPr/>
            <p:nvPr/>
          </p:nvSpPr>
          <p:spPr>
            <a:xfrm rot="10800000">
              <a:off x="8608219" y="298904"/>
              <a:ext cx="1650596" cy="1979083"/>
            </a:xfrm>
            <a:custGeom>
              <a:avLst/>
              <a:gdLst/>
              <a:ahLst/>
              <a:cxnLst/>
              <a:rect l="l" t="t" r="r" b="b"/>
              <a:pathLst>
                <a:path w="7080" h="8489" extrusionOk="0">
                  <a:moveTo>
                    <a:pt x="5669" y="26"/>
                  </a:moveTo>
                  <a:lnTo>
                    <a:pt x="7053" y="26"/>
                  </a:lnTo>
                  <a:lnTo>
                    <a:pt x="7053" y="1410"/>
                  </a:lnTo>
                  <a:lnTo>
                    <a:pt x="5669" y="1410"/>
                  </a:lnTo>
                  <a:lnTo>
                    <a:pt x="5669" y="26"/>
                  </a:lnTo>
                  <a:moveTo>
                    <a:pt x="7053" y="2821"/>
                  </a:moveTo>
                  <a:lnTo>
                    <a:pt x="5669" y="2821"/>
                  </a:lnTo>
                  <a:lnTo>
                    <a:pt x="5669" y="1437"/>
                  </a:lnTo>
                  <a:lnTo>
                    <a:pt x="7053" y="1437"/>
                  </a:lnTo>
                  <a:lnTo>
                    <a:pt x="7053" y="2821"/>
                  </a:lnTo>
                  <a:moveTo>
                    <a:pt x="7053" y="4232"/>
                  </a:moveTo>
                  <a:lnTo>
                    <a:pt x="5669" y="4232"/>
                  </a:lnTo>
                  <a:lnTo>
                    <a:pt x="5669" y="2847"/>
                  </a:lnTo>
                  <a:lnTo>
                    <a:pt x="7053" y="2847"/>
                  </a:lnTo>
                  <a:lnTo>
                    <a:pt x="7053" y="4232"/>
                  </a:lnTo>
                  <a:moveTo>
                    <a:pt x="7053" y="5642"/>
                  </a:moveTo>
                  <a:lnTo>
                    <a:pt x="5669" y="5642"/>
                  </a:lnTo>
                  <a:lnTo>
                    <a:pt x="5669" y="4258"/>
                  </a:lnTo>
                  <a:lnTo>
                    <a:pt x="7053" y="4258"/>
                  </a:lnTo>
                  <a:lnTo>
                    <a:pt x="7053" y="5642"/>
                  </a:lnTo>
                  <a:moveTo>
                    <a:pt x="7053" y="7052"/>
                  </a:moveTo>
                  <a:lnTo>
                    <a:pt x="5669" y="7052"/>
                  </a:lnTo>
                  <a:lnTo>
                    <a:pt x="5669" y="5669"/>
                  </a:lnTo>
                  <a:lnTo>
                    <a:pt x="7053" y="5669"/>
                  </a:lnTo>
                  <a:lnTo>
                    <a:pt x="7053" y="7052"/>
                  </a:lnTo>
                  <a:moveTo>
                    <a:pt x="7053" y="8463"/>
                  </a:moveTo>
                  <a:lnTo>
                    <a:pt x="5669" y="8463"/>
                  </a:lnTo>
                  <a:lnTo>
                    <a:pt x="5669" y="7079"/>
                  </a:lnTo>
                  <a:lnTo>
                    <a:pt x="7053" y="7079"/>
                  </a:lnTo>
                  <a:lnTo>
                    <a:pt x="7053" y="8463"/>
                  </a:lnTo>
                  <a:moveTo>
                    <a:pt x="5642" y="8463"/>
                  </a:moveTo>
                  <a:lnTo>
                    <a:pt x="4258" y="8463"/>
                  </a:lnTo>
                  <a:lnTo>
                    <a:pt x="4258" y="7079"/>
                  </a:lnTo>
                  <a:lnTo>
                    <a:pt x="5642" y="7079"/>
                  </a:lnTo>
                  <a:lnTo>
                    <a:pt x="5642" y="8463"/>
                  </a:lnTo>
                  <a:moveTo>
                    <a:pt x="4232" y="8463"/>
                  </a:moveTo>
                  <a:lnTo>
                    <a:pt x="2848" y="8463"/>
                  </a:lnTo>
                  <a:lnTo>
                    <a:pt x="2848" y="7079"/>
                  </a:lnTo>
                  <a:lnTo>
                    <a:pt x="4232" y="7079"/>
                  </a:lnTo>
                  <a:lnTo>
                    <a:pt x="4232" y="8463"/>
                  </a:lnTo>
                  <a:moveTo>
                    <a:pt x="2822" y="8463"/>
                  </a:moveTo>
                  <a:lnTo>
                    <a:pt x="1438" y="8463"/>
                  </a:lnTo>
                  <a:lnTo>
                    <a:pt x="1438" y="7079"/>
                  </a:lnTo>
                  <a:lnTo>
                    <a:pt x="2822" y="7079"/>
                  </a:lnTo>
                  <a:lnTo>
                    <a:pt x="2822" y="8463"/>
                  </a:lnTo>
                  <a:moveTo>
                    <a:pt x="1411" y="8463"/>
                  </a:moveTo>
                  <a:lnTo>
                    <a:pt x="27" y="8463"/>
                  </a:lnTo>
                  <a:lnTo>
                    <a:pt x="27" y="7079"/>
                  </a:lnTo>
                  <a:lnTo>
                    <a:pt x="1411" y="7079"/>
                  </a:lnTo>
                  <a:lnTo>
                    <a:pt x="1411" y="8463"/>
                  </a:lnTo>
                  <a:moveTo>
                    <a:pt x="27" y="5669"/>
                  </a:moveTo>
                  <a:lnTo>
                    <a:pt x="1411" y="5669"/>
                  </a:lnTo>
                  <a:lnTo>
                    <a:pt x="1411" y="7052"/>
                  </a:lnTo>
                  <a:lnTo>
                    <a:pt x="27" y="7052"/>
                  </a:lnTo>
                  <a:lnTo>
                    <a:pt x="27" y="5669"/>
                  </a:lnTo>
                  <a:moveTo>
                    <a:pt x="27" y="4258"/>
                  </a:moveTo>
                  <a:lnTo>
                    <a:pt x="1411" y="4258"/>
                  </a:lnTo>
                  <a:lnTo>
                    <a:pt x="1411" y="5642"/>
                  </a:lnTo>
                  <a:lnTo>
                    <a:pt x="27" y="5642"/>
                  </a:lnTo>
                  <a:lnTo>
                    <a:pt x="27" y="4258"/>
                  </a:lnTo>
                  <a:moveTo>
                    <a:pt x="27" y="2847"/>
                  </a:moveTo>
                  <a:lnTo>
                    <a:pt x="1411" y="2847"/>
                  </a:lnTo>
                  <a:lnTo>
                    <a:pt x="1411" y="4232"/>
                  </a:lnTo>
                  <a:lnTo>
                    <a:pt x="27" y="4232"/>
                  </a:lnTo>
                  <a:lnTo>
                    <a:pt x="27" y="2847"/>
                  </a:lnTo>
                  <a:moveTo>
                    <a:pt x="27" y="1437"/>
                  </a:moveTo>
                  <a:lnTo>
                    <a:pt x="1411" y="1437"/>
                  </a:lnTo>
                  <a:lnTo>
                    <a:pt x="1411" y="2821"/>
                  </a:lnTo>
                  <a:lnTo>
                    <a:pt x="27" y="2821"/>
                  </a:lnTo>
                  <a:lnTo>
                    <a:pt x="27" y="1437"/>
                  </a:lnTo>
                  <a:moveTo>
                    <a:pt x="27" y="26"/>
                  </a:moveTo>
                  <a:lnTo>
                    <a:pt x="1411" y="26"/>
                  </a:lnTo>
                  <a:lnTo>
                    <a:pt x="1411" y="1410"/>
                  </a:lnTo>
                  <a:lnTo>
                    <a:pt x="27" y="1410"/>
                  </a:lnTo>
                  <a:lnTo>
                    <a:pt x="27" y="26"/>
                  </a:lnTo>
                  <a:moveTo>
                    <a:pt x="1438" y="26"/>
                  </a:moveTo>
                  <a:lnTo>
                    <a:pt x="2822" y="26"/>
                  </a:lnTo>
                  <a:lnTo>
                    <a:pt x="2822" y="1410"/>
                  </a:lnTo>
                  <a:lnTo>
                    <a:pt x="1438" y="1410"/>
                  </a:lnTo>
                  <a:lnTo>
                    <a:pt x="1438" y="26"/>
                  </a:lnTo>
                  <a:moveTo>
                    <a:pt x="2848" y="26"/>
                  </a:moveTo>
                  <a:lnTo>
                    <a:pt x="4232" y="26"/>
                  </a:lnTo>
                  <a:lnTo>
                    <a:pt x="4232" y="1410"/>
                  </a:lnTo>
                  <a:lnTo>
                    <a:pt x="2848" y="1410"/>
                  </a:lnTo>
                  <a:lnTo>
                    <a:pt x="2848" y="26"/>
                  </a:lnTo>
                  <a:moveTo>
                    <a:pt x="2848" y="5669"/>
                  </a:moveTo>
                  <a:lnTo>
                    <a:pt x="4232" y="5669"/>
                  </a:lnTo>
                  <a:lnTo>
                    <a:pt x="4232" y="7052"/>
                  </a:lnTo>
                  <a:lnTo>
                    <a:pt x="2848" y="7052"/>
                  </a:lnTo>
                  <a:lnTo>
                    <a:pt x="2848" y="5669"/>
                  </a:lnTo>
                  <a:moveTo>
                    <a:pt x="4232" y="5642"/>
                  </a:moveTo>
                  <a:lnTo>
                    <a:pt x="2848" y="5642"/>
                  </a:lnTo>
                  <a:lnTo>
                    <a:pt x="2848" y="4258"/>
                  </a:lnTo>
                  <a:lnTo>
                    <a:pt x="4232" y="4258"/>
                  </a:lnTo>
                  <a:lnTo>
                    <a:pt x="4232" y="5642"/>
                  </a:lnTo>
                  <a:moveTo>
                    <a:pt x="4232" y="4232"/>
                  </a:moveTo>
                  <a:lnTo>
                    <a:pt x="2848" y="4232"/>
                  </a:lnTo>
                  <a:lnTo>
                    <a:pt x="2848" y="2847"/>
                  </a:lnTo>
                  <a:lnTo>
                    <a:pt x="4232" y="2847"/>
                  </a:lnTo>
                  <a:lnTo>
                    <a:pt x="4232" y="4232"/>
                  </a:lnTo>
                  <a:moveTo>
                    <a:pt x="4232" y="2821"/>
                  </a:moveTo>
                  <a:lnTo>
                    <a:pt x="2848" y="2821"/>
                  </a:lnTo>
                  <a:lnTo>
                    <a:pt x="2848" y="1437"/>
                  </a:lnTo>
                  <a:lnTo>
                    <a:pt x="4232" y="1437"/>
                  </a:lnTo>
                  <a:lnTo>
                    <a:pt x="4232" y="2821"/>
                  </a:lnTo>
                  <a:moveTo>
                    <a:pt x="1438" y="1437"/>
                  </a:moveTo>
                  <a:lnTo>
                    <a:pt x="2822" y="1437"/>
                  </a:lnTo>
                  <a:lnTo>
                    <a:pt x="2822" y="2821"/>
                  </a:lnTo>
                  <a:lnTo>
                    <a:pt x="1438" y="2821"/>
                  </a:lnTo>
                  <a:lnTo>
                    <a:pt x="1438" y="1437"/>
                  </a:lnTo>
                  <a:moveTo>
                    <a:pt x="1438" y="2847"/>
                  </a:moveTo>
                  <a:lnTo>
                    <a:pt x="2822" y="2847"/>
                  </a:lnTo>
                  <a:lnTo>
                    <a:pt x="2822" y="4232"/>
                  </a:lnTo>
                  <a:lnTo>
                    <a:pt x="1438" y="4232"/>
                  </a:lnTo>
                  <a:lnTo>
                    <a:pt x="1438" y="2847"/>
                  </a:lnTo>
                  <a:moveTo>
                    <a:pt x="1438" y="4258"/>
                  </a:moveTo>
                  <a:lnTo>
                    <a:pt x="2822" y="4258"/>
                  </a:lnTo>
                  <a:lnTo>
                    <a:pt x="2822" y="5642"/>
                  </a:lnTo>
                  <a:lnTo>
                    <a:pt x="1438" y="5642"/>
                  </a:lnTo>
                  <a:lnTo>
                    <a:pt x="1438" y="4258"/>
                  </a:lnTo>
                  <a:moveTo>
                    <a:pt x="1438" y="5669"/>
                  </a:moveTo>
                  <a:lnTo>
                    <a:pt x="2822" y="5669"/>
                  </a:lnTo>
                  <a:lnTo>
                    <a:pt x="2822" y="7052"/>
                  </a:lnTo>
                  <a:lnTo>
                    <a:pt x="1438" y="7052"/>
                  </a:lnTo>
                  <a:lnTo>
                    <a:pt x="1438" y="5669"/>
                  </a:lnTo>
                  <a:moveTo>
                    <a:pt x="5642" y="7052"/>
                  </a:moveTo>
                  <a:lnTo>
                    <a:pt x="4258" y="7052"/>
                  </a:lnTo>
                  <a:lnTo>
                    <a:pt x="4258" y="5669"/>
                  </a:lnTo>
                  <a:lnTo>
                    <a:pt x="5642" y="5669"/>
                  </a:lnTo>
                  <a:lnTo>
                    <a:pt x="5642" y="7052"/>
                  </a:lnTo>
                  <a:moveTo>
                    <a:pt x="5642" y="5642"/>
                  </a:moveTo>
                  <a:lnTo>
                    <a:pt x="4258" y="5642"/>
                  </a:lnTo>
                  <a:lnTo>
                    <a:pt x="4258" y="4258"/>
                  </a:lnTo>
                  <a:lnTo>
                    <a:pt x="5642" y="4258"/>
                  </a:lnTo>
                  <a:lnTo>
                    <a:pt x="5642" y="5642"/>
                  </a:lnTo>
                  <a:moveTo>
                    <a:pt x="5642" y="4232"/>
                  </a:moveTo>
                  <a:lnTo>
                    <a:pt x="4258" y="4232"/>
                  </a:lnTo>
                  <a:lnTo>
                    <a:pt x="4258" y="2847"/>
                  </a:lnTo>
                  <a:lnTo>
                    <a:pt x="5642" y="2847"/>
                  </a:lnTo>
                  <a:lnTo>
                    <a:pt x="5642" y="4232"/>
                  </a:lnTo>
                  <a:moveTo>
                    <a:pt x="5642" y="2821"/>
                  </a:moveTo>
                  <a:lnTo>
                    <a:pt x="4258" y="2821"/>
                  </a:lnTo>
                  <a:lnTo>
                    <a:pt x="4258" y="1437"/>
                  </a:lnTo>
                  <a:lnTo>
                    <a:pt x="5642" y="1437"/>
                  </a:lnTo>
                  <a:lnTo>
                    <a:pt x="5642" y="2821"/>
                  </a:lnTo>
                  <a:moveTo>
                    <a:pt x="4258" y="26"/>
                  </a:moveTo>
                  <a:lnTo>
                    <a:pt x="5642" y="26"/>
                  </a:lnTo>
                  <a:lnTo>
                    <a:pt x="5642" y="1410"/>
                  </a:lnTo>
                  <a:lnTo>
                    <a:pt x="4258" y="1410"/>
                  </a:lnTo>
                  <a:lnTo>
                    <a:pt x="4258" y="26"/>
                  </a:lnTo>
                  <a:moveTo>
                    <a:pt x="5669" y="0"/>
                  </a:moveTo>
                  <a:lnTo>
                    <a:pt x="5642" y="0"/>
                  </a:lnTo>
                  <a:lnTo>
                    <a:pt x="4258" y="0"/>
                  </a:lnTo>
                  <a:lnTo>
                    <a:pt x="4232" y="0"/>
                  </a:lnTo>
                  <a:lnTo>
                    <a:pt x="2848" y="0"/>
                  </a:lnTo>
                  <a:lnTo>
                    <a:pt x="2822" y="0"/>
                  </a:lnTo>
                  <a:lnTo>
                    <a:pt x="1438" y="0"/>
                  </a:lnTo>
                  <a:lnTo>
                    <a:pt x="1411" y="0"/>
                  </a:lnTo>
                  <a:lnTo>
                    <a:pt x="0" y="0"/>
                  </a:lnTo>
                  <a:lnTo>
                    <a:pt x="0" y="1410"/>
                  </a:lnTo>
                  <a:lnTo>
                    <a:pt x="0" y="1437"/>
                  </a:lnTo>
                  <a:lnTo>
                    <a:pt x="0" y="2821"/>
                  </a:lnTo>
                  <a:lnTo>
                    <a:pt x="0" y="2847"/>
                  </a:lnTo>
                  <a:lnTo>
                    <a:pt x="0" y="4232"/>
                  </a:lnTo>
                  <a:lnTo>
                    <a:pt x="0" y="4258"/>
                  </a:lnTo>
                  <a:lnTo>
                    <a:pt x="0" y="5642"/>
                  </a:lnTo>
                  <a:lnTo>
                    <a:pt x="0" y="5669"/>
                  </a:lnTo>
                  <a:lnTo>
                    <a:pt x="0" y="7052"/>
                  </a:lnTo>
                  <a:lnTo>
                    <a:pt x="0" y="7079"/>
                  </a:lnTo>
                  <a:lnTo>
                    <a:pt x="0" y="8489"/>
                  </a:lnTo>
                  <a:lnTo>
                    <a:pt x="1411" y="8489"/>
                  </a:lnTo>
                  <a:lnTo>
                    <a:pt x="1438" y="8489"/>
                  </a:lnTo>
                  <a:lnTo>
                    <a:pt x="2822" y="8489"/>
                  </a:lnTo>
                  <a:lnTo>
                    <a:pt x="2848" y="8489"/>
                  </a:lnTo>
                  <a:lnTo>
                    <a:pt x="4232" y="8489"/>
                  </a:lnTo>
                  <a:lnTo>
                    <a:pt x="4258" y="8489"/>
                  </a:lnTo>
                  <a:lnTo>
                    <a:pt x="5642" y="8489"/>
                  </a:lnTo>
                  <a:lnTo>
                    <a:pt x="5669" y="8489"/>
                  </a:lnTo>
                  <a:lnTo>
                    <a:pt x="7080" y="8489"/>
                  </a:lnTo>
                  <a:lnTo>
                    <a:pt x="7080" y="7079"/>
                  </a:lnTo>
                  <a:lnTo>
                    <a:pt x="7080" y="7052"/>
                  </a:lnTo>
                  <a:lnTo>
                    <a:pt x="7080" y="5669"/>
                  </a:lnTo>
                  <a:lnTo>
                    <a:pt x="7080" y="5642"/>
                  </a:lnTo>
                  <a:lnTo>
                    <a:pt x="7080" y="4258"/>
                  </a:lnTo>
                  <a:lnTo>
                    <a:pt x="7080" y="4232"/>
                  </a:lnTo>
                  <a:lnTo>
                    <a:pt x="7080" y="2847"/>
                  </a:lnTo>
                  <a:lnTo>
                    <a:pt x="7080" y="2821"/>
                  </a:lnTo>
                  <a:lnTo>
                    <a:pt x="7080" y="1437"/>
                  </a:lnTo>
                  <a:lnTo>
                    <a:pt x="7080" y="1410"/>
                  </a:lnTo>
                  <a:lnTo>
                    <a:pt x="7080" y="0"/>
                  </a:lnTo>
                  <a:lnTo>
                    <a:pt x="5669" y="0"/>
                  </a:ln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45000" rIns="90000" bIns="450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grpSp>
      <p:grpSp>
        <p:nvGrpSpPr>
          <p:cNvPr id="394" name="Google Shape;394;p37"/>
          <p:cNvGrpSpPr/>
          <p:nvPr/>
        </p:nvGrpSpPr>
        <p:grpSpPr>
          <a:xfrm>
            <a:off x="6887664" y="4056188"/>
            <a:ext cx="2975534" cy="2383207"/>
            <a:chOff x="6887664" y="4056188"/>
            <a:chExt cx="2975534" cy="2383207"/>
          </a:xfrm>
        </p:grpSpPr>
        <p:pic>
          <p:nvPicPr>
            <p:cNvPr id="395" name="Google Shape;395;p37"/>
            <p:cNvPicPr preferRelativeResize="0"/>
            <p:nvPr/>
          </p:nvPicPr>
          <p:blipFill rotWithShape="1">
            <a:blip r:embed="rId3">
              <a:alphaModFix/>
            </a:blip>
            <a:srcRect/>
            <a:stretch/>
          </p:blipFill>
          <p:spPr>
            <a:xfrm rot="10800000">
              <a:off x="7442822" y="4056188"/>
              <a:ext cx="2420376" cy="2383207"/>
            </a:xfrm>
            <a:prstGeom prst="rect">
              <a:avLst/>
            </a:prstGeom>
            <a:noFill/>
            <a:ln>
              <a:noFill/>
            </a:ln>
          </p:spPr>
        </p:pic>
        <p:grpSp>
          <p:nvGrpSpPr>
            <p:cNvPr id="396" name="Google Shape;396;p37"/>
            <p:cNvGrpSpPr/>
            <p:nvPr/>
          </p:nvGrpSpPr>
          <p:grpSpPr>
            <a:xfrm rot="10800000">
              <a:off x="6887664" y="4800547"/>
              <a:ext cx="1282610" cy="489908"/>
              <a:chOff x="2698560" y="4630320"/>
              <a:chExt cx="1732320" cy="661680"/>
            </a:xfrm>
          </p:grpSpPr>
          <p:sp>
            <p:nvSpPr>
              <p:cNvPr id="397" name="Google Shape;397;p37"/>
              <p:cNvSpPr/>
              <p:nvPr/>
            </p:nvSpPr>
            <p:spPr>
              <a:xfrm>
                <a:off x="2698560" y="4630320"/>
                <a:ext cx="66960" cy="67680"/>
              </a:xfrm>
              <a:custGeom>
                <a:avLst/>
                <a:gdLst/>
                <a:ahLst/>
                <a:cxnLst/>
                <a:rect l="l" t="t" r="r" b="b"/>
                <a:pathLst>
                  <a:path w="186" h="188" extrusionOk="0">
                    <a:moveTo>
                      <a:pt x="186" y="94"/>
                    </a:moveTo>
                    <a:cubicBezTo>
                      <a:pt x="186" y="146"/>
                      <a:pt x="144" y="188"/>
                      <a:pt x="93" y="188"/>
                    </a:cubicBezTo>
                    <a:cubicBezTo>
                      <a:pt x="42" y="188"/>
                      <a:pt x="0" y="146"/>
                      <a:pt x="0" y="94"/>
                    </a:cubicBezTo>
                    <a:cubicBezTo>
                      <a:pt x="0" y="42"/>
                      <a:pt x="42" y="0"/>
                      <a:pt x="93" y="0"/>
                    </a:cubicBezTo>
                    <a:cubicBezTo>
                      <a:pt x="144" y="0"/>
                      <a:pt x="186" y="42"/>
                      <a:pt x="186"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398" name="Google Shape;398;p37"/>
              <p:cNvSpPr/>
              <p:nvPr/>
            </p:nvSpPr>
            <p:spPr>
              <a:xfrm>
                <a:off x="2698560" y="4927320"/>
                <a:ext cx="66960" cy="67680"/>
              </a:xfrm>
              <a:custGeom>
                <a:avLst/>
                <a:gdLst/>
                <a:ahLst/>
                <a:cxnLst/>
                <a:rect l="l" t="t" r="r" b="b"/>
                <a:pathLst>
                  <a:path w="186" h="188" extrusionOk="0">
                    <a:moveTo>
                      <a:pt x="186" y="94"/>
                    </a:moveTo>
                    <a:cubicBezTo>
                      <a:pt x="186" y="146"/>
                      <a:pt x="144" y="188"/>
                      <a:pt x="93" y="188"/>
                    </a:cubicBezTo>
                    <a:cubicBezTo>
                      <a:pt x="42" y="188"/>
                      <a:pt x="0" y="146"/>
                      <a:pt x="0" y="94"/>
                    </a:cubicBezTo>
                    <a:cubicBezTo>
                      <a:pt x="0" y="42"/>
                      <a:pt x="42" y="0"/>
                      <a:pt x="93" y="0"/>
                    </a:cubicBezTo>
                    <a:cubicBezTo>
                      <a:pt x="144" y="0"/>
                      <a:pt x="186" y="42"/>
                      <a:pt x="186"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399" name="Google Shape;399;p37"/>
              <p:cNvSpPr/>
              <p:nvPr/>
            </p:nvSpPr>
            <p:spPr>
              <a:xfrm>
                <a:off x="2698560" y="5224680"/>
                <a:ext cx="66960" cy="67320"/>
              </a:xfrm>
              <a:custGeom>
                <a:avLst/>
                <a:gdLst/>
                <a:ahLst/>
                <a:cxnLst/>
                <a:rect l="l" t="t" r="r" b="b"/>
                <a:pathLst>
                  <a:path w="186" h="187" extrusionOk="0">
                    <a:moveTo>
                      <a:pt x="186" y="93"/>
                    </a:moveTo>
                    <a:cubicBezTo>
                      <a:pt x="186" y="145"/>
                      <a:pt x="144" y="187"/>
                      <a:pt x="93" y="187"/>
                    </a:cubicBezTo>
                    <a:cubicBezTo>
                      <a:pt x="42" y="187"/>
                      <a:pt x="0" y="145"/>
                      <a:pt x="0" y="93"/>
                    </a:cubicBezTo>
                    <a:cubicBezTo>
                      <a:pt x="0" y="42"/>
                      <a:pt x="42" y="0"/>
                      <a:pt x="93" y="0"/>
                    </a:cubicBezTo>
                    <a:cubicBezTo>
                      <a:pt x="144" y="0"/>
                      <a:pt x="186" y="42"/>
                      <a:pt x="186" y="93"/>
                    </a:cubicBezTo>
                    <a:close/>
                  </a:path>
                </a:pathLst>
              </a:custGeom>
              <a:solidFill>
                <a:schemeClr val="dk1"/>
              </a:solidFill>
              <a:ln>
                <a:noFill/>
              </a:ln>
            </p:spPr>
            <p:txBody>
              <a:bodyPr spcFirstLastPara="1" wrap="square" lIns="90000" tIns="22300" rIns="90000" bIns="223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400" name="Google Shape;400;p37"/>
              <p:cNvSpPr/>
              <p:nvPr/>
            </p:nvSpPr>
            <p:spPr>
              <a:xfrm>
                <a:off x="3114360" y="4630320"/>
                <a:ext cx="67680" cy="67680"/>
              </a:xfrm>
              <a:custGeom>
                <a:avLst/>
                <a:gdLst/>
                <a:ahLst/>
                <a:cxnLst/>
                <a:rect l="l" t="t" r="r" b="b"/>
                <a:pathLst>
                  <a:path w="188" h="188" extrusionOk="0">
                    <a:moveTo>
                      <a:pt x="188" y="94"/>
                    </a:moveTo>
                    <a:cubicBezTo>
                      <a:pt x="188" y="146"/>
                      <a:pt x="146" y="188"/>
                      <a:pt x="94" y="188"/>
                    </a:cubicBezTo>
                    <a:cubicBezTo>
                      <a:pt x="42" y="188"/>
                      <a:pt x="0" y="146"/>
                      <a:pt x="0" y="94"/>
                    </a:cubicBezTo>
                    <a:cubicBezTo>
                      <a:pt x="0" y="42"/>
                      <a:pt x="42" y="0"/>
                      <a:pt x="94" y="0"/>
                    </a:cubicBezTo>
                    <a:cubicBezTo>
                      <a:pt x="146" y="0"/>
                      <a:pt x="188" y="42"/>
                      <a:pt x="188"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401" name="Google Shape;401;p37"/>
              <p:cNvSpPr/>
              <p:nvPr/>
            </p:nvSpPr>
            <p:spPr>
              <a:xfrm>
                <a:off x="3114360" y="4927320"/>
                <a:ext cx="67680" cy="67680"/>
              </a:xfrm>
              <a:custGeom>
                <a:avLst/>
                <a:gdLst/>
                <a:ahLst/>
                <a:cxnLst/>
                <a:rect l="l" t="t" r="r" b="b"/>
                <a:pathLst>
                  <a:path w="188" h="188" extrusionOk="0">
                    <a:moveTo>
                      <a:pt x="188" y="94"/>
                    </a:moveTo>
                    <a:cubicBezTo>
                      <a:pt x="188" y="146"/>
                      <a:pt x="146" y="188"/>
                      <a:pt x="94" y="188"/>
                    </a:cubicBezTo>
                    <a:cubicBezTo>
                      <a:pt x="42" y="188"/>
                      <a:pt x="0" y="146"/>
                      <a:pt x="0" y="94"/>
                    </a:cubicBezTo>
                    <a:cubicBezTo>
                      <a:pt x="0" y="42"/>
                      <a:pt x="42" y="0"/>
                      <a:pt x="94" y="0"/>
                    </a:cubicBezTo>
                    <a:cubicBezTo>
                      <a:pt x="146" y="0"/>
                      <a:pt x="188" y="42"/>
                      <a:pt x="188"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402" name="Google Shape;402;p37"/>
              <p:cNvSpPr/>
              <p:nvPr/>
            </p:nvSpPr>
            <p:spPr>
              <a:xfrm>
                <a:off x="3114360" y="5224680"/>
                <a:ext cx="67680" cy="67320"/>
              </a:xfrm>
              <a:custGeom>
                <a:avLst/>
                <a:gdLst/>
                <a:ahLst/>
                <a:cxnLst/>
                <a:rect l="l" t="t" r="r" b="b"/>
                <a:pathLst>
                  <a:path w="188" h="187" extrusionOk="0">
                    <a:moveTo>
                      <a:pt x="188" y="93"/>
                    </a:moveTo>
                    <a:cubicBezTo>
                      <a:pt x="188" y="145"/>
                      <a:pt x="146" y="187"/>
                      <a:pt x="94" y="187"/>
                    </a:cubicBezTo>
                    <a:cubicBezTo>
                      <a:pt x="42" y="187"/>
                      <a:pt x="0" y="145"/>
                      <a:pt x="0" y="93"/>
                    </a:cubicBezTo>
                    <a:cubicBezTo>
                      <a:pt x="0" y="42"/>
                      <a:pt x="42" y="0"/>
                      <a:pt x="94" y="0"/>
                    </a:cubicBezTo>
                    <a:cubicBezTo>
                      <a:pt x="146" y="0"/>
                      <a:pt x="188" y="42"/>
                      <a:pt x="188" y="93"/>
                    </a:cubicBezTo>
                    <a:close/>
                  </a:path>
                </a:pathLst>
              </a:custGeom>
              <a:solidFill>
                <a:schemeClr val="dk1"/>
              </a:solidFill>
              <a:ln>
                <a:noFill/>
              </a:ln>
            </p:spPr>
            <p:txBody>
              <a:bodyPr spcFirstLastPara="1" wrap="square" lIns="90000" tIns="22300" rIns="90000" bIns="223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403" name="Google Shape;403;p37"/>
              <p:cNvSpPr/>
              <p:nvPr/>
            </p:nvSpPr>
            <p:spPr>
              <a:xfrm>
                <a:off x="3530880" y="4630320"/>
                <a:ext cx="67320" cy="67680"/>
              </a:xfrm>
              <a:custGeom>
                <a:avLst/>
                <a:gdLst/>
                <a:ahLst/>
                <a:cxnLst/>
                <a:rect l="l" t="t" r="r" b="b"/>
                <a:pathLst>
                  <a:path w="187" h="188" extrusionOk="0">
                    <a:moveTo>
                      <a:pt x="187" y="94"/>
                    </a:moveTo>
                    <a:cubicBezTo>
                      <a:pt x="187" y="146"/>
                      <a:pt x="145" y="188"/>
                      <a:pt x="93" y="188"/>
                    </a:cubicBezTo>
                    <a:cubicBezTo>
                      <a:pt x="42" y="188"/>
                      <a:pt x="0" y="146"/>
                      <a:pt x="0" y="94"/>
                    </a:cubicBezTo>
                    <a:cubicBezTo>
                      <a:pt x="0" y="42"/>
                      <a:pt x="42" y="0"/>
                      <a:pt x="93" y="0"/>
                    </a:cubicBezTo>
                    <a:cubicBezTo>
                      <a:pt x="145" y="0"/>
                      <a:pt x="187" y="42"/>
                      <a:pt x="187"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404" name="Google Shape;404;p37"/>
              <p:cNvSpPr/>
              <p:nvPr/>
            </p:nvSpPr>
            <p:spPr>
              <a:xfrm>
                <a:off x="3530880" y="4927320"/>
                <a:ext cx="67320" cy="67680"/>
              </a:xfrm>
              <a:custGeom>
                <a:avLst/>
                <a:gdLst/>
                <a:ahLst/>
                <a:cxnLst/>
                <a:rect l="l" t="t" r="r" b="b"/>
                <a:pathLst>
                  <a:path w="187" h="188" extrusionOk="0">
                    <a:moveTo>
                      <a:pt x="187" y="94"/>
                    </a:moveTo>
                    <a:cubicBezTo>
                      <a:pt x="187" y="146"/>
                      <a:pt x="145" y="188"/>
                      <a:pt x="93" y="188"/>
                    </a:cubicBezTo>
                    <a:cubicBezTo>
                      <a:pt x="42" y="188"/>
                      <a:pt x="0" y="146"/>
                      <a:pt x="0" y="94"/>
                    </a:cubicBezTo>
                    <a:cubicBezTo>
                      <a:pt x="0" y="42"/>
                      <a:pt x="42" y="0"/>
                      <a:pt x="93" y="0"/>
                    </a:cubicBezTo>
                    <a:cubicBezTo>
                      <a:pt x="145" y="0"/>
                      <a:pt x="187" y="42"/>
                      <a:pt x="187"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405" name="Google Shape;405;p37"/>
              <p:cNvSpPr/>
              <p:nvPr/>
            </p:nvSpPr>
            <p:spPr>
              <a:xfrm>
                <a:off x="3530880" y="5224680"/>
                <a:ext cx="67320" cy="67320"/>
              </a:xfrm>
              <a:custGeom>
                <a:avLst/>
                <a:gdLst/>
                <a:ahLst/>
                <a:cxnLst/>
                <a:rect l="l" t="t" r="r" b="b"/>
                <a:pathLst>
                  <a:path w="187" h="187" extrusionOk="0">
                    <a:moveTo>
                      <a:pt x="187" y="93"/>
                    </a:moveTo>
                    <a:cubicBezTo>
                      <a:pt x="187" y="145"/>
                      <a:pt x="145" y="187"/>
                      <a:pt x="93" y="187"/>
                    </a:cubicBezTo>
                    <a:cubicBezTo>
                      <a:pt x="42" y="187"/>
                      <a:pt x="0" y="145"/>
                      <a:pt x="0" y="93"/>
                    </a:cubicBezTo>
                    <a:cubicBezTo>
                      <a:pt x="0" y="42"/>
                      <a:pt x="42" y="0"/>
                      <a:pt x="93" y="0"/>
                    </a:cubicBezTo>
                    <a:cubicBezTo>
                      <a:pt x="145" y="0"/>
                      <a:pt x="187" y="42"/>
                      <a:pt x="187" y="93"/>
                    </a:cubicBezTo>
                    <a:close/>
                  </a:path>
                </a:pathLst>
              </a:custGeom>
              <a:solidFill>
                <a:schemeClr val="dk1"/>
              </a:solidFill>
              <a:ln>
                <a:noFill/>
              </a:ln>
            </p:spPr>
            <p:txBody>
              <a:bodyPr spcFirstLastPara="1" wrap="square" lIns="90000" tIns="22300" rIns="90000" bIns="223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406" name="Google Shape;406;p37"/>
              <p:cNvSpPr/>
              <p:nvPr/>
            </p:nvSpPr>
            <p:spPr>
              <a:xfrm>
                <a:off x="3947040" y="4630320"/>
                <a:ext cx="67680" cy="67680"/>
              </a:xfrm>
              <a:custGeom>
                <a:avLst/>
                <a:gdLst/>
                <a:ahLst/>
                <a:cxnLst/>
                <a:rect l="l" t="t" r="r" b="b"/>
                <a:pathLst>
                  <a:path w="188" h="188" extrusionOk="0">
                    <a:moveTo>
                      <a:pt x="188" y="94"/>
                    </a:moveTo>
                    <a:cubicBezTo>
                      <a:pt x="188" y="146"/>
                      <a:pt x="146" y="188"/>
                      <a:pt x="94" y="188"/>
                    </a:cubicBezTo>
                    <a:cubicBezTo>
                      <a:pt x="42" y="188"/>
                      <a:pt x="0" y="146"/>
                      <a:pt x="0" y="94"/>
                    </a:cubicBezTo>
                    <a:cubicBezTo>
                      <a:pt x="0" y="42"/>
                      <a:pt x="42" y="0"/>
                      <a:pt x="94" y="0"/>
                    </a:cubicBezTo>
                    <a:cubicBezTo>
                      <a:pt x="146" y="0"/>
                      <a:pt x="188" y="42"/>
                      <a:pt x="188"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407" name="Google Shape;407;p37"/>
              <p:cNvSpPr/>
              <p:nvPr/>
            </p:nvSpPr>
            <p:spPr>
              <a:xfrm>
                <a:off x="3947040" y="4927320"/>
                <a:ext cx="67680" cy="67680"/>
              </a:xfrm>
              <a:custGeom>
                <a:avLst/>
                <a:gdLst/>
                <a:ahLst/>
                <a:cxnLst/>
                <a:rect l="l" t="t" r="r" b="b"/>
                <a:pathLst>
                  <a:path w="188" h="188" extrusionOk="0">
                    <a:moveTo>
                      <a:pt x="188" y="94"/>
                    </a:moveTo>
                    <a:cubicBezTo>
                      <a:pt x="188" y="146"/>
                      <a:pt x="146" y="188"/>
                      <a:pt x="94" y="188"/>
                    </a:cubicBezTo>
                    <a:cubicBezTo>
                      <a:pt x="42" y="188"/>
                      <a:pt x="0" y="146"/>
                      <a:pt x="0" y="94"/>
                    </a:cubicBezTo>
                    <a:cubicBezTo>
                      <a:pt x="0" y="42"/>
                      <a:pt x="42" y="0"/>
                      <a:pt x="94" y="0"/>
                    </a:cubicBezTo>
                    <a:cubicBezTo>
                      <a:pt x="146" y="0"/>
                      <a:pt x="188" y="42"/>
                      <a:pt x="188"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408" name="Google Shape;408;p37"/>
              <p:cNvSpPr/>
              <p:nvPr/>
            </p:nvSpPr>
            <p:spPr>
              <a:xfrm>
                <a:off x="3947040" y="5224680"/>
                <a:ext cx="67680" cy="67320"/>
              </a:xfrm>
              <a:custGeom>
                <a:avLst/>
                <a:gdLst/>
                <a:ahLst/>
                <a:cxnLst/>
                <a:rect l="l" t="t" r="r" b="b"/>
                <a:pathLst>
                  <a:path w="188" h="187" extrusionOk="0">
                    <a:moveTo>
                      <a:pt x="188" y="93"/>
                    </a:moveTo>
                    <a:cubicBezTo>
                      <a:pt x="188" y="145"/>
                      <a:pt x="146" y="187"/>
                      <a:pt x="94" y="187"/>
                    </a:cubicBezTo>
                    <a:cubicBezTo>
                      <a:pt x="42" y="187"/>
                      <a:pt x="0" y="145"/>
                      <a:pt x="0" y="93"/>
                    </a:cubicBezTo>
                    <a:cubicBezTo>
                      <a:pt x="0" y="42"/>
                      <a:pt x="42" y="0"/>
                      <a:pt x="94" y="0"/>
                    </a:cubicBezTo>
                    <a:cubicBezTo>
                      <a:pt x="146" y="0"/>
                      <a:pt x="188" y="42"/>
                      <a:pt x="188" y="93"/>
                    </a:cubicBezTo>
                    <a:close/>
                  </a:path>
                </a:pathLst>
              </a:custGeom>
              <a:solidFill>
                <a:schemeClr val="dk1"/>
              </a:solidFill>
              <a:ln>
                <a:noFill/>
              </a:ln>
            </p:spPr>
            <p:txBody>
              <a:bodyPr spcFirstLastPara="1" wrap="square" lIns="90000" tIns="22300" rIns="90000" bIns="223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409" name="Google Shape;409;p37"/>
              <p:cNvSpPr/>
              <p:nvPr/>
            </p:nvSpPr>
            <p:spPr>
              <a:xfrm>
                <a:off x="4363560" y="4630320"/>
                <a:ext cx="67320" cy="67680"/>
              </a:xfrm>
              <a:custGeom>
                <a:avLst/>
                <a:gdLst/>
                <a:ahLst/>
                <a:cxnLst/>
                <a:rect l="l" t="t" r="r" b="b"/>
                <a:pathLst>
                  <a:path w="187" h="188" extrusionOk="0">
                    <a:moveTo>
                      <a:pt x="187" y="94"/>
                    </a:moveTo>
                    <a:cubicBezTo>
                      <a:pt x="187" y="146"/>
                      <a:pt x="145" y="188"/>
                      <a:pt x="94" y="188"/>
                    </a:cubicBezTo>
                    <a:cubicBezTo>
                      <a:pt x="42" y="188"/>
                      <a:pt x="0" y="146"/>
                      <a:pt x="0" y="94"/>
                    </a:cubicBezTo>
                    <a:cubicBezTo>
                      <a:pt x="0" y="42"/>
                      <a:pt x="42" y="0"/>
                      <a:pt x="94" y="0"/>
                    </a:cubicBezTo>
                    <a:cubicBezTo>
                      <a:pt x="145" y="0"/>
                      <a:pt x="187" y="42"/>
                      <a:pt x="187"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410" name="Google Shape;410;p37"/>
              <p:cNvSpPr/>
              <p:nvPr/>
            </p:nvSpPr>
            <p:spPr>
              <a:xfrm>
                <a:off x="4363560" y="4927320"/>
                <a:ext cx="67320" cy="67680"/>
              </a:xfrm>
              <a:custGeom>
                <a:avLst/>
                <a:gdLst/>
                <a:ahLst/>
                <a:cxnLst/>
                <a:rect l="l" t="t" r="r" b="b"/>
                <a:pathLst>
                  <a:path w="187" h="188" extrusionOk="0">
                    <a:moveTo>
                      <a:pt x="187" y="94"/>
                    </a:moveTo>
                    <a:cubicBezTo>
                      <a:pt x="187" y="146"/>
                      <a:pt x="145" y="188"/>
                      <a:pt x="94" y="188"/>
                    </a:cubicBezTo>
                    <a:cubicBezTo>
                      <a:pt x="42" y="188"/>
                      <a:pt x="0" y="146"/>
                      <a:pt x="0" y="94"/>
                    </a:cubicBezTo>
                    <a:cubicBezTo>
                      <a:pt x="0" y="42"/>
                      <a:pt x="42" y="0"/>
                      <a:pt x="94" y="0"/>
                    </a:cubicBezTo>
                    <a:cubicBezTo>
                      <a:pt x="145" y="0"/>
                      <a:pt x="187" y="42"/>
                      <a:pt x="187"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411" name="Google Shape;411;p37"/>
              <p:cNvSpPr/>
              <p:nvPr/>
            </p:nvSpPr>
            <p:spPr>
              <a:xfrm>
                <a:off x="4363560" y="5224680"/>
                <a:ext cx="67320" cy="67320"/>
              </a:xfrm>
              <a:custGeom>
                <a:avLst/>
                <a:gdLst/>
                <a:ahLst/>
                <a:cxnLst/>
                <a:rect l="l" t="t" r="r" b="b"/>
                <a:pathLst>
                  <a:path w="187" h="187" extrusionOk="0">
                    <a:moveTo>
                      <a:pt x="187" y="93"/>
                    </a:moveTo>
                    <a:cubicBezTo>
                      <a:pt x="187" y="145"/>
                      <a:pt x="145" y="187"/>
                      <a:pt x="94" y="187"/>
                    </a:cubicBezTo>
                    <a:cubicBezTo>
                      <a:pt x="42" y="187"/>
                      <a:pt x="0" y="145"/>
                      <a:pt x="0" y="93"/>
                    </a:cubicBezTo>
                    <a:cubicBezTo>
                      <a:pt x="0" y="42"/>
                      <a:pt x="42" y="0"/>
                      <a:pt x="94" y="0"/>
                    </a:cubicBezTo>
                    <a:cubicBezTo>
                      <a:pt x="145" y="0"/>
                      <a:pt x="187" y="42"/>
                      <a:pt x="187" y="93"/>
                    </a:cubicBezTo>
                    <a:close/>
                  </a:path>
                </a:pathLst>
              </a:custGeom>
              <a:solidFill>
                <a:schemeClr val="dk1"/>
              </a:solidFill>
              <a:ln>
                <a:noFill/>
              </a:ln>
            </p:spPr>
            <p:txBody>
              <a:bodyPr spcFirstLastPara="1" wrap="square" lIns="90000" tIns="22300" rIns="90000" bIns="223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grpSp>
      </p:grpSp>
      <p:pic>
        <p:nvPicPr>
          <p:cNvPr id="412" name="Google Shape;412;p37"/>
          <p:cNvPicPr preferRelativeResize="0"/>
          <p:nvPr/>
        </p:nvPicPr>
        <p:blipFill rotWithShape="1">
          <a:blip r:embed="rId2">
            <a:alphaModFix/>
          </a:blip>
          <a:srcRect/>
          <a:stretch/>
        </p:blipFill>
        <p:spPr>
          <a:xfrm rot="-9477251">
            <a:off x="711727" y="4323378"/>
            <a:ext cx="1374718" cy="1232596"/>
          </a:xfrm>
          <a:prstGeom prst="rect">
            <a:avLst/>
          </a:prstGeom>
          <a:noFill/>
          <a:ln>
            <a:noFill/>
          </a:ln>
        </p:spPr>
      </p:pic>
      <p:pic>
        <p:nvPicPr>
          <p:cNvPr id="413" name="Google Shape;413;p37"/>
          <p:cNvPicPr preferRelativeResize="0"/>
          <p:nvPr/>
        </p:nvPicPr>
        <p:blipFill rotWithShape="1">
          <a:blip r:embed="rId4">
            <a:alphaModFix/>
          </a:blip>
          <a:srcRect/>
          <a:stretch/>
        </p:blipFill>
        <p:spPr>
          <a:xfrm rot="-5400000">
            <a:off x="547111" y="-533413"/>
            <a:ext cx="1609048" cy="1600927"/>
          </a:xfrm>
          <a:prstGeom prst="rect">
            <a:avLst/>
          </a:prstGeom>
          <a:noFill/>
          <a:ln>
            <a:noFill/>
          </a:ln>
        </p:spPr>
      </p:pic>
      <p:grpSp>
        <p:nvGrpSpPr>
          <p:cNvPr id="414" name="Google Shape;414;p37"/>
          <p:cNvGrpSpPr/>
          <p:nvPr/>
        </p:nvGrpSpPr>
        <p:grpSpPr>
          <a:xfrm>
            <a:off x="161878" y="2027958"/>
            <a:ext cx="362955" cy="1604595"/>
            <a:chOff x="147014" y="3107658"/>
            <a:chExt cx="362955" cy="1604595"/>
          </a:xfrm>
        </p:grpSpPr>
        <p:sp>
          <p:nvSpPr>
            <p:cNvPr id="415" name="Google Shape;415;p37"/>
            <p:cNvSpPr/>
            <p:nvPr/>
          </p:nvSpPr>
          <p:spPr>
            <a:xfrm>
              <a:off x="147014" y="3107658"/>
              <a:ext cx="362955" cy="362995"/>
            </a:xfrm>
            <a:custGeom>
              <a:avLst/>
              <a:gdLst/>
              <a:ahLst/>
              <a:cxnLst/>
              <a:rect l="l" t="t" r="r" b="b"/>
              <a:pathLst>
                <a:path w="6420" h="6421" extrusionOk="0">
                  <a:moveTo>
                    <a:pt x="3201" y="0"/>
                  </a:moveTo>
                  <a:lnTo>
                    <a:pt x="3201" y="3202"/>
                  </a:lnTo>
                  <a:lnTo>
                    <a:pt x="0" y="3202"/>
                  </a:lnTo>
                  <a:lnTo>
                    <a:pt x="0" y="3220"/>
                  </a:lnTo>
                  <a:lnTo>
                    <a:pt x="3189" y="3220"/>
                  </a:lnTo>
                  <a:lnTo>
                    <a:pt x="934" y="5475"/>
                  </a:lnTo>
                  <a:lnTo>
                    <a:pt x="946" y="5488"/>
                  </a:lnTo>
                  <a:lnTo>
                    <a:pt x="3201" y="3232"/>
                  </a:lnTo>
                  <a:lnTo>
                    <a:pt x="3201" y="6421"/>
                  </a:lnTo>
                  <a:lnTo>
                    <a:pt x="3218" y="6421"/>
                  </a:lnTo>
                  <a:lnTo>
                    <a:pt x="3218" y="3220"/>
                  </a:lnTo>
                  <a:lnTo>
                    <a:pt x="6420" y="3220"/>
                  </a:lnTo>
                  <a:lnTo>
                    <a:pt x="6420" y="3202"/>
                  </a:lnTo>
                  <a:lnTo>
                    <a:pt x="3230" y="3202"/>
                  </a:lnTo>
                  <a:lnTo>
                    <a:pt x="5486" y="947"/>
                  </a:lnTo>
                  <a:lnTo>
                    <a:pt x="5473" y="935"/>
                  </a:lnTo>
                  <a:lnTo>
                    <a:pt x="3218" y="3190"/>
                  </a:lnTo>
                  <a:lnTo>
                    <a:pt x="3218" y="0"/>
                  </a:lnTo>
                  <a:lnTo>
                    <a:pt x="3201" y="0"/>
                  </a:ln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45000" rIns="90000" bIns="450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416" name="Google Shape;416;p37"/>
            <p:cNvSpPr/>
            <p:nvPr/>
          </p:nvSpPr>
          <p:spPr>
            <a:xfrm>
              <a:off x="147014" y="3728458"/>
              <a:ext cx="362955" cy="362995"/>
            </a:xfrm>
            <a:custGeom>
              <a:avLst/>
              <a:gdLst/>
              <a:ahLst/>
              <a:cxnLst/>
              <a:rect l="l" t="t" r="r" b="b"/>
              <a:pathLst>
                <a:path w="6420" h="6421" extrusionOk="0">
                  <a:moveTo>
                    <a:pt x="3201" y="0"/>
                  </a:moveTo>
                  <a:lnTo>
                    <a:pt x="3201" y="3202"/>
                  </a:lnTo>
                  <a:lnTo>
                    <a:pt x="0" y="3202"/>
                  </a:lnTo>
                  <a:lnTo>
                    <a:pt x="0" y="3220"/>
                  </a:lnTo>
                  <a:lnTo>
                    <a:pt x="3189" y="3220"/>
                  </a:lnTo>
                  <a:lnTo>
                    <a:pt x="934" y="5475"/>
                  </a:lnTo>
                  <a:lnTo>
                    <a:pt x="946" y="5488"/>
                  </a:lnTo>
                  <a:lnTo>
                    <a:pt x="3201" y="3232"/>
                  </a:lnTo>
                  <a:lnTo>
                    <a:pt x="3201" y="6421"/>
                  </a:lnTo>
                  <a:lnTo>
                    <a:pt x="3218" y="6421"/>
                  </a:lnTo>
                  <a:lnTo>
                    <a:pt x="3218" y="3220"/>
                  </a:lnTo>
                  <a:lnTo>
                    <a:pt x="6420" y="3220"/>
                  </a:lnTo>
                  <a:lnTo>
                    <a:pt x="6420" y="3202"/>
                  </a:lnTo>
                  <a:lnTo>
                    <a:pt x="3230" y="3202"/>
                  </a:lnTo>
                  <a:lnTo>
                    <a:pt x="5486" y="947"/>
                  </a:lnTo>
                  <a:lnTo>
                    <a:pt x="5473" y="935"/>
                  </a:lnTo>
                  <a:lnTo>
                    <a:pt x="3218" y="3190"/>
                  </a:lnTo>
                  <a:lnTo>
                    <a:pt x="3218" y="0"/>
                  </a:lnTo>
                  <a:lnTo>
                    <a:pt x="3201" y="0"/>
                  </a:ln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45000" rIns="90000" bIns="450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417" name="Google Shape;417;p37"/>
            <p:cNvSpPr/>
            <p:nvPr/>
          </p:nvSpPr>
          <p:spPr>
            <a:xfrm>
              <a:off x="147014" y="4349258"/>
              <a:ext cx="362955" cy="362995"/>
            </a:xfrm>
            <a:custGeom>
              <a:avLst/>
              <a:gdLst/>
              <a:ahLst/>
              <a:cxnLst/>
              <a:rect l="l" t="t" r="r" b="b"/>
              <a:pathLst>
                <a:path w="6420" h="6421" extrusionOk="0">
                  <a:moveTo>
                    <a:pt x="3201" y="0"/>
                  </a:moveTo>
                  <a:lnTo>
                    <a:pt x="3201" y="3202"/>
                  </a:lnTo>
                  <a:lnTo>
                    <a:pt x="0" y="3202"/>
                  </a:lnTo>
                  <a:lnTo>
                    <a:pt x="0" y="3220"/>
                  </a:lnTo>
                  <a:lnTo>
                    <a:pt x="3189" y="3220"/>
                  </a:lnTo>
                  <a:lnTo>
                    <a:pt x="934" y="5475"/>
                  </a:lnTo>
                  <a:lnTo>
                    <a:pt x="946" y="5488"/>
                  </a:lnTo>
                  <a:lnTo>
                    <a:pt x="3201" y="3232"/>
                  </a:lnTo>
                  <a:lnTo>
                    <a:pt x="3201" y="6421"/>
                  </a:lnTo>
                  <a:lnTo>
                    <a:pt x="3218" y="6421"/>
                  </a:lnTo>
                  <a:lnTo>
                    <a:pt x="3218" y="3220"/>
                  </a:lnTo>
                  <a:lnTo>
                    <a:pt x="6420" y="3220"/>
                  </a:lnTo>
                  <a:lnTo>
                    <a:pt x="6420" y="3202"/>
                  </a:lnTo>
                  <a:lnTo>
                    <a:pt x="3230" y="3202"/>
                  </a:lnTo>
                  <a:lnTo>
                    <a:pt x="5486" y="947"/>
                  </a:lnTo>
                  <a:lnTo>
                    <a:pt x="5473" y="935"/>
                  </a:lnTo>
                  <a:lnTo>
                    <a:pt x="3218" y="3190"/>
                  </a:lnTo>
                  <a:lnTo>
                    <a:pt x="3218" y="0"/>
                  </a:lnTo>
                  <a:lnTo>
                    <a:pt x="3201" y="0"/>
                  </a:ln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45000" rIns="90000" bIns="450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grpSp>
      <p:grpSp>
        <p:nvGrpSpPr>
          <p:cNvPr id="418" name="Google Shape;418;p37"/>
          <p:cNvGrpSpPr/>
          <p:nvPr/>
        </p:nvGrpSpPr>
        <p:grpSpPr>
          <a:xfrm rot="10800000">
            <a:off x="4185514" y="-114803"/>
            <a:ext cx="1282610" cy="489908"/>
            <a:chOff x="2698560" y="4630320"/>
            <a:chExt cx="1732320" cy="661680"/>
          </a:xfrm>
        </p:grpSpPr>
        <p:sp>
          <p:nvSpPr>
            <p:cNvPr id="419" name="Google Shape;419;p37"/>
            <p:cNvSpPr/>
            <p:nvPr/>
          </p:nvSpPr>
          <p:spPr>
            <a:xfrm>
              <a:off x="2698560" y="4630320"/>
              <a:ext cx="66960" cy="67680"/>
            </a:xfrm>
            <a:custGeom>
              <a:avLst/>
              <a:gdLst/>
              <a:ahLst/>
              <a:cxnLst/>
              <a:rect l="l" t="t" r="r" b="b"/>
              <a:pathLst>
                <a:path w="186" h="188" extrusionOk="0">
                  <a:moveTo>
                    <a:pt x="186" y="94"/>
                  </a:moveTo>
                  <a:cubicBezTo>
                    <a:pt x="186" y="146"/>
                    <a:pt x="144" y="188"/>
                    <a:pt x="93" y="188"/>
                  </a:cubicBezTo>
                  <a:cubicBezTo>
                    <a:pt x="42" y="188"/>
                    <a:pt x="0" y="146"/>
                    <a:pt x="0" y="94"/>
                  </a:cubicBezTo>
                  <a:cubicBezTo>
                    <a:pt x="0" y="42"/>
                    <a:pt x="42" y="0"/>
                    <a:pt x="93" y="0"/>
                  </a:cubicBezTo>
                  <a:cubicBezTo>
                    <a:pt x="144" y="0"/>
                    <a:pt x="186" y="42"/>
                    <a:pt x="186"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420" name="Google Shape;420;p37"/>
            <p:cNvSpPr/>
            <p:nvPr/>
          </p:nvSpPr>
          <p:spPr>
            <a:xfrm>
              <a:off x="2698560" y="4927320"/>
              <a:ext cx="66960" cy="67680"/>
            </a:xfrm>
            <a:custGeom>
              <a:avLst/>
              <a:gdLst/>
              <a:ahLst/>
              <a:cxnLst/>
              <a:rect l="l" t="t" r="r" b="b"/>
              <a:pathLst>
                <a:path w="186" h="188" extrusionOk="0">
                  <a:moveTo>
                    <a:pt x="186" y="94"/>
                  </a:moveTo>
                  <a:cubicBezTo>
                    <a:pt x="186" y="146"/>
                    <a:pt x="144" y="188"/>
                    <a:pt x="93" y="188"/>
                  </a:cubicBezTo>
                  <a:cubicBezTo>
                    <a:pt x="42" y="188"/>
                    <a:pt x="0" y="146"/>
                    <a:pt x="0" y="94"/>
                  </a:cubicBezTo>
                  <a:cubicBezTo>
                    <a:pt x="0" y="42"/>
                    <a:pt x="42" y="0"/>
                    <a:pt x="93" y="0"/>
                  </a:cubicBezTo>
                  <a:cubicBezTo>
                    <a:pt x="144" y="0"/>
                    <a:pt x="186" y="42"/>
                    <a:pt x="186"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421" name="Google Shape;421;p37"/>
            <p:cNvSpPr/>
            <p:nvPr/>
          </p:nvSpPr>
          <p:spPr>
            <a:xfrm>
              <a:off x="2698560" y="5224680"/>
              <a:ext cx="66960" cy="67320"/>
            </a:xfrm>
            <a:custGeom>
              <a:avLst/>
              <a:gdLst/>
              <a:ahLst/>
              <a:cxnLst/>
              <a:rect l="l" t="t" r="r" b="b"/>
              <a:pathLst>
                <a:path w="186" h="187" extrusionOk="0">
                  <a:moveTo>
                    <a:pt x="186" y="93"/>
                  </a:moveTo>
                  <a:cubicBezTo>
                    <a:pt x="186" y="145"/>
                    <a:pt x="144" y="187"/>
                    <a:pt x="93" y="187"/>
                  </a:cubicBezTo>
                  <a:cubicBezTo>
                    <a:pt x="42" y="187"/>
                    <a:pt x="0" y="145"/>
                    <a:pt x="0" y="93"/>
                  </a:cubicBezTo>
                  <a:cubicBezTo>
                    <a:pt x="0" y="42"/>
                    <a:pt x="42" y="0"/>
                    <a:pt x="93" y="0"/>
                  </a:cubicBezTo>
                  <a:cubicBezTo>
                    <a:pt x="144" y="0"/>
                    <a:pt x="186" y="42"/>
                    <a:pt x="186" y="93"/>
                  </a:cubicBezTo>
                  <a:close/>
                </a:path>
              </a:pathLst>
            </a:custGeom>
            <a:solidFill>
              <a:schemeClr val="dk1"/>
            </a:solidFill>
            <a:ln>
              <a:noFill/>
            </a:ln>
          </p:spPr>
          <p:txBody>
            <a:bodyPr spcFirstLastPara="1" wrap="square" lIns="90000" tIns="22300" rIns="90000" bIns="223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422" name="Google Shape;422;p37"/>
            <p:cNvSpPr/>
            <p:nvPr/>
          </p:nvSpPr>
          <p:spPr>
            <a:xfrm>
              <a:off x="3114360" y="4630320"/>
              <a:ext cx="67680" cy="67680"/>
            </a:xfrm>
            <a:custGeom>
              <a:avLst/>
              <a:gdLst/>
              <a:ahLst/>
              <a:cxnLst/>
              <a:rect l="l" t="t" r="r" b="b"/>
              <a:pathLst>
                <a:path w="188" h="188" extrusionOk="0">
                  <a:moveTo>
                    <a:pt x="188" y="94"/>
                  </a:moveTo>
                  <a:cubicBezTo>
                    <a:pt x="188" y="146"/>
                    <a:pt x="146" y="188"/>
                    <a:pt x="94" y="188"/>
                  </a:cubicBezTo>
                  <a:cubicBezTo>
                    <a:pt x="42" y="188"/>
                    <a:pt x="0" y="146"/>
                    <a:pt x="0" y="94"/>
                  </a:cubicBezTo>
                  <a:cubicBezTo>
                    <a:pt x="0" y="42"/>
                    <a:pt x="42" y="0"/>
                    <a:pt x="94" y="0"/>
                  </a:cubicBezTo>
                  <a:cubicBezTo>
                    <a:pt x="146" y="0"/>
                    <a:pt x="188" y="42"/>
                    <a:pt x="188"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423" name="Google Shape;423;p37"/>
            <p:cNvSpPr/>
            <p:nvPr/>
          </p:nvSpPr>
          <p:spPr>
            <a:xfrm>
              <a:off x="3114360" y="4927320"/>
              <a:ext cx="67680" cy="67680"/>
            </a:xfrm>
            <a:custGeom>
              <a:avLst/>
              <a:gdLst/>
              <a:ahLst/>
              <a:cxnLst/>
              <a:rect l="l" t="t" r="r" b="b"/>
              <a:pathLst>
                <a:path w="188" h="188" extrusionOk="0">
                  <a:moveTo>
                    <a:pt x="188" y="94"/>
                  </a:moveTo>
                  <a:cubicBezTo>
                    <a:pt x="188" y="146"/>
                    <a:pt x="146" y="188"/>
                    <a:pt x="94" y="188"/>
                  </a:cubicBezTo>
                  <a:cubicBezTo>
                    <a:pt x="42" y="188"/>
                    <a:pt x="0" y="146"/>
                    <a:pt x="0" y="94"/>
                  </a:cubicBezTo>
                  <a:cubicBezTo>
                    <a:pt x="0" y="42"/>
                    <a:pt x="42" y="0"/>
                    <a:pt x="94" y="0"/>
                  </a:cubicBezTo>
                  <a:cubicBezTo>
                    <a:pt x="146" y="0"/>
                    <a:pt x="188" y="42"/>
                    <a:pt x="188"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424" name="Google Shape;424;p37"/>
            <p:cNvSpPr/>
            <p:nvPr/>
          </p:nvSpPr>
          <p:spPr>
            <a:xfrm>
              <a:off x="3114360" y="5224680"/>
              <a:ext cx="67680" cy="67320"/>
            </a:xfrm>
            <a:custGeom>
              <a:avLst/>
              <a:gdLst/>
              <a:ahLst/>
              <a:cxnLst/>
              <a:rect l="l" t="t" r="r" b="b"/>
              <a:pathLst>
                <a:path w="188" h="187" extrusionOk="0">
                  <a:moveTo>
                    <a:pt x="188" y="93"/>
                  </a:moveTo>
                  <a:cubicBezTo>
                    <a:pt x="188" y="145"/>
                    <a:pt x="146" y="187"/>
                    <a:pt x="94" y="187"/>
                  </a:cubicBezTo>
                  <a:cubicBezTo>
                    <a:pt x="42" y="187"/>
                    <a:pt x="0" y="145"/>
                    <a:pt x="0" y="93"/>
                  </a:cubicBezTo>
                  <a:cubicBezTo>
                    <a:pt x="0" y="42"/>
                    <a:pt x="42" y="0"/>
                    <a:pt x="94" y="0"/>
                  </a:cubicBezTo>
                  <a:cubicBezTo>
                    <a:pt x="146" y="0"/>
                    <a:pt x="188" y="42"/>
                    <a:pt x="188" y="93"/>
                  </a:cubicBezTo>
                  <a:close/>
                </a:path>
              </a:pathLst>
            </a:custGeom>
            <a:solidFill>
              <a:schemeClr val="dk1"/>
            </a:solidFill>
            <a:ln>
              <a:noFill/>
            </a:ln>
          </p:spPr>
          <p:txBody>
            <a:bodyPr spcFirstLastPara="1" wrap="square" lIns="90000" tIns="22300" rIns="90000" bIns="223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425" name="Google Shape;425;p37"/>
            <p:cNvSpPr/>
            <p:nvPr/>
          </p:nvSpPr>
          <p:spPr>
            <a:xfrm>
              <a:off x="3530880" y="4630320"/>
              <a:ext cx="67320" cy="67680"/>
            </a:xfrm>
            <a:custGeom>
              <a:avLst/>
              <a:gdLst/>
              <a:ahLst/>
              <a:cxnLst/>
              <a:rect l="l" t="t" r="r" b="b"/>
              <a:pathLst>
                <a:path w="187" h="188" extrusionOk="0">
                  <a:moveTo>
                    <a:pt x="187" y="94"/>
                  </a:moveTo>
                  <a:cubicBezTo>
                    <a:pt x="187" y="146"/>
                    <a:pt x="145" y="188"/>
                    <a:pt x="93" y="188"/>
                  </a:cubicBezTo>
                  <a:cubicBezTo>
                    <a:pt x="42" y="188"/>
                    <a:pt x="0" y="146"/>
                    <a:pt x="0" y="94"/>
                  </a:cubicBezTo>
                  <a:cubicBezTo>
                    <a:pt x="0" y="42"/>
                    <a:pt x="42" y="0"/>
                    <a:pt x="93" y="0"/>
                  </a:cubicBezTo>
                  <a:cubicBezTo>
                    <a:pt x="145" y="0"/>
                    <a:pt x="187" y="42"/>
                    <a:pt x="187"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426" name="Google Shape;426;p37"/>
            <p:cNvSpPr/>
            <p:nvPr/>
          </p:nvSpPr>
          <p:spPr>
            <a:xfrm>
              <a:off x="3530880" y="4927320"/>
              <a:ext cx="67320" cy="67680"/>
            </a:xfrm>
            <a:custGeom>
              <a:avLst/>
              <a:gdLst/>
              <a:ahLst/>
              <a:cxnLst/>
              <a:rect l="l" t="t" r="r" b="b"/>
              <a:pathLst>
                <a:path w="187" h="188" extrusionOk="0">
                  <a:moveTo>
                    <a:pt x="187" y="94"/>
                  </a:moveTo>
                  <a:cubicBezTo>
                    <a:pt x="187" y="146"/>
                    <a:pt x="145" y="188"/>
                    <a:pt x="93" y="188"/>
                  </a:cubicBezTo>
                  <a:cubicBezTo>
                    <a:pt x="42" y="188"/>
                    <a:pt x="0" y="146"/>
                    <a:pt x="0" y="94"/>
                  </a:cubicBezTo>
                  <a:cubicBezTo>
                    <a:pt x="0" y="42"/>
                    <a:pt x="42" y="0"/>
                    <a:pt x="93" y="0"/>
                  </a:cubicBezTo>
                  <a:cubicBezTo>
                    <a:pt x="145" y="0"/>
                    <a:pt x="187" y="42"/>
                    <a:pt x="187"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427" name="Google Shape;427;p37"/>
            <p:cNvSpPr/>
            <p:nvPr/>
          </p:nvSpPr>
          <p:spPr>
            <a:xfrm>
              <a:off x="3530880" y="5224680"/>
              <a:ext cx="67320" cy="67320"/>
            </a:xfrm>
            <a:custGeom>
              <a:avLst/>
              <a:gdLst/>
              <a:ahLst/>
              <a:cxnLst/>
              <a:rect l="l" t="t" r="r" b="b"/>
              <a:pathLst>
                <a:path w="187" h="187" extrusionOk="0">
                  <a:moveTo>
                    <a:pt x="187" y="93"/>
                  </a:moveTo>
                  <a:cubicBezTo>
                    <a:pt x="187" y="145"/>
                    <a:pt x="145" y="187"/>
                    <a:pt x="93" y="187"/>
                  </a:cubicBezTo>
                  <a:cubicBezTo>
                    <a:pt x="42" y="187"/>
                    <a:pt x="0" y="145"/>
                    <a:pt x="0" y="93"/>
                  </a:cubicBezTo>
                  <a:cubicBezTo>
                    <a:pt x="0" y="42"/>
                    <a:pt x="42" y="0"/>
                    <a:pt x="93" y="0"/>
                  </a:cubicBezTo>
                  <a:cubicBezTo>
                    <a:pt x="145" y="0"/>
                    <a:pt x="187" y="42"/>
                    <a:pt x="187" y="93"/>
                  </a:cubicBezTo>
                  <a:close/>
                </a:path>
              </a:pathLst>
            </a:custGeom>
            <a:solidFill>
              <a:schemeClr val="dk1"/>
            </a:solidFill>
            <a:ln>
              <a:noFill/>
            </a:ln>
          </p:spPr>
          <p:txBody>
            <a:bodyPr spcFirstLastPara="1" wrap="square" lIns="90000" tIns="22300" rIns="90000" bIns="223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428" name="Google Shape;428;p37"/>
            <p:cNvSpPr/>
            <p:nvPr/>
          </p:nvSpPr>
          <p:spPr>
            <a:xfrm>
              <a:off x="3947040" y="4630320"/>
              <a:ext cx="67680" cy="67680"/>
            </a:xfrm>
            <a:custGeom>
              <a:avLst/>
              <a:gdLst/>
              <a:ahLst/>
              <a:cxnLst/>
              <a:rect l="l" t="t" r="r" b="b"/>
              <a:pathLst>
                <a:path w="188" h="188" extrusionOk="0">
                  <a:moveTo>
                    <a:pt x="188" y="94"/>
                  </a:moveTo>
                  <a:cubicBezTo>
                    <a:pt x="188" y="146"/>
                    <a:pt x="146" y="188"/>
                    <a:pt x="94" y="188"/>
                  </a:cubicBezTo>
                  <a:cubicBezTo>
                    <a:pt x="42" y="188"/>
                    <a:pt x="0" y="146"/>
                    <a:pt x="0" y="94"/>
                  </a:cubicBezTo>
                  <a:cubicBezTo>
                    <a:pt x="0" y="42"/>
                    <a:pt x="42" y="0"/>
                    <a:pt x="94" y="0"/>
                  </a:cubicBezTo>
                  <a:cubicBezTo>
                    <a:pt x="146" y="0"/>
                    <a:pt x="188" y="42"/>
                    <a:pt x="188"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429" name="Google Shape;429;p37"/>
            <p:cNvSpPr/>
            <p:nvPr/>
          </p:nvSpPr>
          <p:spPr>
            <a:xfrm>
              <a:off x="3947040" y="4927320"/>
              <a:ext cx="67680" cy="67680"/>
            </a:xfrm>
            <a:custGeom>
              <a:avLst/>
              <a:gdLst/>
              <a:ahLst/>
              <a:cxnLst/>
              <a:rect l="l" t="t" r="r" b="b"/>
              <a:pathLst>
                <a:path w="188" h="188" extrusionOk="0">
                  <a:moveTo>
                    <a:pt x="188" y="94"/>
                  </a:moveTo>
                  <a:cubicBezTo>
                    <a:pt x="188" y="146"/>
                    <a:pt x="146" y="188"/>
                    <a:pt x="94" y="188"/>
                  </a:cubicBezTo>
                  <a:cubicBezTo>
                    <a:pt x="42" y="188"/>
                    <a:pt x="0" y="146"/>
                    <a:pt x="0" y="94"/>
                  </a:cubicBezTo>
                  <a:cubicBezTo>
                    <a:pt x="0" y="42"/>
                    <a:pt x="42" y="0"/>
                    <a:pt x="94" y="0"/>
                  </a:cubicBezTo>
                  <a:cubicBezTo>
                    <a:pt x="146" y="0"/>
                    <a:pt x="188" y="42"/>
                    <a:pt x="188"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430" name="Google Shape;430;p37"/>
            <p:cNvSpPr/>
            <p:nvPr/>
          </p:nvSpPr>
          <p:spPr>
            <a:xfrm>
              <a:off x="3947040" y="5224680"/>
              <a:ext cx="67680" cy="67320"/>
            </a:xfrm>
            <a:custGeom>
              <a:avLst/>
              <a:gdLst/>
              <a:ahLst/>
              <a:cxnLst/>
              <a:rect l="l" t="t" r="r" b="b"/>
              <a:pathLst>
                <a:path w="188" h="187" extrusionOk="0">
                  <a:moveTo>
                    <a:pt x="188" y="93"/>
                  </a:moveTo>
                  <a:cubicBezTo>
                    <a:pt x="188" y="145"/>
                    <a:pt x="146" y="187"/>
                    <a:pt x="94" y="187"/>
                  </a:cubicBezTo>
                  <a:cubicBezTo>
                    <a:pt x="42" y="187"/>
                    <a:pt x="0" y="145"/>
                    <a:pt x="0" y="93"/>
                  </a:cubicBezTo>
                  <a:cubicBezTo>
                    <a:pt x="0" y="42"/>
                    <a:pt x="42" y="0"/>
                    <a:pt x="94" y="0"/>
                  </a:cubicBezTo>
                  <a:cubicBezTo>
                    <a:pt x="146" y="0"/>
                    <a:pt x="188" y="42"/>
                    <a:pt x="188" y="93"/>
                  </a:cubicBezTo>
                  <a:close/>
                </a:path>
              </a:pathLst>
            </a:custGeom>
            <a:solidFill>
              <a:schemeClr val="dk1"/>
            </a:solidFill>
            <a:ln>
              <a:noFill/>
            </a:ln>
          </p:spPr>
          <p:txBody>
            <a:bodyPr spcFirstLastPara="1" wrap="square" lIns="90000" tIns="22300" rIns="90000" bIns="223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431" name="Google Shape;431;p37"/>
            <p:cNvSpPr/>
            <p:nvPr/>
          </p:nvSpPr>
          <p:spPr>
            <a:xfrm>
              <a:off x="4363560" y="4630320"/>
              <a:ext cx="67320" cy="67680"/>
            </a:xfrm>
            <a:custGeom>
              <a:avLst/>
              <a:gdLst/>
              <a:ahLst/>
              <a:cxnLst/>
              <a:rect l="l" t="t" r="r" b="b"/>
              <a:pathLst>
                <a:path w="187" h="188" extrusionOk="0">
                  <a:moveTo>
                    <a:pt x="187" y="94"/>
                  </a:moveTo>
                  <a:cubicBezTo>
                    <a:pt x="187" y="146"/>
                    <a:pt x="145" y="188"/>
                    <a:pt x="94" y="188"/>
                  </a:cubicBezTo>
                  <a:cubicBezTo>
                    <a:pt x="42" y="188"/>
                    <a:pt x="0" y="146"/>
                    <a:pt x="0" y="94"/>
                  </a:cubicBezTo>
                  <a:cubicBezTo>
                    <a:pt x="0" y="42"/>
                    <a:pt x="42" y="0"/>
                    <a:pt x="94" y="0"/>
                  </a:cubicBezTo>
                  <a:cubicBezTo>
                    <a:pt x="145" y="0"/>
                    <a:pt x="187" y="42"/>
                    <a:pt x="187"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432" name="Google Shape;432;p37"/>
            <p:cNvSpPr/>
            <p:nvPr/>
          </p:nvSpPr>
          <p:spPr>
            <a:xfrm>
              <a:off x="4363560" y="4927320"/>
              <a:ext cx="67320" cy="67680"/>
            </a:xfrm>
            <a:custGeom>
              <a:avLst/>
              <a:gdLst/>
              <a:ahLst/>
              <a:cxnLst/>
              <a:rect l="l" t="t" r="r" b="b"/>
              <a:pathLst>
                <a:path w="187" h="188" extrusionOk="0">
                  <a:moveTo>
                    <a:pt x="187" y="94"/>
                  </a:moveTo>
                  <a:cubicBezTo>
                    <a:pt x="187" y="146"/>
                    <a:pt x="145" y="188"/>
                    <a:pt x="94" y="188"/>
                  </a:cubicBezTo>
                  <a:cubicBezTo>
                    <a:pt x="42" y="188"/>
                    <a:pt x="0" y="146"/>
                    <a:pt x="0" y="94"/>
                  </a:cubicBezTo>
                  <a:cubicBezTo>
                    <a:pt x="0" y="42"/>
                    <a:pt x="42" y="0"/>
                    <a:pt x="94" y="0"/>
                  </a:cubicBezTo>
                  <a:cubicBezTo>
                    <a:pt x="145" y="0"/>
                    <a:pt x="187" y="42"/>
                    <a:pt x="187"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433" name="Google Shape;433;p37"/>
            <p:cNvSpPr/>
            <p:nvPr/>
          </p:nvSpPr>
          <p:spPr>
            <a:xfrm>
              <a:off x="4363560" y="5224680"/>
              <a:ext cx="67320" cy="67320"/>
            </a:xfrm>
            <a:custGeom>
              <a:avLst/>
              <a:gdLst/>
              <a:ahLst/>
              <a:cxnLst/>
              <a:rect l="l" t="t" r="r" b="b"/>
              <a:pathLst>
                <a:path w="187" h="187" extrusionOk="0">
                  <a:moveTo>
                    <a:pt x="187" y="93"/>
                  </a:moveTo>
                  <a:cubicBezTo>
                    <a:pt x="187" y="145"/>
                    <a:pt x="145" y="187"/>
                    <a:pt x="94" y="187"/>
                  </a:cubicBezTo>
                  <a:cubicBezTo>
                    <a:pt x="42" y="187"/>
                    <a:pt x="0" y="145"/>
                    <a:pt x="0" y="93"/>
                  </a:cubicBezTo>
                  <a:cubicBezTo>
                    <a:pt x="0" y="42"/>
                    <a:pt x="42" y="0"/>
                    <a:pt x="94" y="0"/>
                  </a:cubicBezTo>
                  <a:cubicBezTo>
                    <a:pt x="145" y="0"/>
                    <a:pt x="187" y="42"/>
                    <a:pt x="187" y="93"/>
                  </a:cubicBezTo>
                  <a:close/>
                </a:path>
              </a:pathLst>
            </a:custGeom>
            <a:solidFill>
              <a:schemeClr val="dk1"/>
            </a:solidFill>
            <a:ln>
              <a:noFill/>
            </a:ln>
          </p:spPr>
          <p:txBody>
            <a:bodyPr spcFirstLastPara="1" wrap="square" lIns="90000" tIns="22300" rIns="90000" bIns="223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gr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matchingName="Title and two columns 1">
  <p:cSld name="BLANK_15">
    <p:bg>
      <p:bgPr>
        <a:solidFill>
          <a:schemeClr val="dk2"/>
        </a:solidFill>
        <a:effectLst/>
      </p:bgPr>
    </p:bg>
    <p:spTree>
      <p:nvGrpSpPr>
        <p:cNvPr id="1" name="Shape 434"/>
        <p:cNvGrpSpPr/>
        <p:nvPr/>
      </p:nvGrpSpPr>
      <p:grpSpPr>
        <a:xfrm>
          <a:off x="0" y="0"/>
          <a:ext cx="0" cy="0"/>
          <a:chOff x="0" y="0"/>
          <a:chExt cx="0" cy="0"/>
        </a:xfrm>
      </p:grpSpPr>
      <p:sp>
        <p:nvSpPr>
          <p:cNvPr id="435" name="Google Shape;435;p38"/>
          <p:cNvSpPr txBox="1">
            <a:spLocks noGrp="1"/>
          </p:cNvSpPr>
          <p:nvPr>
            <p:ph type="title"/>
          </p:nvPr>
        </p:nvSpPr>
        <p:spPr>
          <a:xfrm>
            <a:off x="713100" y="542613"/>
            <a:ext cx="7717800" cy="572700"/>
          </a:xfrm>
          <a:prstGeom prst="rect">
            <a:avLst/>
          </a:prstGeom>
          <a:noFill/>
          <a:ln>
            <a:noFill/>
          </a:ln>
        </p:spPr>
        <p:txBody>
          <a:bodyPr spcFirstLastPara="1" wrap="square" lIns="91425" tIns="91425" rIns="91425" bIns="91425" anchor="t" anchorCtr="0">
            <a:noAutofit/>
          </a:bodyPr>
          <a:lstStyle>
            <a:lvl1pPr lvl="0" algn="l">
              <a:lnSpc>
                <a:spcPct val="100000"/>
              </a:lnSpc>
              <a:spcBef>
                <a:spcPts val="0"/>
              </a:spcBef>
              <a:spcAft>
                <a:spcPts val="0"/>
              </a:spcAft>
              <a:buSzPts val="2800"/>
              <a:buNone/>
              <a:defRPr/>
            </a:lvl1pPr>
            <a:lvl2pPr lvl="1" algn="l">
              <a:lnSpc>
                <a:spcPct val="100000"/>
              </a:lnSpc>
              <a:spcBef>
                <a:spcPts val="0"/>
              </a:spcBef>
              <a:spcAft>
                <a:spcPts val="0"/>
              </a:spcAft>
              <a:buSzPts val="2800"/>
              <a:buNone/>
              <a:defRPr/>
            </a:lvl2pPr>
            <a:lvl3pPr lvl="2" algn="l">
              <a:lnSpc>
                <a:spcPct val="100000"/>
              </a:lnSpc>
              <a:spcBef>
                <a:spcPts val="0"/>
              </a:spcBef>
              <a:spcAft>
                <a:spcPts val="0"/>
              </a:spcAft>
              <a:buSzPts val="2800"/>
              <a:buNone/>
              <a:defRPr/>
            </a:lvl3pPr>
            <a:lvl4pPr lvl="3" algn="l">
              <a:lnSpc>
                <a:spcPct val="100000"/>
              </a:lnSpc>
              <a:spcBef>
                <a:spcPts val="0"/>
              </a:spcBef>
              <a:spcAft>
                <a:spcPts val="0"/>
              </a:spcAft>
              <a:buSzPts val="2800"/>
              <a:buNone/>
              <a:defRPr/>
            </a:lvl4pPr>
            <a:lvl5pPr lvl="4" algn="l">
              <a:lnSpc>
                <a:spcPct val="100000"/>
              </a:lnSpc>
              <a:spcBef>
                <a:spcPts val="0"/>
              </a:spcBef>
              <a:spcAft>
                <a:spcPts val="0"/>
              </a:spcAft>
              <a:buSzPts val="2800"/>
              <a:buNone/>
              <a:defRPr/>
            </a:lvl5pPr>
            <a:lvl6pPr lvl="5" algn="l">
              <a:lnSpc>
                <a:spcPct val="100000"/>
              </a:lnSpc>
              <a:spcBef>
                <a:spcPts val="0"/>
              </a:spcBef>
              <a:spcAft>
                <a:spcPts val="0"/>
              </a:spcAft>
              <a:buSzPts val="2800"/>
              <a:buNone/>
              <a:defRPr/>
            </a:lvl6pPr>
            <a:lvl7pPr lvl="6" algn="l">
              <a:lnSpc>
                <a:spcPct val="100000"/>
              </a:lnSpc>
              <a:spcBef>
                <a:spcPts val="0"/>
              </a:spcBef>
              <a:spcAft>
                <a:spcPts val="0"/>
              </a:spcAft>
              <a:buSzPts val="2800"/>
              <a:buNone/>
              <a:defRPr/>
            </a:lvl7pPr>
            <a:lvl8pPr lvl="7" algn="l">
              <a:lnSpc>
                <a:spcPct val="100000"/>
              </a:lnSpc>
              <a:spcBef>
                <a:spcPts val="0"/>
              </a:spcBef>
              <a:spcAft>
                <a:spcPts val="0"/>
              </a:spcAft>
              <a:buSzPts val="2800"/>
              <a:buNone/>
              <a:defRPr/>
            </a:lvl8pPr>
            <a:lvl9pPr lvl="8" algn="l">
              <a:lnSpc>
                <a:spcPct val="100000"/>
              </a:lnSpc>
              <a:spcBef>
                <a:spcPts val="0"/>
              </a:spcBef>
              <a:spcAft>
                <a:spcPts val="0"/>
              </a:spcAft>
              <a:buSzPts val="2800"/>
              <a:buNone/>
              <a:defRPr/>
            </a:lvl9pPr>
          </a:lstStyle>
          <a:p>
            <a:endParaRPr/>
          </a:p>
        </p:txBody>
      </p:sp>
      <p:sp>
        <p:nvSpPr>
          <p:cNvPr id="436" name="Google Shape;436;p38"/>
          <p:cNvSpPr txBox="1">
            <a:spLocks noGrp="1"/>
          </p:cNvSpPr>
          <p:nvPr>
            <p:ph type="subTitle" idx="1"/>
          </p:nvPr>
        </p:nvSpPr>
        <p:spPr>
          <a:xfrm>
            <a:off x="905875" y="1978150"/>
            <a:ext cx="3519600" cy="1780200"/>
          </a:xfrm>
          <a:prstGeom prst="rect">
            <a:avLst/>
          </a:prstGeom>
          <a:noFill/>
          <a:ln>
            <a:noFill/>
          </a:ln>
        </p:spPr>
        <p:txBody>
          <a:bodyPr spcFirstLastPara="1" wrap="square" lIns="91425" tIns="91425" rIns="91425" bIns="91425" anchor="t" anchorCtr="0">
            <a:noAutofit/>
          </a:bodyPr>
          <a:lstStyle>
            <a:lvl1pPr lvl="0" algn="l">
              <a:lnSpc>
                <a:spcPct val="100000"/>
              </a:lnSpc>
              <a:spcBef>
                <a:spcPts val="0"/>
              </a:spcBef>
              <a:spcAft>
                <a:spcPts val="0"/>
              </a:spcAft>
              <a:buSzPts val="1200"/>
              <a:buNone/>
              <a:defRPr>
                <a:solidFill>
                  <a:schemeClr val="dk1"/>
                </a:solidFill>
              </a:defRPr>
            </a:lvl1pPr>
            <a:lvl2pPr lvl="1" algn="ctr">
              <a:lnSpc>
                <a:spcPct val="100000"/>
              </a:lnSpc>
              <a:spcBef>
                <a:spcPts val="0"/>
              </a:spcBef>
              <a:spcAft>
                <a:spcPts val="0"/>
              </a:spcAft>
              <a:buSzPts val="1200"/>
              <a:buNone/>
              <a:defRPr/>
            </a:lvl2pPr>
            <a:lvl3pPr lvl="2" algn="ctr">
              <a:lnSpc>
                <a:spcPct val="100000"/>
              </a:lnSpc>
              <a:spcBef>
                <a:spcPts val="0"/>
              </a:spcBef>
              <a:spcAft>
                <a:spcPts val="0"/>
              </a:spcAft>
              <a:buSzPts val="1200"/>
              <a:buNone/>
              <a:defRPr/>
            </a:lvl3pPr>
            <a:lvl4pPr lvl="3" algn="ctr">
              <a:lnSpc>
                <a:spcPct val="100000"/>
              </a:lnSpc>
              <a:spcBef>
                <a:spcPts val="0"/>
              </a:spcBef>
              <a:spcAft>
                <a:spcPts val="0"/>
              </a:spcAft>
              <a:buSzPts val="1200"/>
              <a:buNone/>
              <a:defRPr/>
            </a:lvl4pPr>
            <a:lvl5pPr lvl="4" algn="ctr">
              <a:lnSpc>
                <a:spcPct val="100000"/>
              </a:lnSpc>
              <a:spcBef>
                <a:spcPts val="0"/>
              </a:spcBef>
              <a:spcAft>
                <a:spcPts val="0"/>
              </a:spcAft>
              <a:buSzPts val="1200"/>
              <a:buNone/>
              <a:defRPr/>
            </a:lvl5pPr>
            <a:lvl6pPr lvl="5" algn="ctr">
              <a:lnSpc>
                <a:spcPct val="100000"/>
              </a:lnSpc>
              <a:spcBef>
                <a:spcPts val="0"/>
              </a:spcBef>
              <a:spcAft>
                <a:spcPts val="0"/>
              </a:spcAft>
              <a:buSzPts val="1200"/>
              <a:buNone/>
              <a:defRPr/>
            </a:lvl6pPr>
            <a:lvl7pPr lvl="6" algn="ctr">
              <a:lnSpc>
                <a:spcPct val="100000"/>
              </a:lnSpc>
              <a:spcBef>
                <a:spcPts val="0"/>
              </a:spcBef>
              <a:spcAft>
                <a:spcPts val="0"/>
              </a:spcAft>
              <a:buSzPts val="1200"/>
              <a:buNone/>
              <a:defRPr/>
            </a:lvl7pPr>
            <a:lvl8pPr lvl="7" algn="ctr">
              <a:lnSpc>
                <a:spcPct val="100000"/>
              </a:lnSpc>
              <a:spcBef>
                <a:spcPts val="0"/>
              </a:spcBef>
              <a:spcAft>
                <a:spcPts val="0"/>
              </a:spcAft>
              <a:buSzPts val="1200"/>
              <a:buNone/>
              <a:defRPr/>
            </a:lvl8pPr>
            <a:lvl9pPr lvl="8" algn="ctr">
              <a:lnSpc>
                <a:spcPct val="100000"/>
              </a:lnSpc>
              <a:spcBef>
                <a:spcPts val="0"/>
              </a:spcBef>
              <a:spcAft>
                <a:spcPts val="0"/>
              </a:spcAft>
              <a:buSzPts val="1200"/>
              <a:buNone/>
              <a:defRPr/>
            </a:lvl9pPr>
          </a:lstStyle>
          <a:p>
            <a:endParaRPr/>
          </a:p>
        </p:txBody>
      </p:sp>
      <p:sp>
        <p:nvSpPr>
          <p:cNvPr id="437" name="Google Shape;437;p38"/>
          <p:cNvSpPr txBox="1">
            <a:spLocks noGrp="1"/>
          </p:cNvSpPr>
          <p:nvPr>
            <p:ph type="subTitle" idx="2"/>
          </p:nvPr>
        </p:nvSpPr>
        <p:spPr>
          <a:xfrm>
            <a:off x="4718425" y="1978150"/>
            <a:ext cx="3519600" cy="1780200"/>
          </a:xfrm>
          <a:prstGeom prst="rect">
            <a:avLst/>
          </a:prstGeom>
          <a:noFill/>
          <a:ln>
            <a:noFill/>
          </a:ln>
        </p:spPr>
        <p:txBody>
          <a:bodyPr spcFirstLastPara="1" wrap="square" lIns="91425" tIns="91425" rIns="91425" bIns="91425" anchor="t" anchorCtr="0">
            <a:noAutofit/>
          </a:bodyPr>
          <a:lstStyle>
            <a:lvl1pPr lvl="0" algn="l">
              <a:lnSpc>
                <a:spcPct val="100000"/>
              </a:lnSpc>
              <a:spcBef>
                <a:spcPts val="0"/>
              </a:spcBef>
              <a:spcAft>
                <a:spcPts val="0"/>
              </a:spcAft>
              <a:buSzPts val="1200"/>
              <a:buNone/>
              <a:defRPr>
                <a:solidFill>
                  <a:schemeClr val="dk1"/>
                </a:solidFill>
              </a:defRPr>
            </a:lvl1pPr>
            <a:lvl2pPr lvl="1" algn="ctr">
              <a:lnSpc>
                <a:spcPct val="100000"/>
              </a:lnSpc>
              <a:spcBef>
                <a:spcPts val="0"/>
              </a:spcBef>
              <a:spcAft>
                <a:spcPts val="0"/>
              </a:spcAft>
              <a:buSzPts val="1200"/>
              <a:buNone/>
              <a:defRPr/>
            </a:lvl2pPr>
            <a:lvl3pPr lvl="2" algn="ctr">
              <a:lnSpc>
                <a:spcPct val="100000"/>
              </a:lnSpc>
              <a:spcBef>
                <a:spcPts val="0"/>
              </a:spcBef>
              <a:spcAft>
                <a:spcPts val="0"/>
              </a:spcAft>
              <a:buSzPts val="1200"/>
              <a:buNone/>
              <a:defRPr/>
            </a:lvl3pPr>
            <a:lvl4pPr lvl="3" algn="ctr">
              <a:lnSpc>
                <a:spcPct val="100000"/>
              </a:lnSpc>
              <a:spcBef>
                <a:spcPts val="0"/>
              </a:spcBef>
              <a:spcAft>
                <a:spcPts val="0"/>
              </a:spcAft>
              <a:buSzPts val="1200"/>
              <a:buNone/>
              <a:defRPr/>
            </a:lvl4pPr>
            <a:lvl5pPr lvl="4" algn="ctr">
              <a:lnSpc>
                <a:spcPct val="100000"/>
              </a:lnSpc>
              <a:spcBef>
                <a:spcPts val="0"/>
              </a:spcBef>
              <a:spcAft>
                <a:spcPts val="0"/>
              </a:spcAft>
              <a:buSzPts val="1200"/>
              <a:buNone/>
              <a:defRPr/>
            </a:lvl5pPr>
            <a:lvl6pPr lvl="5" algn="ctr">
              <a:lnSpc>
                <a:spcPct val="100000"/>
              </a:lnSpc>
              <a:spcBef>
                <a:spcPts val="0"/>
              </a:spcBef>
              <a:spcAft>
                <a:spcPts val="0"/>
              </a:spcAft>
              <a:buSzPts val="1200"/>
              <a:buNone/>
              <a:defRPr/>
            </a:lvl6pPr>
            <a:lvl7pPr lvl="6" algn="ctr">
              <a:lnSpc>
                <a:spcPct val="100000"/>
              </a:lnSpc>
              <a:spcBef>
                <a:spcPts val="0"/>
              </a:spcBef>
              <a:spcAft>
                <a:spcPts val="0"/>
              </a:spcAft>
              <a:buSzPts val="1200"/>
              <a:buNone/>
              <a:defRPr/>
            </a:lvl7pPr>
            <a:lvl8pPr lvl="7" algn="ctr">
              <a:lnSpc>
                <a:spcPct val="100000"/>
              </a:lnSpc>
              <a:spcBef>
                <a:spcPts val="0"/>
              </a:spcBef>
              <a:spcAft>
                <a:spcPts val="0"/>
              </a:spcAft>
              <a:buSzPts val="1200"/>
              <a:buNone/>
              <a:defRPr/>
            </a:lvl8pPr>
            <a:lvl9pPr lvl="8" algn="ctr">
              <a:lnSpc>
                <a:spcPct val="100000"/>
              </a:lnSpc>
              <a:spcBef>
                <a:spcPts val="0"/>
              </a:spcBef>
              <a:spcAft>
                <a:spcPts val="0"/>
              </a:spcAft>
              <a:buSzPts val="1200"/>
              <a:buNone/>
              <a:defRPr/>
            </a:lvl9pPr>
          </a:lstStyle>
          <a:p>
            <a:endParaRPr/>
          </a:p>
        </p:txBody>
      </p:sp>
      <p:grpSp>
        <p:nvGrpSpPr>
          <p:cNvPr id="438" name="Google Shape;438;p38"/>
          <p:cNvGrpSpPr/>
          <p:nvPr/>
        </p:nvGrpSpPr>
        <p:grpSpPr>
          <a:xfrm>
            <a:off x="-1107067" y="3546404"/>
            <a:ext cx="2802767" cy="2892991"/>
            <a:chOff x="-1107067" y="3546404"/>
            <a:chExt cx="2802767" cy="2892991"/>
          </a:xfrm>
        </p:grpSpPr>
        <p:pic>
          <p:nvPicPr>
            <p:cNvPr id="439" name="Google Shape;439;p38"/>
            <p:cNvPicPr preferRelativeResize="0"/>
            <p:nvPr/>
          </p:nvPicPr>
          <p:blipFill rotWithShape="1">
            <a:blip r:embed="rId2">
              <a:alphaModFix/>
            </a:blip>
            <a:srcRect/>
            <a:stretch/>
          </p:blipFill>
          <p:spPr>
            <a:xfrm rot="10800000" flipH="1">
              <a:off x="-724676" y="4056188"/>
              <a:ext cx="2420376" cy="2383207"/>
            </a:xfrm>
            <a:prstGeom prst="rect">
              <a:avLst/>
            </a:prstGeom>
            <a:noFill/>
            <a:ln>
              <a:noFill/>
            </a:ln>
          </p:spPr>
        </p:pic>
        <p:sp>
          <p:nvSpPr>
            <p:cNvPr id="440" name="Google Shape;440;p38"/>
            <p:cNvSpPr/>
            <p:nvPr/>
          </p:nvSpPr>
          <p:spPr>
            <a:xfrm rot="10800000" flipH="1">
              <a:off x="-1107067" y="3546404"/>
              <a:ext cx="1650596" cy="1979083"/>
            </a:xfrm>
            <a:custGeom>
              <a:avLst/>
              <a:gdLst/>
              <a:ahLst/>
              <a:cxnLst/>
              <a:rect l="l" t="t" r="r" b="b"/>
              <a:pathLst>
                <a:path w="7080" h="8489" extrusionOk="0">
                  <a:moveTo>
                    <a:pt x="5669" y="26"/>
                  </a:moveTo>
                  <a:lnTo>
                    <a:pt x="7053" y="26"/>
                  </a:lnTo>
                  <a:lnTo>
                    <a:pt x="7053" y="1410"/>
                  </a:lnTo>
                  <a:lnTo>
                    <a:pt x="5669" y="1410"/>
                  </a:lnTo>
                  <a:lnTo>
                    <a:pt x="5669" y="26"/>
                  </a:lnTo>
                  <a:moveTo>
                    <a:pt x="7053" y="2821"/>
                  </a:moveTo>
                  <a:lnTo>
                    <a:pt x="5669" y="2821"/>
                  </a:lnTo>
                  <a:lnTo>
                    <a:pt x="5669" y="1437"/>
                  </a:lnTo>
                  <a:lnTo>
                    <a:pt x="7053" y="1437"/>
                  </a:lnTo>
                  <a:lnTo>
                    <a:pt x="7053" y="2821"/>
                  </a:lnTo>
                  <a:moveTo>
                    <a:pt x="7053" y="4232"/>
                  </a:moveTo>
                  <a:lnTo>
                    <a:pt x="5669" y="4232"/>
                  </a:lnTo>
                  <a:lnTo>
                    <a:pt x="5669" y="2847"/>
                  </a:lnTo>
                  <a:lnTo>
                    <a:pt x="7053" y="2847"/>
                  </a:lnTo>
                  <a:lnTo>
                    <a:pt x="7053" y="4232"/>
                  </a:lnTo>
                  <a:moveTo>
                    <a:pt x="7053" y="5642"/>
                  </a:moveTo>
                  <a:lnTo>
                    <a:pt x="5669" y="5642"/>
                  </a:lnTo>
                  <a:lnTo>
                    <a:pt x="5669" y="4258"/>
                  </a:lnTo>
                  <a:lnTo>
                    <a:pt x="7053" y="4258"/>
                  </a:lnTo>
                  <a:lnTo>
                    <a:pt x="7053" y="5642"/>
                  </a:lnTo>
                  <a:moveTo>
                    <a:pt x="7053" y="7052"/>
                  </a:moveTo>
                  <a:lnTo>
                    <a:pt x="5669" y="7052"/>
                  </a:lnTo>
                  <a:lnTo>
                    <a:pt x="5669" y="5669"/>
                  </a:lnTo>
                  <a:lnTo>
                    <a:pt x="7053" y="5669"/>
                  </a:lnTo>
                  <a:lnTo>
                    <a:pt x="7053" y="7052"/>
                  </a:lnTo>
                  <a:moveTo>
                    <a:pt x="7053" y="8463"/>
                  </a:moveTo>
                  <a:lnTo>
                    <a:pt x="5669" y="8463"/>
                  </a:lnTo>
                  <a:lnTo>
                    <a:pt x="5669" y="7079"/>
                  </a:lnTo>
                  <a:lnTo>
                    <a:pt x="7053" y="7079"/>
                  </a:lnTo>
                  <a:lnTo>
                    <a:pt x="7053" y="8463"/>
                  </a:lnTo>
                  <a:moveTo>
                    <a:pt x="5642" y="8463"/>
                  </a:moveTo>
                  <a:lnTo>
                    <a:pt x="4258" y="8463"/>
                  </a:lnTo>
                  <a:lnTo>
                    <a:pt x="4258" y="7079"/>
                  </a:lnTo>
                  <a:lnTo>
                    <a:pt x="5642" y="7079"/>
                  </a:lnTo>
                  <a:lnTo>
                    <a:pt x="5642" y="8463"/>
                  </a:lnTo>
                  <a:moveTo>
                    <a:pt x="4232" y="8463"/>
                  </a:moveTo>
                  <a:lnTo>
                    <a:pt x="2848" y="8463"/>
                  </a:lnTo>
                  <a:lnTo>
                    <a:pt x="2848" y="7079"/>
                  </a:lnTo>
                  <a:lnTo>
                    <a:pt x="4232" y="7079"/>
                  </a:lnTo>
                  <a:lnTo>
                    <a:pt x="4232" y="8463"/>
                  </a:lnTo>
                  <a:moveTo>
                    <a:pt x="2822" y="8463"/>
                  </a:moveTo>
                  <a:lnTo>
                    <a:pt x="1438" y="8463"/>
                  </a:lnTo>
                  <a:lnTo>
                    <a:pt x="1438" y="7079"/>
                  </a:lnTo>
                  <a:lnTo>
                    <a:pt x="2822" y="7079"/>
                  </a:lnTo>
                  <a:lnTo>
                    <a:pt x="2822" y="8463"/>
                  </a:lnTo>
                  <a:moveTo>
                    <a:pt x="1411" y="8463"/>
                  </a:moveTo>
                  <a:lnTo>
                    <a:pt x="27" y="8463"/>
                  </a:lnTo>
                  <a:lnTo>
                    <a:pt x="27" y="7079"/>
                  </a:lnTo>
                  <a:lnTo>
                    <a:pt x="1411" y="7079"/>
                  </a:lnTo>
                  <a:lnTo>
                    <a:pt x="1411" y="8463"/>
                  </a:lnTo>
                  <a:moveTo>
                    <a:pt x="27" y="5669"/>
                  </a:moveTo>
                  <a:lnTo>
                    <a:pt x="1411" y="5669"/>
                  </a:lnTo>
                  <a:lnTo>
                    <a:pt x="1411" y="7052"/>
                  </a:lnTo>
                  <a:lnTo>
                    <a:pt x="27" y="7052"/>
                  </a:lnTo>
                  <a:lnTo>
                    <a:pt x="27" y="5669"/>
                  </a:lnTo>
                  <a:moveTo>
                    <a:pt x="27" y="4258"/>
                  </a:moveTo>
                  <a:lnTo>
                    <a:pt x="1411" y="4258"/>
                  </a:lnTo>
                  <a:lnTo>
                    <a:pt x="1411" y="5642"/>
                  </a:lnTo>
                  <a:lnTo>
                    <a:pt x="27" y="5642"/>
                  </a:lnTo>
                  <a:lnTo>
                    <a:pt x="27" y="4258"/>
                  </a:lnTo>
                  <a:moveTo>
                    <a:pt x="27" y="2847"/>
                  </a:moveTo>
                  <a:lnTo>
                    <a:pt x="1411" y="2847"/>
                  </a:lnTo>
                  <a:lnTo>
                    <a:pt x="1411" y="4232"/>
                  </a:lnTo>
                  <a:lnTo>
                    <a:pt x="27" y="4232"/>
                  </a:lnTo>
                  <a:lnTo>
                    <a:pt x="27" y="2847"/>
                  </a:lnTo>
                  <a:moveTo>
                    <a:pt x="27" y="1437"/>
                  </a:moveTo>
                  <a:lnTo>
                    <a:pt x="1411" y="1437"/>
                  </a:lnTo>
                  <a:lnTo>
                    <a:pt x="1411" y="2821"/>
                  </a:lnTo>
                  <a:lnTo>
                    <a:pt x="27" y="2821"/>
                  </a:lnTo>
                  <a:lnTo>
                    <a:pt x="27" y="1437"/>
                  </a:lnTo>
                  <a:moveTo>
                    <a:pt x="27" y="26"/>
                  </a:moveTo>
                  <a:lnTo>
                    <a:pt x="1411" y="26"/>
                  </a:lnTo>
                  <a:lnTo>
                    <a:pt x="1411" y="1410"/>
                  </a:lnTo>
                  <a:lnTo>
                    <a:pt x="27" y="1410"/>
                  </a:lnTo>
                  <a:lnTo>
                    <a:pt x="27" y="26"/>
                  </a:lnTo>
                  <a:moveTo>
                    <a:pt x="1438" y="26"/>
                  </a:moveTo>
                  <a:lnTo>
                    <a:pt x="2822" y="26"/>
                  </a:lnTo>
                  <a:lnTo>
                    <a:pt x="2822" y="1410"/>
                  </a:lnTo>
                  <a:lnTo>
                    <a:pt x="1438" y="1410"/>
                  </a:lnTo>
                  <a:lnTo>
                    <a:pt x="1438" y="26"/>
                  </a:lnTo>
                  <a:moveTo>
                    <a:pt x="2848" y="26"/>
                  </a:moveTo>
                  <a:lnTo>
                    <a:pt x="4232" y="26"/>
                  </a:lnTo>
                  <a:lnTo>
                    <a:pt x="4232" y="1410"/>
                  </a:lnTo>
                  <a:lnTo>
                    <a:pt x="2848" y="1410"/>
                  </a:lnTo>
                  <a:lnTo>
                    <a:pt x="2848" y="26"/>
                  </a:lnTo>
                  <a:moveTo>
                    <a:pt x="2848" y="5669"/>
                  </a:moveTo>
                  <a:lnTo>
                    <a:pt x="4232" y="5669"/>
                  </a:lnTo>
                  <a:lnTo>
                    <a:pt x="4232" y="7052"/>
                  </a:lnTo>
                  <a:lnTo>
                    <a:pt x="2848" y="7052"/>
                  </a:lnTo>
                  <a:lnTo>
                    <a:pt x="2848" y="5669"/>
                  </a:lnTo>
                  <a:moveTo>
                    <a:pt x="4232" y="5642"/>
                  </a:moveTo>
                  <a:lnTo>
                    <a:pt x="2848" y="5642"/>
                  </a:lnTo>
                  <a:lnTo>
                    <a:pt x="2848" y="4258"/>
                  </a:lnTo>
                  <a:lnTo>
                    <a:pt x="4232" y="4258"/>
                  </a:lnTo>
                  <a:lnTo>
                    <a:pt x="4232" y="5642"/>
                  </a:lnTo>
                  <a:moveTo>
                    <a:pt x="4232" y="4232"/>
                  </a:moveTo>
                  <a:lnTo>
                    <a:pt x="2848" y="4232"/>
                  </a:lnTo>
                  <a:lnTo>
                    <a:pt x="2848" y="2847"/>
                  </a:lnTo>
                  <a:lnTo>
                    <a:pt x="4232" y="2847"/>
                  </a:lnTo>
                  <a:lnTo>
                    <a:pt x="4232" y="4232"/>
                  </a:lnTo>
                  <a:moveTo>
                    <a:pt x="4232" y="2821"/>
                  </a:moveTo>
                  <a:lnTo>
                    <a:pt x="2848" y="2821"/>
                  </a:lnTo>
                  <a:lnTo>
                    <a:pt x="2848" y="1437"/>
                  </a:lnTo>
                  <a:lnTo>
                    <a:pt x="4232" y="1437"/>
                  </a:lnTo>
                  <a:lnTo>
                    <a:pt x="4232" y="2821"/>
                  </a:lnTo>
                  <a:moveTo>
                    <a:pt x="1438" y="1437"/>
                  </a:moveTo>
                  <a:lnTo>
                    <a:pt x="2822" y="1437"/>
                  </a:lnTo>
                  <a:lnTo>
                    <a:pt x="2822" y="2821"/>
                  </a:lnTo>
                  <a:lnTo>
                    <a:pt x="1438" y="2821"/>
                  </a:lnTo>
                  <a:lnTo>
                    <a:pt x="1438" y="1437"/>
                  </a:lnTo>
                  <a:moveTo>
                    <a:pt x="1438" y="2847"/>
                  </a:moveTo>
                  <a:lnTo>
                    <a:pt x="2822" y="2847"/>
                  </a:lnTo>
                  <a:lnTo>
                    <a:pt x="2822" y="4232"/>
                  </a:lnTo>
                  <a:lnTo>
                    <a:pt x="1438" y="4232"/>
                  </a:lnTo>
                  <a:lnTo>
                    <a:pt x="1438" y="2847"/>
                  </a:lnTo>
                  <a:moveTo>
                    <a:pt x="1438" y="4258"/>
                  </a:moveTo>
                  <a:lnTo>
                    <a:pt x="2822" y="4258"/>
                  </a:lnTo>
                  <a:lnTo>
                    <a:pt x="2822" y="5642"/>
                  </a:lnTo>
                  <a:lnTo>
                    <a:pt x="1438" y="5642"/>
                  </a:lnTo>
                  <a:lnTo>
                    <a:pt x="1438" y="4258"/>
                  </a:lnTo>
                  <a:moveTo>
                    <a:pt x="1438" y="5669"/>
                  </a:moveTo>
                  <a:lnTo>
                    <a:pt x="2822" y="5669"/>
                  </a:lnTo>
                  <a:lnTo>
                    <a:pt x="2822" y="7052"/>
                  </a:lnTo>
                  <a:lnTo>
                    <a:pt x="1438" y="7052"/>
                  </a:lnTo>
                  <a:lnTo>
                    <a:pt x="1438" y="5669"/>
                  </a:lnTo>
                  <a:moveTo>
                    <a:pt x="5642" y="7052"/>
                  </a:moveTo>
                  <a:lnTo>
                    <a:pt x="4258" y="7052"/>
                  </a:lnTo>
                  <a:lnTo>
                    <a:pt x="4258" y="5669"/>
                  </a:lnTo>
                  <a:lnTo>
                    <a:pt x="5642" y="5669"/>
                  </a:lnTo>
                  <a:lnTo>
                    <a:pt x="5642" y="7052"/>
                  </a:lnTo>
                  <a:moveTo>
                    <a:pt x="5642" y="5642"/>
                  </a:moveTo>
                  <a:lnTo>
                    <a:pt x="4258" y="5642"/>
                  </a:lnTo>
                  <a:lnTo>
                    <a:pt x="4258" y="4258"/>
                  </a:lnTo>
                  <a:lnTo>
                    <a:pt x="5642" y="4258"/>
                  </a:lnTo>
                  <a:lnTo>
                    <a:pt x="5642" y="5642"/>
                  </a:lnTo>
                  <a:moveTo>
                    <a:pt x="5642" y="4232"/>
                  </a:moveTo>
                  <a:lnTo>
                    <a:pt x="4258" y="4232"/>
                  </a:lnTo>
                  <a:lnTo>
                    <a:pt x="4258" y="2847"/>
                  </a:lnTo>
                  <a:lnTo>
                    <a:pt x="5642" y="2847"/>
                  </a:lnTo>
                  <a:lnTo>
                    <a:pt x="5642" y="4232"/>
                  </a:lnTo>
                  <a:moveTo>
                    <a:pt x="5642" y="2821"/>
                  </a:moveTo>
                  <a:lnTo>
                    <a:pt x="4258" y="2821"/>
                  </a:lnTo>
                  <a:lnTo>
                    <a:pt x="4258" y="1437"/>
                  </a:lnTo>
                  <a:lnTo>
                    <a:pt x="5642" y="1437"/>
                  </a:lnTo>
                  <a:lnTo>
                    <a:pt x="5642" y="2821"/>
                  </a:lnTo>
                  <a:moveTo>
                    <a:pt x="4258" y="26"/>
                  </a:moveTo>
                  <a:lnTo>
                    <a:pt x="5642" y="26"/>
                  </a:lnTo>
                  <a:lnTo>
                    <a:pt x="5642" y="1410"/>
                  </a:lnTo>
                  <a:lnTo>
                    <a:pt x="4258" y="1410"/>
                  </a:lnTo>
                  <a:lnTo>
                    <a:pt x="4258" y="26"/>
                  </a:lnTo>
                  <a:moveTo>
                    <a:pt x="5669" y="0"/>
                  </a:moveTo>
                  <a:lnTo>
                    <a:pt x="5642" y="0"/>
                  </a:lnTo>
                  <a:lnTo>
                    <a:pt x="4258" y="0"/>
                  </a:lnTo>
                  <a:lnTo>
                    <a:pt x="4232" y="0"/>
                  </a:lnTo>
                  <a:lnTo>
                    <a:pt x="2848" y="0"/>
                  </a:lnTo>
                  <a:lnTo>
                    <a:pt x="2822" y="0"/>
                  </a:lnTo>
                  <a:lnTo>
                    <a:pt x="1438" y="0"/>
                  </a:lnTo>
                  <a:lnTo>
                    <a:pt x="1411" y="0"/>
                  </a:lnTo>
                  <a:lnTo>
                    <a:pt x="0" y="0"/>
                  </a:lnTo>
                  <a:lnTo>
                    <a:pt x="0" y="1410"/>
                  </a:lnTo>
                  <a:lnTo>
                    <a:pt x="0" y="1437"/>
                  </a:lnTo>
                  <a:lnTo>
                    <a:pt x="0" y="2821"/>
                  </a:lnTo>
                  <a:lnTo>
                    <a:pt x="0" y="2847"/>
                  </a:lnTo>
                  <a:lnTo>
                    <a:pt x="0" y="4232"/>
                  </a:lnTo>
                  <a:lnTo>
                    <a:pt x="0" y="4258"/>
                  </a:lnTo>
                  <a:lnTo>
                    <a:pt x="0" y="5642"/>
                  </a:lnTo>
                  <a:lnTo>
                    <a:pt x="0" y="5669"/>
                  </a:lnTo>
                  <a:lnTo>
                    <a:pt x="0" y="7052"/>
                  </a:lnTo>
                  <a:lnTo>
                    <a:pt x="0" y="7079"/>
                  </a:lnTo>
                  <a:lnTo>
                    <a:pt x="0" y="8489"/>
                  </a:lnTo>
                  <a:lnTo>
                    <a:pt x="1411" y="8489"/>
                  </a:lnTo>
                  <a:lnTo>
                    <a:pt x="1438" y="8489"/>
                  </a:lnTo>
                  <a:lnTo>
                    <a:pt x="2822" y="8489"/>
                  </a:lnTo>
                  <a:lnTo>
                    <a:pt x="2848" y="8489"/>
                  </a:lnTo>
                  <a:lnTo>
                    <a:pt x="4232" y="8489"/>
                  </a:lnTo>
                  <a:lnTo>
                    <a:pt x="4258" y="8489"/>
                  </a:lnTo>
                  <a:lnTo>
                    <a:pt x="5642" y="8489"/>
                  </a:lnTo>
                  <a:lnTo>
                    <a:pt x="5669" y="8489"/>
                  </a:lnTo>
                  <a:lnTo>
                    <a:pt x="7080" y="8489"/>
                  </a:lnTo>
                  <a:lnTo>
                    <a:pt x="7080" y="7079"/>
                  </a:lnTo>
                  <a:lnTo>
                    <a:pt x="7080" y="7052"/>
                  </a:lnTo>
                  <a:lnTo>
                    <a:pt x="7080" y="5669"/>
                  </a:lnTo>
                  <a:lnTo>
                    <a:pt x="7080" y="5642"/>
                  </a:lnTo>
                  <a:lnTo>
                    <a:pt x="7080" y="4258"/>
                  </a:lnTo>
                  <a:lnTo>
                    <a:pt x="7080" y="4232"/>
                  </a:lnTo>
                  <a:lnTo>
                    <a:pt x="7080" y="2847"/>
                  </a:lnTo>
                  <a:lnTo>
                    <a:pt x="7080" y="2821"/>
                  </a:lnTo>
                  <a:lnTo>
                    <a:pt x="7080" y="1437"/>
                  </a:lnTo>
                  <a:lnTo>
                    <a:pt x="7080" y="1410"/>
                  </a:lnTo>
                  <a:lnTo>
                    <a:pt x="7080" y="0"/>
                  </a:lnTo>
                  <a:lnTo>
                    <a:pt x="5669" y="0"/>
                  </a:ln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45000" rIns="90000" bIns="450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grpSp>
      <p:grpSp>
        <p:nvGrpSpPr>
          <p:cNvPr id="441" name="Google Shape;441;p38"/>
          <p:cNvGrpSpPr/>
          <p:nvPr/>
        </p:nvGrpSpPr>
        <p:grpSpPr>
          <a:xfrm rot="10800000" flipH="1">
            <a:off x="2187448" y="4800547"/>
            <a:ext cx="1282610" cy="489908"/>
            <a:chOff x="2698560" y="4630320"/>
            <a:chExt cx="1732320" cy="661680"/>
          </a:xfrm>
        </p:grpSpPr>
        <p:sp>
          <p:nvSpPr>
            <p:cNvPr id="442" name="Google Shape;442;p38"/>
            <p:cNvSpPr/>
            <p:nvPr/>
          </p:nvSpPr>
          <p:spPr>
            <a:xfrm>
              <a:off x="2698560" y="4630320"/>
              <a:ext cx="66960" cy="67680"/>
            </a:xfrm>
            <a:custGeom>
              <a:avLst/>
              <a:gdLst/>
              <a:ahLst/>
              <a:cxnLst/>
              <a:rect l="l" t="t" r="r" b="b"/>
              <a:pathLst>
                <a:path w="186" h="188" extrusionOk="0">
                  <a:moveTo>
                    <a:pt x="186" y="94"/>
                  </a:moveTo>
                  <a:cubicBezTo>
                    <a:pt x="186" y="146"/>
                    <a:pt x="144" y="188"/>
                    <a:pt x="93" y="188"/>
                  </a:cubicBezTo>
                  <a:cubicBezTo>
                    <a:pt x="42" y="188"/>
                    <a:pt x="0" y="146"/>
                    <a:pt x="0" y="94"/>
                  </a:cubicBezTo>
                  <a:cubicBezTo>
                    <a:pt x="0" y="42"/>
                    <a:pt x="42" y="0"/>
                    <a:pt x="93" y="0"/>
                  </a:cubicBezTo>
                  <a:cubicBezTo>
                    <a:pt x="144" y="0"/>
                    <a:pt x="186" y="42"/>
                    <a:pt x="186"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443" name="Google Shape;443;p38"/>
            <p:cNvSpPr/>
            <p:nvPr/>
          </p:nvSpPr>
          <p:spPr>
            <a:xfrm>
              <a:off x="2698560" y="4927320"/>
              <a:ext cx="66960" cy="67680"/>
            </a:xfrm>
            <a:custGeom>
              <a:avLst/>
              <a:gdLst/>
              <a:ahLst/>
              <a:cxnLst/>
              <a:rect l="l" t="t" r="r" b="b"/>
              <a:pathLst>
                <a:path w="186" h="188" extrusionOk="0">
                  <a:moveTo>
                    <a:pt x="186" y="94"/>
                  </a:moveTo>
                  <a:cubicBezTo>
                    <a:pt x="186" y="146"/>
                    <a:pt x="144" y="188"/>
                    <a:pt x="93" y="188"/>
                  </a:cubicBezTo>
                  <a:cubicBezTo>
                    <a:pt x="42" y="188"/>
                    <a:pt x="0" y="146"/>
                    <a:pt x="0" y="94"/>
                  </a:cubicBezTo>
                  <a:cubicBezTo>
                    <a:pt x="0" y="42"/>
                    <a:pt x="42" y="0"/>
                    <a:pt x="93" y="0"/>
                  </a:cubicBezTo>
                  <a:cubicBezTo>
                    <a:pt x="144" y="0"/>
                    <a:pt x="186" y="42"/>
                    <a:pt x="186"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444" name="Google Shape;444;p38"/>
            <p:cNvSpPr/>
            <p:nvPr/>
          </p:nvSpPr>
          <p:spPr>
            <a:xfrm>
              <a:off x="2698560" y="5224680"/>
              <a:ext cx="66960" cy="67320"/>
            </a:xfrm>
            <a:custGeom>
              <a:avLst/>
              <a:gdLst/>
              <a:ahLst/>
              <a:cxnLst/>
              <a:rect l="l" t="t" r="r" b="b"/>
              <a:pathLst>
                <a:path w="186" h="187" extrusionOk="0">
                  <a:moveTo>
                    <a:pt x="186" y="93"/>
                  </a:moveTo>
                  <a:cubicBezTo>
                    <a:pt x="186" y="145"/>
                    <a:pt x="144" y="187"/>
                    <a:pt x="93" y="187"/>
                  </a:cubicBezTo>
                  <a:cubicBezTo>
                    <a:pt x="42" y="187"/>
                    <a:pt x="0" y="145"/>
                    <a:pt x="0" y="93"/>
                  </a:cubicBezTo>
                  <a:cubicBezTo>
                    <a:pt x="0" y="42"/>
                    <a:pt x="42" y="0"/>
                    <a:pt x="93" y="0"/>
                  </a:cubicBezTo>
                  <a:cubicBezTo>
                    <a:pt x="144" y="0"/>
                    <a:pt x="186" y="42"/>
                    <a:pt x="186" y="93"/>
                  </a:cubicBezTo>
                  <a:close/>
                </a:path>
              </a:pathLst>
            </a:custGeom>
            <a:solidFill>
              <a:schemeClr val="dk1"/>
            </a:solidFill>
            <a:ln>
              <a:noFill/>
            </a:ln>
          </p:spPr>
          <p:txBody>
            <a:bodyPr spcFirstLastPara="1" wrap="square" lIns="90000" tIns="22300" rIns="90000" bIns="223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445" name="Google Shape;445;p38"/>
            <p:cNvSpPr/>
            <p:nvPr/>
          </p:nvSpPr>
          <p:spPr>
            <a:xfrm>
              <a:off x="3114360" y="4630320"/>
              <a:ext cx="67680" cy="67680"/>
            </a:xfrm>
            <a:custGeom>
              <a:avLst/>
              <a:gdLst/>
              <a:ahLst/>
              <a:cxnLst/>
              <a:rect l="l" t="t" r="r" b="b"/>
              <a:pathLst>
                <a:path w="188" h="188" extrusionOk="0">
                  <a:moveTo>
                    <a:pt x="188" y="94"/>
                  </a:moveTo>
                  <a:cubicBezTo>
                    <a:pt x="188" y="146"/>
                    <a:pt x="146" y="188"/>
                    <a:pt x="94" y="188"/>
                  </a:cubicBezTo>
                  <a:cubicBezTo>
                    <a:pt x="42" y="188"/>
                    <a:pt x="0" y="146"/>
                    <a:pt x="0" y="94"/>
                  </a:cubicBezTo>
                  <a:cubicBezTo>
                    <a:pt x="0" y="42"/>
                    <a:pt x="42" y="0"/>
                    <a:pt x="94" y="0"/>
                  </a:cubicBezTo>
                  <a:cubicBezTo>
                    <a:pt x="146" y="0"/>
                    <a:pt x="188" y="42"/>
                    <a:pt x="188"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446" name="Google Shape;446;p38"/>
            <p:cNvSpPr/>
            <p:nvPr/>
          </p:nvSpPr>
          <p:spPr>
            <a:xfrm>
              <a:off x="3114360" y="4927320"/>
              <a:ext cx="67680" cy="67680"/>
            </a:xfrm>
            <a:custGeom>
              <a:avLst/>
              <a:gdLst/>
              <a:ahLst/>
              <a:cxnLst/>
              <a:rect l="l" t="t" r="r" b="b"/>
              <a:pathLst>
                <a:path w="188" h="188" extrusionOk="0">
                  <a:moveTo>
                    <a:pt x="188" y="94"/>
                  </a:moveTo>
                  <a:cubicBezTo>
                    <a:pt x="188" y="146"/>
                    <a:pt x="146" y="188"/>
                    <a:pt x="94" y="188"/>
                  </a:cubicBezTo>
                  <a:cubicBezTo>
                    <a:pt x="42" y="188"/>
                    <a:pt x="0" y="146"/>
                    <a:pt x="0" y="94"/>
                  </a:cubicBezTo>
                  <a:cubicBezTo>
                    <a:pt x="0" y="42"/>
                    <a:pt x="42" y="0"/>
                    <a:pt x="94" y="0"/>
                  </a:cubicBezTo>
                  <a:cubicBezTo>
                    <a:pt x="146" y="0"/>
                    <a:pt x="188" y="42"/>
                    <a:pt x="188"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447" name="Google Shape;447;p38"/>
            <p:cNvSpPr/>
            <p:nvPr/>
          </p:nvSpPr>
          <p:spPr>
            <a:xfrm>
              <a:off x="3114360" y="5224680"/>
              <a:ext cx="67680" cy="67320"/>
            </a:xfrm>
            <a:custGeom>
              <a:avLst/>
              <a:gdLst/>
              <a:ahLst/>
              <a:cxnLst/>
              <a:rect l="l" t="t" r="r" b="b"/>
              <a:pathLst>
                <a:path w="188" h="187" extrusionOk="0">
                  <a:moveTo>
                    <a:pt x="188" y="93"/>
                  </a:moveTo>
                  <a:cubicBezTo>
                    <a:pt x="188" y="145"/>
                    <a:pt x="146" y="187"/>
                    <a:pt x="94" y="187"/>
                  </a:cubicBezTo>
                  <a:cubicBezTo>
                    <a:pt x="42" y="187"/>
                    <a:pt x="0" y="145"/>
                    <a:pt x="0" y="93"/>
                  </a:cubicBezTo>
                  <a:cubicBezTo>
                    <a:pt x="0" y="42"/>
                    <a:pt x="42" y="0"/>
                    <a:pt x="94" y="0"/>
                  </a:cubicBezTo>
                  <a:cubicBezTo>
                    <a:pt x="146" y="0"/>
                    <a:pt x="188" y="42"/>
                    <a:pt x="188" y="93"/>
                  </a:cubicBezTo>
                  <a:close/>
                </a:path>
              </a:pathLst>
            </a:custGeom>
            <a:solidFill>
              <a:schemeClr val="dk1"/>
            </a:solidFill>
            <a:ln>
              <a:noFill/>
            </a:ln>
          </p:spPr>
          <p:txBody>
            <a:bodyPr spcFirstLastPara="1" wrap="square" lIns="90000" tIns="22300" rIns="90000" bIns="223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448" name="Google Shape;448;p38"/>
            <p:cNvSpPr/>
            <p:nvPr/>
          </p:nvSpPr>
          <p:spPr>
            <a:xfrm>
              <a:off x="3530880" y="4630320"/>
              <a:ext cx="67320" cy="67680"/>
            </a:xfrm>
            <a:custGeom>
              <a:avLst/>
              <a:gdLst/>
              <a:ahLst/>
              <a:cxnLst/>
              <a:rect l="l" t="t" r="r" b="b"/>
              <a:pathLst>
                <a:path w="187" h="188" extrusionOk="0">
                  <a:moveTo>
                    <a:pt x="187" y="94"/>
                  </a:moveTo>
                  <a:cubicBezTo>
                    <a:pt x="187" y="146"/>
                    <a:pt x="145" y="188"/>
                    <a:pt x="93" y="188"/>
                  </a:cubicBezTo>
                  <a:cubicBezTo>
                    <a:pt x="42" y="188"/>
                    <a:pt x="0" y="146"/>
                    <a:pt x="0" y="94"/>
                  </a:cubicBezTo>
                  <a:cubicBezTo>
                    <a:pt x="0" y="42"/>
                    <a:pt x="42" y="0"/>
                    <a:pt x="93" y="0"/>
                  </a:cubicBezTo>
                  <a:cubicBezTo>
                    <a:pt x="145" y="0"/>
                    <a:pt x="187" y="42"/>
                    <a:pt x="187"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449" name="Google Shape;449;p38"/>
            <p:cNvSpPr/>
            <p:nvPr/>
          </p:nvSpPr>
          <p:spPr>
            <a:xfrm>
              <a:off x="3530880" y="4927320"/>
              <a:ext cx="67320" cy="67680"/>
            </a:xfrm>
            <a:custGeom>
              <a:avLst/>
              <a:gdLst/>
              <a:ahLst/>
              <a:cxnLst/>
              <a:rect l="l" t="t" r="r" b="b"/>
              <a:pathLst>
                <a:path w="187" h="188" extrusionOk="0">
                  <a:moveTo>
                    <a:pt x="187" y="94"/>
                  </a:moveTo>
                  <a:cubicBezTo>
                    <a:pt x="187" y="146"/>
                    <a:pt x="145" y="188"/>
                    <a:pt x="93" y="188"/>
                  </a:cubicBezTo>
                  <a:cubicBezTo>
                    <a:pt x="42" y="188"/>
                    <a:pt x="0" y="146"/>
                    <a:pt x="0" y="94"/>
                  </a:cubicBezTo>
                  <a:cubicBezTo>
                    <a:pt x="0" y="42"/>
                    <a:pt x="42" y="0"/>
                    <a:pt x="93" y="0"/>
                  </a:cubicBezTo>
                  <a:cubicBezTo>
                    <a:pt x="145" y="0"/>
                    <a:pt x="187" y="42"/>
                    <a:pt x="187"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450" name="Google Shape;450;p38"/>
            <p:cNvSpPr/>
            <p:nvPr/>
          </p:nvSpPr>
          <p:spPr>
            <a:xfrm>
              <a:off x="3530880" y="5224680"/>
              <a:ext cx="67320" cy="67320"/>
            </a:xfrm>
            <a:custGeom>
              <a:avLst/>
              <a:gdLst/>
              <a:ahLst/>
              <a:cxnLst/>
              <a:rect l="l" t="t" r="r" b="b"/>
              <a:pathLst>
                <a:path w="187" h="187" extrusionOk="0">
                  <a:moveTo>
                    <a:pt x="187" y="93"/>
                  </a:moveTo>
                  <a:cubicBezTo>
                    <a:pt x="187" y="145"/>
                    <a:pt x="145" y="187"/>
                    <a:pt x="93" y="187"/>
                  </a:cubicBezTo>
                  <a:cubicBezTo>
                    <a:pt x="42" y="187"/>
                    <a:pt x="0" y="145"/>
                    <a:pt x="0" y="93"/>
                  </a:cubicBezTo>
                  <a:cubicBezTo>
                    <a:pt x="0" y="42"/>
                    <a:pt x="42" y="0"/>
                    <a:pt x="93" y="0"/>
                  </a:cubicBezTo>
                  <a:cubicBezTo>
                    <a:pt x="145" y="0"/>
                    <a:pt x="187" y="42"/>
                    <a:pt x="187" y="93"/>
                  </a:cubicBezTo>
                  <a:close/>
                </a:path>
              </a:pathLst>
            </a:custGeom>
            <a:solidFill>
              <a:schemeClr val="dk1"/>
            </a:solidFill>
            <a:ln>
              <a:noFill/>
            </a:ln>
          </p:spPr>
          <p:txBody>
            <a:bodyPr spcFirstLastPara="1" wrap="square" lIns="90000" tIns="22300" rIns="90000" bIns="223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451" name="Google Shape;451;p38"/>
            <p:cNvSpPr/>
            <p:nvPr/>
          </p:nvSpPr>
          <p:spPr>
            <a:xfrm>
              <a:off x="3947040" y="4630320"/>
              <a:ext cx="67680" cy="67680"/>
            </a:xfrm>
            <a:custGeom>
              <a:avLst/>
              <a:gdLst/>
              <a:ahLst/>
              <a:cxnLst/>
              <a:rect l="l" t="t" r="r" b="b"/>
              <a:pathLst>
                <a:path w="188" h="188" extrusionOk="0">
                  <a:moveTo>
                    <a:pt x="188" y="94"/>
                  </a:moveTo>
                  <a:cubicBezTo>
                    <a:pt x="188" y="146"/>
                    <a:pt x="146" y="188"/>
                    <a:pt x="94" y="188"/>
                  </a:cubicBezTo>
                  <a:cubicBezTo>
                    <a:pt x="42" y="188"/>
                    <a:pt x="0" y="146"/>
                    <a:pt x="0" y="94"/>
                  </a:cubicBezTo>
                  <a:cubicBezTo>
                    <a:pt x="0" y="42"/>
                    <a:pt x="42" y="0"/>
                    <a:pt x="94" y="0"/>
                  </a:cubicBezTo>
                  <a:cubicBezTo>
                    <a:pt x="146" y="0"/>
                    <a:pt x="188" y="42"/>
                    <a:pt x="188"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452" name="Google Shape;452;p38"/>
            <p:cNvSpPr/>
            <p:nvPr/>
          </p:nvSpPr>
          <p:spPr>
            <a:xfrm>
              <a:off x="3947040" y="4927320"/>
              <a:ext cx="67680" cy="67680"/>
            </a:xfrm>
            <a:custGeom>
              <a:avLst/>
              <a:gdLst/>
              <a:ahLst/>
              <a:cxnLst/>
              <a:rect l="l" t="t" r="r" b="b"/>
              <a:pathLst>
                <a:path w="188" h="188" extrusionOk="0">
                  <a:moveTo>
                    <a:pt x="188" y="94"/>
                  </a:moveTo>
                  <a:cubicBezTo>
                    <a:pt x="188" y="146"/>
                    <a:pt x="146" y="188"/>
                    <a:pt x="94" y="188"/>
                  </a:cubicBezTo>
                  <a:cubicBezTo>
                    <a:pt x="42" y="188"/>
                    <a:pt x="0" y="146"/>
                    <a:pt x="0" y="94"/>
                  </a:cubicBezTo>
                  <a:cubicBezTo>
                    <a:pt x="0" y="42"/>
                    <a:pt x="42" y="0"/>
                    <a:pt x="94" y="0"/>
                  </a:cubicBezTo>
                  <a:cubicBezTo>
                    <a:pt x="146" y="0"/>
                    <a:pt x="188" y="42"/>
                    <a:pt x="188"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453" name="Google Shape;453;p38"/>
            <p:cNvSpPr/>
            <p:nvPr/>
          </p:nvSpPr>
          <p:spPr>
            <a:xfrm>
              <a:off x="3947040" y="5224680"/>
              <a:ext cx="67680" cy="67320"/>
            </a:xfrm>
            <a:custGeom>
              <a:avLst/>
              <a:gdLst/>
              <a:ahLst/>
              <a:cxnLst/>
              <a:rect l="l" t="t" r="r" b="b"/>
              <a:pathLst>
                <a:path w="188" h="187" extrusionOk="0">
                  <a:moveTo>
                    <a:pt x="188" y="93"/>
                  </a:moveTo>
                  <a:cubicBezTo>
                    <a:pt x="188" y="145"/>
                    <a:pt x="146" y="187"/>
                    <a:pt x="94" y="187"/>
                  </a:cubicBezTo>
                  <a:cubicBezTo>
                    <a:pt x="42" y="187"/>
                    <a:pt x="0" y="145"/>
                    <a:pt x="0" y="93"/>
                  </a:cubicBezTo>
                  <a:cubicBezTo>
                    <a:pt x="0" y="42"/>
                    <a:pt x="42" y="0"/>
                    <a:pt x="94" y="0"/>
                  </a:cubicBezTo>
                  <a:cubicBezTo>
                    <a:pt x="146" y="0"/>
                    <a:pt x="188" y="42"/>
                    <a:pt x="188" y="93"/>
                  </a:cubicBezTo>
                  <a:close/>
                </a:path>
              </a:pathLst>
            </a:custGeom>
            <a:solidFill>
              <a:schemeClr val="dk1"/>
            </a:solidFill>
            <a:ln>
              <a:noFill/>
            </a:ln>
          </p:spPr>
          <p:txBody>
            <a:bodyPr spcFirstLastPara="1" wrap="square" lIns="90000" tIns="22300" rIns="90000" bIns="223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454" name="Google Shape;454;p38"/>
            <p:cNvSpPr/>
            <p:nvPr/>
          </p:nvSpPr>
          <p:spPr>
            <a:xfrm>
              <a:off x="4363560" y="4630320"/>
              <a:ext cx="67320" cy="67680"/>
            </a:xfrm>
            <a:custGeom>
              <a:avLst/>
              <a:gdLst/>
              <a:ahLst/>
              <a:cxnLst/>
              <a:rect l="l" t="t" r="r" b="b"/>
              <a:pathLst>
                <a:path w="187" h="188" extrusionOk="0">
                  <a:moveTo>
                    <a:pt x="187" y="94"/>
                  </a:moveTo>
                  <a:cubicBezTo>
                    <a:pt x="187" y="146"/>
                    <a:pt x="145" y="188"/>
                    <a:pt x="94" y="188"/>
                  </a:cubicBezTo>
                  <a:cubicBezTo>
                    <a:pt x="42" y="188"/>
                    <a:pt x="0" y="146"/>
                    <a:pt x="0" y="94"/>
                  </a:cubicBezTo>
                  <a:cubicBezTo>
                    <a:pt x="0" y="42"/>
                    <a:pt x="42" y="0"/>
                    <a:pt x="94" y="0"/>
                  </a:cubicBezTo>
                  <a:cubicBezTo>
                    <a:pt x="145" y="0"/>
                    <a:pt x="187" y="42"/>
                    <a:pt x="187"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455" name="Google Shape;455;p38"/>
            <p:cNvSpPr/>
            <p:nvPr/>
          </p:nvSpPr>
          <p:spPr>
            <a:xfrm>
              <a:off x="4363560" y="4927320"/>
              <a:ext cx="67320" cy="67680"/>
            </a:xfrm>
            <a:custGeom>
              <a:avLst/>
              <a:gdLst/>
              <a:ahLst/>
              <a:cxnLst/>
              <a:rect l="l" t="t" r="r" b="b"/>
              <a:pathLst>
                <a:path w="187" h="188" extrusionOk="0">
                  <a:moveTo>
                    <a:pt x="187" y="94"/>
                  </a:moveTo>
                  <a:cubicBezTo>
                    <a:pt x="187" y="146"/>
                    <a:pt x="145" y="188"/>
                    <a:pt x="94" y="188"/>
                  </a:cubicBezTo>
                  <a:cubicBezTo>
                    <a:pt x="42" y="188"/>
                    <a:pt x="0" y="146"/>
                    <a:pt x="0" y="94"/>
                  </a:cubicBezTo>
                  <a:cubicBezTo>
                    <a:pt x="0" y="42"/>
                    <a:pt x="42" y="0"/>
                    <a:pt x="94" y="0"/>
                  </a:cubicBezTo>
                  <a:cubicBezTo>
                    <a:pt x="145" y="0"/>
                    <a:pt x="187" y="42"/>
                    <a:pt x="187"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456" name="Google Shape;456;p38"/>
            <p:cNvSpPr/>
            <p:nvPr/>
          </p:nvSpPr>
          <p:spPr>
            <a:xfrm>
              <a:off x="4363560" y="5224680"/>
              <a:ext cx="67320" cy="67320"/>
            </a:xfrm>
            <a:custGeom>
              <a:avLst/>
              <a:gdLst/>
              <a:ahLst/>
              <a:cxnLst/>
              <a:rect l="l" t="t" r="r" b="b"/>
              <a:pathLst>
                <a:path w="187" h="187" extrusionOk="0">
                  <a:moveTo>
                    <a:pt x="187" y="93"/>
                  </a:moveTo>
                  <a:cubicBezTo>
                    <a:pt x="187" y="145"/>
                    <a:pt x="145" y="187"/>
                    <a:pt x="94" y="187"/>
                  </a:cubicBezTo>
                  <a:cubicBezTo>
                    <a:pt x="42" y="187"/>
                    <a:pt x="0" y="145"/>
                    <a:pt x="0" y="93"/>
                  </a:cubicBezTo>
                  <a:cubicBezTo>
                    <a:pt x="0" y="42"/>
                    <a:pt x="42" y="0"/>
                    <a:pt x="94" y="0"/>
                  </a:cubicBezTo>
                  <a:cubicBezTo>
                    <a:pt x="145" y="0"/>
                    <a:pt x="187" y="42"/>
                    <a:pt x="187" y="93"/>
                  </a:cubicBezTo>
                  <a:close/>
                </a:path>
              </a:pathLst>
            </a:custGeom>
            <a:solidFill>
              <a:schemeClr val="dk1"/>
            </a:solidFill>
            <a:ln>
              <a:noFill/>
            </a:ln>
          </p:spPr>
          <p:txBody>
            <a:bodyPr spcFirstLastPara="1" wrap="square" lIns="90000" tIns="22300" rIns="90000" bIns="223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grpSp>
      <p:pic>
        <p:nvPicPr>
          <p:cNvPr id="457" name="Google Shape;457;p38"/>
          <p:cNvPicPr preferRelativeResize="0"/>
          <p:nvPr/>
        </p:nvPicPr>
        <p:blipFill rotWithShape="1">
          <a:blip r:embed="rId3">
            <a:alphaModFix/>
          </a:blip>
          <a:srcRect/>
          <a:stretch/>
        </p:blipFill>
        <p:spPr>
          <a:xfrm rot="10308733" flipH="1">
            <a:off x="6670627" y="4429201"/>
            <a:ext cx="1374718" cy="1232597"/>
          </a:xfrm>
          <a:prstGeom prst="rect">
            <a:avLst/>
          </a:prstGeom>
          <a:noFill/>
          <a:ln>
            <a:noFill/>
          </a:ln>
        </p:spPr>
      </p:pic>
      <p:pic>
        <p:nvPicPr>
          <p:cNvPr id="458" name="Google Shape;458;p38"/>
          <p:cNvPicPr preferRelativeResize="0"/>
          <p:nvPr/>
        </p:nvPicPr>
        <p:blipFill rotWithShape="1">
          <a:blip r:embed="rId4">
            <a:alphaModFix/>
          </a:blip>
          <a:srcRect/>
          <a:stretch/>
        </p:blipFill>
        <p:spPr>
          <a:xfrm rot="5400000" flipH="1">
            <a:off x="7723738" y="-746513"/>
            <a:ext cx="1609048" cy="1600927"/>
          </a:xfrm>
          <a:prstGeom prst="rect">
            <a:avLst/>
          </a:prstGeom>
          <a:noFill/>
          <a:ln>
            <a:noFill/>
          </a:ln>
        </p:spPr>
      </p:pic>
      <p:grpSp>
        <p:nvGrpSpPr>
          <p:cNvPr id="459" name="Google Shape;459;p38"/>
          <p:cNvGrpSpPr/>
          <p:nvPr/>
        </p:nvGrpSpPr>
        <p:grpSpPr>
          <a:xfrm>
            <a:off x="8613689" y="2713758"/>
            <a:ext cx="362955" cy="1604595"/>
            <a:chOff x="147014" y="3107658"/>
            <a:chExt cx="362955" cy="1604595"/>
          </a:xfrm>
        </p:grpSpPr>
        <p:sp>
          <p:nvSpPr>
            <p:cNvPr id="460" name="Google Shape;460;p38"/>
            <p:cNvSpPr/>
            <p:nvPr/>
          </p:nvSpPr>
          <p:spPr>
            <a:xfrm>
              <a:off x="147014" y="3107658"/>
              <a:ext cx="362955" cy="362995"/>
            </a:xfrm>
            <a:custGeom>
              <a:avLst/>
              <a:gdLst/>
              <a:ahLst/>
              <a:cxnLst/>
              <a:rect l="l" t="t" r="r" b="b"/>
              <a:pathLst>
                <a:path w="6420" h="6421" extrusionOk="0">
                  <a:moveTo>
                    <a:pt x="3201" y="0"/>
                  </a:moveTo>
                  <a:lnTo>
                    <a:pt x="3201" y="3202"/>
                  </a:lnTo>
                  <a:lnTo>
                    <a:pt x="0" y="3202"/>
                  </a:lnTo>
                  <a:lnTo>
                    <a:pt x="0" y="3220"/>
                  </a:lnTo>
                  <a:lnTo>
                    <a:pt x="3189" y="3220"/>
                  </a:lnTo>
                  <a:lnTo>
                    <a:pt x="934" y="5475"/>
                  </a:lnTo>
                  <a:lnTo>
                    <a:pt x="946" y="5488"/>
                  </a:lnTo>
                  <a:lnTo>
                    <a:pt x="3201" y="3232"/>
                  </a:lnTo>
                  <a:lnTo>
                    <a:pt x="3201" y="6421"/>
                  </a:lnTo>
                  <a:lnTo>
                    <a:pt x="3218" y="6421"/>
                  </a:lnTo>
                  <a:lnTo>
                    <a:pt x="3218" y="3220"/>
                  </a:lnTo>
                  <a:lnTo>
                    <a:pt x="6420" y="3220"/>
                  </a:lnTo>
                  <a:lnTo>
                    <a:pt x="6420" y="3202"/>
                  </a:lnTo>
                  <a:lnTo>
                    <a:pt x="3230" y="3202"/>
                  </a:lnTo>
                  <a:lnTo>
                    <a:pt x="5486" y="947"/>
                  </a:lnTo>
                  <a:lnTo>
                    <a:pt x="5473" y="935"/>
                  </a:lnTo>
                  <a:lnTo>
                    <a:pt x="3218" y="3190"/>
                  </a:lnTo>
                  <a:lnTo>
                    <a:pt x="3218" y="0"/>
                  </a:lnTo>
                  <a:lnTo>
                    <a:pt x="3201" y="0"/>
                  </a:ln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45000" rIns="90000" bIns="450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461" name="Google Shape;461;p38"/>
            <p:cNvSpPr/>
            <p:nvPr/>
          </p:nvSpPr>
          <p:spPr>
            <a:xfrm>
              <a:off x="147014" y="3728458"/>
              <a:ext cx="362955" cy="362995"/>
            </a:xfrm>
            <a:custGeom>
              <a:avLst/>
              <a:gdLst/>
              <a:ahLst/>
              <a:cxnLst/>
              <a:rect l="l" t="t" r="r" b="b"/>
              <a:pathLst>
                <a:path w="6420" h="6421" extrusionOk="0">
                  <a:moveTo>
                    <a:pt x="3201" y="0"/>
                  </a:moveTo>
                  <a:lnTo>
                    <a:pt x="3201" y="3202"/>
                  </a:lnTo>
                  <a:lnTo>
                    <a:pt x="0" y="3202"/>
                  </a:lnTo>
                  <a:lnTo>
                    <a:pt x="0" y="3220"/>
                  </a:lnTo>
                  <a:lnTo>
                    <a:pt x="3189" y="3220"/>
                  </a:lnTo>
                  <a:lnTo>
                    <a:pt x="934" y="5475"/>
                  </a:lnTo>
                  <a:lnTo>
                    <a:pt x="946" y="5488"/>
                  </a:lnTo>
                  <a:lnTo>
                    <a:pt x="3201" y="3232"/>
                  </a:lnTo>
                  <a:lnTo>
                    <a:pt x="3201" y="6421"/>
                  </a:lnTo>
                  <a:lnTo>
                    <a:pt x="3218" y="6421"/>
                  </a:lnTo>
                  <a:lnTo>
                    <a:pt x="3218" y="3220"/>
                  </a:lnTo>
                  <a:lnTo>
                    <a:pt x="6420" y="3220"/>
                  </a:lnTo>
                  <a:lnTo>
                    <a:pt x="6420" y="3202"/>
                  </a:lnTo>
                  <a:lnTo>
                    <a:pt x="3230" y="3202"/>
                  </a:lnTo>
                  <a:lnTo>
                    <a:pt x="5486" y="947"/>
                  </a:lnTo>
                  <a:lnTo>
                    <a:pt x="5473" y="935"/>
                  </a:lnTo>
                  <a:lnTo>
                    <a:pt x="3218" y="3190"/>
                  </a:lnTo>
                  <a:lnTo>
                    <a:pt x="3218" y="0"/>
                  </a:lnTo>
                  <a:lnTo>
                    <a:pt x="3201" y="0"/>
                  </a:ln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45000" rIns="90000" bIns="450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462" name="Google Shape;462;p38"/>
            <p:cNvSpPr/>
            <p:nvPr/>
          </p:nvSpPr>
          <p:spPr>
            <a:xfrm>
              <a:off x="147014" y="4349258"/>
              <a:ext cx="362955" cy="362995"/>
            </a:xfrm>
            <a:custGeom>
              <a:avLst/>
              <a:gdLst/>
              <a:ahLst/>
              <a:cxnLst/>
              <a:rect l="l" t="t" r="r" b="b"/>
              <a:pathLst>
                <a:path w="6420" h="6421" extrusionOk="0">
                  <a:moveTo>
                    <a:pt x="3201" y="0"/>
                  </a:moveTo>
                  <a:lnTo>
                    <a:pt x="3201" y="3202"/>
                  </a:lnTo>
                  <a:lnTo>
                    <a:pt x="0" y="3202"/>
                  </a:lnTo>
                  <a:lnTo>
                    <a:pt x="0" y="3220"/>
                  </a:lnTo>
                  <a:lnTo>
                    <a:pt x="3189" y="3220"/>
                  </a:lnTo>
                  <a:lnTo>
                    <a:pt x="934" y="5475"/>
                  </a:lnTo>
                  <a:lnTo>
                    <a:pt x="946" y="5488"/>
                  </a:lnTo>
                  <a:lnTo>
                    <a:pt x="3201" y="3232"/>
                  </a:lnTo>
                  <a:lnTo>
                    <a:pt x="3201" y="6421"/>
                  </a:lnTo>
                  <a:lnTo>
                    <a:pt x="3218" y="6421"/>
                  </a:lnTo>
                  <a:lnTo>
                    <a:pt x="3218" y="3220"/>
                  </a:lnTo>
                  <a:lnTo>
                    <a:pt x="6420" y="3220"/>
                  </a:lnTo>
                  <a:lnTo>
                    <a:pt x="6420" y="3202"/>
                  </a:lnTo>
                  <a:lnTo>
                    <a:pt x="3230" y="3202"/>
                  </a:lnTo>
                  <a:lnTo>
                    <a:pt x="5486" y="947"/>
                  </a:lnTo>
                  <a:lnTo>
                    <a:pt x="5473" y="935"/>
                  </a:lnTo>
                  <a:lnTo>
                    <a:pt x="3218" y="3190"/>
                  </a:lnTo>
                  <a:lnTo>
                    <a:pt x="3218" y="0"/>
                  </a:lnTo>
                  <a:lnTo>
                    <a:pt x="3201" y="0"/>
                  </a:ln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45000" rIns="90000" bIns="450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grpSp>
      <p:grpSp>
        <p:nvGrpSpPr>
          <p:cNvPr id="463" name="Google Shape;463;p38"/>
          <p:cNvGrpSpPr/>
          <p:nvPr/>
        </p:nvGrpSpPr>
        <p:grpSpPr>
          <a:xfrm>
            <a:off x="-108253" y="-1178567"/>
            <a:ext cx="2622861" cy="1740433"/>
            <a:chOff x="-108253" y="-1178567"/>
            <a:chExt cx="2622861" cy="1740433"/>
          </a:xfrm>
        </p:grpSpPr>
        <p:pic>
          <p:nvPicPr>
            <p:cNvPr id="464" name="Google Shape;464;p38"/>
            <p:cNvPicPr preferRelativeResize="0"/>
            <p:nvPr/>
          </p:nvPicPr>
          <p:blipFill rotWithShape="1">
            <a:blip r:embed="rId3">
              <a:alphaModFix/>
            </a:blip>
            <a:srcRect/>
            <a:stretch/>
          </p:blipFill>
          <p:spPr>
            <a:xfrm rot="-1716933" flipH="1">
              <a:off x="102951" y="-924648"/>
              <a:ext cx="1374721" cy="1232595"/>
            </a:xfrm>
            <a:prstGeom prst="rect">
              <a:avLst/>
            </a:prstGeom>
            <a:noFill/>
            <a:ln>
              <a:noFill/>
            </a:ln>
          </p:spPr>
        </p:pic>
        <p:grpSp>
          <p:nvGrpSpPr>
            <p:cNvPr id="465" name="Google Shape;465;p38"/>
            <p:cNvGrpSpPr/>
            <p:nvPr/>
          </p:nvGrpSpPr>
          <p:grpSpPr>
            <a:xfrm rot="10800000" flipH="1">
              <a:off x="1231998" y="-114803"/>
              <a:ext cx="1282610" cy="489908"/>
              <a:chOff x="2698560" y="4630320"/>
              <a:chExt cx="1732320" cy="661680"/>
            </a:xfrm>
          </p:grpSpPr>
          <p:sp>
            <p:nvSpPr>
              <p:cNvPr id="466" name="Google Shape;466;p38"/>
              <p:cNvSpPr/>
              <p:nvPr/>
            </p:nvSpPr>
            <p:spPr>
              <a:xfrm>
                <a:off x="2698560" y="4630320"/>
                <a:ext cx="66960" cy="67680"/>
              </a:xfrm>
              <a:custGeom>
                <a:avLst/>
                <a:gdLst/>
                <a:ahLst/>
                <a:cxnLst/>
                <a:rect l="l" t="t" r="r" b="b"/>
                <a:pathLst>
                  <a:path w="186" h="188" extrusionOk="0">
                    <a:moveTo>
                      <a:pt x="186" y="94"/>
                    </a:moveTo>
                    <a:cubicBezTo>
                      <a:pt x="186" y="146"/>
                      <a:pt x="144" y="188"/>
                      <a:pt x="93" y="188"/>
                    </a:cubicBezTo>
                    <a:cubicBezTo>
                      <a:pt x="42" y="188"/>
                      <a:pt x="0" y="146"/>
                      <a:pt x="0" y="94"/>
                    </a:cubicBezTo>
                    <a:cubicBezTo>
                      <a:pt x="0" y="42"/>
                      <a:pt x="42" y="0"/>
                      <a:pt x="93" y="0"/>
                    </a:cubicBezTo>
                    <a:cubicBezTo>
                      <a:pt x="144" y="0"/>
                      <a:pt x="186" y="42"/>
                      <a:pt x="186"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467" name="Google Shape;467;p38"/>
              <p:cNvSpPr/>
              <p:nvPr/>
            </p:nvSpPr>
            <p:spPr>
              <a:xfrm>
                <a:off x="2698560" y="4927320"/>
                <a:ext cx="66960" cy="67680"/>
              </a:xfrm>
              <a:custGeom>
                <a:avLst/>
                <a:gdLst/>
                <a:ahLst/>
                <a:cxnLst/>
                <a:rect l="l" t="t" r="r" b="b"/>
                <a:pathLst>
                  <a:path w="186" h="188" extrusionOk="0">
                    <a:moveTo>
                      <a:pt x="186" y="94"/>
                    </a:moveTo>
                    <a:cubicBezTo>
                      <a:pt x="186" y="146"/>
                      <a:pt x="144" y="188"/>
                      <a:pt x="93" y="188"/>
                    </a:cubicBezTo>
                    <a:cubicBezTo>
                      <a:pt x="42" y="188"/>
                      <a:pt x="0" y="146"/>
                      <a:pt x="0" y="94"/>
                    </a:cubicBezTo>
                    <a:cubicBezTo>
                      <a:pt x="0" y="42"/>
                      <a:pt x="42" y="0"/>
                      <a:pt x="93" y="0"/>
                    </a:cubicBezTo>
                    <a:cubicBezTo>
                      <a:pt x="144" y="0"/>
                      <a:pt x="186" y="42"/>
                      <a:pt x="186"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468" name="Google Shape;468;p38"/>
              <p:cNvSpPr/>
              <p:nvPr/>
            </p:nvSpPr>
            <p:spPr>
              <a:xfrm>
                <a:off x="2698560" y="5224680"/>
                <a:ext cx="66960" cy="67320"/>
              </a:xfrm>
              <a:custGeom>
                <a:avLst/>
                <a:gdLst/>
                <a:ahLst/>
                <a:cxnLst/>
                <a:rect l="l" t="t" r="r" b="b"/>
                <a:pathLst>
                  <a:path w="186" h="187" extrusionOk="0">
                    <a:moveTo>
                      <a:pt x="186" y="93"/>
                    </a:moveTo>
                    <a:cubicBezTo>
                      <a:pt x="186" y="145"/>
                      <a:pt x="144" y="187"/>
                      <a:pt x="93" y="187"/>
                    </a:cubicBezTo>
                    <a:cubicBezTo>
                      <a:pt x="42" y="187"/>
                      <a:pt x="0" y="145"/>
                      <a:pt x="0" y="93"/>
                    </a:cubicBezTo>
                    <a:cubicBezTo>
                      <a:pt x="0" y="42"/>
                      <a:pt x="42" y="0"/>
                      <a:pt x="93" y="0"/>
                    </a:cubicBezTo>
                    <a:cubicBezTo>
                      <a:pt x="144" y="0"/>
                      <a:pt x="186" y="42"/>
                      <a:pt x="186" y="93"/>
                    </a:cubicBezTo>
                    <a:close/>
                  </a:path>
                </a:pathLst>
              </a:custGeom>
              <a:solidFill>
                <a:schemeClr val="dk1"/>
              </a:solidFill>
              <a:ln>
                <a:noFill/>
              </a:ln>
            </p:spPr>
            <p:txBody>
              <a:bodyPr spcFirstLastPara="1" wrap="square" lIns="90000" tIns="22300" rIns="90000" bIns="223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469" name="Google Shape;469;p38"/>
              <p:cNvSpPr/>
              <p:nvPr/>
            </p:nvSpPr>
            <p:spPr>
              <a:xfrm>
                <a:off x="3114360" y="4630320"/>
                <a:ext cx="67680" cy="67680"/>
              </a:xfrm>
              <a:custGeom>
                <a:avLst/>
                <a:gdLst/>
                <a:ahLst/>
                <a:cxnLst/>
                <a:rect l="l" t="t" r="r" b="b"/>
                <a:pathLst>
                  <a:path w="188" h="188" extrusionOk="0">
                    <a:moveTo>
                      <a:pt x="188" y="94"/>
                    </a:moveTo>
                    <a:cubicBezTo>
                      <a:pt x="188" y="146"/>
                      <a:pt x="146" y="188"/>
                      <a:pt x="94" y="188"/>
                    </a:cubicBezTo>
                    <a:cubicBezTo>
                      <a:pt x="42" y="188"/>
                      <a:pt x="0" y="146"/>
                      <a:pt x="0" y="94"/>
                    </a:cubicBezTo>
                    <a:cubicBezTo>
                      <a:pt x="0" y="42"/>
                      <a:pt x="42" y="0"/>
                      <a:pt x="94" y="0"/>
                    </a:cubicBezTo>
                    <a:cubicBezTo>
                      <a:pt x="146" y="0"/>
                      <a:pt x="188" y="42"/>
                      <a:pt x="188"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470" name="Google Shape;470;p38"/>
              <p:cNvSpPr/>
              <p:nvPr/>
            </p:nvSpPr>
            <p:spPr>
              <a:xfrm>
                <a:off x="3114360" y="4927320"/>
                <a:ext cx="67680" cy="67680"/>
              </a:xfrm>
              <a:custGeom>
                <a:avLst/>
                <a:gdLst/>
                <a:ahLst/>
                <a:cxnLst/>
                <a:rect l="l" t="t" r="r" b="b"/>
                <a:pathLst>
                  <a:path w="188" h="188" extrusionOk="0">
                    <a:moveTo>
                      <a:pt x="188" y="94"/>
                    </a:moveTo>
                    <a:cubicBezTo>
                      <a:pt x="188" y="146"/>
                      <a:pt x="146" y="188"/>
                      <a:pt x="94" y="188"/>
                    </a:cubicBezTo>
                    <a:cubicBezTo>
                      <a:pt x="42" y="188"/>
                      <a:pt x="0" y="146"/>
                      <a:pt x="0" y="94"/>
                    </a:cubicBezTo>
                    <a:cubicBezTo>
                      <a:pt x="0" y="42"/>
                      <a:pt x="42" y="0"/>
                      <a:pt x="94" y="0"/>
                    </a:cubicBezTo>
                    <a:cubicBezTo>
                      <a:pt x="146" y="0"/>
                      <a:pt x="188" y="42"/>
                      <a:pt x="188"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471" name="Google Shape;471;p38"/>
              <p:cNvSpPr/>
              <p:nvPr/>
            </p:nvSpPr>
            <p:spPr>
              <a:xfrm>
                <a:off x="3114360" y="5224680"/>
                <a:ext cx="67680" cy="67320"/>
              </a:xfrm>
              <a:custGeom>
                <a:avLst/>
                <a:gdLst/>
                <a:ahLst/>
                <a:cxnLst/>
                <a:rect l="l" t="t" r="r" b="b"/>
                <a:pathLst>
                  <a:path w="188" h="187" extrusionOk="0">
                    <a:moveTo>
                      <a:pt x="188" y="93"/>
                    </a:moveTo>
                    <a:cubicBezTo>
                      <a:pt x="188" y="145"/>
                      <a:pt x="146" y="187"/>
                      <a:pt x="94" y="187"/>
                    </a:cubicBezTo>
                    <a:cubicBezTo>
                      <a:pt x="42" y="187"/>
                      <a:pt x="0" y="145"/>
                      <a:pt x="0" y="93"/>
                    </a:cubicBezTo>
                    <a:cubicBezTo>
                      <a:pt x="0" y="42"/>
                      <a:pt x="42" y="0"/>
                      <a:pt x="94" y="0"/>
                    </a:cubicBezTo>
                    <a:cubicBezTo>
                      <a:pt x="146" y="0"/>
                      <a:pt x="188" y="42"/>
                      <a:pt x="188" y="93"/>
                    </a:cubicBezTo>
                    <a:close/>
                  </a:path>
                </a:pathLst>
              </a:custGeom>
              <a:solidFill>
                <a:schemeClr val="dk1"/>
              </a:solidFill>
              <a:ln>
                <a:noFill/>
              </a:ln>
            </p:spPr>
            <p:txBody>
              <a:bodyPr spcFirstLastPara="1" wrap="square" lIns="90000" tIns="22300" rIns="90000" bIns="223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472" name="Google Shape;472;p38"/>
              <p:cNvSpPr/>
              <p:nvPr/>
            </p:nvSpPr>
            <p:spPr>
              <a:xfrm>
                <a:off x="3530880" y="4630320"/>
                <a:ext cx="67320" cy="67680"/>
              </a:xfrm>
              <a:custGeom>
                <a:avLst/>
                <a:gdLst/>
                <a:ahLst/>
                <a:cxnLst/>
                <a:rect l="l" t="t" r="r" b="b"/>
                <a:pathLst>
                  <a:path w="187" h="188" extrusionOk="0">
                    <a:moveTo>
                      <a:pt x="187" y="94"/>
                    </a:moveTo>
                    <a:cubicBezTo>
                      <a:pt x="187" y="146"/>
                      <a:pt x="145" y="188"/>
                      <a:pt x="93" y="188"/>
                    </a:cubicBezTo>
                    <a:cubicBezTo>
                      <a:pt x="42" y="188"/>
                      <a:pt x="0" y="146"/>
                      <a:pt x="0" y="94"/>
                    </a:cubicBezTo>
                    <a:cubicBezTo>
                      <a:pt x="0" y="42"/>
                      <a:pt x="42" y="0"/>
                      <a:pt x="93" y="0"/>
                    </a:cubicBezTo>
                    <a:cubicBezTo>
                      <a:pt x="145" y="0"/>
                      <a:pt x="187" y="42"/>
                      <a:pt x="187"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473" name="Google Shape;473;p38"/>
              <p:cNvSpPr/>
              <p:nvPr/>
            </p:nvSpPr>
            <p:spPr>
              <a:xfrm>
                <a:off x="3530880" y="4927320"/>
                <a:ext cx="67320" cy="67680"/>
              </a:xfrm>
              <a:custGeom>
                <a:avLst/>
                <a:gdLst/>
                <a:ahLst/>
                <a:cxnLst/>
                <a:rect l="l" t="t" r="r" b="b"/>
                <a:pathLst>
                  <a:path w="187" h="188" extrusionOk="0">
                    <a:moveTo>
                      <a:pt x="187" y="94"/>
                    </a:moveTo>
                    <a:cubicBezTo>
                      <a:pt x="187" y="146"/>
                      <a:pt x="145" y="188"/>
                      <a:pt x="93" y="188"/>
                    </a:cubicBezTo>
                    <a:cubicBezTo>
                      <a:pt x="42" y="188"/>
                      <a:pt x="0" y="146"/>
                      <a:pt x="0" y="94"/>
                    </a:cubicBezTo>
                    <a:cubicBezTo>
                      <a:pt x="0" y="42"/>
                      <a:pt x="42" y="0"/>
                      <a:pt x="93" y="0"/>
                    </a:cubicBezTo>
                    <a:cubicBezTo>
                      <a:pt x="145" y="0"/>
                      <a:pt x="187" y="42"/>
                      <a:pt x="187"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474" name="Google Shape;474;p38"/>
              <p:cNvSpPr/>
              <p:nvPr/>
            </p:nvSpPr>
            <p:spPr>
              <a:xfrm>
                <a:off x="3530880" y="5224680"/>
                <a:ext cx="67320" cy="67320"/>
              </a:xfrm>
              <a:custGeom>
                <a:avLst/>
                <a:gdLst/>
                <a:ahLst/>
                <a:cxnLst/>
                <a:rect l="l" t="t" r="r" b="b"/>
                <a:pathLst>
                  <a:path w="187" h="187" extrusionOk="0">
                    <a:moveTo>
                      <a:pt x="187" y="93"/>
                    </a:moveTo>
                    <a:cubicBezTo>
                      <a:pt x="187" y="145"/>
                      <a:pt x="145" y="187"/>
                      <a:pt x="93" y="187"/>
                    </a:cubicBezTo>
                    <a:cubicBezTo>
                      <a:pt x="42" y="187"/>
                      <a:pt x="0" y="145"/>
                      <a:pt x="0" y="93"/>
                    </a:cubicBezTo>
                    <a:cubicBezTo>
                      <a:pt x="0" y="42"/>
                      <a:pt x="42" y="0"/>
                      <a:pt x="93" y="0"/>
                    </a:cubicBezTo>
                    <a:cubicBezTo>
                      <a:pt x="145" y="0"/>
                      <a:pt x="187" y="42"/>
                      <a:pt x="187" y="93"/>
                    </a:cubicBezTo>
                    <a:close/>
                  </a:path>
                </a:pathLst>
              </a:custGeom>
              <a:solidFill>
                <a:schemeClr val="dk1"/>
              </a:solidFill>
              <a:ln>
                <a:noFill/>
              </a:ln>
            </p:spPr>
            <p:txBody>
              <a:bodyPr spcFirstLastPara="1" wrap="square" lIns="90000" tIns="22300" rIns="90000" bIns="223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475" name="Google Shape;475;p38"/>
              <p:cNvSpPr/>
              <p:nvPr/>
            </p:nvSpPr>
            <p:spPr>
              <a:xfrm>
                <a:off x="3947040" y="4630320"/>
                <a:ext cx="67680" cy="67680"/>
              </a:xfrm>
              <a:custGeom>
                <a:avLst/>
                <a:gdLst/>
                <a:ahLst/>
                <a:cxnLst/>
                <a:rect l="l" t="t" r="r" b="b"/>
                <a:pathLst>
                  <a:path w="188" h="188" extrusionOk="0">
                    <a:moveTo>
                      <a:pt x="188" y="94"/>
                    </a:moveTo>
                    <a:cubicBezTo>
                      <a:pt x="188" y="146"/>
                      <a:pt x="146" y="188"/>
                      <a:pt x="94" y="188"/>
                    </a:cubicBezTo>
                    <a:cubicBezTo>
                      <a:pt x="42" y="188"/>
                      <a:pt x="0" y="146"/>
                      <a:pt x="0" y="94"/>
                    </a:cubicBezTo>
                    <a:cubicBezTo>
                      <a:pt x="0" y="42"/>
                      <a:pt x="42" y="0"/>
                      <a:pt x="94" y="0"/>
                    </a:cubicBezTo>
                    <a:cubicBezTo>
                      <a:pt x="146" y="0"/>
                      <a:pt x="188" y="42"/>
                      <a:pt x="188"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476" name="Google Shape;476;p38"/>
              <p:cNvSpPr/>
              <p:nvPr/>
            </p:nvSpPr>
            <p:spPr>
              <a:xfrm>
                <a:off x="3947040" y="4927320"/>
                <a:ext cx="67680" cy="67680"/>
              </a:xfrm>
              <a:custGeom>
                <a:avLst/>
                <a:gdLst/>
                <a:ahLst/>
                <a:cxnLst/>
                <a:rect l="l" t="t" r="r" b="b"/>
                <a:pathLst>
                  <a:path w="188" h="188" extrusionOk="0">
                    <a:moveTo>
                      <a:pt x="188" y="94"/>
                    </a:moveTo>
                    <a:cubicBezTo>
                      <a:pt x="188" y="146"/>
                      <a:pt x="146" y="188"/>
                      <a:pt x="94" y="188"/>
                    </a:cubicBezTo>
                    <a:cubicBezTo>
                      <a:pt x="42" y="188"/>
                      <a:pt x="0" y="146"/>
                      <a:pt x="0" y="94"/>
                    </a:cubicBezTo>
                    <a:cubicBezTo>
                      <a:pt x="0" y="42"/>
                      <a:pt x="42" y="0"/>
                      <a:pt x="94" y="0"/>
                    </a:cubicBezTo>
                    <a:cubicBezTo>
                      <a:pt x="146" y="0"/>
                      <a:pt x="188" y="42"/>
                      <a:pt x="188"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477" name="Google Shape;477;p38"/>
              <p:cNvSpPr/>
              <p:nvPr/>
            </p:nvSpPr>
            <p:spPr>
              <a:xfrm>
                <a:off x="3947040" y="5224680"/>
                <a:ext cx="67680" cy="67320"/>
              </a:xfrm>
              <a:custGeom>
                <a:avLst/>
                <a:gdLst/>
                <a:ahLst/>
                <a:cxnLst/>
                <a:rect l="l" t="t" r="r" b="b"/>
                <a:pathLst>
                  <a:path w="188" h="187" extrusionOk="0">
                    <a:moveTo>
                      <a:pt x="188" y="93"/>
                    </a:moveTo>
                    <a:cubicBezTo>
                      <a:pt x="188" y="145"/>
                      <a:pt x="146" y="187"/>
                      <a:pt x="94" y="187"/>
                    </a:cubicBezTo>
                    <a:cubicBezTo>
                      <a:pt x="42" y="187"/>
                      <a:pt x="0" y="145"/>
                      <a:pt x="0" y="93"/>
                    </a:cubicBezTo>
                    <a:cubicBezTo>
                      <a:pt x="0" y="42"/>
                      <a:pt x="42" y="0"/>
                      <a:pt x="94" y="0"/>
                    </a:cubicBezTo>
                    <a:cubicBezTo>
                      <a:pt x="146" y="0"/>
                      <a:pt x="188" y="42"/>
                      <a:pt x="188" y="93"/>
                    </a:cubicBezTo>
                    <a:close/>
                  </a:path>
                </a:pathLst>
              </a:custGeom>
              <a:solidFill>
                <a:schemeClr val="dk1"/>
              </a:solidFill>
              <a:ln>
                <a:noFill/>
              </a:ln>
            </p:spPr>
            <p:txBody>
              <a:bodyPr spcFirstLastPara="1" wrap="square" lIns="90000" tIns="22300" rIns="90000" bIns="223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478" name="Google Shape;478;p38"/>
              <p:cNvSpPr/>
              <p:nvPr/>
            </p:nvSpPr>
            <p:spPr>
              <a:xfrm>
                <a:off x="4363560" y="4630320"/>
                <a:ext cx="67320" cy="67680"/>
              </a:xfrm>
              <a:custGeom>
                <a:avLst/>
                <a:gdLst/>
                <a:ahLst/>
                <a:cxnLst/>
                <a:rect l="l" t="t" r="r" b="b"/>
                <a:pathLst>
                  <a:path w="187" h="188" extrusionOk="0">
                    <a:moveTo>
                      <a:pt x="187" y="94"/>
                    </a:moveTo>
                    <a:cubicBezTo>
                      <a:pt x="187" y="146"/>
                      <a:pt x="145" y="188"/>
                      <a:pt x="94" y="188"/>
                    </a:cubicBezTo>
                    <a:cubicBezTo>
                      <a:pt x="42" y="188"/>
                      <a:pt x="0" y="146"/>
                      <a:pt x="0" y="94"/>
                    </a:cubicBezTo>
                    <a:cubicBezTo>
                      <a:pt x="0" y="42"/>
                      <a:pt x="42" y="0"/>
                      <a:pt x="94" y="0"/>
                    </a:cubicBezTo>
                    <a:cubicBezTo>
                      <a:pt x="145" y="0"/>
                      <a:pt x="187" y="42"/>
                      <a:pt x="187"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479" name="Google Shape;479;p38"/>
              <p:cNvSpPr/>
              <p:nvPr/>
            </p:nvSpPr>
            <p:spPr>
              <a:xfrm>
                <a:off x="4363560" y="4927320"/>
                <a:ext cx="67320" cy="67680"/>
              </a:xfrm>
              <a:custGeom>
                <a:avLst/>
                <a:gdLst/>
                <a:ahLst/>
                <a:cxnLst/>
                <a:rect l="l" t="t" r="r" b="b"/>
                <a:pathLst>
                  <a:path w="187" h="188" extrusionOk="0">
                    <a:moveTo>
                      <a:pt x="187" y="94"/>
                    </a:moveTo>
                    <a:cubicBezTo>
                      <a:pt x="187" y="146"/>
                      <a:pt x="145" y="188"/>
                      <a:pt x="94" y="188"/>
                    </a:cubicBezTo>
                    <a:cubicBezTo>
                      <a:pt x="42" y="188"/>
                      <a:pt x="0" y="146"/>
                      <a:pt x="0" y="94"/>
                    </a:cubicBezTo>
                    <a:cubicBezTo>
                      <a:pt x="0" y="42"/>
                      <a:pt x="42" y="0"/>
                      <a:pt x="94" y="0"/>
                    </a:cubicBezTo>
                    <a:cubicBezTo>
                      <a:pt x="145" y="0"/>
                      <a:pt x="187" y="42"/>
                      <a:pt x="187"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480" name="Google Shape;480;p38"/>
              <p:cNvSpPr/>
              <p:nvPr/>
            </p:nvSpPr>
            <p:spPr>
              <a:xfrm>
                <a:off x="4363560" y="5224680"/>
                <a:ext cx="67320" cy="67320"/>
              </a:xfrm>
              <a:custGeom>
                <a:avLst/>
                <a:gdLst/>
                <a:ahLst/>
                <a:cxnLst/>
                <a:rect l="l" t="t" r="r" b="b"/>
                <a:pathLst>
                  <a:path w="187" h="187" extrusionOk="0">
                    <a:moveTo>
                      <a:pt x="187" y="93"/>
                    </a:moveTo>
                    <a:cubicBezTo>
                      <a:pt x="187" y="145"/>
                      <a:pt x="145" y="187"/>
                      <a:pt x="94" y="187"/>
                    </a:cubicBezTo>
                    <a:cubicBezTo>
                      <a:pt x="42" y="187"/>
                      <a:pt x="0" y="145"/>
                      <a:pt x="0" y="93"/>
                    </a:cubicBezTo>
                    <a:cubicBezTo>
                      <a:pt x="0" y="42"/>
                      <a:pt x="42" y="0"/>
                      <a:pt x="94" y="0"/>
                    </a:cubicBezTo>
                    <a:cubicBezTo>
                      <a:pt x="145" y="0"/>
                      <a:pt x="187" y="42"/>
                      <a:pt x="187" y="93"/>
                    </a:cubicBezTo>
                    <a:close/>
                  </a:path>
                </a:pathLst>
              </a:custGeom>
              <a:solidFill>
                <a:schemeClr val="dk1"/>
              </a:solidFill>
              <a:ln>
                <a:noFill/>
              </a:ln>
            </p:spPr>
            <p:txBody>
              <a:bodyPr spcFirstLastPara="1" wrap="square" lIns="90000" tIns="22300" rIns="90000" bIns="223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grpSp>
      </p:gr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matchingName="Title and two columns 2">
  <p:cSld name="BLANK_16">
    <p:bg>
      <p:bgPr>
        <a:solidFill>
          <a:schemeClr val="dk2"/>
        </a:solidFill>
        <a:effectLst/>
      </p:bgPr>
    </p:bg>
    <p:spTree>
      <p:nvGrpSpPr>
        <p:cNvPr id="1" name="Shape 481"/>
        <p:cNvGrpSpPr/>
        <p:nvPr/>
      </p:nvGrpSpPr>
      <p:grpSpPr>
        <a:xfrm>
          <a:off x="0" y="0"/>
          <a:ext cx="0" cy="0"/>
          <a:chOff x="0" y="0"/>
          <a:chExt cx="0" cy="0"/>
        </a:xfrm>
      </p:grpSpPr>
      <p:sp>
        <p:nvSpPr>
          <p:cNvPr id="482" name="Google Shape;482;p39"/>
          <p:cNvSpPr txBox="1">
            <a:spLocks noGrp="1"/>
          </p:cNvSpPr>
          <p:nvPr>
            <p:ph type="title"/>
          </p:nvPr>
        </p:nvSpPr>
        <p:spPr>
          <a:xfrm>
            <a:off x="713100" y="542613"/>
            <a:ext cx="7717800" cy="572700"/>
          </a:xfrm>
          <a:prstGeom prst="rect">
            <a:avLst/>
          </a:prstGeom>
          <a:noFill/>
          <a:ln>
            <a:noFill/>
          </a:ln>
        </p:spPr>
        <p:txBody>
          <a:bodyPr spcFirstLastPara="1" wrap="square" lIns="91425" tIns="91425" rIns="91425" bIns="91425" anchor="t" anchorCtr="0">
            <a:noAutofit/>
          </a:bodyPr>
          <a:lstStyle>
            <a:lvl1pPr lvl="0" algn="l">
              <a:lnSpc>
                <a:spcPct val="100000"/>
              </a:lnSpc>
              <a:spcBef>
                <a:spcPts val="0"/>
              </a:spcBef>
              <a:spcAft>
                <a:spcPts val="0"/>
              </a:spcAft>
              <a:buSzPts val="2800"/>
              <a:buNone/>
              <a:defRPr/>
            </a:lvl1pPr>
            <a:lvl2pPr lvl="1" algn="l">
              <a:lnSpc>
                <a:spcPct val="100000"/>
              </a:lnSpc>
              <a:spcBef>
                <a:spcPts val="0"/>
              </a:spcBef>
              <a:spcAft>
                <a:spcPts val="0"/>
              </a:spcAft>
              <a:buSzPts val="2800"/>
              <a:buNone/>
              <a:defRPr/>
            </a:lvl2pPr>
            <a:lvl3pPr lvl="2" algn="l">
              <a:lnSpc>
                <a:spcPct val="100000"/>
              </a:lnSpc>
              <a:spcBef>
                <a:spcPts val="0"/>
              </a:spcBef>
              <a:spcAft>
                <a:spcPts val="0"/>
              </a:spcAft>
              <a:buSzPts val="2800"/>
              <a:buNone/>
              <a:defRPr/>
            </a:lvl3pPr>
            <a:lvl4pPr lvl="3" algn="l">
              <a:lnSpc>
                <a:spcPct val="100000"/>
              </a:lnSpc>
              <a:spcBef>
                <a:spcPts val="0"/>
              </a:spcBef>
              <a:spcAft>
                <a:spcPts val="0"/>
              </a:spcAft>
              <a:buSzPts val="2800"/>
              <a:buNone/>
              <a:defRPr/>
            </a:lvl4pPr>
            <a:lvl5pPr lvl="4" algn="l">
              <a:lnSpc>
                <a:spcPct val="100000"/>
              </a:lnSpc>
              <a:spcBef>
                <a:spcPts val="0"/>
              </a:spcBef>
              <a:spcAft>
                <a:spcPts val="0"/>
              </a:spcAft>
              <a:buSzPts val="2800"/>
              <a:buNone/>
              <a:defRPr/>
            </a:lvl5pPr>
            <a:lvl6pPr lvl="5" algn="l">
              <a:lnSpc>
                <a:spcPct val="100000"/>
              </a:lnSpc>
              <a:spcBef>
                <a:spcPts val="0"/>
              </a:spcBef>
              <a:spcAft>
                <a:spcPts val="0"/>
              </a:spcAft>
              <a:buSzPts val="2800"/>
              <a:buNone/>
              <a:defRPr/>
            </a:lvl6pPr>
            <a:lvl7pPr lvl="6" algn="l">
              <a:lnSpc>
                <a:spcPct val="100000"/>
              </a:lnSpc>
              <a:spcBef>
                <a:spcPts val="0"/>
              </a:spcBef>
              <a:spcAft>
                <a:spcPts val="0"/>
              </a:spcAft>
              <a:buSzPts val="2800"/>
              <a:buNone/>
              <a:defRPr/>
            </a:lvl7pPr>
            <a:lvl8pPr lvl="7" algn="l">
              <a:lnSpc>
                <a:spcPct val="100000"/>
              </a:lnSpc>
              <a:spcBef>
                <a:spcPts val="0"/>
              </a:spcBef>
              <a:spcAft>
                <a:spcPts val="0"/>
              </a:spcAft>
              <a:buSzPts val="2800"/>
              <a:buNone/>
              <a:defRPr/>
            </a:lvl8pPr>
            <a:lvl9pPr lvl="8" algn="l">
              <a:lnSpc>
                <a:spcPct val="100000"/>
              </a:lnSpc>
              <a:spcBef>
                <a:spcPts val="0"/>
              </a:spcBef>
              <a:spcAft>
                <a:spcPts val="0"/>
              </a:spcAft>
              <a:buSzPts val="2800"/>
              <a:buNone/>
              <a:defRPr/>
            </a:lvl9pPr>
          </a:lstStyle>
          <a:p>
            <a:endParaRPr/>
          </a:p>
        </p:txBody>
      </p:sp>
      <p:sp>
        <p:nvSpPr>
          <p:cNvPr id="483" name="Google Shape;483;p39"/>
          <p:cNvSpPr txBox="1">
            <a:spLocks noGrp="1"/>
          </p:cNvSpPr>
          <p:nvPr>
            <p:ph type="body" idx="1"/>
          </p:nvPr>
        </p:nvSpPr>
        <p:spPr>
          <a:xfrm>
            <a:off x="713100" y="1791350"/>
            <a:ext cx="3707700" cy="1610400"/>
          </a:xfrm>
          <a:prstGeom prst="rect">
            <a:avLst/>
          </a:prstGeom>
          <a:noFill/>
          <a:ln>
            <a:noFill/>
          </a:ln>
        </p:spPr>
        <p:txBody>
          <a:bodyPr spcFirstLastPara="1" wrap="square" lIns="91425" tIns="91425" rIns="91425" bIns="91425" anchor="t" anchorCtr="0">
            <a:noAutofit/>
          </a:bodyPr>
          <a:lstStyle>
            <a:lvl1pPr marL="457200" lvl="0" indent="-304800" algn="l">
              <a:lnSpc>
                <a:spcPct val="100000"/>
              </a:lnSpc>
              <a:spcBef>
                <a:spcPts val="0"/>
              </a:spcBef>
              <a:spcAft>
                <a:spcPts val="0"/>
              </a:spcAft>
              <a:buClr>
                <a:schemeClr val="accent3"/>
              </a:buClr>
              <a:buSzPts val="1200"/>
              <a:buChar char="●"/>
              <a:defRPr/>
            </a:lvl1pPr>
            <a:lvl2pPr marL="914400" lvl="1" indent="-304800" algn="l">
              <a:lnSpc>
                <a:spcPct val="100000"/>
              </a:lnSpc>
              <a:spcBef>
                <a:spcPts val="0"/>
              </a:spcBef>
              <a:spcAft>
                <a:spcPts val="0"/>
              </a:spcAft>
              <a:buSzPts val="1200"/>
              <a:buChar char="○"/>
              <a:defRPr/>
            </a:lvl2pPr>
            <a:lvl3pPr marL="1371600" lvl="2" indent="-304800" algn="l">
              <a:lnSpc>
                <a:spcPct val="100000"/>
              </a:lnSpc>
              <a:spcBef>
                <a:spcPts val="0"/>
              </a:spcBef>
              <a:spcAft>
                <a:spcPts val="0"/>
              </a:spcAft>
              <a:buSzPts val="1200"/>
              <a:buChar char="■"/>
              <a:defRPr/>
            </a:lvl3pPr>
            <a:lvl4pPr marL="1828800" lvl="3" indent="-304800" algn="l">
              <a:lnSpc>
                <a:spcPct val="100000"/>
              </a:lnSpc>
              <a:spcBef>
                <a:spcPts val="0"/>
              </a:spcBef>
              <a:spcAft>
                <a:spcPts val="0"/>
              </a:spcAft>
              <a:buSzPts val="1200"/>
              <a:buChar char="●"/>
              <a:defRPr/>
            </a:lvl4pPr>
            <a:lvl5pPr marL="2286000" lvl="4" indent="-304800" algn="l">
              <a:lnSpc>
                <a:spcPct val="100000"/>
              </a:lnSpc>
              <a:spcBef>
                <a:spcPts val="0"/>
              </a:spcBef>
              <a:spcAft>
                <a:spcPts val="0"/>
              </a:spcAft>
              <a:buSzPts val="1200"/>
              <a:buChar char="○"/>
              <a:defRPr/>
            </a:lvl5pPr>
            <a:lvl6pPr marL="2743200" lvl="5" indent="-304800" algn="l">
              <a:lnSpc>
                <a:spcPct val="100000"/>
              </a:lnSpc>
              <a:spcBef>
                <a:spcPts val="0"/>
              </a:spcBef>
              <a:spcAft>
                <a:spcPts val="0"/>
              </a:spcAft>
              <a:buSzPts val="1200"/>
              <a:buChar char="■"/>
              <a:defRPr/>
            </a:lvl6pPr>
            <a:lvl7pPr marL="3200400" lvl="6" indent="-304800" algn="l">
              <a:lnSpc>
                <a:spcPct val="100000"/>
              </a:lnSpc>
              <a:spcBef>
                <a:spcPts val="0"/>
              </a:spcBef>
              <a:spcAft>
                <a:spcPts val="0"/>
              </a:spcAft>
              <a:buSzPts val="1200"/>
              <a:buChar char="●"/>
              <a:defRPr/>
            </a:lvl7pPr>
            <a:lvl8pPr marL="3657600" lvl="7" indent="-304800" algn="l">
              <a:lnSpc>
                <a:spcPct val="100000"/>
              </a:lnSpc>
              <a:spcBef>
                <a:spcPts val="0"/>
              </a:spcBef>
              <a:spcAft>
                <a:spcPts val="0"/>
              </a:spcAft>
              <a:buSzPts val="1200"/>
              <a:buChar char="○"/>
              <a:defRPr/>
            </a:lvl8pPr>
            <a:lvl9pPr marL="4114800" lvl="8" indent="-304800" algn="l">
              <a:lnSpc>
                <a:spcPct val="100000"/>
              </a:lnSpc>
              <a:spcBef>
                <a:spcPts val="0"/>
              </a:spcBef>
              <a:spcAft>
                <a:spcPts val="0"/>
              </a:spcAft>
              <a:buSzPts val="1200"/>
              <a:buChar char="■"/>
              <a:defRPr/>
            </a:lvl9pPr>
          </a:lstStyle>
          <a:p>
            <a:endParaRPr/>
          </a:p>
        </p:txBody>
      </p:sp>
      <p:sp>
        <p:nvSpPr>
          <p:cNvPr id="484" name="Google Shape;484;p39"/>
          <p:cNvSpPr txBox="1">
            <a:spLocks noGrp="1"/>
          </p:cNvSpPr>
          <p:nvPr>
            <p:ph type="body" idx="2"/>
          </p:nvPr>
        </p:nvSpPr>
        <p:spPr>
          <a:xfrm>
            <a:off x="4723200" y="1791350"/>
            <a:ext cx="3707700" cy="1610400"/>
          </a:xfrm>
          <a:prstGeom prst="rect">
            <a:avLst/>
          </a:prstGeom>
          <a:noFill/>
          <a:ln>
            <a:noFill/>
          </a:ln>
        </p:spPr>
        <p:txBody>
          <a:bodyPr spcFirstLastPara="1" wrap="square" lIns="91425" tIns="91425" rIns="91425" bIns="91425" anchor="t" anchorCtr="0">
            <a:noAutofit/>
          </a:bodyPr>
          <a:lstStyle>
            <a:lvl1pPr marL="457200" lvl="0" indent="-304800" algn="l">
              <a:lnSpc>
                <a:spcPct val="100000"/>
              </a:lnSpc>
              <a:spcBef>
                <a:spcPts val="0"/>
              </a:spcBef>
              <a:spcAft>
                <a:spcPts val="0"/>
              </a:spcAft>
              <a:buClr>
                <a:schemeClr val="accent3"/>
              </a:buClr>
              <a:buSzPts val="1200"/>
              <a:buChar char="●"/>
              <a:defRPr/>
            </a:lvl1pPr>
            <a:lvl2pPr marL="914400" lvl="1" indent="-304800" algn="l">
              <a:lnSpc>
                <a:spcPct val="100000"/>
              </a:lnSpc>
              <a:spcBef>
                <a:spcPts val="0"/>
              </a:spcBef>
              <a:spcAft>
                <a:spcPts val="0"/>
              </a:spcAft>
              <a:buSzPts val="1200"/>
              <a:buChar char="○"/>
              <a:defRPr/>
            </a:lvl2pPr>
            <a:lvl3pPr marL="1371600" lvl="2" indent="-304800" algn="l">
              <a:lnSpc>
                <a:spcPct val="100000"/>
              </a:lnSpc>
              <a:spcBef>
                <a:spcPts val="0"/>
              </a:spcBef>
              <a:spcAft>
                <a:spcPts val="0"/>
              </a:spcAft>
              <a:buSzPts val="1200"/>
              <a:buChar char="■"/>
              <a:defRPr/>
            </a:lvl3pPr>
            <a:lvl4pPr marL="1828800" lvl="3" indent="-304800" algn="l">
              <a:lnSpc>
                <a:spcPct val="100000"/>
              </a:lnSpc>
              <a:spcBef>
                <a:spcPts val="0"/>
              </a:spcBef>
              <a:spcAft>
                <a:spcPts val="0"/>
              </a:spcAft>
              <a:buSzPts val="1200"/>
              <a:buChar char="●"/>
              <a:defRPr/>
            </a:lvl4pPr>
            <a:lvl5pPr marL="2286000" lvl="4" indent="-304800" algn="l">
              <a:lnSpc>
                <a:spcPct val="100000"/>
              </a:lnSpc>
              <a:spcBef>
                <a:spcPts val="0"/>
              </a:spcBef>
              <a:spcAft>
                <a:spcPts val="0"/>
              </a:spcAft>
              <a:buSzPts val="1200"/>
              <a:buChar char="○"/>
              <a:defRPr/>
            </a:lvl5pPr>
            <a:lvl6pPr marL="2743200" lvl="5" indent="-304800" algn="l">
              <a:lnSpc>
                <a:spcPct val="100000"/>
              </a:lnSpc>
              <a:spcBef>
                <a:spcPts val="0"/>
              </a:spcBef>
              <a:spcAft>
                <a:spcPts val="0"/>
              </a:spcAft>
              <a:buSzPts val="1200"/>
              <a:buChar char="■"/>
              <a:defRPr/>
            </a:lvl6pPr>
            <a:lvl7pPr marL="3200400" lvl="6" indent="-304800" algn="l">
              <a:lnSpc>
                <a:spcPct val="100000"/>
              </a:lnSpc>
              <a:spcBef>
                <a:spcPts val="0"/>
              </a:spcBef>
              <a:spcAft>
                <a:spcPts val="0"/>
              </a:spcAft>
              <a:buSzPts val="1200"/>
              <a:buChar char="●"/>
              <a:defRPr/>
            </a:lvl7pPr>
            <a:lvl8pPr marL="3657600" lvl="7" indent="-304800" algn="l">
              <a:lnSpc>
                <a:spcPct val="100000"/>
              </a:lnSpc>
              <a:spcBef>
                <a:spcPts val="0"/>
              </a:spcBef>
              <a:spcAft>
                <a:spcPts val="0"/>
              </a:spcAft>
              <a:buSzPts val="1200"/>
              <a:buChar char="○"/>
              <a:defRPr/>
            </a:lvl8pPr>
            <a:lvl9pPr marL="4114800" lvl="8" indent="-304800" algn="l">
              <a:lnSpc>
                <a:spcPct val="100000"/>
              </a:lnSpc>
              <a:spcBef>
                <a:spcPts val="0"/>
              </a:spcBef>
              <a:spcAft>
                <a:spcPts val="0"/>
              </a:spcAft>
              <a:buSzPts val="1200"/>
              <a:buChar char="■"/>
              <a:defRPr/>
            </a:lvl9pPr>
          </a:lstStyle>
          <a:p>
            <a:endParaRPr/>
          </a:p>
        </p:txBody>
      </p:sp>
      <p:grpSp>
        <p:nvGrpSpPr>
          <p:cNvPr id="485" name="Google Shape;485;p39"/>
          <p:cNvGrpSpPr/>
          <p:nvPr/>
        </p:nvGrpSpPr>
        <p:grpSpPr>
          <a:xfrm>
            <a:off x="7302377" y="-873126"/>
            <a:ext cx="2652274" cy="1793875"/>
            <a:chOff x="7302377" y="-873126"/>
            <a:chExt cx="2652274" cy="1793875"/>
          </a:xfrm>
        </p:grpSpPr>
        <p:pic>
          <p:nvPicPr>
            <p:cNvPr id="486" name="Google Shape;486;p39"/>
            <p:cNvPicPr preferRelativeResize="0"/>
            <p:nvPr/>
          </p:nvPicPr>
          <p:blipFill rotWithShape="1">
            <a:blip r:embed="rId2">
              <a:alphaModFix/>
            </a:blip>
            <a:srcRect/>
            <a:stretch/>
          </p:blipFill>
          <p:spPr>
            <a:xfrm rot="5400000">
              <a:off x="8174550" y="-859351"/>
              <a:ext cx="1793875" cy="1766326"/>
            </a:xfrm>
            <a:prstGeom prst="rect">
              <a:avLst/>
            </a:prstGeom>
            <a:noFill/>
            <a:ln>
              <a:noFill/>
            </a:ln>
          </p:spPr>
        </p:pic>
        <p:grpSp>
          <p:nvGrpSpPr>
            <p:cNvPr id="487" name="Google Shape;487;p39"/>
            <p:cNvGrpSpPr/>
            <p:nvPr/>
          </p:nvGrpSpPr>
          <p:grpSpPr>
            <a:xfrm>
              <a:off x="7302377" y="-96217"/>
              <a:ext cx="1282610" cy="489908"/>
              <a:chOff x="2698560" y="4630320"/>
              <a:chExt cx="1732320" cy="661680"/>
            </a:xfrm>
          </p:grpSpPr>
          <p:sp>
            <p:nvSpPr>
              <p:cNvPr id="488" name="Google Shape;488;p39"/>
              <p:cNvSpPr/>
              <p:nvPr/>
            </p:nvSpPr>
            <p:spPr>
              <a:xfrm>
                <a:off x="2698560" y="4630320"/>
                <a:ext cx="66960" cy="67680"/>
              </a:xfrm>
              <a:custGeom>
                <a:avLst/>
                <a:gdLst/>
                <a:ahLst/>
                <a:cxnLst/>
                <a:rect l="l" t="t" r="r" b="b"/>
                <a:pathLst>
                  <a:path w="186" h="188" extrusionOk="0">
                    <a:moveTo>
                      <a:pt x="186" y="94"/>
                    </a:moveTo>
                    <a:cubicBezTo>
                      <a:pt x="186" y="146"/>
                      <a:pt x="144" y="188"/>
                      <a:pt x="93" y="188"/>
                    </a:cubicBezTo>
                    <a:cubicBezTo>
                      <a:pt x="42" y="188"/>
                      <a:pt x="0" y="146"/>
                      <a:pt x="0" y="94"/>
                    </a:cubicBezTo>
                    <a:cubicBezTo>
                      <a:pt x="0" y="42"/>
                      <a:pt x="42" y="0"/>
                      <a:pt x="93" y="0"/>
                    </a:cubicBezTo>
                    <a:cubicBezTo>
                      <a:pt x="144" y="0"/>
                      <a:pt x="186" y="42"/>
                      <a:pt x="186"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489" name="Google Shape;489;p39"/>
              <p:cNvSpPr/>
              <p:nvPr/>
            </p:nvSpPr>
            <p:spPr>
              <a:xfrm>
                <a:off x="2698560" y="4927320"/>
                <a:ext cx="66960" cy="67680"/>
              </a:xfrm>
              <a:custGeom>
                <a:avLst/>
                <a:gdLst/>
                <a:ahLst/>
                <a:cxnLst/>
                <a:rect l="l" t="t" r="r" b="b"/>
                <a:pathLst>
                  <a:path w="186" h="188" extrusionOk="0">
                    <a:moveTo>
                      <a:pt x="186" y="94"/>
                    </a:moveTo>
                    <a:cubicBezTo>
                      <a:pt x="186" y="146"/>
                      <a:pt x="144" y="188"/>
                      <a:pt x="93" y="188"/>
                    </a:cubicBezTo>
                    <a:cubicBezTo>
                      <a:pt x="42" y="188"/>
                      <a:pt x="0" y="146"/>
                      <a:pt x="0" y="94"/>
                    </a:cubicBezTo>
                    <a:cubicBezTo>
                      <a:pt x="0" y="42"/>
                      <a:pt x="42" y="0"/>
                      <a:pt x="93" y="0"/>
                    </a:cubicBezTo>
                    <a:cubicBezTo>
                      <a:pt x="144" y="0"/>
                      <a:pt x="186" y="42"/>
                      <a:pt x="186"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490" name="Google Shape;490;p39"/>
              <p:cNvSpPr/>
              <p:nvPr/>
            </p:nvSpPr>
            <p:spPr>
              <a:xfrm>
                <a:off x="2698560" y="5224680"/>
                <a:ext cx="66960" cy="67320"/>
              </a:xfrm>
              <a:custGeom>
                <a:avLst/>
                <a:gdLst/>
                <a:ahLst/>
                <a:cxnLst/>
                <a:rect l="l" t="t" r="r" b="b"/>
                <a:pathLst>
                  <a:path w="186" h="187" extrusionOk="0">
                    <a:moveTo>
                      <a:pt x="186" y="93"/>
                    </a:moveTo>
                    <a:cubicBezTo>
                      <a:pt x="186" y="145"/>
                      <a:pt x="144" y="187"/>
                      <a:pt x="93" y="187"/>
                    </a:cubicBezTo>
                    <a:cubicBezTo>
                      <a:pt x="42" y="187"/>
                      <a:pt x="0" y="145"/>
                      <a:pt x="0" y="93"/>
                    </a:cubicBezTo>
                    <a:cubicBezTo>
                      <a:pt x="0" y="42"/>
                      <a:pt x="42" y="0"/>
                      <a:pt x="93" y="0"/>
                    </a:cubicBezTo>
                    <a:cubicBezTo>
                      <a:pt x="144" y="0"/>
                      <a:pt x="186" y="42"/>
                      <a:pt x="186" y="93"/>
                    </a:cubicBezTo>
                    <a:close/>
                  </a:path>
                </a:pathLst>
              </a:custGeom>
              <a:solidFill>
                <a:schemeClr val="dk1"/>
              </a:solidFill>
              <a:ln>
                <a:noFill/>
              </a:ln>
            </p:spPr>
            <p:txBody>
              <a:bodyPr spcFirstLastPara="1" wrap="square" lIns="90000" tIns="22300" rIns="90000" bIns="223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491" name="Google Shape;491;p39"/>
              <p:cNvSpPr/>
              <p:nvPr/>
            </p:nvSpPr>
            <p:spPr>
              <a:xfrm>
                <a:off x="3114360" y="4630320"/>
                <a:ext cx="67680" cy="67680"/>
              </a:xfrm>
              <a:custGeom>
                <a:avLst/>
                <a:gdLst/>
                <a:ahLst/>
                <a:cxnLst/>
                <a:rect l="l" t="t" r="r" b="b"/>
                <a:pathLst>
                  <a:path w="188" h="188" extrusionOk="0">
                    <a:moveTo>
                      <a:pt x="188" y="94"/>
                    </a:moveTo>
                    <a:cubicBezTo>
                      <a:pt x="188" y="146"/>
                      <a:pt x="146" y="188"/>
                      <a:pt x="94" y="188"/>
                    </a:cubicBezTo>
                    <a:cubicBezTo>
                      <a:pt x="42" y="188"/>
                      <a:pt x="0" y="146"/>
                      <a:pt x="0" y="94"/>
                    </a:cubicBezTo>
                    <a:cubicBezTo>
                      <a:pt x="0" y="42"/>
                      <a:pt x="42" y="0"/>
                      <a:pt x="94" y="0"/>
                    </a:cubicBezTo>
                    <a:cubicBezTo>
                      <a:pt x="146" y="0"/>
                      <a:pt x="188" y="42"/>
                      <a:pt x="188"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492" name="Google Shape;492;p39"/>
              <p:cNvSpPr/>
              <p:nvPr/>
            </p:nvSpPr>
            <p:spPr>
              <a:xfrm>
                <a:off x="3114360" y="4927320"/>
                <a:ext cx="67680" cy="67680"/>
              </a:xfrm>
              <a:custGeom>
                <a:avLst/>
                <a:gdLst/>
                <a:ahLst/>
                <a:cxnLst/>
                <a:rect l="l" t="t" r="r" b="b"/>
                <a:pathLst>
                  <a:path w="188" h="188" extrusionOk="0">
                    <a:moveTo>
                      <a:pt x="188" y="94"/>
                    </a:moveTo>
                    <a:cubicBezTo>
                      <a:pt x="188" y="146"/>
                      <a:pt x="146" y="188"/>
                      <a:pt x="94" y="188"/>
                    </a:cubicBezTo>
                    <a:cubicBezTo>
                      <a:pt x="42" y="188"/>
                      <a:pt x="0" y="146"/>
                      <a:pt x="0" y="94"/>
                    </a:cubicBezTo>
                    <a:cubicBezTo>
                      <a:pt x="0" y="42"/>
                      <a:pt x="42" y="0"/>
                      <a:pt x="94" y="0"/>
                    </a:cubicBezTo>
                    <a:cubicBezTo>
                      <a:pt x="146" y="0"/>
                      <a:pt x="188" y="42"/>
                      <a:pt x="188"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493" name="Google Shape;493;p39"/>
              <p:cNvSpPr/>
              <p:nvPr/>
            </p:nvSpPr>
            <p:spPr>
              <a:xfrm>
                <a:off x="3114360" y="5224680"/>
                <a:ext cx="67680" cy="67320"/>
              </a:xfrm>
              <a:custGeom>
                <a:avLst/>
                <a:gdLst/>
                <a:ahLst/>
                <a:cxnLst/>
                <a:rect l="l" t="t" r="r" b="b"/>
                <a:pathLst>
                  <a:path w="188" h="187" extrusionOk="0">
                    <a:moveTo>
                      <a:pt x="188" y="93"/>
                    </a:moveTo>
                    <a:cubicBezTo>
                      <a:pt x="188" y="145"/>
                      <a:pt x="146" y="187"/>
                      <a:pt x="94" y="187"/>
                    </a:cubicBezTo>
                    <a:cubicBezTo>
                      <a:pt x="42" y="187"/>
                      <a:pt x="0" y="145"/>
                      <a:pt x="0" y="93"/>
                    </a:cubicBezTo>
                    <a:cubicBezTo>
                      <a:pt x="0" y="42"/>
                      <a:pt x="42" y="0"/>
                      <a:pt x="94" y="0"/>
                    </a:cubicBezTo>
                    <a:cubicBezTo>
                      <a:pt x="146" y="0"/>
                      <a:pt x="188" y="42"/>
                      <a:pt x="188" y="93"/>
                    </a:cubicBezTo>
                    <a:close/>
                  </a:path>
                </a:pathLst>
              </a:custGeom>
              <a:solidFill>
                <a:schemeClr val="dk1"/>
              </a:solidFill>
              <a:ln>
                <a:noFill/>
              </a:ln>
            </p:spPr>
            <p:txBody>
              <a:bodyPr spcFirstLastPara="1" wrap="square" lIns="90000" tIns="22300" rIns="90000" bIns="223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494" name="Google Shape;494;p39"/>
              <p:cNvSpPr/>
              <p:nvPr/>
            </p:nvSpPr>
            <p:spPr>
              <a:xfrm>
                <a:off x="3530880" y="4630320"/>
                <a:ext cx="67320" cy="67680"/>
              </a:xfrm>
              <a:custGeom>
                <a:avLst/>
                <a:gdLst/>
                <a:ahLst/>
                <a:cxnLst/>
                <a:rect l="l" t="t" r="r" b="b"/>
                <a:pathLst>
                  <a:path w="187" h="188" extrusionOk="0">
                    <a:moveTo>
                      <a:pt x="187" y="94"/>
                    </a:moveTo>
                    <a:cubicBezTo>
                      <a:pt x="187" y="146"/>
                      <a:pt x="145" y="188"/>
                      <a:pt x="93" y="188"/>
                    </a:cubicBezTo>
                    <a:cubicBezTo>
                      <a:pt x="42" y="188"/>
                      <a:pt x="0" y="146"/>
                      <a:pt x="0" y="94"/>
                    </a:cubicBezTo>
                    <a:cubicBezTo>
                      <a:pt x="0" y="42"/>
                      <a:pt x="42" y="0"/>
                      <a:pt x="93" y="0"/>
                    </a:cubicBezTo>
                    <a:cubicBezTo>
                      <a:pt x="145" y="0"/>
                      <a:pt x="187" y="42"/>
                      <a:pt x="187"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495" name="Google Shape;495;p39"/>
              <p:cNvSpPr/>
              <p:nvPr/>
            </p:nvSpPr>
            <p:spPr>
              <a:xfrm>
                <a:off x="3530880" y="4927320"/>
                <a:ext cx="67320" cy="67680"/>
              </a:xfrm>
              <a:custGeom>
                <a:avLst/>
                <a:gdLst/>
                <a:ahLst/>
                <a:cxnLst/>
                <a:rect l="l" t="t" r="r" b="b"/>
                <a:pathLst>
                  <a:path w="187" h="188" extrusionOk="0">
                    <a:moveTo>
                      <a:pt x="187" y="94"/>
                    </a:moveTo>
                    <a:cubicBezTo>
                      <a:pt x="187" y="146"/>
                      <a:pt x="145" y="188"/>
                      <a:pt x="93" y="188"/>
                    </a:cubicBezTo>
                    <a:cubicBezTo>
                      <a:pt x="42" y="188"/>
                      <a:pt x="0" y="146"/>
                      <a:pt x="0" y="94"/>
                    </a:cubicBezTo>
                    <a:cubicBezTo>
                      <a:pt x="0" y="42"/>
                      <a:pt x="42" y="0"/>
                      <a:pt x="93" y="0"/>
                    </a:cubicBezTo>
                    <a:cubicBezTo>
                      <a:pt x="145" y="0"/>
                      <a:pt x="187" y="42"/>
                      <a:pt x="187"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496" name="Google Shape;496;p39"/>
              <p:cNvSpPr/>
              <p:nvPr/>
            </p:nvSpPr>
            <p:spPr>
              <a:xfrm>
                <a:off x="3530880" y="5224680"/>
                <a:ext cx="67320" cy="67320"/>
              </a:xfrm>
              <a:custGeom>
                <a:avLst/>
                <a:gdLst/>
                <a:ahLst/>
                <a:cxnLst/>
                <a:rect l="l" t="t" r="r" b="b"/>
                <a:pathLst>
                  <a:path w="187" h="187" extrusionOk="0">
                    <a:moveTo>
                      <a:pt x="187" y="93"/>
                    </a:moveTo>
                    <a:cubicBezTo>
                      <a:pt x="187" y="145"/>
                      <a:pt x="145" y="187"/>
                      <a:pt x="93" y="187"/>
                    </a:cubicBezTo>
                    <a:cubicBezTo>
                      <a:pt x="42" y="187"/>
                      <a:pt x="0" y="145"/>
                      <a:pt x="0" y="93"/>
                    </a:cubicBezTo>
                    <a:cubicBezTo>
                      <a:pt x="0" y="42"/>
                      <a:pt x="42" y="0"/>
                      <a:pt x="93" y="0"/>
                    </a:cubicBezTo>
                    <a:cubicBezTo>
                      <a:pt x="145" y="0"/>
                      <a:pt x="187" y="42"/>
                      <a:pt x="187" y="93"/>
                    </a:cubicBezTo>
                    <a:close/>
                  </a:path>
                </a:pathLst>
              </a:custGeom>
              <a:solidFill>
                <a:schemeClr val="dk1"/>
              </a:solidFill>
              <a:ln>
                <a:noFill/>
              </a:ln>
            </p:spPr>
            <p:txBody>
              <a:bodyPr spcFirstLastPara="1" wrap="square" lIns="90000" tIns="22300" rIns="90000" bIns="223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497" name="Google Shape;497;p39"/>
              <p:cNvSpPr/>
              <p:nvPr/>
            </p:nvSpPr>
            <p:spPr>
              <a:xfrm>
                <a:off x="3947040" y="4630320"/>
                <a:ext cx="67680" cy="67680"/>
              </a:xfrm>
              <a:custGeom>
                <a:avLst/>
                <a:gdLst/>
                <a:ahLst/>
                <a:cxnLst/>
                <a:rect l="l" t="t" r="r" b="b"/>
                <a:pathLst>
                  <a:path w="188" h="188" extrusionOk="0">
                    <a:moveTo>
                      <a:pt x="188" y="94"/>
                    </a:moveTo>
                    <a:cubicBezTo>
                      <a:pt x="188" y="146"/>
                      <a:pt x="146" y="188"/>
                      <a:pt x="94" y="188"/>
                    </a:cubicBezTo>
                    <a:cubicBezTo>
                      <a:pt x="42" y="188"/>
                      <a:pt x="0" y="146"/>
                      <a:pt x="0" y="94"/>
                    </a:cubicBezTo>
                    <a:cubicBezTo>
                      <a:pt x="0" y="42"/>
                      <a:pt x="42" y="0"/>
                      <a:pt x="94" y="0"/>
                    </a:cubicBezTo>
                    <a:cubicBezTo>
                      <a:pt x="146" y="0"/>
                      <a:pt x="188" y="42"/>
                      <a:pt x="188"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498" name="Google Shape;498;p39"/>
              <p:cNvSpPr/>
              <p:nvPr/>
            </p:nvSpPr>
            <p:spPr>
              <a:xfrm>
                <a:off x="3947040" y="4927320"/>
                <a:ext cx="67680" cy="67680"/>
              </a:xfrm>
              <a:custGeom>
                <a:avLst/>
                <a:gdLst/>
                <a:ahLst/>
                <a:cxnLst/>
                <a:rect l="l" t="t" r="r" b="b"/>
                <a:pathLst>
                  <a:path w="188" h="188" extrusionOk="0">
                    <a:moveTo>
                      <a:pt x="188" y="94"/>
                    </a:moveTo>
                    <a:cubicBezTo>
                      <a:pt x="188" y="146"/>
                      <a:pt x="146" y="188"/>
                      <a:pt x="94" y="188"/>
                    </a:cubicBezTo>
                    <a:cubicBezTo>
                      <a:pt x="42" y="188"/>
                      <a:pt x="0" y="146"/>
                      <a:pt x="0" y="94"/>
                    </a:cubicBezTo>
                    <a:cubicBezTo>
                      <a:pt x="0" y="42"/>
                      <a:pt x="42" y="0"/>
                      <a:pt x="94" y="0"/>
                    </a:cubicBezTo>
                    <a:cubicBezTo>
                      <a:pt x="146" y="0"/>
                      <a:pt x="188" y="42"/>
                      <a:pt x="188"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499" name="Google Shape;499;p39"/>
              <p:cNvSpPr/>
              <p:nvPr/>
            </p:nvSpPr>
            <p:spPr>
              <a:xfrm>
                <a:off x="3947040" y="5224680"/>
                <a:ext cx="67680" cy="67320"/>
              </a:xfrm>
              <a:custGeom>
                <a:avLst/>
                <a:gdLst/>
                <a:ahLst/>
                <a:cxnLst/>
                <a:rect l="l" t="t" r="r" b="b"/>
                <a:pathLst>
                  <a:path w="188" h="187" extrusionOk="0">
                    <a:moveTo>
                      <a:pt x="188" y="93"/>
                    </a:moveTo>
                    <a:cubicBezTo>
                      <a:pt x="188" y="145"/>
                      <a:pt x="146" y="187"/>
                      <a:pt x="94" y="187"/>
                    </a:cubicBezTo>
                    <a:cubicBezTo>
                      <a:pt x="42" y="187"/>
                      <a:pt x="0" y="145"/>
                      <a:pt x="0" y="93"/>
                    </a:cubicBezTo>
                    <a:cubicBezTo>
                      <a:pt x="0" y="42"/>
                      <a:pt x="42" y="0"/>
                      <a:pt x="94" y="0"/>
                    </a:cubicBezTo>
                    <a:cubicBezTo>
                      <a:pt x="146" y="0"/>
                      <a:pt x="188" y="42"/>
                      <a:pt x="188" y="93"/>
                    </a:cubicBezTo>
                    <a:close/>
                  </a:path>
                </a:pathLst>
              </a:custGeom>
              <a:solidFill>
                <a:schemeClr val="dk1"/>
              </a:solidFill>
              <a:ln>
                <a:noFill/>
              </a:ln>
            </p:spPr>
            <p:txBody>
              <a:bodyPr spcFirstLastPara="1" wrap="square" lIns="90000" tIns="22300" rIns="90000" bIns="223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500" name="Google Shape;500;p39"/>
              <p:cNvSpPr/>
              <p:nvPr/>
            </p:nvSpPr>
            <p:spPr>
              <a:xfrm>
                <a:off x="4363560" y="4630320"/>
                <a:ext cx="67320" cy="67680"/>
              </a:xfrm>
              <a:custGeom>
                <a:avLst/>
                <a:gdLst/>
                <a:ahLst/>
                <a:cxnLst/>
                <a:rect l="l" t="t" r="r" b="b"/>
                <a:pathLst>
                  <a:path w="187" h="188" extrusionOk="0">
                    <a:moveTo>
                      <a:pt x="187" y="94"/>
                    </a:moveTo>
                    <a:cubicBezTo>
                      <a:pt x="187" y="146"/>
                      <a:pt x="145" y="188"/>
                      <a:pt x="94" y="188"/>
                    </a:cubicBezTo>
                    <a:cubicBezTo>
                      <a:pt x="42" y="188"/>
                      <a:pt x="0" y="146"/>
                      <a:pt x="0" y="94"/>
                    </a:cubicBezTo>
                    <a:cubicBezTo>
                      <a:pt x="0" y="42"/>
                      <a:pt x="42" y="0"/>
                      <a:pt x="94" y="0"/>
                    </a:cubicBezTo>
                    <a:cubicBezTo>
                      <a:pt x="145" y="0"/>
                      <a:pt x="187" y="42"/>
                      <a:pt x="187"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501" name="Google Shape;501;p39"/>
              <p:cNvSpPr/>
              <p:nvPr/>
            </p:nvSpPr>
            <p:spPr>
              <a:xfrm>
                <a:off x="4363560" y="4927320"/>
                <a:ext cx="67320" cy="67680"/>
              </a:xfrm>
              <a:custGeom>
                <a:avLst/>
                <a:gdLst/>
                <a:ahLst/>
                <a:cxnLst/>
                <a:rect l="l" t="t" r="r" b="b"/>
                <a:pathLst>
                  <a:path w="187" h="188" extrusionOk="0">
                    <a:moveTo>
                      <a:pt x="187" y="94"/>
                    </a:moveTo>
                    <a:cubicBezTo>
                      <a:pt x="187" y="146"/>
                      <a:pt x="145" y="188"/>
                      <a:pt x="94" y="188"/>
                    </a:cubicBezTo>
                    <a:cubicBezTo>
                      <a:pt x="42" y="188"/>
                      <a:pt x="0" y="146"/>
                      <a:pt x="0" y="94"/>
                    </a:cubicBezTo>
                    <a:cubicBezTo>
                      <a:pt x="0" y="42"/>
                      <a:pt x="42" y="0"/>
                      <a:pt x="94" y="0"/>
                    </a:cubicBezTo>
                    <a:cubicBezTo>
                      <a:pt x="145" y="0"/>
                      <a:pt x="187" y="42"/>
                      <a:pt x="187"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502" name="Google Shape;502;p39"/>
              <p:cNvSpPr/>
              <p:nvPr/>
            </p:nvSpPr>
            <p:spPr>
              <a:xfrm>
                <a:off x="4363560" y="5224680"/>
                <a:ext cx="67320" cy="67320"/>
              </a:xfrm>
              <a:custGeom>
                <a:avLst/>
                <a:gdLst/>
                <a:ahLst/>
                <a:cxnLst/>
                <a:rect l="l" t="t" r="r" b="b"/>
                <a:pathLst>
                  <a:path w="187" h="187" extrusionOk="0">
                    <a:moveTo>
                      <a:pt x="187" y="93"/>
                    </a:moveTo>
                    <a:cubicBezTo>
                      <a:pt x="187" y="145"/>
                      <a:pt x="145" y="187"/>
                      <a:pt x="94" y="187"/>
                    </a:cubicBezTo>
                    <a:cubicBezTo>
                      <a:pt x="42" y="187"/>
                      <a:pt x="0" y="145"/>
                      <a:pt x="0" y="93"/>
                    </a:cubicBezTo>
                    <a:cubicBezTo>
                      <a:pt x="0" y="42"/>
                      <a:pt x="42" y="0"/>
                      <a:pt x="94" y="0"/>
                    </a:cubicBezTo>
                    <a:cubicBezTo>
                      <a:pt x="145" y="0"/>
                      <a:pt x="187" y="42"/>
                      <a:pt x="187" y="93"/>
                    </a:cubicBezTo>
                    <a:close/>
                  </a:path>
                </a:pathLst>
              </a:custGeom>
              <a:solidFill>
                <a:schemeClr val="dk1"/>
              </a:solidFill>
              <a:ln>
                <a:noFill/>
              </a:ln>
            </p:spPr>
            <p:txBody>
              <a:bodyPr spcFirstLastPara="1" wrap="square" lIns="90000" tIns="22300" rIns="90000" bIns="223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grpSp>
      </p:grpSp>
      <p:grpSp>
        <p:nvGrpSpPr>
          <p:cNvPr id="503" name="Google Shape;503;p39"/>
          <p:cNvGrpSpPr/>
          <p:nvPr/>
        </p:nvGrpSpPr>
        <p:grpSpPr>
          <a:xfrm>
            <a:off x="3710378" y="4162392"/>
            <a:ext cx="2884603" cy="2208273"/>
            <a:chOff x="3176979" y="4162392"/>
            <a:chExt cx="2884603" cy="2208273"/>
          </a:xfrm>
        </p:grpSpPr>
        <p:pic>
          <p:nvPicPr>
            <p:cNvPr id="504" name="Google Shape;504;p39"/>
            <p:cNvPicPr preferRelativeResize="0"/>
            <p:nvPr/>
          </p:nvPicPr>
          <p:blipFill rotWithShape="1">
            <a:blip r:embed="rId3">
              <a:alphaModFix/>
            </a:blip>
            <a:srcRect/>
            <a:stretch/>
          </p:blipFill>
          <p:spPr>
            <a:xfrm rot="-8099994" flipH="1">
              <a:off x="4452394" y="4467920"/>
              <a:ext cx="1374722" cy="1232597"/>
            </a:xfrm>
            <a:prstGeom prst="rect">
              <a:avLst/>
            </a:prstGeom>
            <a:noFill/>
            <a:ln>
              <a:noFill/>
            </a:ln>
          </p:spPr>
        </p:pic>
        <p:sp>
          <p:nvSpPr>
            <p:cNvPr id="505" name="Google Shape;505;p39"/>
            <p:cNvSpPr/>
            <p:nvPr/>
          </p:nvSpPr>
          <p:spPr>
            <a:xfrm rot="-5400000">
              <a:off x="3341222" y="4555825"/>
              <a:ext cx="1650596" cy="1979083"/>
            </a:xfrm>
            <a:custGeom>
              <a:avLst/>
              <a:gdLst/>
              <a:ahLst/>
              <a:cxnLst/>
              <a:rect l="l" t="t" r="r" b="b"/>
              <a:pathLst>
                <a:path w="7080" h="8489" extrusionOk="0">
                  <a:moveTo>
                    <a:pt x="5669" y="26"/>
                  </a:moveTo>
                  <a:lnTo>
                    <a:pt x="7053" y="26"/>
                  </a:lnTo>
                  <a:lnTo>
                    <a:pt x="7053" y="1410"/>
                  </a:lnTo>
                  <a:lnTo>
                    <a:pt x="5669" y="1410"/>
                  </a:lnTo>
                  <a:lnTo>
                    <a:pt x="5669" y="26"/>
                  </a:lnTo>
                  <a:moveTo>
                    <a:pt x="7053" y="2821"/>
                  </a:moveTo>
                  <a:lnTo>
                    <a:pt x="5669" y="2821"/>
                  </a:lnTo>
                  <a:lnTo>
                    <a:pt x="5669" y="1437"/>
                  </a:lnTo>
                  <a:lnTo>
                    <a:pt x="7053" y="1437"/>
                  </a:lnTo>
                  <a:lnTo>
                    <a:pt x="7053" y="2821"/>
                  </a:lnTo>
                  <a:moveTo>
                    <a:pt x="7053" y="4232"/>
                  </a:moveTo>
                  <a:lnTo>
                    <a:pt x="5669" y="4232"/>
                  </a:lnTo>
                  <a:lnTo>
                    <a:pt x="5669" y="2847"/>
                  </a:lnTo>
                  <a:lnTo>
                    <a:pt x="7053" y="2847"/>
                  </a:lnTo>
                  <a:lnTo>
                    <a:pt x="7053" y="4232"/>
                  </a:lnTo>
                  <a:moveTo>
                    <a:pt x="7053" y="5642"/>
                  </a:moveTo>
                  <a:lnTo>
                    <a:pt x="5669" y="5642"/>
                  </a:lnTo>
                  <a:lnTo>
                    <a:pt x="5669" y="4258"/>
                  </a:lnTo>
                  <a:lnTo>
                    <a:pt x="7053" y="4258"/>
                  </a:lnTo>
                  <a:lnTo>
                    <a:pt x="7053" y="5642"/>
                  </a:lnTo>
                  <a:moveTo>
                    <a:pt x="7053" y="7052"/>
                  </a:moveTo>
                  <a:lnTo>
                    <a:pt x="5669" y="7052"/>
                  </a:lnTo>
                  <a:lnTo>
                    <a:pt x="5669" y="5669"/>
                  </a:lnTo>
                  <a:lnTo>
                    <a:pt x="7053" y="5669"/>
                  </a:lnTo>
                  <a:lnTo>
                    <a:pt x="7053" y="7052"/>
                  </a:lnTo>
                  <a:moveTo>
                    <a:pt x="7053" y="8463"/>
                  </a:moveTo>
                  <a:lnTo>
                    <a:pt x="5669" y="8463"/>
                  </a:lnTo>
                  <a:lnTo>
                    <a:pt x="5669" y="7079"/>
                  </a:lnTo>
                  <a:lnTo>
                    <a:pt x="7053" y="7079"/>
                  </a:lnTo>
                  <a:lnTo>
                    <a:pt x="7053" y="8463"/>
                  </a:lnTo>
                  <a:moveTo>
                    <a:pt x="5642" y="8463"/>
                  </a:moveTo>
                  <a:lnTo>
                    <a:pt x="4258" y="8463"/>
                  </a:lnTo>
                  <a:lnTo>
                    <a:pt x="4258" y="7079"/>
                  </a:lnTo>
                  <a:lnTo>
                    <a:pt x="5642" y="7079"/>
                  </a:lnTo>
                  <a:lnTo>
                    <a:pt x="5642" y="8463"/>
                  </a:lnTo>
                  <a:moveTo>
                    <a:pt x="4232" y="8463"/>
                  </a:moveTo>
                  <a:lnTo>
                    <a:pt x="2848" y="8463"/>
                  </a:lnTo>
                  <a:lnTo>
                    <a:pt x="2848" y="7079"/>
                  </a:lnTo>
                  <a:lnTo>
                    <a:pt x="4232" y="7079"/>
                  </a:lnTo>
                  <a:lnTo>
                    <a:pt x="4232" y="8463"/>
                  </a:lnTo>
                  <a:moveTo>
                    <a:pt x="2822" y="8463"/>
                  </a:moveTo>
                  <a:lnTo>
                    <a:pt x="1438" y="8463"/>
                  </a:lnTo>
                  <a:lnTo>
                    <a:pt x="1438" y="7079"/>
                  </a:lnTo>
                  <a:lnTo>
                    <a:pt x="2822" y="7079"/>
                  </a:lnTo>
                  <a:lnTo>
                    <a:pt x="2822" y="8463"/>
                  </a:lnTo>
                  <a:moveTo>
                    <a:pt x="1411" y="8463"/>
                  </a:moveTo>
                  <a:lnTo>
                    <a:pt x="27" y="8463"/>
                  </a:lnTo>
                  <a:lnTo>
                    <a:pt x="27" y="7079"/>
                  </a:lnTo>
                  <a:lnTo>
                    <a:pt x="1411" y="7079"/>
                  </a:lnTo>
                  <a:lnTo>
                    <a:pt x="1411" y="8463"/>
                  </a:lnTo>
                  <a:moveTo>
                    <a:pt x="27" y="5669"/>
                  </a:moveTo>
                  <a:lnTo>
                    <a:pt x="1411" y="5669"/>
                  </a:lnTo>
                  <a:lnTo>
                    <a:pt x="1411" y="7052"/>
                  </a:lnTo>
                  <a:lnTo>
                    <a:pt x="27" y="7052"/>
                  </a:lnTo>
                  <a:lnTo>
                    <a:pt x="27" y="5669"/>
                  </a:lnTo>
                  <a:moveTo>
                    <a:pt x="27" y="4258"/>
                  </a:moveTo>
                  <a:lnTo>
                    <a:pt x="1411" y="4258"/>
                  </a:lnTo>
                  <a:lnTo>
                    <a:pt x="1411" y="5642"/>
                  </a:lnTo>
                  <a:lnTo>
                    <a:pt x="27" y="5642"/>
                  </a:lnTo>
                  <a:lnTo>
                    <a:pt x="27" y="4258"/>
                  </a:lnTo>
                  <a:moveTo>
                    <a:pt x="27" y="2847"/>
                  </a:moveTo>
                  <a:lnTo>
                    <a:pt x="1411" y="2847"/>
                  </a:lnTo>
                  <a:lnTo>
                    <a:pt x="1411" y="4232"/>
                  </a:lnTo>
                  <a:lnTo>
                    <a:pt x="27" y="4232"/>
                  </a:lnTo>
                  <a:lnTo>
                    <a:pt x="27" y="2847"/>
                  </a:lnTo>
                  <a:moveTo>
                    <a:pt x="27" y="1437"/>
                  </a:moveTo>
                  <a:lnTo>
                    <a:pt x="1411" y="1437"/>
                  </a:lnTo>
                  <a:lnTo>
                    <a:pt x="1411" y="2821"/>
                  </a:lnTo>
                  <a:lnTo>
                    <a:pt x="27" y="2821"/>
                  </a:lnTo>
                  <a:lnTo>
                    <a:pt x="27" y="1437"/>
                  </a:lnTo>
                  <a:moveTo>
                    <a:pt x="27" y="26"/>
                  </a:moveTo>
                  <a:lnTo>
                    <a:pt x="1411" y="26"/>
                  </a:lnTo>
                  <a:lnTo>
                    <a:pt x="1411" y="1410"/>
                  </a:lnTo>
                  <a:lnTo>
                    <a:pt x="27" y="1410"/>
                  </a:lnTo>
                  <a:lnTo>
                    <a:pt x="27" y="26"/>
                  </a:lnTo>
                  <a:moveTo>
                    <a:pt x="1438" y="26"/>
                  </a:moveTo>
                  <a:lnTo>
                    <a:pt x="2822" y="26"/>
                  </a:lnTo>
                  <a:lnTo>
                    <a:pt x="2822" y="1410"/>
                  </a:lnTo>
                  <a:lnTo>
                    <a:pt x="1438" y="1410"/>
                  </a:lnTo>
                  <a:lnTo>
                    <a:pt x="1438" y="26"/>
                  </a:lnTo>
                  <a:moveTo>
                    <a:pt x="2848" y="26"/>
                  </a:moveTo>
                  <a:lnTo>
                    <a:pt x="4232" y="26"/>
                  </a:lnTo>
                  <a:lnTo>
                    <a:pt x="4232" y="1410"/>
                  </a:lnTo>
                  <a:lnTo>
                    <a:pt x="2848" y="1410"/>
                  </a:lnTo>
                  <a:lnTo>
                    <a:pt x="2848" y="26"/>
                  </a:lnTo>
                  <a:moveTo>
                    <a:pt x="2848" y="5669"/>
                  </a:moveTo>
                  <a:lnTo>
                    <a:pt x="4232" y="5669"/>
                  </a:lnTo>
                  <a:lnTo>
                    <a:pt x="4232" y="7052"/>
                  </a:lnTo>
                  <a:lnTo>
                    <a:pt x="2848" y="7052"/>
                  </a:lnTo>
                  <a:lnTo>
                    <a:pt x="2848" y="5669"/>
                  </a:lnTo>
                  <a:moveTo>
                    <a:pt x="4232" y="5642"/>
                  </a:moveTo>
                  <a:lnTo>
                    <a:pt x="2848" y="5642"/>
                  </a:lnTo>
                  <a:lnTo>
                    <a:pt x="2848" y="4258"/>
                  </a:lnTo>
                  <a:lnTo>
                    <a:pt x="4232" y="4258"/>
                  </a:lnTo>
                  <a:lnTo>
                    <a:pt x="4232" y="5642"/>
                  </a:lnTo>
                  <a:moveTo>
                    <a:pt x="4232" y="4232"/>
                  </a:moveTo>
                  <a:lnTo>
                    <a:pt x="2848" y="4232"/>
                  </a:lnTo>
                  <a:lnTo>
                    <a:pt x="2848" y="2847"/>
                  </a:lnTo>
                  <a:lnTo>
                    <a:pt x="4232" y="2847"/>
                  </a:lnTo>
                  <a:lnTo>
                    <a:pt x="4232" y="4232"/>
                  </a:lnTo>
                  <a:moveTo>
                    <a:pt x="4232" y="2821"/>
                  </a:moveTo>
                  <a:lnTo>
                    <a:pt x="2848" y="2821"/>
                  </a:lnTo>
                  <a:lnTo>
                    <a:pt x="2848" y="1437"/>
                  </a:lnTo>
                  <a:lnTo>
                    <a:pt x="4232" y="1437"/>
                  </a:lnTo>
                  <a:lnTo>
                    <a:pt x="4232" y="2821"/>
                  </a:lnTo>
                  <a:moveTo>
                    <a:pt x="1438" y="1437"/>
                  </a:moveTo>
                  <a:lnTo>
                    <a:pt x="2822" y="1437"/>
                  </a:lnTo>
                  <a:lnTo>
                    <a:pt x="2822" y="2821"/>
                  </a:lnTo>
                  <a:lnTo>
                    <a:pt x="1438" y="2821"/>
                  </a:lnTo>
                  <a:lnTo>
                    <a:pt x="1438" y="1437"/>
                  </a:lnTo>
                  <a:moveTo>
                    <a:pt x="1438" y="2847"/>
                  </a:moveTo>
                  <a:lnTo>
                    <a:pt x="2822" y="2847"/>
                  </a:lnTo>
                  <a:lnTo>
                    <a:pt x="2822" y="4232"/>
                  </a:lnTo>
                  <a:lnTo>
                    <a:pt x="1438" y="4232"/>
                  </a:lnTo>
                  <a:lnTo>
                    <a:pt x="1438" y="2847"/>
                  </a:lnTo>
                  <a:moveTo>
                    <a:pt x="1438" y="4258"/>
                  </a:moveTo>
                  <a:lnTo>
                    <a:pt x="2822" y="4258"/>
                  </a:lnTo>
                  <a:lnTo>
                    <a:pt x="2822" y="5642"/>
                  </a:lnTo>
                  <a:lnTo>
                    <a:pt x="1438" y="5642"/>
                  </a:lnTo>
                  <a:lnTo>
                    <a:pt x="1438" y="4258"/>
                  </a:lnTo>
                  <a:moveTo>
                    <a:pt x="1438" y="5669"/>
                  </a:moveTo>
                  <a:lnTo>
                    <a:pt x="2822" y="5669"/>
                  </a:lnTo>
                  <a:lnTo>
                    <a:pt x="2822" y="7052"/>
                  </a:lnTo>
                  <a:lnTo>
                    <a:pt x="1438" y="7052"/>
                  </a:lnTo>
                  <a:lnTo>
                    <a:pt x="1438" y="5669"/>
                  </a:lnTo>
                  <a:moveTo>
                    <a:pt x="5642" y="7052"/>
                  </a:moveTo>
                  <a:lnTo>
                    <a:pt x="4258" y="7052"/>
                  </a:lnTo>
                  <a:lnTo>
                    <a:pt x="4258" y="5669"/>
                  </a:lnTo>
                  <a:lnTo>
                    <a:pt x="5642" y="5669"/>
                  </a:lnTo>
                  <a:lnTo>
                    <a:pt x="5642" y="7052"/>
                  </a:lnTo>
                  <a:moveTo>
                    <a:pt x="5642" y="5642"/>
                  </a:moveTo>
                  <a:lnTo>
                    <a:pt x="4258" y="5642"/>
                  </a:lnTo>
                  <a:lnTo>
                    <a:pt x="4258" y="4258"/>
                  </a:lnTo>
                  <a:lnTo>
                    <a:pt x="5642" y="4258"/>
                  </a:lnTo>
                  <a:lnTo>
                    <a:pt x="5642" y="5642"/>
                  </a:lnTo>
                  <a:moveTo>
                    <a:pt x="5642" y="4232"/>
                  </a:moveTo>
                  <a:lnTo>
                    <a:pt x="4258" y="4232"/>
                  </a:lnTo>
                  <a:lnTo>
                    <a:pt x="4258" y="2847"/>
                  </a:lnTo>
                  <a:lnTo>
                    <a:pt x="5642" y="2847"/>
                  </a:lnTo>
                  <a:lnTo>
                    <a:pt x="5642" y="4232"/>
                  </a:lnTo>
                  <a:moveTo>
                    <a:pt x="5642" y="2821"/>
                  </a:moveTo>
                  <a:lnTo>
                    <a:pt x="4258" y="2821"/>
                  </a:lnTo>
                  <a:lnTo>
                    <a:pt x="4258" y="1437"/>
                  </a:lnTo>
                  <a:lnTo>
                    <a:pt x="5642" y="1437"/>
                  </a:lnTo>
                  <a:lnTo>
                    <a:pt x="5642" y="2821"/>
                  </a:lnTo>
                  <a:moveTo>
                    <a:pt x="4258" y="26"/>
                  </a:moveTo>
                  <a:lnTo>
                    <a:pt x="5642" y="26"/>
                  </a:lnTo>
                  <a:lnTo>
                    <a:pt x="5642" y="1410"/>
                  </a:lnTo>
                  <a:lnTo>
                    <a:pt x="4258" y="1410"/>
                  </a:lnTo>
                  <a:lnTo>
                    <a:pt x="4258" y="26"/>
                  </a:lnTo>
                  <a:moveTo>
                    <a:pt x="5669" y="0"/>
                  </a:moveTo>
                  <a:lnTo>
                    <a:pt x="5642" y="0"/>
                  </a:lnTo>
                  <a:lnTo>
                    <a:pt x="4258" y="0"/>
                  </a:lnTo>
                  <a:lnTo>
                    <a:pt x="4232" y="0"/>
                  </a:lnTo>
                  <a:lnTo>
                    <a:pt x="2848" y="0"/>
                  </a:lnTo>
                  <a:lnTo>
                    <a:pt x="2822" y="0"/>
                  </a:lnTo>
                  <a:lnTo>
                    <a:pt x="1438" y="0"/>
                  </a:lnTo>
                  <a:lnTo>
                    <a:pt x="1411" y="0"/>
                  </a:lnTo>
                  <a:lnTo>
                    <a:pt x="0" y="0"/>
                  </a:lnTo>
                  <a:lnTo>
                    <a:pt x="0" y="1410"/>
                  </a:lnTo>
                  <a:lnTo>
                    <a:pt x="0" y="1437"/>
                  </a:lnTo>
                  <a:lnTo>
                    <a:pt x="0" y="2821"/>
                  </a:lnTo>
                  <a:lnTo>
                    <a:pt x="0" y="2847"/>
                  </a:lnTo>
                  <a:lnTo>
                    <a:pt x="0" y="4232"/>
                  </a:lnTo>
                  <a:lnTo>
                    <a:pt x="0" y="4258"/>
                  </a:lnTo>
                  <a:lnTo>
                    <a:pt x="0" y="5642"/>
                  </a:lnTo>
                  <a:lnTo>
                    <a:pt x="0" y="5669"/>
                  </a:lnTo>
                  <a:lnTo>
                    <a:pt x="0" y="7052"/>
                  </a:lnTo>
                  <a:lnTo>
                    <a:pt x="0" y="7079"/>
                  </a:lnTo>
                  <a:lnTo>
                    <a:pt x="0" y="8489"/>
                  </a:lnTo>
                  <a:lnTo>
                    <a:pt x="1411" y="8489"/>
                  </a:lnTo>
                  <a:lnTo>
                    <a:pt x="1438" y="8489"/>
                  </a:lnTo>
                  <a:lnTo>
                    <a:pt x="2822" y="8489"/>
                  </a:lnTo>
                  <a:lnTo>
                    <a:pt x="2848" y="8489"/>
                  </a:lnTo>
                  <a:lnTo>
                    <a:pt x="4232" y="8489"/>
                  </a:lnTo>
                  <a:lnTo>
                    <a:pt x="4258" y="8489"/>
                  </a:lnTo>
                  <a:lnTo>
                    <a:pt x="5642" y="8489"/>
                  </a:lnTo>
                  <a:lnTo>
                    <a:pt x="5669" y="8489"/>
                  </a:lnTo>
                  <a:lnTo>
                    <a:pt x="7080" y="8489"/>
                  </a:lnTo>
                  <a:lnTo>
                    <a:pt x="7080" y="7079"/>
                  </a:lnTo>
                  <a:lnTo>
                    <a:pt x="7080" y="7052"/>
                  </a:lnTo>
                  <a:lnTo>
                    <a:pt x="7080" y="5669"/>
                  </a:lnTo>
                  <a:lnTo>
                    <a:pt x="7080" y="5642"/>
                  </a:lnTo>
                  <a:lnTo>
                    <a:pt x="7080" y="4258"/>
                  </a:lnTo>
                  <a:lnTo>
                    <a:pt x="7080" y="4232"/>
                  </a:lnTo>
                  <a:lnTo>
                    <a:pt x="7080" y="2847"/>
                  </a:lnTo>
                  <a:lnTo>
                    <a:pt x="7080" y="2821"/>
                  </a:lnTo>
                  <a:lnTo>
                    <a:pt x="7080" y="1437"/>
                  </a:lnTo>
                  <a:lnTo>
                    <a:pt x="7080" y="1410"/>
                  </a:lnTo>
                  <a:lnTo>
                    <a:pt x="7080" y="0"/>
                  </a:lnTo>
                  <a:lnTo>
                    <a:pt x="5669" y="0"/>
                  </a:ln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45000" rIns="90000" bIns="450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grpSp>
      <p:grpSp>
        <p:nvGrpSpPr>
          <p:cNvPr id="506" name="Google Shape;506;p39"/>
          <p:cNvGrpSpPr/>
          <p:nvPr/>
        </p:nvGrpSpPr>
        <p:grpSpPr>
          <a:xfrm>
            <a:off x="147014" y="2723475"/>
            <a:ext cx="362955" cy="1604595"/>
            <a:chOff x="147014" y="3107658"/>
            <a:chExt cx="362955" cy="1604595"/>
          </a:xfrm>
        </p:grpSpPr>
        <p:sp>
          <p:nvSpPr>
            <p:cNvPr id="507" name="Google Shape;507;p39"/>
            <p:cNvSpPr/>
            <p:nvPr/>
          </p:nvSpPr>
          <p:spPr>
            <a:xfrm>
              <a:off x="147014" y="3107658"/>
              <a:ext cx="362955" cy="362995"/>
            </a:xfrm>
            <a:custGeom>
              <a:avLst/>
              <a:gdLst/>
              <a:ahLst/>
              <a:cxnLst/>
              <a:rect l="l" t="t" r="r" b="b"/>
              <a:pathLst>
                <a:path w="6420" h="6421" extrusionOk="0">
                  <a:moveTo>
                    <a:pt x="3201" y="0"/>
                  </a:moveTo>
                  <a:lnTo>
                    <a:pt x="3201" y="3202"/>
                  </a:lnTo>
                  <a:lnTo>
                    <a:pt x="0" y="3202"/>
                  </a:lnTo>
                  <a:lnTo>
                    <a:pt x="0" y="3220"/>
                  </a:lnTo>
                  <a:lnTo>
                    <a:pt x="3189" y="3220"/>
                  </a:lnTo>
                  <a:lnTo>
                    <a:pt x="934" y="5475"/>
                  </a:lnTo>
                  <a:lnTo>
                    <a:pt x="946" y="5488"/>
                  </a:lnTo>
                  <a:lnTo>
                    <a:pt x="3201" y="3232"/>
                  </a:lnTo>
                  <a:lnTo>
                    <a:pt x="3201" y="6421"/>
                  </a:lnTo>
                  <a:lnTo>
                    <a:pt x="3218" y="6421"/>
                  </a:lnTo>
                  <a:lnTo>
                    <a:pt x="3218" y="3220"/>
                  </a:lnTo>
                  <a:lnTo>
                    <a:pt x="6420" y="3220"/>
                  </a:lnTo>
                  <a:lnTo>
                    <a:pt x="6420" y="3202"/>
                  </a:lnTo>
                  <a:lnTo>
                    <a:pt x="3230" y="3202"/>
                  </a:lnTo>
                  <a:lnTo>
                    <a:pt x="5486" y="947"/>
                  </a:lnTo>
                  <a:lnTo>
                    <a:pt x="5473" y="935"/>
                  </a:lnTo>
                  <a:lnTo>
                    <a:pt x="3218" y="3190"/>
                  </a:lnTo>
                  <a:lnTo>
                    <a:pt x="3218" y="0"/>
                  </a:lnTo>
                  <a:lnTo>
                    <a:pt x="3201" y="0"/>
                  </a:ln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45000" rIns="90000" bIns="450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508" name="Google Shape;508;p39"/>
            <p:cNvSpPr/>
            <p:nvPr/>
          </p:nvSpPr>
          <p:spPr>
            <a:xfrm>
              <a:off x="147014" y="3728458"/>
              <a:ext cx="362955" cy="362995"/>
            </a:xfrm>
            <a:custGeom>
              <a:avLst/>
              <a:gdLst/>
              <a:ahLst/>
              <a:cxnLst/>
              <a:rect l="l" t="t" r="r" b="b"/>
              <a:pathLst>
                <a:path w="6420" h="6421" extrusionOk="0">
                  <a:moveTo>
                    <a:pt x="3201" y="0"/>
                  </a:moveTo>
                  <a:lnTo>
                    <a:pt x="3201" y="3202"/>
                  </a:lnTo>
                  <a:lnTo>
                    <a:pt x="0" y="3202"/>
                  </a:lnTo>
                  <a:lnTo>
                    <a:pt x="0" y="3220"/>
                  </a:lnTo>
                  <a:lnTo>
                    <a:pt x="3189" y="3220"/>
                  </a:lnTo>
                  <a:lnTo>
                    <a:pt x="934" y="5475"/>
                  </a:lnTo>
                  <a:lnTo>
                    <a:pt x="946" y="5488"/>
                  </a:lnTo>
                  <a:lnTo>
                    <a:pt x="3201" y="3232"/>
                  </a:lnTo>
                  <a:lnTo>
                    <a:pt x="3201" y="6421"/>
                  </a:lnTo>
                  <a:lnTo>
                    <a:pt x="3218" y="6421"/>
                  </a:lnTo>
                  <a:lnTo>
                    <a:pt x="3218" y="3220"/>
                  </a:lnTo>
                  <a:lnTo>
                    <a:pt x="6420" y="3220"/>
                  </a:lnTo>
                  <a:lnTo>
                    <a:pt x="6420" y="3202"/>
                  </a:lnTo>
                  <a:lnTo>
                    <a:pt x="3230" y="3202"/>
                  </a:lnTo>
                  <a:lnTo>
                    <a:pt x="5486" y="947"/>
                  </a:lnTo>
                  <a:lnTo>
                    <a:pt x="5473" y="935"/>
                  </a:lnTo>
                  <a:lnTo>
                    <a:pt x="3218" y="3190"/>
                  </a:lnTo>
                  <a:lnTo>
                    <a:pt x="3218" y="0"/>
                  </a:lnTo>
                  <a:lnTo>
                    <a:pt x="3201" y="0"/>
                  </a:ln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45000" rIns="90000" bIns="450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509" name="Google Shape;509;p39"/>
            <p:cNvSpPr/>
            <p:nvPr/>
          </p:nvSpPr>
          <p:spPr>
            <a:xfrm>
              <a:off x="147014" y="4349258"/>
              <a:ext cx="362955" cy="362995"/>
            </a:xfrm>
            <a:custGeom>
              <a:avLst/>
              <a:gdLst/>
              <a:ahLst/>
              <a:cxnLst/>
              <a:rect l="l" t="t" r="r" b="b"/>
              <a:pathLst>
                <a:path w="6420" h="6421" extrusionOk="0">
                  <a:moveTo>
                    <a:pt x="3201" y="0"/>
                  </a:moveTo>
                  <a:lnTo>
                    <a:pt x="3201" y="3202"/>
                  </a:lnTo>
                  <a:lnTo>
                    <a:pt x="0" y="3202"/>
                  </a:lnTo>
                  <a:lnTo>
                    <a:pt x="0" y="3220"/>
                  </a:lnTo>
                  <a:lnTo>
                    <a:pt x="3189" y="3220"/>
                  </a:lnTo>
                  <a:lnTo>
                    <a:pt x="934" y="5475"/>
                  </a:lnTo>
                  <a:lnTo>
                    <a:pt x="946" y="5488"/>
                  </a:lnTo>
                  <a:lnTo>
                    <a:pt x="3201" y="3232"/>
                  </a:lnTo>
                  <a:lnTo>
                    <a:pt x="3201" y="6421"/>
                  </a:lnTo>
                  <a:lnTo>
                    <a:pt x="3218" y="6421"/>
                  </a:lnTo>
                  <a:lnTo>
                    <a:pt x="3218" y="3220"/>
                  </a:lnTo>
                  <a:lnTo>
                    <a:pt x="6420" y="3220"/>
                  </a:lnTo>
                  <a:lnTo>
                    <a:pt x="6420" y="3202"/>
                  </a:lnTo>
                  <a:lnTo>
                    <a:pt x="3230" y="3202"/>
                  </a:lnTo>
                  <a:lnTo>
                    <a:pt x="5486" y="947"/>
                  </a:lnTo>
                  <a:lnTo>
                    <a:pt x="5473" y="935"/>
                  </a:lnTo>
                  <a:lnTo>
                    <a:pt x="3218" y="3190"/>
                  </a:lnTo>
                  <a:lnTo>
                    <a:pt x="3218" y="0"/>
                  </a:lnTo>
                  <a:lnTo>
                    <a:pt x="3201" y="0"/>
                  </a:ln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45000" rIns="90000" bIns="450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gr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matchingName="Title and three columns">
  <p:cSld name="BLANK_14">
    <p:bg>
      <p:bgPr>
        <a:solidFill>
          <a:schemeClr val="dk2"/>
        </a:solidFill>
        <a:effectLst/>
      </p:bgPr>
    </p:bg>
    <p:spTree>
      <p:nvGrpSpPr>
        <p:cNvPr id="1" name="Shape 510"/>
        <p:cNvGrpSpPr/>
        <p:nvPr/>
      </p:nvGrpSpPr>
      <p:grpSpPr>
        <a:xfrm>
          <a:off x="0" y="0"/>
          <a:ext cx="0" cy="0"/>
          <a:chOff x="0" y="0"/>
          <a:chExt cx="0" cy="0"/>
        </a:xfrm>
      </p:grpSpPr>
      <p:sp>
        <p:nvSpPr>
          <p:cNvPr id="511" name="Google Shape;511;p40"/>
          <p:cNvSpPr txBox="1">
            <a:spLocks noGrp="1"/>
          </p:cNvSpPr>
          <p:nvPr>
            <p:ph type="title"/>
          </p:nvPr>
        </p:nvSpPr>
        <p:spPr>
          <a:xfrm>
            <a:off x="713100" y="542613"/>
            <a:ext cx="7717800" cy="572700"/>
          </a:xfrm>
          <a:prstGeom prst="rect">
            <a:avLst/>
          </a:prstGeom>
          <a:noFill/>
          <a:ln>
            <a:noFill/>
          </a:ln>
        </p:spPr>
        <p:txBody>
          <a:bodyPr spcFirstLastPara="1" wrap="square" lIns="91425" tIns="91425" rIns="91425" bIns="91425" anchor="t" anchorCtr="0">
            <a:noAutofit/>
          </a:bodyPr>
          <a:lstStyle>
            <a:lvl1pPr lvl="0" algn="l">
              <a:lnSpc>
                <a:spcPct val="100000"/>
              </a:lnSpc>
              <a:spcBef>
                <a:spcPts val="0"/>
              </a:spcBef>
              <a:spcAft>
                <a:spcPts val="0"/>
              </a:spcAft>
              <a:buSzPts val="2800"/>
              <a:buNone/>
              <a:defRPr/>
            </a:lvl1pPr>
            <a:lvl2pPr lvl="1" algn="l">
              <a:lnSpc>
                <a:spcPct val="100000"/>
              </a:lnSpc>
              <a:spcBef>
                <a:spcPts val="0"/>
              </a:spcBef>
              <a:spcAft>
                <a:spcPts val="0"/>
              </a:spcAft>
              <a:buSzPts val="2800"/>
              <a:buNone/>
              <a:defRPr/>
            </a:lvl2pPr>
            <a:lvl3pPr lvl="2" algn="l">
              <a:lnSpc>
                <a:spcPct val="100000"/>
              </a:lnSpc>
              <a:spcBef>
                <a:spcPts val="0"/>
              </a:spcBef>
              <a:spcAft>
                <a:spcPts val="0"/>
              </a:spcAft>
              <a:buSzPts val="2800"/>
              <a:buNone/>
              <a:defRPr/>
            </a:lvl3pPr>
            <a:lvl4pPr lvl="3" algn="l">
              <a:lnSpc>
                <a:spcPct val="100000"/>
              </a:lnSpc>
              <a:spcBef>
                <a:spcPts val="0"/>
              </a:spcBef>
              <a:spcAft>
                <a:spcPts val="0"/>
              </a:spcAft>
              <a:buSzPts val="2800"/>
              <a:buNone/>
              <a:defRPr/>
            </a:lvl4pPr>
            <a:lvl5pPr lvl="4" algn="l">
              <a:lnSpc>
                <a:spcPct val="100000"/>
              </a:lnSpc>
              <a:spcBef>
                <a:spcPts val="0"/>
              </a:spcBef>
              <a:spcAft>
                <a:spcPts val="0"/>
              </a:spcAft>
              <a:buSzPts val="2800"/>
              <a:buNone/>
              <a:defRPr/>
            </a:lvl5pPr>
            <a:lvl6pPr lvl="5" algn="l">
              <a:lnSpc>
                <a:spcPct val="100000"/>
              </a:lnSpc>
              <a:spcBef>
                <a:spcPts val="0"/>
              </a:spcBef>
              <a:spcAft>
                <a:spcPts val="0"/>
              </a:spcAft>
              <a:buSzPts val="2800"/>
              <a:buNone/>
              <a:defRPr/>
            </a:lvl6pPr>
            <a:lvl7pPr lvl="6" algn="l">
              <a:lnSpc>
                <a:spcPct val="100000"/>
              </a:lnSpc>
              <a:spcBef>
                <a:spcPts val="0"/>
              </a:spcBef>
              <a:spcAft>
                <a:spcPts val="0"/>
              </a:spcAft>
              <a:buSzPts val="2800"/>
              <a:buNone/>
              <a:defRPr/>
            </a:lvl7pPr>
            <a:lvl8pPr lvl="7" algn="l">
              <a:lnSpc>
                <a:spcPct val="100000"/>
              </a:lnSpc>
              <a:spcBef>
                <a:spcPts val="0"/>
              </a:spcBef>
              <a:spcAft>
                <a:spcPts val="0"/>
              </a:spcAft>
              <a:buSzPts val="2800"/>
              <a:buNone/>
              <a:defRPr/>
            </a:lvl8pPr>
            <a:lvl9pPr lvl="8" algn="l">
              <a:lnSpc>
                <a:spcPct val="100000"/>
              </a:lnSpc>
              <a:spcBef>
                <a:spcPts val="0"/>
              </a:spcBef>
              <a:spcAft>
                <a:spcPts val="0"/>
              </a:spcAft>
              <a:buSzPts val="2800"/>
              <a:buNone/>
              <a:defRPr/>
            </a:lvl9pPr>
          </a:lstStyle>
          <a:p>
            <a:endParaRPr/>
          </a:p>
        </p:txBody>
      </p:sp>
      <p:sp>
        <p:nvSpPr>
          <p:cNvPr id="512" name="Google Shape;512;p40"/>
          <p:cNvSpPr txBox="1">
            <a:spLocks noGrp="1"/>
          </p:cNvSpPr>
          <p:nvPr>
            <p:ph type="subTitle" idx="1"/>
          </p:nvPr>
        </p:nvSpPr>
        <p:spPr>
          <a:xfrm>
            <a:off x="810856" y="2647750"/>
            <a:ext cx="2315400" cy="392400"/>
          </a:xfrm>
          <a:prstGeom prst="rect">
            <a:avLst/>
          </a:prstGeom>
          <a:noFill/>
          <a:ln>
            <a:noFill/>
          </a:ln>
        </p:spPr>
        <p:txBody>
          <a:bodyPr spcFirstLastPara="1" wrap="square" lIns="91425" tIns="91425" rIns="91425" bIns="91425" anchor="b" anchorCtr="0">
            <a:noAutofit/>
          </a:bodyPr>
          <a:lstStyle>
            <a:lvl1pPr lvl="0" algn="ctr">
              <a:lnSpc>
                <a:spcPct val="100000"/>
              </a:lnSpc>
              <a:spcBef>
                <a:spcPts val="0"/>
              </a:spcBef>
              <a:spcAft>
                <a:spcPts val="0"/>
              </a:spcAft>
              <a:buSzPts val="2000"/>
              <a:buFont typeface="Merriweather"/>
              <a:buNone/>
              <a:defRPr sz="2000" b="1">
                <a:solidFill>
                  <a:schemeClr val="dk1"/>
                </a:solidFill>
                <a:latin typeface="Merriweather"/>
                <a:ea typeface="Merriweather"/>
                <a:cs typeface="Merriweather"/>
                <a:sym typeface="Merriweather"/>
              </a:defRPr>
            </a:lvl1pPr>
            <a:lvl2pPr lvl="1" algn="ctr">
              <a:lnSpc>
                <a:spcPct val="100000"/>
              </a:lnSpc>
              <a:spcBef>
                <a:spcPts val="0"/>
              </a:spcBef>
              <a:spcAft>
                <a:spcPts val="0"/>
              </a:spcAft>
              <a:buSzPts val="2000"/>
              <a:buFont typeface="Merriweather"/>
              <a:buNone/>
              <a:defRPr sz="2000" b="1">
                <a:latin typeface="Merriweather"/>
                <a:ea typeface="Merriweather"/>
                <a:cs typeface="Merriweather"/>
                <a:sym typeface="Merriweather"/>
              </a:defRPr>
            </a:lvl2pPr>
            <a:lvl3pPr lvl="2" algn="ctr">
              <a:lnSpc>
                <a:spcPct val="100000"/>
              </a:lnSpc>
              <a:spcBef>
                <a:spcPts val="0"/>
              </a:spcBef>
              <a:spcAft>
                <a:spcPts val="0"/>
              </a:spcAft>
              <a:buSzPts val="2000"/>
              <a:buFont typeface="Merriweather"/>
              <a:buNone/>
              <a:defRPr sz="2000" b="1">
                <a:latin typeface="Merriweather"/>
                <a:ea typeface="Merriweather"/>
                <a:cs typeface="Merriweather"/>
                <a:sym typeface="Merriweather"/>
              </a:defRPr>
            </a:lvl3pPr>
            <a:lvl4pPr lvl="3" algn="ctr">
              <a:lnSpc>
                <a:spcPct val="100000"/>
              </a:lnSpc>
              <a:spcBef>
                <a:spcPts val="0"/>
              </a:spcBef>
              <a:spcAft>
                <a:spcPts val="0"/>
              </a:spcAft>
              <a:buSzPts val="2000"/>
              <a:buFont typeface="Merriweather"/>
              <a:buNone/>
              <a:defRPr sz="2000" b="1">
                <a:latin typeface="Merriweather"/>
                <a:ea typeface="Merriweather"/>
                <a:cs typeface="Merriweather"/>
                <a:sym typeface="Merriweather"/>
              </a:defRPr>
            </a:lvl4pPr>
            <a:lvl5pPr lvl="4" algn="ctr">
              <a:lnSpc>
                <a:spcPct val="100000"/>
              </a:lnSpc>
              <a:spcBef>
                <a:spcPts val="0"/>
              </a:spcBef>
              <a:spcAft>
                <a:spcPts val="0"/>
              </a:spcAft>
              <a:buSzPts val="2000"/>
              <a:buFont typeface="Merriweather"/>
              <a:buNone/>
              <a:defRPr sz="2000" b="1">
                <a:latin typeface="Merriweather"/>
                <a:ea typeface="Merriweather"/>
                <a:cs typeface="Merriweather"/>
                <a:sym typeface="Merriweather"/>
              </a:defRPr>
            </a:lvl5pPr>
            <a:lvl6pPr lvl="5" algn="ctr">
              <a:lnSpc>
                <a:spcPct val="100000"/>
              </a:lnSpc>
              <a:spcBef>
                <a:spcPts val="0"/>
              </a:spcBef>
              <a:spcAft>
                <a:spcPts val="0"/>
              </a:spcAft>
              <a:buSzPts val="2000"/>
              <a:buFont typeface="Merriweather"/>
              <a:buNone/>
              <a:defRPr sz="2000" b="1">
                <a:latin typeface="Merriweather"/>
                <a:ea typeface="Merriweather"/>
                <a:cs typeface="Merriweather"/>
                <a:sym typeface="Merriweather"/>
              </a:defRPr>
            </a:lvl6pPr>
            <a:lvl7pPr lvl="6" algn="ctr">
              <a:lnSpc>
                <a:spcPct val="100000"/>
              </a:lnSpc>
              <a:spcBef>
                <a:spcPts val="0"/>
              </a:spcBef>
              <a:spcAft>
                <a:spcPts val="0"/>
              </a:spcAft>
              <a:buSzPts val="2000"/>
              <a:buFont typeface="Merriweather"/>
              <a:buNone/>
              <a:defRPr sz="2000" b="1">
                <a:latin typeface="Merriweather"/>
                <a:ea typeface="Merriweather"/>
                <a:cs typeface="Merriweather"/>
                <a:sym typeface="Merriweather"/>
              </a:defRPr>
            </a:lvl7pPr>
            <a:lvl8pPr lvl="7" algn="ctr">
              <a:lnSpc>
                <a:spcPct val="100000"/>
              </a:lnSpc>
              <a:spcBef>
                <a:spcPts val="0"/>
              </a:spcBef>
              <a:spcAft>
                <a:spcPts val="0"/>
              </a:spcAft>
              <a:buSzPts val="2000"/>
              <a:buFont typeface="Merriweather"/>
              <a:buNone/>
              <a:defRPr sz="2000" b="1">
                <a:latin typeface="Merriweather"/>
                <a:ea typeface="Merriweather"/>
                <a:cs typeface="Merriweather"/>
                <a:sym typeface="Merriweather"/>
              </a:defRPr>
            </a:lvl8pPr>
            <a:lvl9pPr lvl="8" algn="ctr">
              <a:lnSpc>
                <a:spcPct val="100000"/>
              </a:lnSpc>
              <a:spcBef>
                <a:spcPts val="0"/>
              </a:spcBef>
              <a:spcAft>
                <a:spcPts val="0"/>
              </a:spcAft>
              <a:buSzPts val="2000"/>
              <a:buFont typeface="Merriweather"/>
              <a:buNone/>
              <a:defRPr sz="2000" b="1">
                <a:latin typeface="Merriweather"/>
                <a:ea typeface="Merriweather"/>
                <a:cs typeface="Merriweather"/>
                <a:sym typeface="Merriweather"/>
              </a:defRPr>
            </a:lvl9pPr>
          </a:lstStyle>
          <a:p>
            <a:endParaRPr/>
          </a:p>
        </p:txBody>
      </p:sp>
      <p:sp>
        <p:nvSpPr>
          <p:cNvPr id="513" name="Google Shape;513;p40"/>
          <p:cNvSpPr txBox="1">
            <a:spLocks noGrp="1"/>
          </p:cNvSpPr>
          <p:nvPr>
            <p:ph type="subTitle" idx="2"/>
          </p:nvPr>
        </p:nvSpPr>
        <p:spPr>
          <a:xfrm>
            <a:off x="810856" y="2997682"/>
            <a:ext cx="2315400" cy="1236300"/>
          </a:xfrm>
          <a:prstGeom prst="rect">
            <a:avLst/>
          </a:prstGeom>
          <a:noFill/>
          <a:ln>
            <a:noFill/>
          </a:ln>
        </p:spPr>
        <p:txBody>
          <a:bodyPr spcFirstLastPara="1" wrap="square" lIns="91425" tIns="91425" rIns="91425" bIns="91425" anchor="t" anchorCtr="0">
            <a:noAutofit/>
          </a:bodyPr>
          <a:lstStyle>
            <a:lvl1pPr lvl="0" algn="ctr">
              <a:lnSpc>
                <a:spcPct val="100000"/>
              </a:lnSpc>
              <a:spcBef>
                <a:spcPts val="0"/>
              </a:spcBef>
              <a:spcAft>
                <a:spcPts val="0"/>
              </a:spcAft>
              <a:buSzPts val="1200"/>
              <a:buNone/>
              <a:defRPr>
                <a:solidFill>
                  <a:schemeClr val="dk1"/>
                </a:solidFill>
              </a:defRPr>
            </a:lvl1pPr>
            <a:lvl2pPr lvl="1" algn="ctr">
              <a:lnSpc>
                <a:spcPct val="100000"/>
              </a:lnSpc>
              <a:spcBef>
                <a:spcPts val="0"/>
              </a:spcBef>
              <a:spcAft>
                <a:spcPts val="0"/>
              </a:spcAft>
              <a:buSzPts val="1200"/>
              <a:buNone/>
              <a:defRPr/>
            </a:lvl2pPr>
            <a:lvl3pPr lvl="2" algn="ctr">
              <a:lnSpc>
                <a:spcPct val="100000"/>
              </a:lnSpc>
              <a:spcBef>
                <a:spcPts val="0"/>
              </a:spcBef>
              <a:spcAft>
                <a:spcPts val="0"/>
              </a:spcAft>
              <a:buSzPts val="1200"/>
              <a:buNone/>
              <a:defRPr/>
            </a:lvl3pPr>
            <a:lvl4pPr lvl="3" algn="ctr">
              <a:lnSpc>
                <a:spcPct val="100000"/>
              </a:lnSpc>
              <a:spcBef>
                <a:spcPts val="0"/>
              </a:spcBef>
              <a:spcAft>
                <a:spcPts val="0"/>
              </a:spcAft>
              <a:buSzPts val="1200"/>
              <a:buNone/>
              <a:defRPr/>
            </a:lvl4pPr>
            <a:lvl5pPr lvl="4" algn="ctr">
              <a:lnSpc>
                <a:spcPct val="100000"/>
              </a:lnSpc>
              <a:spcBef>
                <a:spcPts val="0"/>
              </a:spcBef>
              <a:spcAft>
                <a:spcPts val="0"/>
              </a:spcAft>
              <a:buSzPts val="1200"/>
              <a:buNone/>
              <a:defRPr/>
            </a:lvl5pPr>
            <a:lvl6pPr lvl="5" algn="ctr">
              <a:lnSpc>
                <a:spcPct val="100000"/>
              </a:lnSpc>
              <a:spcBef>
                <a:spcPts val="0"/>
              </a:spcBef>
              <a:spcAft>
                <a:spcPts val="0"/>
              </a:spcAft>
              <a:buSzPts val="1200"/>
              <a:buNone/>
              <a:defRPr/>
            </a:lvl6pPr>
            <a:lvl7pPr lvl="6" algn="ctr">
              <a:lnSpc>
                <a:spcPct val="100000"/>
              </a:lnSpc>
              <a:spcBef>
                <a:spcPts val="0"/>
              </a:spcBef>
              <a:spcAft>
                <a:spcPts val="0"/>
              </a:spcAft>
              <a:buSzPts val="1200"/>
              <a:buNone/>
              <a:defRPr/>
            </a:lvl7pPr>
            <a:lvl8pPr lvl="7" algn="ctr">
              <a:lnSpc>
                <a:spcPct val="100000"/>
              </a:lnSpc>
              <a:spcBef>
                <a:spcPts val="0"/>
              </a:spcBef>
              <a:spcAft>
                <a:spcPts val="0"/>
              </a:spcAft>
              <a:buSzPts val="1200"/>
              <a:buNone/>
              <a:defRPr/>
            </a:lvl8pPr>
            <a:lvl9pPr lvl="8" algn="ctr">
              <a:lnSpc>
                <a:spcPct val="100000"/>
              </a:lnSpc>
              <a:spcBef>
                <a:spcPts val="0"/>
              </a:spcBef>
              <a:spcAft>
                <a:spcPts val="0"/>
              </a:spcAft>
              <a:buSzPts val="1200"/>
              <a:buNone/>
              <a:defRPr/>
            </a:lvl9pPr>
          </a:lstStyle>
          <a:p>
            <a:endParaRPr/>
          </a:p>
        </p:txBody>
      </p:sp>
      <p:sp>
        <p:nvSpPr>
          <p:cNvPr id="514" name="Google Shape;514;p40"/>
          <p:cNvSpPr txBox="1">
            <a:spLocks noGrp="1"/>
          </p:cNvSpPr>
          <p:nvPr>
            <p:ph type="subTitle" idx="3"/>
          </p:nvPr>
        </p:nvSpPr>
        <p:spPr>
          <a:xfrm>
            <a:off x="3414300" y="2647750"/>
            <a:ext cx="2315400" cy="392400"/>
          </a:xfrm>
          <a:prstGeom prst="rect">
            <a:avLst/>
          </a:prstGeom>
          <a:noFill/>
          <a:ln>
            <a:noFill/>
          </a:ln>
        </p:spPr>
        <p:txBody>
          <a:bodyPr spcFirstLastPara="1" wrap="square" lIns="91425" tIns="91425" rIns="91425" bIns="91425" anchor="b" anchorCtr="0">
            <a:noAutofit/>
          </a:bodyPr>
          <a:lstStyle>
            <a:lvl1pPr lvl="0" algn="ctr">
              <a:lnSpc>
                <a:spcPct val="100000"/>
              </a:lnSpc>
              <a:spcBef>
                <a:spcPts val="0"/>
              </a:spcBef>
              <a:spcAft>
                <a:spcPts val="0"/>
              </a:spcAft>
              <a:buSzPts val="2000"/>
              <a:buFont typeface="Merriweather"/>
              <a:buNone/>
              <a:defRPr sz="2000" b="1">
                <a:solidFill>
                  <a:schemeClr val="dk1"/>
                </a:solidFill>
                <a:latin typeface="Merriweather"/>
                <a:ea typeface="Merriweather"/>
                <a:cs typeface="Merriweather"/>
                <a:sym typeface="Merriweather"/>
              </a:defRPr>
            </a:lvl1pPr>
            <a:lvl2pPr lvl="1" algn="ctr">
              <a:lnSpc>
                <a:spcPct val="100000"/>
              </a:lnSpc>
              <a:spcBef>
                <a:spcPts val="0"/>
              </a:spcBef>
              <a:spcAft>
                <a:spcPts val="0"/>
              </a:spcAft>
              <a:buSzPts val="2000"/>
              <a:buFont typeface="Merriweather"/>
              <a:buNone/>
              <a:defRPr sz="2000" b="1">
                <a:latin typeface="Merriweather"/>
                <a:ea typeface="Merriweather"/>
                <a:cs typeface="Merriweather"/>
                <a:sym typeface="Merriweather"/>
              </a:defRPr>
            </a:lvl2pPr>
            <a:lvl3pPr lvl="2" algn="ctr">
              <a:lnSpc>
                <a:spcPct val="100000"/>
              </a:lnSpc>
              <a:spcBef>
                <a:spcPts val="0"/>
              </a:spcBef>
              <a:spcAft>
                <a:spcPts val="0"/>
              </a:spcAft>
              <a:buSzPts val="2000"/>
              <a:buFont typeface="Merriweather"/>
              <a:buNone/>
              <a:defRPr sz="2000" b="1">
                <a:latin typeface="Merriweather"/>
                <a:ea typeface="Merriweather"/>
                <a:cs typeface="Merriweather"/>
                <a:sym typeface="Merriweather"/>
              </a:defRPr>
            </a:lvl3pPr>
            <a:lvl4pPr lvl="3" algn="ctr">
              <a:lnSpc>
                <a:spcPct val="100000"/>
              </a:lnSpc>
              <a:spcBef>
                <a:spcPts val="0"/>
              </a:spcBef>
              <a:spcAft>
                <a:spcPts val="0"/>
              </a:spcAft>
              <a:buSzPts val="2000"/>
              <a:buFont typeface="Merriweather"/>
              <a:buNone/>
              <a:defRPr sz="2000" b="1">
                <a:latin typeface="Merriweather"/>
                <a:ea typeface="Merriweather"/>
                <a:cs typeface="Merriweather"/>
                <a:sym typeface="Merriweather"/>
              </a:defRPr>
            </a:lvl4pPr>
            <a:lvl5pPr lvl="4" algn="ctr">
              <a:lnSpc>
                <a:spcPct val="100000"/>
              </a:lnSpc>
              <a:spcBef>
                <a:spcPts val="0"/>
              </a:spcBef>
              <a:spcAft>
                <a:spcPts val="0"/>
              </a:spcAft>
              <a:buSzPts val="2000"/>
              <a:buFont typeface="Merriweather"/>
              <a:buNone/>
              <a:defRPr sz="2000" b="1">
                <a:latin typeface="Merriweather"/>
                <a:ea typeface="Merriweather"/>
                <a:cs typeface="Merriweather"/>
                <a:sym typeface="Merriweather"/>
              </a:defRPr>
            </a:lvl5pPr>
            <a:lvl6pPr lvl="5" algn="ctr">
              <a:lnSpc>
                <a:spcPct val="100000"/>
              </a:lnSpc>
              <a:spcBef>
                <a:spcPts val="0"/>
              </a:spcBef>
              <a:spcAft>
                <a:spcPts val="0"/>
              </a:spcAft>
              <a:buSzPts val="2000"/>
              <a:buFont typeface="Merriweather"/>
              <a:buNone/>
              <a:defRPr sz="2000" b="1">
                <a:latin typeface="Merriweather"/>
                <a:ea typeface="Merriweather"/>
                <a:cs typeface="Merriweather"/>
                <a:sym typeface="Merriweather"/>
              </a:defRPr>
            </a:lvl6pPr>
            <a:lvl7pPr lvl="6" algn="ctr">
              <a:lnSpc>
                <a:spcPct val="100000"/>
              </a:lnSpc>
              <a:spcBef>
                <a:spcPts val="0"/>
              </a:spcBef>
              <a:spcAft>
                <a:spcPts val="0"/>
              </a:spcAft>
              <a:buSzPts val="2000"/>
              <a:buFont typeface="Merriweather"/>
              <a:buNone/>
              <a:defRPr sz="2000" b="1">
                <a:latin typeface="Merriweather"/>
                <a:ea typeface="Merriweather"/>
                <a:cs typeface="Merriweather"/>
                <a:sym typeface="Merriweather"/>
              </a:defRPr>
            </a:lvl7pPr>
            <a:lvl8pPr lvl="7" algn="ctr">
              <a:lnSpc>
                <a:spcPct val="100000"/>
              </a:lnSpc>
              <a:spcBef>
                <a:spcPts val="0"/>
              </a:spcBef>
              <a:spcAft>
                <a:spcPts val="0"/>
              </a:spcAft>
              <a:buSzPts val="2000"/>
              <a:buFont typeface="Merriweather"/>
              <a:buNone/>
              <a:defRPr sz="2000" b="1">
                <a:latin typeface="Merriweather"/>
                <a:ea typeface="Merriweather"/>
                <a:cs typeface="Merriweather"/>
                <a:sym typeface="Merriweather"/>
              </a:defRPr>
            </a:lvl8pPr>
            <a:lvl9pPr lvl="8" algn="ctr">
              <a:lnSpc>
                <a:spcPct val="100000"/>
              </a:lnSpc>
              <a:spcBef>
                <a:spcPts val="0"/>
              </a:spcBef>
              <a:spcAft>
                <a:spcPts val="0"/>
              </a:spcAft>
              <a:buSzPts val="2000"/>
              <a:buFont typeface="Merriweather"/>
              <a:buNone/>
              <a:defRPr sz="2000" b="1">
                <a:latin typeface="Merriweather"/>
                <a:ea typeface="Merriweather"/>
                <a:cs typeface="Merriweather"/>
                <a:sym typeface="Merriweather"/>
              </a:defRPr>
            </a:lvl9pPr>
          </a:lstStyle>
          <a:p>
            <a:endParaRPr/>
          </a:p>
        </p:txBody>
      </p:sp>
      <p:sp>
        <p:nvSpPr>
          <p:cNvPr id="515" name="Google Shape;515;p40"/>
          <p:cNvSpPr txBox="1">
            <a:spLocks noGrp="1"/>
          </p:cNvSpPr>
          <p:nvPr>
            <p:ph type="subTitle" idx="4"/>
          </p:nvPr>
        </p:nvSpPr>
        <p:spPr>
          <a:xfrm>
            <a:off x="3414300" y="2997682"/>
            <a:ext cx="2315400" cy="1236300"/>
          </a:xfrm>
          <a:prstGeom prst="rect">
            <a:avLst/>
          </a:prstGeom>
          <a:noFill/>
          <a:ln>
            <a:noFill/>
          </a:ln>
        </p:spPr>
        <p:txBody>
          <a:bodyPr spcFirstLastPara="1" wrap="square" lIns="91425" tIns="91425" rIns="91425" bIns="91425" anchor="t" anchorCtr="0">
            <a:noAutofit/>
          </a:bodyPr>
          <a:lstStyle>
            <a:lvl1pPr lvl="0" algn="ctr">
              <a:lnSpc>
                <a:spcPct val="100000"/>
              </a:lnSpc>
              <a:spcBef>
                <a:spcPts val="0"/>
              </a:spcBef>
              <a:spcAft>
                <a:spcPts val="0"/>
              </a:spcAft>
              <a:buSzPts val="1200"/>
              <a:buNone/>
              <a:defRPr>
                <a:solidFill>
                  <a:schemeClr val="dk1"/>
                </a:solidFill>
              </a:defRPr>
            </a:lvl1pPr>
            <a:lvl2pPr lvl="1" algn="ctr">
              <a:lnSpc>
                <a:spcPct val="100000"/>
              </a:lnSpc>
              <a:spcBef>
                <a:spcPts val="0"/>
              </a:spcBef>
              <a:spcAft>
                <a:spcPts val="0"/>
              </a:spcAft>
              <a:buSzPts val="1200"/>
              <a:buNone/>
              <a:defRPr/>
            </a:lvl2pPr>
            <a:lvl3pPr lvl="2" algn="ctr">
              <a:lnSpc>
                <a:spcPct val="100000"/>
              </a:lnSpc>
              <a:spcBef>
                <a:spcPts val="0"/>
              </a:spcBef>
              <a:spcAft>
                <a:spcPts val="0"/>
              </a:spcAft>
              <a:buSzPts val="1200"/>
              <a:buNone/>
              <a:defRPr/>
            </a:lvl3pPr>
            <a:lvl4pPr lvl="3" algn="ctr">
              <a:lnSpc>
                <a:spcPct val="100000"/>
              </a:lnSpc>
              <a:spcBef>
                <a:spcPts val="0"/>
              </a:spcBef>
              <a:spcAft>
                <a:spcPts val="0"/>
              </a:spcAft>
              <a:buSzPts val="1200"/>
              <a:buNone/>
              <a:defRPr/>
            </a:lvl4pPr>
            <a:lvl5pPr lvl="4" algn="ctr">
              <a:lnSpc>
                <a:spcPct val="100000"/>
              </a:lnSpc>
              <a:spcBef>
                <a:spcPts val="0"/>
              </a:spcBef>
              <a:spcAft>
                <a:spcPts val="0"/>
              </a:spcAft>
              <a:buSzPts val="1200"/>
              <a:buNone/>
              <a:defRPr/>
            </a:lvl5pPr>
            <a:lvl6pPr lvl="5" algn="ctr">
              <a:lnSpc>
                <a:spcPct val="100000"/>
              </a:lnSpc>
              <a:spcBef>
                <a:spcPts val="0"/>
              </a:spcBef>
              <a:spcAft>
                <a:spcPts val="0"/>
              </a:spcAft>
              <a:buSzPts val="1200"/>
              <a:buNone/>
              <a:defRPr/>
            </a:lvl6pPr>
            <a:lvl7pPr lvl="6" algn="ctr">
              <a:lnSpc>
                <a:spcPct val="100000"/>
              </a:lnSpc>
              <a:spcBef>
                <a:spcPts val="0"/>
              </a:spcBef>
              <a:spcAft>
                <a:spcPts val="0"/>
              </a:spcAft>
              <a:buSzPts val="1200"/>
              <a:buNone/>
              <a:defRPr/>
            </a:lvl7pPr>
            <a:lvl8pPr lvl="7" algn="ctr">
              <a:lnSpc>
                <a:spcPct val="100000"/>
              </a:lnSpc>
              <a:spcBef>
                <a:spcPts val="0"/>
              </a:spcBef>
              <a:spcAft>
                <a:spcPts val="0"/>
              </a:spcAft>
              <a:buSzPts val="1200"/>
              <a:buNone/>
              <a:defRPr/>
            </a:lvl8pPr>
            <a:lvl9pPr lvl="8" algn="ctr">
              <a:lnSpc>
                <a:spcPct val="100000"/>
              </a:lnSpc>
              <a:spcBef>
                <a:spcPts val="0"/>
              </a:spcBef>
              <a:spcAft>
                <a:spcPts val="0"/>
              </a:spcAft>
              <a:buSzPts val="1200"/>
              <a:buNone/>
              <a:defRPr/>
            </a:lvl9pPr>
          </a:lstStyle>
          <a:p>
            <a:endParaRPr/>
          </a:p>
        </p:txBody>
      </p:sp>
      <p:sp>
        <p:nvSpPr>
          <p:cNvPr id="516" name="Google Shape;516;p40"/>
          <p:cNvSpPr txBox="1">
            <a:spLocks noGrp="1"/>
          </p:cNvSpPr>
          <p:nvPr>
            <p:ph type="subTitle" idx="5"/>
          </p:nvPr>
        </p:nvSpPr>
        <p:spPr>
          <a:xfrm>
            <a:off x="6017744" y="2647750"/>
            <a:ext cx="2315400" cy="392400"/>
          </a:xfrm>
          <a:prstGeom prst="rect">
            <a:avLst/>
          </a:prstGeom>
          <a:noFill/>
          <a:ln>
            <a:noFill/>
          </a:ln>
        </p:spPr>
        <p:txBody>
          <a:bodyPr spcFirstLastPara="1" wrap="square" lIns="91425" tIns="91425" rIns="91425" bIns="91425" anchor="b" anchorCtr="0">
            <a:noAutofit/>
          </a:bodyPr>
          <a:lstStyle>
            <a:lvl1pPr lvl="0" algn="ctr">
              <a:lnSpc>
                <a:spcPct val="100000"/>
              </a:lnSpc>
              <a:spcBef>
                <a:spcPts val="0"/>
              </a:spcBef>
              <a:spcAft>
                <a:spcPts val="0"/>
              </a:spcAft>
              <a:buSzPts val="2000"/>
              <a:buFont typeface="Merriweather"/>
              <a:buNone/>
              <a:defRPr sz="2000" b="1">
                <a:solidFill>
                  <a:schemeClr val="dk1"/>
                </a:solidFill>
                <a:latin typeface="Merriweather"/>
                <a:ea typeface="Merriweather"/>
                <a:cs typeface="Merriweather"/>
                <a:sym typeface="Merriweather"/>
              </a:defRPr>
            </a:lvl1pPr>
            <a:lvl2pPr lvl="1" algn="ctr">
              <a:lnSpc>
                <a:spcPct val="100000"/>
              </a:lnSpc>
              <a:spcBef>
                <a:spcPts val="0"/>
              </a:spcBef>
              <a:spcAft>
                <a:spcPts val="0"/>
              </a:spcAft>
              <a:buSzPts val="2000"/>
              <a:buFont typeface="Merriweather"/>
              <a:buNone/>
              <a:defRPr sz="2000" b="1">
                <a:latin typeface="Merriweather"/>
                <a:ea typeface="Merriweather"/>
                <a:cs typeface="Merriweather"/>
                <a:sym typeface="Merriweather"/>
              </a:defRPr>
            </a:lvl2pPr>
            <a:lvl3pPr lvl="2" algn="ctr">
              <a:lnSpc>
                <a:spcPct val="100000"/>
              </a:lnSpc>
              <a:spcBef>
                <a:spcPts val="0"/>
              </a:spcBef>
              <a:spcAft>
                <a:spcPts val="0"/>
              </a:spcAft>
              <a:buSzPts val="2000"/>
              <a:buFont typeface="Merriweather"/>
              <a:buNone/>
              <a:defRPr sz="2000" b="1">
                <a:latin typeface="Merriweather"/>
                <a:ea typeface="Merriweather"/>
                <a:cs typeface="Merriweather"/>
                <a:sym typeface="Merriweather"/>
              </a:defRPr>
            </a:lvl3pPr>
            <a:lvl4pPr lvl="3" algn="ctr">
              <a:lnSpc>
                <a:spcPct val="100000"/>
              </a:lnSpc>
              <a:spcBef>
                <a:spcPts val="0"/>
              </a:spcBef>
              <a:spcAft>
                <a:spcPts val="0"/>
              </a:spcAft>
              <a:buSzPts val="2000"/>
              <a:buFont typeface="Merriweather"/>
              <a:buNone/>
              <a:defRPr sz="2000" b="1">
                <a:latin typeface="Merriweather"/>
                <a:ea typeface="Merriweather"/>
                <a:cs typeface="Merriweather"/>
                <a:sym typeface="Merriweather"/>
              </a:defRPr>
            </a:lvl4pPr>
            <a:lvl5pPr lvl="4" algn="ctr">
              <a:lnSpc>
                <a:spcPct val="100000"/>
              </a:lnSpc>
              <a:spcBef>
                <a:spcPts val="0"/>
              </a:spcBef>
              <a:spcAft>
                <a:spcPts val="0"/>
              </a:spcAft>
              <a:buSzPts val="2000"/>
              <a:buFont typeface="Merriweather"/>
              <a:buNone/>
              <a:defRPr sz="2000" b="1">
                <a:latin typeface="Merriweather"/>
                <a:ea typeface="Merriweather"/>
                <a:cs typeface="Merriweather"/>
                <a:sym typeface="Merriweather"/>
              </a:defRPr>
            </a:lvl5pPr>
            <a:lvl6pPr lvl="5" algn="ctr">
              <a:lnSpc>
                <a:spcPct val="100000"/>
              </a:lnSpc>
              <a:spcBef>
                <a:spcPts val="0"/>
              </a:spcBef>
              <a:spcAft>
                <a:spcPts val="0"/>
              </a:spcAft>
              <a:buSzPts val="2000"/>
              <a:buFont typeface="Merriweather"/>
              <a:buNone/>
              <a:defRPr sz="2000" b="1">
                <a:latin typeface="Merriweather"/>
                <a:ea typeface="Merriweather"/>
                <a:cs typeface="Merriweather"/>
                <a:sym typeface="Merriweather"/>
              </a:defRPr>
            </a:lvl6pPr>
            <a:lvl7pPr lvl="6" algn="ctr">
              <a:lnSpc>
                <a:spcPct val="100000"/>
              </a:lnSpc>
              <a:spcBef>
                <a:spcPts val="0"/>
              </a:spcBef>
              <a:spcAft>
                <a:spcPts val="0"/>
              </a:spcAft>
              <a:buSzPts val="2000"/>
              <a:buFont typeface="Merriweather"/>
              <a:buNone/>
              <a:defRPr sz="2000" b="1">
                <a:latin typeface="Merriweather"/>
                <a:ea typeface="Merriweather"/>
                <a:cs typeface="Merriweather"/>
                <a:sym typeface="Merriweather"/>
              </a:defRPr>
            </a:lvl7pPr>
            <a:lvl8pPr lvl="7" algn="ctr">
              <a:lnSpc>
                <a:spcPct val="100000"/>
              </a:lnSpc>
              <a:spcBef>
                <a:spcPts val="0"/>
              </a:spcBef>
              <a:spcAft>
                <a:spcPts val="0"/>
              </a:spcAft>
              <a:buSzPts val="2000"/>
              <a:buFont typeface="Merriweather"/>
              <a:buNone/>
              <a:defRPr sz="2000" b="1">
                <a:latin typeface="Merriweather"/>
                <a:ea typeface="Merriweather"/>
                <a:cs typeface="Merriweather"/>
                <a:sym typeface="Merriweather"/>
              </a:defRPr>
            </a:lvl8pPr>
            <a:lvl9pPr lvl="8" algn="ctr">
              <a:lnSpc>
                <a:spcPct val="100000"/>
              </a:lnSpc>
              <a:spcBef>
                <a:spcPts val="0"/>
              </a:spcBef>
              <a:spcAft>
                <a:spcPts val="0"/>
              </a:spcAft>
              <a:buSzPts val="2000"/>
              <a:buFont typeface="Merriweather"/>
              <a:buNone/>
              <a:defRPr sz="2000" b="1">
                <a:latin typeface="Merriweather"/>
                <a:ea typeface="Merriweather"/>
                <a:cs typeface="Merriweather"/>
                <a:sym typeface="Merriweather"/>
              </a:defRPr>
            </a:lvl9pPr>
          </a:lstStyle>
          <a:p>
            <a:endParaRPr/>
          </a:p>
        </p:txBody>
      </p:sp>
      <p:sp>
        <p:nvSpPr>
          <p:cNvPr id="517" name="Google Shape;517;p40"/>
          <p:cNvSpPr txBox="1">
            <a:spLocks noGrp="1"/>
          </p:cNvSpPr>
          <p:nvPr>
            <p:ph type="subTitle" idx="6"/>
          </p:nvPr>
        </p:nvSpPr>
        <p:spPr>
          <a:xfrm>
            <a:off x="6017744" y="2997682"/>
            <a:ext cx="2315400" cy="1236300"/>
          </a:xfrm>
          <a:prstGeom prst="rect">
            <a:avLst/>
          </a:prstGeom>
          <a:noFill/>
          <a:ln>
            <a:noFill/>
          </a:ln>
        </p:spPr>
        <p:txBody>
          <a:bodyPr spcFirstLastPara="1" wrap="square" lIns="91425" tIns="91425" rIns="91425" bIns="91425" anchor="t" anchorCtr="0">
            <a:noAutofit/>
          </a:bodyPr>
          <a:lstStyle>
            <a:lvl1pPr lvl="0" algn="ctr">
              <a:lnSpc>
                <a:spcPct val="100000"/>
              </a:lnSpc>
              <a:spcBef>
                <a:spcPts val="0"/>
              </a:spcBef>
              <a:spcAft>
                <a:spcPts val="0"/>
              </a:spcAft>
              <a:buSzPts val="1200"/>
              <a:buNone/>
              <a:defRPr>
                <a:solidFill>
                  <a:schemeClr val="dk1"/>
                </a:solidFill>
              </a:defRPr>
            </a:lvl1pPr>
            <a:lvl2pPr lvl="1" algn="ctr">
              <a:lnSpc>
                <a:spcPct val="100000"/>
              </a:lnSpc>
              <a:spcBef>
                <a:spcPts val="0"/>
              </a:spcBef>
              <a:spcAft>
                <a:spcPts val="0"/>
              </a:spcAft>
              <a:buSzPts val="1200"/>
              <a:buNone/>
              <a:defRPr/>
            </a:lvl2pPr>
            <a:lvl3pPr lvl="2" algn="ctr">
              <a:lnSpc>
                <a:spcPct val="100000"/>
              </a:lnSpc>
              <a:spcBef>
                <a:spcPts val="0"/>
              </a:spcBef>
              <a:spcAft>
                <a:spcPts val="0"/>
              </a:spcAft>
              <a:buSzPts val="1200"/>
              <a:buNone/>
              <a:defRPr/>
            </a:lvl3pPr>
            <a:lvl4pPr lvl="3" algn="ctr">
              <a:lnSpc>
                <a:spcPct val="100000"/>
              </a:lnSpc>
              <a:spcBef>
                <a:spcPts val="0"/>
              </a:spcBef>
              <a:spcAft>
                <a:spcPts val="0"/>
              </a:spcAft>
              <a:buSzPts val="1200"/>
              <a:buNone/>
              <a:defRPr/>
            </a:lvl4pPr>
            <a:lvl5pPr lvl="4" algn="ctr">
              <a:lnSpc>
                <a:spcPct val="100000"/>
              </a:lnSpc>
              <a:spcBef>
                <a:spcPts val="0"/>
              </a:spcBef>
              <a:spcAft>
                <a:spcPts val="0"/>
              </a:spcAft>
              <a:buSzPts val="1200"/>
              <a:buNone/>
              <a:defRPr/>
            </a:lvl5pPr>
            <a:lvl6pPr lvl="5" algn="ctr">
              <a:lnSpc>
                <a:spcPct val="100000"/>
              </a:lnSpc>
              <a:spcBef>
                <a:spcPts val="0"/>
              </a:spcBef>
              <a:spcAft>
                <a:spcPts val="0"/>
              </a:spcAft>
              <a:buSzPts val="1200"/>
              <a:buNone/>
              <a:defRPr/>
            </a:lvl6pPr>
            <a:lvl7pPr lvl="6" algn="ctr">
              <a:lnSpc>
                <a:spcPct val="100000"/>
              </a:lnSpc>
              <a:spcBef>
                <a:spcPts val="0"/>
              </a:spcBef>
              <a:spcAft>
                <a:spcPts val="0"/>
              </a:spcAft>
              <a:buSzPts val="1200"/>
              <a:buNone/>
              <a:defRPr/>
            </a:lvl7pPr>
            <a:lvl8pPr lvl="7" algn="ctr">
              <a:lnSpc>
                <a:spcPct val="100000"/>
              </a:lnSpc>
              <a:spcBef>
                <a:spcPts val="0"/>
              </a:spcBef>
              <a:spcAft>
                <a:spcPts val="0"/>
              </a:spcAft>
              <a:buSzPts val="1200"/>
              <a:buNone/>
              <a:defRPr/>
            </a:lvl8pPr>
            <a:lvl9pPr lvl="8" algn="ctr">
              <a:lnSpc>
                <a:spcPct val="100000"/>
              </a:lnSpc>
              <a:spcBef>
                <a:spcPts val="0"/>
              </a:spcBef>
              <a:spcAft>
                <a:spcPts val="0"/>
              </a:spcAft>
              <a:buSzPts val="1200"/>
              <a:buNone/>
              <a:defRPr/>
            </a:lvl9pPr>
          </a:lstStyle>
          <a:p>
            <a:endParaRPr/>
          </a:p>
        </p:txBody>
      </p:sp>
      <p:pic>
        <p:nvPicPr>
          <p:cNvPr id="518" name="Google Shape;518;p40"/>
          <p:cNvPicPr preferRelativeResize="0"/>
          <p:nvPr/>
        </p:nvPicPr>
        <p:blipFill rotWithShape="1">
          <a:blip r:embed="rId2">
            <a:alphaModFix/>
          </a:blip>
          <a:srcRect/>
          <a:stretch/>
        </p:blipFill>
        <p:spPr>
          <a:xfrm rot="9494924" flipH="1">
            <a:off x="7743537" y="4355378"/>
            <a:ext cx="1374715" cy="1232591"/>
          </a:xfrm>
          <a:prstGeom prst="rect">
            <a:avLst/>
          </a:prstGeom>
          <a:noFill/>
          <a:ln>
            <a:noFill/>
          </a:ln>
        </p:spPr>
      </p:pic>
      <p:grpSp>
        <p:nvGrpSpPr>
          <p:cNvPr id="519" name="Google Shape;519;p40"/>
          <p:cNvGrpSpPr/>
          <p:nvPr/>
        </p:nvGrpSpPr>
        <p:grpSpPr>
          <a:xfrm>
            <a:off x="184160" y="3277533"/>
            <a:ext cx="362955" cy="1604595"/>
            <a:chOff x="8600439" y="3277533"/>
            <a:chExt cx="362955" cy="1604595"/>
          </a:xfrm>
        </p:grpSpPr>
        <p:sp>
          <p:nvSpPr>
            <p:cNvPr id="520" name="Google Shape;520;p40"/>
            <p:cNvSpPr/>
            <p:nvPr/>
          </p:nvSpPr>
          <p:spPr>
            <a:xfrm>
              <a:off x="8600439" y="3277533"/>
              <a:ext cx="362955" cy="362995"/>
            </a:xfrm>
            <a:custGeom>
              <a:avLst/>
              <a:gdLst/>
              <a:ahLst/>
              <a:cxnLst/>
              <a:rect l="l" t="t" r="r" b="b"/>
              <a:pathLst>
                <a:path w="6420" h="6421" extrusionOk="0">
                  <a:moveTo>
                    <a:pt x="3201" y="0"/>
                  </a:moveTo>
                  <a:lnTo>
                    <a:pt x="3201" y="3202"/>
                  </a:lnTo>
                  <a:lnTo>
                    <a:pt x="0" y="3202"/>
                  </a:lnTo>
                  <a:lnTo>
                    <a:pt x="0" y="3220"/>
                  </a:lnTo>
                  <a:lnTo>
                    <a:pt x="3189" y="3220"/>
                  </a:lnTo>
                  <a:lnTo>
                    <a:pt x="934" y="5475"/>
                  </a:lnTo>
                  <a:lnTo>
                    <a:pt x="946" y="5488"/>
                  </a:lnTo>
                  <a:lnTo>
                    <a:pt x="3201" y="3232"/>
                  </a:lnTo>
                  <a:lnTo>
                    <a:pt x="3201" y="6421"/>
                  </a:lnTo>
                  <a:lnTo>
                    <a:pt x="3218" y="6421"/>
                  </a:lnTo>
                  <a:lnTo>
                    <a:pt x="3218" y="3220"/>
                  </a:lnTo>
                  <a:lnTo>
                    <a:pt x="6420" y="3220"/>
                  </a:lnTo>
                  <a:lnTo>
                    <a:pt x="6420" y="3202"/>
                  </a:lnTo>
                  <a:lnTo>
                    <a:pt x="3230" y="3202"/>
                  </a:lnTo>
                  <a:lnTo>
                    <a:pt x="5486" y="947"/>
                  </a:lnTo>
                  <a:lnTo>
                    <a:pt x="5473" y="935"/>
                  </a:lnTo>
                  <a:lnTo>
                    <a:pt x="3218" y="3190"/>
                  </a:lnTo>
                  <a:lnTo>
                    <a:pt x="3218" y="0"/>
                  </a:lnTo>
                  <a:lnTo>
                    <a:pt x="3201" y="0"/>
                  </a:ln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45000" rIns="90000" bIns="450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521" name="Google Shape;521;p40"/>
            <p:cNvSpPr/>
            <p:nvPr/>
          </p:nvSpPr>
          <p:spPr>
            <a:xfrm>
              <a:off x="8600439" y="3898333"/>
              <a:ext cx="362955" cy="362995"/>
            </a:xfrm>
            <a:custGeom>
              <a:avLst/>
              <a:gdLst/>
              <a:ahLst/>
              <a:cxnLst/>
              <a:rect l="l" t="t" r="r" b="b"/>
              <a:pathLst>
                <a:path w="6420" h="6421" extrusionOk="0">
                  <a:moveTo>
                    <a:pt x="3201" y="0"/>
                  </a:moveTo>
                  <a:lnTo>
                    <a:pt x="3201" y="3202"/>
                  </a:lnTo>
                  <a:lnTo>
                    <a:pt x="0" y="3202"/>
                  </a:lnTo>
                  <a:lnTo>
                    <a:pt x="0" y="3220"/>
                  </a:lnTo>
                  <a:lnTo>
                    <a:pt x="3189" y="3220"/>
                  </a:lnTo>
                  <a:lnTo>
                    <a:pt x="934" y="5475"/>
                  </a:lnTo>
                  <a:lnTo>
                    <a:pt x="946" y="5488"/>
                  </a:lnTo>
                  <a:lnTo>
                    <a:pt x="3201" y="3232"/>
                  </a:lnTo>
                  <a:lnTo>
                    <a:pt x="3201" y="6421"/>
                  </a:lnTo>
                  <a:lnTo>
                    <a:pt x="3218" y="6421"/>
                  </a:lnTo>
                  <a:lnTo>
                    <a:pt x="3218" y="3220"/>
                  </a:lnTo>
                  <a:lnTo>
                    <a:pt x="6420" y="3220"/>
                  </a:lnTo>
                  <a:lnTo>
                    <a:pt x="6420" y="3202"/>
                  </a:lnTo>
                  <a:lnTo>
                    <a:pt x="3230" y="3202"/>
                  </a:lnTo>
                  <a:lnTo>
                    <a:pt x="5486" y="947"/>
                  </a:lnTo>
                  <a:lnTo>
                    <a:pt x="5473" y="935"/>
                  </a:lnTo>
                  <a:lnTo>
                    <a:pt x="3218" y="3190"/>
                  </a:lnTo>
                  <a:lnTo>
                    <a:pt x="3218" y="0"/>
                  </a:lnTo>
                  <a:lnTo>
                    <a:pt x="3201" y="0"/>
                  </a:ln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45000" rIns="90000" bIns="450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522" name="Google Shape;522;p40"/>
            <p:cNvSpPr/>
            <p:nvPr/>
          </p:nvSpPr>
          <p:spPr>
            <a:xfrm>
              <a:off x="8600439" y="4519133"/>
              <a:ext cx="362955" cy="362995"/>
            </a:xfrm>
            <a:custGeom>
              <a:avLst/>
              <a:gdLst/>
              <a:ahLst/>
              <a:cxnLst/>
              <a:rect l="l" t="t" r="r" b="b"/>
              <a:pathLst>
                <a:path w="6420" h="6421" extrusionOk="0">
                  <a:moveTo>
                    <a:pt x="3201" y="0"/>
                  </a:moveTo>
                  <a:lnTo>
                    <a:pt x="3201" y="3202"/>
                  </a:lnTo>
                  <a:lnTo>
                    <a:pt x="0" y="3202"/>
                  </a:lnTo>
                  <a:lnTo>
                    <a:pt x="0" y="3220"/>
                  </a:lnTo>
                  <a:lnTo>
                    <a:pt x="3189" y="3220"/>
                  </a:lnTo>
                  <a:lnTo>
                    <a:pt x="934" y="5475"/>
                  </a:lnTo>
                  <a:lnTo>
                    <a:pt x="946" y="5488"/>
                  </a:lnTo>
                  <a:lnTo>
                    <a:pt x="3201" y="3232"/>
                  </a:lnTo>
                  <a:lnTo>
                    <a:pt x="3201" y="6421"/>
                  </a:lnTo>
                  <a:lnTo>
                    <a:pt x="3218" y="6421"/>
                  </a:lnTo>
                  <a:lnTo>
                    <a:pt x="3218" y="3220"/>
                  </a:lnTo>
                  <a:lnTo>
                    <a:pt x="6420" y="3220"/>
                  </a:lnTo>
                  <a:lnTo>
                    <a:pt x="6420" y="3202"/>
                  </a:lnTo>
                  <a:lnTo>
                    <a:pt x="3230" y="3202"/>
                  </a:lnTo>
                  <a:lnTo>
                    <a:pt x="5486" y="947"/>
                  </a:lnTo>
                  <a:lnTo>
                    <a:pt x="5473" y="935"/>
                  </a:lnTo>
                  <a:lnTo>
                    <a:pt x="3218" y="3190"/>
                  </a:lnTo>
                  <a:lnTo>
                    <a:pt x="3218" y="0"/>
                  </a:lnTo>
                  <a:lnTo>
                    <a:pt x="3201" y="0"/>
                  </a:ln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45000" rIns="90000" bIns="450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grpSp>
      <p:grpSp>
        <p:nvGrpSpPr>
          <p:cNvPr id="523" name="Google Shape;523;p40"/>
          <p:cNvGrpSpPr/>
          <p:nvPr/>
        </p:nvGrpSpPr>
        <p:grpSpPr>
          <a:xfrm flipH="1">
            <a:off x="7608950" y="-97117"/>
            <a:ext cx="1282610" cy="489908"/>
            <a:chOff x="2698560" y="4630320"/>
            <a:chExt cx="1732320" cy="661680"/>
          </a:xfrm>
        </p:grpSpPr>
        <p:sp>
          <p:nvSpPr>
            <p:cNvPr id="524" name="Google Shape;524;p40"/>
            <p:cNvSpPr/>
            <p:nvPr/>
          </p:nvSpPr>
          <p:spPr>
            <a:xfrm>
              <a:off x="2698560" y="4630320"/>
              <a:ext cx="66960" cy="67680"/>
            </a:xfrm>
            <a:custGeom>
              <a:avLst/>
              <a:gdLst/>
              <a:ahLst/>
              <a:cxnLst/>
              <a:rect l="l" t="t" r="r" b="b"/>
              <a:pathLst>
                <a:path w="186" h="188" extrusionOk="0">
                  <a:moveTo>
                    <a:pt x="186" y="94"/>
                  </a:moveTo>
                  <a:cubicBezTo>
                    <a:pt x="186" y="146"/>
                    <a:pt x="144" y="188"/>
                    <a:pt x="93" y="188"/>
                  </a:cubicBezTo>
                  <a:cubicBezTo>
                    <a:pt x="42" y="188"/>
                    <a:pt x="0" y="146"/>
                    <a:pt x="0" y="94"/>
                  </a:cubicBezTo>
                  <a:cubicBezTo>
                    <a:pt x="0" y="42"/>
                    <a:pt x="42" y="0"/>
                    <a:pt x="93" y="0"/>
                  </a:cubicBezTo>
                  <a:cubicBezTo>
                    <a:pt x="144" y="0"/>
                    <a:pt x="186" y="42"/>
                    <a:pt x="186"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525" name="Google Shape;525;p40"/>
            <p:cNvSpPr/>
            <p:nvPr/>
          </p:nvSpPr>
          <p:spPr>
            <a:xfrm>
              <a:off x="2698560" y="4927320"/>
              <a:ext cx="66960" cy="67680"/>
            </a:xfrm>
            <a:custGeom>
              <a:avLst/>
              <a:gdLst/>
              <a:ahLst/>
              <a:cxnLst/>
              <a:rect l="l" t="t" r="r" b="b"/>
              <a:pathLst>
                <a:path w="186" h="188" extrusionOk="0">
                  <a:moveTo>
                    <a:pt x="186" y="94"/>
                  </a:moveTo>
                  <a:cubicBezTo>
                    <a:pt x="186" y="146"/>
                    <a:pt x="144" y="188"/>
                    <a:pt x="93" y="188"/>
                  </a:cubicBezTo>
                  <a:cubicBezTo>
                    <a:pt x="42" y="188"/>
                    <a:pt x="0" y="146"/>
                    <a:pt x="0" y="94"/>
                  </a:cubicBezTo>
                  <a:cubicBezTo>
                    <a:pt x="0" y="42"/>
                    <a:pt x="42" y="0"/>
                    <a:pt x="93" y="0"/>
                  </a:cubicBezTo>
                  <a:cubicBezTo>
                    <a:pt x="144" y="0"/>
                    <a:pt x="186" y="42"/>
                    <a:pt x="186"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526" name="Google Shape;526;p40"/>
            <p:cNvSpPr/>
            <p:nvPr/>
          </p:nvSpPr>
          <p:spPr>
            <a:xfrm>
              <a:off x="2698560" y="5224680"/>
              <a:ext cx="66960" cy="67320"/>
            </a:xfrm>
            <a:custGeom>
              <a:avLst/>
              <a:gdLst/>
              <a:ahLst/>
              <a:cxnLst/>
              <a:rect l="l" t="t" r="r" b="b"/>
              <a:pathLst>
                <a:path w="186" h="187" extrusionOk="0">
                  <a:moveTo>
                    <a:pt x="186" y="93"/>
                  </a:moveTo>
                  <a:cubicBezTo>
                    <a:pt x="186" y="145"/>
                    <a:pt x="144" y="187"/>
                    <a:pt x="93" y="187"/>
                  </a:cubicBezTo>
                  <a:cubicBezTo>
                    <a:pt x="42" y="187"/>
                    <a:pt x="0" y="145"/>
                    <a:pt x="0" y="93"/>
                  </a:cubicBezTo>
                  <a:cubicBezTo>
                    <a:pt x="0" y="42"/>
                    <a:pt x="42" y="0"/>
                    <a:pt x="93" y="0"/>
                  </a:cubicBezTo>
                  <a:cubicBezTo>
                    <a:pt x="144" y="0"/>
                    <a:pt x="186" y="42"/>
                    <a:pt x="186" y="93"/>
                  </a:cubicBezTo>
                  <a:close/>
                </a:path>
              </a:pathLst>
            </a:custGeom>
            <a:solidFill>
              <a:schemeClr val="dk1"/>
            </a:solidFill>
            <a:ln>
              <a:noFill/>
            </a:ln>
          </p:spPr>
          <p:txBody>
            <a:bodyPr spcFirstLastPara="1" wrap="square" lIns="90000" tIns="22300" rIns="90000" bIns="223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527" name="Google Shape;527;p40"/>
            <p:cNvSpPr/>
            <p:nvPr/>
          </p:nvSpPr>
          <p:spPr>
            <a:xfrm>
              <a:off x="3114360" y="4630320"/>
              <a:ext cx="67680" cy="67680"/>
            </a:xfrm>
            <a:custGeom>
              <a:avLst/>
              <a:gdLst/>
              <a:ahLst/>
              <a:cxnLst/>
              <a:rect l="l" t="t" r="r" b="b"/>
              <a:pathLst>
                <a:path w="188" h="188" extrusionOk="0">
                  <a:moveTo>
                    <a:pt x="188" y="94"/>
                  </a:moveTo>
                  <a:cubicBezTo>
                    <a:pt x="188" y="146"/>
                    <a:pt x="146" y="188"/>
                    <a:pt x="94" y="188"/>
                  </a:cubicBezTo>
                  <a:cubicBezTo>
                    <a:pt x="42" y="188"/>
                    <a:pt x="0" y="146"/>
                    <a:pt x="0" y="94"/>
                  </a:cubicBezTo>
                  <a:cubicBezTo>
                    <a:pt x="0" y="42"/>
                    <a:pt x="42" y="0"/>
                    <a:pt x="94" y="0"/>
                  </a:cubicBezTo>
                  <a:cubicBezTo>
                    <a:pt x="146" y="0"/>
                    <a:pt x="188" y="42"/>
                    <a:pt x="188"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528" name="Google Shape;528;p40"/>
            <p:cNvSpPr/>
            <p:nvPr/>
          </p:nvSpPr>
          <p:spPr>
            <a:xfrm>
              <a:off x="3114360" y="4927320"/>
              <a:ext cx="67680" cy="67680"/>
            </a:xfrm>
            <a:custGeom>
              <a:avLst/>
              <a:gdLst/>
              <a:ahLst/>
              <a:cxnLst/>
              <a:rect l="l" t="t" r="r" b="b"/>
              <a:pathLst>
                <a:path w="188" h="188" extrusionOk="0">
                  <a:moveTo>
                    <a:pt x="188" y="94"/>
                  </a:moveTo>
                  <a:cubicBezTo>
                    <a:pt x="188" y="146"/>
                    <a:pt x="146" y="188"/>
                    <a:pt x="94" y="188"/>
                  </a:cubicBezTo>
                  <a:cubicBezTo>
                    <a:pt x="42" y="188"/>
                    <a:pt x="0" y="146"/>
                    <a:pt x="0" y="94"/>
                  </a:cubicBezTo>
                  <a:cubicBezTo>
                    <a:pt x="0" y="42"/>
                    <a:pt x="42" y="0"/>
                    <a:pt x="94" y="0"/>
                  </a:cubicBezTo>
                  <a:cubicBezTo>
                    <a:pt x="146" y="0"/>
                    <a:pt x="188" y="42"/>
                    <a:pt x="188"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529" name="Google Shape;529;p40"/>
            <p:cNvSpPr/>
            <p:nvPr/>
          </p:nvSpPr>
          <p:spPr>
            <a:xfrm>
              <a:off x="3114360" y="5224680"/>
              <a:ext cx="67680" cy="67320"/>
            </a:xfrm>
            <a:custGeom>
              <a:avLst/>
              <a:gdLst/>
              <a:ahLst/>
              <a:cxnLst/>
              <a:rect l="l" t="t" r="r" b="b"/>
              <a:pathLst>
                <a:path w="188" h="187" extrusionOk="0">
                  <a:moveTo>
                    <a:pt x="188" y="93"/>
                  </a:moveTo>
                  <a:cubicBezTo>
                    <a:pt x="188" y="145"/>
                    <a:pt x="146" y="187"/>
                    <a:pt x="94" y="187"/>
                  </a:cubicBezTo>
                  <a:cubicBezTo>
                    <a:pt x="42" y="187"/>
                    <a:pt x="0" y="145"/>
                    <a:pt x="0" y="93"/>
                  </a:cubicBezTo>
                  <a:cubicBezTo>
                    <a:pt x="0" y="42"/>
                    <a:pt x="42" y="0"/>
                    <a:pt x="94" y="0"/>
                  </a:cubicBezTo>
                  <a:cubicBezTo>
                    <a:pt x="146" y="0"/>
                    <a:pt x="188" y="42"/>
                    <a:pt x="188" y="93"/>
                  </a:cubicBezTo>
                  <a:close/>
                </a:path>
              </a:pathLst>
            </a:custGeom>
            <a:solidFill>
              <a:schemeClr val="dk1"/>
            </a:solidFill>
            <a:ln>
              <a:noFill/>
            </a:ln>
          </p:spPr>
          <p:txBody>
            <a:bodyPr spcFirstLastPara="1" wrap="square" lIns="90000" tIns="22300" rIns="90000" bIns="223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530" name="Google Shape;530;p40"/>
            <p:cNvSpPr/>
            <p:nvPr/>
          </p:nvSpPr>
          <p:spPr>
            <a:xfrm>
              <a:off x="3530880" y="4630320"/>
              <a:ext cx="67320" cy="67680"/>
            </a:xfrm>
            <a:custGeom>
              <a:avLst/>
              <a:gdLst/>
              <a:ahLst/>
              <a:cxnLst/>
              <a:rect l="l" t="t" r="r" b="b"/>
              <a:pathLst>
                <a:path w="187" h="188" extrusionOk="0">
                  <a:moveTo>
                    <a:pt x="187" y="94"/>
                  </a:moveTo>
                  <a:cubicBezTo>
                    <a:pt x="187" y="146"/>
                    <a:pt x="145" y="188"/>
                    <a:pt x="93" y="188"/>
                  </a:cubicBezTo>
                  <a:cubicBezTo>
                    <a:pt x="42" y="188"/>
                    <a:pt x="0" y="146"/>
                    <a:pt x="0" y="94"/>
                  </a:cubicBezTo>
                  <a:cubicBezTo>
                    <a:pt x="0" y="42"/>
                    <a:pt x="42" y="0"/>
                    <a:pt x="93" y="0"/>
                  </a:cubicBezTo>
                  <a:cubicBezTo>
                    <a:pt x="145" y="0"/>
                    <a:pt x="187" y="42"/>
                    <a:pt x="187"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531" name="Google Shape;531;p40"/>
            <p:cNvSpPr/>
            <p:nvPr/>
          </p:nvSpPr>
          <p:spPr>
            <a:xfrm>
              <a:off x="3530880" y="4927320"/>
              <a:ext cx="67320" cy="67680"/>
            </a:xfrm>
            <a:custGeom>
              <a:avLst/>
              <a:gdLst/>
              <a:ahLst/>
              <a:cxnLst/>
              <a:rect l="l" t="t" r="r" b="b"/>
              <a:pathLst>
                <a:path w="187" h="188" extrusionOk="0">
                  <a:moveTo>
                    <a:pt x="187" y="94"/>
                  </a:moveTo>
                  <a:cubicBezTo>
                    <a:pt x="187" y="146"/>
                    <a:pt x="145" y="188"/>
                    <a:pt x="93" y="188"/>
                  </a:cubicBezTo>
                  <a:cubicBezTo>
                    <a:pt x="42" y="188"/>
                    <a:pt x="0" y="146"/>
                    <a:pt x="0" y="94"/>
                  </a:cubicBezTo>
                  <a:cubicBezTo>
                    <a:pt x="0" y="42"/>
                    <a:pt x="42" y="0"/>
                    <a:pt x="93" y="0"/>
                  </a:cubicBezTo>
                  <a:cubicBezTo>
                    <a:pt x="145" y="0"/>
                    <a:pt x="187" y="42"/>
                    <a:pt x="187"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532" name="Google Shape;532;p40"/>
            <p:cNvSpPr/>
            <p:nvPr/>
          </p:nvSpPr>
          <p:spPr>
            <a:xfrm>
              <a:off x="3530880" y="5224680"/>
              <a:ext cx="67320" cy="67320"/>
            </a:xfrm>
            <a:custGeom>
              <a:avLst/>
              <a:gdLst/>
              <a:ahLst/>
              <a:cxnLst/>
              <a:rect l="l" t="t" r="r" b="b"/>
              <a:pathLst>
                <a:path w="187" h="187" extrusionOk="0">
                  <a:moveTo>
                    <a:pt x="187" y="93"/>
                  </a:moveTo>
                  <a:cubicBezTo>
                    <a:pt x="187" y="145"/>
                    <a:pt x="145" y="187"/>
                    <a:pt x="93" y="187"/>
                  </a:cubicBezTo>
                  <a:cubicBezTo>
                    <a:pt x="42" y="187"/>
                    <a:pt x="0" y="145"/>
                    <a:pt x="0" y="93"/>
                  </a:cubicBezTo>
                  <a:cubicBezTo>
                    <a:pt x="0" y="42"/>
                    <a:pt x="42" y="0"/>
                    <a:pt x="93" y="0"/>
                  </a:cubicBezTo>
                  <a:cubicBezTo>
                    <a:pt x="145" y="0"/>
                    <a:pt x="187" y="42"/>
                    <a:pt x="187" y="93"/>
                  </a:cubicBezTo>
                  <a:close/>
                </a:path>
              </a:pathLst>
            </a:custGeom>
            <a:solidFill>
              <a:schemeClr val="dk1"/>
            </a:solidFill>
            <a:ln>
              <a:noFill/>
            </a:ln>
          </p:spPr>
          <p:txBody>
            <a:bodyPr spcFirstLastPara="1" wrap="square" lIns="90000" tIns="22300" rIns="90000" bIns="223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533" name="Google Shape;533;p40"/>
            <p:cNvSpPr/>
            <p:nvPr/>
          </p:nvSpPr>
          <p:spPr>
            <a:xfrm>
              <a:off x="3947040" y="4630320"/>
              <a:ext cx="67680" cy="67680"/>
            </a:xfrm>
            <a:custGeom>
              <a:avLst/>
              <a:gdLst/>
              <a:ahLst/>
              <a:cxnLst/>
              <a:rect l="l" t="t" r="r" b="b"/>
              <a:pathLst>
                <a:path w="188" h="188" extrusionOk="0">
                  <a:moveTo>
                    <a:pt x="188" y="94"/>
                  </a:moveTo>
                  <a:cubicBezTo>
                    <a:pt x="188" y="146"/>
                    <a:pt x="146" y="188"/>
                    <a:pt x="94" y="188"/>
                  </a:cubicBezTo>
                  <a:cubicBezTo>
                    <a:pt x="42" y="188"/>
                    <a:pt x="0" y="146"/>
                    <a:pt x="0" y="94"/>
                  </a:cubicBezTo>
                  <a:cubicBezTo>
                    <a:pt x="0" y="42"/>
                    <a:pt x="42" y="0"/>
                    <a:pt x="94" y="0"/>
                  </a:cubicBezTo>
                  <a:cubicBezTo>
                    <a:pt x="146" y="0"/>
                    <a:pt x="188" y="42"/>
                    <a:pt x="188"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534" name="Google Shape;534;p40"/>
            <p:cNvSpPr/>
            <p:nvPr/>
          </p:nvSpPr>
          <p:spPr>
            <a:xfrm>
              <a:off x="3947040" y="4927320"/>
              <a:ext cx="67680" cy="67680"/>
            </a:xfrm>
            <a:custGeom>
              <a:avLst/>
              <a:gdLst/>
              <a:ahLst/>
              <a:cxnLst/>
              <a:rect l="l" t="t" r="r" b="b"/>
              <a:pathLst>
                <a:path w="188" h="188" extrusionOk="0">
                  <a:moveTo>
                    <a:pt x="188" y="94"/>
                  </a:moveTo>
                  <a:cubicBezTo>
                    <a:pt x="188" y="146"/>
                    <a:pt x="146" y="188"/>
                    <a:pt x="94" y="188"/>
                  </a:cubicBezTo>
                  <a:cubicBezTo>
                    <a:pt x="42" y="188"/>
                    <a:pt x="0" y="146"/>
                    <a:pt x="0" y="94"/>
                  </a:cubicBezTo>
                  <a:cubicBezTo>
                    <a:pt x="0" y="42"/>
                    <a:pt x="42" y="0"/>
                    <a:pt x="94" y="0"/>
                  </a:cubicBezTo>
                  <a:cubicBezTo>
                    <a:pt x="146" y="0"/>
                    <a:pt x="188" y="42"/>
                    <a:pt x="188"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535" name="Google Shape;535;p40"/>
            <p:cNvSpPr/>
            <p:nvPr/>
          </p:nvSpPr>
          <p:spPr>
            <a:xfrm>
              <a:off x="3947040" y="5224680"/>
              <a:ext cx="67680" cy="67320"/>
            </a:xfrm>
            <a:custGeom>
              <a:avLst/>
              <a:gdLst/>
              <a:ahLst/>
              <a:cxnLst/>
              <a:rect l="l" t="t" r="r" b="b"/>
              <a:pathLst>
                <a:path w="188" h="187" extrusionOk="0">
                  <a:moveTo>
                    <a:pt x="188" y="93"/>
                  </a:moveTo>
                  <a:cubicBezTo>
                    <a:pt x="188" y="145"/>
                    <a:pt x="146" y="187"/>
                    <a:pt x="94" y="187"/>
                  </a:cubicBezTo>
                  <a:cubicBezTo>
                    <a:pt x="42" y="187"/>
                    <a:pt x="0" y="145"/>
                    <a:pt x="0" y="93"/>
                  </a:cubicBezTo>
                  <a:cubicBezTo>
                    <a:pt x="0" y="42"/>
                    <a:pt x="42" y="0"/>
                    <a:pt x="94" y="0"/>
                  </a:cubicBezTo>
                  <a:cubicBezTo>
                    <a:pt x="146" y="0"/>
                    <a:pt x="188" y="42"/>
                    <a:pt x="188" y="93"/>
                  </a:cubicBezTo>
                  <a:close/>
                </a:path>
              </a:pathLst>
            </a:custGeom>
            <a:solidFill>
              <a:schemeClr val="dk1"/>
            </a:solidFill>
            <a:ln>
              <a:noFill/>
            </a:ln>
          </p:spPr>
          <p:txBody>
            <a:bodyPr spcFirstLastPara="1" wrap="square" lIns="90000" tIns="22300" rIns="90000" bIns="223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536" name="Google Shape;536;p40"/>
            <p:cNvSpPr/>
            <p:nvPr/>
          </p:nvSpPr>
          <p:spPr>
            <a:xfrm>
              <a:off x="4363560" y="4630320"/>
              <a:ext cx="67320" cy="67680"/>
            </a:xfrm>
            <a:custGeom>
              <a:avLst/>
              <a:gdLst/>
              <a:ahLst/>
              <a:cxnLst/>
              <a:rect l="l" t="t" r="r" b="b"/>
              <a:pathLst>
                <a:path w="187" h="188" extrusionOk="0">
                  <a:moveTo>
                    <a:pt x="187" y="94"/>
                  </a:moveTo>
                  <a:cubicBezTo>
                    <a:pt x="187" y="146"/>
                    <a:pt x="145" y="188"/>
                    <a:pt x="94" y="188"/>
                  </a:cubicBezTo>
                  <a:cubicBezTo>
                    <a:pt x="42" y="188"/>
                    <a:pt x="0" y="146"/>
                    <a:pt x="0" y="94"/>
                  </a:cubicBezTo>
                  <a:cubicBezTo>
                    <a:pt x="0" y="42"/>
                    <a:pt x="42" y="0"/>
                    <a:pt x="94" y="0"/>
                  </a:cubicBezTo>
                  <a:cubicBezTo>
                    <a:pt x="145" y="0"/>
                    <a:pt x="187" y="42"/>
                    <a:pt x="187"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537" name="Google Shape;537;p40"/>
            <p:cNvSpPr/>
            <p:nvPr/>
          </p:nvSpPr>
          <p:spPr>
            <a:xfrm>
              <a:off x="4363560" y="4927320"/>
              <a:ext cx="67320" cy="67680"/>
            </a:xfrm>
            <a:custGeom>
              <a:avLst/>
              <a:gdLst/>
              <a:ahLst/>
              <a:cxnLst/>
              <a:rect l="l" t="t" r="r" b="b"/>
              <a:pathLst>
                <a:path w="187" h="188" extrusionOk="0">
                  <a:moveTo>
                    <a:pt x="187" y="94"/>
                  </a:moveTo>
                  <a:cubicBezTo>
                    <a:pt x="187" y="146"/>
                    <a:pt x="145" y="188"/>
                    <a:pt x="94" y="188"/>
                  </a:cubicBezTo>
                  <a:cubicBezTo>
                    <a:pt x="42" y="188"/>
                    <a:pt x="0" y="146"/>
                    <a:pt x="0" y="94"/>
                  </a:cubicBezTo>
                  <a:cubicBezTo>
                    <a:pt x="0" y="42"/>
                    <a:pt x="42" y="0"/>
                    <a:pt x="94" y="0"/>
                  </a:cubicBezTo>
                  <a:cubicBezTo>
                    <a:pt x="145" y="0"/>
                    <a:pt x="187" y="42"/>
                    <a:pt x="187"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538" name="Google Shape;538;p40"/>
            <p:cNvSpPr/>
            <p:nvPr/>
          </p:nvSpPr>
          <p:spPr>
            <a:xfrm>
              <a:off x="4363560" y="5224680"/>
              <a:ext cx="67320" cy="67320"/>
            </a:xfrm>
            <a:custGeom>
              <a:avLst/>
              <a:gdLst/>
              <a:ahLst/>
              <a:cxnLst/>
              <a:rect l="l" t="t" r="r" b="b"/>
              <a:pathLst>
                <a:path w="187" h="187" extrusionOk="0">
                  <a:moveTo>
                    <a:pt x="187" y="93"/>
                  </a:moveTo>
                  <a:cubicBezTo>
                    <a:pt x="187" y="145"/>
                    <a:pt x="145" y="187"/>
                    <a:pt x="94" y="187"/>
                  </a:cubicBezTo>
                  <a:cubicBezTo>
                    <a:pt x="42" y="187"/>
                    <a:pt x="0" y="145"/>
                    <a:pt x="0" y="93"/>
                  </a:cubicBezTo>
                  <a:cubicBezTo>
                    <a:pt x="0" y="42"/>
                    <a:pt x="42" y="0"/>
                    <a:pt x="94" y="0"/>
                  </a:cubicBezTo>
                  <a:cubicBezTo>
                    <a:pt x="145" y="0"/>
                    <a:pt x="187" y="42"/>
                    <a:pt x="187" y="93"/>
                  </a:cubicBezTo>
                  <a:close/>
                </a:path>
              </a:pathLst>
            </a:custGeom>
            <a:solidFill>
              <a:schemeClr val="dk1"/>
            </a:solidFill>
            <a:ln>
              <a:noFill/>
            </a:ln>
          </p:spPr>
          <p:txBody>
            <a:bodyPr spcFirstLastPara="1" wrap="square" lIns="90000" tIns="22300" rIns="90000" bIns="223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grpSp>
      <p:grpSp>
        <p:nvGrpSpPr>
          <p:cNvPr id="539" name="Google Shape;539;p40"/>
          <p:cNvGrpSpPr/>
          <p:nvPr/>
        </p:nvGrpSpPr>
        <p:grpSpPr>
          <a:xfrm>
            <a:off x="-800507" y="-1191572"/>
            <a:ext cx="2582899" cy="2527087"/>
            <a:chOff x="-800507" y="-1191572"/>
            <a:chExt cx="2582899" cy="2527087"/>
          </a:xfrm>
        </p:grpSpPr>
        <p:pic>
          <p:nvPicPr>
            <p:cNvPr id="540" name="Google Shape;540;p40"/>
            <p:cNvPicPr preferRelativeResize="0"/>
            <p:nvPr/>
          </p:nvPicPr>
          <p:blipFill rotWithShape="1">
            <a:blip r:embed="rId2">
              <a:alphaModFix/>
            </a:blip>
            <a:srcRect/>
            <a:stretch/>
          </p:blipFill>
          <p:spPr>
            <a:xfrm rot="9420633" flipH="1">
              <a:off x="-614397" y="-116591"/>
              <a:ext cx="1374721" cy="1232597"/>
            </a:xfrm>
            <a:prstGeom prst="rect">
              <a:avLst/>
            </a:prstGeom>
            <a:noFill/>
            <a:ln>
              <a:noFill/>
            </a:ln>
          </p:spPr>
        </p:pic>
        <p:sp>
          <p:nvSpPr>
            <p:cNvPr id="541" name="Google Shape;541;p40"/>
            <p:cNvSpPr/>
            <p:nvPr/>
          </p:nvSpPr>
          <p:spPr>
            <a:xfrm rot="-5400000" flipH="1">
              <a:off x="-32448" y="-1355816"/>
              <a:ext cx="1650596" cy="1979083"/>
            </a:xfrm>
            <a:custGeom>
              <a:avLst/>
              <a:gdLst/>
              <a:ahLst/>
              <a:cxnLst/>
              <a:rect l="l" t="t" r="r" b="b"/>
              <a:pathLst>
                <a:path w="7080" h="8489" extrusionOk="0">
                  <a:moveTo>
                    <a:pt x="5669" y="26"/>
                  </a:moveTo>
                  <a:lnTo>
                    <a:pt x="7053" y="26"/>
                  </a:lnTo>
                  <a:lnTo>
                    <a:pt x="7053" y="1410"/>
                  </a:lnTo>
                  <a:lnTo>
                    <a:pt x="5669" y="1410"/>
                  </a:lnTo>
                  <a:lnTo>
                    <a:pt x="5669" y="26"/>
                  </a:lnTo>
                  <a:moveTo>
                    <a:pt x="7053" y="2821"/>
                  </a:moveTo>
                  <a:lnTo>
                    <a:pt x="5669" y="2821"/>
                  </a:lnTo>
                  <a:lnTo>
                    <a:pt x="5669" y="1437"/>
                  </a:lnTo>
                  <a:lnTo>
                    <a:pt x="7053" y="1437"/>
                  </a:lnTo>
                  <a:lnTo>
                    <a:pt x="7053" y="2821"/>
                  </a:lnTo>
                  <a:moveTo>
                    <a:pt x="7053" y="4232"/>
                  </a:moveTo>
                  <a:lnTo>
                    <a:pt x="5669" y="4232"/>
                  </a:lnTo>
                  <a:lnTo>
                    <a:pt x="5669" y="2847"/>
                  </a:lnTo>
                  <a:lnTo>
                    <a:pt x="7053" y="2847"/>
                  </a:lnTo>
                  <a:lnTo>
                    <a:pt x="7053" y="4232"/>
                  </a:lnTo>
                  <a:moveTo>
                    <a:pt x="7053" y="5642"/>
                  </a:moveTo>
                  <a:lnTo>
                    <a:pt x="5669" y="5642"/>
                  </a:lnTo>
                  <a:lnTo>
                    <a:pt x="5669" y="4258"/>
                  </a:lnTo>
                  <a:lnTo>
                    <a:pt x="7053" y="4258"/>
                  </a:lnTo>
                  <a:lnTo>
                    <a:pt x="7053" y="5642"/>
                  </a:lnTo>
                  <a:moveTo>
                    <a:pt x="7053" y="7052"/>
                  </a:moveTo>
                  <a:lnTo>
                    <a:pt x="5669" y="7052"/>
                  </a:lnTo>
                  <a:lnTo>
                    <a:pt x="5669" y="5669"/>
                  </a:lnTo>
                  <a:lnTo>
                    <a:pt x="7053" y="5669"/>
                  </a:lnTo>
                  <a:lnTo>
                    <a:pt x="7053" y="7052"/>
                  </a:lnTo>
                  <a:moveTo>
                    <a:pt x="7053" y="8463"/>
                  </a:moveTo>
                  <a:lnTo>
                    <a:pt x="5669" y="8463"/>
                  </a:lnTo>
                  <a:lnTo>
                    <a:pt x="5669" y="7079"/>
                  </a:lnTo>
                  <a:lnTo>
                    <a:pt x="7053" y="7079"/>
                  </a:lnTo>
                  <a:lnTo>
                    <a:pt x="7053" y="8463"/>
                  </a:lnTo>
                  <a:moveTo>
                    <a:pt x="5642" y="8463"/>
                  </a:moveTo>
                  <a:lnTo>
                    <a:pt x="4258" y="8463"/>
                  </a:lnTo>
                  <a:lnTo>
                    <a:pt x="4258" y="7079"/>
                  </a:lnTo>
                  <a:lnTo>
                    <a:pt x="5642" y="7079"/>
                  </a:lnTo>
                  <a:lnTo>
                    <a:pt x="5642" y="8463"/>
                  </a:lnTo>
                  <a:moveTo>
                    <a:pt x="4232" y="8463"/>
                  </a:moveTo>
                  <a:lnTo>
                    <a:pt x="2848" y="8463"/>
                  </a:lnTo>
                  <a:lnTo>
                    <a:pt x="2848" y="7079"/>
                  </a:lnTo>
                  <a:lnTo>
                    <a:pt x="4232" y="7079"/>
                  </a:lnTo>
                  <a:lnTo>
                    <a:pt x="4232" y="8463"/>
                  </a:lnTo>
                  <a:moveTo>
                    <a:pt x="2822" y="8463"/>
                  </a:moveTo>
                  <a:lnTo>
                    <a:pt x="1438" y="8463"/>
                  </a:lnTo>
                  <a:lnTo>
                    <a:pt x="1438" y="7079"/>
                  </a:lnTo>
                  <a:lnTo>
                    <a:pt x="2822" y="7079"/>
                  </a:lnTo>
                  <a:lnTo>
                    <a:pt x="2822" y="8463"/>
                  </a:lnTo>
                  <a:moveTo>
                    <a:pt x="1411" y="8463"/>
                  </a:moveTo>
                  <a:lnTo>
                    <a:pt x="27" y="8463"/>
                  </a:lnTo>
                  <a:lnTo>
                    <a:pt x="27" y="7079"/>
                  </a:lnTo>
                  <a:lnTo>
                    <a:pt x="1411" y="7079"/>
                  </a:lnTo>
                  <a:lnTo>
                    <a:pt x="1411" y="8463"/>
                  </a:lnTo>
                  <a:moveTo>
                    <a:pt x="27" y="5669"/>
                  </a:moveTo>
                  <a:lnTo>
                    <a:pt x="1411" y="5669"/>
                  </a:lnTo>
                  <a:lnTo>
                    <a:pt x="1411" y="7052"/>
                  </a:lnTo>
                  <a:lnTo>
                    <a:pt x="27" y="7052"/>
                  </a:lnTo>
                  <a:lnTo>
                    <a:pt x="27" y="5669"/>
                  </a:lnTo>
                  <a:moveTo>
                    <a:pt x="27" y="4258"/>
                  </a:moveTo>
                  <a:lnTo>
                    <a:pt x="1411" y="4258"/>
                  </a:lnTo>
                  <a:lnTo>
                    <a:pt x="1411" y="5642"/>
                  </a:lnTo>
                  <a:lnTo>
                    <a:pt x="27" y="5642"/>
                  </a:lnTo>
                  <a:lnTo>
                    <a:pt x="27" y="4258"/>
                  </a:lnTo>
                  <a:moveTo>
                    <a:pt x="27" y="2847"/>
                  </a:moveTo>
                  <a:lnTo>
                    <a:pt x="1411" y="2847"/>
                  </a:lnTo>
                  <a:lnTo>
                    <a:pt x="1411" y="4232"/>
                  </a:lnTo>
                  <a:lnTo>
                    <a:pt x="27" y="4232"/>
                  </a:lnTo>
                  <a:lnTo>
                    <a:pt x="27" y="2847"/>
                  </a:lnTo>
                  <a:moveTo>
                    <a:pt x="27" y="1437"/>
                  </a:moveTo>
                  <a:lnTo>
                    <a:pt x="1411" y="1437"/>
                  </a:lnTo>
                  <a:lnTo>
                    <a:pt x="1411" y="2821"/>
                  </a:lnTo>
                  <a:lnTo>
                    <a:pt x="27" y="2821"/>
                  </a:lnTo>
                  <a:lnTo>
                    <a:pt x="27" y="1437"/>
                  </a:lnTo>
                  <a:moveTo>
                    <a:pt x="27" y="26"/>
                  </a:moveTo>
                  <a:lnTo>
                    <a:pt x="1411" y="26"/>
                  </a:lnTo>
                  <a:lnTo>
                    <a:pt x="1411" y="1410"/>
                  </a:lnTo>
                  <a:lnTo>
                    <a:pt x="27" y="1410"/>
                  </a:lnTo>
                  <a:lnTo>
                    <a:pt x="27" y="26"/>
                  </a:lnTo>
                  <a:moveTo>
                    <a:pt x="1438" y="26"/>
                  </a:moveTo>
                  <a:lnTo>
                    <a:pt x="2822" y="26"/>
                  </a:lnTo>
                  <a:lnTo>
                    <a:pt x="2822" y="1410"/>
                  </a:lnTo>
                  <a:lnTo>
                    <a:pt x="1438" y="1410"/>
                  </a:lnTo>
                  <a:lnTo>
                    <a:pt x="1438" y="26"/>
                  </a:lnTo>
                  <a:moveTo>
                    <a:pt x="2848" y="26"/>
                  </a:moveTo>
                  <a:lnTo>
                    <a:pt x="4232" y="26"/>
                  </a:lnTo>
                  <a:lnTo>
                    <a:pt x="4232" y="1410"/>
                  </a:lnTo>
                  <a:lnTo>
                    <a:pt x="2848" y="1410"/>
                  </a:lnTo>
                  <a:lnTo>
                    <a:pt x="2848" y="26"/>
                  </a:lnTo>
                  <a:moveTo>
                    <a:pt x="2848" y="5669"/>
                  </a:moveTo>
                  <a:lnTo>
                    <a:pt x="4232" y="5669"/>
                  </a:lnTo>
                  <a:lnTo>
                    <a:pt x="4232" y="7052"/>
                  </a:lnTo>
                  <a:lnTo>
                    <a:pt x="2848" y="7052"/>
                  </a:lnTo>
                  <a:lnTo>
                    <a:pt x="2848" y="5669"/>
                  </a:lnTo>
                  <a:moveTo>
                    <a:pt x="4232" y="5642"/>
                  </a:moveTo>
                  <a:lnTo>
                    <a:pt x="2848" y="5642"/>
                  </a:lnTo>
                  <a:lnTo>
                    <a:pt x="2848" y="4258"/>
                  </a:lnTo>
                  <a:lnTo>
                    <a:pt x="4232" y="4258"/>
                  </a:lnTo>
                  <a:lnTo>
                    <a:pt x="4232" y="5642"/>
                  </a:lnTo>
                  <a:moveTo>
                    <a:pt x="4232" y="4232"/>
                  </a:moveTo>
                  <a:lnTo>
                    <a:pt x="2848" y="4232"/>
                  </a:lnTo>
                  <a:lnTo>
                    <a:pt x="2848" y="2847"/>
                  </a:lnTo>
                  <a:lnTo>
                    <a:pt x="4232" y="2847"/>
                  </a:lnTo>
                  <a:lnTo>
                    <a:pt x="4232" y="4232"/>
                  </a:lnTo>
                  <a:moveTo>
                    <a:pt x="4232" y="2821"/>
                  </a:moveTo>
                  <a:lnTo>
                    <a:pt x="2848" y="2821"/>
                  </a:lnTo>
                  <a:lnTo>
                    <a:pt x="2848" y="1437"/>
                  </a:lnTo>
                  <a:lnTo>
                    <a:pt x="4232" y="1437"/>
                  </a:lnTo>
                  <a:lnTo>
                    <a:pt x="4232" y="2821"/>
                  </a:lnTo>
                  <a:moveTo>
                    <a:pt x="1438" y="1437"/>
                  </a:moveTo>
                  <a:lnTo>
                    <a:pt x="2822" y="1437"/>
                  </a:lnTo>
                  <a:lnTo>
                    <a:pt x="2822" y="2821"/>
                  </a:lnTo>
                  <a:lnTo>
                    <a:pt x="1438" y="2821"/>
                  </a:lnTo>
                  <a:lnTo>
                    <a:pt x="1438" y="1437"/>
                  </a:lnTo>
                  <a:moveTo>
                    <a:pt x="1438" y="2847"/>
                  </a:moveTo>
                  <a:lnTo>
                    <a:pt x="2822" y="2847"/>
                  </a:lnTo>
                  <a:lnTo>
                    <a:pt x="2822" y="4232"/>
                  </a:lnTo>
                  <a:lnTo>
                    <a:pt x="1438" y="4232"/>
                  </a:lnTo>
                  <a:lnTo>
                    <a:pt x="1438" y="2847"/>
                  </a:lnTo>
                  <a:moveTo>
                    <a:pt x="1438" y="4258"/>
                  </a:moveTo>
                  <a:lnTo>
                    <a:pt x="2822" y="4258"/>
                  </a:lnTo>
                  <a:lnTo>
                    <a:pt x="2822" y="5642"/>
                  </a:lnTo>
                  <a:lnTo>
                    <a:pt x="1438" y="5642"/>
                  </a:lnTo>
                  <a:lnTo>
                    <a:pt x="1438" y="4258"/>
                  </a:lnTo>
                  <a:moveTo>
                    <a:pt x="1438" y="5669"/>
                  </a:moveTo>
                  <a:lnTo>
                    <a:pt x="2822" y="5669"/>
                  </a:lnTo>
                  <a:lnTo>
                    <a:pt x="2822" y="7052"/>
                  </a:lnTo>
                  <a:lnTo>
                    <a:pt x="1438" y="7052"/>
                  </a:lnTo>
                  <a:lnTo>
                    <a:pt x="1438" y="5669"/>
                  </a:lnTo>
                  <a:moveTo>
                    <a:pt x="5642" y="7052"/>
                  </a:moveTo>
                  <a:lnTo>
                    <a:pt x="4258" y="7052"/>
                  </a:lnTo>
                  <a:lnTo>
                    <a:pt x="4258" y="5669"/>
                  </a:lnTo>
                  <a:lnTo>
                    <a:pt x="5642" y="5669"/>
                  </a:lnTo>
                  <a:lnTo>
                    <a:pt x="5642" y="7052"/>
                  </a:lnTo>
                  <a:moveTo>
                    <a:pt x="5642" y="5642"/>
                  </a:moveTo>
                  <a:lnTo>
                    <a:pt x="4258" y="5642"/>
                  </a:lnTo>
                  <a:lnTo>
                    <a:pt x="4258" y="4258"/>
                  </a:lnTo>
                  <a:lnTo>
                    <a:pt x="5642" y="4258"/>
                  </a:lnTo>
                  <a:lnTo>
                    <a:pt x="5642" y="5642"/>
                  </a:lnTo>
                  <a:moveTo>
                    <a:pt x="5642" y="4232"/>
                  </a:moveTo>
                  <a:lnTo>
                    <a:pt x="4258" y="4232"/>
                  </a:lnTo>
                  <a:lnTo>
                    <a:pt x="4258" y="2847"/>
                  </a:lnTo>
                  <a:lnTo>
                    <a:pt x="5642" y="2847"/>
                  </a:lnTo>
                  <a:lnTo>
                    <a:pt x="5642" y="4232"/>
                  </a:lnTo>
                  <a:moveTo>
                    <a:pt x="5642" y="2821"/>
                  </a:moveTo>
                  <a:lnTo>
                    <a:pt x="4258" y="2821"/>
                  </a:lnTo>
                  <a:lnTo>
                    <a:pt x="4258" y="1437"/>
                  </a:lnTo>
                  <a:lnTo>
                    <a:pt x="5642" y="1437"/>
                  </a:lnTo>
                  <a:lnTo>
                    <a:pt x="5642" y="2821"/>
                  </a:lnTo>
                  <a:moveTo>
                    <a:pt x="4258" y="26"/>
                  </a:moveTo>
                  <a:lnTo>
                    <a:pt x="5642" y="26"/>
                  </a:lnTo>
                  <a:lnTo>
                    <a:pt x="5642" y="1410"/>
                  </a:lnTo>
                  <a:lnTo>
                    <a:pt x="4258" y="1410"/>
                  </a:lnTo>
                  <a:lnTo>
                    <a:pt x="4258" y="26"/>
                  </a:lnTo>
                  <a:moveTo>
                    <a:pt x="5669" y="0"/>
                  </a:moveTo>
                  <a:lnTo>
                    <a:pt x="5642" y="0"/>
                  </a:lnTo>
                  <a:lnTo>
                    <a:pt x="4258" y="0"/>
                  </a:lnTo>
                  <a:lnTo>
                    <a:pt x="4232" y="0"/>
                  </a:lnTo>
                  <a:lnTo>
                    <a:pt x="2848" y="0"/>
                  </a:lnTo>
                  <a:lnTo>
                    <a:pt x="2822" y="0"/>
                  </a:lnTo>
                  <a:lnTo>
                    <a:pt x="1438" y="0"/>
                  </a:lnTo>
                  <a:lnTo>
                    <a:pt x="1411" y="0"/>
                  </a:lnTo>
                  <a:lnTo>
                    <a:pt x="0" y="0"/>
                  </a:lnTo>
                  <a:lnTo>
                    <a:pt x="0" y="1410"/>
                  </a:lnTo>
                  <a:lnTo>
                    <a:pt x="0" y="1437"/>
                  </a:lnTo>
                  <a:lnTo>
                    <a:pt x="0" y="2821"/>
                  </a:lnTo>
                  <a:lnTo>
                    <a:pt x="0" y="2847"/>
                  </a:lnTo>
                  <a:lnTo>
                    <a:pt x="0" y="4232"/>
                  </a:lnTo>
                  <a:lnTo>
                    <a:pt x="0" y="4258"/>
                  </a:lnTo>
                  <a:lnTo>
                    <a:pt x="0" y="5642"/>
                  </a:lnTo>
                  <a:lnTo>
                    <a:pt x="0" y="5669"/>
                  </a:lnTo>
                  <a:lnTo>
                    <a:pt x="0" y="7052"/>
                  </a:lnTo>
                  <a:lnTo>
                    <a:pt x="0" y="7079"/>
                  </a:lnTo>
                  <a:lnTo>
                    <a:pt x="0" y="8489"/>
                  </a:lnTo>
                  <a:lnTo>
                    <a:pt x="1411" y="8489"/>
                  </a:lnTo>
                  <a:lnTo>
                    <a:pt x="1438" y="8489"/>
                  </a:lnTo>
                  <a:lnTo>
                    <a:pt x="2822" y="8489"/>
                  </a:lnTo>
                  <a:lnTo>
                    <a:pt x="2848" y="8489"/>
                  </a:lnTo>
                  <a:lnTo>
                    <a:pt x="4232" y="8489"/>
                  </a:lnTo>
                  <a:lnTo>
                    <a:pt x="4258" y="8489"/>
                  </a:lnTo>
                  <a:lnTo>
                    <a:pt x="5642" y="8489"/>
                  </a:lnTo>
                  <a:lnTo>
                    <a:pt x="5669" y="8489"/>
                  </a:lnTo>
                  <a:lnTo>
                    <a:pt x="7080" y="8489"/>
                  </a:lnTo>
                  <a:lnTo>
                    <a:pt x="7080" y="7079"/>
                  </a:lnTo>
                  <a:lnTo>
                    <a:pt x="7080" y="7052"/>
                  </a:lnTo>
                  <a:lnTo>
                    <a:pt x="7080" y="5669"/>
                  </a:lnTo>
                  <a:lnTo>
                    <a:pt x="7080" y="5642"/>
                  </a:lnTo>
                  <a:lnTo>
                    <a:pt x="7080" y="4258"/>
                  </a:lnTo>
                  <a:lnTo>
                    <a:pt x="7080" y="4232"/>
                  </a:lnTo>
                  <a:lnTo>
                    <a:pt x="7080" y="2847"/>
                  </a:lnTo>
                  <a:lnTo>
                    <a:pt x="7080" y="2821"/>
                  </a:lnTo>
                  <a:lnTo>
                    <a:pt x="7080" y="1437"/>
                  </a:lnTo>
                  <a:lnTo>
                    <a:pt x="7080" y="1410"/>
                  </a:lnTo>
                  <a:lnTo>
                    <a:pt x="7080" y="0"/>
                  </a:lnTo>
                  <a:lnTo>
                    <a:pt x="5669" y="0"/>
                  </a:ln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45000" rIns="90000" bIns="450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gr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matchingName="Title and three columns 1">
  <p:cSld name="BLANK_19">
    <p:bg>
      <p:bgPr>
        <a:solidFill>
          <a:schemeClr val="dk2"/>
        </a:solidFill>
        <a:effectLst/>
      </p:bgPr>
    </p:bg>
    <p:spTree>
      <p:nvGrpSpPr>
        <p:cNvPr id="1" name="Shape 542"/>
        <p:cNvGrpSpPr/>
        <p:nvPr/>
      </p:nvGrpSpPr>
      <p:grpSpPr>
        <a:xfrm>
          <a:off x="0" y="0"/>
          <a:ext cx="0" cy="0"/>
          <a:chOff x="0" y="0"/>
          <a:chExt cx="0" cy="0"/>
        </a:xfrm>
      </p:grpSpPr>
      <p:sp>
        <p:nvSpPr>
          <p:cNvPr id="543" name="Google Shape;543;p41"/>
          <p:cNvSpPr txBox="1">
            <a:spLocks noGrp="1"/>
          </p:cNvSpPr>
          <p:nvPr>
            <p:ph type="title"/>
          </p:nvPr>
        </p:nvSpPr>
        <p:spPr>
          <a:xfrm>
            <a:off x="713100" y="542613"/>
            <a:ext cx="7717800" cy="572700"/>
          </a:xfrm>
          <a:prstGeom prst="rect">
            <a:avLst/>
          </a:prstGeom>
          <a:noFill/>
          <a:ln>
            <a:noFill/>
          </a:ln>
        </p:spPr>
        <p:txBody>
          <a:bodyPr spcFirstLastPara="1" wrap="square" lIns="91425" tIns="91425" rIns="91425" bIns="91425" anchor="t" anchorCtr="0">
            <a:noAutofit/>
          </a:bodyPr>
          <a:lstStyle>
            <a:lvl1pPr lvl="0" algn="l">
              <a:lnSpc>
                <a:spcPct val="100000"/>
              </a:lnSpc>
              <a:spcBef>
                <a:spcPts val="0"/>
              </a:spcBef>
              <a:spcAft>
                <a:spcPts val="0"/>
              </a:spcAft>
              <a:buSzPts val="2800"/>
              <a:buNone/>
              <a:defRPr/>
            </a:lvl1pPr>
            <a:lvl2pPr lvl="1" algn="l">
              <a:lnSpc>
                <a:spcPct val="100000"/>
              </a:lnSpc>
              <a:spcBef>
                <a:spcPts val="0"/>
              </a:spcBef>
              <a:spcAft>
                <a:spcPts val="0"/>
              </a:spcAft>
              <a:buSzPts val="2800"/>
              <a:buNone/>
              <a:defRPr/>
            </a:lvl2pPr>
            <a:lvl3pPr lvl="2" algn="l">
              <a:lnSpc>
                <a:spcPct val="100000"/>
              </a:lnSpc>
              <a:spcBef>
                <a:spcPts val="0"/>
              </a:spcBef>
              <a:spcAft>
                <a:spcPts val="0"/>
              </a:spcAft>
              <a:buSzPts val="2800"/>
              <a:buNone/>
              <a:defRPr/>
            </a:lvl3pPr>
            <a:lvl4pPr lvl="3" algn="l">
              <a:lnSpc>
                <a:spcPct val="100000"/>
              </a:lnSpc>
              <a:spcBef>
                <a:spcPts val="0"/>
              </a:spcBef>
              <a:spcAft>
                <a:spcPts val="0"/>
              </a:spcAft>
              <a:buSzPts val="2800"/>
              <a:buNone/>
              <a:defRPr/>
            </a:lvl4pPr>
            <a:lvl5pPr lvl="4" algn="l">
              <a:lnSpc>
                <a:spcPct val="100000"/>
              </a:lnSpc>
              <a:spcBef>
                <a:spcPts val="0"/>
              </a:spcBef>
              <a:spcAft>
                <a:spcPts val="0"/>
              </a:spcAft>
              <a:buSzPts val="2800"/>
              <a:buNone/>
              <a:defRPr/>
            </a:lvl5pPr>
            <a:lvl6pPr lvl="5" algn="l">
              <a:lnSpc>
                <a:spcPct val="100000"/>
              </a:lnSpc>
              <a:spcBef>
                <a:spcPts val="0"/>
              </a:spcBef>
              <a:spcAft>
                <a:spcPts val="0"/>
              </a:spcAft>
              <a:buSzPts val="2800"/>
              <a:buNone/>
              <a:defRPr/>
            </a:lvl6pPr>
            <a:lvl7pPr lvl="6" algn="l">
              <a:lnSpc>
                <a:spcPct val="100000"/>
              </a:lnSpc>
              <a:spcBef>
                <a:spcPts val="0"/>
              </a:spcBef>
              <a:spcAft>
                <a:spcPts val="0"/>
              </a:spcAft>
              <a:buSzPts val="2800"/>
              <a:buNone/>
              <a:defRPr/>
            </a:lvl7pPr>
            <a:lvl8pPr lvl="7" algn="l">
              <a:lnSpc>
                <a:spcPct val="100000"/>
              </a:lnSpc>
              <a:spcBef>
                <a:spcPts val="0"/>
              </a:spcBef>
              <a:spcAft>
                <a:spcPts val="0"/>
              </a:spcAft>
              <a:buSzPts val="2800"/>
              <a:buNone/>
              <a:defRPr/>
            </a:lvl8pPr>
            <a:lvl9pPr lvl="8" algn="l">
              <a:lnSpc>
                <a:spcPct val="100000"/>
              </a:lnSpc>
              <a:spcBef>
                <a:spcPts val="0"/>
              </a:spcBef>
              <a:spcAft>
                <a:spcPts val="0"/>
              </a:spcAft>
              <a:buSzPts val="2800"/>
              <a:buNone/>
              <a:defRPr/>
            </a:lvl9pPr>
          </a:lstStyle>
          <a:p>
            <a:endParaRPr/>
          </a:p>
        </p:txBody>
      </p:sp>
      <p:sp>
        <p:nvSpPr>
          <p:cNvPr id="544" name="Google Shape;544;p41"/>
          <p:cNvSpPr txBox="1">
            <a:spLocks noGrp="1"/>
          </p:cNvSpPr>
          <p:nvPr>
            <p:ph type="subTitle" idx="1"/>
          </p:nvPr>
        </p:nvSpPr>
        <p:spPr>
          <a:xfrm>
            <a:off x="852555" y="3562150"/>
            <a:ext cx="2232000" cy="392400"/>
          </a:xfrm>
          <a:prstGeom prst="rect">
            <a:avLst/>
          </a:prstGeom>
          <a:noFill/>
          <a:ln>
            <a:noFill/>
          </a:ln>
        </p:spPr>
        <p:txBody>
          <a:bodyPr spcFirstLastPara="1" wrap="square" lIns="91425" tIns="91425" rIns="91425" bIns="91425" anchor="b" anchorCtr="0">
            <a:noAutofit/>
          </a:bodyPr>
          <a:lstStyle>
            <a:lvl1pPr lvl="0" algn="ctr">
              <a:lnSpc>
                <a:spcPct val="100000"/>
              </a:lnSpc>
              <a:spcBef>
                <a:spcPts val="0"/>
              </a:spcBef>
              <a:spcAft>
                <a:spcPts val="0"/>
              </a:spcAft>
              <a:buSzPts val="2000"/>
              <a:buFont typeface="Merriweather"/>
              <a:buNone/>
              <a:defRPr sz="2000" b="1">
                <a:solidFill>
                  <a:schemeClr val="dk1"/>
                </a:solidFill>
                <a:latin typeface="Merriweather"/>
                <a:ea typeface="Merriweather"/>
                <a:cs typeface="Merriweather"/>
                <a:sym typeface="Merriweather"/>
              </a:defRPr>
            </a:lvl1pPr>
            <a:lvl2pPr lvl="1" algn="ctr">
              <a:lnSpc>
                <a:spcPct val="100000"/>
              </a:lnSpc>
              <a:spcBef>
                <a:spcPts val="0"/>
              </a:spcBef>
              <a:spcAft>
                <a:spcPts val="0"/>
              </a:spcAft>
              <a:buSzPts val="2000"/>
              <a:buFont typeface="Merriweather"/>
              <a:buNone/>
              <a:defRPr sz="2000" b="1">
                <a:latin typeface="Merriweather"/>
                <a:ea typeface="Merriweather"/>
                <a:cs typeface="Merriweather"/>
                <a:sym typeface="Merriweather"/>
              </a:defRPr>
            </a:lvl2pPr>
            <a:lvl3pPr lvl="2" algn="ctr">
              <a:lnSpc>
                <a:spcPct val="100000"/>
              </a:lnSpc>
              <a:spcBef>
                <a:spcPts val="0"/>
              </a:spcBef>
              <a:spcAft>
                <a:spcPts val="0"/>
              </a:spcAft>
              <a:buSzPts val="2000"/>
              <a:buFont typeface="Merriweather"/>
              <a:buNone/>
              <a:defRPr sz="2000" b="1">
                <a:latin typeface="Merriweather"/>
                <a:ea typeface="Merriweather"/>
                <a:cs typeface="Merriweather"/>
                <a:sym typeface="Merriweather"/>
              </a:defRPr>
            </a:lvl3pPr>
            <a:lvl4pPr lvl="3" algn="ctr">
              <a:lnSpc>
                <a:spcPct val="100000"/>
              </a:lnSpc>
              <a:spcBef>
                <a:spcPts val="0"/>
              </a:spcBef>
              <a:spcAft>
                <a:spcPts val="0"/>
              </a:spcAft>
              <a:buSzPts val="2000"/>
              <a:buFont typeface="Merriweather"/>
              <a:buNone/>
              <a:defRPr sz="2000" b="1">
                <a:latin typeface="Merriweather"/>
                <a:ea typeface="Merriweather"/>
                <a:cs typeface="Merriweather"/>
                <a:sym typeface="Merriweather"/>
              </a:defRPr>
            </a:lvl4pPr>
            <a:lvl5pPr lvl="4" algn="ctr">
              <a:lnSpc>
                <a:spcPct val="100000"/>
              </a:lnSpc>
              <a:spcBef>
                <a:spcPts val="0"/>
              </a:spcBef>
              <a:spcAft>
                <a:spcPts val="0"/>
              </a:spcAft>
              <a:buSzPts val="2000"/>
              <a:buFont typeface="Merriweather"/>
              <a:buNone/>
              <a:defRPr sz="2000" b="1">
                <a:latin typeface="Merriweather"/>
                <a:ea typeface="Merriweather"/>
                <a:cs typeface="Merriweather"/>
                <a:sym typeface="Merriweather"/>
              </a:defRPr>
            </a:lvl5pPr>
            <a:lvl6pPr lvl="5" algn="ctr">
              <a:lnSpc>
                <a:spcPct val="100000"/>
              </a:lnSpc>
              <a:spcBef>
                <a:spcPts val="0"/>
              </a:spcBef>
              <a:spcAft>
                <a:spcPts val="0"/>
              </a:spcAft>
              <a:buSzPts val="2000"/>
              <a:buFont typeface="Merriweather"/>
              <a:buNone/>
              <a:defRPr sz="2000" b="1">
                <a:latin typeface="Merriweather"/>
                <a:ea typeface="Merriweather"/>
                <a:cs typeface="Merriweather"/>
                <a:sym typeface="Merriweather"/>
              </a:defRPr>
            </a:lvl6pPr>
            <a:lvl7pPr lvl="6" algn="ctr">
              <a:lnSpc>
                <a:spcPct val="100000"/>
              </a:lnSpc>
              <a:spcBef>
                <a:spcPts val="0"/>
              </a:spcBef>
              <a:spcAft>
                <a:spcPts val="0"/>
              </a:spcAft>
              <a:buSzPts val="2000"/>
              <a:buFont typeface="Merriweather"/>
              <a:buNone/>
              <a:defRPr sz="2000" b="1">
                <a:latin typeface="Merriweather"/>
                <a:ea typeface="Merriweather"/>
                <a:cs typeface="Merriweather"/>
                <a:sym typeface="Merriweather"/>
              </a:defRPr>
            </a:lvl7pPr>
            <a:lvl8pPr lvl="7" algn="ctr">
              <a:lnSpc>
                <a:spcPct val="100000"/>
              </a:lnSpc>
              <a:spcBef>
                <a:spcPts val="0"/>
              </a:spcBef>
              <a:spcAft>
                <a:spcPts val="0"/>
              </a:spcAft>
              <a:buSzPts val="2000"/>
              <a:buFont typeface="Merriweather"/>
              <a:buNone/>
              <a:defRPr sz="2000" b="1">
                <a:latin typeface="Merriweather"/>
                <a:ea typeface="Merriweather"/>
                <a:cs typeface="Merriweather"/>
                <a:sym typeface="Merriweather"/>
              </a:defRPr>
            </a:lvl8pPr>
            <a:lvl9pPr lvl="8" algn="ctr">
              <a:lnSpc>
                <a:spcPct val="100000"/>
              </a:lnSpc>
              <a:spcBef>
                <a:spcPts val="0"/>
              </a:spcBef>
              <a:spcAft>
                <a:spcPts val="0"/>
              </a:spcAft>
              <a:buSzPts val="2000"/>
              <a:buFont typeface="Merriweather"/>
              <a:buNone/>
              <a:defRPr sz="2000" b="1">
                <a:latin typeface="Merriweather"/>
                <a:ea typeface="Merriweather"/>
                <a:cs typeface="Merriweather"/>
                <a:sym typeface="Merriweather"/>
              </a:defRPr>
            </a:lvl9pPr>
          </a:lstStyle>
          <a:p>
            <a:endParaRPr/>
          </a:p>
        </p:txBody>
      </p:sp>
      <p:sp>
        <p:nvSpPr>
          <p:cNvPr id="545" name="Google Shape;545;p41"/>
          <p:cNvSpPr txBox="1">
            <a:spLocks noGrp="1"/>
          </p:cNvSpPr>
          <p:nvPr>
            <p:ph type="subTitle" idx="2"/>
          </p:nvPr>
        </p:nvSpPr>
        <p:spPr>
          <a:xfrm>
            <a:off x="852549" y="3895219"/>
            <a:ext cx="2232000" cy="494700"/>
          </a:xfrm>
          <a:prstGeom prst="rect">
            <a:avLst/>
          </a:prstGeom>
          <a:noFill/>
          <a:ln>
            <a:noFill/>
          </a:ln>
        </p:spPr>
        <p:txBody>
          <a:bodyPr spcFirstLastPara="1" wrap="square" lIns="91425" tIns="91425" rIns="91425" bIns="91425" anchor="t" anchorCtr="0">
            <a:noAutofit/>
          </a:bodyPr>
          <a:lstStyle>
            <a:lvl1pPr lvl="0" algn="ctr">
              <a:lnSpc>
                <a:spcPct val="100000"/>
              </a:lnSpc>
              <a:spcBef>
                <a:spcPts val="0"/>
              </a:spcBef>
              <a:spcAft>
                <a:spcPts val="0"/>
              </a:spcAft>
              <a:buSzPts val="1200"/>
              <a:buNone/>
              <a:defRPr>
                <a:solidFill>
                  <a:schemeClr val="dk1"/>
                </a:solidFill>
              </a:defRPr>
            </a:lvl1pPr>
            <a:lvl2pPr lvl="1" algn="ctr">
              <a:lnSpc>
                <a:spcPct val="100000"/>
              </a:lnSpc>
              <a:spcBef>
                <a:spcPts val="0"/>
              </a:spcBef>
              <a:spcAft>
                <a:spcPts val="0"/>
              </a:spcAft>
              <a:buSzPts val="1200"/>
              <a:buNone/>
              <a:defRPr/>
            </a:lvl2pPr>
            <a:lvl3pPr lvl="2" algn="ctr">
              <a:lnSpc>
                <a:spcPct val="100000"/>
              </a:lnSpc>
              <a:spcBef>
                <a:spcPts val="0"/>
              </a:spcBef>
              <a:spcAft>
                <a:spcPts val="0"/>
              </a:spcAft>
              <a:buSzPts val="1200"/>
              <a:buNone/>
              <a:defRPr/>
            </a:lvl3pPr>
            <a:lvl4pPr lvl="3" algn="ctr">
              <a:lnSpc>
                <a:spcPct val="100000"/>
              </a:lnSpc>
              <a:spcBef>
                <a:spcPts val="0"/>
              </a:spcBef>
              <a:spcAft>
                <a:spcPts val="0"/>
              </a:spcAft>
              <a:buSzPts val="1200"/>
              <a:buNone/>
              <a:defRPr/>
            </a:lvl4pPr>
            <a:lvl5pPr lvl="4" algn="ctr">
              <a:lnSpc>
                <a:spcPct val="100000"/>
              </a:lnSpc>
              <a:spcBef>
                <a:spcPts val="0"/>
              </a:spcBef>
              <a:spcAft>
                <a:spcPts val="0"/>
              </a:spcAft>
              <a:buSzPts val="1200"/>
              <a:buNone/>
              <a:defRPr/>
            </a:lvl5pPr>
            <a:lvl6pPr lvl="5" algn="ctr">
              <a:lnSpc>
                <a:spcPct val="100000"/>
              </a:lnSpc>
              <a:spcBef>
                <a:spcPts val="0"/>
              </a:spcBef>
              <a:spcAft>
                <a:spcPts val="0"/>
              </a:spcAft>
              <a:buSzPts val="1200"/>
              <a:buNone/>
              <a:defRPr/>
            </a:lvl6pPr>
            <a:lvl7pPr lvl="6" algn="ctr">
              <a:lnSpc>
                <a:spcPct val="100000"/>
              </a:lnSpc>
              <a:spcBef>
                <a:spcPts val="0"/>
              </a:spcBef>
              <a:spcAft>
                <a:spcPts val="0"/>
              </a:spcAft>
              <a:buSzPts val="1200"/>
              <a:buNone/>
              <a:defRPr/>
            </a:lvl7pPr>
            <a:lvl8pPr lvl="7" algn="ctr">
              <a:lnSpc>
                <a:spcPct val="100000"/>
              </a:lnSpc>
              <a:spcBef>
                <a:spcPts val="0"/>
              </a:spcBef>
              <a:spcAft>
                <a:spcPts val="0"/>
              </a:spcAft>
              <a:buSzPts val="1200"/>
              <a:buNone/>
              <a:defRPr/>
            </a:lvl8pPr>
            <a:lvl9pPr lvl="8" algn="ctr">
              <a:lnSpc>
                <a:spcPct val="100000"/>
              </a:lnSpc>
              <a:spcBef>
                <a:spcPts val="0"/>
              </a:spcBef>
              <a:spcAft>
                <a:spcPts val="0"/>
              </a:spcAft>
              <a:buSzPts val="1200"/>
              <a:buNone/>
              <a:defRPr/>
            </a:lvl9pPr>
          </a:lstStyle>
          <a:p>
            <a:endParaRPr/>
          </a:p>
        </p:txBody>
      </p:sp>
      <p:sp>
        <p:nvSpPr>
          <p:cNvPr id="546" name="Google Shape;546;p41"/>
          <p:cNvSpPr txBox="1">
            <a:spLocks noGrp="1"/>
          </p:cNvSpPr>
          <p:nvPr>
            <p:ph type="subTitle" idx="3"/>
          </p:nvPr>
        </p:nvSpPr>
        <p:spPr>
          <a:xfrm>
            <a:off x="3456001" y="3562150"/>
            <a:ext cx="2232000" cy="392400"/>
          </a:xfrm>
          <a:prstGeom prst="rect">
            <a:avLst/>
          </a:prstGeom>
          <a:noFill/>
          <a:ln>
            <a:noFill/>
          </a:ln>
        </p:spPr>
        <p:txBody>
          <a:bodyPr spcFirstLastPara="1" wrap="square" lIns="91425" tIns="91425" rIns="91425" bIns="91425" anchor="b" anchorCtr="0">
            <a:noAutofit/>
          </a:bodyPr>
          <a:lstStyle>
            <a:lvl1pPr lvl="0" algn="ctr">
              <a:lnSpc>
                <a:spcPct val="100000"/>
              </a:lnSpc>
              <a:spcBef>
                <a:spcPts val="0"/>
              </a:spcBef>
              <a:spcAft>
                <a:spcPts val="0"/>
              </a:spcAft>
              <a:buSzPts val="2000"/>
              <a:buFont typeface="Merriweather"/>
              <a:buNone/>
              <a:defRPr sz="2000" b="1">
                <a:solidFill>
                  <a:schemeClr val="dk1"/>
                </a:solidFill>
                <a:latin typeface="Merriweather"/>
                <a:ea typeface="Merriweather"/>
                <a:cs typeface="Merriweather"/>
                <a:sym typeface="Merriweather"/>
              </a:defRPr>
            </a:lvl1pPr>
            <a:lvl2pPr lvl="1" algn="ctr">
              <a:lnSpc>
                <a:spcPct val="100000"/>
              </a:lnSpc>
              <a:spcBef>
                <a:spcPts val="0"/>
              </a:spcBef>
              <a:spcAft>
                <a:spcPts val="0"/>
              </a:spcAft>
              <a:buSzPts val="2000"/>
              <a:buFont typeface="Merriweather"/>
              <a:buNone/>
              <a:defRPr sz="2000" b="1">
                <a:latin typeface="Merriweather"/>
                <a:ea typeface="Merriweather"/>
                <a:cs typeface="Merriweather"/>
                <a:sym typeface="Merriweather"/>
              </a:defRPr>
            </a:lvl2pPr>
            <a:lvl3pPr lvl="2" algn="ctr">
              <a:lnSpc>
                <a:spcPct val="100000"/>
              </a:lnSpc>
              <a:spcBef>
                <a:spcPts val="0"/>
              </a:spcBef>
              <a:spcAft>
                <a:spcPts val="0"/>
              </a:spcAft>
              <a:buSzPts val="2000"/>
              <a:buFont typeface="Merriweather"/>
              <a:buNone/>
              <a:defRPr sz="2000" b="1">
                <a:latin typeface="Merriweather"/>
                <a:ea typeface="Merriweather"/>
                <a:cs typeface="Merriweather"/>
                <a:sym typeface="Merriweather"/>
              </a:defRPr>
            </a:lvl3pPr>
            <a:lvl4pPr lvl="3" algn="ctr">
              <a:lnSpc>
                <a:spcPct val="100000"/>
              </a:lnSpc>
              <a:spcBef>
                <a:spcPts val="0"/>
              </a:spcBef>
              <a:spcAft>
                <a:spcPts val="0"/>
              </a:spcAft>
              <a:buSzPts val="2000"/>
              <a:buFont typeface="Merriweather"/>
              <a:buNone/>
              <a:defRPr sz="2000" b="1">
                <a:latin typeface="Merriweather"/>
                <a:ea typeface="Merriweather"/>
                <a:cs typeface="Merriweather"/>
                <a:sym typeface="Merriweather"/>
              </a:defRPr>
            </a:lvl4pPr>
            <a:lvl5pPr lvl="4" algn="ctr">
              <a:lnSpc>
                <a:spcPct val="100000"/>
              </a:lnSpc>
              <a:spcBef>
                <a:spcPts val="0"/>
              </a:spcBef>
              <a:spcAft>
                <a:spcPts val="0"/>
              </a:spcAft>
              <a:buSzPts val="2000"/>
              <a:buFont typeface="Merriweather"/>
              <a:buNone/>
              <a:defRPr sz="2000" b="1">
                <a:latin typeface="Merriweather"/>
                <a:ea typeface="Merriweather"/>
                <a:cs typeface="Merriweather"/>
                <a:sym typeface="Merriweather"/>
              </a:defRPr>
            </a:lvl5pPr>
            <a:lvl6pPr lvl="5" algn="ctr">
              <a:lnSpc>
                <a:spcPct val="100000"/>
              </a:lnSpc>
              <a:spcBef>
                <a:spcPts val="0"/>
              </a:spcBef>
              <a:spcAft>
                <a:spcPts val="0"/>
              </a:spcAft>
              <a:buSzPts val="2000"/>
              <a:buFont typeface="Merriweather"/>
              <a:buNone/>
              <a:defRPr sz="2000" b="1">
                <a:latin typeface="Merriweather"/>
                <a:ea typeface="Merriweather"/>
                <a:cs typeface="Merriweather"/>
                <a:sym typeface="Merriweather"/>
              </a:defRPr>
            </a:lvl6pPr>
            <a:lvl7pPr lvl="6" algn="ctr">
              <a:lnSpc>
                <a:spcPct val="100000"/>
              </a:lnSpc>
              <a:spcBef>
                <a:spcPts val="0"/>
              </a:spcBef>
              <a:spcAft>
                <a:spcPts val="0"/>
              </a:spcAft>
              <a:buSzPts val="2000"/>
              <a:buFont typeface="Merriweather"/>
              <a:buNone/>
              <a:defRPr sz="2000" b="1">
                <a:latin typeface="Merriweather"/>
                <a:ea typeface="Merriweather"/>
                <a:cs typeface="Merriweather"/>
                <a:sym typeface="Merriweather"/>
              </a:defRPr>
            </a:lvl7pPr>
            <a:lvl8pPr lvl="7" algn="ctr">
              <a:lnSpc>
                <a:spcPct val="100000"/>
              </a:lnSpc>
              <a:spcBef>
                <a:spcPts val="0"/>
              </a:spcBef>
              <a:spcAft>
                <a:spcPts val="0"/>
              </a:spcAft>
              <a:buSzPts val="2000"/>
              <a:buFont typeface="Merriweather"/>
              <a:buNone/>
              <a:defRPr sz="2000" b="1">
                <a:latin typeface="Merriweather"/>
                <a:ea typeface="Merriweather"/>
                <a:cs typeface="Merriweather"/>
                <a:sym typeface="Merriweather"/>
              </a:defRPr>
            </a:lvl8pPr>
            <a:lvl9pPr lvl="8" algn="ctr">
              <a:lnSpc>
                <a:spcPct val="100000"/>
              </a:lnSpc>
              <a:spcBef>
                <a:spcPts val="0"/>
              </a:spcBef>
              <a:spcAft>
                <a:spcPts val="0"/>
              </a:spcAft>
              <a:buSzPts val="2000"/>
              <a:buFont typeface="Merriweather"/>
              <a:buNone/>
              <a:defRPr sz="2000" b="1">
                <a:latin typeface="Merriweather"/>
                <a:ea typeface="Merriweather"/>
                <a:cs typeface="Merriweather"/>
                <a:sym typeface="Merriweather"/>
              </a:defRPr>
            </a:lvl9pPr>
          </a:lstStyle>
          <a:p>
            <a:endParaRPr/>
          </a:p>
        </p:txBody>
      </p:sp>
      <p:sp>
        <p:nvSpPr>
          <p:cNvPr id="547" name="Google Shape;547;p41"/>
          <p:cNvSpPr txBox="1">
            <a:spLocks noGrp="1"/>
          </p:cNvSpPr>
          <p:nvPr>
            <p:ph type="subTitle" idx="4"/>
          </p:nvPr>
        </p:nvSpPr>
        <p:spPr>
          <a:xfrm>
            <a:off x="3455999" y="3895219"/>
            <a:ext cx="2232000" cy="494700"/>
          </a:xfrm>
          <a:prstGeom prst="rect">
            <a:avLst/>
          </a:prstGeom>
          <a:noFill/>
          <a:ln>
            <a:noFill/>
          </a:ln>
        </p:spPr>
        <p:txBody>
          <a:bodyPr spcFirstLastPara="1" wrap="square" lIns="91425" tIns="91425" rIns="91425" bIns="91425" anchor="t" anchorCtr="0">
            <a:noAutofit/>
          </a:bodyPr>
          <a:lstStyle>
            <a:lvl1pPr lvl="0" algn="ctr">
              <a:lnSpc>
                <a:spcPct val="100000"/>
              </a:lnSpc>
              <a:spcBef>
                <a:spcPts val="0"/>
              </a:spcBef>
              <a:spcAft>
                <a:spcPts val="0"/>
              </a:spcAft>
              <a:buSzPts val="1200"/>
              <a:buNone/>
              <a:defRPr>
                <a:solidFill>
                  <a:schemeClr val="dk1"/>
                </a:solidFill>
              </a:defRPr>
            </a:lvl1pPr>
            <a:lvl2pPr lvl="1" algn="ctr">
              <a:lnSpc>
                <a:spcPct val="100000"/>
              </a:lnSpc>
              <a:spcBef>
                <a:spcPts val="0"/>
              </a:spcBef>
              <a:spcAft>
                <a:spcPts val="0"/>
              </a:spcAft>
              <a:buSzPts val="1200"/>
              <a:buNone/>
              <a:defRPr/>
            </a:lvl2pPr>
            <a:lvl3pPr lvl="2" algn="ctr">
              <a:lnSpc>
                <a:spcPct val="100000"/>
              </a:lnSpc>
              <a:spcBef>
                <a:spcPts val="0"/>
              </a:spcBef>
              <a:spcAft>
                <a:spcPts val="0"/>
              </a:spcAft>
              <a:buSzPts val="1200"/>
              <a:buNone/>
              <a:defRPr/>
            </a:lvl3pPr>
            <a:lvl4pPr lvl="3" algn="ctr">
              <a:lnSpc>
                <a:spcPct val="100000"/>
              </a:lnSpc>
              <a:spcBef>
                <a:spcPts val="0"/>
              </a:spcBef>
              <a:spcAft>
                <a:spcPts val="0"/>
              </a:spcAft>
              <a:buSzPts val="1200"/>
              <a:buNone/>
              <a:defRPr/>
            </a:lvl4pPr>
            <a:lvl5pPr lvl="4" algn="ctr">
              <a:lnSpc>
                <a:spcPct val="100000"/>
              </a:lnSpc>
              <a:spcBef>
                <a:spcPts val="0"/>
              </a:spcBef>
              <a:spcAft>
                <a:spcPts val="0"/>
              </a:spcAft>
              <a:buSzPts val="1200"/>
              <a:buNone/>
              <a:defRPr/>
            </a:lvl5pPr>
            <a:lvl6pPr lvl="5" algn="ctr">
              <a:lnSpc>
                <a:spcPct val="100000"/>
              </a:lnSpc>
              <a:spcBef>
                <a:spcPts val="0"/>
              </a:spcBef>
              <a:spcAft>
                <a:spcPts val="0"/>
              </a:spcAft>
              <a:buSzPts val="1200"/>
              <a:buNone/>
              <a:defRPr/>
            </a:lvl6pPr>
            <a:lvl7pPr lvl="6" algn="ctr">
              <a:lnSpc>
                <a:spcPct val="100000"/>
              </a:lnSpc>
              <a:spcBef>
                <a:spcPts val="0"/>
              </a:spcBef>
              <a:spcAft>
                <a:spcPts val="0"/>
              </a:spcAft>
              <a:buSzPts val="1200"/>
              <a:buNone/>
              <a:defRPr/>
            </a:lvl7pPr>
            <a:lvl8pPr lvl="7" algn="ctr">
              <a:lnSpc>
                <a:spcPct val="100000"/>
              </a:lnSpc>
              <a:spcBef>
                <a:spcPts val="0"/>
              </a:spcBef>
              <a:spcAft>
                <a:spcPts val="0"/>
              </a:spcAft>
              <a:buSzPts val="1200"/>
              <a:buNone/>
              <a:defRPr/>
            </a:lvl8pPr>
            <a:lvl9pPr lvl="8" algn="ctr">
              <a:lnSpc>
                <a:spcPct val="100000"/>
              </a:lnSpc>
              <a:spcBef>
                <a:spcPts val="0"/>
              </a:spcBef>
              <a:spcAft>
                <a:spcPts val="0"/>
              </a:spcAft>
              <a:buSzPts val="1200"/>
              <a:buNone/>
              <a:defRPr/>
            </a:lvl9pPr>
          </a:lstStyle>
          <a:p>
            <a:endParaRPr/>
          </a:p>
        </p:txBody>
      </p:sp>
      <p:sp>
        <p:nvSpPr>
          <p:cNvPr id="548" name="Google Shape;548;p41"/>
          <p:cNvSpPr txBox="1">
            <a:spLocks noGrp="1"/>
          </p:cNvSpPr>
          <p:nvPr>
            <p:ph type="subTitle" idx="5"/>
          </p:nvPr>
        </p:nvSpPr>
        <p:spPr>
          <a:xfrm>
            <a:off x="6059449" y="3562150"/>
            <a:ext cx="2232000" cy="392400"/>
          </a:xfrm>
          <a:prstGeom prst="rect">
            <a:avLst/>
          </a:prstGeom>
          <a:noFill/>
          <a:ln>
            <a:noFill/>
          </a:ln>
        </p:spPr>
        <p:txBody>
          <a:bodyPr spcFirstLastPara="1" wrap="square" lIns="91425" tIns="91425" rIns="91425" bIns="91425" anchor="b" anchorCtr="0">
            <a:noAutofit/>
          </a:bodyPr>
          <a:lstStyle>
            <a:lvl1pPr lvl="0" algn="ctr">
              <a:lnSpc>
                <a:spcPct val="100000"/>
              </a:lnSpc>
              <a:spcBef>
                <a:spcPts val="0"/>
              </a:spcBef>
              <a:spcAft>
                <a:spcPts val="0"/>
              </a:spcAft>
              <a:buSzPts val="2000"/>
              <a:buFont typeface="Merriweather"/>
              <a:buNone/>
              <a:defRPr sz="2000" b="1">
                <a:solidFill>
                  <a:schemeClr val="dk1"/>
                </a:solidFill>
                <a:latin typeface="Merriweather"/>
                <a:ea typeface="Merriweather"/>
                <a:cs typeface="Merriweather"/>
                <a:sym typeface="Merriweather"/>
              </a:defRPr>
            </a:lvl1pPr>
            <a:lvl2pPr lvl="1" algn="ctr">
              <a:lnSpc>
                <a:spcPct val="100000"/>
              </a:lnSpc>
              <a:spcBef>
                <a:spcPts val="0"/>
              </a:spcBef>
              <a:spcAft>
                <a:spcPts val="0"/>
              </a:spcAft>
              <a:buSzPts val="2000"/>
              <a:buFont typeface="Merriweather"/>
              <a:buNone/>
              <a:defRPr sz="2000" b="1">
                <a:latin typeface="Merriweather"/>
                <a:ea typeface="Merriweather"/>
                <a:cs typeface="Merriweather"/>
                <a:sym typeface="Merriweather"/>
              </a:defRPr>
            </a:lvl2pPr>
            <a:lvl3pPr lvl="2" algn="ctr">
              <a:lnSpc>
                <a:spcPct val="100000"/>
              </a:lnSpc>
              <a:spcBef>
                <a:spcPts val="0"/>
              </a:spcBef>
              <a:spcAft>
                <a:spcPts val="0"/>
              </a:spcAft>
              <a:buSzPts val="2000"/>
              <a:buFont typeface="Merriweather"/>
              <a:buNone/>
              <a:defRPr sz="2000" b="1">
                <a:latin typeface="Merriweather"/>
                <a:ea typeface="Merriweather"/>
                <a:cs typeface="Merriweather"/>
                <a:sym typeface="Merriweather"/>
              </a:defRPr>
            </a:lvl3pPr>
            <a:lvl4pPr lvl="3" algn="ctr">
              <a:lnSpc>
                <a:spcPct val="100000"/>
              </a:lnSpc>
              <a:spcBef>
                <a:spcPts val="0"/>
              </a:spcBef>
              <a:spcAft>
                <a:spcPts val="0"/>
              </a:spcAft>
              <a:buSzPts val="2000"/>
              <a:buFont typeface="Merriweather"/>
              <a:buNone/>
              <a:defRPr sz="2000" b="1">
                <a:latin typeface="Merriweather"/>
                <a:ea typeface="Merriweather"/>
                <a:cs typeface="Merriweather"/>
                <a:sym typeface="Merriweather"/>
              </a:defRPr>
            </a:lvl4pPr>
            <a:lvl5pPr lvl="4" algn="ctr">
              <a:lnSpc>
                <a:spcPct val="100000"/>
              </a:lnSpc>
              <a:spcBef>
                <a:spcPts val="0"/>
              </a:spcBef>
              <a:spcAft>
                <a:spcPts val="0"/>
              </a:spcAft>
              <a:buSzPts val="2000"/>
              <a:buFont typeface="Merriweather"/>
              <a:buNone/>
              <a:defRPr sz="2000" b="1">
                <a:latin typeface="Merriweather"/>
                <a:ea typeface="Merriweather"/>
                <a:cs typeface="Merriweather"/>
                <a:sym typeface="Merriweather"/>
              </a:defRPr>
            </a:lvl5pPr>
            <a:lvl6pPr lvl="5" algn="ctr">
              <a:lnSpc>
                <a:spcPct val="100000"/>
              </a:lnSpc>
              <a:spcBef>
                <a:spcPts val="0"/>
              </a:spcBef>
              <a:spcAft>
                <a:spcPts val="0"/>
              </a:spcAft>
              <a:buSzPts val="2000"/>
              <a:buFont typeface="Merriweather"/>
              <a:buNone/>
              <a:defRPr sz="2000" b="1">
                <a:latin typeface="Merriweather"/>
                <a:ea typeface="Merriweather"/>
                <a:cs typeface="Merriweather"/>
                <a:sym typeface="Merriweather"/>
              </a:defRPr>
            </a:lvl6pPr>
            <a:lvl7pPr lvl="6" algn="ctr">
              <a:lnSpc>
                <a:spcPct val="100000"/>
              </a:lnSpc>
              <a:spcBef>
                <a:spcPts val="0"/>
              </a:spcBef>
              <a:spcAft>
                <a:spcPts val="0"/>
              </a:spcAft>
              <a:buSzPts val="2000"/>
              <a:buFont typeface="Merriweather"/>
              <a:buNone/>
              <a:defRPr sz="2000" b="1">
                <a:latin typeface="Merriweather"/>
                <a:ea typeface="Merriweather"/>
                <a:cs typeface="Merriweather"/>
                <a:sym typeface="Merriweather"/>
              </a:defRPr>
            </a:lvl7pPr>
            <a:lvl8pPr lvl="7" algn="ctr">
              <a:lnSpc>
                <a:spcPct val="100000"/>
              </a:lnSpc>
              <a:spcBef>
                <a:spcPts val="0"/>
              </a:spcBef>
              <a:spcAft>
                <a:spcPts val="0"/>
              </a:spcAft>
              <a:buSzPts val="2000"/>
              <a:buFont typeface="Merriweather"/>
              <a:buNone/>
              <a:defRPr sz="2000" b="1">
                <a:latin typeface="Merriweather"/>
                <a:ea typeface="Merriweather"/>
                <a:cs typeface="Merriweather"/>
                <a:sym typeface="Merriweather"/>
              </a:defRPr>
            </a:lvl8pPr>
            <a:lvl9pPr lvl="8" algn="ctr">
              <a:lnSpc>
                <a:spcPct val="100000"/>
              </a:lnSpc>
              <a:spcBef>
                <a:spcPts val="0"/>
              </a:spcBef>
              <a:spcAft>
                <a:spcPts val="0"/>
              </a:spcAft>
              <a:buSzPts val="2000"/>
              <a:buFont typeface="Merriweather"/>
              <a:buNone/>
              <a:defRPr sz="2000" b="1">
                <a:latin typeface="Merriweather"/>
                <a:ea typeface="Merriweather"/>
                <a:cs typeface="Merriweather"/>
                <a:sym typeface="Merriweather"/>
              </a:defRPr>
            </a:lvl9pPr>
          </a:lstStyle>
          <a:p>
            <a:endParaRPr/>
          </a:p>
        </p:txBody>
      </p:sp>
      <p:sp>
        <p:nvSpPr>
          <p:cNvPr id="549" name="Google Shape;549;p41"/>
          <p:cNvSpPr txBox="1">
            <a:spLocks noGrp="1"/>
          </p:cNvSpPr>
          <p:nvPr>
            <p:ph type="subTitle" idx="6"/>
          </p:nvPr>
        </p:nvSpPr>
        <p:spPr>
          <a:xfrm>
            <a:off x="6059451" y="3895219"/>
            <a:ext cx="2232000" cy="494700"/>
          </a:xfrm>
          <a:prstGeom prst="rect">
            <a:avLst/>
          </a:prstGeom>
          <a:noFill/>
          <a:ln>
            <a:noFill/>
          </a:ln>
        </p:spPr>
        <p:txBody>
          <a:bodyPr spcFirstLastPara="1" wrap="square" lIns="91425" tIns="91425" rIns="91425" bIns="91425" anchor="t" anchorCtr="0">
            <a:noAutofit/>
          </a:bodyPr>
          <a:lstStyle>
            <a:lvl1pPr lvl="0" algn="ctr">
              <a:lnSpc>
                <a:spcPct val="100000"/>
              </a:lnSpc>
              <a:spcBef>
                <a:spcPts val="0"/>
              </a:spcBef>
              <a:spcAft>
                <a:spcPts val="0"/>
              </a:spcAft>
              <a:buSzPts val="1200"/>
              <a:buNone/>
              <a:defRPr>
                <a:solidFill>
                  <a:schemeClr val="dk1"/>
                </a:solidFill>
              </a:defRPr>
            </a:lvl1pPr>
            <a:lvl2pPr lvl="1" algn="ctr">
              <a:lnSpc>
                <a:spcPct val="100000"/>
              </a:lnSpc>
              <a:spcBef>
                <a:spcPts val="0"/>
              </a:spcBef>
              <a:spcAft>
                <a:spcPts val="0"/>
              </a:spcAft>
              <a:buSzPts val="1200"/>
              <a:buNone/>
              <a:defRPr/>
            </a:lvl2pPr>
            <a:lvl3pPr lvl="2" algn="ctr">
              <a:lnSpc>
                <a:spcPct val="100000"/>
              </a:lnSpc>
              <a:spcBef>
                <a:spcPts val="0"/>
              </a:spcBef>
              <a:spcAft>
                <a:spcPts val="0"/>
              </a:spcAft>
              <a:buSzPts val="1200"/>
              <a:buNone/>
              <a:defRPr/>
            </a:lvl3pPr>
            <a:lvl4pPr lvl="3" algn="ctr">
              <a:lnSpc>
                <a:spcPct val="100000"/>
              </a:lnSpc>
              <a:spcBef>
                <a:spcPts val="0"/>
              </a:spcBef>
              <a:spcAft>
                <a:spcPts val="0"/>
              </a:spcAft>
              <a:buSzPts val="1200"/>
              <a:buNone/>
              <a:defRPr/>
            </a:lvl4pPr>
            <a:lvl5pPr lvl="4" algn="ctr">
              <a:lnSpc>
                <a:spcPct val="100000"/>
              </a:lnSpc>
              <a:spcBef>
                <a:spcPts val="0"/>
              </a:spcBef>
              <a:spcAft>
                <a:spcPts val="0"/>
              </a:spcAft>
              <a:buSzPts val="1200"/>
              <a:buNone/>
              <a:defRPr/>
            </a:lvl5pPr>
            <a:lvl6pPr lvl="5" algn="ctr">
              <a:lnSpc>
                <a:spcPct val="100000"/>
              </a:lnSpc>
              <a:spcBef>
                <a:spcPts val="0"/>
              </a:spcBef>
              <a:spcAft>
                <a:spcPts val="0"/>
              </a:spcAft>
              <a:buSzPts val="1200"/>
              <a:buNone/>
              <a:defRPr/>
            </a:lvl6pPr>
            <a:lvl7pPr lvl="6" algn="ctr">
              <a:lnSpc>
                <a:spcPct val="100000"/>
              </a:lnSpc>
              <a:spcBef>
                <a:spcPts val="0"/>
              </a:spcBef>
              <a:spcAft>
                <a:spcPts val="0"/>
              </a:spcAft>
              <a:buSzPts val="1200"/>
              <a:buNone/>
              <a:defRPr/>
            </a:lvl7pPr>
            <a:lvl8pPr lvl="7" algn="ctr">
              <a:lnSpc>
                <a:spcPct val="100000"/>
              </a:lnSpc>
              <a:spcBef>
                <a:spcPts val="0"/>
              </a:spcBef>
              <a:spcAft>
                <a:spcPts val="0"/>
              </a:spcAft>
              <a:buSzPts val="1200"/>
              <a:buNone/>
              <a:defRPr/>
            </a:lvl8pPr>
            <a:lvl9pPr lvl="8" algn="ctr">
              <a:lnSpc>
                <a:spcPct val="100000"/>
              </a:lnSpc>
              <a:spcBef>
                <a:spcPts val="0"/>
              </a:spcBef>
              <a:spcAft>
                <a:spcPts val="0"/>
              </a:spcAft>
              <a:buSzPts val="1200"/>
              <a:buNone/>
              <a:defRPr/>
            </a:lvl9pPr>
          </a:lstStyle>
          <a:p>
            <a:endParaRPr/>
          </a:p>
        </p:txBody>
      </p:sp>
      <p:grpSp>
        <p:nvGrpSpPr>
          <p:cNvPr id="550" name="Google Shape;550;p41"/>
          <p:cNvGrpSpPr/>
          <p:nvPr/>
        </p:nvGrpSpPr>
        <p:grpSpPr>
          <a:xfrm>
            <a:off x="8042004" y="-234764"/>
            <a:ext cx="2216811" cy="2042322"/>
            <a:chOff x="8042004" y="-234764"/>
            <a:chExt cx="2216811" cy="2042322"/>
          </a:xfrm>
        </p:grpSpPr>
        <p:pic>
          <p:nvPicPr>
            <p:cNvPr id="551" name="Google Shape;551;p41"/>
            <p:cNvPicPr preferRelativeResize="0"/>
            <p:nvPr/>
          </p:nvPicPr>
          <p:blipFill rotWithShape="1">
            <a:blip r:embed="rId2">
              <a:alphaModFix/>
            </a:blip>
            <a:srcRect/>
            <a:stretch/>
          </p:blipFill>
          <p:spPr>
            <a:xfrm rot="-2121208">
              <a:off x="8271855" y="49309"/>
              <a:ext cx="1374721" cy="1232596"/>
            </a:xfrm>
            <a:prstGeom prst="rect">
              <a:avLst/>
            </a:prstGeom>
            <a:noFill/>
            <a:ln>
              <a:noFill/>
            </a:ln>
          </p:spPr>
        </p:pic>
        <p:sp>
          <p:nvSpPr>
            <p:cNvPr id="552" name="Google Shape;552;p41"/>
            <p:cNvSpPr/>
            <p:nvPr/>
          </p:nvSpPr>
          <p:spPr>
            <a:xfrm rot="10800000">
              <a:off x="8608219" y="-171525"/>
              <a:ext cx="1650596" cy="1979083"/>
            </a:xfrm>
            <a:custGeom>
              <a:avLst/>
              <a:gdLst/>
              <a:ahLst/>
              <a:cxnLst/>
              <a:rect l="l" t="t" r="r" b="b"/>
              <a:pathLst>
                <a:path w="7080" h="8489" extrusionOk="0">
                  <a:moveTo>
                    <a:pt x="5669" y="26"/>
                  </a:moveTo>
                  <a:lnTo>
                    <a:pt x="7053" y="26"/>
                  </a:lnTo>
                  <a:lnTo>
                    <a:pt x="7053" y="1410"/>
                  </a:lnTo>
                  <a:lnTo>
                    <a:pt x="5669" y="1410"/>
                  </a:lnTo>
                  <a:lnTo>
                    <a:pt x="5669" y="26"/>
                  </a:lnTo>
                  <a:moveTo>
                    <a:pt x="7053" y="2821"/>
                  </a:moveTo>
                  <a:lnTo>
                    <a:pt x="5669" y="2821"/>
                  </a:lnTo>
                  <a:lnTo>
                    <a:pt x="5669" y="1437"/>
                  </a:lnTo>
                  <a:lnTo>
                    <a:pt x="7053" y="1437"/>
                  </a:lnTo>
                  <a:lnTo>
                    <a:pt x="7053" y="2821"/>
                  </a:lnTo>
                  <a:moveTo>
                    <a:pt x="7053" y="4232"/>
                  </a:moveTo>
                  <a:lnTo>
                    <a:pt x="5669" y="4232"/>
                  </a:lnTo>
                  <a:lnTo>
                    <a:pt x="5669" y="2847"/>
                  </a:lnTo>
                  <a:lnTo>
                    <a:pt x="7053" y="2847"/>
                  </a:lnTo>
                  <a:lnTo>
                    <a:pt x="7053" y="4232"/>
                  </a:lnTo>
                  <a:moveTo>
                    <a:pt x="7053" y="5642"/>
                  </a:moveTo>
                  <a:lnTo>
                    <a:pt x="5669" y="5642"/>
                  </a:lnTo>
                  <a:lnTo>
                    <a:pt x="5669" y="4258"/>
                  </a:lnTo>
                  <a:lnTo>
                    <a:pt x="7053" y="4258"/>
                  </a:lnTo>
                  <a:lnTo>
                    <a:pt x="7053" y="5642"/>
                  </a:lnTo>
                  <a:moveTo>
                    <a:pt x="7053" y="7052"/>
                  </a:moveTo>
                  <a:lnTo>
                    <a:pt x="5669" y="7052"/>
                  </a:lnTo>
                  <a:lnTo>
                    <a:pt x="5669" y="5669"/>
                  </a:lnTo>
                  <a:lnTo>
                    <a:pt x="7053" y="5669"/>
                  </a:lnTo>
                  <a:lnTo>
                    <a:pt x="7053" y="7052"/>
                  </a:lnTo>
                  <a:moveTo>
                    <a:pt x="7053" y="8463"/>
                  </a:moveTo>
                  <a:lnTo>
                    <a:pt x="5669" y="8463"/>
                  </a:lnTo>
                  <a:lnTo>
                    <a:pt x="5669" y="7079"/>
                  </a:lnTo>
                  <a:lnTo>
                    <a:pt x="7053" y="7079"/>
                  </a:lnTo>
                  <a:lnTo>
                    <a:pt x="7053" y="8463"/>
                  </a:lnTo>
                  <a:moveTo>
                    <a:pt x="5642" y="8463"/>
                  </a:moveTo>
                  <a:lnTo>
                    <a:pt x="4258" y="8463"/>
                  </a:lnTo>
                  <a:lnTo>
                    <a:pt x="4258" y="7079"/>
                  </a:lnTo>
                  <a:lnTo>
                    <a:pt x="5642" y="7079"/>
                  </a:lnTo>
                  <a:lnTo>
                    <a:pt x="5642" y="8463"/>
                  </a:lnTo>
                  <a:moveTo>
                    <a:pt x="4232" y="8463"/>
                  </a:moveTo>
                  <a:lnTo>
                    <a:pt x="2848" y="8463"/>
                  </a:lnTo>
                  <a:lnTo>
                    <a:pt x="2848" y="7079"/>
                  </a:lnTo>
                  <a:lnTo>
                    <a:pt x="4232" y="7079"/>
                  </a:lnTo>
                  <a:lnTo>
                    <a:pt x="4232" y="8463"/>
                  </a:lnTo>
                  <a:moveTo>
                    <a:pt x="2822" y="8463"/>
                  </a:moveTo>
                  <a:lnTo>
                    <a:pt x="1438" y="8463"/>
                  </a:lnTo>
                  <a:lnTo>
                    <a:pt x="1438" y="7079"/>
                  </a:lnTo>
                  <a:lnTo>
                    <a:pt x="2822" y="7079"/>
                  </a:lnTo>
                  <a:lnTo>
                    <a:pt x="2822" y="8463"/>
                  </a:lnTo>
                  <a:moveTo>
                    <a:pt x="1411" y="8463"/>
                  </a:moveTo>
                  <a:lnTo>
                    <a:pt x="27" y="8463"/>
                  </a:lnTo>
                  <a:lnTo>
                    <a:pt x="27" y="7079"/>
                  </a:lnTo>
                  <a:lnTo>
                    <a:pt x="1411" y="7079"/>
                  </a:lnTo>
                  <a:lnTo>
                    <a:pt x="1411" y="8463"/>
                  </a:lnTo>
                  <a:moveTo>
                    <a:pt x="27" y="5669"/>
                  </a:moveTo>
                  <a:lnTo>
                    <a:pt x="1411" y="5669"/>
                  </a:lnTo>
                  <a:lnTo>
                    <a:pt x="1411" y="7052"/>
                  </a:lnTo>
                  <a:lnTo>
                    <a:pt x="27" y="7052"/>
                  </a:lnTo>
                  <a:lnTo>
                    <a:pt x="27" y="5669"/>
                  </a:lnTo>
                  <a:moveTo>
                    <a:pt x="27" y="4258"/>
                  </a:moveTo>
                  <a:lnTo>
                    <a:pt x="1411" y="4258"/>
                  </a:lnTo>
                  <a:lnTo>
                    <a:pt x="1411" y="5642"/>
                  </a:lnTo>
                  <a:lnTo>
                    <a:pt x="27" y="5642"/>
                  </a:lnTo>
                  <a:lnTo>
                    <a:pt x="27" y="4258"/>
                  </a:lnTo>
                  <a:moveTo>
                    <a:pt x="27" y="2847"/>
                  </a:moveTo>
                  <a:lnTo>
                    <a:pt x="1411" y="2847"/>
                  </a:lnTo>
                  <a:lnTo>
                    <a:pt x="1411" y="4232"/>
                  </a:lnTo>
                  <a:lnTo>
                    <a:pt x="27" y="4232"/>
                  </a:lnTo>
                  <a:lnTo>
                    <a:pt x="27" y="2847"/>
                  </a:lnTo>
                  <a:moveTo>
                    <a:pt x="27" y="1437"/>
                  </a:moveTo>
                  <a:lnTo>
                    <a:pt x="1411" y="1437"/>
                  </a:lnTo>
                  <a:lnTo>
                    <a:pt x="1411" y="2821"/>
                  </a:lnTo>
                  <a:lnTo>
                    <a:pt x="27" y="2821"/>
                  </a:lnTo>
                  <a:lnTo>
                    <a:pt x="27" y="1437"/>
                  </a:lnTo>
                  <a:moveTo>
                    <a:pt x="27" y="26"/>
                  </a:moveTo>
                  <a:lnTo>
                    <a:pt x="1411" y="26"/>
                  </a:lnTo>
                  <a:lnTo>
                    <a:pt x="1411" y="1410"/>
                  </a:lnTo>
                  <a:lnTo>
                    <a:pt x="27" y="1410"/>
                  </a:lnTo>
                  <a:lnTo>
                    <a:pt x="27" y="26"/>
                  </a:lnTo>
                  <a:moveTo>
                    <a:pt x="1438" y="26"/>
                  </a:moveTo>
                  <a:lnTo>
                    <a:pt x="2822" y="26"/>
                  </a:lnTo>
                  <a:lnTo>
                    <a:pt x="2822" y="1410"/>
                  </a:lnTo>
                  <a:lnTo>
                    <a:pt x="1438" y="1410"/>
                  </a:lnTo>
                  <a:lnTo>
                    <a:pt x="1438" y="26"/>
                  </a:lnTo>
                  <a:moveTo>
                    <a:pt x="2848" y="26"/>
                  </a:moveTo>
                  <a:lnTo>
                    <a:pt x="4232" y="26"/>
                  </a:lnTo>
                  <a:lnTo>
                    <a:pt x="4232" y="1410"/>
                  </a:lnTo>
                  <a:lnTo>
                    <a:pt x="2848" y="1410"/>
                  </a:lnTo>
                  <a:lnTo>
                    <a:pt x="2848" y="26"/>
                  </a:lnTo>
                  <a:moveTo>
                    <a:pt x="2848" y="5669"/>
                  </a:moveTo>
                  <a:lnTo>
                    <a:pt x="4232" y="5669"/>
                  </a:lnTo>
                  <a:lnTo>
                    <a:pt x="4232" y="7052"/>
                  </a:lnTo>
                  <a:lnTo>
                    <a:pt x="2848" y="7052"/>
                  </a:lnTo>
                  <a:lnTo>
                    <a:pt x="2848" y="5669"/>
                  </a:lnTo>
                  <a:moveTo>
                    <a:pt x="4232" y="5642"/>
                  </a:moveTo>
                  <a:lnTo>
                    <a:pt x="2848" y="5642"/>
                  </a:lnTo>
                  <a:lnTo>
                    <a:pt x="2848" y="4258"/>
                  </a:lnTo>
                  <a:lnTo>
                    <a:pt x="4232" y="4258"/>
                  </a:lnTo>
                  <a:lnTo>
                    <a:pt x="4232" y="5642"/>
                  </a:lnTo>
                  <a:moveTo>
                    <a:pt x="4232" y="4232"/>
                  </a:moveTo>
                  <a:lnTo>
                    <a:pt x="2848" y="4232"/>
                  </a:lnTo>
                  <a:lnTo>
                    <a:pt x="2848" y="2847"/>
                  </a:lnTo>
                  <a:lnTo>
                    <a:pt x="4232" y="2847"/>
                  </a:lnTo>
                  <a:lnTo>
                    <a:pt x="4232" y="4232"/>
                  </a:lnTo>
                  <a:moveTo>
                    <a:pt x="4232" y="2821"/>
                  </a:moveTo>
                  <a:lnTo>
                    <a:pt x="2848" y="2821"/>
                  </a:lnTo>
                  <a:lnTo>
                    <a:pt x="2848" y="1437"/>
                  </a:lnTo>
                  <a:lnTo>
                    <a:pt x="4232" y="1437"/>
                  </a:lnTo>
                  <a:lnTo>
                    <a:pt x="4232" y="2821"/>
                  </a:lnTo>
                  <a:moveTo>
                    <a:pt x="1438" y="1437"/>
                  </a:moveTo>
                  <a:lnTo>
                    <a:pt x="2822" y="1437"/>
                  </a:lnTo>
                  <a:lnTo>
                    <a:pt x="2822" y="2821"/>
                  </a:lnTo>
                  <a:lnTo>
                    <a:pt x="1438" y="2821"/>
                  </a:lnTo>
                  <a:lnTo>
                    <a:pt x="1438" y="1437"/>
                  </a:lnTo>
                  <a:moveTo>
                    <a:pt x="1438" y="2847"/>
                  </a:moveTo>
                  <a:lnTo>
                    <a:pt x="2822" y="2847"/>
                  </a:lnTo>
                  <a:lnTo>
                    <a:pt x="2822" y="4232"/>
                  </a:lnTo>
                  <a:lnTo>
                    <a:pt x="1438" y="4232"/>
                  </a:lnTo>
                  <a:lnTo>
                    <a:pt x="1438" y="2847"/>
                  </a:lnTo>
                  <a:moveTo>
                    <a:pt x="1438" y="4258"/>
                  </a:moveTo>
                  <a:lnTo>
                    <a:pt x="2822" y="4258"/>
                  </a:lnTo>
                  <a:lnTo>
                    <a:pt x="2822" y="5642"/>
                  </a:lnTo>
                  <a:lnTo>
                    <a:pt x="1438" y="5642"/>
                  </a:lnTo>
                  <a:lnTo>
                    <a:pt x="1438" y="4258"/>
                  </a:lnTo>
                  <a:moveTo>
                    <a:pt x="1438" y="5669"/>
                  </a:moveTo>
                  <a:lnTo>
                    <a:pt x="2822" y="5669"/>
                  </a:lnTo>
                  <a:lnTo>
                    <a:pt x="2822" y="7052"/>
                  </a:lnTo>
                  <a:lnTo>
                    <a:pt x="1438" y="7052"/>
                  </a:lnTo>
                  <a:lnTo>
                    <a:pt x="1438" y="5669"/>
                  </a:lnTo>
                  <a:moveTo>
                    <a:pt x="5642" y="7052"/>
                  </a:moveTo>
                  <a:lnTo>
                    <a:pt x="4258" y="7052"/>
                  </a:lnTo>
                  <a:lnTo>
                    <a:pt x="4258" y="5669"/>
                  </a:lnTo>
                  <a:lnTo>
                    <a:pt x="5642" y="5669"/>
                  </a:lnTo>
                  <a:lnTo>
                    <a:pt x="5642" y="7052"/>
                  </a:lnTo>
                  <a:moveTo>
                    <a:pt x="5642" y="5642"/>
                  </a:moveTo>
                  <a:lnTo>
                    <a:pt x="4258" y="5642"/>
                  </a:lnTo>
                  <a:lnTo>
                    <a:pt x="4258" y="4258"/>
                  </a:lnTo>
                  <a:lnTo>
                    <a:pt x="5642" y="4258"/>
                  </a:lnTo>
                  <a:lnTo>
                    <a:pt x="5642" y="5642"/>
                  </a:lnTo>
                  <a:moveTo>
                    <a:pt x="5642" y="4232"/>
                  </a:moveTo>
                  <a:lnTo>
                    <a:pt x="4258" y="4232"/>
                  </a:lnTo>
                  <a:lnTo>
                    <a:pt x="4258" y="2847"/>
                  </a:lnTo>
                  <a:lnTo>
                    <a:pt x="5642" y="2847"/>
                  </a:lnTo>
                  <a:lnTo>
                    <a:pt x="5642" y="4232"/>
                  </a:lnTo>
                  <a:moveTo>
                    <a:pt x="5642" y="2821"/>
                  </a:moveTo>
                  <a:lnTo>
                    <a:pt x="4258" y="2821"/>
                  </a:lnTo>
                  <a:lnTo>
                    <a:pt x="4258" y="1437"/>
                  </a:lnTo>
                  <a:lnTo>
                    <a:pt x="5642" y="1437"/>
                  </a:lnTo>
                  <a:lnTo>
                    <a:pt x="5642" y="2821"/>
                  </a:lnTo>
                  <a:moveTo>
                    <a:pt x="4258" y="26"/>
                  </a:moveTo>
                  <a:lnTo>
                    <a:pt x="5642" y="26"/>
                  </a:lnTo>
                  <a:lnTo>
                    <a:pt x="5642" y="1410"/>
                  </a:lnTo>
                  <a:lnTo>
                    <a:pt x="4258" y="1410"/>
                  </a:lnTo>
                  <a:lnTo>
                    <a:pt x="4258" y="26"/>
                  </a:lnTo>
                  <a:moveTo>
                    <a:pt x="5669" y="0"/>
                  </a:moveTo>
                  <a:lnTo>
                    <a:pt x="5642" y="0"/>
                  </a:lnTo>
                  <a:lnTo>
                    <a:pt x="4258" y="0"/>
                  </a:lnTo>
                  <a:lnTo>
                    <a:pt x="4232" y="0"/>
                  </a:lnTo>
                  <a:lnTo>
                    <a:pt x="2848" y="0"/>
                  </a:lnTo>
                  <a:lnTo>
                    <a:pt x="2822" y="0"/>
                  </a:lnTo>
                  <a:lnTo>
                    <a:pt x="1438" y="0"/>
                  </a:lnTo>
                  <a:lnTo>
                    <a:pt x="1411" y="0"/>
                  </a:lnTo>
                  <a:lnTo>
                    <a:pt x="0" y="0"/>
                  </a:lnTo>
                  <a:lnTo>
                    <a:pt x="0" y="1410"/>
                  </a:lnTo>
                  <a:lnTo>
                    <a:pt x="0" y="1437"/>
                  </a:lnTo>
                  <a:lnTo>
                    <a:pt x="0" y="2821"/>
                  </a:lnTo>
                  <a:lnTo>
                    <a:pt x="0" y="2847"/>
                  </a:lnTo>
                  <a:lnTo>
                    <a:pt x="0" y="4232"/>
                  </a:lnTo>
                  <a:lnTo>
                    <a:pt x="0" y="4258"/>
                  </a:lnTo>
                  <a:lnTo>
                    <a:pt x="0" y="5642"/>
                  </a:lnTo>
                  <a:lnTo>
                    <a:pt x="0" y="5669"/>
                  </a:lnTo>
                  <a:lnTo>
                    <a:pt x="0" y="7052"/>
                  </a:lnTo>
                  <a:lnTo>
                    <a:pt x="0" y="7079"/>
                  </a:lnTo>
                  <a:lnTo>
                    <a:pt x="0" y="8489"/>
                  </a:lnTo>
                  <a:lnTo>
                    <a:pt x="1411" y="8489"/>
                  </a:lnTo>
                  <a:lnTo>
                    <a:pt x="1438" y="8489"/>
                  </a:lnTo>
                  <a:lnTo>
                    <a:pt x="2822" y="8489"/>
                  </a:lnTo>
                  <a:lnTo>
                    <a:pt x="2848" y="8489"/>
                  </a:lnTo>
                  <a:lnTo>
                    <a:pt x="4232" y="8489"/>
                  </a:lnTo>
                  <a:lnTo>
                    <a:pt x="4258" y="8489"/>
                  </a:lnTo>
                  <a:lnTo>
                    <a:pt x="5642" y="8489"/>
                  </a:lnTo>
                  <a:lnTo>
                    <a:pt x="5669" y="8489"/>
                  </a:lnTo>
                  <a:lnTo>
                    <a:pt x="7080" y="8489"/>
                  </a:lnTo>
                  <a:lnTo>
                    <a:pt x="7080" y="7079"/>
                  </a:lnTo>
                  <a:lnTo>
                    <a:pt x="7080" y="7052"/>
                  </a:lnTo>
                  <a:lnTo>
                    <a:pt x="7080" y="5669"/>
                  </a:lnTo>
                  <a:lnTo>
                    <a:pt x="7080" y="5642"/>
                  </a:lnTo>
                  <a:lnTo>
                    <a:pt x="7080" y="4258"/>
                  </a:lnTo>
                  <a:lnTo>
                    <a:pt x="7080" y="4232"/>
                  </a:lnTo>
                  <a:lnTo>
                    <a:pt x="7080" y="2847"/>
                  </a:lnTo>
                  <a:lnTo>
                    <a:pt x="7080" y="2821"/>
                  </a:lnTo>
                  <a:lnTo>
                    <a:pt x="7080" y="1437"/>
                  </a:lnTo>
                  <a:lnTo>
                    <a:pt x="7080" y="1410"/>
                  </a:lnTo>
                  <a:lnTo>
                    <a:pt x="7080" y="0"/>
                  </a:lnTo>
                  <a:lnTo>
                    <a:pt x="5669" y="0"/>
                  </a:ln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45000" rIns="90000" bIns="450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grpSp>
      <p:grpSp>
        <p:nvGrpSpPr>
          <p:cNvPr id="553" name="Google Shape;553;p41"/>
          <p:cNvGrpSpPr/>
          <p:nvPr/>
        </p:nvGrpSpPr>
        <p:grpSpPr>
          <a:xfrm>
            <a:off x="-1165228" y="4132388"/>
            <a:ext cx="3084727" cy="2383207"/>
            <a:chOff x="-1165228" y="4132388"/>
            <a:chExt cx="3084727" cy="2383207"/>
          </a:xfrm>
        </p:grpSpPr>
        <p:pic>
          <p:nvPicPr>
            <p:cNvPr id="554" name="Google Shape;554;p41"/>
            <p:cNvPicPr preferRelativeResize="0"/>
            <p:nvPr/>
          </p:nvPicPr>
          <p:blipFill rotWithShape="1">
            <a:blip r:embed="rId3">
              <a:alphaModFix/>
            </a:blip>
            <a:srcRect/>
            <a:stretch/>
          </p:blipFill>
          <p:spPr>
            <a:xfrm rot="10800000">
              <a:off x="-1165228" y="4132388"/>
              <a:ext cx="2420376" cy="2383207"/>
            </a:xfrm>
            <a:prstGeom prst="rect">
              <a:avLst/>
            </a:prstGeom>
            <a:noFill/>
            <a:ln>
              <a:noFill/>
            </a:ln>
          </p:spPr>
        </p:pic>
        <p:grpSp>
          <p:nvGrpSpPr>
            <p:cNvPr id="555" name="Google Shape;555;p41"/>
            <p:cNvGrpSpPr/>
            <p:nvPr/>
          </p:nvGrpSpPr>
          <p:grpSpPr>
            <a:xfrm rot="10800000">
              <a:off x="636889" y="4800547"/>
              <a:ext cx="1282610" cy="489908"/>
              <a:chOff x="2698560" y="4630320"/>
              <a:chExt cx="1732320" cy="661680"/>
            </a:xfrm>
          </p:grpSpPr>
          <p:sp>
            <p:nvSpPr>
              <p:cNvPr id="556" name="Google Shape;556;p41"/>
              <p:cNvSpPr/>
              <p:nvPr/>
            </p:nvSpPr>
            <p:spPr>
              <a:xfrm>
                <a:off x="2698560" y="4630320"/>
                <a:ext cx="66960" cy="67680"/>
              </a:xfrm>
              <a:custGeom>
                <a:avLst/>
                <a:gdLst/>
                <a:ahLst/>
                <a:cxnLst/>
                <a:rect l="l" t="t" r="r" b="b"/>
                <a:pathLst>
                  <a:path w="186" h="188" extrusionOk="0">
                    <a:moveTo>
                      <a:pt x="186" y="94"/>
                    </a:moveTo>
                    <a:cubicBezTo>
                      <a:pt x="186" y="146"/>
                      <a:pt x="144" y="188"/>
                      <a:pt x="93" y="188"/>
                    </a:cubicBezTo>
                    <a:cubicBezTo>
                      <a:pt x="42" y="188"/>
                      <a:pt x="0" y="146"/>
                      <a:pt x="0" y="94"/>
                    </a:cubicBezTo>
                    <a:cubicBezTo>
                      <a:pt x="0" y="42"/>
                      <a:pt x="42" y="0"/>
                      <a:pt x="93" y="0"/>
                    </a:cubicBezTo>
                    <a:cubicBezTo>
                      <a:pt x="144" y="0"/>
                      <a:pt x="186" y="42"/>
                      <a:pt x="186"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557" name="Google Shape;557;p41"/>
              <p:cNvSpPr/>
              <p:nvPr/>
            </p:nvSpPr>
            <p:spPr>
              <a:xfrm>
                <a:off x="2698560" y="4927320"/>
                <a:ext cx="66960" cy="67680"/>
              </a:xfrm>
              <a:custGeom>
                <a:avLst/>
                <a:gdLst/>
                <a:ahLst/>
                <a:cxnLst/>
                <a:rect l="l" t="t" r="r" b="b"/>
                <a:pathLst>
                  <a:path w="186" h="188" extrusionOk="0">
                    <a:moveTo>
                      <a:pt x="186" y="94"/>
                    </a:moveTo>
                    <a:cubicBezTo>
                      <a:pt x="186" y="146"/>
                      <a:pt x="144" y="188"/>
                      <a:pt x="93" y="188"/>
                    </a:cubicBezTo>
                    <a:cubicBezTo>
                      <a:pt x="42" y="188"/>
                      <a:pt x="0" y="146"/>
                      <a:pt x="0" y="94"/>
                    </a:cubicBezTo>
                    <a:cubicBezTo>
                      <a:pt x="0" y="42"/>
                      <a:pt x="42" y="0"/>
                      <a:pt x="93" y="0"/>
                    </a:cubicBezTo>
                    <a:cubicBezTo>
                      <a:pt x="144" y="0"/>
                      <a:pt x="186" y="42"/>
                      <a:pt x="186"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558" name="Google Shape;558;p41"/>
              <p:cNvSpPr/>
              <p:nvPr/>
            </p:nvSpPr>
            <p:spPr>
              <a:xfrm>
                <a:off x="2698560" y="5224680"/>
                <a:ext cx="66960" cy="67320"/>
              </a:xfrm>
              <a:custGeom>
                <a:avLst/>
                <a:gdLst/>
                <a:ahLst/>
                <a:cxnLst/>
                <a:rect l="l" t="t" r="r" b="b"/>
                <a:pathLst>
                  <a:path w="186" h="187" extrusionOk="0">
                    <a:moveTo>
                      <a:pt x="186" y="93"/>
                    </a:moveTo>
                    <a:cubicBezTo>
                      <a:pt x="186" y="145"/>
                      <a:pt x="144" y="187"/>
                      <a:pt x="93" y="187"/>
                    </a:cubicBezTo>
                    <a:cubicBezTo>
                      <a:pt x="42" y="187"/>
                      <a:pt x="0" y="145"/>
                      <a:pt x="0" y="93"/>
                    </a:cubicBezTo>
                    <a:cubicBezTo>
                      <a:pt x="0" y="42"/>
                      <a:pt x="42" y="0"/>
                      <a:pt x="93" y="0"/>
                    </a:cubicBezTo>
                    <a:cubicBezTo>
                      <a:pt x="144" y="0"/>
                      <a:pt x="186" y="42"/>
                      <a:pt x="186" y="93"/>
                    </a:cubicBezTo>
                    <a:close/>
                  </a:path>
                </a:pathLst>
              </a:custGeom>
              <a:solidFill>
                <a:schemeClr val="dk1"/>
              </a:solidFill>
              <a:ln>
                <a:noFill/>
              </a:ln>
            </p:spPr>
            <p:txBody>
              <a:bodyPr spcFirstLastPara="1" wrap="square" lIns="90000" tIns="22300" rIns="90000" bIns="223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559" name="Google Shape;559;p41"/>
              <p:cNvSpPr/>
              <p:nvPr/>
            </p:nvSpPr>
            <p:spPr>
              <a:xfrm>
                <a:off x="3114360" y="4630320"/>
                <a:ext cx="67680" cy="67680"/>
              </a:xfrm>
              <a:custGeom>
                <a:avLst/>
                <a:gdLst/>
                <a:ahLst/>
                <a:cxnLst/>
                <a:rect l="l" t="t" r="r" b="b"/>
                <a:pathLst>
                  <a:path w="188" h="188" extrusionOk="0">
                    <a:moveTo>
                      <a:pt x="188" y="94"/>
                    </a:moveTo>
                    <a:cubicBezTo>
                      <a:pt x="188" y="146"/>
                      <a:pt x="146" y="188"/>
                      <a:pt x="94" y="188"/>
                    </a:cubicBezTo>
                    <a:cubicBezTo>
                      <a:pt x="42" y="188"/>
                      <a:pt x="0" y="146"/>
                      <a:pt x="0" y="94"/>
                    </a:cubicBezTo>
                    <a:cubicBezTo>
                      <a:pt x="0" y="42"/>
                      <a:pt x="42" y="0"/>
                      <a:pt x="94" y="0"/>
                    </a:cubicBezTo>
                    <a:cubicBezTo>
                      <a:pt x="146" y="0"/>
                      <a:pt x="188" y="42"/>
                      <a:pt x="188"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560" name="Google Shape;560;p41"/>
              <p:cNvSpPr/>
              <p:nvPr/>
            </p:nvSpPr>
            <p:spPr>
              <a:xfrm>
                <a:off x="3114360" y="4927320"/>
                <a:ext cx="67680" cy="67680"/>
              </a:xfrm>
              <a:custGeom>
                <a:avLst/>
                <a:gdLst/>
                <a:ahLst/>
                <a:cxnLst/>
                <a:rect l="l" t="t" r="r" b="b"/>
                <a:pathLst>
                  <a:path w="188" h="188" extrusionOk="0">
                    <a:moveTo>
                      <a:pt x="188" y="94"/>
                    </a:moveTo>
                    <a:cubicBezTo>
                      <a:pt x="188" y="146"/>
                      <a:pt x="146" y="188"/>
                      <a:pt x="94" y="188"/>
                    </a:cubicBezTo>
                    <a:cubicBezTo>
                      <a:pt x="42" y="188"/>
                      <a:pt x="0" y="146"/>
                      <a:pt x="0" y="94"/>
                    </a:cubicBezTo>
                    <a:cubicBezTo>
                      <a:pt x="0" y="42"/>
                      <a:pt x="42" y="0"/>
                      <a:pt x="94" y="0"/>
                    </a:cubicBezTo>
                    <a:cubicBezTo>
                      <a:pt x="146" y="0"/>
                      <a:pt x="188" y="42"/>
                      <a:pt x="188"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561" name="Google Shape;561;p41"/>
              <p:cNvSpPr/>
              <p:nvPr/>
            </p:nvSpPr>
            <p:spPr>
              <a:xfrm>
                <a:off x="3114360" y="5224680"/>
                <a:ext cx="67680" cy="67320"/>
              </a:xfrm>
              <a:custGeom>
                <a:avLst/>
                <a:gdLst/>
                <a:ahLst/>
                <a:cxnLst/>
                <a:rect l="l" t="t" r="r" b="b"/>
                <a:pathLst>
                  <a:path w="188" h="187" extrusionOk="0">
                    <a:moveTo>
                      <a:pt x="188" y="93"/>
                    </a:moveTo>
                    <a:cubicBezTo>
                      <a:pt x="188" y="145"/>
                      <a:pt x="146" y="187"/>
                      <a:pt x="94" y="187"/>
                    </a:cubicBezTo>
                    <a:cubicBezTo>
                      <a:pt x="42" y="187"/>
                      <a:pt x="0" y="145"/>
                      <a:pt x="0" y="93"/>
                    </a:cubicBezTo>
                    <a:cubicBezTo>
                      <a:pt x="0" y="42"/>
                      <a:pt x="42" y="0"/>
                      <a:pt x="94" y="0"/>
                    </a:cubicBezTo>
                    <a:cubicBezTo>
                      <a:pt x="146" y="0"/>
                      <a:pt x="188" y="42"/>
                      <a:pt x="188" y="93"/>
                    </a:cubicBezTo>
                    <a:close/>
                  </a:path>
                </a:pathLst>
              </a:custGeom>
              <a:solidFill>
                <a:schemeClr val="dk1"/>
              </a:solidFill>
              <a:ln>
                <a:noFill/>
              </a:ln>
            </p:spPr>
            <p:txBody>
              <a:bodyPr spcFirstLastPara="1" wrap="square" lIns="90000" tIns="22300" rIns="90000" bIns="223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562" name="Google Shape;562;p41"/>
              <p:cNvSpPr/>
              <p:nvPr/>
            </p:nvSpPr>
            <p:spPr>
              <a:xfrm>
                <a:off x="3530880" y="4630320"/>
                <a:ext cx="67320" cy="67680"/>
              </a:xfrm>
              <a:custGeom>
                <a:avLst/>
                <a:gdLst/>
                <a:ahLst/>
                <a:cxnLst/>
                <a:rect l="l" t="t" r="r" b="b"/>
                <a:pathLst>
                  <a:path w="187" h="188" extrusionOk="0">
                    <a:moveTo>
                      <a:pt x="187" y="94"/>
                    </a:moveTo>
                    <a:cubicBezTo>
                      <a:pt x="187" y="146"/>
                      <a:pt x="145" y="188"/>
                      <a:pt x="93" y="188"/>
                    </a:cubicBezTo>
                    <a:cubicBezTo>
                      <a:pt x="42" y="188"/>
                      <a:pt x="0" y="146"/>
                      <a:pt x="0" y="94"/>
                    </a:cubicBezTo>
                    <a:cubicBezTo>
                      <a:pt x="0" y="42"/>
                      <a:pt x="42" y="0"/>
                      <a:pt x="93" y="0"/>
                    </a:cubicBezTo>
                    <a:cubicBezTo>
                      <a:pt x="145" y="0"/>
                      <a:pt x="187" y="42"/>
                      <a:pt x="187"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563" name="Google Shape;563;p41"/>
              <p:cNvSpPr/>
              <p:nvPr/>
            </p:nvSpPr>
            <p:spPr>
              <a:xfrm>
                <a:off x="3530880" y="4927320"/>
                <a:ext cx="67320" cy="67680"/>
              </a:xfrm>
              <a:custGeom>
                <a:avLst/>
                <a:gdLst/>
                <a:ahLst/>
                <a:cxnLst/>
                <a:rect l="l" t="t" r="r" b="b"/>
                <a:pathLst>
                  <a:path w="187" h="188" extrusionOk="0">
                    <a:moveTo>
                      <a:pt x="187" y="94"/>
                    </a:moveTo>
                    <a:cubicBezTo>
                      <a:pt x="187" y="146"/>
                      <a:pt x="145" y="188"/>
                      <a:pt x="93" y="188"/>
                    </a:cubicBezTo>
                    <a:cubicBezTo>
                      <a:pt x="42" y="188"/>
                      <a:pt x="0" y="146"/>
                      <a:pt x="0" y="94"/>
                    </a:cubicBezTo>
                    <a:cubicBezTo>
                      <a:pt x="0" y="42"/>
                      <a:pt x="42" y="0"/>
                      <a:pt x="93" y="0"/>
                    </a:cubicBezTo>
                    <a:cubicBezTo>
                      <a:pt x="145" y="0"/>
                      <a:pt x="187" y="42"/>
                      <a:pt x="187"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564" name="Google Shape;564;p41"/>
              <p:cNvSpPr/>
              <p:nvPr/>
            </p:nvSpPr>
            <p:spPr>
              <a:xfrm>
                <a:off x="3530880" y="5224680"/>
                <a:ext cx="67320" cy="67320"/>
              </a:xfrm>
              <a:custGeom>
                <a:avLst/>
                <a:gdLst/>
                <a:ahLst/>
                <a:cxnLst/>
                <a:rect l="l" t="t" r="r" b="b"/>
                <a:pathLst>
                  <a:path w="187" h="187" extrusionOk="0">
                    <a:moveTo>
                      <a:pt x="187" y="93"/>
                    </a:moveTo>
                    <a:cubicBezTo>
                      <a:pt x="187" y="145"/>
                      <a:pt x="145" y="187"/>
                      <a:pt x="93" y="187"/>
                    </a:cubicBezTo>
                    <a:cubicBezTo>
                      <a:pt x="42" y="187"/>
                      <a:pt x="0" y="145"/>
                      <a:pt x="0" y="93"/>
                    </a:cubicBezTo>
                    <a:cubicBezTo>
                      <a:pt x="0" y="42"/>
                      <a:pt x="42" y="0"/>
                      <a:pt x="93" y="0"/>
                    </a:cubicBezTo>
                    <a:cubicBezTo>
                      <a:pt x="145" y="0"/>
                      <a:pt x="187" y="42"/>
                      <a:pt x="187" y="93"/>
                    </a:cubicBezTo>
                    <a:close/>
                  </a:path>
                </a:pathLst>
              </a:custGeom>
              <a:solidFill>
                <a:schemeClr val="dk1"/>
              </a:solidFill>
              <a:ln>
                <a:noFill/>
              </a:ln>
            </p:spPr>
            <p:txBody>
              <a:bodyPr spcFirstLastPara="1" wrap="square" lIns="90000" tIns="22300" rIns="90000" bIns="223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565" name="Google Shape;565;p41"/>
              <p:cNvSpPr/>
              <p:nvPr/>
            </p:nvSpPr>
            <p:spPr>
              <a:xfrm>
                <a:off x="3947040" y="4630320"/>
                <a:ext cx="67680" cy="67680"/>
              </a:xfrm>
              <a:custGeom>
                <a:avLst/>
                <a:gdLst/>
                <a:ahLst/>
                <a:cxnLst/>
                <a:rect l="l" t="t" r="r" b="b"/>
                <a:pathLst>
                  <a:path w="188" h="188" extrusionOk="0">
                    <a:moveTo>
                      <a:pt x="188" y="94"/>
                    </a:moveTo>
                    <a:cubicBezTo>
                      <a:pt x="188" y="146"/>
                      <a:pt x="146" y="188"/>
                      <a:pt x="94" y="188"/>
                    </a:cubicBezTo>
                    <a:cubicBezTo>
                      <a:pt x="42" y="188"/>
                      <a:pt x="0" y="146"/>
                      <a:pt x="0" y="94"/>
                    </a:cubicBezTo>
                    <a:cubicBezTo>
                      <a:pt x="0" y="42"/>
                      <a:pt x="42" y="0"/>
                      <a:pt x="94" y="0"/>
                    </a:cubicBezTo>
                    <a:cubicBezTo>
                      <a:pt x="146" y="0"/>
                      <a:pt x="188" y="42"/>
                      <a:pt x="188"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566" name="Google Shape;566;p41"/>
              <p:cNvSpPr/>
              <p:nvPr/>
            </p:nvSpPr>
            <p:spPr>
              <a:xfrm>
                <a:off x="3947040" y="4927320"/>
                <a:ext cx="67680" cy="67680"/>
              </a:xfrm>
              <a:custGeom>
                <a:avLst/>
                <a:gdLst/>
                <a:ahLst/>
                <a:cxnLst/>
                <a:rect l="l" t="t" r="r" b="b"/>
                <a:pathLst>
                  <a:path w="188" h="188" extrusionOk="0">
                    <a:moveTo>
                      <a:pt x="188" y="94"/>
                    </a:moveTo>
                    <a:cubicBezTo>
                      <a:pt x="188" y="146"/>
                      <a:pt x="146" y="188"/>
                      <a:pt x="94" y="188"/>
                    </a:cubicBezTo>
                    <a:cubicBezTo>
                      <a:pt x="42" y="188"/>
                      <a:pt x="0" y="146"/>
                      <a:pt x="0" y="94"/>
                    </a:cubicBezTo>
                    <a:cubicBezTo>
                      <a:pt x="0" y="42"/>
                      <a:pt x="42" y="0"/>
                      <a:pt x="94" y="0"/>
                    </a:cubicBezTo>
                    <a:cubicBezTo>
                      <a:pt x="146" y="0"/>
                      <a:pt x="188" y="42"/>
                      <a:pt x="188"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567" name="Google Shape;567;p41"/>
              <p:cNvSpPr/>
              <p:nvPr/>
            </p:nvSpPr>
            <p:spPr>
              <a:xfrm>
                <a:off x="3947040" y="5224680"/>
                <a:ext cx="67680" cy="67320"/>
              </a:xfrm>
              <a:custGeom>
                <a:avLst/>
                <a:gdLst/>
                <a:ahLst/>
                <a:cxnLst/>
                <a:rect l="l" t="t" r="r" b="b"/>
                <a:pathLst>
                  <a:path w="188" h="187" extrusionOk="0">
                    <a:moveTo>
                      <a:pt x="188" y="93"/>
                    </a:moveTo>
                    <a:cubicBezTo>
                      <a:pt x="188" y="145"/>
                      <a:pt x="146" y="187"/>
                      <a:pt x="94" y="187"/>
                    </a:cubicBezTo>
                    <a:cubicBezTo>
                      <a:pt x="42" y="187"/>
                      <a:pt x="0" y="145"/>
                      <a:pt x="0" y="93"/>
                    </a:cubicBezTo>
                    <a:cubicBezTo>
                      <a:pt x="0" y="42"/>
                      <a:pt x="42" y="0"/>
                      <a:pt x="94" y="0"/>
                    </a:cubicBezTo>
                    <a:cubicBezTo>
                      <a:pt x="146" y="0"/>
                      <a:pt x="188" y="42"/>
                      <a:pt x="188" y="93"/>
                    </a:cubicBezTo>
                    <a:close/>
                  </a:path>
                </a:pathLst>
              </a:custGeom>
              <a:solidFill>
                <a:schemeClr val="dk1"/>
              </a:solidFill>
              <a:ln>
                <a:noFill/>
              </a:ln>
            </p:spPr>
            <p:txBody>
              <a:bodyPr spcFirstLastPara="1" wrap="square" lIns="90000" tIns="22300" rIns="90000" bIns="223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568" name="Google Shape;568;p41"/>
              <p:cNvSpPr/>
              <p:nvPr/>
            </p:nvSpPr>
            <p:spPr>
              <a:xfrm>
                <a:off x="4363560" y="4630320"/>
                <a:ext cx="67320" cy="67680"/>
              </a:xfrm>
              <a:custGeom>
                <a:avLst/>
                <a:gdLst/>
                <a:ahLst/>
                <a:cxnLst/>
                <a:rect l="l" t="t" r="r" b="b"/>
                <a:pathLst>
                  <a:path w="187" h="188" extrusionOk="0">
                    <a:moveTo>
                      <a:pt x="187" y="94"/>
                    </a:moveTo>
                    <a:cubicBezTo>
                      <a:pt x="187" y="146"/>
                      <a:pt x="145" y="188"/>
                      <a:pt x="94" y="188"/>
                    </a:cubicBezTo>
                    <a:cubicBezTo>
                      <a:pt x="42" y="188"/>
                      <a:pt x="0" y="146"/>
                      <a:pt x="0" y="94"/>
                    </a:cubicBezTo>
                    <a:cubicBezTo>
                      <a:pt x="0" y="42"/>
                      <a:pt x="42" y="0"/>
                      <a:pt x="94" y="0"/>
                    </a:cubicBezTo>
                    <a:cubicBezTo>
                      <a:pt x="145" y="0"/>
                      <a:pt x="187" y="42"/>
                      <a:pt x="187"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569" name="Google Shape;569;p41"/>
              <p:cNvSpPr/>
              <p:nvPr/>
            </p:nvSpPr>
            <p:spPr>
              <a:xfrm>
                <a:off x="4363560" y="4927320"/>
                <a:ext cx="67320" cy="67680"/>
              </a:xfrm>
              <a:custGeom>
                <a:avLst/>
                <a:gdLst/>
                <a:ahLst/>
                <a:cxnLst/>
                <a:rect l="l" t="t" r="r" b="b"/>
                <a:pathLst>
                  <a:path w="187" h="188" extrusionOk="0">
                    <a:moveTo>
                      <a:pt x="187" y="94"/>
                    </a:moveTo>
                    <a:cubicBezTo>
                      <a:pt x="187" y="146"/>
                      <a:pt x="145" y="188"/>
                      <a:pt x="94" y="188"/>
                    </a:cubicBezTo>
                    <a:cubicBezTo>
                      <a:pt x="42" y="188"/>
                      <a:pt x="0" y="146"/>
                      <a:pt x="0" y="94"/>
                    </a:cubicBezTo>
                    <a:cubicBezTo>
                      <a:pt x="0" y="42"/>
                      <a:pt x="42" y="0"/>
                      <a:pt x="94" y="0"/>
                    </a:cubicBezTo>
                    <a:cubicBezTo>
                      <a:pt x="145" y="0"/>
                      <a:pt x="187" y="42"/>
                      <a:pt x="187"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570" name="Google Shape;570;p41"/>
              <p:cNvSpPr/>
              <p:nvPr/>
            </p:nvSpPr>
            <p:spPr>
              <a:xfrm>
                <a:off x="4363560" y="5224680"/>
                <a:ext cx="67320" cy="67320"/>
              </a:xfrm>
              <a:custGeom>
                <a:avLst/>
                <a:gdLst/>
                <a:ahLst/>
                <a:cxnLst/>
                <a:rect l="l" t="t" r="r" b="b"/>
                <a:pathLst>
                  <a:path w="187" h="187" extrusionOk="0">
                    <a:moveTo>
                      <a:pt x="187" y="93"/>
                    </a:moveTo>
                    <a:cubicBezTo>
                      <a:pt x="187" y="145"/>
                      <a:pt x="145" y="187"/>
                      <a:pt x="94" y="187"/>
                    </a:cubicBezTo>
                    <a:cubicBezTo>
                      <a:pt x="42" y="187"/>
                      <a:pt x="0" y="145"/>
                      <a:pt x="0" y="93"/>
                    </a:cubicBezTo>
                    <a:cubicBezTo>
                      <a:pt x="0" y="42"/>
                      <a:pt x="42" y="0"/>
                      <a:pt x="94" y="0"/>
                    </a:cubicBezTo>
                    <a:cubicBezTo>
                      <a:pt x="145" y="0"/>
                      <a:pt x="187" y="42"/>
                      <a:pt x="187" y="93"/>
                    </a:cubicBezTo>
                    <a:close/>
                  </a:path>
                </a:pathLst>
              </a:custGeom>
              <a:solidFill>
                <a:schemeClr val="dk1"/>
              </a:solidFill>
              <a:ln>
                <a:noFill/>
              </a:ln>
            </p:spPr>
            <p:txBody>
              <a:bodyPr spcFirstLastPara="1" wrap="square" lIns="90000" tIns="22300" rIns="90000" bIns="223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grpSp>
      </p:grpSp>
      <p:pic>
        <p:nvPicPr>
          <p:cNvPr id="571" name="Google Shape;571;p41"/>
          <p:cNvPicPr preferRelativeResize="0"/>
          <p:nvPr/>
        </p:nvPicPr>
        <p:blipFill rotWithShape="1">
          <a:blip r:embed="rId4">
            <a:alphaModFix/>
          </a:blip>
          <a:srcRect/>
          <a:stretch/>
        </p:blipFill>
        <p:spPr>
          <a:xfrm rot="-5400000">
            <a:off x="-349830" y="-833022"/>
            <a:ext cx="1609048" cy="1600927"/>
          </a:xfrm>
          <a:prstGeom prst="rect">
            <a:avLst/>
          </a:prstGeom>
          <a:noFill/>
          <a:ln>
            <a:noFill/>
          </a:ln>
        </p:spPr>
      </p:pic>
      <p:grpSp>
        <p:nvGrpSpPr>
          <p:cNvPr id="572" name="Google Shape;572;p41"/>
          <p:cNvGrpSpPr/>
          <p:nvPr/>
        </p:nvGrpSpPr>
        <p:grpSpPr>
          <a:xfrm rot="10800000">
            <a:off x="4795114" y="-114803"/>
            <a:ext cx="1282610" cy="489908"/>
            <a:chOff x="2698560" y="4630320"/>
            <a:chExt cx="1732320" cy="661680"/>
          </a:xfrm>
        </p:grpSpPr>
        <p:sp>
          <p:nvSpPr>
            <p:cNvPr id="573" name="Google Shape;573;p41"/>
            <p:cNvSpPr/>
            <p:nvPr/>
          </p:nvSpPr>
          <p:spPr>
            <a:xfrm>
              <a:off x="2698560" y="4630320"/>
              <a:ext cx="66960" cy="67680"/>
            </a:xfrm>
            <a:custGeom>
              <a:avLst/>
              <a:gdLst/>
              <a:ahLst/>
              <a:cxnLst/>
              <a:rect l="l" t="t" r="r" b="b"/>
              <a:pathLst>
                <a:path w="186" h="188" extrusionOk="0">
                  <a:moveTo>
                    <a:pt x="186" y="94"/>
                  </a:moveTo>
                  <a:cubicBezTo>
                    <a:pt x="186" y="146"/>
                    <a:pt x="144" y="188"/>
                    <a:pt x="93" y="188"/>
                  </a:cubicBezTo>
                  <a:cubicBezTo>
                    <a:pt x="42" y="188"/>
                    <a:pt x="0" y="146"/>
                    <a:pt x="0" y="94"/>
                  </a:cubicBezTo>
                  <a:cubicBezTo>
                    <a:pt x="0" y="42"/>
                    <a:pt x="42" y="0"/>
                    <a:pt x="93" y="0"/>
                  </a:cubicBezTo>
                  <a:cubicBezTo>
                    <a:pt x="144" y="0"/>
                    <a:pt x="186" y="42"/>
                    <a:pt x="186"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574" name="Google Shape;574;p41"/>
            <p:cNvSpPr/>
            <p:nvPr/>
          </p:nvSpPr>
          <p:spPr>
            <a:xfrm>
              <a:off x="2698560" y="4927320"/>
              <a:ext cx="66960" cy="67680"/>
            </a:xfrm>
            <a:custGeom>
              <a:avLst/>
              <a:gdLst/>
              <a:ahLst/>
              <a:cxnLst/>
              <a:rect l="l" t="t" r="r" b="b"/>
              <a:pathLst>
                <a:path w="186" h="188" extrusionOk="0">
                  <a:moveTo>
                    <a:pt x="186" y="94"/>
                  </a:moveTo>
                  <a:cubicBezTo>
                    <a:pt x="186" y="146"/>
                    <a:pt x="144" y="188"/>
                    <a:pt x="93" y="188"/>
                  </a:cubicBezTo>
                  <a:cubicBezTo>
                    <a:pt x="42" y="188"/>
                    <a:pt x="0" y="146"/>
                    <a:pt x="0" y="94"/>
                  </a:cubicBezTo>
                  <a:cubicBezTo>
                    <a:pt x="0" y="42"/>
                    <a:pt x="42" y="0"/>
                    <a:pt x="93" y="0"/>
                  </a:cubicBezTo>
                  <a:cubicBezTo>
                    <a:pt x="144" y="0"/>
                    <a:pt x="186" y="42"/>
                    <a:pt x="186"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575" name="Google Shape;575;p41"/>
            <p:cNvSpPr/>
            <p:nvPr/>
          </p:nvSpPr>
          <p:spPr>
            <a:xfrm>
              <a:off x="2698560" y="5224680"/>
              <a:ext cx="66960" cy="67320"/>
            </a:xfrm>
            <a:custGeom>
              <a:avLst/>
              <a:gdLst/>
              <a:ahLst/>
              <a:cxnLst/>
              <a:rect l="l" t="t" r="r" b="b"/>
              <a:pathLst>
                <a:path w="186" h="187" extrusionOk="0">
                  <a:moveTo>
                    <a:pt x="186" y="93"/>
                  </a:moveTo>
                  <a:cubicBezTo>
                    <a:pt x="186" y="145"/>
                    <a:pt x="144" y="187"/>
                    <a:pt x="93" y="187"/>
                  </a:cubicBezTo>
                  <a:cubicBezTo>
                    <a:pt x="42" y="187"/>
                    <a:pt x="0" y="145"/>
                    <a:pt x="0" y="93"/>
                  </a:cubicBezTo>
                  <a:cubicBezTo>
                    <a:pt x="0" y="42"/>
                    <a:pt x="42" y="0"/>
                    <a:pt x="93" y="0"/>
                  </a:cubicBezTo>
                  <a:cubicBezTo>
                    <a:pt x="144" y="0"/>
                    <a:pt x="186" y="42"/>
                    <a:pt x="186" y="93"/>
                  </a:cubicBezTo>
                  <a:close/>
                </a:path>
              </a:pathLst>
            </a:custGeom>
            <a:solidFill>
              <a:schemeClr val="dk1"/>
            </a:solidFill>
            <a:ln>
              <a:noFill/>
            </a:ln>
          </p:spPr>
          <p:txBody>
            <a:bodyPr spcFirstLastPara="1" wrap="square" lIns="90000" tIns="22300" rIns="90000" bIns="223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576" name="Google Shape;576;p41"/>
            <p:cNvSpPr/>
            <p:nvPr/>
          </p:nvSpPr>
          <p:spPr>
            <a:xfrm>
              <a:off x="3114360" y="4630320"/>
              <a:ext cx="67680" cy="67680"/>
            </a:xfrm>
            <a:custGeom>
              <a:avLst/>
              <a:gdLst/>
              <a:ahLst/>
              <a:cxnLst/>
              <a:rect l="l" t="t" r="r" b="b"/>
              <a:pathLst>
                <a:path w="188" h="188" extrusionOk="0">
                  <a:moveTo>
                    <a:pt x="188" y="94"/>
                  </a:moveTo>
                  <a:cubicBezTo>
                    <a:pt x="188" y="146"/>
                    <a:pt x="146" y="188"/>
                    <a:pt x="94" y="188"/>
                  </a:cubicBezTo>
                  <a:cubicBezTo>
                    <a:pt x="42" y="188"/>
                    <a:pt x="0" y="146"/>
                    <a:pt x="0" y="94"/>
                  </a:cubicBezTo>
                  <a:cubicBezTo>
                    <a:pt x="0" y="42"/>
                    <a:pt x="42" y="0"/>
                    <a:pt x="94" y="0"/>
                  </a:cubicBezTo>
                  <a:cubicBezTo>
                    <a:pt x="146" y="0"/>
                    <a:pt x="188" y="42"/>
                    <a:pt x="188"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577" name="Google Shape;577;p41"/>
            <p:cNvSpPr/>
            <p:nvPr/>
          </p:nvSpPr>
          <p:spPr>
            <a:xfrm>
              <a:off x="3114360" y="4927320"/>
              <a:ext cx="67680" cy="67680"/>
            </a:xfrm>
            <a:custGeom>
              <a:avLst/>
              <a:gdLst/>
              <a:ahLst/>
              <a:cxnLst/>
              <a:rect l="l" t="t" r="r" b="b"/>
              <a:pathLst>
                <a:path w="188" h="188" extrusionOk="0">
                  <a:moveTo>
                    <a:pt x="188" y="94"/>
                  </a:moveTo>
                  <a:cubicBezTo>
                    <a:pt x="188" y="146"/>
                    <a:pt x="146" y="188"/>
                    <a:pt x="94" y="188"/>
                  </a:cubicBezTo>
                  <a:cubicBezTo>
                    <a:pt x="42" y="188"/>
                    <a:pt x="0" y="146"/>
                    <a:pt x="0" y="94"/>
                  </a:cubicBezTo>
                  <a:cubicBezTo>
                    <a:pt x="0" y="42"/>
                    <a:pt x="42" y="0"/>
                    <a:pt x="94" y="0"/>
                  </a:cubicBezTo>
                  <a:cubicBezTo>
                    <a:pt x="146" y="0"/>
                    <a:pt x="188" y="42"/>
                    <a:pt x="188"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578" name="Google Shape;578;p41"/>
            <p:cNvSpPr/>
            <p:nvPr/>
          </p:nvSpPr>
          <p:spPr>
            <a:xfrm>
              <a:off x="3114360" y="5224680"/>
              <a:ext cx="67680" cy="67320"/>
            </a:xfrm>
            <a:custGeom>
              <a:avLst/>
              <a:gdLst/>
              <a:ahLst/>
              <a:cxnLst/>
              <a:rect l="l" t="t" r="r" b="b"/>
              <a:pathLst>
                <a:path w="188" h="187" extrusionOk="0">
                  <a:moveTo>
                    <a:pt x="188" y="93"/>
                  </a:moveTo>
                  <a:cubicBezTo>
                    <a:pt x="188" y="145"/>
                    <a:pt x="146" y="187"/>
                    <a:pt x="94" y="187"/>
                  </a:cubicBezTo>
                  <a:cubicBezTo>
                    <a:pt x="42" y="187"/>
                    <a:pt x="0" y="145"/>
                    <a:pt x="0" y="93"/>
                  </a:cubicBezTo>
                  <a:cubicBezTo>
                    <a:pt x="0" y="42"/>
                    <a:pt x="42" y="0"/>
                    <a:pt x="94" y="0"/>
                  </a:cubicBezTo>
                  <a:cubicBezTo>
                    <a:pt x="146" y="0"/>
                    <a:pt x="188" y="42"/>
                    <a:pt x="188" y="93"/>
                  </a:cubicBezTo>
                  <a:close/>
                </a:path>
              </a:pathLst>
            </a:custGeom>
            <a:solidFill>
              <a:schemeClr val="dk1"/>
            </a:solidFill>
            <a:ln>
              <a:noFill/>
            </a:ln>
          </p:spPr>
          <p:txBody>
            <a:bodyPr spcFirstLastPara="1" wrap="square" lIns="90000" tIns="22300" rIns="90000" bIns="223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579" name="Google Shape;579;p41"/>
            <p:cNvSpPr/>
            <p:nvPr/>
          </p:nvSpPr>
          <p:spPr>
            <a:xfrm>
              <a:off x="3530880" y="4630320"/>
              <a:ext cx="67320" cy="67680"/>
            </a:xfrm>
            <a:custGeom>
              <a:avLst/>
              <a:gdLst/>
              <a:ahLst/>
              <a:cxnLst/>
              <a:rect l="l" t="t" r="r" b="b"/>
              <a:pathLst>
                <a:path w="187" h="188" extrusionOk="0">
                  <a:moveTo>
                    <a:pt x="187" y="94"/>
                  </a:moveTo>
                  <a:cubicBezTo>
                    <a:pt x="187" y="146"/>
                    <a:pt x="145" y="188"/>
                    <a:pt x="93" y="188"/>
                  </a:cubicBezTo>
                  <a:cubicBezTo>
                    <a:pt x="42" y="188"/>
                    <a:pt x="0" y="146"/>
                    <a:pt x="0" y="94"/>
                  </a:cubicBezTo>
                  <a:cubicBezTo>
                    <a:pt x="0" y="42"/>
                    <a:pt x="42" y="0"/>
                    <a:pt x="93" y="0"/>
                  </a:cubicBezTo>
                  <a:cubicBezTo>
                    <a:pt x="145" y="0"/>
                    <a:pt x="187" y="42"/>
                    <a:pt x="187"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580" name="Google Shape;580;p41"/>
            <p:cNvSpPr/>
            <p:nvPr/>
          </p:nvSpPr>
          <p:spPr>
            <a:xfrm>
              <a:off x="3530880" y="4927320"/>
              <a:ext cx="67320" cy="67680"/>
            </a:xfrm>
            <a:custGeom>
              <a:avLst/>
              <a:gdLst/>
              <a:ahLst/>
              <a:cxnLst/>
              <a:rect l="l" t="t" r="r" b="b"/>
              <a:pathLst>
                <a:path w="187" h="188" extrusionOk="0">
                  <a:moveTo>
                    <a:pt x="187" y="94"/>
                  </a:moveTo>
                  <a:cubicBezTo>
                    <a:pt x="187" y="146"/>
                    <a:pt x="145" y="188"/>
                    <a:pt x="93" y="188"/>
                  </a:cubicBezTo>
                  <a:cubicBezTo>
                    <a:pt x="42" y="188"/>
                    <a:pt x="0" y="146"/>
                    <a:pt x="0" y="94"/>
                  </a:cubicBezTo>
                  <a:cubicBezTo>
                    <a:pt x="0" y="42"/>
                    <a:pt x="42" y="0"/>
                    <a:pt x="93" y="0"/>
                  </a:cubicBezTo>
                  <a:cubicBezTo>
                    <a:pt x="145" y="0"/>
                    <a:pt x="187" y="42"/>
                    <a:pt x="187"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581" name="Google Shape;581;p41"/>
            <p:cNvSpPr/>
            <p:nvPr/>
          </p:nvSpPr>
          <p:spPr>
            <a:xfrm>
              <a:off x="3530880" y="5224680"/>
              <a:ext cx="67320" cy="67320"/>
            </a:xfrm>
            <a:custGeom>
              <a:avLst/>
              <a:gdLst/>
              <a:ahLst/>
              <a:cxnLst/>
              <a:rect l="l" t="t" r="r" b="b"/>
              <a:pathLst>
                <a:path w="187" h="187" extrusionOk="0">
                  <a:moveTo>
                    <a:pt x="187" y="93"/>
                  </a:moveTo>
                  <a:cubicBezTo>
                    <a:pt x="187" y="145"/>
                    <a:pt x="145" y="187"/>
                    <a:pt x="93" y="187"/>
                  </a:cubicBezTo>
                  <a:cubicBezTo>
                    <a:pt x="42" y="187"/>
                    <a:pt x="0" y="145"/>
                    <a:pt x="0" y="93"/>
                  </a:cubicBezTo>
                  <a:cubicBezTo>
                    <a:pt x="0" y="42"/>
                    <a:pt x="42" y="0"/>
                    <a:pt x="93" y="0"/>
                  </a:cubicBezTo>
                  <a:cubicBezTo>
                    <a:pt x="145" y="0"/>
                    <a:pt x="187" y="42"/>
                    <a:pt x="187" y="93"/>
                  </a:cubicBezTo>
                  <a:close/>
                </a:path>
              </a:pathLst>
            </a:custGeom>
            <a:solidFill>
              <a:schemeClr val="dk1"/>
            </a:solidFill>
            <a:ln>
              <a:noFill/>
            </a:ln>
          </p:spPr>
          <p:txBody>
            <a:bodyPr spcFirstLastPara="1" wrap="square" lIns="90000" tIns="22300" rIns="90000" bIns="223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582" name="Google Shape;582;p41"/>
            <p:cNvSpPr/>
            <p:nvPr/>
          </p:nvSpPr>
          <p:spPr>
            <a:xfrm>
              <a:off x="3947040" y="4630320"/>
              <a:ext cx="67680" cy="67680"/>
            </a:xfrm>
            <a:custGeom>
              <a:avLst/>
              <a:gdLst/>
              <a:ahLst/>
              <a:cxnLst/>
              <a:rect l="l" t="t" r="r" b="b"/>
              <a:pathLst>
                <a:path w="188" h="188" extrusionOk="0">
                  <a:moveTo>
                    <a:pt x="188" y="94"/>
                  </a:moveTo>
                  <a:cubicBezTo>
                    <a:pt x="188" y="146"/>
                    <a:pt x="146" y="188"/>
                    <a:pt x="94" y="188"/>
                  </a:cubicBezTo>
                  <a:cubicBezTo>
                    <a:pt x="42" y="188"/>
                    <a:pt x="0" y="146"/>
                    <a:pt x="0" y="94"/>
                  </a:cubicBezTo>
                  <a:cubicBezTo>
                    <a:pt x="0" y="42"/>
                    <a:pt x="42" y="0"/>
                    <a:pt x="94" y="0"/>
                  </a:cubicBezTo>
                  <a:cubicBezTo>
                    <a:pt x="146" y="0"/>
                    <a:pt x="188" y="42"/>
                    <a:pt x="188"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583" name="Google Shape;583;p41"/>
            <p:cNvSpPr/>
            <p:nvPr/>
          </p:nvSpPr>
          <p:spPr>
            <a:xfrm>
              <a:off x="3947040" y="4927320"/>
              <a:ext cx="67680" cy="67680"/>
            </a:xfrm>
            <a:custGeom>
              <a:avLst/>
              <a:gdLst/>
              <a:ahLst/>
              <a:cxnLst/>
              <a:rect l="l" t="t" r="r" b="b"/>
              <a:pathLst>
                <a:path w="188" h="188" extrusionOk="0">
                  <a:moveTo>
                    <a:pt x="188" y="94"/>
                  </a:moveTo>
                  <a:cubicBezTo>
                    <a:pt x="188" y="146"/>
                    <a:pt x="146" y="188"/>
                    <a:pt x="94" y="188"/>
                  </a:cubicBezTo>
                  <a:cubicBezTo>
                    <a:pt x="42" y="188"/>
                    <a:pt x="0" y="146"/>
                    <a:pt x="0" y="94"/>
                  </a:cubicBezTo>
                  <a:cubicBezTo>
                    <a:pt x="0" y="42"/>
                    <a:pt x="42" y="0"/>
                    <a:pt x="94" y="0"/>
                  </a:cubicBezTo>
                  <a:cubicBezTo>
                    <a:pt x="146" y="0"/>
                    <a:pt x="188" y="42"/>
                    <a:pt x="188"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584" name="Google Shape;584;p41"/>
            <p:cNvSpPr/>
            <p:nvPr/>
          </p:nvSpPr>
          <p:spPr>
            <a:xfrm>
              <a:off x="3947040" y="5224680"/>
              <a:ext cx="67680" cy="67320"/>
            </a:xfrm>
            <a:custGeom>
              <a:avLst/>
              <a:gdLst/>
              <a:ahLst/>
              <a:cxnLst/>
              <a:rect l="l" t="t" r="r" b="b"/>
              <a:pathLst>
                <a:path w="188" h="187" extrusionOk="0">
                  <a:moveTo>
                    <a:pt x="188" y="93"/>
                  </a:moveTo>
                  <a:cubicBezTo>
                    <a:pt x="188" y="145"/>
                    <a:pt x="146" y="187"/>
                    <a:pt x="94" y="187"/>
                  </a:cubicBezTo>
                  <a:cubicBezTo>
                    <a:pt x="42" y="187"/>
                    <a:pt x="0" y="145"/>
                    <a:pt x="0" y="93"/>
                  </a:cubicBezTo>
                  <a:cubicBezTo>
                    <a:pt x="0" y="42"/>
                    <a:pt x="42" y="0"/>
                    <a:pt x="94" y="0"/>
                  </a:cubicBezTo>
                  <a:cubicBezTo>
                    <a:pt x="146" y="0"/>
                    <a:pt x="188" y="42"/>
                    <a:pt x="188" y="93"/>
                  </a:cubicBezTo>
                  <a:close/>
                </a:path>
              </a:pathLst>
            </a:custGeom>
            <a:solidFill>
              <a:schemeClr val="dk1"/>
            </a:solidFill>
            <a:ln>
              <a:noFill/>
            </a:ln>
          </p:spPr>
          <p:txBody>
            <a:bodyPr spcFirstLastPara="1" wrap="square" lIns="90000" tIns="22300" rIns="90000" bIns="223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585" name="Google Shape;585;p41"/>
            <p:cNvSpPr/>
            <p:nvPr/>
          </p:nvSpPr>
          <p:spPr>
            <a:xfrm>
              <a:off x="4363560" y="4630320"/>
              <a:ext cx="67320" cy="67680"/>
            </a:xfrm>
            <a:custGeom>
              <a:avLst/>
              <a:gdLst/>
              <a:ahLst/>
              <a:cxnLst/>
              <a:rect l="l" t="t" r="r" b="b"/>
              <a:pathLst>
                <a:path w="187" h="188" extrusionOk="0">
                  <a:moveTo>
                    <a:pt x="187" y="94"/>
                  </a:moveTo>
                  <a:cubicBezTo>
                    <a:pt x="187" y="146"/>
                    <a:pt x="145" y="188"/>
                    <a:pt x="94" y="188"/>
                  </a:cubicBezTo>
                  <a:cubicBezTo>
                    <a:pt x="42" y="188"/>
                    <a:pt x="0" y="146"/>
                    <a:pt x="0" y="94"/>
                  </a:cubicBezTo>
                  <a:cubicBezTo>
                    <a:pt x="0" y="42"/>
                    <a:pt x="42" y="0"/>
                    <a:pt x="94" y="0"/>
                  </a:cubicBezTo>
                  <a:cubicBezTo>
                    <a:pt x="145" y="0"/>
                    <a:pt x="187" y="42"/>
                    <a:pt x="187"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586" name="Google Shape;586;p41"/>
            <p:cNvSpPr/>
            <p:nvPr/>
          </p:nvSpPr>
          <p:spPr>
            <a:xfrm>
              <a:off x="4363560" y="4927320"/>
              <a:ext cx="67320" cy="67680"/>
            </a:xfrm>
            <a:custGeom>
              <a:avLst/>
              <a:gdLst/>
              <a:ahLst/>
              <a:cxnLst/>
              <a:rect l="l" t="t" r="r" b="b"/>
              <a:pathLst>
                <a:path w="187" h="188" extrusionOk="0">
                  <a:moveTo>
                    <a:pt x="187" y="94"/>
                  </a:moveTo>
                  <a:cubicBezTo>
                    <a:pt x="187" y="146"/>
                    <a:pt x="145" y="188"/>
                    <a:pt x="94" y="188"/>
                  </a:cubicBezTo>
                  <a:cubicBezTo>
                    <a:pt x="42" y="188"/>
                    <a:pt x="0" y="146"/>
                    <a:pt x="0" y="94"/>
                  </a:cubicBezTo>
                  <a:cubicBezTo>
                    <a:pt x="0" y="42"/>
                    <a:pt x="42" y="0"/>
                    <a:pt x="94" y="0"/>
                  </a:cubicBezTo>
                  <a:cubicBezTo>
                    <a:pt x="145" y="0"/>
                    <a:pt x="187" y="42"/>
                    <a:pt x="187"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587" name="Google Shape;587;p41"/>
            <p:cNvSpPr/>
            <p:nvPr/>
          </p:nvSpPr>
          <p:spPr>
            <a:xfrm>
              <a:off x="4363560" y="5224680"/>
              <a:ext cx="67320" cy="67320"/>
            </a:xfrm>
            <a:custGeom>
              <a:avLst/>
              <a:gdLst/>
              <a:ahLst/>
              <a:cxnLst/>
              <a:rect l="l" t="t" r="r" b="b"/>
              <a:pathLst>
                <a:path w="187" h="187" extrusionOk="0">
                  <a:moveTo>
                    <a:pt x="187" y="93"/>
                  </a:moveTo>
                  <a:cubicBezTo>
                    <a:pt x="187" y="145"/>
                    <a:pt x="145" y="187"/>
                    <a:pt x="94" y="187"/>
                  </a:cubicBezTo>
                  <a:cubicBezTo>
                    <a:pt x="42" y="187"/>
                    <a:pt x="0" y="145"/>
                    <a:pt x="0" y="93"/>
                  </a:cubicBezTo>
                  <a:cubicBezTo>
                    <a:pt x="0" y="42"/>
                    <a:pt x="42" y="0"/>
                    <a:pt x="94" y="0"/>
                  </a:cubicBezTo>
                  <a:cubicBezTo>
                    <a:pt x="145" y="0"/>
                    <a:pt x="187" y="42"/>
                    <a:pt x="187" y="93"/>
                  </a:cubicBezTo>
                  <a:close/>
                </a:path>
              </a:pathLst>
            </a:custGeom>
            <a:solidFill>
              <a:schemeClr val="dk1"/>
            </a:solidFill>
            <a:ln>
              <a:noFill/>
            </a:ln>
          </p:spPr>
          <p:txBody>
            <a:bodyPr spcFirstLastPara="1" wrap="square" lIns="90000" tIns="22300" rIns="90000" bIns="223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grpSp>
      <p:grpSp>
        <p:nvGrpSpPr>
          <p:cNvPr id="588" name="Google Shape;588;p41"/>
          <p:cNvGrpSpPr/>
          <p:nvPr/>
        </p:nvGrpSpPr>
        <p:grpSpPr>
          <a:xfrm>
            <a:off x="7308914" y="4659454"/>
            <a:ext cx="1445434" cy="362995"/>
            <a:chOff x="490964" y="4600450"/>
            <a:chExt cx="1445434" cy="362995"/>
          </a:xfrm>
        </p:grpSpPr>
        <p:sp>
          <p:nvSpPr>
            <p:cNvPr id="589" name="Google Shape;589;p41"/>
            <p:cNvSpPr/>
            <p:nvPr/>
          </p:nvSpPr>
          <p:spPr>
            <a:xfrm>
              <a:off x="490964" y="4600450"/>
              <a:ext cx="362955" cy="362995"/>
            </a:xfrm>
            <a:custGeom>
              <a:avLst/>
              <a:gdLst/>
              <a:ahLst/>
              <a:cxnLst/>
              <a:rect l="l" t="t" r="r" b="b"/>
              <a:pathLst>
                <a:path w="6420" h="6421" extrusionOk="0">
                  <a:moveTo>
                    <a:pt x="3201" y="0"/>
                  </a:moveTo>
                  <a:lnTo>
                    <a:pt x="3201" y="3202"/>
                  </a:lnTo>
                  <a:lnTo>
                    <a:pt x="0" y="3202"/>
                  </a:lnTo>
                  <a:lnTo>
                    <a:pt x="0" y="3220"/>
                  </a:lnTo>
                  <a:lnTo>
                    <a:pt x="3189" y="3220"/>
                  </a:lnTo>
                  <a:lnTo>
                    <a:pt x="934" y="5475"/>
                  </a:lnTo>
                  <a:lnTo>
                    <a:pt x="946" y="5488"/>
                  </a:lnTo>
                  <a:lnTo>
                    <a:pt x="3201" y="3232"/>
                  </a:lnTo>
                  <a:lnTo>
                    <a:pt x="3201" y="6421"/>
                  </a:lnTo>
                  <a:lnTo>
                    <a:pt x="3218" y="6421"/>
                  </a:lnTo>
                  <a:lnTo>
                    <a:pt x="3218" y="3220"/>
                  </a:lnTo>
                  <a:lnTo>
                    <a:pt x="6420" y="3220"/>
                  </a:lnTo>
                  <a:lnTo>
                    <a:pt x="6420" y="3202"/>
                  </a:lnTo>
                  <a:lnTo>
                    <a:pt x="3230" y="3202"/>
                  </a:lnTo>
                  <a:lnTo>
                    <a:pt x="5486" y="947"/>
                  </a:lnTo>
                  <a:lnTo>
                    <a:pt x="5473" y="935"/>
                  </a:lnTo>
                  <a:lnTo>
                    <a:pt x="3218" y="3190"/>
                  </a:lnTo>
                  <a:lnTo>
                    <a:pt x="3218" y="0"/>
                  </a:lnTo>
                  <a:lnTo>
                    <a:pt x="3201" y="0"/>
                  </a:ln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45000" rIns="90000" bIns="450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590" name="Google Shape;590;p41"/>
            <p:cNvSpPr/>
            <p:nvPr/>
          </p:nvSpPr>
          <p:spPr>
            <a:xfrm>
              <a:off x="1032204" y="4600450"/>
              <a:ext cx="362955" cy="362995"/>
            </a:xfrm>
            <a:custGeom>
              <a:avLst/>
              <a:gdLst/>
              <a:ahLst/>
              <a:cxnLst/>
              <a:rect l="l" t="t" r="r" b="b"/>
              <a:pathLst>
                <a:path w="6420" h="6421" extrusionOk="0">
                  <a:moveTo>
                    <a:pt x="3201" y="0"/>
                  </a:moveTo>
                  <a:lnTo>
                    <a:pt x="3201" y="3202"/>
                  </a:lnTo>
                  <a:lnTo>
                    <a:pt x="0" y="3202"/>
                  </a:lnTo>
                  <a:lnTo>
                    <a:pt x="0" y="3220"/>
                  </a:lnTo>
                  <a:lnTo>
                    <a:pt x="3189" y="3220"/>
                  </a:lnTo>
                  <a:lnTo>
                    <a:pt x="934" y="5475"/>
                  </a:lnTo>
                  <a:lnTo>
                    <a:pt x="946" y="5488"/>
                  </a:lnTo>
                  <a:lnTo>
                    <a:pt x="3201" y="3232"/>
                  </a:lnTo>
                  <a:lnTo>
                    <a:pt x="3201" y="6421"/>
                  </a:lnTo>
                  <a:lnTo>
                    <a:pt x="3218" y="6421"/>
                  </a:lnTo>
                  <a:lnTo>
                    <a:pt x="3218" y="3220"/>
                  </a:lnTo>
                  <a:lnTo>
                    <a:pt x="6420" y="3220"/>
                  </a:lnTo>
                  <a:lnTo>
                    <a:pt x="6420" y="3202"/>
                  </a:lnTo>
                  <a:lnTo>
                    <a:pt x="3230" y="3202"/>
                  </a:lnTo>
                  <a:lnTo>
                    <a:pt x="5486" y="947"/>
                  </a:lnTo>
                  <a:lnTo>
                    <a:pt x="5473" y="935"/>
                  </a:lnTo>
                  <a:lnTo>
                    <a:pt x="3218" y="3190"/>
                  </a:lnTo>
                  <a:lnTo>
                    <a:pt x="3218" y="0"/>
                  </a:lnTo>
                  <a:lnTo>
                    <a:pt x="3201" y="0"/>
                  </a:ln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45000" rIns="90000" bIns="450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591" name="Google Shape;591;p41"/>
            <p:cNvSpPr/>
            <p:nvPr/>
          </p:nvSpPr>
          <p:spPr>
            <a:xfrm>
              <a:off x="1573443" y="4600450"/>
              <a:ext cx="362955" cy="362995"/>
            </a:xfrm>
            <a:custGeom>
              <a:avLst/>
              <a:gdLst/>
              <a:ahLst/>
              <a:cxnLst/>
              <a:rect l="l" t="t" r="r" b="b"/>
              <a:pathLst>
                <a:path w="6420" h="6421" extrusionOk="0">
                  <a:moveTo>
                    <a:pt x="3201" y="0"/>
                  </a:moveTo>
                  <a:lnTo>
                    <a:pt x="3201" y="3202"/>
                  </a:lnTo>
                  <a:lnTo>
                    <a:pt x="0" y="3202"/>
                  </a:lnTo>
                  <a:lnTo>
                    <a:pt x="0" y="3220"/>
                  </a:lnTo>
                  <a:lnTo>
                    <a:pt x="3189" y="3220"/>
                  </a:lnTo>
                  <a:lnTo>
                    <a:pt x="934" y="5475"/>
                  </a:lnTo>
                  <a:lnTo>
                    <a:pt x="946" y="5488"/>
                  </a:lnTo>
                  <a:lnTo>
                    <a:pt x="3201" y="3232"/>
                  </a:lnTo>
                  <a:lnTo>
                    <a:pt x="3201" y="6421"/>
                  </a:lnTo>
                  <a:lnTo>
                    <a:pt x="3218" y="6421"/>
                  </a:lnTo>
                  <a:lnTo>
                    <a:pt x="3218" y="3220"/>
                  </a:lnTo>
                  <a:lnTo>
                    <a:pt x="6420" y="3220"/>
                  </a:lnTo>
                  <a:lnTo>
                    <a:pt x="6420" y="3202"/>
                  </a:lnTo>
                  <a:lnTo>
                    <a:pt x="3230" y="3202"/>
                  </a:lnTo>
                  <a:lnTo>
                    <a:pt x="5486" y="947"/>
                  </a:lnTo>
                  <a:lnTo>
                    <a:pt x="5473" y="935"/>
                  </a:lnTo>
                  <a:lnTo>
                    <a:pt x="3218" y="3190"/>
                  </a:lnTo>
                  <a:lnTo>
                    <a:pt x="3218" y="0"/>
                  </a:lnTo>
                  <a:lnTo>
                    <a:pt x="3201" y="0"/>
                  </a:ln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45000" rIns="90000" bIns="450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grpSp>
    </p:spTree>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matchingName="Title and three columns 2">
  <p:cSld name="BLANK_20">
    <p:bg>
      <p:bgPr>
        <a:solidFill>
          <a:schemeClr val="dk2"/>
        </a:solidFill>
        <a:effectLst/>
      </p:bgPr>
    </p:bg>
    <p:spTree>
      <p:nvGrpSpPr>
        <p:cNvPr id="1" name="Shape 592"/>
        <p:cNvGrpSpPr/>
        <p:nvPr/>
      </p:nvGrpSpPr>
      <p:grpSpPr>
        <a:xfrm>
          <a:off x="0" y="0"/>
          <a:ext cx="0" cy="0"/>
          <a:chOff x="0" y="0"/>
          <a:chExt cx="0" cy="0"/>
        </a:xfrm>
      </p:grpSpPr>
      <p:sp>
        <p:nvSpPr>
          <p:cNvPr id="593" name="Google Shape;593;p42"/>
          <p:cNvSpPr txBox="1">
            <a:spLocks noGrp="1"/>
          </p:cNvSpPr>
          <p:nvPr>
            <p:ph type="title"/>
          </p:nvPr>
        </p:nvSpPr>
        <p:spPr>
          <a:xfrm>
            <a:off x="713100" y="542613"/>
            <a:ext cx="7717800" cy="572700"/>
          </a:xfrm>
          <a:prstGeom prst="rect">
            <a:avLst/>
          </a:prstGeom>
          <a:noFill/>
          <a:ln>
            <a:noFill/>
          </a:ln>
        </p:spPr>
        <p:txBody>
          <a:bodyPr spcFirstLastPara="1" wrap="square" lIns="91425" tIns="91425" rIns="91425" bIns="91425" anchor="t" anchorCtr="0">
            <a:noAutofit/>
          </a:bodyPr>
          <a:lstStyle>
            <a:lvl1pPr lvl="0" algn="l">
              <a:lnSpc>
                <a:spcPct val="100000"/>
              </a:lnSpc>
              <a:spcBef>
                <a:spcPts val="0"/>
              </a:spcBef>
              <a:spcAft>
                <a:spcPts val="0"/>
              </a:spcAft>
              <a:buSzPts val="2800"/>
              <a:buNone/>
              <a:defRPr/>
            </a:lvl1pPr>
            <a:lvl2pPr lvl="1" algn="l">
              <a:lnSpc>
                <a:spcPct val="100000"/>
              </a:lnSpc>
              <a:spcBef>
                <a:spcPts val="0"/>
              </a:spcBef>
              <a:spcAft>
                <a:spcPts val="0"/>
              </a:spcAft>
              <a:buSzPts val="2800"/>
              <a:buNone/>
              <a:defRPr/>
            </a:lvl2pPr>
            <a:lvl3pPr lvl="2" algn="l">
              <a:lnSpc>
                <a:spcPct val="100000"/>
              </a:lnSpc>
              <a:spcBef>
                <a:spcPts val="0"/>
              </a:spcBef>
              <a:spcAft>
                <a:spcPts val="0"/>
              </a:spcAft>
              <a:buSzPts val="2800"/>
              <a:buNone/>
              <a:defRPr/>
            </a:lvl3pPr>
            <a:lvl4pPr lvl="3" algn="l">
              <a:lnSpc>
                <a:spcPct val="100000"/>
              </a:lnSpc>
              <a:spcBef>
                <a:spcPts val="0"/>
              </a:spcBef>
              <a:spcAft>
                <a:spcPts val="0"/>
              </a:spcAft>
              <a:buSzPts val="2800"/>
              <a:buNone/>
              <a:defRPr/>
            </a:lvl4pPr>
            <a:lvl5pPr lvl="4" algn="l">
              <a:lnSpc>
                <a:spcPct val="100000"/>
              </a:lnSpc>
              <a:spcBef>
                <a:spcPts val="0"/>
              </a:spcBef>
              <a:spcAft>
                <a:spcPts val="0"/>
              </a:spcAft>
              <a:buSzPts val="2800"/>
              <a:buNone/>
              <a:defRPr/>
            </a:lvl5pPr>
            <a:lvl6pPr lvl="5" algn="l">
              <a:lnSpc>
                <a:spcPct val="100000"/>
              </a:lnSpc>
              <a:spcBef>
                <a:spcPts val="0"/>
              </a:spcBef>
              <a:spcAft>
                <a:spcPts val="0"/>
              </a:spcAft>
              <a:buSzPts val="2800"/>
              <a:buNone/>
              <a:defRPr/>
            </a:lvl6pPr>
            <a:lvl7pPr lvl="6" algn="l">
              <a:lnSpc>
                <a:spcPct val="100000"/>
              </a:lnSpc>
              <a:spcBef>
                <a:spcPts val="0"/>
              </a:spcBef>
              <a:spcAft>
                <a:spcPts val="0"/>
              </a:spcAft>
              <a:buSzPts val="2800"/>
              <a:buNone/>
              <a:defRPr/>
            </a:lvl7pPr>
            <a:lvl8pPr lvl="7" algn="l">
              <a:lnSpc>
                <a:spcPct val="100000"/>
              </a:lnSpc>
              <a:spcBef>
                <a:spcPts val="0"/>
              </a:spcBef>
              <a:spcAft>
                <a:spcPts val="0"/>
              </a:spcAft>
              <a:buSzPts val="2800"/>
              <a:buNone/>
              <a:defRPr/>
            </a:lvl8pPr>
            <a:lvl9pPr lvl="8" algn="l">
              <a:lnSpc>
                <a:spcPct val="100000"/>
              </a:lnSpc>
              <a:spcBef>
                <a:spcPts val="0"/>
              </a:spcBef>
              <a:spcAft>
                <a:spcPts val="0"/>
              </a:spcAft>
              <a:buSzPts val="2800"/>
              <a:buNone/>
              <a:defRPr/>
            </a:lvl9pPr>
          </a:lstStyle>
          <a:p>
            <a:endParaRPr/>
          </a:p>
        </p:txBody>
      </p:sp>
      <p:sp>
        <p:nvSpPr>
          <p:cNvPr id="594" name="Google Shape;594;p42"/>
          <p:cNvSpPr txBox="1">
            <a:spLocks noGrp="1"/>
          </p:cNvSpPr>
          <p:nvPr>
            <p:ph type="subTitle" idx="1"/>
          </p:nvPr>
        </p:nvSpPr>
        <p:spPr>
          <a:xfrm>
            <a:off x="2001852" y="1517241"/>
            <a:ext cx="4414800" cy="392400"/>
          </a:xfrm>
          <a:prstGeom prst="rect">
            <a:avLst/>
          </a:prstGeom>
          <a:noFill/>
          <a:ln>
            <a:noFill/>
          </a:ln>
        </p:spPr>
        <p:txBody>
          <a:bodyPr spcFirstLastPara="1" wrap="square" lIns="91425" tIns="91425" rIns="91425" bIns="91425" anchor="b" anchorCtr="0">
            <a:noAutofit/>
          </a:bodyPr>
          <a:lstStyle>
            <a:lvl1pPr lvl="0" algn="l">
              <a:lnSpc>
                <a:spcPct val="100000"/>
              </a:lnSpc>
              <a:spcBef>
                <a:spcPts val="0"/>
              </a:spcBef>
              <a:spcAft>
                <a:spcPts val="0"/>
              </a:spcAft>
              <a:buSzPts val="2000"/>
              <a:buFont typeface="Merriweather"/>
              <a:buNone/>
              <a:defRPr sz="2000" b="1">
                <a:solidFill>
                  <a:schemeClr val="dk1"/>
                </a:solidFill>
                <a:latin typeface="Merriweather"/>
                <a:ea typeface="Merriweather"/>
                <a:cs typeface="Merriweather"/>
                <a:sym typeface="Merriweather"/>
              </a:defRPr>
            </a:lvl1pPr>
            <a:lvl2pPr lvl="1" algn="l">
              <a:lnSpc>
                <a:spcPct val="100000"/>
              </a:lnSpc>
              <a:spcBef>
                <a:spcPts val="0"/>
              </a:spcBef>
              <a:spcAft>
                <a:spcPts val="0"/>
              </a:spcAft>
              <a:buSzPts val="2000"/>
              <a:buFont typeface="Merriweather"/>
              <a:buNone/>
              <a:defRPr sz="2000" b="1">
                <a:latin typeface="Merriweather"/>
                <a:ea typeface="Merriweather"/>
                <a:cs typeface="Merriweather"/>
                <a:sym typeface="Merriweather"/>
              </a:defRPr>
            </a:lvl2pPr>
            <a:lvl3pPr lvl="2" algn="l">
              <a:lnSpc>
                <a:spcPct val="100000"/>
              </a:lnSpc>
              <a:spcBef>
                <a:spcPts val="0"/>
              </a:spcBef>
              <a:spcAft>
                <a:spcPts val="0"/>
              </a:spcAft>
              <a:buSzPts val="2000"/>
              <a:buFont typeface="Merriweather"/>
              <a:buNone/>
              <a:defRPr sz="2000" b="1">
                <a:latin typeface="Merriweather"/>
                <a:ea typeface="Merriweather"/>
                <a:cs typeface="Merriweather"/>
                <a:sym typeface="Merriweather"/>
              </a:defRPr>
            </a:lvl3pPr>
            <a:lvl4pPr lvl="3" algn="l">
              <a:lnSpc>
                <a:spcPct val="100000"/>
              </a:lnSpc>
              <a:spcBef>
                <a:spcPts val="0"/>
              </a:spcBef>
              <a:spcAft>
                <a:spcPts val="0"/>
              </a:spcAft>
              <a:buSzPts val="2000"/>
              <a:buFont typeface="Merriweather"/>
              <a:buNone/>
              <a:defRPr sz="2000" b="1">
                <a:latin typeface="Merriweather"/>
                <a:ea typeface="Merriweather"/>
                <a:cs typeface="Merriweather"/>
                <a:sym typeface="Merriweather"/>
              </a:defRPr>
            </a:lvl4pPr>
            <a:lvl5pPr lvl="4" algn="l">
              <a:lnSpc>
                <a:spcPct val="100000"/>
              </a:lnSpc>
              <a:spcBef>
                <a:spcPts val="0"/>
              </a:spcBef>
              <a:spcAft>
                <a:spcPts val="0"/>
              </a:spcAft>
              <a:buSzPts val="2000"/>
              <a:buFont typeface="Merriweather"/>
              <a:buNone/>
              <a:defRPr sz="2000" b="1">
                <a:latin typeface="Merriweather"/>
                <a:ea typeface="Merriweather"/>
                <a:cs typeface="Merriweather"/>
                <a:sym typeface="Merriweather"/>
              </a:defRPr>
            </a:lvl5pPr>
            <a:lvl6pPr lvl="5" algn="l">
              <a:lnSpc>
                <a:spcPct val="100000"/>
              </a:lnSpc>
              <a:spcBef>
                <a:spcPts val="0"/>
              </a:spcBef>
              <a:spcAft>
                <a:spcPts val="0"/>
              </a:spcAft>
              <a:buSzPts val="2000"/>
              <a:buFont typeface="Merriweather"/>
              <a:buNone/>
              <a:defRPr sz="2000" b="1">
                <a:latin typeface="Merriweather"/>
                <a:ea typeface="Merriweather"/>
                <a:cs typeface="Merriweather"/>
                <a:sym typeface="Merriweather"/>
              </a:defRPr>
            </a:lvl6pPr>
            <a:lvl7pPr lvl="6" algn="l">
              <a:lnSpc>
                <a:spcPct val="100000"/>
              </a:lnSpc>
              <a:spcBef>
                <a:spcPts val="0"/>
              </a:spcBef>
              <a:spcAft>
                <a:spcPts val="0"/>
              </a:spcAft>
              <a:buSzPts val="2000"/>
              <a:buFont typeface="Merriweather"/>
              <a:buNone/>
              <a:defRPr sz="2000" b="1">
                <a:latin typeface="Merriweather"/>
                <a:ea typeface="Merriweather"/>
                <a:cs typeface="Merriweather"/>
                <a:sym typeface="Merriweather"/>
              </a:defRPr>
            </a:lvl7pPr>
            <a:lvl8pPr lvl="7" algn="l">
              <a:lnSpc>
                <a:spcPct val="100000"/>
              </a:lnSpc>
              <a:spcBef>
                <a:spcPts val="0"/>
              </a:spcBef>
              <a:spcAft>
                <a:spcPts val="0"/>
              </a:spcAft>
              <a:buSzPts val="2000"/>
              <a:buFont typeface="Merriweather"/>
              <a:buNone/>
              <a:defRPr sz="2000" b="1">
                <a:latin typeface="Merriweather"/>
                <a:ea typeface="Merriweather"/>
                <a:cs typeface="Merriweather"/>
                <a:sym typeface="Merriweather"/>
              </a:defRPr>
            </a:lvl8pPr>
            <a:lvl9pPr lvl="8" algn="l">
              <a:lnSpc>
                <a:spcPct val="100000"/>
              </a:lnSpc>
              <a:spcBef>
                <a:spcPts val="0"/>
              </a:spcBef>
              <a:spcAft>
                <a:spcPts val="0"/>
              </a:spcAft>
              <a:buSzPts val="2000"/>
              <a:buFont typeface="Merriweather"/>
              <a:buNone/>
              <a:defRPr sz="2000" b="1">
                <a:latin typeface="Merriweather"/>
                <a:ea typeface="Merriweather"/>
                <a:cs typeface="Merriweather"/>
                <a:sym typeface="Merriweather"/>
              </a:defRPr>
            </a:lvl9pPr>
          </a:lstStyle>
          <a:p>
            <a:endParaRPr/>
          </a:p>
        </p:txBody>
      </p:sp>
      <p:sp>
        <p:nvSpPr>
          <p:cNvPr id="595" name="Google Shape;595;p42"/>
          <p:cNvSpPr txBox="1">
            <a:spLocks noGrp="1"/>
          </p:cNvSpPr>
          <p:nvPr>
            <p:ph type="subTitle" idx="2"/>
          </p:nvPr>
        </p:nvSpPr>
        <p:spPr>
          <a:xfrm>
            <a:off x="2001840" y="1850313"/>
            <a:ext cx="4414800" cy="494700"/>
          </a:xfrm>
          <a:prstGeom prst="rect">
            <a:avLst/>
          </a:prstGeom>
          <a:noFill/>
          <a:ln>
            <a:noFill/>
          </a:ln>
        </p:spPr>
        <p:txBody>
          <a:bodyPr spcFirstLastPara="1" wrap="square" lIns="91425" tIns="91425" rIns="91425" bIns="91425" anchor="t" anchorCtr="0">
            <a:noAutofit/>
          </a:bodyPr>
          <a:lstStyle>
            <a:lvl1pPr lvl="0" algn="l">
              <a:lnSpc>
                <a:spcPct val="100000"/>
              </a:lnSpc>
              <a:spcBef>
                <a:spcPts val="0"/>
              </a:spcBef>
              <a:spcAft>
                <a:spcPts val="0"/>
              </a:spcAft>
              <a:buSzPts val="1200"/>
              <a:buNone/>
              <a:defRPr>
                <a:solidFill>
                  <a:schemeClr val="dk1"/>
                </a:solidFill>
              </a:defRPr>
            </a:lvl1pPr>
            <a:lvl2pPr lvl="1" algn="l">
              <a:lnSpc>
                <a:spcPct val="100000"/>
              </a:lnSpc>
              <a:spcBef>
                <a:spcPts val="0"/>
              </a:spcBef>
              <a:spcAft>
                <a:spcPts val="0"/>
              </a:spcAft>
              <a:buSzPts val="1200"/>
              <a:buNone/>
              <a:defRPr/>
            </a:lvl2pPr>
            <a:lvl3pPr lvl="2" algn="l">
              <a:lnSpc>
                <a:spcPct val="100000"/>
              </a:lnSpc>
              <a:spcBef>
                <a:spcPts val="0"/>
              </a:spcBef>
              <a:spcAft>
                <a:spcPts val="0"/>
              </a:spcAft>
              <a:buSzPts val="1200"/>
              <a:buNone/>
              <a:defRPr/>
            </a:lvl3pPr>
            <a:lvl4pPr lvl="3" algn="l">
              <a:lnSpc>
                <a:spcPct val="100000"/>
              </a:lnSpc>
              <a:spcBef>
                <a:spcPts val="0"/>
              </a:spcBef>
              <a:spcAft>
                <a:spcPts val="0"/>
              </a:spcAft>
              <a:buSzPts val="1200"/>
              <a:buNone/>
              <a:defRPr/>
            </a:lvl4pPr>
            <a:lvl5pPr lvl="4" algn="l">
              <a:lnSpc>
                <a:spcPct val="100000"/>
              </a:lnSpc>
              <a:spcBef>
                <a:spcPts val="0"/>
              </a:spcBef>
              <a:spcAft>
                <a:spcPts val="0"/>
              </a:spcAft>
              <a:buSzPts val="1200"/>
              <a:buNone/>
              <a:defRPr/>
            </a:lvl5pPr>
            <a:lvl6pPr lvl="5" algn="l">
              <a:lnSpc>
                <a:spcPct val="100000"/>
              </a:lnSpc>
              <a:spcBef>
                <a:spcPts val="0"/>
              </a:spcBef>
              <a:spcAft>
                <a:spcPts val="0"/>
              </a:spcAft>
              <a:buSzPts val="1200"/>
              <a:buNone/>
              <a:defRPr/>
            </a:lvl6pPr>
            <a:lvl7pPr lvl="6" algn="l">
              <a:lnSpc>
                <a:spcPct val="100000"/>
              </a:lnSpc>
              <a:spcBef>
                <a:spcPts val="0"/>
              </a:spcBef>
              <a:spcAft>
                <a:spcPts val="0"/>
              </a:spcAft>
              <a:buSzPts val="1200"/>
              <a:buNone/>
              <a:defRPr/>
            </a:lvl7pPr>
            <a:lvl8pPr lvl="7" algn="l">
              <a:lnSpc>
                <a:spcPct val="100000"/>
              </a:lnSpc>
              <a:spcBef>
                <a:spcPts val="0"/>
              </a:spcBef>
              <a:spcAft>
                <a:spcPts val="0"/>
              </a:spcAft>
              <a:buSzPts val="1200"/>
              <a:buNone/>
              <a:defRPr/>
            </a:lvl8pPr>
            <a:lvl9pPr lvl="8" algn="l">
              <a:lnSpc>
                <a:spcPct val="100000"/>
              </a:lnSpc>
              <a:spcBef>
                <a:spcPts val="0"/>
              </a:spcBef>
              <a:spcAft>
                <a:spcPts val="0"/>
              </a:spcAft>
              <a:buSzPts val="1200"/>
              <a:buNone/>
              <a:defRPr/>
            </a:lvl9pPr>
          </a:lstStyle>
          <a:p>
            <a:endParaRPr/>
          </a:p>
        </p:txBody>
      </p:sp>
      <p:sp>
        <p:nvSpPr>
          <p:cNvPr id="596" name="Google Shape;596;p42"/>
          <p:cNvSpPr txBox="1">
            <a:spLocks noGrp="1"/>
          </p:cNvSpPr>
          <p:nvPr>
            <p:ph type="subTitle" idx="3"/>
          </p:nvPr>
        </p:nvSpPr>
        <p:spPr>
          <a:xfrm>
            <a:off x="2685964" y="2544942"/>
            <a:ext cx="4414800" cy="392400"/>
          </a:xfrm>
          <a:prstGeom prst="rect">
            <a:avLst/>
          </a:prstGeom>
          <a:noFill/>
          <a:ln>
            <a:noFill/>
          </a:ln>
        </p:spPr>
        <p:txBody>
          <a:bodyPr spcFirstLastPara="1" wrap="square" lIns="91425" tIns="91425" rIns="91425" bIns="91425" anchor="b" anchorCtr="0">
            <a:noAutofit/>
          </a:bodyPr>
          <a:lstStyle>
            <a:lvl1pPr lvl="0" algn="l">
              <a:lnSpc>
                <a:spcPct val="100000"/>
              </a:lnSpc>
              <a:spcBef>
                <a:spcPts val="0"/>
              </a:spcBef>
              <a:spcAft>
                <a:spcPts val="0"/>
              </a:spcAft>
              <a:buSzPts val="2000"/>
              <a:buFont typeface="Merriweather"/>
              <a:buNone/>
              <a:defRPr sz="2000" b="1">
                <a:solidFill>
                  <a:schemeClr val="dk1"/>
                </a:solidFill>
                <a:latin typeface="Merriweather"/>
                <a:ea typeface="Merriweather"/>
                <a:cs typeface="Merriweather"/>
                <a:sym typeface="Merriweather"/>
              </a:defRPr>
            </a:lvl1pPr>
            <a:lvl2pPr lvl="1" algn="l">
              <a:lnSpc>
                <a:spcPct val="100000"/>
              </a:lnSpc>
              <a:spcBef>
                <a:spcPts val="0"/>
              </a:spcBef>
              <a:spcAft>
                <a:spcPts val="0"/>
              </a:spcAft>
              <a:buSzPts val="2000"/>
              <a:buFont typeface="Merriweather"/>
              <a:buNone/>
              <a:defRPr sz="2000" b="1">
                <a:latin typeface="Merriweather"/>
                <a:ea typeface="Merriweather"/>
                <a:cs typeface="Merriweather"/>
                <a:sym typeface="Merriweather"/>
              </a:defRPr>
            </a:lvl2pPr>
            <a:lvl3pPr lvl="2" algn="l">
              <a:lnSpc>
                <a:spcPct val="100000"/>
              </a:lnSpc>
              <a:spcBef>
                <a:spcPts val="0"/>
              </a:spcBef>
              <a:spcAft>
                <a:spcPts val="0"/>
              </a:spcAft>
              <a:buSzPts val="2000"/>
              <a:buFont typeface="Merriweather"/>
              <a:buNone/>
              <a:defRPr sz="2000" b="1">
                <a:latin typeface="Merriweather"/>
                <a:ea typeface="Merriweather"/>
                <a:cs typeface="Merriweather"/>
                <a:sym typeface="Merriweather"/>
              </a:defRPr>
            </a:lvl3pPr>
            <a:lvl4pPr lvl="3" algn="l">
              <a:lnSpc>
                <a:spcPct val="100000"/>
              </a:lnSpc>
              <a:spcBef>
                <a:spcPts val="0"/>
              </a:spcBef>
              <a:spcAft>
                <a:spcPts val="0"/>
              </a:spcAft>
              <a:buSzPts val="2000"/>
              <a:buFont typeface="Merriweather"/>
              <a:buNone/>
              <a:defRPr sz="2000" b="1">
                <a:latin typeface="Merriweather"/>
                <a:ea typeface="Merriweather"/>
                <a:cs typeface="Merriweather"/>
                <a:sym typeface="Merriweather"/>
              </a:defRPr>
            </a:lvl4pPr>
            <a:lvl5pPr lvl="4" algn="l">
              <a:lnSpc>
                <a:spcPct val="100000"/>
              </a:lnSpc>
              <a:spcBef>
                <a:spcPts val="0"/>
              </a:spcBef>
              <a:spcAft>
                <a:spcPts val="0"/>
              </a:spcAft>
              <a:buSzPts val="2000"/>
              <a:buFont typeface="Merriweather"/>
              <a:buNone/>
              <a:defRPr sz="2000" b="1">
                <a:latin typeface="Merriweather"/>
                <a:ea typeface="Merriweather"/>
                <a:cs typeface="Merriweather"/>
                <a:sym typeface="Merriweather"/>
              </a:defRPr>
            </a:lvl5pPr>
            <a:lvl6pPr lvl="5" algn="l">
              <a:lnSpc>
                <a:spcPct val="100000"/>
              </a:lnSpc>
              <a:spcBef>
                <a:spcPts val="0"/>
              </a:spcBef>
              <a:spcAft>
                <a:spcPts val="0"/>
              </a:spcAft>
              <a:buSzPts val="2000"/>
              <a:buFont typeface="Merriweather"/>
              <a:buNone/>
              <a:defRPr sz="2000" b="1">
                <a:latin typeface="Merriweather"/>
                <a:ea typeface="Merriweather"/>
                <a:cs typeface="Merriweather"/>
                <a:sym typeface="Merriweather"/>
              </a:defRPr>
            </a:lvl6pPr>
            <a:lvl7pPr lvl="6" algn="l">
              <a:lnSpc>
                <a:spcPct val="100000"/>
              </a:lnSpc>
              <a:spcBef>
                <a:spcPts val="0"/>
              </a:spcBef>
              <a:spcAft>
                <a:spcPts val="0"/>
              </a:spcAft>
              <a:buSzPts val="2000"/>
              <a:buFont typeface="Merriweather"/>
              <a:buNone/>
              <a:defRPr sz="2000" b="1">
                <a:latin typeface="Merriweather"/>
                <a:ea typeface="Merriweather"/>
                <a:cs typeface="Merriweather"/>
                <a:sym typeface="Merriweather"/>
              </a:defRPr>
            </a:lvl7pPr>
            <a:lvl8pPr lvl="7" algn="l">
              <a:lnSpc>
                <a:spcPct val="100000"/>
              </a:lnSpc>
              <a:spcBef>
                <a:spcPts val="0"/>
              </a:spcBef>
              <a:spcAft>
                <a:spcPts val="0"/>
              </a:spcAft>
              <a:buSzPts val="2000"/>
              <a:buFont typeface="Merriweather"/>
              <a:buNone/>
              <a:defRPr sz="2000" b="1">
                <a:latin typeface="Merriweather"/>
                <a:ea typeface="Merriweather"/>
                <a:cs typeface="Merriweather"/>
                <a:sym typeface="Merriweather"/>
              </a:defRPr>
            </a:lvl8pPr>
            <a:lvl9pPr lvl="8" algn="l">
              <a:lnSpc>
                <a:spcPct val="100000"/>
              </a:lnSpc>
              <a:spcBef>
                <a:spcPts val="0"/>
              </a:spcBef>
              <a:spcAft>
                <a:spcPts val="0"/>
              </a:spcAft>
              <a:buSzPts val="2000"/>
              <a:buFont typeface="Merriweather"/>
              <a:buNone/>
              <a:defRPr sz="2000" b="1">
                <a:latin typeface="Merriweather"/>
                <a:ea typeface="Merriweather"/>
                <a:cs typeface="Merriweather"/>
                <a:sym typeface="Merriweather"/>
              </a:defRPr>
            </a:lvl9pPr>
          </a:lstStyle>
          <a:p>
            <a:endParaRPr/>
          </a:p>
        </p:txBody>
      </p:sp>
      <p:sp>
        <p:nvSpPr>
          <p:cNvPr id="597" name="Google Shape;597;p42"/>
          <p:cNvSpPr txBox="1">
            <a:spLocks noGrp="1"/>
          </p:cNvSpPr>
          <p:nvPr>
            <p:ph type="subTitle" idx="4"/>
          </p:nvPr>
        </p:nvSpPr>
        <p:spPr>
          <a:xfrm>
            <a:off x="2685952" y="2878014"/>
            <a:ext cx="4414800" cy="494700"/>
          </a:xfrm>
          <a:prstGeom prst="rect">
            <a:avLst/>
          </a:prstGeom>
          <a:noFill/>
          <a:ln>
            <a:noFill/>
          </a:ln>
        </p:spPr>
        <p:txBody>
          <a:bodyPr spcFirstLastPara="1" wrap="square" lIns="91425" tIns="91425" rIns="91425" bIns="91425" anchor="t" anchorCtr="0">
            <a:noAutofit/>
          </a:bodyPr>
          <a:lstStyle>
            <a:lvl1pPr lvl="0" algn="l">
              <a:lnSpc>
                <a:spcPct val="100000"/>
              </a:lnSpc>
              <a:spcBef>
                <a:spcPts val="0"/>
              </a:spcBef>
              <a:spcAft>
                <a:spcPts val="0"/>
              </a:spcAft>
              <a:buSzPts val="1200"/>
              <a:buNone/>
              <a:defRPr>
                <a:solidFill>
                  <a:schemeClr val="dk1"/>
                </a:solidFill>
              </a:defRPr>
            </a:lvl1pPr>
            <a:lvl2pPr lvl="1" algn="l">
              <a:lnSpc>
                <a:spcPct val="100000"/>
              </a:lnSpc>
              <a:spcBef>
                <a:spcPts val="0"/>
              </a:spcBef>
              <a:spcAft>
                <a:spcPts val="0"/>
              </a:spcAft>
              <a:buSzPts val="1200"/>
              <a:buNone/>
              <a:defRPr/>
            </a:lvl2pPr>
            <a:lvl3pPr lvl="2" algn="l">
              <a:lnSpc>
                <a:spcPct val="100000"/>
              </a:lnSpc>
              <a:spcBef>
                <a:spcPts val="0"/>
              </a:spcBef>
              <a:spcAft>
                <a:spcPts val="0"/>
              </a:spcAft>
              <a:buSzPts val="1200"/>
              <a:buNone/>
              <a:defRPr/>
            </a:lvl3pPr>
            <a:lvl4pPr lvl="3" algn="l">
              <a:lnSpc>
                <a:spcPct val="100000"/>
              </a:lnSpc>
              <a:spcBef>
                <a:spcPts val="0"/>
              </a:spcBef>
              <a:spcAft>
                <a:spcPts val="0"/>
              </a:spcAft>
              <a:buSzPts val="1200"/>
              <a:buNone/>
              <a:defRPr/>
            </a:lvl4pPr>
            <a:lvl5pPr lvl="4" algn="l">
              <a:lnSpc>
                <a:spcPct val="100000"/>
              </a:lnSpc>
              <a:spcBef>
                <a:spcPts val="0"/>
              </a:spcBef>
              <a:spcAft>
                <a:spcPts val="0"/>
              </a:spcAft>
              <a:buSzPts val="1200"/>
              <a:buNone/>
              <a:defRPr/>
            </a:lvl5pPr>
            <a:lvl6pPr lvl="5" algn="l">
              <a:lnSpc>
                <a:spcPct val="100000"/>
              </a:lnSpc>
              <a:spcBef>
                <a:spcPts val="0"/>
              </a:spcBef>
              <a:spcAft>
                <a:spcPts val="0"/>
              </a:spcAft>
              <a:buSzPts val="1200"/>
              <a:buNone/>
              <a:defRPr/>
            </a:lvl6pPr>
            <a:lvl7pPr lvl="6" algn="l">
              <a:lnSpc>
                <a:spcPct val="100000"/>
              </a:lnSpc>
              <a:spcBef>
                <a:spcPts val="0"/>
              </a:spcBef>
              <a:spcAft>
                <a:spcPts val="0"/>
              </a:spcAft>
              <a:buSzPts val="1200"/>
              <a:buNone/>
              <a:defRPr/>
            </a:lvl7pPr>
            <a:lvl8pPr lvl="7" algn="l">
              <a:lnSpc>
                <a:spcPct val="100000"/>
              </a:lnSpc>
              <a:spcBef>
                <a:spcPts val="0"/>
              </a:spcBef>
              <a:spcAft>
                <a:spcPts val="0"/>
              </a:spcAft>
              <a:buSzPts val="1200"/>
              <a:buNone/>
              <a:defRPr/>
            </a:lvl8pPr>
            <a:lvl9pPr lvl="8" algn="l">
              <a:lnSpc>
                <a:spcPct val="100000"/>
              </a:lnSpc>
              <a:spcBef>
                <a:spcPts val="0"/>
              </a:spcBef>
              <a:spcAft>
                <a:spcPts val="0"/>
              </a:spcAft>
              <a:buSzPts val="1200"/>
              <a:buNone/>
              <a:defRPr/>
            </a:lvl9pPr>
          </a:lstStyle>
          <a:p>
            <a:endParaRPr/>
          </a:p>
        </p:txBody>
      </p:sp>
      <p:sp>
        <p:nvSpPr>
          <p:cNvPr id="598" name="Google Shape;598;p42"/>
          <p:cNvSpPr txBox="1">
            <a:spLocks noGrp="1"/>
          </p:cNvSpPr>
          <p:nvPr>
            <p:ph type="subTitle" idx="5"/>
          </p:nvPr>
        </p:nvSpPr>
        <p:spPr>
          <a:xfrm>
            <a:off x="3370077" y="3572644"/>
            <a:ext cx="4414800" cy="392400"/>
          </a:xfrm>
          <a:prstGeom prst="rect">
            <a:avLst/>
          </a:prstGeom>
          <a:noFill/>
          <a:ln>
            <a:noFill/>
          </a:ln>
        </p:spPr>
        <p:txBody>
          <a:bodyPr spcFirstLastPara="1" wrap="square" lIns="91425" tIns="91425" rIns="91425" bIns="91425" anchor="b" anchorCtr="0">
            <a:noAutofit/>
          </a:bodyPr>
          <a:lstStyle>
            <a:lvl1pPr lvl="0" algn="l">
              <a:lnSpc>
                <a:spcPct val="100000"/>
              </a:lnSpc>
              <a:spcBef>
                <a:spcPts val="0"/>
              </a:spcBef>
              <a:spcAft>
                <a:spcPts val="0"/>
              </a:spcAft>
              <a:buSzPts val="2000"/>
              <a:buFont typeface="Merriweather"/>
              <a:buNone/>
              <a:defRPr sz="2000" b="1">
                <a:solidFill>
                  <a:schemeClr val="dk1"/>
                </a:solidFill>
                <a:latin typeface="Merriweather"/>
                <a:ea typeface="Merriweather"/>
                <a:cs typeface="Merriweather"/>
                <a:sym typeface="Merriweather"/>
              </a:defRPr>
            </a:lvl1pPr>
            <a:lvl2pPr lvl="1" algn="l">
              <a:lnSpc>
                <a:spcPct val="100000"/>
              </a:lnSpc>
              <a:spcBef>
                <a:spcPts val="0"/>
              </a:spcBef>
              <a:spcAft>
                <a:spcPts val="0"/>
              </a:spcAft>
              <a:buSzPts val="2000"/>
              <a:buFont typeface="Merriweather"/>
              <a:buNone/>
              <a:defRPr sz="2000" b="1">
                <a:latin typeface="Merriweather"/>
                <a:ea typeface="Merriweather"/>
                <a:cs typeface="Merriweather"/>
                <a:sym typeface="Merriweather"/>
              </a:defRPr>
            </a:lvl2pPr>
            <a:lvl3pPr lvl="2" algn="l">
              <a:lnSpc>
                <a:spcPct val="100000"/>
              </a:lnSpc>
              <a:spcBef>
                <a:spcPts val="0"/>
              </a:spcBef>
              <a:spcAft>
                <a:spcPts val="0"/>
              </a:spcAft>
              <a:buSzPts val="2000"/>
              <a:buFont typeface="Merriweather"/>
              <a:buNone/>
              <a:defRPr sz="2000" b="1">
                <a:latin typeface="Merriweather"/>
                <a:ea typeface="Merriweather"/>
                <a:cs typeface="Merriweather"/>
                <a:sym typeface="Merriweather"/>
              </a:defRPr>
            </a:lvl3pPr>
            <a:lvl4pPr lvl="3" algn="l">
              <a:lnSpc>
                <a:spcPct val="100000"/>
              </a:lnSpc>
              <a:spcBef>
                <a:spcPts val="0"/>
              </a:spcBef>
              <a:spcAft>
                <a:spcPts val="0"/>
              </a:spcAft>
              <a:buSzPts val="2000"/>
              <a:buFont typeface="Merriweather"/>
              <a:buNone/>
              <a:defRPr sz="2000" b="1">
                <a:latin typeface="Merriweather"/>
                <a:ea typeface="Merriweather"/>
                <a:cs typeface="Merriweather"/>
                <a:sym typeface="Merriweather"/>
              </a:defRPr>
            </a:lvl4pPr>
            <a:lvl5pPr lvl="4" algn="l">
              <a:lnSpc>
                <a:spcPct val="100000"/>
              </a:lnSpc>
              <a:spcBef>
                <a:spcPts val="0"/>
              </a:spcBef>
              <a:spcAft>
                <a:spcPts val="0"/>
              </a:spcAft>
              <a:buSzPts val="2000"/>
              <a:buFont typeface="Merriweather"/>
              <a:buNone/>
              <a:defRPr sz="2000" b="1">
                <a:latin typeface="Merriweather"/>
                <a:ea typeface="Merriweather"/>
                <a:cs typeface="Merriweather"/>
                <a:sym typeface="Merriweather"/>
              </a:defRPr>
            </a:lvl5pPr>
            <a:lvl6pPr lvl="5" algn="l">
              <a:lnSpc>
                <a:spcPct val="100000"/>
              </a:lnSpc>
              <a:spcBef>
                <a:spcPts val="0"/>
              </a:spcBef>
              <a:spcAft>
                <a:spcPts val="0"/>
              </a:spcAft>
              <a:buSzPts val="2000"/>
              <a:buFont typeface="Merriweather"/>
              <a:buNone/>
              <a:defRPr sz="2000" b="1">
                <a:latin typeface="Merriweather"/>
                <a:ea typeface="Merriweather"/>
                <a:cs typeface="Merriweather"/>
                <a:sym typeface="Merriweather"/>
              </a:defRPr>
            </a:lvl6pPr>
            <a:lvl7pPr lvl="6" algn="l">
              <a:lnSpc>
                <a:spcPct val="100000"/>
              </a:lnSpc>
              <a:spcBef>
                <a:spcPts val="0"/>
              </a:spcBef>
              <a:spcAft>
                <a:spcPts val="0"/>
              </a:spcAft>
              <a:buSzPts val="2000"/>
              <a:buFont typeface="Merriweather"/>
              <a:buNone/>
              <a:defRPr sz="2000" b="1">
                <a:latin typeface="Merriweather"/>
                <a:ea typeface="Merriweather"/>
                <a:cs typeface="Merriweather"/>
                <a:sym typeface="Merriweather"/>
              </a:defRPr>
            </a:lvl7pPr>
            <a:lvl8pPr lvl="7" algn="l">
              <a:lnSpc>
                <a:spcPct val="100000"/>
              </a:lnSpc>
              <a:spcBef>
                <a:spcPts val="0"/>
              </a:spcBef>
              <a:spcAft>
                <a:spcPts val="0"/>
              </a:spcAft>
              <a:buSzPts val="2000"/>
              <a:buFont typeface="Merriweather"/>
              <a:buNone/>
              <a:defRPr sz="2000" b="1">
                <a:latin typeface="Merriweather"/>
                <a:ea typeface="Merriweather"/>
                <a:cs typeface="Merriweather"/>
                <a:sym typeface="Merriweather"/>
              </a:defRPr>
            </a:lvl8pPr>
            <a:lvl9pPr lvl="8" algn="l">
              <a:lnSpc>
                <a:spcPct val="100000"/>
              </a:lnSpc>
              <a:spcBef>
                <a:spcPts val="0"/>
              </a:spcBef>
              <a:spcAft>
                <a:spcPts val="0"/>
              </a:spcAft>
              <a:buSzPts val="2000"/>
              <a:buFont typeface="Merriweather"/>
              <a:buNone/>
              <a:defRPr sz="2000" b="1">
                <a:latin typeface="Merriweather"/>
                <a:ea typeface="Merriweather"/>
                <a:cs typeface="Merriweather"/>
                <a:sym typeface="Merriweather"/>
              </a:defRPr>
            </a:lvl9pPr>
          </a:lstStyle>
          <a:p>
            <a:endParaRPr/>
          </a:p>
        </p:txBody>
      </p:sp>
      <p:sp>
        <p:nvSpPr>
          <p:cNvPr id="599" name="Google Shape;599;p42"/>
          <p:cNvSpPr txBox="1">
            <a:spLocks noGrp="1"/>
          </p:cNvSpPr>
          <p:nvPr>
            <p:ph type="subTitle" idx="6"/>
          </p:nvPr>
        </p:nvSpPr>
        <p:spPr>
          <a:xfrm>
            <a:off x="3370065" y="3905716"/>
            <a:ext cx="4414800" cy="494700"/>
          </a:xfrm>
          <a:prstGeom prst="rect">
            <a:avLst/>
          </a:prstGeom>
          <a:noFill/>
          <a:ln>
            <a:noFill/>
          </a:ln>
        </p:spPr>
        <p:txBody>
          <a:bodyPr spcFirstLastPara="1" wrap="square" lIns="91425" tIns="91425" rIns="91425" bIns="91425" anchor="t" anchorCtr="0">
            <a:noAutofit/>
          </a:bodyPr>
          <a:lstStyle>
            <a:lvl1pPr lvl="0" algn="l">
              <a:lnSpc>
                <a:spcPct val="100000"/>
              </a:lnSpc>
              <a:spcBef>
                <a:spcPts val="0"/>
              </a:spcBef>
              <a:spcAft>
                <a:spcPts val="0"/>
              </a:spcAft>
              <a:buSzPts val="1200"/>
              <a:buNone/>
              <a:defRPr>
                <a:solidFill>
                  <a:schemeClr val="dk1"/>
                </a:solidFill>
              </a:defRPr>
            </a:lvl1pPr>
            <a:lvl2pPr lvl="1" algn="l">
              <a:lnSpc>
                <a:spcPct val="100000"/>
              </a:lnSpc>
              <a:spcBef>
                <a:spcPts val="0"/>
              </a:spcBef>
              <a:spcAft>
                <a:spcPts val="0"/>
              </a:spcAft>
              <a:buSzPts val="1200"/>
              <a:buNone/>
              <a:defRPr/>
            </a:lvl2pPr>
            <a:lvl3pPr lvl="2" algn="l">
              <a:lnSpc>
                <a:spcPct val="100000"/>
              </a:lnSpc>
              <a:spcBef>
                <a:spcPts val="0"/>
              </a:spcBef>
              <a:spcAft>
                <a:spcPts val="0"/>
              </a:spcAft>
              <a:buSzPts val="1200"/>
              <a:buNone/>
              <a:defRPr/>
            </a:lvl3pPr>
            <a:lvl4pPr lvl="3" algn="l">
              <a:lnSpc>
                <a:spcPct val="100000"/>
              </a:lnSpc>
              <a:spcBef>
                <a:spcPts val="0"/>
              </a:spcBef>
              <a:spcAft>
                <a:spcPts val="0"/>
              </a:spcAft>
              <a:buSzPts val="1200"/>
              <a:buNone/>
              <a:defRPr/>
            </a:lvl4pPr>
            <a:lvl5pPr lvl="4" algn="l">
              <a:lnSpc>
                <a:spcPct val="100000"/>
              </a:lnSpc>
              <a:spcBef>
                <a:spcPts val="0"/>
              </a:spcBef>
              <a:spcAft>
                <a:spcPts val="0"/>
              </a:spcAft>
              <a:buSzPts val="1200"/>
              <a:buNone/>
              <a:defRPr/>
            </a:lvl5pPr>
            <a:lvl6pPr lvl="5" algn="l">
              <a:lnSpc>
                <a:spcPct val="100000"/>
              </a:lnSpc>
              <a:spcBef>
                <a:spcPts val="0"/>
              </a:spcBef>
              <a:spcAft>
                <a:spcPts val="0"/>
              </a:spcAft>
              <a:buSzPts val="1200"/>
              <a:buNone/>
              <a:defRPr/>
            </a:lvl6pPr>
            <a:lvl7pPr lvl="6" algn="l">
              <a:lnSpc>
                <a:spcPct val="100000"/>
              </a:lnSpc>
              <a:spcBef>
                <a:spcPts val="0"/>
              </a:spcBef>
              <a:spcAft>
                <a:spcPts val="0"/>
              </a:spcAft>
              <a:buSzPts val="1200"/>
              <a:buNone/>
              <a:defRPr/>
            </a:lvl7pPr>
            <a:lvl8pPr lvl="7" algn="l">
              <a:lnSpc>
                <a:spcPct val="100000"/>
              </a:lnSpc>
              <a:spcBef>
                <a:spcPts val="0"/>
              </a:spcBef>
              <a:spcAft>
                <a:spcPts val="0"/>
              </a:spcAft>
              <a:buSzPts val="1200"/>
              <a:buNone/>
              <a:defRPr/>
            </a:lvl8pPr>
            <a:lvl9pPr lvl="8" algn="l">
              <a:lnSpc>
                <a:spcPct val="100000"/>
              </a:lnSpc>
              <a:spcBef>
                <a:spcPts val="0"/>
              </a:spcBef>
              <a:spcAft>
                <a:spcPts val="0"/>
              </a:spcAft>
              <a:buSzPts val="1200"/>
              <a:buNone/>
              <a:defRPr/>
            </a:lvl9pPr>
          </a:lstStyle>
          <a:p>
            <a:endParaRPr/>
          </a:p>
        </p:txBody>
      </p:sp>
      <p:grpSp>
        <p:nvGrpSpPr>
          <p:cNvPr id="600" name="Google Shape;600;p42"/>
          <p:cNvGrpSpPr/>
          <p:nvPr/>
        </p:nvGrpSpPr>
        <p:grpSpPr>
          <a:xfrm>
            <a:off x="8270604" y="159466"/>
            <a:ext cx="2064411" cy="2042321"/>
            <a:chOff x="8194404" y="235666"/>
            <a:chExt cx="2064411" cy="2042321"/>
          </a:xfrm>
        </p:grpSpPr>
        <p:pic>
          <p:nvPicPr>
            <p:cNvPr id="601" name="Google Shape;601;p42"/>
            <p:cNvPicPr preferRelativeResize="0"/>
            <p:nvPr/>
          </p:nvPicPr>
          <p:blipFill rotWithShape="1">
            <a:blip r:embed="rId2">
              <a:alphaModFix/>
            </a:blip>
            <a:srcRect/>
            <a:stretch/>
          </p:blipFill>
          <p:spPr>
            <a:xfrm rot="-2121208">
              <a:off x="8424255" y="519739"/>
              <a:ext cx="1374721" cy="1232596"/>
            </a:xfrm>
            <a:prstGeom prst="rect">
              <a:avLst/>
            </a:prstGeom>
            <a:noFill/>
            <a:ln>
              <a:noFill/>
            </a:ln>
          </p:spPr>
        </p:pic>
        <p:sp>
          <p:nvSpPr>
            <p:cNvPr id="602" name="Google Shape;602;p42"/>
            <p:cNvSpPr/>
            <p:nvPr/>
          </p:nvSpPr>
          <p:spPr>
            <a:xfrm rot="10800000">
              <a:off x="8608219" y="298904"/>
              <a:ext cx="1650596" cy="1979083"/>
            </a:xfrm>
            <a:custGeom>
              <a:avLst/>
              <a:gdLst/>
              <a:ahLst/>
              <a:cxnLst/>
              <a:rect l="l" t="t" r="r" b="b"/>
              <a:pathLst>
                <a:path w="7080" h="8489" extrusionOk="0">
                  <a:moveTo>
                    <a:pt x="5669" y="26"/>
                  </a:moveTo>
                  <a:lnTo>
                    <a:pt x="7053" y="26"/>
                  </a:lnTo>
                  <a:lnTo>
                    <a:pt x="7053" y="1410"/>
                  </a:lnTo>
                  <a:lnTo>
                    <a:pt x="5669" y="1410"/>
                  </a:lnTo>
                  <a:lnTo>
                    <a:pt x="5669" y="26"/>
                  </a:lnTo>
                  <a:moveTo>
                    <a:pt x="7053" y="2821"/>
                  </a:moveTo>
                  <a:lnTo>
                    <a:pt x="5669" y="2821"/>
                  </a:lnTo>
                  <a:lnTo>
                    <a:pt x="5669" y="1437"/>
                  </a:lnTo>
                  <a:lnTo>
                    <a:pt x="7053" y="1437"/>
                  </a:lnTo>
                  <a:lnTo>
                    <a:pt x="7053" y="2821"/>
                  </a:lnTo>
                  <a:moveTo>
                    <a:pt x="7053" y="4232"/>
                  </a:moveTo>
                  <a:lnTo>
                    <a:pt x="5669" y="4232"/>
                  </a:lnTo>
                  <a:lnTo>
                    <a:pt x="5669" y="2847"/>
                  </a:lnTo>
                  <a:lnTo>
                    <a:pt x="7053" y="2847"/>
                  </a:lnTo>
                  <a:lnTo>
                    <a:pt x="7053" y="4232"/>
                  </a:lnTo>
                  <a:moveTo>
                    <a:pt x="7053" y="5642"/>
                  </a:moveTo>
                  <a:lnTo>
                    <a:pt x="5669" y="5642"/>
                  </a:lnTo>
                  <a:lnTo>
                    <a:pt x="5669" y="4258"/>
                  </a:lnTo>
                  <a:lnTo>
                    <a:pt x="7053" y="4258"/>
                  </a:lnTo>
                  <a:lnTo>
                    <a:pt x="7053" y="5642"/>
                  </a:lnTo>
                  <a:moveTo>
                    <a:pt x="7053" y="7052"/>
                  </a:moveTo>
                  <a:lnTo>
                    <a:pt x="5669" y="7052"/>
                  </a:lnTo>
                  <a:lnTo>
                    <a:pt x="5669" y="5669"/>
                  </a:lnTo>
                  <a:lnTo>
                    <a:pt x="7053" y="5669"/>
                  </a:lnTo>
                  <a:lnTo>
                    <a:pt x="7053" y="7052"/>
                  </a:lnTo>
                  <a:moveTo>
                    <a:pt x="7053" y="8463"/>
                  </a:moveTo>
                  <a:lnTo>
                    <a:pt x="5669" y="8463"/>
                  </a:lnTo>
                  <a:lnTo>
                    <a:pt x="5669" y="7079"/>
                  </a:lnTo>
                  <a:lnTo>
                    <a:pt x="7053" y="7079"/>
                  </a:lnTo>
                  <a:lnTo>
                    <a:pt x="7053" y="8463"/>
                  </a:lnTo>
                  <a:moveTo>
                    <a:pt x="5642" y="8463"/>
                  </a:moveTo>
                  <a:lnTo>
                    <a:pt x="4258" y="8463"/>
                  </a:lnTo>
                  <a:lnTo>
                    <a:pt x="4258" y="7079"/>
                  </a:lnTo>
                  <a:lnTo>
                    <a:pt x="5642" y="7079"/>
                  </a:lnTo>
                  <a:lnTo>
                    <a:pt x="5642" y="8463"/>
                  </a:lnTo>
                  <a:moveTo>
                    <a:pt x="4232" y="8463"/>
                  </a:moveTo>
                  <a:lnTo>
                    <a:pt x="2848" y="8463"/>
                  </a:lnTo>
                  <a:lnTo>
                    <a:pt x="2848" y="7079"/>
                  </a:lnTo>
                  <a:lnTo>
                    <a:pt x="4232" y="7079"/>
                  </a:lnTo>
                  <a:lnTo>
                    <a:pt x="4232" y="8463"/>
                  </a:lnTo>
                  <a:moveTo>
                    <a:pt x="2822" y="8463"/>
                  </a:moveTo>
                  <a:lnTo>
                    <a:pt x="1438" y="8463"/>
                  </a:lnTo>
                  <a:lnTo>
                    <a:pt x="1438" y="7079"/>
                  </a:lnTo>
                  <a:lnTo>
                    <a:pt x="2822" y="7079"/>
                  </a:lnTo>
                  <a:lnTo>
                    <a:pt x="2822" y="8463"/>
                  </a:lnTo>
                  <a:moveTo>
                    <a:pt x="1411" y="8463"/>
                  </a:moveTo>
                  <a:lnTo>
                    <a:pt x="27" y="8463"/>
                  </a:lnTo>
                  <a:lnTo>
                    <a:pt x="27" y="7079"/>
                  </a:lnTo>
                  <a:lnTo>
                    <a:pt x="1411" y="7079"/>
                  </a:lnTo>
                  <a:lnTo>
                    <a:pt x="1411" y="8463"/>
                  </a:lnTo>
                  <a:moveTo>
                    <a:pt x="27" y="5669"/>
                  </a:moveTo>
                  <a:lnTo>
                    <a:pt x="1411" y="5669"/>
                  </a:lnTo>
                  <a:lnTo>
                    <a:pt x="1411" y="7052"/>
                  </a:lnTo>
                  <a:lnTo>
                    <a:pt x="27" y="7052"/>
                  </a:lnTo>
                  <a:lnTo>
                    <a:pt x="27" y="5669"/>
                  </a:lnTo>
                  <a:moveTo>
                    <a:pt x="27" y="4258"/>
                  </a:moveTo>
                  <a:lnTo>
                    <a:pt x="1411" y="4258"/>
                  </a:lnTo>
                  <a:lnTo>
                    <a:pt x="1411" y="5642"/>
                  </a:lnTo>
                  <a:lnTo>
                    <a:pt x="27" y="5642"/>
                  </a:lnTo>
                  <a:lnTo>
                    <a:pt x="27" y="4258"/>
                  </a:lnTo>
                  <a:moveTo>
                    <a:pt x="27" y="2847"/>
                  </a:moveTo>
                  <a:lnTo>
                    <a:pt x="1411" y="2847"/>
                  </a:lnTo>
                  <a:lnTo>
                    <a:pt x="1411" y="4232"/>
                  </a:lnTo>
                  <a:lnTo>
                    <a:pt x="27" y="4232"/>
                  </a:lnTo>
                  <a:lnTo>
                    <a:pt x="27" y="2847"/>
                  </a:lnTo>
                  <a:moveTo>
                    <a:pt x="27" y="1437"/>
                  </a:moveTo>
                  <a:lnTo>
                    <a:pt x="1411" y="1437"/>
                  </a:lnTo>
                  <a:lnTo>
                    <a:pt x="1411" y="2821"/>
                  </a:lnTo>
                  <a:lnTo>
                    <a:pt x="27" y="2821"/>
                  </a:lnTo>
                  <a:lnTo>
                    <a:pt x="27" y="1437"/>
                  </a:lnTo>
                  <a:moveTo>
                    <a:pt x="27" y="26"/>
                  </a:moveTo>
                  <a:lnTo>
                    <a:pt x="1411" y="26"/>
                  </a:lnTo>
                  <a:lnTo>
                    <a:pt x="1411" y="1410"/>
                  </a:lnTo>
                  <a:lnTo>
                    <a:pt x="27" y="1410"/>
                  </a:lnTo>
                  <a:lnTo>
                    <a:pt x="27" y="26"/>
                  </a:lnTo>
                  <a:moveTo>
                    <a:pt x="1438" y="26"/>
                  </a:moveTo>
                  <a:lnTo>
                    <a:pt x="2822" y="26"/>
                  </a:lnTo>
                  <a:lnTo>
                    <a:pt x="2822" y="1410"/>
                  </a:lnTo>
                  <a:lnTo>
                    <a:pt x="1438" y="1410"/>
                  </a:lnTo>
                  <a:lnTo>
                    <a:pt x="1438" y="26"/>
                  </a:lnTo>
                  <a:moveTo>
                    <a:pt x="2848" y="26"/>
                  </a:moveTo>
                  <a:lnTo>
                    <a:pt x="4232" y="26"/>
                  </a:lnTo>
                  <a:lnTo>
                    <a:pt x="4232" y="1410"/>
                  </a:lnTo>
                  <a:lnTo>
                    <a:pt x="2848" y="1410"/>
                  </a:lnTo>
                  <a:lnTo>
                    <a:pt x="2848" y="26"/>
                  </a:lnTo>
                  <a:moveTo>
                    <a:pt x="2848" y="5669"/>
                  </a:moveTo>
                  <a:lnTo>
                    <a:pt x="4232" y="5669"/>
                  </a:lnTo>
                  <a:lnTo>
                    <a:pt x="4232" y="7052"/>
                  </a:lnTo>
                  <a:lnTo>
                    <a:pt x="2848" y="7052"/>
                  </a:lnTo>
                  <a:lnTo>
                    <a:pt x="2848" y="5669"/>
                  </a:lnTo>
                  <a:moveTo>
                    <a:pt x="4232" y="5642"/>
                  </a:moveTo>
                  <a:lnTo>
                    <a:pt x="2848" y="5642"/>
                  </a:lnTo>
                  <a:lnTo>
                    <a:pt x="2848" y="4258"/>
                  </a:lnTo>
                  <a:lnTo>
                    <a:pt x="4232" y="4258"/>
                  </a:lnTo>
                  <a:lnTo>
                    <a:pt x="4232" y="5642"/>
                  </a:lnTo>
                  <a:moveTo>
                    <a:pt x="4232" y="4232"/>
                  </a:moveTo>
                  <a:lnTo>
                    <a:pt x="2848" y="4232"/>
                  </a:lnTo>
                  <a:lnTo>
                    <a:pt x="2848" y="2847"/>
                  </a:lnTo>
                  <a:lnTo>
                    <a:pt x="4232" y="2847"/>
                  </a:lnTo>
                  <a:lnTo>
                    <a:pt x="4232" y="4232"/>
                  </a:lnTo>
                  <a:moveTo>
                    <a:pt x="4232" y="2821"/>
                  </a:moveTo>
                  <a:lnTo>
                    <a:pt x="2848" y="2821"/>
                  </a:lnTo>
                  <a:lnTo>
                    <a:pt x="2848" y="1437"/>
                  </a:lnTo>
                  <a:lnTo>
                    <a:pt x="4232" y="1437"/>
                  </a:lnTo>
                  <a:lnTo>
                    <a:pt x="4232" y="2821"/>
                  </a:lnTo>
                  <a:moveTo>
                    <a:pt x="1438" y="1437"/>
                  </a:moveTo>
                  <a:lnTo>
                    <a:pt x="2822" y="1437"/>
                  </a:lnTo>
                  <a:lnTo>
                    <a:pt x="2822" y="2821"/>
                  </a:lnTo>
                  <a:lnTo>
                    <a:pt x="1438" y="2821"/>
                  </a:lnTo>
                  <a:lnTo>
                    <a:pt x="1438" y="1437"/>
                  </a:lnTo>
                  <a:moveTo>
                    <a:pt x="1438" y="2847"/>
                  </a:moveTo>
                  <a:lnTo>
                    <a:pt x="2822" y="2847"/>
                  </a:lnTo>
                  <a:lnTo>
                    <a:pt x="2822" y="4232"/>
                  </a:lnTo>
                  <a:lnTo>
                    <a:pt x="1438" y="4232"/>
                  </a:lnTo>
                  <a:lnTo>
                    <a:pt x="1438" y="2847"/>
                  </a:lnTo>
                  <a:moveTo>
                    <a:pt x="1438" y="4258"/>
                  </a:moveTo>
                  <a:lnTo>
                    <a:pt x="2822" y="4258"/>
                  </a:lnTo>
                  <a:lnTo>
                    <a:pt x="2822" y="5642"/>
                  </a:lnTo>
                  <a:lnTo>
                    <a:pt x="1438" y="5642"/>
                  </a:lnTo>
                  <a:lnTo>
                    <a:pt x="1438" y="4258"/>
                  </a:lnTo>
                  <a:moveTo>
                    <a:pt x="1438" y="5669"/>
                  </a:moveTo>
                  <a:lnTo>
                    <a:pt x="2822" y="5669"/>
                  </a:lnTo>
                  <a:lnTo>
                    <a:pt x="2822" y="7052"/>
                  </a:lnTo>
                  <a:lnTo>
                    <a:pt x="1438" y="7052"/>
                  </a:lnTo>
                  <a:lnTo>
                    <a:pt x="1438" y="5669"/>
                  </a:lnTo>
                  <a:moveTo>
                    <a:pt x="5642" y="7052"/>
                  </a:moveTo>
                  <a:lnTo>
                    <a:pt x="4258" y="7052"/>
                  </a:lnTo>
                  <a:lnTo>
                    <a:pt x="4258" y="5669"/>
                  </a:lnTo>
                  <a:lnTo>
                    <a:pt x="5642" y="5669"/>
                  </a:lnTo>
                  <a:lnTo>
                    <a:pt x="5642" y="7052"/>
                  </a:lnTo>
                  <a:moveTo>
                    <a:pt x="5642" y="5642"/>
                  </a:moveTo>
                  <a:lnTo>
                    <a:pt x="4258" y="5642"/>
                  </a:lnTo>
                  <a:lnTo>
                    <a:pt x="4258" y="4258"/>
                  </a:lnTo>
                  <a:lnTo>
                    <a:pt x="5642" y="4258"/>
                  </a:lnTo>
                  <a:lnTo>
                    <a:pt x="5642" y="5642"/>
                  </a:lnTo>
                  <a:moveTo>
                    <a:pt x="5642" y="4232"/>
                  </a:moveTo>
                  <a:lnTo>
                    <a:pt x="4258" y="4232"/>
                  </a:lnTo>
                  <a:lnTo>
                    <a:pt x="4258" y="2847"/>
                  </a:lnTo>
                  <a:lnTo>
                    <a:pt x="5642" y="2847"/>
                  </a:lnTo>
                  <a:lnTo>
                    <a:pt x="5642" y="4232"/>
                  </a:lnTo>
                  <a:moveTo>
                    <a:pt x="5642" y="2821"/>
                  </a:moveTo>
                  <a:lnTo>
                    <a:pt x="4258" y="2821"/>
                  </a:lnTo>
                  <a:lnTo>
                    <a:pt x="4258" y="1437"/>
                  </a:lnTo>
                  <a:lnTo>
                    <a:pt x="5642" y="1437"/>
                  </a:lnTo>
                  <a:lnTo>
                    <a:pt x="5642" y="2821"/>
                  </a:lnTo>
                  <a:moveTo>
                    <a:pt x="4258" y="26"/>
                  </a:moveTo>
                  <a:lnTo>
                    <a:pt x="5642" y="26"/>
                  </a:lnTo>
                  <a:lnTo>
                    <a:pt x="5642" y="1410"/>
                  </a:lnTo>
                  <a:lnTo>
                    <a:pt x="4258" y="1410"/>
                  </a:lnTo>
                  <a:lnTo>
                    <a:pt x="4258" y="26"/>
                  </a:lnTo>
                  <a:moveTo>
                    <a:pt x="5669" y="0"/>
                  </a:moveTo>
                  <a:lnTo>
                    <a:pt x="5642" y="0"/>
                  </a:lnTo>
                  <a:lnTo>
                    <a:pt x="4258" y="0"/>
                  </a:lnTo>
                  <a:lnTo>
                    <a:pt x="4232" y="0"/>
                  </a:lnTo>
                  <a:lnTo>
                    <a:pt x="2848" y="0"/>
                  </a:lnTo>
                  <a:lnTo>
                    <a:pt x="2822" y="0"/>
                  </a:lnTo>
                  <a:lnTo>
                    <a:pt x="1438" y="0"/>
                  </a:lnTo>
                  <a:lnTo>
                    <a:pt x="1411" y="0"/>
                  </a:lnTo>
                  <a:lnTo>
                    <a:pt x="0" y="0"/>
                  </a:lnTo>
                  <a:lnTo>
                    <a:pt x="0" y="1410"/>
                  </a:lnTo>
                  <a:lnTo>
                    <a:pt x="0" y="1437"/>
                  </a:lnTo>
                  <a:lnTo>
                    <a:pt x="0" y="2821"/>
                  </a:lnTo>
                  <a:lnTo>
                    <a:pt x="0" y="2847"/>
                  </a:lnTo>
                  <a:lnTo>
                    <a:pt x="0" y="4232"/>
                  </a:lnTo>
                  <a:lnTo>
                    <a:pt x="0" y="4258"/>
                  </a:lnTo>
                  <a:lnTo>
                    <a:pt x="0" y="5642"/>
                  </a:lnTo>
                  <a:lnTo>
                    <a:pt x="0" y="5669"/>
                  </a:lnTo>
                  <a:lnTo>
                    <a:pt x="0" y="7052"/>
                  </a:lnTo>
                  <a:lnTo>
                    <a:pt x="0" y="7079"/>
                  </a:lnTo>
                  <a:lnTo>
                    <a:pt x="0" y="8489"/>
                  </a:lnTo>
                  <a:lnTo>
                    <a:pt x="1411" y="8489"/>
                  </a:lnTo>
                  <a:lnTo>
                    <a:pt x="1438" y="8489"/>
                  </a:lnTo>
                  <a:lnTo>
                    <a:pt x="2822" y="8489"/>
                  </a:lnTo>
                  <a:lnTo>
                    <a:pt x="2848" y="8489"/>
                  </a:lnTo>
                  <a:lnTo>
                    <a:pt x="4232" y="8489"/>
                  </a:lnTo>
                  <a:lnTo>
                    <a:pt x="4258" y="8489"/>
                  </a:lnTo>
                  <a:lnTo>
                    <a:pt x="5642" y="8489"/>
                  </a:lnTo>
                  <a:lnTo>
                    <a:pt x="5669" y="8489"/>
                  </a:lnTo>
                  <a:lnTo>
                    <a:pt x="7080" y="8489"/>
                  </a:lnTo>
                  <a:lnTo>
                    <a:pt x="7080" y="7079"/>
                  </a:lnTo>
                  <a:lnTo>
                    <a:pt x="7080" y="7052"/>
                  </a:lnTo>
                  <a:lnTo>
                    <a:pt x="7080" y="5669"/>
                  </a:lnTo>
                  <a:lnTo>
                    <a:pt x="7080" y="5642"/>
                  </a:lnTo>
                  <a:lnTo>
                    <a:pt x="7080" y="4258"/>
                  </a:lnTo>
                  <a:lnTo>
                    <a:pt x="7080" y="4232"/>
                  </a:lnTo>
                  <a:lnTo>
                    <a:pt x="7080" y="2847"/>
                  </a:lnTo>
                  <a:lnTo>
                    <a:pt x="7080" y="2821"/>
                  </a:lnTo>
                  <a:lnTo>
                    <a:pt x="7080" y="1437"/>
                  </a:lnTo>
                  <a:lnTo>
                    <a:pt x="7080" y="1410"/>
                  </a:lnTo>
                  <a:lnTo>
                    <a:pt x="7080" y="0"/>
                  </a:lnTo>
                  <a:lnTo>
                    <a:pt x="5669" y="0"/>
                  </a:ln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45000" rIns="90000" bIns="450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grpSp>
      <p:grpSp>
        <p:nvGrpSpPr>
          <p:cNvPr id="603" name="Google Shape;603;p42"/>
          <p:cNvGrpSpPr/>
          <p:nvPr/>
        </p:nvGrpSpPr>
        <p:grpSpPr>
          <a:xfrm>
            <a:off x="7268664" y="4056188"/>
            <a:ext cx="2975534" cy="2383207"/>
            <a:chOff x="6887664" y="4056188"/>
            <a:chExt cx="2975534" cy="2383207"/>
          </a:xfrm>
        </p:grpSpPr>
        <p:pic>
          <p:nvPicPr>
            <p:cNvPr id="604" name="Google Shape;604;p42"/>
            <p:cNvPicPr preferRelativeResize="0"/>
            <p:nvPr/>
          </p:nvPicPr>
          <p:blipFill rotWithShape="1">
            <a:blip r:embed="rId3">
              <a:alphaModFix/>
            </a:blip>
            <a:srcRect/>
            <a:stretch/>
          </p:blipFill>
          <p:spPr>
            <a:xfrm rot="10800000">
              <a:off x="7442822" y="4056188"/>
              <a:ext cx="2420376" cy="2383207"/>
            </a:xfrm>
            <a:prstGeom prst="rect">
              <a:avLst/>
            </a:prstGeom>
            <a:noFill/>
            <a:ln>
              <a:noFill/>
            </a:ln>
          </p:spPr>
        </p:pic>
        <p:grpSp>
          <p:nvGrpSpPr>
            <p:cNvPr id="605" name="Google Shape;605;p42"/>
            <p:cNvGrpSpPr/>
            <p:nvPr/>
          </p:nvGrpSpPr>
          <p:grpSpPr>
            <a:xfrm rot="10800000">
              <a:off x="6887664" y="4800547"/>
              <a:ext cx="1282610" cy="489908"/>
              <a:chOff x="2698560" y="4630320"/>
              <a:chExt cx="1732320" cy="661680"/>
            </a:xfrm>
          </p:grpSpPr>
          <p:sp>
            <p:nvSpPr>
              <p:cNvPr id="606" name="Google Shape;606;p42"/>
              <p:cNvSpPr/>
              <p:nvPr/>
            </p:nvSpPr>
            <p:spPr>
              <a:xfrm>
                <a:off x="2698560" y="4630320"/>
                <a:ext cx="66960" cy="67680"/>
              </a:xfrm>
              <a:custGeom>
                <a:avLst/>
                <a:gdLst/>
                <a:ahLst/>
                <a:cxnLst/>
                <a:rect l="l" t="t" r="r" b="b"/>
                <a:pathLst>
                  <a:path w="186" h="188" extrusionOk="0">
                    <a:moveTo>
                      <a:pt x="186" y="94"/>
                    </a:moveTo>
                    <a:cubicBezTo>
                      <a:pt x="186" y="146"/>
                      <a:pt x="144" y="188"/>
                      <a:pt x="93" y="188"/>
                    </a:cubicBezTo>
                    <a:cubicBezTo>
                      <a:pt x="42" y="188"/>
                      <a:pt x="0" y="146"/>
                      <a:pt x="0" y="94"/>
                    </a:cubicBezTo>
                    <a:cubicBezTo>
                      <a:pt x="0" y="42"/>
                      <a:pt x="42" y="0"/>
                      <a:pt x="93" y="0"/>
                    </a:cubicBezTo>
                    <a:cubicBezTo>
                      <a:pt x="144" y="0"/>
                      <a:pt x="186" y="42"/>
                      <a:pt x="186"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607" name="Google Shape;607;p42"/>
              <p:cNvSpPr/>
              <p:nvPr/>
            </p:nvSpPr>
            <p:spPr>
              <a:xfrm>
                <a:off x="2698560" y="4927320"/>
                <a:ext cx="66960" cy="67680"/>
              </a:xfrm>
              <a:custGeom>
                <a:avLst/>
                <a:gdLst/>
                <a:ahLst/>
                <a:cxnLst/>
                <a:rect l="l" t="t" r="r" b="b"/>
                <a:pathLst>
                  <a:path w="186" h="188" extrusionOk="0">
                    <a:moveTo>
                      <a:pt x="186" y="94"/>
                    </a:moveTo>
                    <a:cubicBezTo>
                      <a:pt x="186" y="146"/>
                      <a:pt x="144" y="188"/>
                      <a:pt x="93" y="188"/>
                    </a:cubicBezTo>
                    <a:cubicBezTo>
                      <a:pt x="42" y="188"/>
                      <a:pt x="0" y="146"/>
                      <a:pt x="0" y="94"/>
                    </a:cubicBezTo>
                    <a:cubicBezTo>
                      <a:pt x="0" y="42"/>
                      <a:pt x="42" y="0"/>
                      <a:pt x="93" y="0"/>
                    </a:cubicBezTo>
                    <a:cubicBezTo>
                      <a:pt x="144" y="0"/>
                      <a:pt x="186" y="42"/>
                      <a:pt x="186"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608" name="Google Shape;608;p42"/>
              <p:cNvSpPr/>
              <p:nvPr/>
            </p:nvSpPr>
            <p:spPr>
              <a:xfrm>
                <a:off x="2698560" y="5224680"/>
                <a:ext cx="66960" cy="67320"/>
              </a:xfrm>
              <a:custGeom>
                <a:avLst/>
                <a:gdLst/>
                <a:ahLst/>
                <a:cxnLst/>
                <a:rect l="l" t="t" r="r" b="b"/>
                <a:pathLst>
                  <a:path w="186" h="187" extrusionOk="0">
                    <a:moveTo>
                      <a:pt x="186" y="93"/>
                    </a:moveTo>
                    <a:cubicBezTo>
                      <a:pt x="186" y="145"/>
                      <a:pt x="144" y="187"/>
                      <a:pt x="93" y="187"/>
                    </a:cubicBezTo>
                    <a:cubicBezTo>
                      <a:pt x="42" y="187"/>
                      <a:pt x="0" y="145"/>
                      <a:pt x="0" y="93"/>
                    </a:cubicBezTo>
                    <a:cubicBezTo>
                      <a:pt x="0" y="42"/>
                      <a:pt x="42" y="0"/>
                      <a:pt x="93" y="0"/>
                    </a:cubicBezTo>
                    <a:cubicBezTo>
                      <a:pt x="144" y="0"/>
                      <a:pt x="186" y="42"/>
                      <a:pt x="186" y="93"/>
                    </a:cubicBezTo>
                    <a:close/>
                  </a:path>
                </a:pathLst>
              </a:custGeom>
              <a:solidFill>
                <a:schemeClr val="dk1"/>
              </a:solidFill>
              <a:ln>
                <a:noFill/>
              </a:ln>
            </p:spPr>
            <p:txBody>
              <a:bodyPr spcFirstLastPara="1" wrap="square" lIns="90000" tIns="22300" rIns="90000" bIns="223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609" name="Google Shape;609;p42"/>
              <p:cNvSpPr/>
              <p:nvPr/>
            </p:nvSpPr>
            <p:spPr>
              <a:xfrm>
                <a:off x="3114360" y="4630320"/>
                <a:ext cx="67680" cy="67680"/>
              </a:xfrm>
              <a:custGeom>
                <a:avLst/>
                <a:gdLst/>
                <a:ahLst/>
                <a:cxnLst/>
                <a:rect l="l" t="t" r="r" b="b"/>
                <a:pathLst>
                  <a:path w="188" h="188" extrusionOk="0">
                    <a:moveTo>
                      <a:pt x="188" y="94"/>
                    </a:moveTo>
                    <a:cubicBezTo>
                      <a:pt x="188" y="146"/>
                      <a:pt x="146" y="188"/>
                      <a:pt x="94" y="188"/>
                    </a:cubicBezTo>
                    <a:cubicBezTo>
                      <a:pt x="42" y="188"/>
                      <a:pt x="0" y="146"/>
                      <a:pt x="0" y="94"/>
                    </a:cubicBezTo>
                    <a:cubicBezTo>
                      <a:pt x="0" y="42"/>
                      <a:pt x="42" y="0"/>
                      <a:pt x="94" y="0"/>
                    </a:cubicBezTo>
                    <a:cubicBezTo>
                      <a:pt x="146" y="0"/>
                      <a:pt x="188" y="42"/>
                      <a:pt x="188"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610" name="Google Shape;610;p42"/>
              <p:cNvSpPr/>
              <p:nvPr/>
            </p:nvSpPr>
            <p:spPr>
              <a:xfrm>
                <a:off x="3114360" y="4927320"/>
                <a:ext cx="67680" cy="67680"/>
              </a:xfrm>
              <a:custGeom>
                <a:avLst/>
                <a:gdLst/>
                <a:ahLst/>
                <a:cxnLst/>
                <a:rect l="l" t="t" r="r" b="b"/>
                <a:pathLst>
                  <a:path w="188" h="188" extrusionOk="0">
                    <a:moveTo>
                      <a:pt x="188" y="94"/>
                    </a:moveTo>
                    <a:cubicBezTo>
                      <a:pt x="188" y="146"/>
                      <a:pt x="146" y="188"/>
                      <a:pt x="94" y="188"/>
                    </a:cubicBezTo>
                    <a:cubicBezTo>
                      <a:pt x="42" y="188"/>
                      <a:pt x="0" y="146"/>
                      <a:pt x="0" y="94"/>
                    </a:cubicBezTo>
                    <a:cubicBezTo>
                      <a:pt x="0" y="42"/>
                      <a:pt x="42" y="0"/>
                      <a:pt x="94" y="0"/>
                    </a:cubicBezTo>
                    <a:cubicBezTo>
                      <a:pt x="146" y="0"/>
                      <a:pt x="188" y="42"/>
                      <a:pt x="188"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611" name="Google Shape;611;p42"/>
              <p:cNvSpPr/>
              <p:nvPr/>
            </p:nvSpPr>
            <p:spPr>
              <a:xfrm>
                <a:off x="3114360" y="5224680"/>
                <a:ext cx="67680" cy="67320"/>
              </a:xfrm>
              <a:custGeom>
                <a:avLst/>
                <a:gdLst/>
                <a:ahLst/>
                <a:cxnLst/>
                <a:rect l="l" t="t" r="r" b="b"/>
                <a:pathLst>
                  <a:path w="188" h="187" extrusionOk="0">
                    <a:moveTo>
                      <a:pt x="188" y="93"/>
                    </a:moveTo>
                    <a:cubicBezTo>
                      <a:pt x="188" y="145"/>
                      <a:pt x="146" y="187"/>
                      <a:pt x="94" y="187"/>
                    </a:cubicBezTo>
                    <a:cubicBezTo>
                      <a:pt x="42" y="187"/>
                      <a:pt x="0" y="145"/>
                      <a:pt x="0" y="93"/>
                    </a:cubicBezTo>
                    <a:cubicBezTo>
                      <a:pt x="0" y="42"/>
                      <a:pt x="42" y="0"/>
                      <a:pt x="94" y="0"/>
                    </a:cubicBezTo>
                    <a:cubicBezTo>
                      <a:pt x="146" y="0"/>
                      <a:pt x="188" y="42"/>
                      <a:pt x="188" y="93"/>
                    </a:cubicBezTo>
                    <a:close/>
                  </a:path>
                </a:pathLst>
              </a:custGeom>
              <a:solidFill>
                <a:schemeClr val="dk1"/>
              </a:solidFill>
              <a:ln>
                <a:noFill/>
              </a:ln>
            </p:spPr>
            <p:txBody>
              <a:bodyPr spcFirstLastPara="1" wrap="square" lIns="90000" tIns="22300" rIns="90000" bIns="223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612" name="Google Shape;612;p42"/>
              <p:cNvSpPr/>
              <p:nvPr/>
            </p:nvSpPr>
            <p:spPr>
              <a:xfrm>
                <a:off x="3530880" y="4630320"/>
                <a:ext cx="67320" cy="67680"/>
              </a:xfrm>
              <a:custGeom>
                <a:avLst/>
                <a:gdLst/>
                <a:ahLst/>
                <a:cxnLst/>
                <a:rect l="l" t="t" r="r" b="b"/>
                <a:pathLst>
                  <a:path w="187" h="188" extrusionOk="0">
                    <a:moveTo>
                      <a:pt x="187" y="94"/>
                    </a:moveTo>
                    <a:cubicBezTo>
                      <a:pt x="187" y="146"/>
                      <a:pt x="145" y="188"/>
                      <a:pt x="93" y="188"/>
                    </a:cubicBezTo>
                    <a:cubicBezTo>
                      <a:pt x="42" y="188"/>
                      <a:pt x="0" y="146"/>
                      <a:pt x="0" y="94"/>
                    </a:cubicBezTo>
                    <a:cubicBezTo>
                      <a:pt x="0" y="42"/>
                      <a:pt x="42" y="0"/>
                      <a:pt x="93" y="0"/>
                    </a:cubicBezTo>
                    <a:cubicBezTo>
                      <a:pt x="145" y="0"/>
                      <a:pt x="187" y="42"/>
                      <a:pt x="187"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613" name="Google Shape;613;p42"/>
              <p:cNvSpPr/>
              <p:nvPr/>
            </p:nvSpPr>
            <p:spPr>
              <a:xfrm>
                <a:off x="3530880" y="4927320"/>
                <a:ext cx="67320" cy="67680"/>
              </a:xfrm>
              <a:custGeom>
                <a:avLst/>
                <a:gdLst/>
                <a:ahLst/>
                <a:cxnLst/>
                <a:rect l="l" t="t" r="r" b="b"/>
                <a:pathLst>
                  <a:path w="187" h="188" extrusionOk="0">
                    <a:moveTo>
                      <a:pt x="187" y="94"/>
                    </a:moveTo>
                    <a:cubicBezTo>
                      <a:pt x="187" y="146"/>
                      <a:pt x="145" y="188"/>
                      <a:pt x="93" y="188"/>
                    </a:cubicBezTo>
                    <a:cubicBezTo>
                      <a:pt x="42" y="188"/>
                      <a:pt x="0" y="146"/>
                      <a:pt x="0" y="94"/>
                    </a:cubicBezTo>
                    <a:cubicBezTo>
                      <a:pt x="0" y="42"/>
                      <a:pt x="42" y="0"/>
                      <a:pt x="93" y="0"/>
                    </a:cubicBezTo>
                    <a:cubicBezTo>
                      <a:pt x="145" y="0"/>
                      <a:pt x="187" y="42"/>
                      <a:pt x="187"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614" name="Google Shape;614;p42"/>
              <p:cNvSpPr/>
              <p:nvPr/>
            </p:nvSpPr>
            <p:spPr>
              <a:xfrm>
                <a:off x="3530880" y="5224680"/>
                <a:ext cx="67320" cy="67320"/>
              </a:xfrm>
              <a:custGeom>
                <a:avLst/>
                <a:gdLst/>
                <a:ahLst/>
                <a:cxnLst/>
                <a:rect l="l" t="t" r="r" b="b"/>
                <a:pathLst>
                  <a:path w="187" h="187" extrusionOk="0">
                    <a:moveTo>
                      <a:pt x="187" y="93"/>
                    </a:moveTo>
                    <a:cubicBezTo>
                      <a:pt x="187" y="145"/>
                      <a:pt x="145" y="187"/>
                      <a:pt x="93" y="187"/>
                    </a:cubicBezTo>
                    <a:cubicBezTo>
                      <a:pt x="42" y="187"/>
                      <a:pt x="0" y="145"/>
                      <a:pt x="0" y="93"/>
                    </a:cubicBezTo>
                    <a:cubicBezTo>
                      <a:pt x="0" y="42"/>
                      <a:pt x="42" y="0"/>
                      <a:pt x="93" y="0"/>
                    </a:cubicBezTo>
                    <a:cubicBezTo>
                      <a:pt x="145" y="0"/>
                      <a:pt x="187" y="42"/>
                      <a:pt x="187" y="93"/>
                    </a:cubicBezTo>
                    <a:close/>
                  </a:path>
                </a:pathLst>
              </a:custGeom>
              <a:solidFill>
                <a:schemeClr val="dk1"/>
              </a:solidFill>
              <a:ln>
                <a:noFill/>
              </a:ln>
            </p:spPr>
            <p:txBody>
              <a:bodyPr spcFirstLastPara="1" wrap="square" lIns="90000" tIns="22300" rIns="90000" bIns="223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615" name="Google Shape;615;p42"/>
              <p:cNvSpPr/>
              <p:nvPr/>
            </p:nvSpPr>
            <p:spPr>
              <a:xfrm>
                <a:off x="3947040" y="4630320"/>
                <a:ext cx="67680" cy="67680"/>
              </a:xfrm>
              <a:custGeom>
                <a:avLst/>
                <a:gdLst/>
                <a:ahLst/>
                <a:cxnLst/>
                <a:rect l="l" t="t" r="r" b="b"/>
                <a:pathLst>
                  <a:path w="188" h="188" extrusionOk="0">
                    <a:moveTo>
                      <a:pt x="188" y="94"/>
                    </a:moveTo>
                    <a:cubicBezTo>
                      <a:pt x="188" y="146"/>
                      <a:pt x="146" y="188"/>
                      <a:pt x="94" y="188"/>
                    </a:cubicBezTo>
                    <a:cubicBezTo>
                      <a:pt x="42" y="188"/>
                      <a:pt x="0" y="146"/>
                      <a:pt x="0" y="94"/>
                    </a:cubicBezTo>
                    <a:cubicBezTo>
                      <a:pt x="0" y="42"/>
                      <a:pt x="42" y="0"/>
                      <a:pt x="94" y="0"/>
                    </a:cubicBezTo>
                    <a:cubicBezTo>
                      <a:pt x="146" y="0"/>
                      <a:pt x="188" y="42"/>
                      <a:pt x="188"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616" name="Google Shape;616;p42"/>
              <p:cNvSpPr/>
              <p:nvPr/>
            </p:nvSpPr>
            <p:spPr>
              <a:xfrm>
                <a:off x="3947040" y="4927320"/>
                <a:ext cx="67680" cy="67680"/>
              </a:xfrm>
              <a:custGeom>
                <a:avLst/>
                <a:gdLst/>
                <a:ahLst/>
                <a:cxnLst/>
                <a:rect l="l" t="t" r="r" b="b"/>
                <a:pathLst>
                  <a:path w="188" h="188" extrusionOk="0">
                    <a:moveTo>
                      <a:pt x="188" y="94"/>
                    </a:moveTo>
                    <a:cubicBezTo>
                      <a:pt x="188" y="146"/>
                      <a:pt x="146" y="188"/>
                      <a:pt x="94" y="188"/>
                    </a:cubicBezTo>
                    <a:cubicBezTo>
                      <a:pt x="42" y="188"/>
                      <a:pt x="0" y="146"/>
                      <a:pt x="0" y="94"/>
                    </a:cubicBezTo>
                    <a:cubicBezTo>
                      <a:pt x="0" y="42"/>
                      <a:pt x="42" y="0"/>
                      <a:pt x="94" y="0"/>
                    </a:cubicBezTo>
                    <a:cubicBezTo>
                      <a:pt x="146" y="0"/>
                      <a:pt x="188" y="42"/>
                      <a:pt x="188"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617" name="Google Shape;617;p42"/>
              <p:cNvSpPr/>
              <p:nvPr/>
            </p:nvSpPr>
            <p:spPr>
              <a:xfrm>
                <a:off x="3947040" y="5224680"/>
                <a:ext cx="67680" cy="67320"/>
              </a:xfrm>
              <a:custGeom>
                <a:avLst/>
                <a:gdLst/>
                <a:ahLst/>
                <a:cxnLst/>
                <a:rect l="l" t="t" r="r" b="b"/>
                <a:pathLst>
                  <a:path w="188" h="187" extrusionOk="0">
                    <a:moveTo>
                      <a:pt x="188" y="93"/>
                    </a:moveTo>
                    <a:cubicBezTo>
                      <a:pt x="188" y="145"/>
                      <a:pt x="146" y="187"/>
                      <a:pt x="94" y="187"/>
                    </a:cubicBezTo>
                    <a:cubicBezTo>
                      <a:pt x="42" y="187"/>
                      <a:pt x="0" y="145"/>
                      <a:pt x="0" y="93"/>
                    </a:cubicBezTo>
                    <a:cubicBezTo>
                      <a:pt x="0" y="42"/>
                      <a:pt x="42" y="0"/>
                      <a:pt x="94" y="0"/>
                    </a:cubicBezTo>
                    <a:cubicBezTo>
                      <a:pt x="146" y="0"/>
                      <a:pt x="188" y="42"/>
                      <a:pt x="188" y="93"/>
                    </a:cubicBezTo>
                    <a:close/>
                  </a:path>
                </a:pathLst>
              </a:custGeom>
              <a:solidFill>
                <a:schemeClr val="dk1"/>
              </a:solidFill>
              <a:ln>
                <a:noFill/>
              </a:ln>
            </p:spPr>
            <p:txBody>
              <a:bodyPr spcFirstLastPara="1" wrap="square" lIns="90000" tIns="22300" rIns="90000" bIns="223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618" name="Google Shape;618;p42"/>
              <p:cNvSpPr/>
              <p:nvPr/>
            </p:nvSpPr>
            <p:spPr>
              <a:xfrm>
                <a:off x="4363560" y="4630320"/>
                <a:ext cx="67320" cy="67680"/>
              </a:xfrm>
              <a:custGeom>
                <a:avLst/>
                <a:gdLst/>
                <a:ahLst/>
                <a:cxnLst/>
                <a:rect l="l" t="t" r="r" b="b"/>
                <a:pathLst>
                  <a:path w="187" h="188" extrusionOk="0">
                    <a:moveTo>
                      <a:pt x="187" y="94"/>
                    </a:moveTo>
                    <a:cubicBezTo>
                      <a:pt x="187" y="146"/>
                      <a:pt x="145" y="188"/>
                      <a:pt x="94" y="188"/>
                    </a:cubicBezTo>
                    <a:cubicBezTo>
                      <a:pt x="42" y="188"/>
                      <a:pt x="0" y="146"/>
                      <a:pt x="0" y="94"/>
                    </a:cubicBezTo>
                    <a:cubicBezTo>
                      <a:pt x="0" y="42"/>
                      <a:pt x="42" y="0"/>
                      <a:pt x="94" y="0"/>
                    </a:cubicBezTo>
                    <a:cubicBezTo>
                      <a:pt x="145" y="0"/>
                      <a:pt x="187" y="42"/>
                      <a:pt x="187"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619" name="Google Shape;619;p42"/>
              <p:cNvSpPr/>
              <p:nvPr/>
            </p:nvSpPr>
            <p:spPr>
              <a:xfrm>
                <a:off x="4363560" y="4927320"/>
                <a:ext cx="67320" cy="67680"/>
              </a:xfrm>
              <a:custGeom>
                <a:avLst/>
                <a:gdLst/>
                <a:ahLst/>
                <a:cxnLst/>
                <a:rect l="l" t="t" r="r" b="b"/>
                <a:pathLst>
                  <a:path w="187" h="188" extrusionOk="0">
                    <a:moveTo>
                      <a:pt x="187" y="94"/>
                    </a:moveTo>
                    <a:cubicBezTo>
                      <a:pt x="187" y="146"/>
                      <a:pt x="145" y="188"/>
                      <a:pt x="94" y="188"/>
                    </a:cubicBezTo>
                    <a:cubicBezTo>
                      <a:pt x="42" y="188"/>
                      <a:pt x="0" y="146"/>
                      <a:pt x="0" y="94"/>
                    </a:cubicBezTo>
                    <a:cubicBezTo>
                      <a:pt x="0" y="42"/>
                      <a:pt x="42" y="0"/>
                      <a:pt x="94" y="0"/>
                    </a:cubicBezTo>
                    <a:cubicBezTo>
                      <a:pt x="145" y="0"/>
                      <a:pt x="187" y="42"/>
                      <a:pt x="187"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620" name="Google Shape;620;p42"/>
              <p:cNvSpPr/>
              <p:nvPr/>
            </p:nvSpPr>
            <p:spPr>
              <a:xfrm>
                <a:off x="4363560" y="5224680"/>
                <a:ext cx="67320" cy="67320"/>
              </a:xfrm>
              <a:custGeom>
                <a:avLst/>
                <a:gdLst/>
                <a:ahLst/>
                <a:cxnLst/>
                <a:rect l="l" t="t" r="r" b="b"/>
                <a:pathLst>
                  <a:path w="187" h="187" extrusionOk="0">
                    <a:moveTo>
                      <a:pt x="187" y="93"/>
                    </a:moveTo>
                    <a:cubicBezTo>
                      <a:pt x="187" y="145"/>
                      <a:pt x="145" y="187"/>
                      <a:pt x="94" y="187"/>
                    </a:cubicBezTo>
                    <a:cubicBezTo>
                      <a:pt x="42" y="187"/>
                      <a:pt x="0" y="145"/>
                      <a:pt x="0" y="93"/>
                    </a:cubicBezTo>
                    <a:cubicBezTo>
                      <a:pt x="0" y="42"/>
                      <a:pt x="42" y="0"/>
                      <a:pt x="94" y="0"/>
                    </a:cubicBezTo>
                    <a:cubicBezTo>
                      <a:pt x="145" y="0"/>
                      <a:pt x="187" y="42"/>
                      <a:pt x="187" y="93"/>
                    </a:cubicBezTo>
                    <a:close/>
                  </a:path>
                </a:pathLst>
              </a:custGeom>
              <a:solidFill>
                <a:schemeClr val="dk1"/>
              </a:solidFill>
              <a:ln>
                <a:noFill/>
              </a:ln>
            </p:spPr>
            <p:txBody>
              <a:bodyPr spcFirstLastPara="1" wrap="square" lIns="90000" tIns="22300" rIns="90000" bIns="223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grpSp>
      </p:grpSp>
      <p:pic>
        <p:nvPicPr>
          <p:cNvPr id="621" name="Google Shape;621;p42"/>
          <p:cNvPicPr preferRelativeResize="0"/>
          <p:nvPr/>
        </p:nvPicPr>
        <p:blipFill rotWithShape="1">
          <a:blip r:embed="rId2">
            <a:alphaModFix/>
          </a:blip>
          <a:srcRect/>
          <a:stretch/>
        </p:blipFill>
        <p:spPr>
          <a:xfrm rot="-9477251">
            <a:off x="25739" y="-752272"/>
            <a:ext cx="1374718" cy="1232596"/>
          </a:xfrm>
          <a:prstGeom prst="rect">
            <a:avLst/>
          </a:prstGeom>
          <a:noFill/>
          <a:ln>
            <a:noFill/>
          </a:ln>
        </p:spPr>
      </p:pic>
      <p:pic>
        <p:nvPicPr>
          <p:cNvPr id="622" name="Google Shape;622;p42"/>
          <p:cNvPicPr preferRelativeResize="0"/>
          <p:nvPr/>
        </p:nvPicPr>
        <p:blipFill rotWithShape="1">
          <a:blip r:embed="rId4">
            <a:alphaModFix/>
          </a:blip>
          <a:srcRect/>
          <a:stretch/>
        </p:blipFill>
        <p:spPr>
          <a:xfrm rot="-5400000">
            <a:off x="-159389" y="4447337"/>
            <a:ext cx="1609048" cy="1600927"/>
          </a:xfrm>
          <a:prstGeom prst="rect">
            <a:avLst/>
          </a:prstGeom>
          <a:noFill/>
          <a:ln>
            <a:noFill/>
          </a:ln>
        </p:spPr>
      </p:pic>
      <p:grpSp>
        <p:nvGrpSpPr>
          <p:cNvPr id="623" name="Google Shape;623;p42"/>
          <p:cNvGrpSpPr/>
          <p:nvPr/>
        </p:nvGrpSpPr>
        <p:grpSpPr>
          <a:xfrm>
            <a:off x="161878" y="2027958"/>
            <a:ext cx="362955" cy="1604595"/>
            <a:chOff x="147014" y="3107658"/>
            <a:chExt cx="362955" cy="1604595"/>
          </a:xfrm>
        </p:grpSpPr>
        <p:sp>
          <p:nvSpPr>
            <p:cNvPr id="624" name="Google Shape;624;p42"/>
            <p:cNvSpPr/>
            <p:nvPr/>
          </p:nvSpPr>
          <p:spPr>
            <a:xfrm>
              <a:off x="147014" y="3107658"/>
              <a:ext cx="362955" cy="362995"/>
            </a:xfrm>
            <a:custGeom>
              <a:avLst/>
              <a:gdLst/>
              <a:ahLst/>
              <a:cxnLst/>
              <a:rect l="l" t="t" r="r" b="b"/>
              <a:pathLst>
                <a:path w="6420" h="6421" extrusionOk="0">
                  <a:moveTo>
                    <a:pt x="3201" y="0"/>
                  </a:moveTo>
                  <a:lnTo>
                    <a:pt x="3201" y="3202"/>
                  </a:lnTo>
                  <a:lnTo>
                    <a:pt x="0" y="3202"/>
                  </a:lnTo>
                  <a:lnTo>
                    <a:pt x="0" y="3220"/>
                  </a:lnTo>
                  <a:lnTo>
                    <a:pt x="3189" y="3220"/>
                  </a:lnTo>
                  <a:lnTo>
                    <a:pt x="934" y="5475"/>
                  </a:lnTo>
                  <a:lnTo>
                    <a:pt x="946" y="5488"/>
                  </a:lnTo>
                  <a:lnTo>
                    <a:pt x="3201" y="3232"/>
                  </a:lnTo>
                  <a:lnTo>
                    <a:pt x="3201" y="6421"/>
                  </a:lnTo>
                  <a:lnTo>
                    <a:pt x="3218" y="6421"/>
                  </a:lnTo>
                  <a:lnTo>
                    <a:pt x="3218" y="3220"/>
                  </a:lnTo>
                  <a:lnTo>
                    <a:pt x="6420" y="3220"/>
                  </a:lnTo>
                  <a:lnTo>
                    <a:pt x="6420" y="3202"/>
                  </a:lnTo>
                  <a:lnTo>
                    <a:pt x="3230" y="3202"/>
                  </a:lnTo>
                  <a:lnTo>
                    <a:pt x="5486" y="947"/>
                  </a:lnTo>
                  <a:lnTo>
                    <a:pt x="5473" y="935"/>
                  </a:lnTo>
                  <a:lnTo>
                    <a:pt x="3218" y="3190"/>
                  </a:lnTo>
                  <a:lnTo>
                    <a:pt x="3218" y="0"/>
                  </a:lnTo>
                  <a:lnTo>
                    <a:pt x="3201" y="0"/>
                  </a:ln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45000" rIns="90000" bIns="450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625" name="Google Shape;625;p42"/>
            <p:cNvSpPr/>
            <p:nvPr/>
          </p:nvSpPr>
          <p:spPr>
            <a:xfrm>
              <a:off x="147014" y="3728458"/>
              <a:ext cx="362955" cy="362995"/>
            </a:xfrm>
            <a:custGeom>
              <a:avLst/>
              <a:gdLst/>
              <a:ahLst/>
              <a:cxnLst/>
              <a:rect l="l" t="t" r="r" b="b"/>
              <a:pathLst>
                <a:path w="6420" h="6421" extrusionOk="0">
                  <a:moveTo>
                    <a:pt x="3201" y="0"/>
                  </a:moveTo>
                  <a:lnTo>
                    <a:pt x="3201" y="3202"/>
                  </a:lnTo>
                  <a:lnTo>
                    <a:pt x="0" y="3202"/>
                  </a:lnTo>
                  <a:lnTo>
                    <a:pt x="0" y="3220"/>
                  </a:lnTo>
                  <a:lnTo>
                    <a:pt x="3189" y="3220"/>
                  </a:lnTo>
                  <a:lnTo>
                    <a:pt x="934" y="5475"/>
                  </a:lnTo>
                  <a:lnTo>
                    <a:pt x="946" y="5488"/>
                  </a:lnTo>
                  <a:lnTo>
                    <a:pt x="3201" y="3232"/>
                  </a:lnTo>
                  <a:lnTo>
                    <a:pt x="3201" y="6421"/>
                  </a:lnTo>
                  <a:lnTo>
                    <a:pt x="3218" y="6421"/>
                  </a:lnTo>
                  <a:lnTo>
                    <a:pt x="3218" y="3220"/>
                  </a:lnTo>
                  <a:lnTo>
                    <a:pt x="6420" y="3220"/>
                  </a:lnTo>
                  <a:lnTo>
                    <a:pt x="6420" y="3202"/>
                  </a:lnTo>
                  <a:lnTo>
                    <a:pt x="3230" y="3202"/>
                  </a:lnTo>
                  <a:lnTo>
                    <a:pt x="5486" y="947"/>
                  </a:lnTo>
                  <a:lnTo>
                    <a:pt x="5473" y="935"/>
                  </a:lnTo>
                  <a:lnTo>
                    <a:pt x="3218" y="3190"/>
                  </a:lnTo>
                  <a:lnTo>
                    <a:pt x="3218" y="0"/>
                  </a:lnTo>
                  <a:lnTo>
                    <a:pt x="3201" y="0"/>
                  </a:ln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45000" rIns="90000" bIns="450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626" name="Google Shape;626;p42"/>
            <p:cNvSpPr/>
            <p:nvPr/>
          </p:nvSpPr>
          <p:spPr>
            <a:xfrm>
              <a:off x="147014" y="4349258"/>
              <a:ext cx="362955" cy="362995"/>
            </a:xfrm>
            <a:custGeom>
              <a:avLst/>
              <a:gdLst/>
              <a:ahLst/>
              <a:cxnLst/>
              <a:rect l="l" t="t" r="r" b="b"/>
              <a:pathLst>
                <a:path w="6420" h="6421" extrusionOk="0">
                  <a:moveTo>
                    <a:pt x="3201" y="0"/>
                  </a:moveTo>
                  <a:lnTo>
                    <a:pt x="3201" y="3202"/>
                  </a:lnTo>
                  <a:lnTo>
                    <a:pt x="0" y="3202"/>
                  </a:lnTo>
                  <a:lnTo>
                    <a:pt x="0" y="3220"/>
                  </a:lnTo>
                  <a:lnTo>
                    <a:pt x="3189" y="3220"/>
                  </a:lnTo>
                  <a:lnTo>
                    <a:pt x="934" y="5475"/>
                  </a:lnTo>
                  <a:lnTo>
                    <a:pt x="946" y="5488"/>
                  </a:lnTo>
                  <a:lnTo>
                    <a:pt x="3201" y="3232"/>
                  </a:lnTo>
                  <a:lnTo>
                    <a:pt x="3201" y="6421"/>
                  </a:lnTo>
                  <a:lnTo>
                    <a:pt x="3218" y="6421"/>
                  </a:lnTo>
                  <a:lnTo>
                    <a:pt x="3218" y="3220"/>
                  </a:lnTo>
                  <a:lnTo>
                    <a:pt x="6420" y="3220"/>
                  </a:lnTo>
                  <a:lnTo>
                    <a:pt x="6420" y="3202"/>
                  </a:lnTo>
                  <a:lnTo>
                    <a:pt x="3230" y="3202"/>
                  </a:lnTo>
                  <a:lnTo>
                    <a:pt x="5486" y="947"/>
                  </a:lnTo>
                  <a:lnTo>
                    <a:pt x="5473" y="935"/>
                  </a:lnTo>
                  <a:lnTo>
                    <a:pt x="3218" y="3190"/>
                  </a:lnTo>
                  <a:lnTo>
                    <a:pt x="3218" y="0"/>
                  </a:lnTo>
                  <a:lnTo>
                    <a:pt x="3201" y="0"/>
                  </a:ln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45000" rIns="90000" bIns="450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grpSp>
      <p:grpSp>
        <p:nvGrpSpPr>
          <p:cNvPr id="627" name="Google Shape;627;p42"/>
          <p:cNvGrpSpPr/>
          <p:nvPr/>
        </p:nvGrpSpPr>
        <p:grpSpPr>
          <a:xfrm rot="10800000">
            <a:off x="4718914" y="-114803"/>
            <a:ext cx="1282610" cy="489908"/>
            <a:chOff x="2698560" y="4630320"/>
            <a:chExt cx="1732320" cy="661680"/>
          </a:xfrm>
        </p:grpSpPr>
        <p:sp>
          <p:nvSpPr>
            <p:cNvPr id="628" name="Google Shape;628;p42"/>
            <p:cNvSpPr/>
            <p:nvPr/>
          </p:nvSpPr>
          <p:spPr>
            <a:xfrm>
              <a:off x="2698560" y="4630320"/>
              <a:ext cx="66960" cy="67680"/>
            </a:xfrm>
            <a:custGeom>
              <a:avLst/>
              <a:gdLst/>
              <a:ahLst/>
              <a:cxnLst/>
              <a:rect l="l" t="t" r="r" b="b"/>
              <a:pathLst>
                <a:path w="186" h="188" extrusionOk="0">
                  <a:moveTo>
                    <a:pt x="186" y="94"/>
                  </a:moveTo>
                  <a:cubicBezTo>
                    <a:pt x="186" y="146"/>
                    <a:pt x="144" y="188"/>
                    <a:pt x="93" y="188"/>
                  </a:cubicBezTo>
                  <a:cubicBezTo>
                    <a:pt x="42" y="188"/>
                    <a:pt x="0" y="146"/>
                    <a:pt x="0" y="94"/>
                  </a:cubicBezTo>
                  <a:cubicBezTo>
                    <a:pt x="0" y="42"/>
                    <a:pt x="42" y="0"/>
                    <a:pt x="93" y="0"/>
                  </a:cubicBezTo>
                  <a:cubicBezTo>
                    <a:pt x="144" y="0"/>
                    <a:pt x="186" y="42"/>
                    <a:pt x="186"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629" name="Google Shape;629;p42"/>
            <p:cNvSpPr/>
            <p:nvPr/>
          </p:nvSpPr>
          <p:spPr>
            <a:xfrm>
              <a:off x="2698560" y="4927320"/>
              <a:ext cx="66960" cy="67680"/>
            </a:xfrm>
            <a:custGeom>
              <a:avLst/>
              <a:gdLst/>
              <a:ahLst/>
              <a:cxnLst/>
              <a:rect l="l" t="t" r="r" b="b"/>
              <a:pathLst>
                <a:path w="186" h="188" extrusionOk="0">
                  <a:moveTo>
                    <a:pt x="186" y="94"/>
                  </a:moveTo>
                  <a:cubicBezTo>
                    <a:pt x="186" y="146"/>
                    <a:pt x="144" y="188"/>
                    <a:pt x="93" y="188"/>
                  </a:cubicBezTo>
                  <a:cubicBezTo>
                    <a:pt x="42" y="188"/>
                    <a:pt x="0" y="146"/>
                    <a:pt x="0" y="94"/>
                  </a:cubicBezTo>
                  <a:cubicBezTo>
                    <a:pt x="0" y="42"/>
                    <a:pt x="42" y="0"/>
                    <a:pt x="93" y="0"/>
                  </a:cubicBezTo>
                  <a:cubicBezTo>
                    <a:pt x="144" y="0"/>
                    <a:pt x="186" y="42"/>
                    <a:pt x="186"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630" name="Google Shape;630;p42"/>
            <p:cNvSpPr/>
            <p:nvPr/>
          </p:nvSpPr>
          <p:spPr>
            <a:xfrm>
              <a:off x="2698560" y="5224680"/>
              <a:ext cx="66960" cy="67320"/>
            </a:xfrm>
            <a:custGeom>
              <a:avLst/>
              <a:gdLst/>
              <a:ahLst/>
              <a:cxnLst/>
              <a:rect l="l" t="t" r="r" b="b"/>
              <a:pathLst>
                <a:path w="186" h="187" extrusionOk="0">
                  <a:moveTo>
                    <a:pt x="186" y="93"/>
                  </a:moveTo>
                  <a:cubicBezTo>
                    <a:pt x="186" y="145"/>
                    <a:pt x="144" y="187"/>
                    <a:pt x="93" y="187"/>
                  </a:cubicBezTo>
                  <a:cubicBezTo>
                    <a:pt x="42" y="187"/>
                    <a:pt x="0" y="145"/>
                    <a:pt x="0" y="93"/>
                  </a:cubicBezTo>
                  <a:cubicBezTo>
                    <a:pt x="0" y="42"/>
                    <a:pt x="42" y="0"/>
                    <a:pt x="93" y="0"/>
                  </a:cubicBezTo>
                  <a:cubicBezTo>
                    <a:pt x="144" y="0"/>
                    <a:pt x="186" y="42"/>
                    <a:pt x="186" y="93"/>
                  </a:cubicBezTo>
                  <a:close/>
                </a:path>
              </a:pathLst>
            </a:custGeom>
            <a:solidFill>
              <a:schemeClr val="dk1"/>
            </a:solidFill>
            <a:ln>
              <a:noFill/>
            </a:ln>
          </p:spPr>
          <p:txBody>
            <a:bodyPr spcFirstLastPara="1" wrap="square" lIns="90000" tIns="22300" rIns="90000" bIns="223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631" name="Google Shape;631;p42"/>
            <p:cNvSpPr/>
            <p:nvPr/>
          </p:nvSpPr>
          <p:spPr>
            <a:xfrm>
              <a:off x="3114360" y="4630320"/>
              <a:ext cx="67680" cy="67680"/>
            </a:xfrm>
            <a:custGeom>
              <a:avLst/>
              <a:gdLst/>
              <a:ahLst/>
              <a:cxnLst/>
              <a:rect l="l" t="t" r="r" b="b"/>
              <a:pathLst>
                <a:path w="188" h="188" extrusionOk="0">
                  <a:moveTo>
                    <a:pt x="188" y="94"/>
                  </a:moveTo>
                  <a:cubicBezTo>
                    <a:pt x="188" y="146"/>
                    <a:pt x="146" y="188"/>
                    <a:pt x="94" y="188"/>
                  </a:cubicBezTo>
                  <a:cubicBezTo>
                    <a:pt x="42" y="188"/>
                    <a:pt x="0" y="146"/>
                    <a:pt x="0" y="94"/>
                  </a:cubicBezTo>
                  <a:cubicBezTo>
                    <a:pt x="0" y="42"/>
                    <a:pt x="42" y="0"/>
                    <a:pt x="94" y="0"/>
                  </a:cubicBezTo>
                  <a:cubicBezTo>
                    <a:pt x="146" y="0"/>
                    <a:pt x="188" y="42"/>
                    <a:pt x="188"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632" name="Google Shape;632;p42"/>
            <p:cNvSpPr/>
            <p:nvPr/>
          </p:nvSpPr>
          <p:spPr>
            <a:xfrm>
              <a:off x="3114360" y="4927320"/>
              <a:ext cx="67680" cy="67680"/>
            </a:xfrm>
            <a:custGeom>
              <a:avLst/>
              <a:gdLst/>
              <a:ahLst/>
              <a:cxnLst/>
              <a:rect l="l" t="t" r="r" b="b"/>
              <a:pathLst>
                <a:path w="188" h="188" extrusionOk="0">
                  <a:moveTo>
                    <a:pt x="188" y="94"/>
                  </a:moveTo>
                  <a:cubicBezTo>
                    <a:pt x="188" y="146"/>
                    <a:pt x="146" y="188"/>
                    <a:pt x="94" y="188"/>
                  </a:cubicBezTo>
                  <a:cubicBezTo>
                    <a:pt x="42" y="188"/>
                    <a:pt x="0" y="146"/>
                    <a:pt x="0" y="94"/>
                  </a:cubicBezTo>
                  <a:cubicBezTo>
                    <a:pt x="0" y="42"/>
                    <a:pt x="42" y="0"/>
                    <a:pt x="94" y="0"/>
                  </a:cubicBezTo>
                  <a:cubicBezTo>
                    <a:pt x="146" y="0"/>
                    <a:pt x="188" y="42"/>
                    <a:pt x="188"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633" name="Google Shape;633;p42"/>
            <p:cNvSpPr/>
            <p:nvPr/>
          </p:nvSpPr>
          <p:spPr>
            <a:xfrm>
              <a:off x="3114360" y="5224680"/>
              <a:ext cx="67680" cy="67320"/>
            </a:xfrm>
            <a:custGeom>
              <a:avLst/>
              <a:gdLst/>
              <a:ahLst/>
              <a:cxnLst/>
              <a:rect l="l" t="t" r="r" b="b"/>
              <a:pathLst>
                <a:path w="188" h="187" extrusionOk="0">
                  <a:moveTo>
                    <a:pt x="188" y="93"/>
                  </a:moveTo>
                  <a:cubicBezTo>
                    <a:pt x="188" y="145"/>
                    <a:pt x="146" y="187"/>
                    <a:pt x="94" y="187"/>
                  </a:cubicBezTo>
                  <a:cubicBezTo>
                    <a:pt x="42" y="187"/>
                    <a:pt x="0" y="145"/>
                    <a:pt x="0" y="93"/>
                  </a:cubicBezTo>
                  <a:cubicBezTo>
                    <a:pt x="0" y="42"/>
                    <a:pt x="42" y="0"/>
                    <a:pt x="94" y="0"/>
                  </a:cubicBezTo>
                  <a:cubicBezTo>
                    <a:pt x="146" y="0"/>
                    <a:pt x="188" y="42"/>
                    <a:pt x="188" y="93"/>
                  </a:cubicBezTo>
                  <a:close/>
                </a:path>
              </a:pathLst>
            </a:custGeom>
            <a:solidFill>
              <a:schemeClr val="dk1"/>
            </a:solidFill>
            <a:ln>
              <a:noFill/>
            </a:ln>
          </p:spPr>
          <p:txBody>
            <a:bodyPr spcFirstLastPara="1" wrap="square" lIns="90000" tIns="22300" rIns="90000" bIns="223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634" name="Google Shape;634;p42"/>
            <p:cNvSpPr/>
            <p:nvPr/>
          </p:nvSpPr>
          <p:spPr>
            <a:xfrm>
              <a:off x="3530880" y="4630320"/>
              <a:ext cx="67320" cy="67680"/>
            </a:xfrm>
            <a:custGeom>
              <a:avLst/>
              <a:gdLst/>
              <a:ahLst/>
              <a:cxnLst/>
              <a:rect l="l" t="t" r="r" b="b"/>
              <a:pathLst>
                <a:path w="187" h="188" extrusionOk="0">
                  <a:moveTo>
                    <a:pt x="187" y="94"/>
                  </a:moveTo>
                  <a:cubicBezTo>
                    <a:pt x="187" y="146"/>
                    <a:pt x="145" y="188"/>
                    <a:pt x="93" y="188"/>
                  </a:cubicBezTo>
                  <a:cubicBezTo>
                    <a:pt x="42" y="188"/>
                    <a:pt x="0" y="146"/>
                    <a:pt x="0" y="94"/>
                  </a:cubicBezTo>
                  <a:cubicBezTo>
                    <a:pt x="0" y="42"/>
                    <a:pt x="42" y="0"/>
                    <a:pt x="93" y="0"/>
                  </a:cubicBezTo>
                  <a:cubicBezTo>
                    <a:pt x="145" y="0"/>
                    <a:pt x="187" y="42"/>
                    <a:pt x="187"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635" name="Google Shape;635;p42"/>
            <p:cNvSpPr/>
            <p:nvPr/>
          </p:nvSpPr>
          <p:spPr>
            <a:xfrm>
              <a:off x="3530880" y="4927320"/>
              <a:ext cx="67320" cy="67680"/>
            </a:xfrm>
            <a:custGeom>
              <a:avLst/>
              <a:gdLst/>
              <a:ahLst/>
              <a:cxnLst/>
              <a:rect l="l" t="t" r="r" b="b"/>
              <a:pathLst>
                <a:path w="187" h="188" extrusionOk="0">
                  <a:moveTo>
                    <a:pt x="187" y="94"/>
                  </a:moveTo>
                  <a:cubicBezTo>
                    <a:pt x="187" y="146"/>
                    <a:pt x="145" y="188"/>
                    <a:pt x="93" y="188"/>
                  </a:cubicBezTo>
                  <a:cubicBezTo>
                    <a:pt x="42" y="188"/>
                    <a:pt x="0" y="146"/>
                    <a:pt x="0" y="94"/>
                  </a:cubicBezTo>
                  <a:cubicBezTo>
                    <a:pt x="0" y="42"/>
                    <a:pt x="42" y="0"/>
                    <a:pt x="93" y="0"/>
                  </a:cubicBezTo>
                  <a:cubicBezTo>
                    <a:pt x="145" y="0"/>
                    <a:pt x="187" y="42"/>
                    <a:pt x="187"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636" name="Google Shape;636;p42"/>
            <p:cNvSpPr/>
            <p:nvPr/>
          </p:nvSpPr>
          <p:spPr>
            <a:xfrm>
              <a:off x="3530880" y="5224680"/>
              <a:ext cx="67320" cy="67320"/>
            </a:xfrm>
            <a:custGeom>
              <a:avLst/>
              <a:gdLst/>
              <a:ahLst/>
              <a:cxnLst/>
              <a:rect l="l" t="t" r="r" b="b"/>
              <a:pathLst>
                <a:path w="187" h="187" extrusionOk="0">
                  <a:moveTo>
                    <a:pt x="187" y="93"/>
                  </a:moveTo>
                  <a:cubicBezTo>
                    <a:pt x="187" y="145"/>
                    <a:pt x="145" y="187"/>
                    <a:pt x="93" y="187"/>
                  </a:cubicBezTo>
                  <a:cubicBezTo>
                    <a:pt x="42" y="187"/>
                    <a:pt x="0" y="145"/>
                    <a:pt x="0" y="93"/>
                  </a:cubicBezTo>
                  <a:cubicBezTo>
                    <a:pt x="0" y="42"/>
                    <a:pt x="42" y="0"/>
                    <a:pt x="93" y="0"/>
                  </a:cubicBezTo>
                  <a:cubicBezTo>
                    <a:pt x="145" y="0"/>
                    <a:pt x="187" y="42"/>
                    <a:pt x="187" y="93"/>
                  </a:cubicBezTo>
                  <a:close/>
                </a:path>
              </a:pathLst>
            </a:custGeom>
            <a:solidFill>
              <a:schemeClr val="dk1"/>
            </a:solidFill>
            <a:ln>
              <a:noFill/>
            </a:ln>
          </p:spPr>
          <p:txBody>
            <a:bodyPr spcFirstLastPara="1" wrap="square" lIns="90000" tIns="22300" rIns="90000" bIns="223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637" name="Google Shape;637;p42"/>
            <p:cNvSpPr/>
            <p:nvPr/>
          </p:nvSpPr>
          <p:spPr>
            <a:xfrm>
              <a:off x="3947040" y="4630320"/>
              <a:ext cx="67680" cy="67680"/>
            </a:xfrm>
            <a:custGeom>
              <a:avLst/>
              <a:gdLst/>
              <a:ahLst/>
              <a:cxnLst/>
              <a:rect l="l" t="t" r="r" b="b"/>
              <a:pathLst>
                <a:path w="188" h="188" extrusionOk="0">
                  <a:moveTo>
                    <a:pt x="188" y="94"/>
                  </a:moveTo>
                  <a:cubicBezTo>
                    <a:pt x="188" y="146"/>
                    <a:pt x="146" y="188"/>
                    <a:pt x="94" y="188"/>
                  </a:cubicBezTo>
                  <a:cubicBezTo>
                    <a:pt x="42" y="188"/>
                    <a:pt x="0" y="146"/>
                    <a:pt x="0" y="94"/>
                  </a:cubicBezTo>
                  <a:cubicBezTo>
                    <a:pt x="0" y="42"/>
                    <a:pt x="42" y="0"/>
                    <a:pt x="94" y="0"/>
                  </a:cubicBezTo>
                  <a:cubicBezTo>
                    <a:pt x="146" y="0"/>
                    <a:pt x="188" y="42"/>
                    <a:pt x="188"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638" name="Google Shape;638;p42"/>
            <p:cNvSpPr/>
            <p:nvPr/>
          </p:nvSpPr>
          <p:spPr>
            <a:xfrm>
              <a:off x="3947040" y="4927320"/>
              <a:ext cx="67680" cy="67680"/>
            </a:xfrm>
            <a:custGeom>
              <a:avLst/>
              <a:gdLst/>
              <a:ahLst/>
              <a:cxnLst/>
              <a:rect l="l" t="t" r="r" b="b"/>
              <a:pathLst>
                <a:path w="188" h="188" extrusionOk="0">
                  <a:moveTo>
                    <a:pt x="188" y="94"/>
                  </a:moveTo>
                  <a:cubicBezTo>
                    <a:pt x="188" y="146"/>
                    <a:pt x="146" y="188"/>
                    <a:pt x="94" y="188"/>
                  </a:cubicBezTo>
                  <a:cubicBezTo>
                    <a:pt x="42" y="188"/>
                    <a:pt x="0" y="146"/>
                    <a:pt x="0" y="94"/>
                  </a:cubicBezTo>
                  <a:cubicBezTo>
                    <a:pt x="0" y="42"/>
                    <a:pt x="42" y="0"/>
                    <a:pt x="94" y="0"/>
                  </a:cubicBezTo>
                  <a:cubicBezTo>
                    <a:pt x="146" y="0"/>
                    <a:pt x="188" y="42"/>
                    <a:pt x="188"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639" name="Google Shape;639;p42"/>
            <p:cNvSpPr/>
            <p:nvPr/>
          </p:nvSpPr>
          <p:spPr>
            <a:xfrm>
              <a:off x="3947040" y="5224680"/>
              <a:ext cx="67680" cy="67320"/>
            </a:xfrm>
            <a:custGeom>
              <a:avLst/>
              <a:gdLst/>
              <a:ahLst/>
              <a:cxnLst/>
              <a:rect l="l" t="t" r="r" b="b"/>
              <a:pathLst>
                <a:path w="188" h="187" extrusionOk="0">
                  <a:moveTo>
                    <a:pt x="188" y="93"/>
                  </a:moveTo>
                  <a:cubicBezTo>
                    <a:pt x="188" y="145"/>
                    <a:pt x="146" y="187"/>
                    <a:pt x="94" y="187"/>
                  </a:cubicBezTo>
                  <a:cubicBezTo>
                    <a:pt x="42" y="187"/>
                    <a:pt x="0" y="145"/>
                    <a:pt x="0" y="93"/>
                  </a:cubicBezTo>
                  <a:cubicBezTo>
                    <a:pt x="0" y="42"/>
                    <a:pt x="42" y="0"/>
                    <a:pt x="94" y="0"/>
                  </a:cubicBezTo>
                  <a:cubicBezTo>
                    <a:pt x="146" y="0"/>
                    <a:pt x="188" y="42"/>
                    <a:pt x="188" y="93"/>
                  </a:cubicBezTo>
                  <a:close/>
                </a:path>
              </a:pathLst>
            </a:custGeom>
            <a:solidFill>
              <a:schemeClr val="dk1"/>
            </a:solidFill>
            <a:ln>
              <a:noFill/>
            </a:ln>
          </p:spPr>
          <p:txBody>
            <a:bodyPr spcFirstLastPara="1" wrap="square" lIns="90000" tIns="22300" rIns="90000" bIns="223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640" name="Google Shape;640;p42"/>
            <p:cNvSpPr/>
            <p:nvPr/>
          </p:nvSpPr>
          <p:spPr>
            <a:xfrm>
              <a:off x="4363560" y="4630320"/>
              <a:ext cx="67320" cy="67680"/>
            </a:xfrm>
            <a:custGeom>
              <a:avLst/>
              <a:gdLst/>
              <a:ahLst/>
              <a:cxnLst/>
              <a:rect l="l" t="t" r="r" b="b"/>
              <a:pathLst>
                <a:path w="187" h="188" extrusionOk="0">
                  <a:moveTo>
                    <a:pt x="187" y="94"/>
                  </a:moveTo>
                  <a:cubicBezTo>
                    <a:pt x="187" y="146"/>
                    <a:pt x="145" y="188"/>
                    <a:pt x="94" y="188"/>
                  </a:cubicBezTo>
                  <a:cubicBezTo>
                    <a:pt x="42" y="188"/>
                    <a:pt x="0" y="146"/>
                    <a:pt x="0" y="94"/>
                  </a:cubicBezTo>
                  <a:cubicBezTo>
                    <a:pt x="0" y="42"/>
                    <a:pt x="42" y="0"/>
                    <a:pt x="94" y="0"/>
                  </a:cubicBezTo>
                  <a:cubicBezTo>
                    <a:pt x="145" y="0"/>
                    <a:pt x="187" y="42"/>
                    <a:pt x="187"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641" name="Google Shape;641;p42"/>
            <p:cNvSpPr/>
            <p:nvPr/>
          </p:nvSpPr>
          <p:spPr>
            <a:xfrm>
              <a:off x="4363560" y="4927320"/>
              <a:ext cx="67320" cy="67680"/>
            </a:xfrm>
            <a:custGeom>
              <a:avLst/>
              <a:gdLst/>
              <a:ahLst/>
              <a:cxnLst/>
              <a:rect l="l" t="t" r="r" b="b"/>
              <a:pathLst>
                <a:path w="187" h="188" extrusionOk="0">
                  <a:moveTo>
                    <a:pt x="187" y="94"/>
                  </a:moveTo>
                  <a:cubicBezTo>
                    <a:pt x="187" y="146"/>
                    <a:pt x="145" y="188"/>
                    <a:pt x="94" y="188"/>
                  </a:cubicBezTo>
                  <a:cubicBezTo>
                    <a:pt x="42" y="188"/>
                    <a:pt x="0" y="146"/>
                    <a:pt x="0" y="94"/>
                  </a:cubicBezTo>
                  <a:cubicBezTo>
                    <a:pt x="0" y="42"/>
                    <a:pt x="42" y="0"/>
                    <a:pt x="94" y="0"/>
                  </a:cubicBezTo>
                  <a:cubicBezTo>
                    <a:pt x="145" y="0"/>
                    <a:pt x="187" y="42"/>
                    <a:pt x="187"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642" name="Google Shape;642;p42"/>
            <p:cNvSpPr/>
            <p:nvPr/>
          </p:nvSpPr>
          <p:spPr>
            <a:xfrm>
              <a:off x="4363560" y="5224680"/>
              <a:ext cx="67320" cy="67320"/>
            </a:xfrm>
            <a:custGeom>
              <a:avLst/>
              <a:gdLst/>
              <a:ahLst/>
              <a:cxnLst/>
              <a:rect l="l" t="t" r="r" b="b"/>
              <a:pathLst>
                <a:path w="187" h="187" extrusionOk="0">
                  <a:moveTo>
                    <a:pt x="187" y="93"/>
                  </a:moveTo>
                  <a:cubicBezTo>
                    <a:pt x="187" y="145"/>
                    <a:pt x="145" y="187"/>
                    <a:pt x="94" y="187"/>
                  </a:cubicBezTo>
                  <a:cubicBezTo>
                    <a:pt x="42" y="187"/>
                    <a:pt x="0" y="145"/>
                    <a:pt x="0" y="93"/>
                  </a:cubicBezTo>
                  <a:cubicBezTo>
                    <a:pt x="0" y="42"/>
                    <a:pt x="42" y="0"/>
                    <a:pt x="94" y="0"/>
                  </a:cubicBezTo>
                  <a:cubicBezTo>
                    <a:pt x="145" y="0"/>
                    <a:pt x="187" y="42"/>
                    <a:pt x="187" y="93"/>
                  </a:cubicBezTo>
                  <a:close/>
                </a:path>
              </a:pathLst>
            </a:custGeom>
            <a:solidFill>
              <a:schemeClr val="dk1"/>
            </a:solidFill>
            <a:ln>
              <a:noFill/>
            </a:ln>
          </p:spPr>
          <p:txBody>
            <a:bodyPr spcFirstLastPara="1" wrap="square" lIns="90000" tIns="22300" rIns="90000" bIns="223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grpSp>
    </p:spTree>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matchingName="Title and four columns">
  <p:cSld name="BLANK_13">
    <p:bg>
      <p:bgPr>
        <a:solidFill>
          <a:schemeClr val="dk2"/>
        </a:solidFill>
        <a:effectLst/>
      </p:bgPr>
    </p:bg>
    <p:spTree>
      <p:nvGrpSpPr>
        <p:cNvPr id="1" name="Shape 643"/>
        <p:cNvGrpSpPr/>
        <p:nvPr/>
      </p:nvGrpSpPr>
      <p:grpSpPr>
        <a:xfrm>
          <a:off x="0" y="0"/>
          <a:ext cx="0" cy="0"/>
          <a:chOff x="0" y="0"/>
          <a:chExt cx="0" cy="0"/>
        </a:xfrm>
      </p:grpSpPr>
      <p:sp>
        <p:nvSpPr>
          <p:cNvPr id="644" name="Google Shape;644;p43"/>
          <p:cNvSpPr txBox="1">
            <a:spLocks noGrp="1"/>
          </p:cNvSpPr>
          <p:nvPr>
            <p:ph type="title"/>
          </p:nvPr>
        </p:nvSpPr>
        <p:spPr>
          <a:xfrm>
            <a:off x="713100" y="542613"/>
            <a:ext cx="7717800" cy="572700"/>
          </a:xfrm>
          <a:prstGeom prst="rect">
            <a:avLst/>
          </a:prstGeom>
          <a:noFill/>
          <a:ln>
            <a:noFill/>
          </a:ln>
        </p:spPr>
        <p:txBody>
          <a:bodyPr spcFirstLastPara="1" wrap="square" lIns="91425" tIns="91425" rIns="91425" bIns="91425" anchor="t" anchorCtr="0">
            <a:noAutofit/>
          </a:bodyPr>
          <a:lstStyle>
            <a:lvl1pPr lvl="0" algn="l">
              <a:lnSpc>
                <a:spcPct val="100000"/>
              </a:lnSpc>
              <a:spcBef>
                <a:spcPts val="0"/>
              </a:spcBef>
              <a:spcAft>
                <a:spcPts val="0"/>
              </a:spcAft>
              <a:buSzPts val="2800"/>
              <a:buNone/>
              <a:defRPr/>
            </a:lvl1pPr>
            <a:lvl2pPr lvl="1" algn="l">
              <a:lnSpc>
                <a:spcPct val="100000"/>
              </a:lnSpc>
              <a:spcBef>
                <a:spcPts val="0"/>
              </a:spcBef>
              <a:spcAft>
                <a:spcPts val="0"/>
              </a:spcAft>
              <a:buSzPts val="2800"/>
              <a:buNone/>
              <a:defRPr/>
            </a:lvl2pPr>
            <a:lvl3pPr lvl="2" algn="l">
              <a:lnSpc>
                <a:spcPct val="100000"/>
              </a:lnSpc>
              <a:spcBef>
                <a:spcPts val="0"/>
              </a:spcBef>
              <a:spcAft>
                <a:spcPts val="0"/>
              </a:spcAft>
              <a:buSzPts val="2800"/>
              <a:buNone/>
              <a:defRPr/>
            </a:lvl3pPr>
            <a:lvl4pPr lvl="3" algn="l">
              <a:lnSpc>
                <a:spcPct val="100000"/>
              </a:lnSpc>
              <a:spcBef>
                <a:spcPts val="0"/>
              </a:spcBef>
              <a:spcAft>
                <a:spcPts val="0"/>
              </a:spcAft>
              <a:buSzPts val="2800"/>
              <a:buNone/>
              <a:defRPr/>
            </a:lvl4pPr>
            <a:lvl5pPr lvl="4" algn="l">
              <a:lnSpc>
                <a:spcPct val="100000"/>
              </a:lnSpc>
              <a:spcBef>
                <a:spcPts val="0"/>
              </a:spcBef>
              <a:spcAft>
                <a:spcPts val="0"/>
              </a:spcAft>
              <a:buSzPts val="2800"/>
              <a:buNone/>
              <a:defRPr/>
            </a:lvl5pPr>
            <a:lvl6pPr lvl="5" algn="l">
              <a:lnSpc>
                <a:spcPct val="100000"/>
              </a:lnSpc>
              <a:spcBef>
                <a:spcPts val="0"/>
              </a:spcBef>
              <a:spcAft>
                <a:spcPts val="0"/>
              </a:spcAft>
              <a:buSzPts val="2800"/>
              <a:buNone/>
              <a:defRPr/>
            </a:lvl6pPr>
            <a:lvl7pPr lvl="6" algn="l">
              <a:lnSpc>
                <a:spcPct val="100000"/>
              </a:lnSpc>
              <a:spcBef>
                <a:spcPts val="0"/>
              </a:spcBef>
              <a:spcAft>
                <a:spcPts val="0"/>
              </a:spcAft>
              <a:buSzPts val="2800"/>
              <a:buNone/>
              <a:defRPr/>
            </a:lvl7pPr>
            <a:lvl8pPr lvl="7" algn="l">
              <a:lnSpc>
                <a:spcPct val="100000"/>
              </a:lnSpc>
              <a:spcBef>
                <a:spcPts val="0"/>
              </a:spcBef>
              <a:spcAft>
                <a:spcPts val="0"/>
              </a:spcAft>
              <a:buSzPts val="2800"/>
              <a:buNone/>
              <a:defRPr/>
            </a:lvl8pPr>
            <a:lvl9pPr lvl="8" algn="l">
              <a:lnSpc>
                <a:spcPct val="100000"/>
              </a:lnSpc>
              <a:spcBef>
                <a:spcPts val="0"/>
              </a:spcBef>
              <a:spcAft>
                <a:spcPts val="0"/>
              </a:spcAft>
              <a:buSzPts val="2800"/>
              <a:buNone/>
              <a:defRPr/>
            </a:lvl9pPr>
          </a:lstStyle>
          <a:p>
            <a:endParaRPr/>
          </a:p>
        </p:txBody>
      </p:sp>
      <p:sp>
        <p:nvSpPr>
          <p:cNvPr id="645" name="Google Shape;645;p43"/>
          <p:cNvSpPr txBox="1">
            <a:spLocks noGrp="1"/>
          </p:cNvSpPr>
          <p:nvPr>
            <p:ph type="subTitle" idx="1"/>
          </p:nvPr>
        </p:nvSpPr>
        <p:spPr>
          <a:xfrm>
            <a:off x="1586148" y="1584652"/>
            <a:ext cx="2767200" cy="392400"/>
          </a:xfrm>
          <a:prstGeom prst="rect">
            <a:avLst/>
          </a:prstGeom>
          <a:noFill/>
          <a:ln>
            <a:noFill/>
          </a:ln>
        </p:spPr>
        <p:txBody>
          <a:bodyPr spcFirstLastPara="1" wrap="square" lIns="91425" tIns="91425" rIns="91425" bIns="91425" anchor="b" anchorCtr="0">
            <a:noAutofit/>
          </a:bodyPr>
          <a:lstStyle>
            <a:lvl1pPr lvl="0" algn="l">
              <a:lnSpc>
                <a:spcPct val="100000"/>
              </a:lnSpc>
              <a:spcBef>
                <a:spcPts val="0"/>
              </a:spcBef>
              <a:spcAft>
                <a:spcPts val="0"/>
              </a:spcAft>
              <a:buSzPts val="2000"/>
              <a:buFont typeface="Merriweather"/>
              <a:buNone/>
              <a:defRPr sz="2000" b="1">
                <a:solidFill>
                  <a:schemeClr val="dk1"/>
                </a:solidFill>
                <a:latin typeface="Merriweather"/>
                <a:ea typeface="Merriweather"/>
                <a:cs typeface="Merriweather"/>
                <a:sym typeface="Merriweather"/>
              </a:defRPr>
            </a:lvl1pPr>
            <a:lvl2pPr lvl="1" algn="l">
              <a:lnSpc>
                <a:spcPct val="100000"/>
              </a:lnSpc>
              <a:spcBef>
                <a:spcPts val="0"/>
              </a:spcBef>
              <a:spcAft>
                <a:spcPts val="0"/>
              </a:spcAft>
              <a:buSzPts val="2000"/>
              <a:buFont typeface="Merriweather"/>
              <a:buNone/>
              <a:defRPr sz="2000" b="1">
                <a:latin typeface="Merriweather"/>
                <a:ea typeface="Merriweather"/>
                <a:cs typeface="Merriweather"/>
                <a:sym typeface="Merriweather"/>
              </a:defRPr>
            </a:lvl2pPr>
            <a:lvl3pPr lvl="2" algn="l">
              <a:lnSpc>
                <a:spcPct val="100000"/>
              </a:lnSpc>
              <a:spcBef>
                <a:spcPts val="0"/>
              </a:spcBef>
              <a:spcAft>
                <a:spcPts val="0"/>
              </a:spcAft>
              <a:buSzPts val="2000"/>
              <a:buFont typeface="Merriweather"/>
              <a:buNone/>
              <a:defRPr sz="2000" b="1">
                <a:latin typeface="Merriweather"/>
                <a:ea typeface="Merriweather"/>
                <a:cs typeface="Merriweather"/>
                <a:sym typeface="Merriweather"/>
              </a:defRPr>
            </a:lvl3pPr>
            <a:lvl4pPr lvl="3" algn="l">
              <a:lnSpc>
                <a:spcPct val="100000"/>
              </a:lnSpc>
              <a:spcBef>
                <a:spcPts val="0"/>
              </a:spcBef>
              <a:spcAft>
                <a:spcPts val="0"/>
              </a:spcAft>
              <a:buSzPts val="2000"/>
              <a:buFont typeface="Merriweather"/>
              <a:buNone/>
              <a:defRPr sz="2000" b="1">
                <a:latin typeface="Merriweather"/>
                <a:ea typeface="Merriweather"/>
                <a:cs typeface="Merriweather"/>
                <a:sym typeface="Merriweather"/>
              </a:defRPr>
            </a:lvl4pPr>
            <a:lvl5pPr lvl="4" algn="l">
              <a:lnSpc>
                <a:spcPct val="100000"/>
              </a:lnSpc>
              <a:spcBef>
                <a:spcPts val="0"/>
              </a:spcBef>
              <a:spcAft>
                <a:spcPts val="0"/>
              </a:spcAft>
              <a:buSzPts val="2000"/>
              <a:buFont typeface="Merriweather"/>
              <a:buNone/>
              <a:defRPr sz="2000" b="1">
                <a:latin typeface="Merriweather"/>
                <a:ea typeface="Merriweather"/>
                <a:cs typeface="Merriweather"/>
                <a:sym typeface="Merriweather"/>
              </a:defRPr>
            </a:lvl5pPr>
            <a:lvl6pPr lvl="5" algn="l">
              <a:lnSpc>
                <a:spcPct val="100000"/>
              </a:lnSpc>
              <a:spcBef>
                <a:spcPts val="0"/>
              </a:spcBef>
              <a:spcAft>
                <a:spcPts val="0"/>
              </a:spcAft>
              <a:buSzPts val="2000"/>
              <a:buFont typeface="Merriweather"/>
              <a:buNone/>
              <a:defRPr sz="2000" b="1">
                <a:latin typeface="Merriweather"/>
                <a:ea typeface="Merriweather"/>
                <a:cs typeface="Merriweather"/>
                <a:sym typeface="Merriweather"/>
              </a:defRPr>
            </a:lvl6pPr>
            <a:lvl7pPr lvl="6" algn="l">
              <a:lnSpc>
                <a:spcPct val="100000"/>
              </a:lnSpc>
              <a:spcBef>
                <a:spcPts val="0"/>
              </a:spcBef>
              <a:spcAft>
                <a:spcPts val="0"/>
              </a:spcAft>
              <a:buSzPts val="2000"/>
              <a:buFont typeface="Merriweather"/>
              <a:buNone/>
              <a:defRPr sz="2000" b="1">
                <a:latin typeface="Merriweather"/>
                <a:ea typeface="Merriweather"/>
                <a:cs typeface="Merriweather"/>
                <a:sym typeface="Merriweather"/>
              </a:defRPr>
            </a:lvl7pPr>
            <a:lvl8pPr lvl="7" algn="l">
              <a:lnSpc>
                <a:spcPct val="100000"/>
              </a:lnSpc>
              <a:spcBef>
                <a:spcPts val="0"/>
              </a:spcBef>
              <a:spcAft>
                <a:spcPts val="0"/>
              </a:spcAft>
              <a:buSzPts val="2000"/>
              <a:buFont typeface="Merriweather"/>
              <a:buNone/>
              <a:defRPr sz="2000" b="1">
                <a:latin typeface="Merriweather"/>
                <a:ea typeface="Merriweather"/>
                <a:cs typeface="Merriweather"/>
                <a:sym typeface="Merriweather"/>
              </a:defRPr>
            </a:lvl8pPr>
            <a:lvl9pPr lvl="8" algn="l">
              <a:lnSpc>
                <a:spcPct val="100000"/>
              </a:lnSpc>
              <a:spcBef>
                <a:spcPts val="0"/>
              </a:spcBef>
              <a:spcAft>
                <a:spcPts val="0"/>
              </a:spcAft>
              <a:buSzPts val="2000"/>
              <a:buFont typeface="Merriweather"/>
              <a:buNone/>
              <a:defRPr sz="2000" b="1">
                <a:latin typeface="Merriweather"/>
                <a:ea typeface="Merriweather"/>
                <a:cs typeface="Merriweather"/>
                <a:sym typeface="Merriweather"/>
              </a:defRPr>
            </a:lvl9pPr>
          </a:lstStyle>
          <a:p>
            <a:endParaRPr/>
          </a:p>
        </p:txBody>
      </p:sp>
      <p:sp>
        <p:nvSpPr>
          <p:cNvPr id="646" name="Google Shape;646;p43"/>
          <p:cNvSpPr txBox="1">
            <a:spLocks noGrp="1"/>
          </p:cNvSpPr>
          <p:nvPr>
            <p:ph type="subTitle" idx="2"/>
          </p:nvPr>
        </p:nvSpPr>
        <p:spPr>
          <a:xfrm>
            <a:off x="1586148" y="1892071"/>
            <a:ext cx="2767200" cy="876600"/>
          </a:xfrm>
          <a:prstGeom prst="rect">
            <a:avLst/>
          </a:prstGeom>
          <a:noFill/>
          <a:ln>
            <a:noFill/>
          </a:ln>
        </p:spPr>
        <p:txBody>
          <a:bodyPr spcFirstLastPara="1" wrap="square" lIns="91425" tIns="91425" rIns="91425" bIns="91425" anchor="t" anchorCtr="0">
            <a:noAutofit/>
          </a:bodyPr>
          <a:lstStyle>
            <a:lvl1pPr lvl="0" algn="l">
              <a:lnSpc>
                <a:spcPct val="100000"/>
              </a:lnSpc>
              <a:spcBef>
                <a:spcPts val="0"/>
              </a:spcBef>
              <a:spcAft>
                <a:spcPts val="0"/>
              </a:spcAft>
              <a:buSzPts val="1200"/>
              <a:buNone/>
              <a:defRPr>
                <a:solidFill>
                  <a:schemeClr val="dk1"/>
                </a:solidFill>
              </a:defRPr>
            </a:lvl1pPr>
            <a:lvl2pPr lvl="1" algn="l">
              <a:lnSpc>
                <a:spcPct val="100000"/>
              </a:lnSpc>
              <a:spcBef>
                <a:spcPts val="0"/>
              </a:spcBef>
              <a:spcAft>
                <a:spcPts val="0"/>
              </a:spcAft>
              <a:buSzPts val="1200"/>
              <a:buNone/>
              <a:defRPr/>
            </a:lvl2pPr>
            <a:lvl3pPr lvl="2" algn="l">
              <a:lnSpc>
                <a:spcPct val="100000"/>
              </a:lnSpc>
              <a:spcBef>
                <a:spcPts val="0"/>
              </a:spcBef>
              <a:spcAft>
                <a:spcPts val="0"/>
              </a:spcAft>
              <a:buSzPts val="1200"/>
              <a:buNone/>
              <a:defRPr/>
            </a:lvl3pPr>
            <a:lvl4pPr lvl="3" algn="l">
              <a:lnSpc>
                <a:spcPct val="100000"/>
              </a:lnSpc>
              <a:spcBef>
                <a:spcPts val="0"/>
              </a:spcBef>
              <a:spcAft>
                <a:spcPts val="0"/>
              </a:spcAft>
              <a:buSzPts val="1200"/>
              <a:buNone/>
              <a:defRPr/>
            </a:lvl4pPr>
            <a:lvl5pPr lvl="4" algn="l">
              <a:lnSpc>
                <a:spcPct val="100000"/>
              </a:lnSpc>
              <a:spcBef>
                <a:spcPts val="0"/>
              </a:spcBef>
              <a:spcAft>
                <a:spcPts val="0"/>
              </a:spcAft>
              <a:buSzPts val="1200"/>
              <a:buNone/>
              <a:defRPr/>
            </a:lvl5pPr>
            <a:lvl6pPr lvl="5" algn="l">
              <a:lnSpc>
                <a:spcPct val="100000"/>
              </a:lnSpc>
              <a:spcBef>
                <a:spcPts val="0"/>
              </a:spcBef>
              <a:spcAft>
                <a:spcPts val="0"/>
              </a:spcAft>
              <a:buSzPts val="1200"/>
              <a:buNone/>
              <a:defRPr/>
            </a:lvl6pPr>
            <a:lvl7pPr lvl="6" algn="l">
              <a:lnSpc>
                <a:spcPct val="100000"/>
              </a:lnSpc>
              <a:spcBef>
                <a:spcPts val="0"/>
              </a:spcBef>
              <a:spcAft>
                <a:spcPts val="0"/>
              </a:spcAft>
              <a:buSzPts val="1200"/>
              <a:buNone/>
              <a:defRPr/>
            </a:lvl7pPr>
            <a:lvl8pPr lvl="7" algn="l">
              <a:lnSpc>
                <a:spcPct val="100000"/>
              </a:lnSpc>
              <a:spcBef>
                <a:spcPts val="0"/>
              </a:spcBef>
              <a:spcAft>
                <a:spcPts val="0"/>
              </a:spcAft>
              <a:buSzPts val="1200"/>
              <a:buNone/>
              <a:defRPr/>
            </a:lvl8pPr>
            <a:lvl9pPr lvl="8" algn="l">
              <a:lnSpc>
                <a:spcPct val="100000"/>
              </a:lnSpc>
              <a:spcBef>
                <a:spcPts val="0"/>
              </a:spcBef>
              <a:spcAft>
                <a:spcPts val="0"/>
              </a:spcAft>
              <a:buSzPts val="1200"/>
              <a:buNone/>
              <a:defRPr/>
            </a:lvl9pPr>
          </a:lstStyle>
          <a:p>
            <a:endParaRPr/>
          </a:p>
        </p:txBody>
      </p:sp>
      <p:sp>
        <p:nvSpPr>
          <p:cNvPr id="647" name="Google Shape;647;p43"/>
          <p:cNvSpPr txBox="1">
            <a:spLocks noGrp="1"/>
          </p:cNvSpPr>
          <p:nvPr>
            <p:ph type="subTitle" idx="3"/>
          </p:nvPr>
        </p:nvSpPr>
        <p:spPr>
          <a:xfrm>
            <a:off x="1586148" y="3107025"/>
            <a:ext cx="2767200" cy="392400"/>
          </a:xfrm>
          <a:prstGeom prst="rect">
            <a:avLst/>
          </a:prstGeom>
          <a:noFill/>
          <a:ln>
            <a:noFill/>
          </a:ln>
        </p:spPr>
        <p:txBody>
          <a:bodyPr spcFirstLastPara="1" wrap="square" lIns="91425" tIns="91425" rIns="91425" bIns="91425" anchor="b" anchorCtr="0">
            <a:noAutofit/>
          </a:bodyPr>
          <a:lstStyle>
            <a:lvl1pPr lvl="0" algn="l">
              <a:lnSpc>
                <a:spcPct val="100000"/>
              </a:lnSpc>
              <a:spcBef>
                <a:spcPts val="0"/>
              </a:spcBef>
              <a:spcAft>
                <a:spcPts val="0"/>
              </a:spcAft>
              <a:buSzPts val="2000"/>
              <a:buFont typeface="Merriweather"/>
              <a:buNone/>
              <a:defRPr sz="2000" b="1">
                <a:solidFill>
                  <a:schemeClr val="dk1"/>
                </a:solidFill>
                <a:latin typeface="Merriweather"/>
                <a:ea typeface="Merriweather"/>
                <a:cs typeface="Merriweather"/>
                <a:sym typeface="Merriweather"/>
              </a:defRPr>
            </a:lvl1pPr>
            <a:lvl2pPr lvl="1" algn="l">
              <a:lnSpc>
                <a:spcPct val="100000"/>
              </a:lnSpc>
              <a:spcBef>
                <a:spcPts val="0"/>
              </a:spcBef>
              <a:spcAft>
                <a:spcPts val="0"/>
              </a:spcAft>
              <a:buSzPts val="2000"/>
              <a:buFont typeface="Merriweather"/>
              <a:buNone/>
              <a:defRPr sz="2000" b="1">
                <a:latin typeface="Merriweather"/>
                <a:ea typeface="Merriweather"/>
                <a:cs typeface="Merriweather"/>
                <a:sym typeface="Merriweather"/>
              </a:defRPr>
            </a:lvl2pPr>
            <a:lvl3pPr lvl="2" algn="l">
              <a:lnSpc>
                <a:spcPct val="100000"/>
              </a:lnSpc>
              <a:spcBef>
                <a:spcPts val="0"/>
              </a:spcBef>
              <a:spcAft>
                <a:spcPts val="0"/>
              </a:spcAft>
              <a:buSzPts val="2000"/>
              <a:buFont typeface="Merriweather"/>
              <a:buNone/>
              <a:defRPr sz="2000" b="1">
                <a:latin typeface="Merriweather"/>
                <a:ea typeface="Merriweather"/>
                <a:cs typeface="Merriweather"/>
                <a:sym typeface="Merriweather"/>
              </a:defRPr>
            </a:lvl3pPr>
            <a:lvl4pPr lvl="3" algn="l">
              <a:lnSpc>
                <a:spcPct val="100000"/>
              </a:lnSpc>
              <a:spcBef>
                <a:spcPts val="0"/>
              </a:spcBef>
              <a:spcAft>
                <a:spcPts val="0"/>
              </a:spcAft>
              <a:buSzPts val="2000"/>
              <a:buFont typeface="Merriweather"/>
              <a:buNone/>
              <a:defRPr sz="2000" b="1">
                <a:latin typeface="Merriweather"/>
                <a:ea typeface="Merriweather"/>
                <a:cs typeface="Merriweather"/>
                <a:sym typeface="Merriweather"/>
              </a:defRPr>
            </a:lvl4pPr>
            <a:lvl5pPr lvl="4" algn="l">
              <a:lnSpc>
                <a:spcPct val="100000"/>
              </a:lnSpc>
              <a:spcBef>
                <a:spcPts val="0"/>
              </a:spcBef>
              <a:spcAft>
                <a:spcPts val="0"/>
              </a:spcAft>
              <a:buSzPts val="2000"/>
              <a:buFont typeface="Merriweather"/>
              <a:buNone/>
              <a:defRPr sz="2000" b="1">
                <a:latin typeface="Merriweather"/>
                <a:ea typeface="Merriweather"/>
                <a:cs typeface="Merriweather"/>
                <a:sym typeface="Merriweather"/>
              </a:defRPr>
            </a:lvl5pPr>
            <a:lvl6pPr lvl="5" algn="l">
              <a:lnSpc>
                <a:spcPct val="100000"/>
              </a:lnSpc>
              <a:spcBef>
                <a:spcPts val="0"/>
              </a:spcBef>
              <a:spcAft>
                <a:spcPts val="0"/>
              </a:spcAft>
              <a:buSzPts val="2000"/>
              <a:buFont typeface="Merriweather"/>
              <a:buNone/>
              <a:defRPr sz="2000" b="1">
                <a:latin typeface="Merriweather"/>
                <a:ea typeface="Merriweather"/>
                <a:cs typeface="Merriweather"/>
                <a:sym typeface="Merriweather"/>
              </a:defRPr>
            </a:lvl6pPr>
            <a:lvl7pPr lvl="6" algn="l">
              <a:lnSpc>
                <a:spcPct val="100000"/>
              </a:lnSpc>
              <a:spcBef>
                <a:spcPts val="0"/>
              </a:spcBef>
              <a:spcAft>
                <a:spcPts val="0"/>
              </a:spcAft>
              <a:buSzPts val="2000"/>
              <a:buFont typeface="Merriweather"/>
              <a:buNone/>
              <a:defRPr sz="2000" b="1">
                <a:latin typeface="Merriweather"/>
                <a:ea typeface="Merriweather"/>
                <a:cs typeface="Merriweather"/>
                <a:sym typeface="Merriweather"/>
              </a:defRPr>
            </a:lvl7pPr>
            <a:lvl8pPr lvl="7" algn="l">
              <a:lnSpc>
                <a:spcPct val="100000"/>
              </a:lnSpc>
              <a:spcBef>
                <a:spcPts val="0"/>
              </a:spcBef>
              <a:spcAft>
                <a:spcPts val="0"/>
              </a:spcAft>
              <a:buSzPts val="2000"/>
              <a:buFont typeface="Merriweather"/>
              <a:buNone/>
              <a:defRPr sz="2000" b="1">
                <a:latin typeface="Merriweather"/>
                <a:ea typeface="Merriweather"/>
                <a:cs typeface="Merriweather"/>
                <a:sym typeface="Merriweather"/>
              </a:defRPr>
            </a:lvl8pPr>
            <a:lvl9pPr lvl="8" algn="l">
              <a:lnSpc>
                <a:spcPct val="100000"/>
              </a:lnSpc>
              <a:spcBef>
                <a:spcPts val="0"/>
              </a:spcBef>
              <a:spcAft>
                <a:spcPts val="0"/>
              </a:spcAft>
              <a:buSzPts val="2000"/>
              <a:buFont typeface="Merriweather"/>
              <a:buNone/>
              <a:defRPr sz="2000" b="1">
                <a:latin typeface="Merriweather"/>
                <a:ea typeface="Merriweather"/>
                <a:cs typeface="Merriweather"/>
                <a:sym typeface="Merriweather"/>
              </a:defRPr>
            </a:lvl9pPr>
          </a:lstStyle>
          <a:p>
            <a:endParaRPr/>
          </a:p>
        </p:txBody>
      </p:sp>
      <p:sp>
        <p:nvSpPr>
          <p:cNvPr id="648" name="Google Shape;648;p43"/>
          <p:cNvSpPr txBox="1">
            <a:spLocks noGrp="1"/>
          </p:cNvSpPr>
          <p:nvPr>
            <p:ph type="subTitle" idx="4"/>
          </p:nvPr>
        </p:nvSpPr>
        <p:spPr>
          <a:xfrm>
            <a:off x="1586148" y="3414444"/>
            <a:ext cx="2767200" cy="876600"/>
          </a:xfrm>
          <a:prstGeom prst="rect">
            <a:avLst/>
          </a:prstGeom>
          <a:noFill/>
          <a:ln>
            <a:noFill/>
          </a:ln>
        </p:spPr>
        <p:txBody>
          <a:bodyPr spcFirstLastPara="1" wrap="square" lIns="91425" tIns="91425" rIns="91425" bIns="91425" anchor="t" anchorCtr="0">
            <a:noAutofit/>
          </a:bodyPr>
          <a:lstStyle>
            <a:lvl1pPr lvl="0" algn="l">
              <a:lnSpc>
                <a:spcPct val="100000"/>
              </a:lnSpc>
              <a:spcBef>
                <a:spcPts val="0"/>
              </a:spcBef>
              <a:spcAft>
                <a:spcPts val="0"/>
              </a:spcAft>
              <a:buSzPts val="1200"/>
              <a:buNone/>
              <a:defRPr>
                <a:solidFill>
                  <a:schemeClr val="dk1"/>
                </a:solidFill>
              </a:defRPr>
            </a:lvl1pPr>
            <a:lvl2pPr lvl="1" algn="l">
              <a:lnSpc>
                <a:spcPct val="100000"/>
              </a:lnSpc>
              <a:spcBef>
                <a:spcPts val="0"/>
              </a:spcBef>
              <a:spcAft>
                <a:spcPts val="0"/>
              </a:spcAft>
              <a:buSzPts val="1200"/>
              <a:buNone/>
              <a:defRPr/>
            </a:lvl2pPr>
            <a:lvl3pPr lvl="2" algn="l">
              <a:lnSpc>
                <a:spcPct val="100000"/>
              </a:lnSpc>
              <a:spcBef>
                <a:spcPts val="0"/>
              </a:spcBef>
              <a:spcAft>
                <a:spcPts val="0"/>
              </a:spcAft>
              <a:buSzPts val="1200"/>
              <a:buNone/>
              <a:defRPr/>
            </a:lvl3pPr>
            <a:lvl4pPr lvl="3" algn="l">
              <a:lnSpc>
                <a:spcPct val="100000"/>
              </a:lnSpc>
              <a:spcBef>
                <a:spcPts val="0"/>
              </a:spcBef>
              <a:spcAft>
                <a:spcPts val="0"/>
              </a:spcAft>
              <a:buSzPts val="1200"/>
              <a:buNone/>
              <a:defRPr/>
            </a:lvl4pPr>
            <a:lvl5pPr lvl="4" algn="l">
              <a:lnSpc>
                <a:spcPct val="100000"/>
              </a:lnSpc>
              <a:spcBef>
                <a:spcPts val="0"/>
              </a:spcBef>
              <a:spcAft>
                <a:spcPts val="0"/>
              </a:spcAft>
              <a:buSzPts val="1200"/>
              <a:buNone/>
              <a:defRPr/>
            </a:lvl5pPr>
            <a:lvl6pPr lvl="5" algn="l">
              <a:lnSpc>
                <a:spcPct val="100000"/>
              </a:lnSpc>
              <a:spcBef>
                <a:spcPts val="0"/>
              </a:spcBef>
              <a:spcAft>
                <a:spcPts val="0"/>
              </a:spcAft>
              <a:buSzPts val="1200"/>
              <a:buNone/>
              <a:defRPr/>
            </a:lvl6pPr>
            <a:lvl7pPr lvl="6" algn="l">
              <a:lnSpc>
                <a:spcPct val="100000"/>
              </a:lnSpc>
              <a:spcBef>
                <a:spcPts val="0"/>
              </a:spcBef>
              <a:spcAft>
                <a:spcPts val="0"/>
              </a:spcAft>
              <a:buSzPts val="1200"/>
              <a:buNone/>
              <a:defRPr/>
            </a:lvl7pPr>
            <a:lvl8pPr lvl="7" algn="l">
              <a:lnSpc>
                <a:spcPct val="100000"/>
              </a:lnSpc>
              <a:spcBef>
                <a:spcPts val="0"/>
              </a:spcBef>
              <a:spcAft>
                <a:spcPts val="0"/>
              </a:spcAft>
              <a:buSzPts val="1200"/>
              <a:buNone/>
              <a:defRPr/>
            </a:lvl8pPr>
            <a:lvl9pPr lvl="8" algn="l">
              <a:lnSpc>
                <a:spcPct val="100000"/>
              </a:lnSpc>
              <a:spcBef>
                <a:spcPts val="0"/>
              </a:spcBef>
              <a:spcAft>
                <a:spcPts val="0"/>
              </a:spcAft>
              <a:buSzPts val="1200"/>
              <a:buNone/>
              <a:defRPr/>
            </a:lvl9pPr>
          </a:lstStyle>
          <a:p>
            <a:endParaRPr/>
          </a:p>
        </p:txBody>
      </p:sp>
      <p:sp>
        <p:nvSpPr>
          <p:cNvPr id="649" name="Google Shape;649;p43"/>
          <p:cNvSpPr txBox="1">
            <a:spLocks noGrp="1"/>
          </p:cNvSpPr>
          <p:nvPr>
            <p:ph type="subTitle" idx="5"/>
          </p:nvPr>
        </p:nvSpPr>
        <p:spPr>
          <a:xfrm>
            <a:off x="4790523" y="1584652"/>
            <a:ext cx="2767200" cy="392400"/>
          </a:xfrm>
          <a:prstGeom prst="rect">
            <a:avLst/>
          </a:prstGeom>
          <a:noFill/>
          <a:ln>
            <a:noFill/>
          </a:ln>
        </p:spPr>
        <p:txBody>
          <a:bodyPr spcFirstLastPara="1" wrap="square" lIns="91425" tIns="91425" rIns="91425" bIns="91425" anchor="b" anchorCtr="0">
            <a:noAutofit/>
          </a:bodyPr>
          <a:lstStyle>
            <a:lvl1pPr lvl="0" algn="r">
              <a:lnSpc>
                <a:spcPct val="100000"/>
              </a:lnSpc>
              <a:spcBef>
                <a:spcPts val="0"/>
              </a:spcBef>
              <a:spcAft>
                <a:spcPts val="0"/>
              </a:spcAft>
              <a:buSzPts val="2000"/>
              <a:buFont typeface="Merriweather"/>
              <a:buNone/>
              <a:defRPr sz="2000" b="1">
                <a:solidFill>
                  <a:schemeClr val="dk1"/>
                </a:solidFill>
                <a:latin typeface="Merriweather"/>
                <a:ea typeface="Merriweather"/>
                <a:cs typeface="Merriweather"/>
                <a:sym typeface="Merriweather"/>
              </a:defRPr>
            </a:lvl1pPr>
            <a:lvl2pPr lvl="1" algn="r">
              <a:lnSpc>
                <a:spcPct val="100000"/>
              </a:lnSpc>
              <a:spcBef>
                <a:spcPts val="0"/>
              </a:spcBef>
              <a:spcAft>
                <a:spcPts val="0"/>
              </a:spcAft>
              <a:buSzPts val="2000"/>
              <a:buFont typeface="Merriweather"/>
              <a:buNone/>
              <a:defRPr sz="2000" b="1">
                <a:latin typeface="Merriweather"/>
                <a:ea typeface="Merriweather"/>
                <a:cs typeface="Merriweather"/>
                <a:sym typeface="Merriweather"/>
              </a:defRPr>
            </a:lvl2pPr>
            <a:lvl3pPr lvl="2" algn="r">
              <a:lnSpc>
                <a:spcPct val="100000"/>
              </a:lnSpc>
              <a:spcBef>
                <a:spcPts val="0"/>
              </a:spcBef>
              <a:spcAft>
                <a:spcPts val="0"/>
              </a:spcAft>
              <a:buSzPts val="2000"/>
              <a:buFont typeface="Merriweather"/>
              <a:buNone/>
              <a:defRPr sz="2000" b="1">
                <a:latin typeface="Merriweather"/>
                <a:ea typeface="Merriweather"/>
                <a:cs typeface="Merriweather"/>
                <a:sym typeface="Merriweather"/>
              </a:defRPr>
            </a:lvl3pPr>
            <a:lvl4pPr lvl="3" algn="r">
              <a:lnSpc>
                <a:spcPct val="100000"/>
              </a:lnSpc>
              <a:spcBef>
                <a:spcPts val="0"/>
              </a:spcBef>
              <a:spcAft>
                <a:spcPts val="0"/>
              </a:spcAft>
              <a:buSzPts val="2000"/>
              <a:buFont typeface="Merriweather"/>
              <a:buNone/>
              <a:defRPr sz="2000" b="1">
                <a:latin typeface="Merriweather"/>
                <a:ea typeface="Merriweather"/>
                <a:cs typeface="Merriweather"/>
                <a:sym typeface="Merriweather"/>
              </a:defRPr>
            </a:lvl4pPr>
            <a:lvl5pPr lvl="4" algn="r">
              <a:lnSpc>
                <a:spcPct val="100000"/>
              </a:lnSpc>
              <a:spcBef>
                <a:spcPts val="0"/>
              </a:spcBef>
              <a:spcAft>
                <a:spcPts val="0"/>
              </a:spcAft>
              <a:buSzPts val="2000"/>
              <a:buFont typeface="Merriweather"/>
              <a:buNone/>
              <a:defRPr sz="2000" b="1">
                <a:latin typeface="Merriweather"/>
                <a:ea typeface="Merriweather"/>
                <a:cs typeface="Merriweather"/>
                <a:sym typeface="Merriweather"/>
              </a:defRPr>
            </a:lvl5pPr>
            <a:lvl6pPr lvl="5" algn="r">
              <a:lnSpc>
                <a:spcPct val="100000"/>
              </a:lnSpc>
              <a:spcBef>
                <a:spcPts val="0"/>
              </a:spcBef>
              <a:spcAft>
                <a:spcPts val="0"/>
              </a:spcAft>
              <a:buSzPts val="2000"/>
              <a:buFont typeface="Merriweather"/>
              <a:buNone/>
              <a:defRPr sz="2000" b="1">
                <a:latin typeface="Merriweather"/>
                <a:ea typeface="Merriweather"/>
                <a:cs typeface="Merriweather"/>
                <a:sym typeface="Merriweather"/>
              </a:defRPr>
            </a:lvl6pPr>
            <a:lvl7pPr lvl="6" algn="r">
              <a:lnSpc>
                <a:spcPct val="100000"/>
              </a:lnSpc>
              <a:spcBef>
                <a:spcPts val="0"/>
              </a:spcBef>
              <a:spcAft>
                <a:spcPts val="0"/>
              </a:spcAft>
              <a:buSzPts val="2000"/>
              <a:buFont typeface="Merriweather"/>
              <a:buNone/>
              <a:defRPr sz="2000" b="1">
                <a:latin typeface="Merriweather"/>
                <a:ea typeface="Merriweather"/>
                <a:cs typeface="Merriweather"/>
                <a:sym typeface="Merriweather"/>
              </a:defRPr>
            </a:lvl7pPr>
            <a:lvl8pPr lvl="7" algn="r">
              <a:lnSpc>
                <a:spcPct val="100000"/>
              </a:lnSpc>
              <a:spcBef>
                <a:spcPts val="0"/>
              </a:spcBef>
              <a:spcAft>
                <a:spcPts val="0"/>
              </a:spcAft>
              <a:buSzPts val="2000"/>
              <a:buFont typeface="Merriweather"/>
              <a:buNone/>
              <a:defRPr sz="2000" b="1">
                <a:latin typeface="Merriweather"/>
                <a:ea typeface="Merriweather"/>
                <a:cs typeface="Merriweather"/>
                <a:sym typeface="Merriweather"/>
              </a:defRPr>
            </a:lvl8pPr>
            <a:lvl9pPr lvl="8" algn="r">
              <a:lnSpc>
                <a:spcPct val="100000"/>
              </a:lnSpc>
              <a:spcBef>
                <a:spcPts val="0"/>
              </a:spcBef>
              <a:spcAft>
                <a:spcPts val="0"/>
              </a:spcAft>
              <a:buSzPts val="2000"/>
              <a:buFont typeface="Merriweather"/>
              <a:buNone/>
              <a:defRPr sz="2000" b="1">
                <a:latin typeface="Merriweather"/>
                <a:ea typeface="Merriweather"/>
                <a:cs typeface="Merriweather"/>
                <a:sym typeface="Merriweather"/>
              </a:defRPr>
            </a:lvl9pPr>
          </a:lstStyle>
          <a:p>
            <a:endParaRPr/>
          </a:p>
        </p:txBody>
      </p:sp>
      <p:sp>
        <p:nvSpPr>
          <p:cNvPr id="650" name="Google Shape;650;p43"/>
          <p:cNvSpPr txBox="1">
            <a:spLocks noGrp="1"/>
          </p:cNvSpPr>
          <p:nvPr>
            <p:ph type="subTitle" idx="6"/>
          </p:nvPr>
        </p:nvSpPr>
        <p:spPr>
          <a:xfrm>
            <a:off x="4790523" y="1892071"/>
            <a:ext cx="2767200" cy="876600"/>
          </a:xfrm>
          <a:prstGeom prst="rect">
            <a:avLst/>
          </a:prstGeom>
          <a:noFill/>
          <a:ln>
            <a:noFill/>
          </a:ln>
        </p:spPr>
        <p:txBody>
          <a:bodyPr spcFirstLastPara="1" wrap="square" lIns="91425" tIns="91425" rIns="91425" bIns="91425" anchor="t" anchorCtr="0">
            <a:noAutofit/>
          </a:bodyPr>
          <a:lstStyle>
            <a:lvl1pPr lvl="0" algn="r">
              <a:lnSpc>
                <a:spcPct val="100000"/>
              </a:lnSpc>
              <a:spcBef>
                <a:spcPts val="0"/>
              </a:spcBef>
              <a:spcAft>
                <a:spcPts val="0"/>
              </a:spcAft>
              <a:buSzPts val="1200"/>
              <a:buNone/>
              <a:defRPr>
                <a:solidFill>
                  <a:schemeClr val="dk1"/>
                </a:solidFill>
              </a:defRPr>
            </a:lvl1pPr>
            <a:lvl2pPr lvl="1" algn="r">
              <a:lnSpc>
                <a:spcPct val="100000"/>
              </a:lnSpc>
              <a:spcBef>
                <a:spcPts val="0"/>
              </a:spcBef>
              <a:spcAft>
                <a:spcPts val="0"/>
              </a:spcAft>
              <a:buSzPts val="1200"/>
              <a:buNone/>
              <a:defRPr/>
            </a:lvl2pPr>
            <a:lvl3pPr lvl="2" algn="r">
              <a:lnSpc>
                <a:spcPct val="100000"/>
              </a:lnSpc>
              <a:spcBef>
                <a:spcPts val="0"/>
              </a:spcBef>
              <a:spcAft>
                <a:spcPts val="0"/>
              </a:spcAft>
              <a:buSzPts val="1200"/>
              <a:buNone/>
              <a:defRPr/>
            </a:lvl3pPr>
            <a:lvl4pPr lvl="3" algn="r">
              <a:lnSpc>
                <a:spcPct val="100000"/>
              </a:lnSpc>
              <a:spcBef>
                <a:spcPts val="0"/>
              </a:spcBef>
              <a:spcAft>
                <a:spcPts val="0"/>
              </a:spcAft>
              <a:buSzPts val="1200"/>
              <a:buNone/>
              <a:defRPr/>
            </a:lvl4pPr>
            <a:lvl5pPr lvl="4" algn="r">
              <a:lnSpc>
                <a:spcPct val="100000"/>
              </a:lnSpc>
              <a:spcBef>
                <a:spcPts val="0"/>
              </a:spcBef>
              <a:spcAft>
                <a:spcPts val="0"/>
              </a:spcAft>
              <a:buSzPts val="1200"/>
              <a:buNone/>
              <a:defRPr/>
            </a:lvl5pPr>
            <a:lvl6pPr lvl="5" algn="r">
              <a:lnSpc>
                <a:spcPct val="100000"/>
              </a:lnSpc>
              <a:spcBef>
                <a:spcPts val="0"/>
              </a:spcBef>
              <a:spcAft>
                <a:spcPts val="0"/>
              </a:spcAft>
              <a:buSzPts val="1200"/>
              <a:buNone/>
              <a:defRPr/>
            </a:lvl6pPr>
            <a:lvl7pPr lvl="6" algn="r">
              <a:lnSpc>
                <a:spcPct val="100000"/>
              </a:lnSpc>
              <a:spcBef>
                <a:spcPts val="0"/>
              </a:spcBef>
              <a:spcAft>
                <a:spcPts val="0"/>
              </a:spcAft>
              <a:buSzPts val="1200"/>
              <a:buNone/>
              <a:defRPr/>
            </a:lvl7pPr>
            <a:lvl8pPr lvl="7" algn="r">
              <a:lnSpc>
                <a:spcPct val="100000"/>
              </a:lnSpc>
              <a:spcBef>
                <a:spcPts val="0"/>
              </a:spcBef>
              <a:spcAft>
                <a:spcPts val="0"/>
              </a:spcAft>
              <a:buSzPts val="1200"/>
              <a:buNone/>
              <a:defRPr/>
            </a:lvl8pPr>
            <a:lvl9pPr lvl="8" algn="r">
              <a:lnSpc>
                <a:spcPct val="100000"/>
              </a:lnSpc>
              <a:spcBef>
                <a:spcPts val="0"/>
              </a:spcBef>
              <a:spcAft>
                <a:spcPts val="0"/>
              </a:spcAft>
              <a:buSzPts val="1200"/>
              <a:buNone/>
              <a:defRPr/>
            </a:lvl9pPr>
          </a:lstStyle>
          <a:p>
            <a:endParaRPr/>
          </a:p>
        </p:txBody>
      </p:sp>
      <p:sp>
        <p:nvSpPr>
          <p:cNvPr id="651" name="Google Shape;651;p43"/>
          <p:cNvSpPr txBox="1">
            <a:spLocks noGrp="1"/>
          </p:cNvSpPr>
          <p:nvPr>
            <p:ph type="subTitle" idx="7"/>
          </p:nvPr>
        </p:nvSpPr>
        <p:spPr>
          <a:xfrm>
            <a:off x="4790523" y="3107025"/>
            <a:ext cx="2767200" cy="392400"/>
          </a:xfrm>
          <a:prstGeom prst="rect">
            <a:avLst/>
          </a:prstGeom>
          <a:noFill/>
          <a:ln>
            <a:noFill/>
          </a:ln>
        </p:spPr>
        <p:txBody>
          <a:bodyPr spcFirstLastPara="1" wrap="square" lIns="91425" tIns="91425" rIns="91425" bIns="91425" anchor="b" anchorCtr="0">
            <a:noAutofit/>
          </a:bodyPr>
          <a:lstStyle>
            <a:lvl1pPr lvl="0" algn="r">
              <a:lnSpc>
                <a:spcPct val="100000"/>
              </a:lnSpc>
              <a:spcBef>
                <a:spcPts val="0"/>
              </a:spcBef>
              <a:spcAft>
                <a:spcPts val="0"/>
              </a:spcAft>
              <a:buSzPts val="2000"/>
              <a:buFont typeface="Merriweather"/>
              <a:buNone/>
              <a:defRPr sz="2000" b="1">
                <a:solidFill>
                  <a:schemeClr val="dk1"/>
                </a:solidFill>
                <a:latin typeface="Merriweather"/>
                <a:ea typeface="Merriweather"/>
                <a:cs typeface="Merriweather"/>
                <a:sym typeface="Merriweather"/>
              </a:defRPr>
            </a:lvl1pPr>
            <a:lvl2pPr lvl="1" algn="r">
              <a:lnSpc>
                <a:spcPct val="100000"/>
              </a:lnSpc>
              <a:spcBef>
                <a:spcPts val="0"/>
              </a:spcBef>
              <a:spcAft>
                <a:spcPts val="0"/>
              </a:spcAft>
              <a:buSzPts val="2000"/>
              <a:buFont typeface="Merriweather"/>
              <a:buNone/>
              <a:defRPr sz="2000" b="1">
                <a:latin typeface="Merriweather"/>
                <a:ea typeface="Merriweather"/>
                <a:cs typeface="Merriweather"/>
                <a:sym typeface="Merriweather"/>
              </a:defRPr>
            </a:lvl2pPr>
            <a:lvl3pPr lvl="2" algn="r">
              <a:lnSpc>
                <a:spcPct val="100000"/>
              </a:lnSpc>
              <a:spcBef>
                <a:spcPts val="0"/>
              </a:spcBef>
              <a:spcAft>
                <a:spcPts val="0"/>
              </a:spcAft>
              <a:buSzPts val="2000"/>
              <a:buFont typeface="Merriweather"/>
              <a:buNone/>
              <a:defRPr sz="2000" b="1">
                <a:latin typeface="Merriweather"/>
                <a:ea typeface="Merriweather"/>
                <a:cs typeface="Merriweather"/>
                <a:sym typeface="Merriweather"/>
              </a:defRPr>
            </a:lvl3pPr>
            <a:lvl4pPr lvl="3" algn="r">
              <a:lnSpc>
                <a:spcPct val="100000"/>
              </a:lnSpc>
              <a:spcBef>
                <a:spcPts val="0"/>
              </a:spcBef>
              <a:spcAft>
                <a:spcPts val="0"/>
              </a:spcAft>
              <a:buSzPts val="2000"/>
              <a:buFont typeface="Merriweather"/>
              <a:buNone/>
              <a:defRPr sz="2000" b="1">
                <a:latin typeface="Merriweather"/>
                <a:ea typeface="Merriweather"/>
                <a:cs typeface="Merriweather"/>
                <a:sym typeface="Merriweather"/>
              </a:defRPr>
            </a:lvl4pPr>
            <a:lvl5pPr lvl="4" algn="r">
              <a:lnSpc>
                <a:spcPct val="100000"/>
              </a:lnSpc>
              <a:spcBef>
                <a:spcPts val="0"/>
              </a:spcBef>
              <a:spcAft>
                <a:spcPts val="0"/>
              </a:spcAft>
              <a:buSzPts val="2000"/>
              <a:buFont typeface="Merriweather"/>
              <a:buNone/>
              <a:defRPr sz="2000" b="1">
                <a:latin typeface="Merriweather"/>
                <a:ea typeface="Merriweather"/>
                <a:cs typeface="Merriweather"/>
                <a:sym typeface="Merriweather"/>
              </a:defRPr>
            </a:lvl5pPr>
            <a:lvl6pPr lvl="5" algn="r">
              <a:lnSpc>
                <a:spcPct val="100000"/>
              </a:lnSpc>
              <a:spcBef>
                <a:spcPts val="0"/>
              </a:spcBef>
              <a:spcAft>
                <a:spcPts val="0"/>
              </a:spcAft>
              <a:buSzPts val="2000"/>
              <a:buFont typeface="Merriweather"/>
              <a:buNone/>
              <a:defRPr sz="2000" b="1">
                <a:latin typeface="Merriweather"/>
                <a:ea typeface="Merriweather"/>
                <a:cs typeface="Merriweather"/>
                <a:sym typeface="Merriweather"/>
              </a:defRPr>
            </a:lvl6pPr>
            <a:lvl7pPr lvl="6" algn="r">
              <a:lnSpc>
                <a:spcPct val="100000"/>
              </a:lnSpc>
              <a:spcBef>
                <a:spcPts val="0"/>
              </a:spcBef>
              <a:spcAft>
                <a:spcPts val="0"/>
              </a:spcAft>
              <a:buSzPts val="2000"/>
              <a:buFont typeface="Merriweather"/>
              <a:buNone/>
              <a:defRPr sz="2000" b="1">
                <a:latin typeface="Merriweather"/>
                <a:ea typeface="Merriweather"/>
                <a:cs typeface="Merriweather"/>
                <a:sym typeface="Merriweather"/>
              </a:defRPr>
            </a:lvl7pPr>
            <a:lvl8pPr lvl="7" algn="r">
              <a:lnSpc>
                <a:spcPct val="100000"/>
              </a:lnSpc>
              <a:spcBef>
                <a:spcPts val="0"/>
              </a:spcBef>
              <a:spcAft>
                <a:spcPts val="0"/>
              </a:spcAft>
              <a:buSzPts val="2000"/>
              <a:buFont typeface="Merriweather"/>
              <a:buNone/>
              <a:defRPr sz="2000" b="1">
                <a:latin typeface="Merriweather"/>
                <a:ea typeface="Merriweather"/>
                <a:cs typeface="Merriweather"/>
                <a:sym typeface="Merriweather"/>
              </a:defRPr>
            </a:lvl8pPr>
            <a:lvl9pPr lvl="8" algn="r">
              <a:lnSpc>
                <a:spcPct val="100000"/>
              </a:lnSpc>
              <a:spcBef>
                <a:spcPts val="0"/>
              </a:spcBef>
              <a:spcAft>
                <a:spcPts val="0"/>
              </a:spcAft>
              <a:buSzPts val="2000"/>
              <a:buFont typeface="Merriweather"/>
              <a:buNone/>
              <a:defRPr sz="2000" b="1">
                <a:latin typeface="Merriweather"/>
                <a:ea typeface="Merriweather"/>
                <a:cs typeface="Merriweather"/>
                <a:sym typeface="Merriweather"/>
              </a:defRPr>
            </a:lvl9pPr>
          </a:lstStyle>
          <a:p>
            <a:endParaRPr/>
          </a:p>
        </p:txBody>
      </p:sp>
      <p:sp>
        <p:nvSpPr>
          <p:cNvPr id="652" name="Google Shape;652;p43"/>
          <p:cNvSpPr txBox="1">
            <a:spLocks noGrp="1"/>
          </p:cNvSpPr>
          <p:nvPr>
            <p:ph type="subTitle" idx="8"/>
          </p:nvPr>
        </p:nvSpPr>
        <p:spPr>
          <a:xfrm>
            <a:off x="4790523" y="3414444"/>
            <a:ext cx="2767200" cy="876600"/>
          </a:xfrm>
          <a:prstGeom prst="rect">
            <a:avLst/>
          </a:prstGeom>
          <a:noFill/>
          <a:ln>
            <a:noFill/>
          </a:ln>
        </p:spPr>
        <p:txBody>
          <a:bodyPr spcFirstLastPara="1" wrap="square" lIns="91425" tIns="91425" rIns="91425" bIns="91425" anchor="t" anchorCtr="0">
            <a:noAutofit/>
          </a:bodyPr>
          <a:lstStyle>
            <a:lvl1pPr lvl="0" algn="r">
              <a:lnSpc>
                <a:spcPct val="100000"/>
              </a:lnSpc>
              <a:spcBef>
                <a:spcPts val="0"/>
              </a:spcBef>
              <a:spcAft>
                <a:spcPts val="0"/>
              </a:spcAft>
              <a:buSzPts val="1200"/>
              <a:buNone/>
              <a:defRPr>
                <a:solidFill>
                  <a:schemeClr val="dk1"/>
                </a:solidFill>
              </a:defRPr>
            </a:lvl1pPr>
            <a:lvl2pPr lvl="1" algn="r">
              <a:lnSpc>
                <a:spcPct val="100000"/>
              </a:lnSpc>
              <a:spcBef>
                <a:spcPts val="0"/>
              </a:spcBef>
              <a:spcAft>
                <a:spcPts val="0"/>
              </a:spcAft>
              <a:buSzPts val="1200"/>
              <a:buNone/>
              <a:defRPr/>
            </a:lvl2pPr>
            <a:lvl3pPr lvl="2" algn="r">
              <a:lnSpc>
                <a:spcPct val="100000"/>
              </a:lnSpc>
              <a:spcBef>
                <a:spcPts val="0"/>
              </a:spcBef>
              <a:spcAft>
                <a:spcPts val="0"/>
              </a:spcAft>
              <a:buSzPts val="1200"/>
              <a:buNone/>
              <a:defRPr/>
            </a:lvl3pPr>
            <a:lvl4pPr lvl="3" algn="r">
              <a:lnSpc>
                <a:spcPct val="100000"/>
              </a:lnSpc>
              <a:spcBef>
                <a:spcPts val="0"/>
              </a:spcBef>
              <a:spcAft>
                <a:spcPts val="0"/>
              </a:spcAft>
              <a:buSzPts val="1200"/>
              <a:buNone/>
              <a:defRPr/>
            </a:lvl4pPr>
            <a:lvl5pPr lvl="4" algn="r">
              <a:lnSpc>
                <a:spcPct val="100000"/>
              </a:lnSpc>
              <a:spcBef>
                <a:spcPts val="0"/>
              </a:spcBef>
              <a:spcAft>
                <a:spcPts val="0"/>
              </a:spcAft>
              <a:buSzPts val="1200"/>
              <a:buNone/>
              <a:defRPr/>
            </a:lvl5pPr>
            <a:lvl6pPr lvl="5" algn="r">
              <a:lnSpc>
                <a:spcPct val="100000"/>
              </a:lnSpc>
              <a:spcBef>
                <a:spcPts val="0"/>
              </a:spcBef>
              <a:spcAft>
                <a:spcPts val="0"/>
              </a:spcAft>
              <a:buSzPts val="1200"/>
              <a:buNone/>
              <a:defRPr/>
            </a:lvl6pPr>
            <a:lvl7pPr lvl="6" algn="r">
              <a:lnSpc>
                <a:spcPct val="100000"/>
              </a:lnSpc>
              <a:spcBef>
                <a:spcPts val="0"/>
              </a:spcBef>
              <a:spcAft>
                <a:spcPts val="0"/>
              </a:spcAft>
              <a:buSzPts val="1200"/>
              <a:buNone/>
              <a:defRPr/>
            </a:lvl7pPr>
            <a:lvl8pPr lvl="7" algn="r">
              <a:lnSpc>
                <a:spcPct val="100000"/>
              </a:lnSpc>
              <a:spcBef>
                <a:spcPts val="0"/>
              </a:spcBef>
              <a:spcAft>
                <a:spcPts val="0"/>
              </a:spcAft>
              <a:buSzPts val="1200"/>
              <a:buNone/>
              <a:defRPr/>
            </a:lvl8pPr>
            <a:lvl9pPr lvl="8" algn="r">
              <a:lnSpc>
                <a:spcPct val="100000"/>
              </a:lnSpc>
              <a:spcBef>
                <a:spcPts val="0"/>
              </a:spcBef>
              <a:spcAft>
                <a:spcPts val="0"/>
              </a:spcAft>
              <a:buSzPts val="1200"/>
              <a:buNone/>
              <a:defRPr/>
            </a:lvl9pPr>
          </a:lstStyle>
          <a:p>
            <a:endParaRPr/>
          </a:p>
        </p:txBody>
      </p:sp>
      <p:pic>
        <p:nvPicPr>
          <p:cNvPr id="653" name="Google Shape;653;p43"/>
          <p:cNvPicPr preferRelativeResize="0"/>
          <p:nvPr/>
        </p:nvPicPr>
        <p:blipFill rotWithShape="1">
          <a:blip r:embed="rId2">
            <a:alphaModFix/>
          </a:blip>
          <a:srcRect/>
          <a:stretch/>
        </p:blipFill>
        <p:spPr>
          <a:xfrm rot="7243335">
            <a:off x="8287071" y="3851845"/>
            <a:ext cx="1374722" cy="1232596"/>
          </a:xfrm>
          <a:prstGeom prst="rect">
            <a:avLst/>
          </a:prstGeom>
          <a:noFill/>
          <a:ln>
            <a:noFill/>
          </a:ln>
        </p:spPr>
      </p:pic>
      <p:grpSp>
        <p:nvGrpSpPr>
          <p:cNvPr id="654" name="Google Shape;654;p43"/>
          <p:cNvGrpSpPr/>
          <p:nvPr/>
        </p:nvGrpSpPr>
        <p:grpSpPr>
          <a:xfrm>
            <a:off x="7563426" y="146258"/>
            <a:ext cx="1291127" cy="324244"/>
            <a:chOff x="7563426" y="199175"/>
            <a:chExt cx="1291127" cy="324244"/>
          </a:xfrm>
        </p:grpSpPr>
        <p:sp>
          <p:nvSpPr>
            <p:cNvPr id="655" name="Google Shape;655;p43"/>
            <p:cNvSpPr/>
            <p:nvPr/>
          </p:nvSpPr>
          <p:spPr>
            <a:xfrm>
              <a:off x="7563426" y="199175"/>
              <a:ext cx="324210" cy="324244"/>
            </a:xfrm>
            <a:custGeom>
              <a:avLst/>
              <a:gdLst/>
              <a:ahLst/>
              <a:cxnLst/>
              <a:rect l="l" t="t" r="r" b="b"/>
              <a:pathLst>
                <a:path w="6420" h="6421" extrusionOk="0">
                  <a:moveTo>
                    <a:pt x="3201" y="0"/>
                  </a:moveTo>
                  <a:lnTo>
                    <a:pt x="3201" y="3202"/>
                  </a:lnTo>
                  <a:lnTo>
                    <a:pt x="0" y="3202"/>
                  </a:lnTo>
                  <a:lnTo>
                    <a:pt x="0" y="3220"/>
                  </a:lnTo>
                  <a:lnTo>
                    <a:pt x="3189" y="3220"/>
                  </a:lnTo>
                  <a:lnTo>
                    <a:pt x="934" y="5475"/>
                  </a:lnTo>
                  <a:lnTo>
                    <a:pt x="946" y="5488"/>
                  </a:lnTo>
                  <a:lnTo>
                    <a:pt x="3201" y="3232"/>
                  </a:lnTo>
                  <a:lnTo>
                    <a:pt x="3201" y="6421"/>
                  </a:lnTo>
                  <a:lnTo>
                    <a:pt x="3218" y="6421"/>
                  </a:lnTo>
                  <a:lnTo>
                    <a:pt x="3218" y="3220"/>
                  </a:lnTo>
                  <a:lnTo>
                    <a:pt x="6420" y="3220"/>
                  </a:lnTo>
                  <a:lnTo>
                    <a:pt x="6420" y="3202"/>
                  </a:lnTo>
                  <a:lnTo>
                    <a:pt x="3230" y="3202"/>
                  </a:lnTo>
                  <a:lnTo>
                    <a:pt x="5486" y="947"/>
                  </a:lnTo>
                  <a:lnTo>
                    <a:pt x="5473" y="935"/>
                  </a:lnTo>
                  <a:lnTo>
                    <a:pt x="3218" y="3190"/>
                  </a:lnTo>
                  <a:lnTo>
                    <a:pt x="3218" y="0"/>
                  </a:lnTo>
                  <a:lnTo>
                    <a:pt x="3201" y="0"/>
                  </a:ln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45000" rIns="90000" bIns="450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656" name="Google Shape;656;p43"/>
            <p:cNvSpPr/>
            <p:nvPr/>
          </p:nvSpPr>
          <p:spPr>
            <a:xfrm>
              <a:off x="8046885" y="199175"/>
              <a:ext cx="324210" cy="324244"/>
            </a:xfrm>
            <a:custGeom>
              <a:avLst/>
              <a:gdLst/>
              <a:ahLst/>
              <a:cxnLst/>
              <a:rect l="l" t="t" r="r" b="b"/>
              <a:pathLst>
                <a:path w="6420" h="6421" extrusionOk="0">
                  <a:moveTo>
                    <a:pt x="3201" y="0"/>
                  </a:moveTo>
                  <a:lnTo>
                    <a:pt x="3201" y="3202"/>
                  </a:lnTo>
                  <a:lnTo>
                    <a:pt x="0" y="3202"/>
                  </a:lnTo>
                  <a:lnTo>
                    <a:pt x="0" y="3220"/>
                  </a:lnTo>
                  <a:lnTo>
                    <a:pt x="3189" y="3220"/>
                  </a:lnTo>
                  <a:lnTo>
                    <a:pt x="934" y="5475"/>
                  </a:lnTo>
                  <a:lnTo>
                    <a:pt x="946" y="5488"/>
                  </a:lnTo>
                  <a:lnTo>
                    <a:pt x="3201" y="3232"/>
                  </a:lnTo>
                  <a:lnTo>
                    <a:pt x="3201" y="6421"/>
                  </a:lnTo>
                  <a:lnTo>
                    <a:pt x="3218" y="6421"/>
                  </a:lnTo>
                  <a:lnTo>
                    <a:pt x="3218" y="3220"/>
                  </a:lnTo>
                  <a:lnTo>
                    <a:pt x="6420" y="3220"/>
                  </a:lnTo>
                  <a:lnTo>
                    <a:pt x="6420" y="3202"/>
                  </a:lnTo>
                  <a:lnTo>
                    <a:pt x="3230" y="3202"/>
                  </a:lnTo>
                  <a:lnTo>
                    <a:pt x="5486" y="947"/>
                  </a:lnTo>
                  <a:lnTo>
                    <a:pt x="5473" y="935"/>
                  </a:lnTo>
                  <a:lnTo>
                    <a:pt x="3218" y="3190"/>
                  </a:lnTo>
                  <a:lnTo>
                    <a:pt x="3218" y="0"/>
                  </a:lnTo>
                  <a:lnTo>
                    <a:pt x="3201" y="0"/>
                  </a:ln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45000" rIns="90000" bIns="450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657" name="Google Shape;657;p43"/>
            <p:cNvSpPr/>
            <p:nvPr/>
          </p:nvSpPr>
          <p:spPr>
            <a:xfrm>
              <a:off x="8530343" y="199175"/>
              <a:ext cx="324210" cy="324244"/>
            </a:xfrm>
            <a:custGeom>
              <a:avLst/>
              <a:gdLst/>
              <a:ahLst/>
              <a:cxnLst/>
              <a:rect l="l" t="t" r="r" b="b"/>
              <a:pathLst>
                <a:path w="6420" h="6421" extrusionOk="0">
                  <a:moveTo>
                    <a:pt x="3201" y="0"/>
                  </a:moveTo>
                  <a:lnTo>
                    <a:pt x="3201" y="3202"/>
                  </a:lnTo>
                  <a:lnTo>
                    <a:pt x="0" y="3202"/>
                  </a:lnTo>
                  <a:lnTo>
                    <a:pt x="0" y="3220"/>
                  </a:lnTo>
                  <a:lnTo>
                    <a:pt x="3189" y="3220"/>
                  </a:lnTo>
                  <a:lnTo>
                    <a:pt x="934" y="5475"/>
                  </a:lnTo>
                  <a:lnTo>
                    <a:pt x="946" y="5488"/>
                  </a:lnTo>
                  <a:lnTo>
                    <a:pt x="3201" y="3232"/>
                  </a:lnTo>
                  <a:lnTo>
                    <a:pt x="3201" y="6421"/>
                  </a:lnTo>
                  <a:lnTo>
                    <a:pt x="3218" y="6421"/>
                  </a:lnTo>
                  <a:lnTo>
                    <a:pt x="3218" y="3220"/>
                  </a:lnTo>
                  <a:lnTo>
                    <a:pt x="6420" y="3220"/>
                  </a:lnTo>
                  <a:lnTo>
                    <a:pt x="6420" y="3202"/>
                  </a:lnTo>
                  <a:lnTo>
                    <a:pt x="3230" y="3202"/>
                  </a:lnTo>
                  <a:lnTo>
                    <a:pt x="5486" y="947"/>
                  </a:lnTo>
                  <a:lnTo>
                    <a:pt x="5473" y="935"/>
                  </a:lnTo>
                  <a:lnTo>
                    <a:pt x="3218" y="3190"/>
                  </a:lnTo>
                  <a:lnTo>
                    <a:pt x="3218" y="0"/>
                  </a:lnTo>
                  <a:lnTo>
                    <a:pt x="3201" y="0"/>
                  </a:ln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45000" rIns="90000" bIns="450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grpSp>
      <p:grpSp>
        <p:nvGrpSpPr>
          <p:cNvPr id="658" name="Google Shape;658;p43"/>
          <p:cNvGrpSpPr/>
          <p:nvPr/>
        </p:nvGrpSpPr>
        <p:grpSpPr>
          <a:xfrm>
            <a:off x="898923" y="4769091"/>
            <a:ext cx="1282610" cy="489908"/>
            <a:chOff x="2698560" y="4630320"/>
            <a:chExt cx="1732320" cy="661680"/>
          </a:xfrm>
        </p:grpSpPr>
        <p:sp>
          <p:nvSpPr>
            <p:cNvPr id="659" name="Google Shape;659;p43"/>
            <p:cNvSpPr/>
            <p:nvPr/>
          </p:nvSpPr>
          <p:spPr>
            <a:xfrm>
              <a:off x="2698560" y="4630320"/>
              <a:ext cx="66960" cy="67680"/>
            </a:xfrm>
            <a:custGeom>
              <a:avLst/>
              <a:gdLst/>
              <a:ahLst/>
              <a:cxnLst/>
              <a:rect l="l" t="t" r="r" b="b"/>
              <a:pathLst>
                <a:path w="186" h="188" extrusionOk="0">
                  <a:moveTo>
                    <a:pt x="186" y="94"/>
                  </a:moveTo>
                  <a:cubicBezTo>
                    <a:pt x="186" y="146"/>
                    <a:pt x="144" y="188"/>
                    <a:pt x="93" y="188"/>
                  </a:cubicBezTo>
                  <a:cubicBezTo>
                    <a:pt x="42" y="188"/>
                    <a:pt x="0" y="146"/>
                    <a:pt x="0" y="94"/>
                  </a:cubicBezTo>
                  <a:cubicBezTo>
                    <a:pt x="0" y="42"/>
                    <a:pt x="42" y="0"/>
                    <a:pt x="93" y="0"/>
                  </a:cubicBezTo>
                  <a:cubicBezTo>
                    <a:pt x="144" y="0"/>
                    <a:pt x="186" y="42"/>
                    <a:pt x="186"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660" name="Google Shape;660;p43"/>
            <p:cNvSpPr/>
            <p:nvPr/>
          </p:nvSpPr>
          <p:spPr>
            <a:xfrm>
              <a:off x="2698560" y="4927320"/>
              <a:ext cx="66960" cy="67680"/>
            </a:xfrm>
            <a:custGeom>
              <a:avLst/>
              <a:gdLst/>
              <a:ahLst/>
              <a:cxnLst/>
              <a:rect l="l" t="t" r="r" b="b"/>
              <a:pathLst>
                <a:path w="186" h="188" extrusionOk="0">
                  <a:moveTo>
                    <a:pt x="186" y="94"/>
                  </a:moveTo>
                  <a:cubicBezTo>
                    <a:pt x="186" y="146"/>
                    <a:pt x="144" y="188"/>
                    <a:pt x="93" y="188"/>
                  </a:cubicBezTo>
                  <a:cubicBezTo>
                    <a:pt x="42" y="188"/>
                    <a:pt x="0" y="146"/>
                    <a:pt x="0" y="94"/>
                  </a:cubicBezTo>
                  <a:cubicBezTo>
                    <a:pt x="0" y="42"/>
                    <a:pt x="42" y="0"/>
                    <a:pt x="93" y="0"/>
                  </a:cubicBezTo>
                  <a:cubicBezTo>
                    <a:pt x="144" y="0"/>
                    <a:pt x="186" y="42"/>
                    <a:pt x="186"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661" name="Google Shape;661;p43"/>
            <p:cNvSpPr/>
            <p:nvPr/>
          </p:nvSpPr>
          <p:spPr>
            <a:xfrm>
              <a:off x="2698560" y="5224680"/>
              <a:ext cx="66960" cy="67320"/>
            </a:xfrm>
            <a:custGeom>
              <a:avLst/>
              <a:gdLst/>
              <a:ahLst/>
              <a:cxnLst/>
              <a:rect l="l" t="t" r="r" b="b"/>
              <a:pathLst>
                <a:path w="186" h="187" extrusionOk="0">
                  <a:moveTo>
                    <a:pt x="186" y="93"/>
                  </a:moveTo>
                  <a:cubicBezTo>
                    <a:pt x="186" y="145"/>
                    <a:pt x="144" y="187"/>
                    <a:pt x="93" y="187"/>
                  </a:cubicBezTo>
                  <a:cubicBezTo>
                    <a:pt x="42" y="187"/>
                    <a:pt x="0" y="145"/>
                    <a:pt x="0" y="93"/>
                  </a:cubicBezTo>
                  <a:cubicBezTo>
                    <a:pt x="0" y="42"/>
                    <a:pt x="42" y="0"/>
                    <a:pt x="93" y="0"/>
                  </a:cubicBezTo>
                  <a:cubicBezTo>
                    <a:pt x="144" y="0"/>
                    <a:pt x="186" y="42"/>
                    <a:pt x="186" y="93"/>
                  </a:cubicBezTo>
                  <a:close/>
                </a:path>
              </a:pathLst>
            </a:custGeom>
            <a:solidFill>
              <a:schemeClr val="dk1"/>
            </a:solidFill>
            <a:ln>
              <a:noFill/>
            </a:ln>
          </p:spPr>
          <p:txBody>
            <a:bodyPr spcFirstLastPara="1" wrap="square" lIns="90000" tIns="22300" rIns="90000" bIns="223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662" name="Google Shape;662;p43"/>
            <p:cNvSpPr/>
            <p:nvPr/>
          </p:nvSpPr>
          <p:spPr>
            <a:xfrm>
              <a:off x="3114360" y="4630320"/>
              <a:ext cx="67680" cy="67680"/>
            </a:xfrm>
            <a:custGeom>
              <a:avLst/>
              <a:gdLst/>
              <a:ahLst/>
              <a:cxnLst/>
              <a:rect l="l" t="t" r="r" b="b"/>
              <a:pathLst>
                <a:path w="188" h="188" extrusionOk="0">
                  <a:moveTo>
                    <a:pt x="188" y="94"/>
                  </a:moveTo>
                  <a:cubicBezTo>
                    <a:pt x="188" y="146"/>
                    <a:pt x="146" y="188"/>
                    <a:pt x="94" y="188"/>
                  </a:cubicBezTo>
                  <a:cubicBezTo>
                    <a:pt x="42" y="188"/>
                    <a:pt x="0" y="146"/>
                    <a:pt x="0" y="94"/>
                  </a:cubicBezTo>
                  <a:cubicBezTo>
                    <a:pt x="0" y="42"/>
                    <a:pt x="42" y="0"/>
                    <a:pt x="94" y="0"/>
                  </a:cubicBezTo>
                  <a:cubicBezTo>
                    <a:pt x="146" y="0"/>
                    <a:pt x="188" y="42"/>
                    <a:pt x="188"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663" name="Google Shape;663;p43"/>
            <p:cNvSpPr/>
            <p:nvPr/>
          </p:nvSpPr>
          <p:spPr>
            <a:xfrm>
              <a:off x="3114360" y="4927320"/>
              <a:ext cx="67680" cy="67680"/>
            </a:xfrm>
            <a:custGeom>
              <a:avLst/>
              <a:gdLst/>
              <a:ahLst/>
              <a:cxnLst/>
              <a:rect l="l" t="t" r="r" b="b"/>
              <a:pathLst>
                <a:path w="188" h="188" extrusionOk="0">
                  <a:moveTo>
                    <a:pt x="188" y="94"/>
                  </a:moveTo>
                  <a:cubicBezTo>
                    <a:pt x="188" y="146"/>
                    <a:pt x="146" y="188"/>
                    <a:pt x="94" y="188"/>
                  </a:cubicBezTo>
                  <a:cubicBezTo>
                    <a:pt x="42" y="188"/>
                    <a:pt x="0" y="146"/>
                    <a:pt x="0" y="94"/>
                  </a:cubicBezTo>
                  <a:cubicBezTo>
                    <a:pt x="0" y="42"/>
                    <a:pt x="42" y="0"/>
                    <a:pt x="94" y="0"/>
                  </a:cubicBezTo>
                  <a:cubicBezTo>
                    <a:pt x="146" y="0"/>
                    <a:pt x="188" y="42"/>
                    <a:pt x="188"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664" name="Google Shape;664;p43"/>
            <p:cNvSpPr/>
            <p:nvPr/>
          </p:nvSpPr>
          <p:spPr>
            <a:xfrm>
              <a:off x="3114360" y="5224680"/>
              <a:ext cx="67680" cy="67320"/>
            </a:xfrm>
            <a:custGeom>
              <a:avLst/>
              <a:gdLst/>
              <a:ahLst/>
              <a:cxnLst/>
              <a:rect l="l" t="t" r="r" b="b"/>
              <a:pathLst>
                <a:path w="188" h="187" extrusionOk="0">
                  <a:moveTo>
                    <a:pt x="188" y="93"/>
                  </a:moveTo>
                  <a:cubicBezTo>
                    <a:pt x="188" y="145"/>
                    <a:pt x="146" y="187"/>
                    <a:pt x="94" y="187"/>
                  </a:cubicBezTo>
                  <a:cubicBezTo>
                    <a:pt x="42" y="187"/>
                    <a:pt x="0" y="145"/>
                    <a:pt x="0" y="93"/>
                  </a:cubicBezTo>
                  <a:cubicBezTo>
                    <a:pt x="0" y="42"/>
                    <a:pt x="42" y="0"/>
                    <a:pt x="94" y="0"/>
                  </a:cubicBezTo>
                  <a:cubicBezTo>
                    <a:pt x="146" y="0"/>
                    <a:pt x="188" y="42"/>
                    <a:pt x="188" y="93"/>
                  </a:cubicBezTo>
                  <a:close/>
                </a:path>
              </a:pathLst>
            </a:custGeom>
            <a:solidFill>
              <a:schemeClr val="dk1"/>
            </a:solidFill>
            <a:ln>
              <a:noFill/>
            </a:ln>
          </p:spPr>
          <p:txBody>
            <a:bodyPr spcFirstLastPara="1" wrap="square" lIns="90000" tIns="22300" rIns="90000" bIns="223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665" name="Google Shape;665;p43"/>
            <p:cNvSpPr/>
            <p:nvPr/>
          </p:nvSpPr>
          <p:spPr>
            <a:xfrm>
              <a:off x="3530880" y="4630320"/>
              <a:ext cx="67320" cy="67680"/>
            </a:xfrm>
            <a:custGeom>
              <a:avLst/>
              <a:gdLst/>
              <a:ahLst/>
              <a:cxnLst/>
              <a:rect l="l" t="t" r="r" b="b"/>
              <a:pathLst>
                <a:path w="187" h="188" extrusionOk="0">
                  <a:moveTo>
                    <a:pt x="187" y="94"/>
                  </a:moveTo>
                  <a:cubicBezTo>
                    <a:pt x="187" y="146"/>
                    <a:pt x="145" y="188"/>
                    <a:pt x="93" y="188"/>
                  </a:cubicBezTo>
                  <a:cubicBezTo>
                    <a:pt x="42" y="188"/>
                    <a:pt x="0" y="146"/>
                    <a:pt x="0" y="94"/>
                  </a:cubicBezTo>
                  <a:cubicBezTo>
                    <a:pt x="0" y="42"/>
                    <a:pt x="42" y="0"/>
                    <a:pt x="93" y="0"/>
                  </a:cubicBezTo>
                  <a:cubicBezTo>
                    <a:pt x="145" y="0"/>
                    <a:pt x="187" y="42"/>
                    <a:pt x="187"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666" name="Google Shape;666;p43"/>
            <p:cNvSpPr/>
            <p:nvPr/>
          </p:nvSpPr>
          <p:spPr>
            <a:xfrm>
              <a:off x="3530880" y="4927320"/>
              <a:ext cx="67320" cy="67680"/>
            </a:xfrm>
            <a:custGeom>
              <a:avLst/>
              <a:gdLst/>
              <a:ahLst/>
              <a:cxnLst/>
              <a:rect l="l" t="t" r="r" b="b"/>
              <a:pathLst>
                <a:path w="187" h="188" extrusionOk="0">
                  <a:moveTo>
                    <a:pt x="187" y="94"/>
                  </a:moveTo>
                  <a:cubicBezTo>
                    <a:pt x="187" y="146"/>
                    <a:pt x="145" y="188"/>
                    <a:pt x="93" y="188"/>
                  </a:cubicBezTo>
                  <a:cubicBezTo>
                    <a:pt x="42" y="188"/>
                    <a:pt x="0" y="146"/>
                    <a:pt x="0" y="94"/>
                  </a:cubicBezTo>
                  <a:cubicBezTo>
                    <a:pt x="0" y="42"/>
                    <a:pt x="42" y="0"/>
                    <a:pt x="93" y="0"/>
                  </a:cubicBezTo>
                  <a:cubicBezTo>
                    <a:pt x="145" y="0"/>
                    <a:pt x="187" y="42"/>
                    <a:pt x="187"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667" name="Google Shape;667;p43"/>
            <p:cNvSpPr/>
            <p:nvPr/>
          </p:nvSpPr>
          <p:spPr>
            <a:xfrm>
              <a:off x="3530880" y="5224680"/>
              <a:ext cx="67320" cy="67320"/>
            </a:xfrm>
            <a:custGeom>
              <a:avLst/>
              <a:gdLst/>
              <a:ahLst/>
              <a:cxnLst/>
              <a:rect l="l" t="t" r="r" b="b"/>
              <a:pathLst>
                <a:path w="187" h="187" extrusionOk="0">
                  <a:moveTo>
                    <a:pt x="187" y="93"/>
                  </a:moveTo>
                  <a:cubicBezTo>
                    <a:pt x="187" y="145"/>
                    <a:pt x="145" y="187"/>
                    <a:pt x="93" y="187"/>
                  </a:cubicBezTo>
                  <a:cubicBezTo>
                    <a:pt x="42" y="187"/>
                    <a:pt x="0" y="145"/>
                    <a:pt x="0" y="93"/>
                  </a:cubicBezTo>
                  <a:cubicBezTo>
                    <a:pt x="0" y="42"/>
                    <a:pt x="42" y="0"/>
                    <a:pt x="93" y="0"/>
                  </a:cubicBezTo>
                  <a:cubicBezTo>
                    <a:pt x="145" y="0"/>
                    <a:pt x="187" y="42"/>
                    <a:pt x="187" y="93"/>
                  </a:cubicBezTo>
                  <a:close/>
                </a:path>
              </a:pathLst>
            </a:custGeom>
            <a:solidFill>
              <a:schemeClr val="dk1"/>
            </a:solidFill>
            <a:ln>
              <a:noFill/>
            </a:ln>
          </p:spPr>
          <p:txBody>
            <a:bodyPr spcFirstLastPara="1" wrap="square" lIns="90000" tIns="22300" rIns="90000" bIns="223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668" name="Google Shape;668;p43"/>
            <p:cNvSpPr/>
            <p:nvPr/>
          </p:nvSpPr>
          <p:spPr>
            <a:xfrm>
              <a:off x="3947040" y="4630320"/>
              <a:ext cx="67680" cy="67680"/>
            </a:xfrm>
            <a:custGeom>
              <a:avLst/>
              <a:gdLst/>
              <a:ahLst/>
              <a:cxnLst/>
              <a:rect l="l" t="t" r="r" b="b"/>
              <a:pathLst>
                <a:path w="188" h="188" extrusionOk="0">
                  <a:moveTo>
                    <a:pt x="188" y="94"/>
                  </a:moveTo>
                  <a:cubicBezTo>
                    <a:pt x="188" y="146"/>
                    <a:pt x="146" y="188"/>
                    <a:pt x="94" y="188"/>
                  </a:cubicBezTo>
                  <a:cubicBezTo>
                    <a:pt x="42" y="188"/>
                    <a:pt x="0" y="146"/>
                    <a:pt x="0" y="94"/>
                  </a:cubicBezTo>
                  <a:cubicBezTo>
                    <a:pt x="0" y="42"/>
                    <a:pt x="42" y="0"/>
                    <a:pt x="94" y="0"/>
                  </a:cubicBezTo>
                  <a:cubicBezTo>
                    <a:pt x="146" y="0"/>
                    <a:pt x="188" y="42"/>
                    <a:pt x="188"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669" name="Google Shape;669;p43"/>
            <p:cNvSpPr/>
            <p:nvPr/>
          </p:nvSpPr>
          <p:spPr>
            <a:xfrm>
              <a:off x="3947040" y="4927320"/>
              <a:ext cx="67680" cy="67680"/>
            </a:xfrm>
            <a:custGeom>
              <a:avLst/>
              <a:gdLst/>
              <a:ahLst/>
              <a:cxnLst/>
              <a:rect l="l" t="t" r="r" b="b"/>
              <a:pathLst>
                <a:path w="188" h="188" extrusionOk="0">
                  <a:moveTo>
                    <a:pt x="188" y="94"/>
                  </a:moveTo>
                  <a:cubicBezTo>
                    <a:pt x="188" y="146"/>
                    <a:pt x="146" y="188"/>
                    <a:pt x="94" y="188"/>
                  </a:cubicBezTo>
                  <a:cubicBezTo>
                    <a:pt x="42" y="188"/>
                    <a:pt x="0" y="146"/>
                    <a:pt x="0" y="94"/>
                  </a:cubicBezTo>
                  <a:cubicBezTo>
                    <a:pt x="0" y="42"/>
                    <a:pt x="42" y="0"/>
                    <a:pt x="94" y="0"/>
                  </a:cubicBezTo>
                  <a:cubicBezTo>
                    <a:pt x="146" y="0"/>
                    <a:pt x="188" y="42"/>
                    <a:pt x="188"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670" name="Google Shape;670;p43"/>
            <p:cNvSpPr/>
            <p:nvPr/>
          </p:nvSpPr>
          <p:spPr>
            <a:xfrm>
              <a:off x="3947040" y="5224680"/>
              <a:ext cx="67680" cy="67320"/>
            </a:xfrm>
            <a:custGeom>
              <a:avLst/>
              <a:gdLst/>
              <a:ahLst/>
              <a:cxnLst/>
              <a:rect l="l" t="t" r="r" b="b"/>
              <a:pathLst>
                <a:path w="188" h="187" extrusionOk="0">
                  <a:moveTo>
                    <a:pt x="188" y="93"/>
                  </a:moveTo>
                  <a:cubicBezTo>
                    <a:pt x="188" y="145"/>
                    <a:pt x="146" y="187"/>
                    <a:pt x="94" y="187"/>
                  </a:cubicBezTo>
                  <a:cubicBezTo>
                    <a:pt x="42" y="187"/>
                    <a:pt x="0" y="145"/>
                    <a:pt x="0" y="93"/>
                  </a:cubicBezTo>
                  <a:cubicBezTo>
                    <a:pt x="0" y="42"/>
                    <a:pt x="42" y="0"/>
                    <a:pt x="94" y="0"/>
                  </a:cubicBezTo>
                  <a:cubicBezTo>
                    <a:pt x="146" y="0"/>
                    <a:pt x="188" y="42"/>
                    <a:pt x="188" y="93"/>
                  </a:cubicBezTo>
                  <a:close/>
                </a:path>
              </a:pathLst>
            </a:custGeom>
            <a:solidFill>
              <a:schemeClr val="dk1"/>
            </a:solidFill>
            <a:ln>
              <a:noFill/>
            </a:ln>
          </p:spPr>
          <p:txBody>
            <a:bodyPr spcFirstLastPara="1" wrap="square" lIns="90000" tIns="22300" rIns="90000" bIns="223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671" name="Google Shape;671;p43"/>
            <p:cNvSpPr/>
            <p:nvPr/>
          </p:nvSpPr>
          <p:spPr>
            <a:xfrm>
              <a:off x="4363560" y="4630320"/>
              <a:ext cx="67320" cy="67680"/>
            </a:xfrm>
            <a:custGeom>
              <a:avLst/>
              <a:gdLst/>
              <a:ahLst/>
              <a:cxnLst/>
              <a:rect l="l" t="t" r="r" b="b"/>
              <a:pathLst>
                <a:path w="187" h="188" extrusionOk="0">
                  <a:moveTo>
                    <a:pt x="187" y="94"/>
                  </a:moveTo>
                  <a:cubicBezTo>
                    <a:pt x="187" y="146"/>
                    <a:pt x="145" y="188"/>
                    <a:pt x="94" y="188"/>
                  </a:cubicBezTo>
                  <a:cubicBezTo>
                    <a:pt x="42" y="188"/>
                    <a:pt x="0" y="146"/>
                    <a:pt x="0" y="94"/>
                  </a:cubicBezTo>
                  <a:cubicBezTo>
                    <a:pt x="0" y="42"/>
                    <a:pt x="42" y="0"/>
                    <a:pt x="94" y="0"/>
                  </a:cubicBezTo>
                  <a:cubicBezTo>
                    <a:pt x="145" y="0"/>
                    <a:pt x="187" y="42"/>
                    <a:pt x="187"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672" name="Google Shape;672;p43"/>
            <p:cNvSpPr/>
            <p:nvPr/>
          </p:nvSpPr>
          <p:spPr>
            <a:xfrm>
              <a:off x="4363560" y="4927320"/>
              <a:ext cx="67320" cy="67680"/>
            </a:xfrm>
            <a:custGeom>
              <a:avLst/>
              <a:gdLst/>
              <a:ahLst/>
              <a:cxnLst/>
              <a:rect l="l" t="t" r="r" b="b"/>
              <a:pathLst>
                <a:path w="187" h="188" extrusionOk="0">
                  <a:moveTo>
                    <a:pt x="187" y="94"/>
                  </a:moveTo>
                  <a:cubicBezTo>
                    <a:pt x="187" y="146"/>
                    <a:pt x="145" y="188"/>
                    <a:pt x="94" y="188"/>
                  </a:cubicBezTo>
                  <a:cubicBezTo>
                    <a:pt x="42" y="188"/>
                    <a:pt x="0" y="146"/>
                    <a:pt x="0" y="94"/>
                  </a:cubicBezTo>
                  <a:cubicBezTo>
                    <a:pt x="0" y="42"/>
                    <a:pt x="42" y="0"/>
                    <a:pt x="94" y="0"/>
                  </a:cubicBezTo>
                  <a:cubicBezTo>
                    <a:pt x="145" y="0"/>
                    <a:pt x="187" y="42"/>
                    <a:pt x="187"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673" name="Google Shape;673;p43"/>
            <p:cNvSpPr/>
            <p:nvPr/>
          </p:nvSpPr>
          <p:spPr>
            <a:xfrm>
              <a:off x="4363560" y="5224680"/>
              <a:ext cx="67320" cy="67320"/>
            </a:xfrm>
            <a:custGeom>
              <a:avLst/>
              <a:gdLst/>
              <a:ahLst/>
              <a:cxnLst/>
              <a:rect l="l" t="t" r="r" b="b"/>
              <a:pathLst>
                <a:path w="187" h="187" extrusionOk="0">
                  <a:moveTo>
                    <a:pt x="187" y="93"/>
                  </a:moveTo>
                  <a:cubicBezTo>
                    <a:pt x="187" y="145"/>
                    <a:pt x="145" y="187"/>
                    <a:pt x="94" y="187"/>
                  </a:cubicBezTo>
                  <a:cubicBezTo>
                    <a:pt x="42" y="187"/>
                    <a:pt x="0" y="145"/>
                    <a:pt x="0" y="93"/>
                  </a:cubicBezTo>
                  <a:cubicBezTo>
                    <a:pt x="0" y="42"/>
                    <a:pt x="42" y="0"/>
                    <a:pt x="94" y="0"/>
                  </a:cubicBezTo>
                  <a:cubicBezTo>
                    <a:pt x="145" y="0"/>
                    <a:pt x="187" y="42"/>
                    <a:pt x="187" y="93"/>
                  </a:cubicBezTo>
                  <a:close/>
                </a:path>
              </a:pathLst>
            </a:custGeom>
            <a:solidFill>
              <a:schemeClr val="dk1"/>
            </a:solidFill>
            <a:ln>
              <a:noFill/>
            </a:ln>
          </p:spPr>
          <p:txBody>
            <a:bodyPr spcFirstLastPara="1" wrap="square" lIns="90000" tIns="22300" rIns="90000" bIns="223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grpSp>
      <p:pic>
        <p:nvPicPr>
          <p:cNvPr id="674" name="Google Shape;674;p43"/>
          <p:cNvPicPr preferRelativeResize="0"/>
          <p:nvPr/>
        </p:nvPicPr>
        <p:blipFill rotWithShape="1">
          <a:blip r:embed="rId3">
            <a:alphaModFix/>
          </a:blip>
          <a:srcRect/>
          <a:stretch/>
        </p:blipFill>
        <p:spPr>
          <a:xfrm>
            <a:off x="-432825" y="-600253"/>
            <a:ext cx="1372400" cy="1351327"/>
          </a:xfrm>
          <a:prstGeom prst="rect">
            <a:avLst/>
          </a:prstGeom>
          <a:noFill/>
          <a:ln>
            <a:noFill/>
          </a:ln>
        </p:spPr>
      </p:pic>
    </p:spTree>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matchingName="Title and six columns">
  <p:cSld name="BLANK_12">
    <p:bg>
      <p:bgPr>
        <a:solidFill>
          <a:schemeClr val="dk2"/>
        </a:solidFill>
        <a:effectLst/>
      </p:bgPr>
    </p:bg>
    <p:spTree>
      <p:nvGrpSpPr>
        <p:cNvPr id="1" name="Shape 675"/>
        <p:cNvGrpSpPr/>
        <p:nvPr/>
      </p:nvGrpSpPr>
      <p:grpSpPr>
        <a:xfrm>
          <a:off x="0" y="0"/>
          <a:ext cx="0" cy="0"/>
          <a:chOff x="0" y="0"/>
          <a:chExt cx="0" cy="0"/>
        </a:xfrm>
      </p:grpSpPr>
      <p:sp>
        <p:nvSpPr>
          <p:cNvPr id="676" name="Google Shape;676;p44"/>
          <p:cNvSpPr txBox="1">
            <a:spLocks noGrp="1"/>
          </p:cNvSpPr>
          <p:nvPr>
            <p:ph type="title"/>
          </p:nvPr>
        </p:nvSpPr>
        <p:spPr>
          <a:xfrm>
            <a:off x="713100" y="542613"/>
            <a:ext cx="7717800" cy="572700"/>
          </a:xfrm>
          <a:prstGeom prst="rect">
            <a:avLst/>
          </a:prstGeom>
          <a:noFill/>
          <a:ln>
            <a:noFill/>
          </a:ln>
        </p:spPr>
        <p:txBody>
          <a:bodyPr spcFirstLastPara="1" wrap="square" lIns="91425" tIns="91425" rIns="91425" bIns="91425" anchor="t" anchorCtr="0">
            <a:noAutofit/>
          </a:bodyPr>
          <a:lstStyle>
            <a:lvl1pPr lvl="0" algn="l">
              <a:lnSpc>
                <a:spcPct val="100000"/>
              </a:lnSpc>
              <a:spcBef>
                <a:spcPts val="0"/>
              </a:spcBef>
              <a:spcAft>
                <a:spcPts val="0"/>
              </a:spcAft>
              <a:buSzPts val="2800"/>
              <a:buNone/>
              <a:defRPr/>
            </a:lvl1pPr>
            <a:lvl2pPr lvl="1" algn="l">
              <a:lnSpc>
                <a:spcPct val="100000"/>
              </a:lnSpc>
              <a:spcBef>
                <a:spcPts val="0"/>
              </a:spcBef>
              <a:spcAft>
                <a:spcPts val="0"/>
              </a:spcAft>
              <a:buSzPts val="2800"/>
              <a:buNone/>
              <a:defRPr/>
            </a:lvl2pPr>
            <a:lvl3pPr lvl="2" algn="l">
              <a:lnSpc>
                <a:spcPct val="100000"/>
              </a:lnSpc>
              <a:spcBef>
                <a:spcPts val="0"/>
              </a:spcBef>
              <a:spcAft>
                <a:spcPts val="0"/>
              </a:spcAft>
              <a:buSzPts val="2800"/>
              <a:buNone/>
              <a:defRPr/>
            </a:lvl3pPr>
            <a:lvl4pPr lvl="3" algn="l">
              <a:lnSpc>
                <a:spcPct val="100000"/>
              </a:lnSpc>
              <a:spcBef>
                <a:spcPts val="0"/>
              </a:spcBef>
              <a:spcAft>
                <a:spcPts val="0"/>
              </a:spcAft>
              <a:buSzPts val="2800"/>
              <a:buNone/>
              <a:defRPr/>
            </a:lvl4pPr>
            <a:lvl5pPr lvl="4" algn="l">
              <a:lnSpc>
                <a:spcPct val="100000"/>
              </a:lnSpc>
              <a:spcBef>
                <a:spcPts val="0"/>
              </a:spcBef>
              <a:spcAft>
                <a:spcPts val="0"/>
              </a:spcAft>
              <a:buSzPts val="2800"/>
              <a:buNone/>
              <a:defRPr/>
            </a:lvl5pPr>
            <a:lvl6pPr lvl="5" algn="l">
              <a:lnSpc>
                <a:spcPct val="100000"/>
              </a:lnSpc>
              <a:spcBef>
                <a:spcPts val="0"/>
              </a:spcBef>
              <a:spcAft>
                <a:spcPts val="0"/>
              </a:spcAft>
              <a:buSzPts val="2800"/>
              <a:buNone/>
              <a:defRPr/>
            </a:lvl6pPr>
            <a:lvl7pPr lvl="6" algn="l">
              <a:lnSpc>
                <a:spcPct val="100000"/>
              </a:lnSpc>
              <a:spcBef>
                <a:spcPts val="0"/>
              </a:spcBef>
              <a:spcAft>
                <a:spcPts val="0"/>
              </a:spcAft>
              <a:buSzPts val="2800"/>
              <a:buNone/>
              <a:defRPr/>
            </a:lvl7pPr>
            <a:lvl8pPr lvl="7" algn="l">
              <a:lnSpc>
                <a:spcPct val="100000"/>
              </a:lnSpc>
              <a:spcBef>
                <a:spcPts val="0"/>
              </a:spcBef>
              <a:spcAft>
                <a:spcPts val="0"/>
              </a:spcAft>
              <a:buSzPts val="2800"/>
              <a:buNone/>
              <a:defRPr/>
            </a:lvl8pPr>
            <a:lvl9pPr lvl="8" algn="l">
              <a:lnSpc>
                <a:spcPct val="100000"/>
              </a:lnSpc>
              <a:spcBef>
                <a:spcPts val="0"/>
              </a:spcBef>
              <a:spcAft>
                <a:spcPts val="0"/>
              </a:spcAft>
              <a:buSzPts val="2800"/>
              <a:buNone/>
              <a:defRPr/>
            </a:lvl9pPr>
          </a:lstStyle>
          <a:p>
            <a:endParaRPr/>
          </a:p>
        </p:txBody>
      </p:sp>
      <p:sp>
        <p:nvSpPr>
          <p:cNvPr id="677" name="Google Shape;677;p44"/>
          <p:cNvSpPr txBox="1">
            <a:spLocks noGrp="1"/>
          </p:cNvSpPr>
          <p:nvPr>
            <p:ph type="subTitle" idx="1"/>
          </p:nvPr>
        </p:nvSpPr>
        <p:spPr>
          <a:xfrm>
            <a:off x="969471" y="1361022"/>
            <a:ext cx="3295500" cy="392400"/>
          </a:xfrm>
          <a:prstGeom prst="rect">
            <a:avLst/>
          </a:prstGeom>
          <a:noFill/>
          <a:ln>
            <a:noFill/>
          </a:ln>
        </p:spPr>
        <p:txBody>
          <a:bodyPr spcFirstLastPara="1" wrap="square" lIns="91425" tIns="91425" rIns="91425" bIns="91425" anchor="b" anchorCtr="0">
            <a:noAutofit/>
          </a:bodyPr>
          <a:lstStyle>
            <a:lvl1pPr lvl="0" algn="l">
              <a:lnSpc>
                <a:spcPct val="100000"/>
              </a:lnSpc>
              <a:spcBef>
                <a:spcPts val="0"/>
              </a:spcBef>
              <a:spcAft>
                <a:spcPts val="0"/>
              </a:spcAft>
              <a:buSzPts val="2000"/>
              <a:buFont typeface="Merriweather"/>
              <a:buNone/>
              <a:defRPr sz="2000" b="1">
                <a:solidFill>
                  <a:schemeClr val="dk1"/>
                </a:solidFill>
                <a:latin typeface="Merriweather"/>
                <a:ea typeface="Merriweather"/>
                <a:cs typeface="Merriweather"/>
                <a:sym typeface="Merriweather"/>
              </a:defRPr>
            </a:lvl1pPr>
            <a:lvl2pPr lvl="1" algn="l">
              <a:lnSpc>
                <a:spcPct val="100000"/>
              </a:lnSpc>
              <a:spcBef>
                <a:spcPts val="0"/>
              </a:spcBef>
              <a:spcAft>
                <a:spcPts val="0"/>
              </a:spcAft>
              <a:buSzPts val="2000"/>
              <a:buFont typeface="Merriweather"/>
              <a:buNone/>
              <a:defRPr sz="2000" b="1">
                <a:latin typeface="Merriweather"/>
                <a:ea typeface="Merriweather"/>
                <a:cs typeface="Merriweather"/>
                <a:sym typeface="Merriweather"/>
              </a:defRPr>
            </a:lvl2pPr>
            <a:lvl3pPr lvl="2" algn="l">
              <a:lnSpc>
                <a:spcPct val="100000"/>
              </a:lnSpc>
              <a:spcBef>
                <a:spcPts val="0"/>
              </a:spcBef>
              <a:spcAft>
                <a:spcPts val="0"/>
              </a:spcAft>
              <a:buSzPts val="2000"/>
              <a:buFont typeface="Merriweather"/>
              <a:buNone/>
              <a:defRPr sz="2000" b="1">
                <a:latin typeface="Merriweather"/>
                <a:ea typeface="Merriweather"/>
                <a:cs typeface="Merriweather"/>
                <a:sym typeface="Merriweather"/>
              </a:defRPr>
            </a:lvl3pPr>
            <a:lvl4pPr lvl="3" algn="l">
              <a:lnSpc>
                <a:spcPct val="100000"/>
              </a:lnSpc>
              <a:spcBef>
                <a:spcPts val="0"/>
              </a:spcBef>
              <a:spcAft>
                <a:spcPts val="0"/>
              </a:spcAft>
              <a:buSzPts val="2000"/>
              <a:buFont typeface="Merriweather"/>
              <a:buNone/>
              <a:defRPr sz="2000" b="1">
                <a:latin typeface="Merriweather"/>
                <a:ea typeface="Merriweather"/>
                <a:cs typeface="Merriweather"/>
                <a:sym typeface="Merriweather"/>
              </a:defRPr>
            </a:lvl4pPr>
            <a:lvl5pPr lvl="4" algn="l">
              <a:lnSpc>
                <a:spcPct val="100000"/>
              </a:lnSpc>
              <a:spcBef>
                <a:spcPts val="0"/>
              </a:spcBef>
              <a:spcAft>
                <a:spcPts val="0"/>
              </a:spcAft>
              <a:buSzPts val="2000"/>
              <a:buFont typeface="Merriweather"/>
              <a:buNone/>
              <a:defRPr sz="2000" b="1">
                <a:latin typeface="Merriweather"/>
                <a:ea typeface="Merriweather"/>
                <a:cs typeface="Merriweather"/>
                <a:sym typeface="Merriweather"/>
              </a:defRPr>
            </a:lvl5pPr>
            <a:lvl6pPr lvl="5" algn="l">
              <a:lnSpc>
                <a:spcPct val="100000"/>
              </a:lnSpc>
              <a:spcBef>
                <a:spcPts val="0"/>
              </a:spcBef>
              <a:spcAft>
                <a:spcPts val="0"/>
              </a:spcAft>
              <a:buSzPts val="2000"/>
              <a:buFont typeface="Merriweather"/>
              <a:buNone/>
              <a:defRPr sz="2000" b="1">
                <a:latin typeface="Merriweather"/>
                <a:ea typeface="Merriweather"/>
                <a:cs typeface="Merriweather"/>
                <a:sym typeface="Merriweather"/>
              </a:defRPr>
            </a:lvl6pPr>
            <a:lvl7pPr lvl="6" algn="l">
              <a:lnSpc>
                <a:spcPct val="100000"/>
              </a:lnSpc>
              <a:spcBef>
                <a:spcPts val="0"/>
              </a:spcBef>
              <a:spcAft>
                <a:spcPts val="0"/>
              </a:spcAft>
              <a:buSzPts val="2000"/>
              <a:buFont typeface="Merriweather"/>
              <a:buNone/>
              <a:defRPr sz="2000" b="1">
                <a:latin typeface="Merriweather"/>
                <a:ea typeface="Merriweather"/>
                <a:cs typeface="Merriweather"/>
                <a:sym typeface="Merriweather"/>
              </a:defRPr>
            </a:lvl7pPr>
            <a:lvl8pPr lvl="7" algn="l">
              <a:lnSpc>
                <a:spcPct val="100000"/>
              </a:lnSpc>
              <a:spcBef>
                <a:spcPts val="0"/>
              </a:spcBef>
              <a:spcAft>
                <a:spcPts val="0"/>
              </a:spcAft>
              <a:buSzPts val="2000"/>
              <a:buFont typeface="Merriweather"/>
              <a:buNone/>
              <a:defRPr sz="2000" b="1">
                <a:latin typeface="Merriweather"/>
                <a:ea typeface="Merriweather"/>
                <a:cs typeface="Merriweather"/>
                <a:sym typeface="Merriweather"/>
              </a:defRPr>
            </a:lvl8pPr>
            <a:lvl9pPr lvl="8" algn="l">
              <a:lnSpc>
                <a:spcPct val="100000"/>
              </a:lnSpc>
              <a:spcBef>
                <a:spcPts val="0"/>
              </a:spcBef>
              <a:spcAft>
                <a:spcPts val="0"/>
              </a:spcAft>
              <a:buSzPts val="2000"/>
              <a:buFont typeface="Merriweather"/>
              <a:buNone/>
              <a:defRPr sz="2000" b="1">
                <a:latin typeface="Merriweather"/>
                <a:ea typeface="Merriweather"/>
                <a:cs typeface="Merriweather"/>
                <a:sym typeface="Merriweather"/>
              </a:defRPr>
            </a:lvl9pPr>
          </a:lstStyle>
          <a:p>
            <a:endParaRPr/>
          </a:p>
        </p:txBody>
      </p:sp>
      <p:sp>
        <p:nvSpPr>
          <p:cNvPr id="678" name="Google Shape;678;p44"/>
          <p:cNvSpPr txBox="1">
            <a:spLocks noGrp="1"/>
          </p:cNvSpPr>
          <p:nvPr>
            <p:ph type="subTitle" idx="2"/>
          </p:nvPr>
        </p:nvSpPr>
        <p:spPr>
          <a:xfrm>
            <a:off x="969479" y="1659948"/>
            <a:ext cx="3295500" cy="670500"/>
          </a:xfrm>
          <a:prstGeom prst="rect">
            <a:avLst/>
          </a:prstGeom>
          <a:noFill/>
          <a:ln>
            <a:noFill/>
          </a:ln>
        </p:spPr>
        <p:txBody>
          <a:bodyPr spcFirstLastPara="1" wrap="square" lIns="91425" tIns="91425" rIns="91425" bIns="91425" anchor="t" anchorCtr="0">
            <a:noAutofit/>
          </a:bodyPr>
          <a:lstStyle>
            <a:lvl1pPr lvl="0" algn="l">
              <a:lnSpc>
                <a:spcPct val="100000"/>
              </a:lnSpc>
              <a:spcBef>
                <a:spcPts val="0"/>
              </a:spcBef>
              <a:spcAft>
                <a:spcPts val="0"/>
              </a:spcAft>
              <a:buSzPts val="1200"/>
              <a:buNone/>
              <a:defRPr>
                <a:solidFill>
                  <a:schemeClr val="dk1"/>
                </a:solidFill>
              </a:defRPr>
            </a:lvl1pPr>
            <a:lvl2pPr lvl="1" algn="l">
              <a:lnSpc>
                <a:spcPct val="100000"/>
              </a:lnSpc>
              <a:spcBef>
                <a:spcPts val="0"/>
              </a:spcBef>
              <a:spcAft>
                <a:spcPts val="0"/>
              </a:spcAft>
              <a:buSzPts val="1200"/>
              <a:buNone/>
              <a:defRPr/>
            </a:lvl2pPr>
            <a:lvl3pPr lvl="2" algn="l">
              <a:lnSpc>
                <a:spcPct val="100000"/>
              </a:lnSpc>
              <a:spcBef>
                <a:spcPts val="0"/>
              </a:spcBef>
              <a:spcAft>
                <a:spcPts val="0"/>
              </a:spcAft>
              <a:buSzPts val="1200"/>
              <a:buNone/>
              <a:defRPr/>
            </a:lvl3pPr>
            <a:lvl4pPr lvl="3" algn="l">
              <a:lnSpc>
                <a:spcPct val="100000"/>
              </a:lnSpc>
              <a:spcBef>
                <a:spcPts val="0"/>
              </a:spcBef>
              <a:spcAft>
                <a:spcPts val="0"/>
              </a:spcAft>
              <a:buSzPts val="1200"/>
              <a:buNone/>
              <a:defRPr/>
            </a:lvl4pPr>
            <a:lvl5pPr lvl="4" algn="l">
              <a:lnSpc>
                <a:spcPct val="100000"/>
              </a:lnSpc>
              <a:spcBef>
                <a:spcPts val="0"/>
              </a:spcBef>
              <a:spcAft>
                <a:spcPts val="0"/>
              </a:spcAft>
              <a:buSzPts val="1200"/>
              <a:buNone/>
              <a:defRPr/>
            </a:lvl5pPr>
            <a:lvl6pPr lvl="5" algn="l">
              <a:lnSpc>
                <a:spcPct val="100000"/>
              </a:lnSpc>
              <a:spcBef>
                <a:spcPts val="0"/>
              </a:spcBef>
              <a:spcAft>
                <a:spcPts val="0"/>
              </a:spcAft>
              <a:buSzPts val="1200"/>
              <a:buNone/>
              <a:defRPr/>
            </a:lvl6pPr>
            <a:lvl7pPr lvl="6" algn="l">
              <a:lnSpc>
                <a:spcPct val="100000"/>
              </a:lnSpc>
              <a:spcBef>
                <a:spcPts val="0"/>
              </a:spcBef>
              <a:spcAft>
                <a:spcPts val="0"/>
              </a:spcAft>
              <a:buSzPts val="1200"/>
              <a:buNone/>
              <a:defRPr/>
            </a:lvl7pPr>
            <a:lvl8pPr lvl="7" algn="l">
              <a:lnSpc>
                <a:spcPct val="100000"/>
              </a:lnSpc>
              <a:spcBef>
                <a:spcPts val="0"/>
              </a:spcBef>
              <a:spcAft>
                <a:spcPts val="0"/>
              </a:spcAft>
              <a:buSzPts val="1200"/>
              <a:buNone/>
              <a:defRPr/>
            </a:lvl8pPr>
            <a:lvl9pPr lvl="8" algn="l">
              <a:lnSpc>
                <a:spcPct val="100000"/>
              </a:lnSpc>
              <a:spcBef>
                <a:spcPts val="0"/>
              </a:spcBef>
              <a:spcAft>
                <a:spcPts val="0"/>
              </a:spcAft>
              <a:buSzPts val="1200"/>
              <a:buNone/>
              <a:defRPr/>
            </a:lvl9pPr>
          </a:lstStyle>
          <a:p>
            <a:endParaRPr/>
          </a:p>
        </p:txBody>
      </p:sp>
      <p:sp>
        <p:nvSpPr>
          <p:cNvPr id="679" name="Google Shape;679;p44"/>
          <p:cNvSpPr txBox="1">
            <a:spLocks noGrp="1"/>
          </p:cNvSpPr>
          <p:nvPr>
            <p:ph type="subTitle" idx="3"/>
          </p:nvPr>
        </p:nvSpPr>
        <p:spPr>
          <a:xfrm>
            <a:off x="969471" y="2462523"/>
            <a:ext cx="3295500" cy="392400"/>
          </a:xfrm>
          <a:prstGeom prst="rect">
            <a:avLst/>
          </a:prstGeom>
          <a:noFill/>
          <a:ln>
            <a:noFill/>
          </a:ln>
        </p:spPr>
        <p:txBody>
          <a:bodyPr spcFirstLastPara="1" wrap="square" lIns="91425" tIns="91425" rIns="91425" bIns="91425" anchor="b" anchorCtr="0">
            <a:noAutofit/>
          </a:bodyPr>
          <a:lstStyle>
            <a:lvl1pPr lvl="0" algn="l">
              <a:lnSpc>
                <a:spcPct val="100000"/>
              </a:lnSpc>
              <a:spcBef>
                <a:spcPts val="0"/>
              </a:spcBef>
              <a:spcAft>
                <a:spcPts val="0"/>
              </a:spcAft>
              <a:buSzPts val="2000"/>
              <a:buFont typeface="Merriweather"/>
              <a:buNone/>
              <a:defRPr sz="2000" b="1">
                <a:solidFill>
                  <a:schemeClr val="dk1"/>
                </a:solidFill>
                <a:latin typeface="Merriweather"/>
                <a:ea typeface="Merriweather"/>
                <a:cs typeface="Merriweather"/>
                <a:sym typeface="Merriweather"/>
              </a:defRPr>
            </a:lvl1pPr>
            <a:lvl2pPr lvl="1" algn="l">
              <a:lnSpc>
                <a:spcPct val="100000"/>
              </a:lnSpc>
              <a:spcBef>
                <a:spcPts val="0"/>
              </a:spcBef>
              <a:spcAft>
                <a:spcPts val="0"/>
              </a:spcAft>
              <a:buSzPts val="2000"/>
              <a:buFont typeface="Merriweather"/>
              <a:buNone/>
              <a:defRPr sz="2000" b="1">
                <a:latin typeface="Merriweather"/>
                <a:ea typeface="Merriweather"/>
                <a:cs typeface="Merriweather"/>
                <a:sym typeface="Merriweather"/>
              </a:defRPr>
            </a:lvl2pPr>
            <a:lvl3pPr lvl="2" algn="l">
              <a:lnSpc>
                <a:spcPct val="100000"/>
              </a:lnSpc>
              <a:spcBef>
                <a:spcPts val="0"/>
              </a:spcBef>
              <a:spcAft>
                <a:spcPts val="0"/>
              </a:spcAft>
              <a:buSzPts val="2000"/>
              <a:buFont typeface="Merriweather"/>
              <a:buNone/>
              <a:defRPr sz="2000" b="1">
                <a:latin typeface="Merriweather"/>
                <a:ea typeface="Merriweather"/>
                <a:cs typeface="Merriweather"/>
                <a:sym typeface="Merriweather"/>
              </a:defRPr>
            </a:lvl3pPr>
            <a:lvl4pPr lvl="3" algn="l">
              <a:lnSpc>
                <a:spcPct val="100000"/>
              </a:lnSpc>
              <a:spcBef>
                <a:spcPts val="0"/>
              </a:spcBef>
              <a:spcAft>
                <a:spcPts val="0"/>
              </a:spcAft>
              <a:buSzPts val="2000"/>
              <a:buFont typeface="Merriweather"/>
              <a:buNone/>
              <a:defRPr sz="2000" b="1">
                <a:latin typeface="Merriweather"/>
                <a:ea typeface="Merriweather"/>
                <a:cs typeface="Merriweather"/>
                <a:sym typeface="Merriweather"/>
              </a:defRPr>
            </a:lvl4pPr>
            <a:lvl5pPr lvl="4" algn="l">
              <a:lnSpc>
                <a:spcPct val="100000"/>
              </a:lnSpc>
              <a:spcBef>
                <a:spcPts val="0"/>
              </a:spcBef>
              <a:spcAft>
                <a:spcPts val="0"/>
              </a:spcAft>
              <a:buSzPts val="2000"/>
              <a:buFont typeface="Merriweather"/>
              <a:buNone/>
              <a:defRPr sz="2000" b="1">
                <a:latin typeface="Merriweather"/>
                <a:ea typeface="Merriweather"/>
                <a:cs typeface="Merriweather"/>
                <a:sym typeface="Merriweather"/>
              </a:defRPr>
            </a:lvl5pPr>
            <a:lvl6pPr lvl="5" algn="l">
              <a:lnSpc>
                <a:spcPct val="100000"/>
              </a:lnSpc>
              <a:spcBef>
                <a:spcPts val="0"/>
              </a:spcBef>
              <a:spcAft>
                <a:spcPts val="0"/>
              </a:spcAft>
              <a:buSzPts val="2000"/>
              <a:buFont typeface="Merriweather"/>
              <a:buNone/>
              <a:defRPr sz="2000" b="1">
                <a:latin typeface="Merriweather"/>
                <a:ea typeface="Merriweather"/>
                <a:cs typeface="Merriweather"/>
                <a:sym typeface="Merriweather"/>
              </a:defRPr>
            </a:lvl6pPr>
            <a:lvl7pPr lvl="6" algn="l">
              <a:lnSpc>
                <a:spcPct val="100000"/>
              </a:lnSpc>
              <a:spcBef>
                <a:spcPts val="0"/>
              </a:spcBef>
              <a:spcAft>
                <a:spcPts val="0"/>
              </a:spcAft>
              <a:buSzPts val="2000"/>
              <a:buFont typeface="Merriweather"/>
              <a:buNone/>
              <a:defRPr sz="2000" b="1">
                <a:latin typeface="Merriweather"/>
                <a:ea typeface="Merriweather"/>
                <a:cs typeface="Merriweather"/>
                <a:sym typeface="Merriweather"/>
              </a:defRPr>
            </a:lvl7pPr>
            <a:lvl8pPr lvl="7" algn="l">
              <a:lnSpc>
                <a:spcPct val="100000"/>
              </a:lnSpc>
              <a:spcBef>
                <a:spcPts val="0"/>
              </a:spcBef>
              <a:spcAft>
                <a:spcPts val="0"/>
              </a:spcAft>
              <a:buSzPts val="2000"/>
              <a:buFont typeface="Merriweather"/>
              <a:buNone/>
              <a:defRPr sz="2000" b="1">
                <a:latin typeface="Merriweather"/>
                <a:ea typeface="Merriweather"/>
                <a:cs typeface="Merriweather"/>
                <a:sym typeface="Merriweather"/>
              </a:defRPr>
            </a:lvl8pPr>
            <a:lvl9pPr lvl="8" algn="l">
              <a:lnSpc>
                <a:spcPct val="100000"/>
              </a:lnSpc>
              <a:spcBef>
                <a:spcPts val="0"/>
              </a:spcBef>
              <a:spcAft>
                <a:spcPts val="0"/>
              </a:spcAft>
              <a:buSzPts val="2000"/>
              <a:buFont typeface="Merriweather"/>
              <a:buNone/>
              <a:defRPr sz="2000" b="1">
                <a:latin typeface="Merriweather"/>
                <a:ea typeface="Merriweather"/>
                <a:cs typeface="Merriweather"/>
                <a:sym typeface="Merriweather"/>
              </a:defRPr>
            </a:lvl9pPr>
          </a:lstStyle>
          <a:p>
            <a:endParaRPr/>
          </a:p>
        </p:txBody>
      </p:sp>
      <p:sp>
        <p:nvSpPr>
          <p:cNvPr id="680" name="Google Shape;680;p44"/>
          <p:cNvSpPr txBox="1">
            <a:spLocks noGrp="1"/>
          </p:cNvSpPr>
          <p:nvPr>
            <p:ph type="subTitle" idx="4"/>
          </p:nvPr>
        </p:nvSpPr>
        <p:spPr>
          <a:xfrm>
            <a:off x="969479" y="2761449"/>
            <a:ext cx="3295500" cy="670500"/>
          </a:xfrm>
          <a:prstGeom prst="rect">
            <a:avLst/>
          </a:prstGeom>
          <a:noFill/>
          <a:ln>
            <a:noFill/>
          </a:ln>
        </p:spPr>
        <p:txBody>
          <a:bodyPr spcFirstLastPara="1" wrap="square" lIns="91425" tIns="91425" rIns="91425" bIns="91425" anchor="t" anchorCtr="0">
            <a:noAutofit/>
          </a:bodyPr>
          <a:lstStyle>
            <a:lvl1pPr lvl="0" algn="l">
              <a:lnSpc>
                <a:spcPct val="100000"/>
              </a:lnSpc>
              <a:spcBef>
                <a:spcPts val="0"/>
              </a:spcBef>
              <a:spcAft>
                <a:spcPts val="0"/>
              </a:spcAft>
              <a:buSzPts val="1200"/>
              <a:buNone/>
              <a:defRPr>
                <a:solidFill>
                  <a:schemeClr val="dk1"/>
                </a:solidFill>
              </a:defRPr>
            </a:lvl1pPr>
            <a:lvl2pPr lvl="1" algn="l">
              <a:lnSpc>
                <a:spcPct val="100000"/>
              </a:lnSpc>
              <a:spcBef>
                <a:spcPts val="0"/>
              </a:spcBef>
              <a:spcAft>
                <a:spcPts val="0"/>
              </a:spcAft>
              <a:buSzPts val="1200"/>
              <a:buNone/>
              <a:defRPr/>
            </a:lvl2pPr>
            <a:lvl3pPr lvl="2" algn="l">
              <a:lnSpc>
                <a:spcPct val="100000"/>
              </a:lnSpc>
              <a:spcBef>
                <a:spcPts val="0"/>
              </a:spcBef>
              <a:spcAft>
                <a:spcPts val="0"/>
              </a:spcAft>
              <a:buSzPts val="1200"/>
              <a:buNone/>
              <a:defRPr/>
            </a:lvl3pPr>
            <a:lvl4pPr lvl="3" algn="l">
              <a:lnSpc>
                <a:spcPct val="100000"/>
              </a:lnSpc>
              <a:spcBef>
                <a:spcPts val="0"/>
              </a:spcBef>
              <a:spcAft>
                <a:spcPts val="0"/>
              </a:spcAft>
              <a:buSzPts val="1200"/>
              <a:buNone/>
              <a:defRPr/>
            </a:lvl4pPr>
            <a:lvl5pPr lvl="4" algn="l">
              <a:lnSpc>
                <a:spcPct val="100000"/>
              </a:lnSpc>
              <a:spcBef>
                <a:spcPts val="0"/>
              </a:spcBef>
              <a:spcAft>
                <a:spcPts val="0"/>
              </a:spcAft>
              <a:buSzPts val="1200"/>
              <a:buNone/>
              <a:defRPr/>
            </a:lvl5pPr>
            <a:lvl6pPr lvl="5" algn="l">
              <a:lnSpc>
                <a:spcPct val="100000"/>
              </a:lnSpc>
              <a:spcBef>
                <a:spcPts val="0"/>
              </a:spcBef>
              <a:spcAft>
                <a:spcPts val="0"/>
              </a:spcAft>
              <a:buSzPts val="1200"/>
              <a:buNone/>
              <a:defRPr/>
            </a:lvl6pPr>
            <a:lvl7pPr lvl="6" algn="l">
              <a:lnSpc>
                <a:spcPct val="100000"/>
              </a:lnSpc>
              <a:spcBef>
                <a:spcPts val="0"/>
              </a:spcBef>
              <a:spcAft>
                <a:spcPts val="0"/>
              </a:spcAft>
              <a:buSzPts val="1200"/>
              <a:buNone/>
              <a:defRPr/>
            </a:lvl7pPr>
            <a:lvl8pPr lvl="7" algn="l">
              <a:lnSpc>
                <a:spcPct val="100000"/>
              </a:lnSpc>
              <a:spcBef>
                <a:spcPts val="0"/>
              </a:spcBef>
              <a:spcAft>
                <a:spcPts val="0"/>
              </a:spcAft>
              <a:buSzPts val="1200"/>
              <a:buNone/>
              <a:defRPr/>
            </a:lvl8pPr>
            <a:lvl9pPr lvl="8" algn="l">
              <a:lnSpc>
                <a:spcPct val="100000"/>
              </a:lnSpc>
              <a:spcBef>
                <a:spcPts val="0"/>
              </a:spcBef>
              <a:spcAft>
                <a:spcPts val="0"/>
              </a:spcAft>
              <a:buSzPts val="1200"/>
              <a:buNone/>
              <a:defRPr/>
            </a:lvl9pPr>
          </a:lstStyle>
          <a:p>
            <a:endParaRPr/>
          </a:p>
        </p:txBody>
      </p:sp>
      <p:sp>
        <p:nvSpPr>
          <p:cNvPr id="681" name="Google Shape;681;p44"/>
          <p:cNvSpPr txBox="1">
            <a:spLocks noGrp="1"/>
          </p:cNvSpPr>
          <p:nvPr>
            <p:ph type="subTitle" idx="5"/>
          </p:nvPr>
        </p:nvSpPr>
        <p:spPr>
          <a:xfrm>
            <a:off x="969471" y="3572526"/>
            <a:ext cx="3295500" cy="392400"/>
          </a:xfrm>
          <a:prstGeom prst="rect">
            <a:avLst/>
          </a:prstGeom>
          <a:noFill/>
          <a:ln>
            <a:noFill/>
          </a:ln>
        </p:spPr>
        <p:txBody>
          <a:bodyPr spcFirstLastPara="1" wrap="square" lIns="91425" tIns="91425" rIns="91425" bIns="91425" anchor="b" anchorCtr="0">
            <a:noAutofit/>
          </a:bodyPr>
          <a:lstStyle>
            <a:lvl1pPr lvl="0" algn="l">
              <a:lnSpc>
                <a:spcPct val="100000"/>
              </a:lnSpc>
              <a:spcBef>
                <a:spcPts val="0"/>
              </a:spcBef>
              <a:spcAft>
                <a:spcPts val="0"/>
              </a:spcAft>
              <a:buSzPts val="2000"/>
              <a:buFont typeface="Merriweather"/>
              <a:buNone/>
              <a:defRPr sz="2000" b="1">
                <a:solidFill>
                  <a:schemeClr val="dk1"/>
                </a:solidFill>
                <a:latin typeface="Merriweather"/>
                <a:ea typeface="Merriweather"/>
                <a:cs typeface="Merriweather"/>
                <a:sym typeface="Merriweather"/>
              </a:defRPr>
            </a:lvl1pPr>
            <a:lvl2pPr lvl="1" algn="l">
              <a:lnSpc>
                <a:spcPct val="100000"/>
              </a:lnSpc>
              <a:spcBef>
                <a:spcPts val="0"/>
              </a:spcBef>
              <a:spcAft>
                <a:spcPts val="0"/>
              </a:spcAft>
              <a:buSzPts val="2000"/>
              <a:buFont typeface="Merriweather"/>
              <a:buNone/>
              <a:defRPr sz="2000" b="1">
                <a:latin typeface="Merriweather"/>
                <a:ea typeface="Merriweather"/>
                <a:cs typeface="Merriweather"/>
                <a:sym typeface="Merriweather"/>
              </a:defRPr>
            </a:lvl2pPr>
            <a:lvl3pPr lvl="2" algn="l">
              <a:lnSpc>
                <a:spcPct val="100000"/>
              </a:lnSpc>
              <a:spcBef>
                <a:spcPts val="0"/>
              </a:spcBef>
              <a:spcAft>
                <a:spcPts val="0"/>
              </a:spcAft>
              <a:buSzPts val="2000"/>
              <a:buFont typeface="Merriweather"/>
              <a:buNone/>
              <a:defRPr sz="2000" b="1">
                <a:latin typeface="Merriweather"/>
                <a:ea typeface="Merriweather"/>
                <a:cs typeface="Merriweather"/>
                <a:sym typeface="Merriweather"/>
              </a:defRPr>
            </a:lvl3pPr>
            <a:lvl4pPr lvl="3" algn="l">
              <a:lnSpc>
                <a:spcPct val="100000"/>
              </a:lnSpc>
              <a:spcBef>
                <a:spcPts val="0"/>
              </a:spcBef>
              <a:spcAft>
                <a:spcPts val="0"/>
              </a:spcAft>
              <a:buSzPts val="2000"/>
              <a:buFont typeface="Merriweather"/>
              <a:buNone/>
              <a:defRPr sz="2000" b="1">
                <a:latin typeface="Merriweather"/>
                <a:ea typeface="Merriweather"/>
                <a:cs typeface="Merriweather"/>
                <a:sym typeface="Merriweather"/>
              </a:defRPr>
            </a:lvl4pPr>
            <a:lvl5pPr lvl="4" algn="l">
              <a:lnSpc>
                <a:spcPct val="100000"/>
              </a:lnSpc>
              <a:spcBef>
                <a:spcPts val="0"/>
              </a:spcBef>
              <a:spcAft>
                <a:spcPts val="0"/>
              </a:spcAft>
              <a:buSzPts val="2000"/>
              <a:buFont typeface="Merriweather"/>
              <a:buNone/>
              <a:defRPr sz="2000" b="1">
                <a:latin typeface="Merriweather"/>
                <a:ea typeface="Merriweather"/>
                <a:cs typeface="Merriweather"/>
                <a:sym typeface="Merriweather"/>
              </a:defRPr>
            </a:lvl5pPr>
            <a:lvl6pPr lvl="5" algn="l">
              <a:lnSpc>
                <a:spcPct val="100000"/>
              </a:lnSpc>
              <a:spcBef>
                <a:spcPts val="0"/>
              </a:spcBef>
              <a:spcAft>
                <a:spcPts val="0"/>
              </a:spcAft>
              <a:buSzPts val="2000"/>
              <a:buFont typeface="Merriweather"/>
              <a:buNone/>
              <a:defRPr sz="2000" b="1">
                <a:latin typeface="Merriweather"/>
                <a:ea typeface="Merriweather"/>
                <a:cs typeface="Merriweather"/>
                <a:sym typeface="Merriweather"/>
              </a:defRPr>
            </a:lvl6pPr>
            <a:lvl7pPr lvl="6" algn="l">
              <a:lnSpc>
                <a:spcPct val="100000"/>
              </a:lnSpc>
              <a:spcBef>
                <a:spcPts val="0"/>
              </a:spcBef>
              <a:spcAft>
                <a:spcPts val="0"/>
              </a:spcAft>
              <a:buSzPts val="2000"/>
              <a:buFont typeface="Merriweather"/>
              <a:buNone/>
              <a:defRPr sz="2000" b="1">
                <a:latin typeface="Merriweather"/>
                <a:ea typeface="Merriweather"/>
                <a:cs typeface="Merriweather"/>
                <a:sym typeface="Merriweather"/>
              </a:defRPr>
            </a:lvl7pPr>
            <a:lvl8pPr lvl="7" algn="l">
              <a:lnSpc>
                <a:spcPct val="100000"/>
              </a:lnSpc>
              <a:spcBef>
                <a:spcPts val="0"/>
              </a:spcBef>
              <a:spcAft>
                <a:spcPts val="0"/>
              </a:spcAft>
              <a:buSzPts val="2000"/>
              <a:buFont typeface="Merriweather"/>
              <a:buNone/>
              <a:defRPr sz="2000" b="1">
                <a:latin typeface="Merriweather"/>
                <a:ea typeface="Merriweather"/>
                <a:cs typeface="Merriweather"/>
                <a:sym typeface="Merriweather"/>
              </a:defRPr>
            </a:lvl8pPr>
            <a:lvl9pPr lvl="8" algn="l">
              <a:lnSpc>
                <a:spcPct val="100000"/>
              </a:lnSpc>
              <a:spcBef>
                <a:spcPts val="0"/>
              </a:spcBef>
              <a:spcAft>
                <a:spcPts val="0"/>
              </a:spcAft>
              <a:buSzPts val="2000"/>
              <a:buFont typeface="Merriweather"/>
              <a:buNone/>
              <a:defRPr sz="2000" b="1">
                <a:latin typeface="Merriweather"/>
                <a:ea typeface="Merriweather"/>
                <a:cs typeface="Merriweather"/>
                <a:sym typeface="Merriweather"/>
              </a:defRPr>
            </a:lvl9pPr>
          </a:lstStyle>
          <a:p>
            <a:endParaRPr/>
          </a:p>
        </p:txBody>
      </p:sp>
      <p:sp>
        <p:nvSpPr>
          <p:cNvPr id="682" name="Google Shape;682;p44"/>
          <p:cNvSpPr txBox="1">
            <a:spLocks noGrp="1"/>
          </p:cNvSpPr>
          <p:nvPr>
            <p:ph type="subTitle" idx="6"/>
          </p:nvPr>
        </p:nvSpPr>
        <p:spPr>
          <a:xfrm>
            <a:off x="969479" y="3871452"/>
            <a:ext cx="3295500" cy="670500"/>
          </a:xfrm>
          <a:prstGeom prst="rect">
            <a:avLst/>
          </a:prstGeom>
          <a:noFill/>
          <a:ln>
            <a:noFill/>
          </a:ln>
        </p:spPr>
        <p:txBody>
          <a:bodyPr spcFirstLastPara="1" wrap="square" lIns="91425" tIns="91425" rIns="91425" bIns="91425" anchor="t" anchorCtr="0">
            <a:noAutofit/>
          </a:bodyPr>
          <a:lstStyle>
            <a:lvl1pPr lvl="0" algn="l">
              <a:lnSpc>
                <a:spcPct val="100000"/>
              </a:lnSpc>
              <a:spcBef>
                <a:spcPts val="0"/>
              </a:spcBef>
              <a:spcAft>
                <a:spcPts val="0"/>
              </a:spcAft>
              <a:buSzPts val="1200"/>
              <a:buNone/>
              <a:defRPr>
                <a:solidFill>
                  <a:schemeClr val="dk1"/>
                </a:solidFill>
              </a:defRPr>
            </a:lvl1pPr>
            <a:lvl2pPr lvl="1" algn="l">
              <a:lnSpc>
                <a:spcPct val="100000"/>
              </a:lnSpc>
              <a:spcBef>
                <a:spcPts val="0"/>
              </a:spcBef>
              <a:spcAft>
                <a:spcPts val="0"/>
              </a:spcAft>
              <a:buSzPts val="1200"/>
              <a:buNone/>
              <a:defRPr/>
            </a:lvl2pPr>
            <a:lvl3pPr lvl="2" algn="l">
              <a:lnSpc>
                <a:spcPct val="100000"/>
              </a:lnSpc>
              <a:spcBef>
                <a:spcPts val="0"/>
              </a:spcBef>
              <a:spcAft>
                <a:spcPts val="0"/>
              </a:spcAft>
              <a:buSzPts val="1200"/>
              <a:buNone/>
              <a:defRPr/>
            </a:lvl3pPr>
            <a:lvl4pPr lvl="3" algn="l">
              <a:lnSpc>
                <a:spcPct val="100000"/>
              </a:lnSpc>
              <a:spcBef>
                <a:spcPts val="0"/>
              </a:spcBef>
              <a:spcAft>
                <a:spcPts val="0"/>
              </a:spcAft>
              <a:buSzPts val="1200"/>
              <a:buNone/>
              <a:defRPr/>
            </a:lvl4pPr>
            <a:lvl5pPr lvl="4" algn="l">
              <a:lnSpc>
                <a:spcPct val="100000"/>
              </a:lnSpc>
              <a:spcBef>
                <a:spcPts val="0"/>
              </a:spcBef>
              <a:spcAft>
                <a:spcPts val="0"/>
              </a:spcAft>
              <a:buSzPts val="1200"/>
              <a:buNone/>
              <a:defRPr/>
            </a:lvl5pPr>
            <a:lvl6pPr lvl="5" algn="l">
              <a:lnSpc>
                <a:spcPct val="100000"/>
              </a:lnSpc>
              <a:spcBef>
                <a:spcPts val="0"/>
              </a:spcBef>
              <a:spcAft>
                <a:spcPts val="0"/>
              </a:spcAft>
              <a:buSzPts val="1200"/>
              <a:buNone/>
              <a:defRPr/>
            </a:lvl6pPr>
            <a:lvl7pPr lvl="6" algn="l">
              <a:lnSpc>
                <a:spcPct val="100000"/>
              </a:lnSpc>
              <a:spcBef>
                <a:spcPts val="0"/>
              </a:spcBef>
              <a:spcAft>
                <a:spcPts val="0"/>
              </a:spcAft>
              <a:buSzPts val="1200"/>
              <a:buNone/>
              <a:defRPr/>
            </a:lvl7pPr>
            <a:lvl8pPr lvl="7" algn="l">
              <a:lnSpc>
                <a:spcPct val="100000"/>
              </a:lnSpc>
              <a:spcBef>
                <a:spcPts val="0"/>
              </a:spcBef>
              <a:spcAft>
                <a:spcPts val="0"/>
              </a:spcAft>
              <a:buSzPts val="1200"/>
              <a:buNone/>
              <a:defRPr/>
            </a:lvl8pPr>
            <a:lvl9pPr lvl="8" algn="l">
              <a:lnSpc>
                <a:spcPct val="100000"/>
              </a:lnSpc>
              <a:spcBef>
                <a:spcPts val="0"/>
              </a:spcBef>
              <a:spcAft>
                <a:spcPts val="0"/>
              </a:spcAft>
              <a:buSzPts val="1200"/>
              <a:buNone/>
              <a:defRPr/>
            </a:lvl9pPr>
          </a:lstStyle>
          <a:p>
            <a:endParaRPr/>
          </a:p>
        </p:txBody>
      </p:sp>
      <p:sp>
        <p:nvSpPr>
          <p:cNvPr id="683" name="Google Shape;683;p44"/>
          <p:cNvSpPr txBox="1">
            <a:spLocks noGrp="1"/>
          </p:cNvSpPr>
          <p:nvPr>
            <p:ph type="subTitle" idx="7"/>
          </p:nvPr>
        </p:nvSpPr>
        <p:spPr>
          <a:xfrm>
            <a:off x="4879021" y="1361022"/>
            <a:ext cx="3295500" cy="392400"/>
          </a:xfrm>
          <a:prstGeom prst="rect">
            <a:avLst/>
          </a:prstGeom>
          <a:noFill/>
          <a:ln>
            <a:noFill/>
          </a:ln>
        </p:spPr>
        <p:txBody>
          <a:bodyPr spcFirstLastPara="1" wrap="square" lIns="91425" tIns="91425" rIns="91425" bIns="91425" anchor="b" anchorCtr="0">
            <a:noAutofit/>
          </a:bodyPr>
          <a:lstStyle>
            <a:lvl1pPr lvl="0" algn="l">
              <a:lnSpc>
                <a:spcPct val="100000"/>
              </a:lnSpc>
              <a:spcBef>
                <a:spcPts val="0"/>
              </a:spcBef>
              <a:spcAft>
                <a:spcPts val="0"/>
              </a:spcAft>
              <a:buSzPts val="2000"/>
              <a:buFont typeface="Merriweather"/>
              <a:buNone/>
              <a:defRPr sz="2000" b="1">
                <a:solidFill>
                  <a:schemeClr val="dk1"/>
                </a:solidFill>
                <a:latin typeface="Merriweather"/>
                <a:ea typeface="Merriweather"/>
                <a:cs typeface="Merriweather"/>
                <a:sym typeface="Merriweather"/>
              </a:defRPr>
            </a:lvl1pPr>
            <a:lvl2pPr lvl="1" algn="l">
              <a:lnSpc>
                <a:spcPct val="100000"/>
              </a:lnSpc>
              <a:spcBef>
                <a:spcPts val="0"/>
              </a:spcBef>
              <a:spcAft>
                <a:spcPts val="0"/>
              </a:spcAft>
              <a:buSzPts val="2000"/>
              <a:buFont typeface="Merriweather"/>
              <a:buNone/>
              <a:defRPr sz="2000" b="1">
                <a:latin typeface="Merriweather"/>
                <a:ea typeface="Merriweather"/>
                <a:cs typeface="Merriweather"/>
                <a:sym typeface="Merriweather"/>
              </a:defRPr>
            </a:lvl2pPr>
            <a:lvl3pPr lvl="2" algn="l">
              <a:lnSpc>
                <a:spcPct val="100000"/>
              </a:lnSpc>
              <a:spcBef>
                <a:spcPts val="0"/>
              </a:spcBef>
              <a:spcAft>
                <a:spcPts val="0"/>
              </a:spcAft>
              <a:buSzPts val="2000"/>
              <a:buFont typeface="Merriweather"/>
              <a:buNone/>
              <a:defRPr sz="2000" b="1">
                <a:latin typeface="Merriweather"/>
                <a:ea typeface="Merriweather"/>
                <a:cs typeface="Merriweather"/>
                <a:sym typeface="Merriweather"/>
              </a:defRPr>
            </a:lvl3pPr>
            <a:lvl4pPr lvl="3" algn="l">
              <a:lnSpc>
                <a:spcPct val="100000"/>
              </a:lnSpc>
              <a:spcBef>
                <a:spcPts val="0"/>
              </a:spcBef>
              <a:spcAft>
                <a:spcPts val="0"/>
              </a:spcAft>
              <a:buSzPts val="2000"/>
              <a:buFont typeface="Merriweather"/>
              <a:buNone/>
              <a:defRPr sz="2000" b="1">
                <a:latin typeface="Merriweather"/>
                <a:ea typeface="Merriweather"/>
                <a:cs typeface="Merriweather"/>
                <a:sym typeface="Merriweather"/>
              </a:defRPr>
            </a:lvl4pPr>
            <a:lvl5pPr lvl="4" algn="l">
              <a:lnSpc>
                <a:spcPct val="100000"/>
              </a:lnSpc>
              <a:spcBef>
                <a:spcPts val="0"/>
              </a:spcBef>
              <a:spcAft>
                <a:spcPts val="0"/>
              </a:spcAft>
              <a:buSzPts val="2000"/>
              <a:buFont typeface="Merriweather"/>
              <a:buNone/>
              <a:defRPr sz="2000" b="1">
                <a:latin typeface="Merriweather"/>
                <a:ea typeface="Merriweather"/>
                <a:cs typeface="Merriweather"/>
                <a:sym typeface="Merriweather"/>
              </a:defRPr>
            </a:lvl5pPr>
            <a:lvl6pPr lvl="5" algn="l">
              <a:lnSpc>
                <a:spcPct val="100000"/>
              </a:lnSpc>
              <a:spcBef>
                <a:spcPts val="0"/>
              </a:spcBef>
              <a:spcAft>
                <a:spcPts val="0"/>
              </a:spcAft>
              <a:buSzPts val="2000"/>
              <a:buFont typeface="Merriweather"/>
              <a:buNone/>
              <a:defRPr sz="2000" b="1">
                <a:latin typeface="Merriweather"/>
                <a:ea typeface="Merriweather"/>
                <a:cs typeface="Merriweather"/>
                <a:sym typeface="Merriweather"/>
              </a:defRPr>
            </a:lvl6pPr>
            <a:lvl7pPr lvl="6" algn="l">
              <a:lnSpc>
                <a:spcPct val="100000"/>
              </a:lnSpc>
              <a:spcBef>
                <a:spcPts val="0"/>
              </a:spcBef>
              <a:spcAft>
                <a:spcPts val="0"/>
              </a:spcAft>
              <a:buSzPts val="2000"/>
              <a:buFont typeface="Merriweather"/>
              <a:buNone/>
              <a:defRPr sz="2000" b="1">
                <a:latin typeface="Merriweather"/>
                <a:ea typeface="Merriweather"/>
                <a:cs typeface="Merriweather"/>
                <a:sym typeface="Merriweather"/>
              </a:defRPr>
            </a:lvl7pPr>
            <a:lvl8pPr lvl="7" algn="l">
              <a:lnSpc>
                <a:spcPct val="100000"/>
              </a:lnSpc>
              <a:spcBef>
                <a:spcPts val="0"/>
              </a:spcBef>
              <a:spcAft>
                <a:spcPts val="0"/>
              </a:spcAft>
              <a:buSzPts val="2000"/>
              <a:buFont typeface="Merriweather"/>
              <a:buNone/>
              <a:defRPr sz="2000" b="1">
                <a:latin typeface="Merriweather"/>
                <a:ea typeface="Merriweather"/>
                <a:cs typeface="Merriweather"/>
                <a:sym typeface="Merriweather"/>
              </a:defRPr>
            </a:lvl8pPr>
            <a:lvl9pPr lvl="8" algn="l">
              <a:lnSpc>
                <a:spcPct val="100000"/>
              </a:lnSpc>
              <a:spcBef>
                <a:spcPts val="0"/>
              </a:spcBef>
              <a:spcAft>
                <a:spcPts val="0"/>
              </a:spcAft>
              <a:buSzPts val="2000"/>
              <a:buFont typeface="Merriweather"/>
              <a:buNone/>
              <a:defRPr sz="2000" b="1">
                <a:latin typeface="Merriweather"/>
                <a:ea typeface="Merriweather"/>
                <a:cs typeface="Merriweather"/>
                <a:sym typeface="Merriweather"/>
              </a:defRPr>
            </a:lvl9pPr>
          </a:lstStyle>
          <a:p>
            <a:endParaRPr/>
          </a:p>
        </p:txBody>
      </p:sp>
      <p:sp>
        <p:nvSpPr>
          <p:cNvPr id="684" name="Google Shape;684;p44"/>
          <p:cNvSpPr txBox="1">
            <a:spLocks noGrp="1"/>
          </p:cNvSpPr>
          <p:nvPr>
            <p:ph type="subTitle" idx="8"/>
          </p:nvPr>
        </p:nvSpPr>
        <p:spPr>
          <a:xfrm>
            <a:off x="4879029" y="1659948"/>
            <a:ext cx="3295500" cy="670500"/>
          </a:xfrm>
          <a:prstGeom prst="rect">
            <a:avLst/>
          </a:prstGeom>
          <a:noFill/>
          <a:ln>
            <a:noFill/>
          </a:ln>
        </p:spPr>
        <p:txBody>
          <a:bodyPr spcFirstLastPara="1" wrap="square" lIns="91425" tIns="91425" rIns="91425" bIns="91425" anchor="t" anchorCtr="0">
            <a:noAutofit/>
          </a:bodyPr>
          <a:lstStyle>
            <a:lvl1pPr lvl="0" algn="l">
              <a:lnSpc>
                <a:spcPct val="100000"/>
              </a:lnSpc>
              <a:spcBef>
                <a:spcPts val="0"/>
              </a:spcBef>
              <a:spcAft>
                <a:spcPts val="0"/>
              </a:spcAft>
              <a:buSzPts val="1200"/>
              <a:buNone/>
              <a:defRPr>
                <a:solidFill>
                  <a:schemeClr val="dk1"/>
                </a:solidFill>
              </a:defRPr>
            </a:lvl1pPr>
            <a:lvl2pPr lvl="1" algn="l">
              <a:lnSpc>
                <a:spcPct val="100000"/>
              </a:lnSpc>
              <a:spcBef>
                <a:spcPts val="0"/>
              </a:spcBef>
              <a:spcAft>
                <a:spcPts val="0"/>
              </a:spcAft>
              <a:buSzPts val="1200"/>
              <a:buNone/>
              <a:defRPr/>
            </a:lvl2pPr>
            <a:lvl3pPr lvl="2" algn="l">
              <a:lnSpc>
                <a:spcPct val="100000"/>
              </a:lnSpc>
              <a:spcBef>
                <a:spcPts val="0"/>
              </a:spcBef>
              <a:spcAft>
                <a:spcPts val="0"/>
              </a:spcAft>
              <a:buSzPts val="1200"/>
              <a:buNone/>
              <a:defRPr/>
            </a:lvl3pPr>
            <a:lvl4pPr lvl="3" algn="l">
              <a:lnSpc>
                <a:spcPct val="100000"/>
              </a:lnSpc>
              <a:spcBef>
                <a:spcPts val="0"/>
              </a:spcBef>
              <a:spcAft>
                <a:spcPts val="0"/>
              </a:spcAft>
              <a:buSzPts val="1200"/>
              <a:buNone/>
              <a:defRPr/>
            </a:lvl4pPr>
            <a:lvl5pPr lvl="4" algn="l">
              <a:lnSpc>
                <a:spcPct val="100000"/>
              </a:lnSpc>
              <a:spcBef>
                <a:spcPts val="0"/>
              </a:spcBef>
              <a:spcAft>
                <a:spcPts val="0"/>
              </a:spcAft>
              <a:buSzPts val="1200"/>
              <a:buNone/>
              <a:defRPr/>
            </a:lvl5pPr>
            <a:lvl6pPr lvl="5" algn="l">
              <a:lnSpc>
                <a:spcPct val="100000"/>
              </a:lnSpc>
              <a:spcBef>
                <a:spcPts val="0"/>
              </a:spcBef>
              <a:spcAft>
                <a:spcPts val="0"/>
              </a:spcAft>
              <a:buSzPts val="1200"/>
              <a:buNone/>
              <a:defRPr/>
            </a:lvl6pPr>
            <a:lvl7pPr lvl="6" algn="l">
              <a:lnSpc>
                <a:spcPct val="100000"/>
              </a:lnSpc>
              <a:spcBef>
                <a:spcPts val="0"/>
              </a:spcBef>
              <a:spcAft>
                <a:spcPts val="0"/>
              </a:spcAft>
              <a:buSzPts val="1200"/>
              <a:buNone/>
              <a:defRPr/>
            </a:lvl7pPr>
            <a:lvl8pPr lvl="7" algn="l">
              <a:lnSpc>
                <a:spcPct val="100000"/>
              </a:lnSpc>
              <a:spcBef>
                <a:spcPts val="0"/>
              </a:spcBef>
              <a:spcAft>
                <a:spcPts val="0"/>
              </a:spcAft>
              <a:buSzPts val="1200"/>
              <a:buNone/>
              <a:defRPr/>
            </a:lvl8pPr>
            <a:lvl9pPr lvl="8" algn="l">
              <a:lnSpc>
                <a:spcPct val="100000"/>
              </a:lnSpc>
              <a:spcBef>
                <a:spcPts val="0"/>
              </a:spcBef>
              <a:spcAft>
                <a:spcPts val="0"/>
              </a:spcAft>
              <a:buSzPts val="1200"/>
              <a:buNone/>
              <a:defRPr/>
            </a:lvl9pPr>
          </a:lstStyle>
          <a:p>
            <a:endParaRPr/>
          </a:p>
        </p:txBody>
      </p:sp>
      <p:sp>
        <p:nvSpPr>
          <p:cNvPr id="685" name="Google Shape;685;p44"/>
          <p:cNvSpPr txBox="1">
            <a:spLocks noGrp="1"/>
          </p:cNvSpPr>
          <p:nvPr>
            <p:ph type="subTitle" idx="9"/>
          </p:nvPr>
        </p:nvSpPr>
        <p:spPr>
          <a:xfrm>
            <a:off x="4879021" y="2462523"/>
            <a:ext cx="3295500" cy="392400"/>
          </a:xfrm>
          <a:prstGeom prst="rect">
            <a:avLst/>
          </a:prstGeom>
          <a:noFill/>
          <a:ln>
            <a:noFill/>
          </a:ln>
        </p:spPr>
        <p:txBody>
          <a:bodyPr spcFirstLastPara="1" wrap="square" lIns="91425" tIns="91425" rIns="91425" bIns="91425" anchor="b" anchorCtr="0">
            <a:noAutofit/>
          </a:bodyPr>
          <a:lstStyle>
            <a:lvl1pPr lvl="0" algn="l">
              <a:lnSpc>
                <a:spcPct val="100000"/>
              </a:lnSpc>
              <a:spcBef>
                <a:spcPts val="0"/>
              </a:spcBef>
              <a:spcAft>
                <a:spcPts val="0"/>
              </a:spcAft>
              <a:buSzPts val="2000"/>
              <a:buFont typeface="Merriweather"/>
              <a:buNone/>
              <a:defRPr sz="2000" b="1">
                <a:solidFill>
                  <a:schemeClr val="dk1"/>
                </a:solidFill>
                <a:latin typeface="Merriweather"/>
                <a:ea typeface="Merriweather"/>
                <a:cs typeface="Merriweather"/>
                <a:sym typeface="Merriweather"/>
              </a:defRPr>
            </a:lvl1pPr>
            <a:lvl2pPr lvl="1" algn="l">
              <a:lnSpc>
                <a:spcPct val="100000"/>
              </a:lnSpc>
              <a:spcBef>
                <a:spcPts val="0"/>
              </a:spcBef>
              <a:spcAft>
                <a:spcPts val="0"/>
              </a:spcAft>
              <a:buSzPts val="2000"/>
              <a:buFont typeface="Merriweather"/>
              <a:buNone/>
              <a:defRPr sz="2000" b="1">
                <a:latin typeface="Merriweather"/>
                <a:ea typeface="Merriweather"/>
                <a:cs typeface="Merriweather"/>
                <a:sym typeface="Merriweather"/>
              </a:defRPr>
            </a:lvl2pPr>
            <a:lvl3pPr lvl="2" algn="l">
              <a:lnSpc>
                <a:spcPct val="100000"/>
              </a:lnSpc>
              <a:spcBef>
                <a:spcPts val="0"/>
              </a:spcBef>
              <a:spcAft>
                <a:spcPts val="0"/>
              </a:spcAft>
              <a:buSzPts val="2000"/>
              <a:buFont typeface="Merriweather"/>
              <a:buNone/>
              <a:defRPr sz="2000" b="1">
                <a:latin typeface="Merriweather"/>
                <a:ea typeface="Merriweather"/>
                <a:cs typeface="Merriweather"/>
                <a:sym typeface="Merriweather"/>
              </a:defRPr>
            </a:lvl3pPr>
            <a:lvl4pPr lvl="3" algn="l">
              <a:lnSpc>
                <a:spcPct val="100000"/>
              </a:lnSpc>
              <a:spcBef>
                <a:spcPts val="0"/>
              </a:spcBef>
              <a:spcAft>
                <a:spcPts val="0"/>
              </a:spcAft>
              <a:buSzPts val="2000"/>
              <a:buFont typeface="Merriweather"/>
              <a:buNone/>
              <a:defRPr sz="2000" b="1">
                <a:latin typeface="Merriweather"/>
                <a:ea typeface="Merriweather"/>
                <a:cs typeface="Merriweather"/>
                <a:sym typeface="Merriweather"/>
              </a:defRPr>
            </a:lvl4pPr>
            <a:lvl5pPr lvl="4" algn="l">
              <a:lnSpc>
                <a:spcPct val="100000"/>
              </a:lnSpc>
              <a:spcBef>
                <a:spcPts val="0"/>
              </a:spcBef>
              <a:spcAft>
                <a:spcPts val="0"/>
              </a:spcAft>
              <a:buSzPts val="2000"/>
              <a:buFont typeface="Merriweather"/>
              <a:buNone/>
              <a:defRPr sz="2000" b="1">
                <a:latin typeface="Merriweather"/>
                <a:ea typeface="Merriweather"/>
                <a:cs typeface="Merriweather"/>
                <a:sym typeface="Merriweather"/>
              </a:defRPr>
            </a:lvl5pPr>
            <a:lvl6pPr lvl="5" algn="l">
              <a:lnSpc>
                <a:spcPct val="100000"/>
              </a:lnSpc>
              <a:spcBef>
                <a:spcPts val="0"/>
              </a:spcBef>
              <a:spcAft>
                <a:spcPts val="0"/>
              </a:spcAft>
              <a:buSzPts val="2000"/>
              <a:buFont typeface="Merriweather"/>
              <a:buNone/>
              <a:defRPr sz="2000" b="1">
                <a:latin typeface="Merriweather"/>
                <a:ea typeface="Merriweather"/>
                <a:cs typeface="Merriweather"/>
                <a:sym typeface="Merriweather"/>
              </a:defRPr>
            </a:lvl6pPr>
            <a:lvl7pPr lvl="6" algn="l">
              <a:lnSpc>
                <a:spcPct val="100000"/>
              </a:lnSpc>
              <a:spcBef>
                <a:spcPts val="0"/>
              </a:spcBef>
              <a:spcAft>
                <a:spcPts val="0"/>
              </a:spcAft>
              <a:buSzPts val="2000"/>
              <a:buFont typeface="Merriweather"/>
              <a:buNone/>
              <a:defRPr sz="2000" b="1">
                <a:latin typeface="Merriweather"/>
                <a:ea typeface="Merriweather"/>
                <a:cs typeface="Merriweather"/>
                <a:sym typeface="Merriweather"/>
              </a:defRPr>
            </a:lvl7pPr>
            <a:lvl8pPr lvl="7" algn="l">
              <a:lnSpc>
                <a:spcPct val="100000"/>
              </a:lnSpc>
              <a:spcBef>
                <a:spcPts val="0"/>
              </a:spcBef>
              <a:spcAft>
                <a:spcPts val="0"/>
              </a:spcAft>
              <a:buSzPts val="2000"/>
              <a:buFont typeface="Merriweather"/>
              <a:buNone/>
              <a:defRPr sz="2000" b="1">
                <a:latin typeface="Merriweather"/>
                <a:ea typeface="Merriweather"/>
                <a:cs typeface="Merriweather"/>
                <a:sym typeface="Merriweather"/>
              </a:defRPr>
            </a:lvl8pPr>
            <a:lvl9pPr lvl="8" algn="l">
              <a:lnSpc>
                <a:spcPct val="100000"/>
              </a:lnSpc>
              <a:spcBef>
                <a:spcPts val="0"/>
              </a:spcBef>
              <a:spcAft>
                <a:spcPts val="0"/>
              </a:spcAft>
              <a:buSzPts val="2000"/>
              <a:buFont typeface="Merriweather"/>
              <a:buNone/>
              <a:defRPr sz="2000" b="1">
                <a:latin typeface="Merriweather"/>
                <a:ea typeface="Merriweather"/>
                <a:cs typeface="Merriweather"/>
                <a:sym typeface="Merriweather"/>
              </a:defRPr>
            </a:lvl9pPr>
          </a:lstStyle>
          <a:p>
            <a:endParaRPr/>
          </a:p>
        </p:txBody>
      </p:sp>
      <p:sp>
        <p:nvSpPr>
          <p:cNvPr id="686" name="Google Shape;686;p44"/>
          <p:cNvSpPr txBox="1">
            <a:spLocks noGrp="1"/>
          </p:cNvSpPr>
          <p:nvPr>
            <p:ph type="subTitle" idx="13"/>
          </p:nvPr>
        </p:nvSpPr>
        <p:spPr>
          <a:xfrm>
            <a:off x="4879029" y="2761449"/>
            <a:ext cx="3295500" cy="670500"/>
          </a:xfrm>
          <a:prstGeom prst="rect">
            <a:avLst/>
          </a:prstGeom>
          <a:noFill/>
          <a:ln>
            <a:noFill/>
          </a:ln>
        </p:spPr>
        <p:txBody>
          <a:bodyPr spcFirstLastPara="1" wrap="square" lIns="91425" tIns="91425" rIns="91425" bIns="91425" anchor="t" anchorCtr="0">
            <a:noAutofit/>
          </a:bodyPr>
          <a:lstStyle>
            <a:lvl1pPr lvl="0" algn="l">
              <a:lnSpc>
                <a:spcPct val="100000"/>
              </a:lnSpc>
              <a:spcBef>
                <a:spcPts val="0"/>
              </a:spcBef>
              <a:spcAft>
                <a:spcPts val="0"/>
              </a:spcAft>
              <a:buSzPts val="1200"/>
              <a:buNone/>
              <a:defRPr>
                <a:solidFill>
                  <a:schemeClr val="dk1"/>
                </a:solidFill>
              </a:defRPr>
            </a:lvl1pPr>
            <a:lvl2pPr lvl="1" algn="l">
              <a:lnSpc>
                <a:spcPct val="100000"/>
              </a:lnSpc>
              <a:spcBef>
                <a:spcPts val="0"/>
              </a:spcBef>
              <a:spcAft>
                <a:spcPts val="0"/>
              </a:spcAft>
              <a:buSzPts val="1200"/>
              <a:buNone/>
              <a:defRPr/>
            </a:lvl2pPr>
            <a:lvl3pPr lvl="2" algn="l">
              <a:lnSpc>
                <a:spcPct val="100000"/>
              </a:lnSpc>
              <a:spcBef>
                <a:spcPts val="0"/>
              </a:spcBef>
              <a:spcAft>
                <a:spcPts val="0"/>
              </a:spcAft>
              <a:buSzPts val="1200"/>
              <a:buNone/>
              <a:defRPr/>
            </a:lvl3pPr>
            <a:lvl4pPr lvl="3" algn="l">
              <a:lnSpc>
                <a:spcPct val="100000"/>
              </a:lnSpc>
              <a:spcBef>
                <a:spcPts val="0"/>
              </a:spcBef>
              <a:spcAft>
                <a:spcPts val="0"/>
              </a:spcAft>
              <a:buSzPts val="1200"/>
              <a:buNone/>
              <a:defRPr/>
            </a:lvl4pPr>
            <a:lvl5pPr lvl="4" algn="l">
              <a:lnSpc>
                <a:spcPct val="100000"/>
              </a:lnSpc>
              <a:spcBef>
                <a:spcPts val="0"/>
              </a:spcBef>
              <a:spcAft>
                <a:spcPts val="0"/>
              </a:spcAft>
              <a:buSzPts val="1200"/>
              <a:buNone/>
              <a:defRPr/>
            </a:lvl5pPr>
            <a:lvl6pPr lvl="5" algn="l">
              <a:lnSpc>
                <a:spcPct val="100000"/>
              </a:lnSpc>
              <a:spcBef>
                <a:spcPts val="0"/>
              </a:spcBef>
              <a:spcAft>
                <a:spcPts val="0"/>
              </a:spcAft>
              <a:buSzPts val="1200"/>
              <a:buNone/>
              <a:defRPr/>
            </a:lvl6pPr>
            <a:lvl7pPr lvl="6" algn="l">
              <a:lnSpc>
                <a:spcPct val="100000"/>
              </a:lnSpc>
              <a:spcBef>
                <a:spcPts val="0"/>
              </a:spcBef>
              <a:spcAft>
                <a:spcPts val="0"/>
              </a:spcAft>
              <a:buSzPts val="1200"/>
              <a:buNone/>
              <a:defRPr/>
            </a:lvl7pPr>
            <a:lvl8pPr lvl="7" algn="l">
              <a:lnSpc>
                <a:spcPct val="100000"/>
              </a:lnSpc>
              <a:spcBef>
                <a:spcPts val="0"/>
              </a:spcBef>
              <a:spcAft>
                <a:spcPts val="0"/>
              </a:spcAft>
              <a:buSzPts val="1200"/>
              <a:buNone/>
              <a:defRPr/>
            </a:lvl8pPr>
            <a:lvl9pPr lvl="8" algn="l">
              <a:lnSpc>
                <a:spcPct val="100000"/>
              </a:lnSpc>
              <a:spcBef>
                <a:spcPts val="0"/>
              </a:spcBef>
              <a:spcAft>
                <a:spcPts val="0"/>
              </a:spcAft>
              <a:buSzPts val="1200"/>
              <a:buNone/>
              <a:defRPr/>
            </a:lvl9pPr>
          </a:lstStyle>
          <a:p>
            <a:endParaRPr/>
          </a:p>
        </p:txBody>
      </p:sp>
      <p:sp>
        <p:nvSpPr>
          <p:cNvPr id="687" name="Google Shape;687;p44"/>
          <p:cNvSpPr txBox="1">
            <a:spLocks noGrp="1"/>
          </p:cNvSpPr>
          <p:nvPr>
            <p:ph type="subTitle" idx="14"/>
          </p:nvPr>
        </p:nvSpPr>
        <p:spPr>
          <a:xfrm>
            <a:off x="4879021" y="3572526"/>
            <a:ext cx="3295500" cy="392400"/>
          </a:xfrm>
          <a:prstGeom prst="rect">
            <a:avLst/>
          </a:prstGeom>
          <a:noFill/>
          <a:ln>
            <a:noFill/>
          </a:ln>
        </p:spPr>
        <p:txBody>
          <a:bodyPr spcFirstLastPara="1" wrap="square" lIns="91425" tIns="91425" rIns="91425" bIns="91425" anchor="b" anchorCtr="0">
            <a:noAutofit/>
          </a:bodyPr>
          <a:lstStyle>
            <a:lvl1pPr lvl="0" algn="l">
              <a:lnSpc>
                <a:spcPct val="100000"/>
              </a:lnSpc>
              <a:spcBef>
                <a:spcPts val="0"/>
              </a:spcBef>
              <a:spcAft>
                <a:spcPts val="0"/>
              </a:spcAft>
              <a:buSzPts val="2000"/>
              <a:buFont typeface="Merriweather"/>
              <a:buNone/>
              <a:defRPr sz="2000" b="1">
                <a:solidFill>
                  <a:schemeClr val="dk1"/>
                </a:solidFill>
                <a:latin typeface="Merriweather"/>
                <a:ea typeface="Merriweather"/>
                <a:cs typeface="Merriweather"/>
                <a:sym typeface="Merriweather"/>
              </a:defRPr>
            </a:lvl1pPr>
            <a:lvl2pPr lvl="1" algn="l">
              <a:lnSpc>
                <a:spcPct val="100000"/>
              </a:lnSpc>
              <a:spcBef>
                <a:spcPts val="0"/>
              </a:spcBef>
              <a:spcAft>
                <a:spcPts val="0"/>
              </a:spcAft>
              <a:buSzPts val="2000"/>
              <a:buFont typeface="Merriweather"/>
              <a:buNone/>
              <a:defRPr sz="2000" b="1">
                <a:latin typeface="Merriweather"/>
                <a:ea typeface="Merriweather"/>
                <a:cs typeface="Merriweather"/>
                <a:sym typeface="Merriweather"/>
              </a:defRPr>
            </a:lvl2pPr>
            <a:lvl3pPr lvl="2" algn="l">
              <a:lnSpc>
                <a:spcPct val="100000"/>
              </a:lnSpc>
              <a:spcBef>
                <a:spcPts val="0"/>
              </a:spcBef>
              <a:spcAft>
                <a:spcPts val="0"/>
              </a:spcAft>
              <a:buSzPts val="2000"/>
              <a:buFont typeface="Merriweather"/>
              <a:buNone/>
              <a:defRPr sz="2000" b="1">
                <a:latin typeface="Merriweather"/>
                <a:ea typeface="Merriweather"/>
                <a:cs typeface="Merriweather"/>
                <a:sym typeface="Merriweather"/>
              </a:defRPr>
            </a:lvl3pPr>
            <a:lvl4pPr lvl="3" algn="l">
              <a:lnSpc>
                <a:spcPct val="100000"/>
              </a:lnSpc>
              <a:spcBef>
                <a:spcPts val="0"/>
              </a:spcBef>
              <a:spcAft>
                <a:spcPts val="0"/>
              </a:spcAft>
              <a:buSzPts val="2000"/>
              <a:buFont typeface="Merriweather"/>
              <a:buNone/>
              <a:defRPr sz="2000" b="1">
                <a:latin typeface="Merriweather"/>
                <a:ea typeface="Merriweather"/>
                <a:cs typeface="Merriweather"/>
                <a:sym typeface="Merriweather"/>
              </a:defRPr>
            </a:lvl4pPr>
            <a:lvl5pPr lvl="4" algn="l">
              <a:lnSpc>
                <a:spcPct val="100000"/>
              </a:lnSpc>
              <a:spcBef>
                <a:spcPts val="0"/>
              </a:spcBef>
              <a:spcAft>
                <a:spcPts val="0"/>
              </a:spcAft>
              <a:buSzPts val="2000"/>
              <a:buFont typeface="Merriweather"/>
              <a:buNone/>
              <a:defRPr sz="2000" b="1">
                <a:latin typeface="Merriweather"/>
                <a:ea typeface="Merriweather"/>
                <a:cs typeface="Merriweather"/>
                <a:sym typeface="Merriweather"/>
              </a:defRPr>
            </a:lvl5pPr>
            <a:lvl6pPr lvl="5" algn="l">
              <a:lnSpc>
                <a:spcPct val="100000"/>
              </a:lnSpc>
              <a:spcBef>
                <a:spcPts val="0"/>
              </a:spcBef>
              <a:spcAft>
                <a:spcPts val="0"/>
              </a:spcAft>
              <a:buSzPts val="2000"/>
              <a:buFont typeface="Merriweather"/>
              <a:buNone/>
              <a:defRPr sz="2000" b="1">
                <a:latin typeface="Merriweather"/>
                <a:ea typeface="Merriweather"/>
                <a:cs typeface="Merriweather"/>
                <a:sym typeface="Merriweather"/>
              </a:defRPr>
            </a:lvl6pPr>
            <a:lvl7pPr lvl="6" algn="l">
              <a:lnSpc>
                <a:spcPct val="100000"/>
              </a:lnSpc>
              <a:spcBef>
                <a:spcPts val="0"/>
              </a:spcBef>
              <a:spcAft>
                <a:spcPts val="0"/>
              </a:spcAft>
              <a:buSzPts val="2000"/>
              <a:buFont typeface="Merriweather"/>
              <a:buNone/>
              <a:defRPr sz="2000" b="1">
                <a:latin typeface="Merriweather"/>
                <a:ea typeface="Merriweather"/>
                <a:cs typeface="Merriweather"/>
                <a:sym typeface="Merriweather"/>
              </a:defRPr>
            </a:lvl7pPr>
            <a:lvl8pPr lvl="7" algn="l">
              <a:lnSpc>
                <a:spcPct val="100000"/>
              </a:lnSpc>
              <a:spcBef>
                <a:spcPts val="0"/>
              </a:spcBef>
              <a:spcAft>
                <a:spcPts val="0"/>
              </a:spcAft>
              <a:buSzPts val="2000"/>
              <a:buFont typeface="Merriweather"/>
              <a:buNone/>
              <a:defRPr sz="2000" b="1">
                <a:latin typeface="Merriweather"/>
                <a:ea typeface="Merriweather"/>
                <a:cs typeface="Merriweather"/>
                <a:sym typeface="Merriweather"/>
              </a:defRPr>
            </a:lvl8pPr>
            <a:lvl9pPr lvl="8" algn="l">
              <a:lnSpc>
                <a:spcPct val="100000"/>
              </a:lnSpc>
              <a:spcBef>
                <a:spcPts val="0"/>
              </a:spcBef>
              <a:spcAft>
                <a:spcPts val="0"/>
              </a:spcAft>
              <a:buSzPts val="2000"/>
              <a:buFont typeface="Merriweather"/>
              <a:buNone/>
              <a:defRPr sz="2000" b="1">
                <a:latin typeface="Merriweather"/>
                <a:ea typeface="Merriweather"/>
                <a:cs typeface="Merriweather"/>
                <a:sym typeface="Merriweather"/>
              </a:defRPr>
            </a:lvl9pPr>
          </a:lstStyle>
          <a:p>
            <a:endParaRPr/>
          </a:p>
        </p:txBody>
      </p:sp>
      <p:sp>
        <p:nvSpPr>
          <p:cNvPr id="688" name="Google Shape;688;p44"/>
          <p:cNvSpPr txBox="1">
            <a:spLocks noGrp="1"/>
          </p:cNvSpPr>
          <p:nvPr>
            <p:ph type="subTitle" idx="15"/>
          </p:nvPr>
        </p:nvSpPr>
        <p:spPr>
          <a:xfrm>
            <a:off x="4879029" y="3871452"/>
            <a:ext cx="3295500" cy="670500"/>
          </a:xfrm>
          <a:prstGeom prst="rect">
            <a:avLst/>
          </a:prstGeom>
          <a:noFill/>
          <a:ln>
            <a:noFill/>
          </a:ln>
        </p:spPr>
        <p:txBody>
          <a:bodyPr spcFirstLastPara="1" wrap="square" lIns="91425" tIns="91425" rIns="91425" bIns="91425" anchor="t" anchorCtr="0">
            <a:noAutofit/>
          </a:bodyPr>
          <a:lstStyle>
            <a:lvl1pPr lvl="0" algn="l">
              <a:lnSpc>
                <a:spcPct val="100000"/>
              </a:lnSpc>
              <a:spcBef>
                <a:spcPts val="0"/>
              </a:spcBef>
              <a:spcAft>
                <a:spcPts val="0"/>
              </a:spcAft>
              <a:buSzPts val="1200"/>
              <a:buNone/>
              <a:defRPr>
                <a:solidFill>
                  <a:schemeClr val="dk1"/>
                </a:solidFill>
              </a:defRPr>
            </a:lvl1pPr>
            <a:lvl2pPr lvl="1" algn="l">
              <a:lnSpc>
                <a:spcPct val="100000"/>
              </a:lnSpc>
              <a:spcBef>
                <a:spcPts val="0"/>
              </a:spcBef>
              <a:spcAft>
                <a:spcPts val="0"/>
              </a:spcAft>
              <a:buSzPts val="1200"/>
              <a:buNone/>
              <a:defRPr/>
            </a:lvl2pPr>
            <a:lvl3pPr lvl="2" algn="l">
              <a:lnSpc>
                <a:spcPct val="100000"/>
              </a:lnSpc>
              <a:spcBef>
                <a:spcPts val="0"/>
              </a:spcBef>
              <a:spcAft>
                <a:spcPts val="0"/>
              </a:spcAft>
              <a:buSzPts val="1200"/>
              <a:buNone/>
              <a:defRPr/>
            </a:lvl3pPr>
            <a:lvl4pPr lvl="3" algn="l">
              <a:lnSpc>
                <a:spcPct val="100000"/>
              </a:lnSpc>
              <a:spcBef>
                <a:spcPts val="0"/>
              </a:spcBef>
              <a:spcAft>
                <a:spcPts val="0"/>
              </a:spcAft>
              <a:buSzPts val="1200"/>
              <a:buNone/>
              <a:defRPr/>
            </a:lvl4pPr>
            <a:lvl5pPr lvl="4" algn="l">
              <a:lnSpc>
                <a:spcPct val="100000"/>
              </a:lnSpc>
              <a:spcBef>
                <a:spcPts val="0"/>
              </a:spcBef>
              <a:spcAft>
                <a:spcPts val="0"/>
              </a:spcAft>
              <a:buSzPts val="1200"/>
              <a:buNone/>
              <a:defRPr/>
            </a:lvl5pPr>
            <a:lvl6pPr lvl="5" algn="l">
              <a:lnSpc>
                <a:spcPct val="100000"/>
              </a:lnSpc>
              <a:spcBef>
                <a:spcPts val="0"/>
              </a:spcBef>
              <a:spcAft>
                <a:spcPts val="0"/>
              </a:spcAft>
              <a:buSzPts val="1200"/>
              <a:buNone/>
              <a:defRPr/>
            </a:lvl6pPr>
            <a:lvl7pPr lvl="6" algn="l">
              <a:lnSpc>
                <a:spcPct val="100000"/>
              </a:lnSpc>
              <a:spcBef>
                <a:spcPts val="0"/>
              </a:spcBef>
              <a:spcAft>
                <a:spcPts val="0"/>
              </a:spcAft>
              <a:buSzPts val="1200"/>
              <a:buNone/>
              <a:defRPr/>
            </a:lvl7pPr>
            <a:lvl8pPr lvl="7" algn="l">
              <a:lnSpc>
                <a:spcPct val="100000"/>
              </a:lnSpc>
              <a:spcBef>
                <a:spcPts val="0"/>
              </a:spcBef>
              <a:spcAft>
                <a:spcPts val="0"/>
              </a:spcAft>
              <a:buSzPts val="1200"/>
              <a:buNone/>
              <a:defRPr/>
            </a:lvl8pPr>
            <a:lvl9pPr lvl="8" algn="l">
              <a:lnSpc>
                <a:spcPct val="100000"/>
              </a:lnSpc>
              <a:spcBef>
                <a:spcPts val="0"/>
              </a:spcBef>
              <a:spcAft>
                <a:spcPts val="0"/>
              </a:spcAft>
              <a:buSzPts val="1200"/>
              <a:buNone/>
              <a:defRPr/>
            </a:lvl9pPr>
          </a:lstStyle>
          <a:p>
            <a:endParaRPr/>
          </a:p>
        </p:txBody>
      </p:sp>
      <p:grpSp>
        <p:nvGrpSpPr>
          <p:cNvPr id="689" name="Google Shape;689;p44"/>
          <p:cNvGrpSpPr/>
          <p:nvPr/>
        </p:nvGrpSpPr>
        <p:grpSpPr>
          <a:xfrm>
            <a:off x="7365163" y="-1138656"/>
            <a:ext cx="2434199" cy="2810271"/>
            <a:chOff x="7365163" y="-1138656"/>
            <a:chExt cx="2434199" cy="2810271"/>
          </a:xfrm>
        </p:grpSpPr>
        <p:pic>
          <p:nvPicPr>
            <p:cNvPr id="690" name="Google Shape;690;p44"/>
            <p:cNvPicPr preferRelativeResize="0"/>
            <p:nvPr/>
          </p:nvPicPr>
          <p:blipFill rotWithShape="1">
            <a:blip r:embed="rId2">
              <a:alphaModFix/>
            </a:blip>
            <a:srcRect/>
            <a:stretch/>
          </p:blipFill>
          <p:spPr>
            <a:xfrm rot="-9420633">
              <a:off x="8238530" y="219509"/>
              <a:ext cx="1374721" cy="1232597"/>
            </a:xfrm>
            <a:prstGeom prst="rect">
              <a:avLst/>
            </a:prstGeom>
            <a:noFill/>
            <a:ln>
              <a:noFill/>
            </a:ln>
          </p:spPr>
        </p:pic>
        <p:sp>
          <p:nvSpPr>
            <p:cNvPr id="691" name="Google Shape;691;p44"/>
            <p:cNvSpPr/>
            <p:nvPr/>
          </p:nvSpPr>
          <p:spPr>
            <a:xfrm rot="5400000">
              <a:off x="7529406" y="-1302900"/>
              <a:ext cx="1650596" cy="1979083"/>
            </a:xfrm>
            <a:custGeom>
              <a:avLst/>
              <a:gdLst/>
              <a:ahLst/>
              <a:cxnLst/>
              <a:rect l="l" t="t" r="r" b="b"/>
              <a:pathLst>
                <a:path w="7080" h="8489" extrusionOk="0">
                  <a:moveTo>
                    <a:pt x="5669" y="26"/>
                  </a:moveTo>
                  <a:lnTo>
                    <a:pt x="7053" y="26"/>
                  </a:lnTo>
                  <a:lnTo>
                    <a:pt x="7053" y="1410"/>
                  </a:lnTo>
                  <a:lnTo>
                    <a:pt x="5669" y="1410"/>
                  </a:lnTo>
                  <a:lnTo>
                    <a:pt x="5669" y="26"/>
                  </a:lnTo>
                  <a:moveTo>
                    <a:pt x="7053" y="2821"/>
                  </a:moveTo>
                  <a:lnTo>
                    <a:pt x="5669" y="2821"/>
                  </a:lnTo>
                  <a:lnTo>
                    <a:pt x="5669" y="1437"/>
                  </a:lnTo>
                  <a:lnTo>
                    <a:pt x="7053" y="1437"/>
                  </a:lnTo>
                  <a:lnTo>
                    <a:pt x="7053" y="2821"/>
                  </a:lnTo>
                  <a:moveTo>
                    <a:pt x="7053" y="4232"/>
                  </a:moveTo>
                  <a:lnTo>
                    <a:pt x="5669" y="4232"/>
                  </a:lnTo>
                  <a:lnTo>
                    <a:pt x="5669" y="2847"/>
                  </a:lnTo>
                  <a:lnTo>
                    <a:pt x="7053" y="2847"/>
                  </a:lnTo>
                  <a:lnTo>
                    <a:pt x="7053" y="4232"/>
                  </a:lnTo>
                  <a:moveTo>
                    <a:pt x="7053" y="5642"/>
                  </a:moveTo>
                  <a:lnTo>
                    <a:pt x="5669" y="5642"/>
                  </a:lnTo>
                  <a:lnTo>
                    <a:pt x="5669" y="4258"/>
                  </a:lnTo>
                  <a:lnTo>
                    <a:pt x="7053" y="4258"/>
                  </a:lnTo>
                  <a:lnTo>
                    <a:pt x="7053" y="5642"/>
                  </a:lnTo>
                  <a:moveTo>
                    <a:pt x="7053" y="7052"/>
                  </a:moveTo>
                  <a:lnTo>
                    <a:pt x="5669" y="7052"/>
                  </a:lnTo>
                  <a:lnTo>
                    <a:pt x="5669" y="5669"/>
                  </a:lnTo>
                  <a:lnTo>
                    <a:pt x="7053" y="5669"/>
                  </a:lnTo>
                  <a:lnTo>
                    <a:pt x="7053" y="7052"/>
                  </a:lnTo>
                  <a:moveTo>
                    <a:pt x="7053" y="8463"/>
                  </a:moveTo>
                  <a:lnTo>
                    <a:pt x="5669" y="8463"/>
                  </a:lnTo>
                  <a:lnTo>
                    <a:pt x="5669" y="7079"/>
                  </a:lnTo>
                  <a:lnTo>
                    <a:pt x="7053" y="7079"/>
                  </a:lnTo>
                  <a:lnTo>
                    <a:pt x="7053" y="8463"/>
                  </a:lnTo>
                  <a:moveTo>
                    <a:pt x="5642" y="8463"/>
                  </a:moveTo>
                  <a:lnTo>
                    <a:pt x="4258" y="8463"/>
                  </a:lnTo>
                  <a:lnTo>
                    <a:pt x="4258" y="7079"/>
                  </a:lnTo>
                  <a:lnTo>
                    <a:pt x="5642" y="7079"/>
                  </a:lnTo>
                  <a:lnTo>
                    <a:pt x="5642" y="8463"/>
                  </a:lnTo>
                  <a:moveTo>
                    <a:pt x="4232" y="8463"/>
                  </a:moveTo>
                  <a:lnTo>
                    <a:pt x="2848" y="8463"/>
                  </a:lnTo>
                  <a:lnTo>
                    <a:pt x="2848" y="7079"/>
                  </a:lnTo>
                  <a:lnTo>
                    <a:pt x="4232" y="7079"/>
                  </a:lnTo>
                  <a:lnTo>
                    <a:pt x="4232" y="8463"/>
                  </a:lnTo>
                  <a:moveTo>
                    <a:pt x="2822" y="8463"/>
                  </a:moveTo>
                  <a:lnTo>
                    <a:pt x="1438" y="8463"/>
                  </a:lnTo>
                  <a:lnTo>
                    <a:pt x="1438" y="7079"/>
                  </a:lnTo>
                  <a:lnTo>
                    <a:pt x="2822" y="7079"/>
                  </a:lnTo>
                  <a:lnTo>
                    <a:pt x="2822" y="8463"/>
                  </a:lnTo>
                  <a:moveTo>
                    <a:pt x="1411" y="8463"/>
                  </a:moveTo>
                  <a:lnTo>
                    <a:pt x="27" y="8463"/>
                  </a:lnTo>
                  <a:lnTo>
                    <a:pt x="27" y="7079"/>
                  </a:lnTo>
                  <a:lnTo>
                    <a:pt x="1411" y="7079"/>
                  </a:lnTo>
                  <a:lnTo>
                    <a:pt x="1411" y="8463"/>
                  </a:lnTo>
                  <a:moveTo>
                    <a:pt x="27" y="5669"/>
                  </a:moveTo>
                  <a:lnTo>
                    <a:pt x="1411" y="5669"/>
                  </a:lnTo>
                  <a:lnTo>
                    <a:pt x="1411" y="7052"/>
                  </a:lnTo>
                  <a:lnTo>
                    <a:pt x="27" y="7052"/>
                  </a:lnTo>
                  <a:lnTo>
                    <a:pt x="27" y="5669"/>
                  </a:lnTo>
                  <a:moveTo>
                    <a:pt x="27" y="4258"/>
                  </a:moveTo>
                  <a:lnTo>
                    <a:pt x="1411" y="4258"/>
                  </a:lnTo>
                  <a:lnTo>
                    <a:pt x="1411" y="5642"/>
                  </a:lnTo>
                  <a:lnTo>
                    <a:pt x="27" y="5642"/>
                  </a:lnTo>
                  <a:lnTo>
                    <a:pt x="27" y="4258"/>
                  </a:lnTo>
                  <a:moveTo>
                    <a:pt x="27" y="2847"/>
                  </a:moveTo>
                  <a:lnTo>
                    <a:pt x="1411" y="2847"/>
                  </a:lnTo>
                  <a:lnTo>
                    <a:pt x="1411" y="4232"/>
                  </a:lnTo>
                  <a:lnTo>
                    <a:pt x="27" y="4232"/>
                  </a:lnTo>
                  <a:lnTo>
                    <a:pt x="27" y="2847"/>
                  </a:lnTo>
                  <a:moveTo>
                    <a:pt x="27" y="1437"/>
                  </a:moveTo>
                  <a:lnTo>
                    <a:pt x="1411" y="1437"/>
                  </a:lnTo>
                  <a:lnTo>
                    <a:pt x="1411" y="2821"/>
                  </a:lnTo>
                  <a:lnTo>
                    <a:pt x="27" y="2821"/>
                  </a:lnTo>
                  <a:lnTo>
                    <a:pt x="27" y="1437"/>
                  </a:lnTo>
                  <a:moveTo>
                    <a:pt x="27" y="26"/>
                  </a:moveTo>
                  <a:lnTo>
                    <a:pt x="1411" y="26"/>
                  </a:lnTo>
                  <a:lnTo>
                    <a:pt x="1411" y="1410"/>
                  </a:lnTo>
                  <a:lnTo>
                    <a:pt x="27" y="1410"/>
                  </a:lnTo>
                  <a:lnTo>
                    <a:pt x="27" y="26"/>
                  </a:lnTo>
                  <a:moveTo>
                    <a:pt x="1438" y="26"/>
                  </a:moveTo>
                  <a:lnTo>
                    <a:pt x="2822" y="26"/>
                  </a:lnTo>
                  <a:lnTo>
                    <a:pt x="2822" y="1410"/>
                  </a:lnTo>
                  <a:lnTo>
                    <a:pt x="1438" y="1410"/>
                  </a:lnTo>
                  <a:lnTo>
                    <a:pt x="1438" y="26"/>
                  </a:lnTo>
                  <a:moveTo>
                    <a:pt x="2848" y="26"/>
                  </a:moveTo>
                  <a:lnTo>
                    <a:pt x="4232" y="26"/>
                  </a:lnTo>
                  <a:lnTo>
                    <a:pt x="4232" y="1410"/>
                  </a:lnTo>
                  <a:lnTo>
                    <a:pt x="2848" y="1410"/>
                  </a:lnTo>
                  <a:lnTo>
                    <a:pt x="2848" y="26"/>
                  </a:lnTo>
                  <a:moveTo>
                    <a:pt x="2848" y="5669"/>
                  </a:moveTo>
                  <a:lnTo>
                    <a:pt x="4232" y="5669"/>
                  </a:lnTo>
                  <a:lnTo>
                    <a:pt x="4232" y="7052"/>
                  </a:lnTo>
                  <a:lnTo>
                    <a:pt x="2848" y="7052"/>
                  </a:lnTo>
                  <a:lnTo>
                    <a:pt x="2848" y="5669"/>
                  </a:lnTo>
                  <a:moveTo>
                    <a:pt x="4232" y="5642"/>
                  </a:moveTo>
                  <a:lnTo>
                    <a:pt x="2848" y="5642"/>
                  </a:lnTo>
                  <a:lnTo>
                    <a:pt x="2848" y="4258"/>
                  </a:lnTo>
                  <a:lnTo>
                    <a:pt x="4232" y="4258"/>
                  </a:lnTo>
                  <a:lnTo>
                    <a:pt x="4232" y="5642"/>
                  </a:lnTo>
                  <a:moveTo>
                    <a:pt x="4232" y="4232"/>
                  </a:moveTo>
                  <a:lnTo>
                    <a:pt x="2848" y="4232"/>
                  </a:lnTo>
                  <a:lnTo>
                    <a:pt x="2848" y="2847"/>
                  </a:lnTo>
                  <a:lnTo>
                    <a:pt x="4232" y="2847"/>
                  </a:lnTo>
                  <a:lnTo>
                    <a:pt x="4232" y="4232"/>
                  </a:lnTo>
                  <a:moveTo>
                    <a:pt x="4232" y="2821"/>
                  </a:moveTo>
                  <a:lnTo>
                    <a:pt x="2848" y="2821"/>
                  </a:lnTo>
                  <a:lnTo>
                    <a:pt x="2848" y="1437"/>
                  </a:lnTo>
                  <a:lnTo>
                    <a:pt x="4232" y="1437"/>
                  </a:lnTo>
                  <a:lnTo>
                    <a:pt x="4232" y="2821"/>
                  </a:lnTo>
                  <a:moveTo>
                    <a:pt x="1438" y="1437"/>
                  </a:moveTo>
                  <a:lnTo>
                    <a:pt x="2822" y="1437"/>
                  </a:lnTo>
                  <a:lnTo>
                    <a:pt x="2822" y="2821"/>
                  </a:lnTo>
                  <a:lnTo>
                    <a:pt x="1438" y="2821"/>
                  </a:lnTo>
                  <a:lnTo>
                    <a:pt x="1438" y="1437"/>
                  </a:lnTo>
                  <a:moveTo>
                    <a:pt x="1438" y="2847"/>
                  </a:moveTo>
                  <a:lnTo>
                    <a:pt x="2822" y="2847"/>
                  </a:lnTo>
                  <a:lnTo>
                    <a:pt x="2822" y="4232"/>
                  </a:lnTo>
                  <a:lnTo>
                    <a:pt x="1438" y="4232"/>
                  </a:lnTo>
                  <a:lnTo>
                    <a:pt x="1438" y="2847"/>
                  </a:lnTo>
                  <a:moveTo>
                    <a:pt x="1438" y="4258"/>
                  </a:moveTo>
                  <a:lnTo>
                    <a:pt x="2822" y="4258"/>
                  </a:lnTo>
                  <a:lnTo>
                    <a:pt x="2822" y="5642"/>
                  </a:lnTo>
                  <a:lnTo>
                    <a:pt x="1438" y="5642"/>
                  </a:lnTo>
                  <a:lnTo>
                    <a:pt x="1438" y="4258"/>
                  </a:lnTo>
                  <a:moveTo>
                    <a:pt x="1438" y="5669"/>
                  </a:moveTo>
                  <a:lnTo>
                    <a:pt x="2822" y="5669"/>
                  </a:lnTo>
                  <a:lnTo>
                    <a:pt x="2822" y="7052"/>
                  </a:lnTo>
                  <a:lnTo>
                    <a:pt x="1438" y="7052"/>
                  </a:lnTo>
                  <a:lnTo>
                    <a:pt x="1438" y="5669"/>
                  </a:lnTo>
                  <a:moveTo>
                    <a:pt x="5642" y="7052"/>
                  </a:moveTo>
                  <a:lnTo>
                    <a:pt x="4258" y="7052"/>
                  </a:lnTo>
                  <a:lnTo>
                    <a:pt x="4258" y="5669"/>
                  </a:lnTo>
                  <a:lnTo>
                    <a:pt x="5642" y="5669"/>
                  </a:lnTo>
                  <a:lnTo>
                    <a:pt x="5642" y="7052"/>
                  </a:lnTo>
                  <a:moveTo>
                    <a:pt x="5642" y="5642"/>
                  </a:moveTo>
                  <a:lnTo>
                    <a:pt x="4258" y="5642"/>
                  </a:lnTo>
                  <a:lnTo>
                    <a:pt x="4258" y="4258"/>
                  </a:lnTo>
                  <a:lnTo>
                    <a:pt x="5642" y="4258"/>
                  </a:lnTo>
                  <a:lnTo>
                    <a:pt x="5642" y="5642"/>
                  </a:lnTo>
                  <a:moveTo>
                    <a:pt x="5642" y="4232"/>
                  </a:moveTo>
                  <a:lnTo>
                    <a:pt x="4258" y="4232"/>
                  </a:lnTo>
                  <a:lnTo>
                    <a:pt x="4258" y="2847"/>
                  </a:lnTo>
                  <a:lnTo>
                    <a:pt x="5642" y="2847"/>
                  </a:lnTo>
                  <a:lnTo>
                    <a:pt x="5642" y="4232"/>
                  </a:lnTo>
                  <a:moveTo>
                    <a:pt x="5642" y="2821"/>
                  </a:moveTo>
                  <a:lnTo>
                    <a:pt x="4258" y="2821"/>
                  </a:lnTo>
                  <a:lnTo>
                    <a:pt x="4258" y="1437"/>
                  </a:lnTo>
                  <a:lnTo>
                    <a:pt x="5642" y="1437"/>
                  </a:lnTo>
                  <a:lnTo>
                    <a:pt x="5642" y="2821"/>
                  </a:lnTo>
                  <a:moveTo>
                    <a:pt x="4258" y="26"/>
                  </a:moveTo>
                  <a:lnTo>
                    <a:pt x="5642" y="26"/>
                  </a:lnTo>
                  <a:lnTo>
                    <a:pt x="5642" y="1410"/>
                  </a:lnTo>
                  <a:lnTo>
                    <a:pt x="4258" y="1410"/>
                  </a:lnTo>
                  <a:lnTo>
                    <a:pt x="4258" y="26"/>
                  </a:lnTo>
                  <a:moveTo>
                    <a:pt x="5669" y="0"/>
                  </a:moveTo>
                  <a:lnTo>
                    <a:pt x="5642" y="0"/>
                  </a:lnTo>
                  <a:lnTo>
                    <a:pt x="4258" y="0"/>
                  </a:lnTo>
                  <a:lnTo>
                    <a:pt x="4232" y="0"/>
                  </a:lnTo>
                  <a:lnTo>
                    <a:pt x="2848" y="0"/>
                  </a:lnTo>
                  <a:lnTo>
                    <a:pt x="2822" y="0"/>
                  </a:lnTo>
                  <a:lnTo>
                    <a:pt x="1438" y="0"/>
                  </a:lnTo>
                  <a:lnTo>
                    <a:pt x="1411" y="0"/>
                  </a:lnTo>
                  <a:lnTo>
                    <a:pt x="0" y="0"/>
                  </a:lnTo>
                  <a:lnTo>
                    <a:pt x="0" y="1410"/>
                  </a:lnTo>
                  <a:lnTo>
                    <a:pt x="0" y="1437"/>
                  </a:lnTo>
                  <a:lnTo>
                    <a:pt x="0" y="2821"/>
                  </a:lnTo>
                  <a:lnTo>
                    <a:pt x="0" y="2847"/>
                  </a:lnTo>
                  <a:lnTo>
                    <a:pt x="0" y="4232"/>
                  </a:lnTo>
                  <a:lnTo>
                    <a:pt x="0" y="4258"/>
                  </a:lnTo>
                  <a:lnTo>
                    <a:pt x="0" y="5642"/>
                  </a:lnTo>
                  <a:lnTo>
                    <a:pt x="0" y="5669"/>
                  </a:lnTo>
                  <a:lnTo>
                    <a:pt x="0" y="7052"/>
                  </a:lnTo>
                  <a:lnTo>
                    <a:pt x="0" y="7079"/>
                  </a:lnTo>
                  <a:lnTo>
                    <a:pt x="0" y="8489"/>
                  </a:lnTo>
                  <a:lnTo>
                    <a:pt x="1411" y="8489"/>
                  </a:lnTo>
                  <a:lnTo>
                    <a:pt x="1438" y="8489"/>
                  </a:lnTo>
                  <a:lnTo>
                    <a:pt x="2822" y="8489"/>
                  </a:lnTo>
                  <a:lnTo>
                    <a:pt x="2848" y="8489"/>
                  </a:lnTo>
                  <a:lnTo>
                    <a:pt x="4232" y="8489"/>
                  </a:lnTo>
                  <a:lnTo>
                    <a:pt x="4258" y="8489"/>
                  </a:lnTo>
                  <a:lnTo>
                    <a:pt x="5642" y="8489"/>
                  </a:lnTo>
                  <a:lnTo>
                    <a:pt x="5669" y="8489"/>
                  </a:lnTo>
                  <a:lnTo>
                    <a:pt x="7080" y="8489"/>
                  </a:lnTo>
                  <a:lnTo>
                    <a:pt x="7080" y="7079"/>
                  </a:lnTo>
                  <a:lnTo>
                    <a:pt x="7080" y="7052"/>
                  </a:lnTo>
                  <a:lnTo>
                    <a:pt x="7080" y="5669"/>
                  </a:lnTo>
                  <a:lnTo>
                    <a:pt x="7080" y="5642"/>
                  </a:lnTo>
                  <a:lnTo>
                    <a:pt x="7080" y="4258"/>
                  </a:lnTo>
                  <a:lnTo>
                    <a:pt x="7080" y="4232"/>
                  </a:lnTo>
                  <a:lnTo>
                    <a:pt x="7080" y="2847"/>
                  </a:lnTo>
                  <a:lnTo>
                    <a:pt x="7080" y="2821"/>
                  </a:lnTo>
                  <a:lnTo>
                    <a:pt x="7080" y="1437"/>
                  </a:lnTo>
                  <a:lnTo>
                    <a:pt x="7080" y="1410"/>
                  </a:lnTo>
                  <a:lnTo>
                    <a:pt x="7080" y="0"/>
                  </a:lnTo>
                  <a:lnTo>
                    <a:pt x="5669" y="0"/>
                  </a:ln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45000" rIns="90000" bIns="450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grpSp>
      <p:pic>
        <p:nvPicPr>
          <p:cNvPr id="692" name="Google Shape;692;p44"/>
          <p:cNvPicPr preferRelativeResize="0"/>
          <p:nvPr/>
        </p:nvPicPr>
        <p:blipFill rotWithShape="1">
          <a:blip r:embed="rId2">
            <a:alphaModFix/>
          </a:blip>
          <a:srcRect/>
          <a:stretch/>
        </p:blipFill>
        <p:spPr>
          <a:xfrm rot="-5153170">
            <a:off x="-675148" y="3643005"/>
            <a:ext cx="1374717" cy="1232594"/>
          </a:xfrm>
          <a:prstGeom prst="rect">
            <a:avLst/>
          </a:prstGeom>
          <a:noFill/>
          <a:ln>
            <a:noFill/>
          </a:ln>
        </p:spPr>
      </p:pic>
      <p:grpSp>
        <p:nvGrpSpPr>
          <p:cNvPr id="693" name="Google Shape;693;p44"/>
          <p:cNvGrpSpPr/>
          <p:nvPr/>
        </p:nvGrpSpPr>
        <p:grpSpPr>
          <a:xfrm>
            <a:off x="255994" y="-97117"/>
            <a:ext cx="1282610" cy="489908"/>
            <a:chOff x="2698560" y="4630320"/>
            <a:chExt cx="1732320" cy="661680"/>
          </a:xfrm>
        </p:grpSpPr>
        <p:sp>
          <p:nvSpPr>
            <p:cNvPr id="694" name="Google Shape;694;p44"/>
            <p:cNvSpPr/>
            <p:nvPr/>
          </p:nvSpPr>
          <p:spPr>
            <a:xfrm>
              <a:off x="2698560" y="4630320"/>
              <a:ext cx="66960" cy="67680"/>
            </a:xfrm>
            <a:custGeom>
              <a:avLst/>
              <a:gdLst/>
              <a:ahLst/>
              <a:cxnLst/>
              <a:rect l="l" t="t" r="r" b="b"/>
              <a:pathLst>
                <a:path w="186" h="188" extrusionOk="0">
                  <a:moveTo>
                    <a:pt x="186" y="94"/>
                  </a:moveTo>
                  <a:cubicBezTo>
                    <a:pt x="186" y="146"/>
                    <a:pt x="144" y="188"/>
                    <a:pt x="93" y="188"/>
                  </a:cubicBezTo>
                  <a:cubicBezTo>
                    <a:pt x="42" y="188"/>
                    <a:pt x="0" y="146"/>
                    <a:pt x="0" y="94"/>
                  </a:cubicBezTo>
                  <a:cubicBezTo>
                    <a:pt x="0" y="42"/>
                    <a:pt x="42" y="0"/>
                    <a:pt x="93" y="0"/>
                  </a:cubicBezTo>
                  <a:cubicBezTo>
                    <a:pt x="144" y="0"/>
                    <a:pt x="186" y="42"/>
                    <a:pt x="186"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695" name="Google Shape;695;p44"/>
            <p:cNvSpPr/>
            <p:nvPr/>
          </p:nvSpPr>
          <p:spPr>
            <a:xfrm>
              <a:off x="2698560" y="4927320"/>
              <a:ext cx="66960" cy="67680"/>
            </a:xfrm>
            <a:custGeom>
              <a:avLst/>
              <a:gdLst/>
              <a:ahLst/>
              <a:cxnLst/>
              <a:rect l="l" t="t" r="r" b="b"/>
              <a:pathLst>
                <a:path w="186" h="188" extrusionOk="0">
                  <a:moveTo>
                    <a:pt x="186" y="94"/>
                  </a:moveTo>
                  <a:cubicBezTo>
                    <a:pt x="186" y="146"/>
                    <a:pt x="144" y="188"/>
                    <a:pt x="93" y="188"/>
                  </a:cubicBezTo>
                  <a:cubicBezTo>
                    <a:pt x="42" y="188"/>
                    <a:pt x="0" y="146"/>
                    <a:pt x="0" y="94"/>
                  </a:cubicBezTo>
                  <a:cubicBezTo>
                    <a:pt x="0" y="42"/>
                    <a:pt x="42" y="0"/>
                    <a:pt x="93" y="0"/>
                  </a:cubicBezTo>
                  <a:cubicBezTo>
                    <a:pt x="144" y="0"/>
                    <a:pt x="186" y="42"/>
                    <a:pt x="186"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696" name="Google Shape;696;p44"/>
            <p:cNvSpPr/>
            <p:nvPr/>
          </p:nvSpPr>
          <p:spPr>
            <a:xfrm>
              <a:off x="2698560" y="5224680"/>
              <a:ext cx="66960" cy="67320"/>
            </a:xfrm>
            <a:custGeom>
              <a:avLst/>
              <a:gdLst/>
              <a:ahLst/>
              <a:cxnLst/>
              <a:rect l="l" t="t" r="r" b="b"/>
              <a:pathLst>
                <a:path w="186" h="187" extrusionOk="0">
                  <a:moveTo>
                    <a:pt x="186" y="93"/>
                  </a:moveTo>
                  <a:cubicBezTo>
                    <a:pt x="186" y="145"/>
                    <a:pt x="144" y="187"/>
                    <a:pt x="93" y="187"/>
                  </a:cubicBezTo>
                  <a:cubicBezTo>
                    <a:pt x="42" y="187"/>
                    <a:pt x="0" y="145"/>
                    <a:pt x="0" y="93"/>
                  </a:cubicBezTo>
                  <a:cubicBezTo>
                    <a:pt x="0" y="42"/>
                    <a:pt x="42" y="0"/>
                    <a:pt x="93" y="0"/>
                  </a:cubicBezTo>
                  <a:cubicBezTo>
                    <a:pt x="144" y="0"/>
                    <a:pt x="186" y="42"/>
                    <a:pt x="186" y="93"/>
                  </a:cubicBezTo>
                  <a:close/>
                </a:path>
              </a:pathLst>
            </a:custGeom>
            <a:solidFill>
              <a:schemeClr val="dk1"/>
            </a:solidFill>
            <a:ln>
              <a:noFill/>
            </a:ln>
          </p:spPr>
          <p:txBody>
            <a:bodyPr spcFirstLastPara="1" wrap="square" lIns="90000" tIns="22300" rIns="90000" bIns="223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697" name="Google Shape;697;p44"/>
            <p:cNvSpPr/>
            <p:nvPr/>
          </p:nvSpPr>
          <p:spPr>
            <a:xfrm>
              <a:off x="3114360" y="4630320"/>
              <a:ext cx="67680" cy="67680"/>
            </a:xfrm>
            <a:custGeom>
              <a:avLst/>
              <a:gdLst/>
              <a:ahLst/>
              <a:cxnLst/>
              <a:rect l="l" t="t" r="r" b="b"/>
              <a:pathLst>
                <a:path w="188" h="188" extrusionOk="0">
                  <a:moveTo>
                    <a:pt x="188" y="94"/>
                  </a:moveTo>
                  <a:cubicBezTo>
                    <a:pt x="188" y="146"/>
                    <a:pt x="146" y="188"/>
                    <a:pt x="94" y="188"/>
                  </a:cubicBezTo>
                  <a:cubicBezTo>
                    <a:pt x="42" y="188"/>
                    <a:pt x="0" y="146"/>
                    <a:pt x="0" y="94"/>
                  </a:cubicBezTo>
                  <a:cubicBezTo>
                    <a:pt x="0" y="42"/>
                    <a:pt x="42" y="0"/>
                    <a:pt x="94" y="0"/>
                  </a:cubicBezTo>
                  <a:cubicBezTo>
                    <a:pt x="146" y="0"/>
                    <a:pt x="188" y="42"/>
                    <a:pt x="188"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698" name="Google Shape;698;p44"/>
            <p:cNvSpPr/>
            <p:nvPr/>
          </p:nvSpPr>
          <p:spPr>
            <a:xfrm>
              <a:off x="3114360" y="4927320"/>
              <a:ext cx="67680" cy="67680"/>
            </a:xfrm>
            <a:custGeom>
              <a:avLst/>
              <a:gdLst/>
              <a:ahLst/>
              <a:cxnLst/>
              <a:rect l="l" t="t" r="r" b="b"/>
              <a:pathLst>
                <a:path w="188" h="188" extrusionOk="0">
                  <a:moveTo>
                    <a:pt x="188" y="94"/>
                  </a:moveTo>
                  <a:cubicBezTo>
                    <a:pt x="188" y="146"/>
                    <a:pt x="146" y="188"/>
                    <a:pt x="94" y="188"/>
                  </a:cubicBezTo>
                  <a:cubicBezTo>
                    <a:pt x="42" y="188"/>
                    <a:pt x="0" y="146"/>
                    <a:pt x="0" y="94"/>
                  </a:cubicBezTo>
                  <a:cubicBezTo>
                    <a:pt x="0" y="42"/>
                    <a:pt x="42" y="0"/>
                    <a:pt x="94" y="0"/>
                  </a:cubicBezTo>
                  <a:cubicBezTo>
                    <a:pt x="146" y="0"/>
                    <a:pt x="188" y="42"/>
                    <a:pt x="188"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699" name="Google Shape;699;p44"/>
            <p:cNvSpPr/>
            <p:nvPr/>
          </p:nvSpPr>
          <p:spPr>
            <a:xfrm>
              <a:off x="3114360" y="5224680"/>
              <a:ext cx="67680" cy="67320"/>
            </a:xfrm>
            <a:custGeom>
              <a:avLst/>
              <a:gdLst/>
              <a:ahLst/>
              <a:cxnLst/>
              <a:rect l="l" t="t" r="r" b="b"/>
              <a:pathLst>
                <a:path w="188" h="187" extrusionOk="0">
                  <a:moveTo>
                    <a:pt x="188" y="93"/>
                  </a:moveTo>
                  <a:cubicBezTo>
                    <a:pt x="188" y="145"/>
                    <a:pt x="146" y="187"/>
                    <a:pt x="94" y="187"/>
                  </a:cubicBezTo>
                  <a:cubicBezTo>
                    <a:pt x="42" y="187"/>
                    <a:pt x="0" y="145"/>
                    <a:pt x="0" y="93"/>
                  </a:cubicBezTo>
                  <a:cubicBezTo>
                    <a:pt x="0" y="42"/>
                    <a:pt x="42" y="0"/>
                    <a:pt x="94" y="0"/>
                  </a:cubicBezTo>
                  <a:cubicBezTo>
                    <a:pt x="146" y="0"/>
                    <a:pt x="188" y="42"/>
                    <a:pt x="188" y="93"/>
                  </a:cubicBezTo>
                  <a:close/>
                </a:path>
              </a:pathLst>
            </a:custGeom>
            <a:solidFill>
              <a:schemeClr val="dk1"/>
            </a:solidFill>
            <a:ln>
              <a:noFill/>
            </a:ln>
          </p:spPr>
          <p:txBody>
            <a:bodyPr spcFirstLastPara="1" wrap="square" lIns="90000" tIns="22300" rIns="90000" bIns="223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700" name="Google Shape;700;p44"/>
            <p:cNvSpPr/>
            <p:nvPr/>
          </p:nvSpPr>
          <p:spPr>
            <a:xfrm>
              <a:off x="3530880" y="4630320"/>
              <a:ext cx="67320" cy="67680"/>
            </a:xfrm>
            <a:custGeom>
              <a:avLst/>
              <a:gdLst/>
              <a:ahLst/>
              <a:cxnLst/>
              <a:rect l="l" t="t" r="r" b="b"/>
              <a:pathLst>
                <a:path w="187" h="188" extrusionOk="0">
                  <a:moveTo>
                    <a:pt x="187" y="94"/>
                  </a:moveTo>
                  <a:cubicBezTo>
                    <a:pt x="187" y="146"/>
                    <a:pt x="145" y="188"/>
                    <a:pt x="93" y="188"/>
                  </a:cubicBezTo>
                  <a:cubicBezTo>
                    <a:pt x="42" y="188"/>
                    <a:pt x="0" y="146"/>
                    <a:pt x="0" y="94"/>
                  </a:cubicBezTo>
                  <a:cubicBezTo>
                    <a:pt x="0" y="42"/>
                    <a:pt x="42" y="0"/>
                    <a:pt x="93" y="0"/>
                  </a:cubicBezTo>
                  <a:cubicBezTo>
                    <a:pt x="145" y="0"/>
                    <a:pt x="187" y="42"/>
                    <a:pt x="187"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701" name="Google Shape;701;p44"/>
            <p:cNvSpPr/>
            <p:nvPr/>
          </p:nvSpPr>
          <p:spPr>
            <a:xfrm>
              <a:off x="3530880" y="4927320"/>
              <a:ext cx="67320" cy="67680"/>
            </a:xfrm>
            <a:custGeom>
              <a:avLst/>
              <a:gdLst/>
              <a:ahLst/>
              <a:cxnLst/>
              <a:rect l="l" t="t" r="r" b="b"/>
              <a:pathLst>
                <a:path w="187" h="188" extrusionOk="0">
                  <a:moveTo>
                    <a:pt x="187" y="94"/>
                  </a:moveTo>
                  <a:cubicBezTo>
                    <a:pt x="187" y="146"/>
                    <a:pt x="145" y="188"/>
                    <a:pt x="93" y="188"/>
                  </a:cubicBezTo>
                  <a:cubicBezTo>
                    <a:pt x="42" y="188"/>
                    <a:pt x="0" y="146"/>
                    <a:pt x="0" y="94"/>
                  </a:cubicBezTo>
                  <a:cubicBezTo>
                    <a:pt x="0" y="42"/>
                    <a:pt x="42" y="0"/>
                    <a:pt x="93" y="0"/>
                  </a:cubicBezTo>
                  <a:cubicBezTo>
                    <a:pt x="145" y="0"/>
                    <a:pt x="187" y="42"/>
                    <a:pt x="187"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702" name="Google Shape;702;p44"/>
            <p:cNvSpPr/>
            <p:nvPr/>
          </p:nvSpPr>
          <p:spPr>
            <a:xfrm>
              <a:off x="3530880" y="5224680"/>
              <a:ext cx="67320" cy="67320"/>
            </a:xfrm>
            <a:custGeom>
              <a:avLst/>
              <a:gdLst/>
              <a:ahLst/>
              <a:cxnLst/>
              <a:rect l="l" t="t" r="r" b="b"/>
              <a:pathLst>
                <a:path w="187" h="187" extrusionOk="0">
                  <a:moveTo>
                    <a:pt x="187" y="93"/>
                  </a:moveTo>
                  <a:cubicBezTo>
                    <a:pt x="187" y="145"/>
                    <a:pt x="145" y="187"/>
                    <a:pt x="93" y="187"/>
                  </a:cubicBezTo>
                  <a:cubicBezTo>
                    <a:pt x="42" y="187"/>
                    <a:pt x="0" y="145"/>
                    <a:pt x="0" y="93"/>
                  </a:cubicBezTo>
                  <a:cubicBezTo>
                    <a:pt x="0" y="42"/>
                    <a:pt x="42" y="0"/>
                    <a:pt x="93" y="0"/>
                  </a:cubicBezTo>
                  <a:cubicBezTo>
                    <a:pt x="145" y="0"/>
                    <a:pt x="187" y="42"/>
                    <a:pt x="187" y="93"/>
                  </a:cubicBezTo>
                  <a:close/>
                </a:path>
              </a:pathLst>
            </a:custGeom>
            <a:solidFill>
              <a:schemeClr val="dk1"/>
            </a:solidFill>
            <a:ln>
              <a:noFill/>
            </a:ln>
          </p:spPr>
          <p:txBody>
            <a:bodyPr spcFirstLastPara="1" wrap="square" lIns="90000" tIns="22300" rIns="90000" bIns="223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703" name="Google Shape;703;p44"/>
            <p:cNvSpPr/>
            <p:nvPr/>
          </p:nvSpPr>
          <p:spPr>
            <a:xfrm>
              <a:off x="3947040" y="4630320"/>
              <a:ext cx="67680" cy="67680"/>
            </a:xfrm>
            <a:custGeom>
              <a:avLst/>
              <a:gdLst/>
              <a:ahLst/>
              <a:cxnLst/>
              <a:rect l="l" t="t" r="r" b="b"/>
              <a:pathLst>
                <a:path w="188" h="188" extrusionOk="0">
                  <a:moveTo>
                    <a:pt x="188" y="94"/>
                  </a:moveTo>
                  <a:cubicBezTo>
                    <a:pt x="188" y="146"/>
                    <a:pt x="146" y="188"/>
                    <a:pt x="94" y="188"/>
                  </a:cubicBezTo>
                  <a:cubicBezTo>
                    <a:pt x="42" y="188"/>
                    <a:pt x="0" y="146"/>
                    <a:pt x="0" y="94"/>
                  </a:cubicBezTo>
                  <a:cubicBezTo>
                    <a:pt x="0" y="42"/>
                    <a:pt x="42" y="0"/>
                    <a:pt x="94" y="0"/>
                  </a:cubicBezTo>
                  <a:cubicBezTo>
                    <a:pt x="146" y="0"/>
                    <a:pt x="188" y="42"/>
                    <a:pt x="188"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704" name="Google Shape;704;p44"/>
            <p:cNvSpPr/>
            <p:nvPr/>
          </p:nvSpPr>
          <p:spPr>
            <a:xfrm>
              <a:off x="3947040" y="4927320"/>
              <a:ext cx="67680" cy="67680"/>
            </a:xfrm>
            <a:custGeom>
              <a:avLst/>
              <a:gdLst/>
              <a:ahLst/>
              <a:cxnLst/>
              <a:rect l="l" t="t" r="r" b="b"/>
              <a:pathLst>
                <a:path w="188" h="188" extrusionOk="0">
                  <a:moveTo>
                    <a:pt x="188" y="94"/>
                  </a:moveTo>
                  <a:cubicBezTo>
                    <a:pt x="188" y="146"/>
                    <a:pt x="146" y="188"/>
                    <a:pt x="94" y="188"/>
                  </a:cubicBezTo>
                  <a:cubicBezTo>
                    <a:pt x="42" y="188"/>
                    <a:pt x="0" y="146"/>
                    <a:pt x="0" y="94"/>
                  </a:cubicBezTo>
                  <a:cubicBezTo>
                    <a:pt x="0" y="42"/>
                    <a:pt x="42" y="0"/>
                    <a:pt x="94" y="0"/>
                  </a:cubicBezTo>
                  <a:cubicBezTo>
                    <a:pt x="146" y="0"/>
                    <a:pt x="188" y="42"/>
                    <a:pt x="188"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705" name="Google Shape;705;p44"/>
            <p:cNvSpPr/>
            <p:nvPr/>
          </p:nvSpPr>
          <p:spPr>
            <a:xfrm>
              <a:off x="3947040" y="5224680"/>
              <a:ext cx="67680" cy="67320"/>
            </a:xfrm>
            <a:custGeom>
              <a:avLst/>
              <a:gdLst/>
              <a:ahLst/>
              <a:cxnLst/>
              <a:rect l="l" t="t" r="r" b="b"/>
              <a:pathLst>
                <a:path w="188" h="187" extrusionOk="0">
                  <a:moveTo>
                    <a:pt x="188" y="93"/>
                  </a:moveTo>
                  <a:cubicBezTo>
                    <a:pt x="188" y="145"/>
                    <a:pt x="146" y="187"/>
                    <a:pt x="94" y="187"/>
                  </a:cubicBezTo>
                  <a:cubicBezTo>
                    <a:pt x="42" y="187"/>
                    <a:pt x="0" y="145"/>
                    <a:pt x="0" y="93"/>
                  </a:cubicBezTo>
                  <a:cubicBezTo>
                    <a:pt x="0" y="42"/>
                    <a:pt x="42" y="0"/>
                    <a:pt x="94" y="0"/>
                  </a:cubicBezTo>
                  <a:cubicBezTo>
                    <a:pt x="146" y="0"/>
                    <a:pt x="188" y="42"/>
                    <a:pt x="188" y="93"/>
                  </a:cubicBezTo>
                  <a:close/>
                </a:path>
              </a:pathLst>
            </a:custGeom>
            <a:solidFill>
              <a:schemeClr val="dk1"/>
            </a:solidFill>
            <a:ln>
              <a:noFill/>
            </a:ln>
          </p:spPr>
          <p:txBody>
            <a:bodyPr spcFirstLastPara="1" wrap="square" lIns="90000" tIns="22300" rIns="90000" bIns="223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706" name="Google Shape;706;p44"/>
            <p:cNvSpPr/>
            <p:nvPr/>
          </p:nvSpPr>
          <p:spPr>
            <a:xfrm>
              <a:off x="4363560" y="4630320"/>
              <a:ext cx="67320" cy="67680"/>
            </a:xfrm>
            <a:custGeom>
              <a:avLst/>
              <a:gdLst/>
              <a:ahLst/>
              <a:cxnLst/>
              <a:rect l="l" t="t" r="r" b="b"/>
              <a:pathLst>
                <a:path w="187" h="188" extrusionOk="0">
                  <a:moveTo>
                    <a:pt x="187" y="94"/>
                  </a:moveTo>
                  <a:cubicBezTo>
                    <a:pt x="187" y="146"/>
                    <a:pt x="145" y="188"/>
                    <a:pt x="94" y="188"/>
                  </a:cubicBezTo>
                  <a:cubicBezTo>
                    <a:pt x="42" y="188"/>
                    <a:pt x="0" y="146"/>
                    <a:pt x="0" y="94"/>
                  </a:cubicBezTo>
                  <a:cubicBezTo>
                    <a:pt x="0" y="42"/>
                    <a:pt x="42" y="0"/>
                    <a:pt x="94" y="0"/>
                  </a:cubicBezTo>
                  <a:cubicBezTo>
                    <a:pt x="145" y="0"/>
                    <a:pt x="187" y="42"/>
                    <a:pt x="187"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707" name="Google Shape;707;p44"/>
            <p:cNvSpPr/>
            <p:nvPr/>
          </p:nvSpPr>
          <p:spPr>
            <a:xfrm>
              <a:off x="4363560" y="4927320"/>
              <a:ext cx="67320" cy="67680"/>
            </a:xfrm>
            <a:custGeom>
              <a:avLst/>
              <a:gdLst/>
              <a:ahLst/>
              <a:cxnLst/>
              <a:rect l="l" t="t" r="r" b="b"/>
              <a:pathLst>
                <a:path w="187" h="188" extrusionOk="0">
                  <a:moveTo>
                    <a:pt x="187" y="94"/>
                  </a:moveTo>
                  <a:cubicBezTo>
                    <a:pt x="187" y="146"/>
                    <a:pt x="145" y="188"/>
                    <a:pt x="94" y="188"/>
                  </a:cubicBezTo>
                  <a:cubicBezTo>
                    <a:pt x="42" y="188"/>
                    <a:pt x="0" y="146"/>
                    <a:pt x="0" y="94"/>
                  </a:cubicBezTo>
                  <a:cubicBezTo>
                    <a:pt x="0" y="42"/>
                    <a:pt x="42" y="0"/>
                    <a:pt x="94" y="0"/>
                  </a:cubicBezTo>
                  <a:cubicBezTo>
                    <a:pt x="145" y="0"/>
                    <a:pt x="187" y="42"/>
                    <a:pt x="187"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708" name="Google Shape;708;p44"/>
            <p:cNvSpPr/>
            <p:nvPr/>
          </p:nvSpPr>
          <p:spPr>
            <a:xfrm>
              <a:off x="4363560" y="5224680"/>
              <a:ext cx="67320" cy="67320"/>
            </a:xfrm>
            <a:custGeom>
              <a:avLst/>
              <a:gdLst/>
              <a:ahLst/>
              <a:cxnLst/>
              <a:rect l="l" t="t" r="r" b="b"/>
              <a:pathLst>
                <a:path w="187" h="187" extrusionOk="0">
                  <a:moveTo>
                    <a:pt x="187" y="93"/>
                  </a:moveTo>
                  <a:cubicBezTo>
                    <a:pt x="187" y="145"/>
                    <a:pt x="145" y="187"/>
                    <a:pt x="94" y="187"/>
                  </a:cubicBezTo>
                  <a:cubicBezTo>
                    <a:pt x="42" y="187"/>
                    <a:pt x="0" y="145"/>
                    <a:pt x="0" y="93"/>
                  </a:cubicBezTo>
                  <a:cubicBezTo>
                    <a:pt x="0" y="42"/>
                    <a:pt x="42" y="0"/>
                    <a:pt x="94" y="0"/>
                  </a:cubicBezTo>
                  <a:cubicBezTo>
                    <a:pt x="145" y="0"/>
                    <a:pt x="187" y="42"/>
                    <a:pt x="187" y="93"/>
                  </a:cubicBezTo>
                  <a:close/>
                </a:path>
              </a:pathLst>
            </a:custGeom>
            <a:solidFill>
              <a:schemeClr val="dk1"/>
            </a:solidFill>
            <a:ln>
              <a:noFill/>
            </a:ln>
          </p:spPr>
          <p:txBody>
            <a:bodyPr spcFirstLastPara="1" wrap="square" lIns="90000" tIns="22300" rIns="90000" bIns="223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grpSp>
      <p:grpSp>
        <p:nvGrpSpPr>
          <p:cNvPr id="709" name="Google Shape;709;p44"/>
          <p:cNvGrpSpPr/>
          <p:nvPr/>
        </p:nvGrpSpPr>
        <p:grpSpPr>
          <a:xfrm>
            <a:off x="3108723" y="4769091"/>
            <a:ext cx="1282610" cy="489908"/>
            <a:chOff x="2698560" y="4630320"/>
            <a:chExt cx="1732320" cy="661680"/>
          </a:xfrm>
        </p:grpSpPr>
        <p:sp>
          <p:nvSpPr>
            <p:cNvPr id="710" name="Google Shape;710;p44"/>
            <p:cNvSpPr/>
            <p:nvPr/>
          </p:nvSpPr>
          <p:spPr>
            <a:xfrm>
              <a:off x="2698560" y="4630320"/>
              <a:ext cx="66960" cy="67680"/>
            </a:xfrm>
            <a:custGeom>
              <a:avLst/>
              <a:gdLst/>
              <a:ahLst/>
              <a:cxnLst/>
              <a:rect l="l" t="t" r="r" b="b"/>
              <a:pathLst>
                <a:path w="186" h="188" extrusionOk="0">
                  <a:moveTo>
                    <a:pt x="186" y="94"/>
                  </a:moveTo>
                  <a:cubicBezTo>
                    <a:pt x="186" y="146"/>
                    <a:pt x="144" y="188"/>
                    <a:pt x="93" y="188"/>
                  </a:cubicBezTo>
                  <a:cubicBezTo>
                    <a:pt x="42" y="188"/>
                    <a:pt x="0" y="146"/>
                    <a:pt x="0" y="94"/>
                  </a:cubicBezTo>
                  <a:cubicBezTo>
                    <a:pt x="0" y="42"/>
                    <a:pt x="42" y="0"/>
                    <a:pt x="93" y="0"/>
                  </a:cubicBezTo>
                  <a:cubicBezTo>
                    <a:pt x="144" y="0"/>
                    <a:pt x="186" y="42"/>
                    <a:pt x="186"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711" name="Google Shape;711;p44"/>
            <p:cNvSpPr/>
            <p:nvPr/>
          </p:nvSpPr>
          <p:spPr>
            <a:xfrm>
              <a:off x="2698560" y="4927320"/>
              <a:ext cx="66960" cy="67680"/>
            </a:xfrm>
            <a:custGeom>
              <a:avLst/>
              <a:gdLst/>
              <a:ahLst/>
              <a:cxnLst/>
              <a:rect l="l" t="t" r="r" b="b"/>
              <a:pathLst>
                <a:path w="186" h="188" extrusionOk="0">
                  <a:moveTo>
                    <a:pt x="186" y="94"/>
                  </a:moveTo>
                  <a:cubicBezTo>
                    <a:pt x="186" y="146"/>
                    <a:pt x="144" y="188"/>
                    <a:pt x="93" y="188"/>
                  </a:cubicBezTo>
                  <a:cubicBezTo>
                    <a:pt x="42" y="188"/>
                    <a:pt x="0" y="146"/>
                    <a:pt x="0" y="94"/>
                  </a:cubicBezTo>
                  <a:cubicBezTo>
                    <a:pt x="0" y="42"/>
                    <a:pt x="42" y="0"/>
                    <a:pt x="93" y="0"/>
                  </a:cubicBezTo>
                  <a:cubicBezTo>
                    <a:pt x="144" y="0"/>
                    <a:pt x="186" y="42"/>
                    <a:pt x="186"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712" name="Google Shape;712;p44"/>
            <p:cNvSpPr/>
            <p:nvPr/>
          </p:nvSpPr>
          <p:spPr>
            <a:xfrm>
              <a:off x="2698560" y="5224680"/>
              <a:ext cx="66960" cy="67320"/>
            </a:xfrm>
            <a:custGeom>
              <a:avLst/>
              <a:gdLst/>
              <a:ahLst/>
              <a:cxnLst/>
              <a:rect l="l" t="t" r="r" b="b"/>
              <a:pathLst>
                <a:path w="186" h="187" extrusionOk="0">
                  <a:moveTo>
                    <a:pt x="186" y="93"/>
                  </a:moveTo>
                  <a:cubicBezTo>
                    <a:pt x="186" y="145"/>
                    <a:pt x="144" y="187"/>
                    <a:pt x="93" y="187"/>
                  </a:cubicBezTo>
                  <a:cubicBezTo>
                    <a:pt x="42" y="187"/>
                    <a:pt x="0" y="145"/>
                    <a:pt x="0" y="93"/>
                  </a:cubicBezTo>
                  <a:cubicBezTo>
                    <a:pt x="0" y="42"/>
                    <a:pt x="42" y="0"/>
                    <a:pt x="93" y="0"/>
                  </a:cubicBezTo>
                  <a:cubicBezTo>
                    <a:pt x="144" y="0"/>
                    <a:pt x="186" y="42"/>
                    <a:pt x="186" y="93"/>
                  </a:cubicBezTo>
                  <a:close/>
                </a:path>
              </a:pathLst>
            </a:custGeom>
            <a:solidFill>
              <a:schemeClr val="dk1"/>
            </a:solidFill>
            <a:ln>
              <a:noFill/>
            </a:ln>
          </p:spPr>
          <p:txBody>
            <a:bodyPr spcFirstLastPara="1" wrap="square" lIns="90000" tIns="22300" rIns="90000" bIns="223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713" name="Google Shape;713;p44"/>
            <p:cNvSpPr/>
            <p:nvPr/>
          </p:nvSpPr>
          <p:spPr>
            <a:xfrm>
              <a:off x="3114360" y="4630320"/>
              <a:ext cx="67680" cy="67680"/>
            </a:xfrm>
            <a:custGeom>
              <a:avLst/>
              <a:gdLst/>
              <a:ahLst/>
              <a:cxnLst/>
              <a:rect l="l" t="t" r="r" b="b"/>
              <a:pathLst>
                <a:path w="188" h="188" extrusionOk="0">
                  <a:moveTo>
                    <a:pt x="188" y="94"/>
                  </a:moveTo>
                  <a:cubicBezTo>
                    <a:pt x="188" y="146"/>
                    <a:pt x="146" y="188"/>
                    <a:pt x="94" y="188"/>
                  </a:cubicBezTo>
                  <a:cubicBezTo>
                    <a:pt x="42" y="188"/>
                    <a:pt x="0" y="146"/>
                    <a:pt x="0" y="94"/>
                  </a:cubicBezTo>
                  <a:cubicBezTo>
                    <a:pt x="0" y="42"/>
                    <a:pt x="42" y="0"/>
                    <a:pt x="94" y="0"/>
                  </a:cubicBezTo>
                  <a:cubicBezTo>
                    <a:pt x="146" y="0"/>
                    <a:pt x="188" y="42"/>
                    <a:pt x="188"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714" name="Google Shape;714;p44"/>
            <p:cNvSpPr/>
            <p:nvPr/>
          </p:nvSpPr>
          <p:spPr>
            <a:xfrm>
              <a:off x="3114360" y="4927320"/>
              <a:ext cx="67680" cy="67680"/>
            </a:xfrm>
            <a:custGeom>
              <a:avLst/>
              <a:gdLst/>
              <a:ahLst/>
              <a:cxnLst/>
              <a:rect l="l" t="t" r="r" b="b"/>
              <a:pathLst>
                <a:path w="188" h="188" extrusionOk="0">
                  <a:moveTo>
                    <a:pt x="188" y="94"/>
                  </a:moveTo>
                  <a:cubicBezTo>
                    <a:pt x="188" y="146"/>
                    <a:pt x="146" y="188"/>
                    <a:pt x="94" y="188"/>
                  </a:cubicBezTo>
                  <a:cubicBezTo>
                    <a:pt x="42" y="188"/>
                    <a:pt x="0" y="146"/>
                    <a:pt x="0" y="94"/>
                  </a:cubicBezTo>
                  <a:cubicBezTo>
                    <a:pt x="0" y="42"/>
                    <a:pt x="42" y="0"/>
                    <a:pt x="94" y="0"/>
                  </a:cubicBezTo>
                  <a:cubicBezTo>
                    <a:pt x="146" y="0"/>
                    <a:pt x="188" y="42"/>
                    <a:pt x="188"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715" name="Google Shape;715;p44"/>
            <p:cNvSpPr/>
            <p:nvPr/>
          </p:nvSpPr>
          <p:spPr>
            <a:xfrm>
              <a:off x="3114360" y="5224680"/>
              <a:ext cx="67680" cy="67320"/>
            </a:xfrm>
            <a:custGeom>
              <a:avLst/>
              <a:gdLst/>
              <a:ahLst/>
              <a:cxnLst/>
              <a:rect l="l" t="t" r="r" b="b"/>
              <a:pathLst>
                <a:path w="188" h="187" extrusionOk="0">
                  <a:moveTo>
                    <a:pt x="188" y="93"/>
                  </a:moveTo>
                  <a:cubicBezTo>
                    <a:pt x="188" y="145"/>
                    <a:pt x="146" y="187"/>
                    <a:pt x="94" y="187"/>
                  </a:cubicBezTo>
                  <a:cubicBezTo>
                    <a:pt x="42" y="187"/>
                    <a:pt x="0" y="145"/>
                    <a:pt x="0" y="93"/>
                  </a:cubicBezTo>
                  <a:cubicBezTo>
                    <a:pt x="0" y="42"/>
                    <a:pt x="42" y="0"/>
                    <a:pt x="94" y="0"/>
                  </a:cubicBezTo>
                  <a:cubicBezTo>
                    <a:pt x="146" y="0"/>
                    <a:pt x="188" y="42"/>
                    <a:pt x="188" y="93"/>
                  </a:cubicBezTo>
                  <a:close/>
                </a:path>
              </a:pathLst>
            </a:custGeom>
            <a:solidFill>
              <a:schemeClr val="dk1"/>
            </a:solidFill>
            <a:ln>
              <a:noFill/>
            </a:ln>
          </p:spPr>
          <p:txBody>
            <a:bodyPr spcFirstLastPara="1" wrap="square" lIns="90000" tIns="22300" rIns="90000" bIns="223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716" name="Google Shape;716;p44"/>
            <p:cNvSpPr/>
            <p:nvPr/>
          </p:nvSpPr>
          <p:spPr>
            <a:xfrm>
              <a:off x="3530880" y="4630320"/>
              <a:ext cx="67320" cy="67680"/>
            </a:xfrm>
            <a:custGeom>
              <a:avLst/>
              <a:gdLst/>
              <a:ahLst/>
              <a:cxnLst/>
              <a:rect l="l" t="t" r="r" b="b"/>
              <a:pathLst>
                <a:path w="187" h="188" extrusionOk="0">
                  <a:moveTo>
                    <a:pt x="187" y="94"/>
                  </a:moveTo>
                  <a:cubicBezTo>
                    <a:pt x="187" y="146"/>
                    <a:pt x="145" y="188"/>
                    <a:pt x="93" y="188"/>
                  </a:cubicBezTo>
                  <a:cubicBezTo>
                    <a:pt x="42" y="188"/>
                    <a:pt x="0" y="146"/>
                    <a:pt x="0" y="94"/>
                  </a:cubicBezTo>
                  <a:cubicBezTo>
                    <a:pt x="0" y="42"/>
                    <a:pt x="42" y="0"/>
                    <a:pt x="93" y="0"/>
                  </a:cubicBezTo>
                  <a:cubicBezTo>
                    <a:pt x="145" y="0"/>
                    <a:pt x="187" y="42"/>
                    <a:pt x="187"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717" name="Google Shape;717;p44"/>
            <p:cNvSpPr/>
            <p:nvPr/>
          </p:nvSpPr>
          <p:spPr>
            <a:xfrm>
              <a:off x="3530880" y="4927320"/>
              <a:ext cx="67320" cy="67680"/>
            </a:xfrm>
            <a:custGeom>
              <a:avLst/>
              <a:gdLst/>
              <a:ahLst/>
              <a:cxnLst/>
              <a:rect l="l" t="t" r="r" b="b"/>
              <a:pathLst>
                <a:path w="187" h="188" extrusionOk="0">
                  <a:moveTo>
                    <a:pt x="187" y="94"/>
                  </a:moveTo>
                  <a:cubicBezTo>
                    <a:pt x="187" y="146"/>
                    <a:pt x="145" y="188"/>
                    <a:pt x="93" y="188"/>
                  </a:cubicBezTo>
                  <a:cubicBezTo>
                    <a:pt x="42" y="188"/>
                    <a:pt x="0" y="146"/>
                    <a:pt x="0" y="94"/>
                  </a:cubicBezTo>
                  <a:cubicBezTo>
                    <a:pt x="0" y="42"/>
                    <a:pt x="42" y="0"/>
                    <a:pt x="93" y="0"/>
                  </a:cubicBezTo>
                  <a:cubicBezTo>
                    <a:pt x="145" y="0"/>
                    <a:pt x="187" y="42"/>
                    <a:pt x="187"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718" name="Google Shape;718;p44"/>
            <p:cNvSpPr/>
            <p:nvPr/>
          </p:nvSpPr>
          <p:spPr>
            <a:xfrm>
              <a:off x="3530880" y="5224680"/>
              <a:ext cx="67320" cy="67320"/>
            </a:xfrm>
            <a:custGeom>
              <a:avLst/>
              <a:gdLst/>
              <a:ahLst/>
              <a:cxnLst/>
              <a:rect l="l" t="t" r="r" b="b"/>
              <a:pathLst>
                <a:path w="187" h="187" extrusionOk="0">
                  <a:moveTo>
                    <a:pt x="187" y="93"/>
                  </a:moveTo>
                  <a:cubicBezTo>
                    <a:pt x="187" y="145"/>
                    <a:pt x="145" y="187"/>
                    <a:pt x="93" y="187"/>
                  </a:cubicBezTo>
                  <a:cubicBezTo>
                    <a:pt x="42" y="187"/>
                    <a:pt x="0" y="145"/>
                    <a:pt x="0" y="93"/>
                  </a:cubicBezTo>
                  <a:cubicBezTo>
                    <a:pt x="0" y="42"/>
                    <a:pt x="42" y="0"/>
                    <a:pt x="93" y="0"/>
                  </a:cubicBezTo>
                  <a:cubicBezTo>
                    <a:pt x="145" y="0"/>
                    <a:pt x="187" y="42"/>
                    <a:pt x="187" y="93"/>
                  </a:cubicBezTo>
                  <a:close/>
                </a:path>
              </a:pathLst>
            </a:custGeom>
            <a:solidFill>
              <a:schemeClr val="dk1"/>
            </a:solidFill>
            <a:ln>
              <a:noFill/>
            </a:ln>
          </p:spPr>
          <p:txBody>
            <a:bodyPr spcFirstLastPara="1" wrap="square" lIns="90000" tIns="22300" rIns="90000" bIns="223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719" name="Google Shape;719;p44"/>
            <p:cNvSpPr/>
            <p:nvPr/>
          </p:nvSpPr>
          <p:spPr>
            <a:xfrm>
              <a:off x="3947040" y="4630320"/>
              <a:ext cx="67680" cy="67680"/>
            </a:xfrm>
            <a:custGeom>
              <a:avLst/>
              <a:gdLst/>
              <a:ahLst/>
              <a:cxnLst/>
              <a:rect l="l" t="t" r="r" b="b"/>
              <a:pathLst>
                <a:path w="188" h="188" extrusionOk="0">
                  <a:moveTo>
                    <a:pt x="188" y="94"/>
                  </a:moveTo>
                  <a:cubicBezTo>
                    <a:pt x="188" y="146"/>
                    <a:pt x="146" y="188"/>
                    <a:pt x="94" y="188"/>
                  </a:cubicBezTo>
                  <a:cubicBezTo>
                    <a:pt x="42" y="188"/>
                    <a:pt x="0" y="146"/>
                    <a:pt x="0" y="94"/>
                  </a:cubicBezTo>
                  <a:cubicBezTo>
                    <a:pt x="0" y="42"/>
                    <a:pt x="42" y="0"/>
                    <a:pt x="94" y="0"/>
                  </a:cubicBezTo>
                  <a:cubicBezTo>
                    <a:pt x="146" y="0"/>
                    <a:pt x="188" y="42"/>
                    <a:pt x="188"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720" name="Google Shape;720;p44"/>
            <p:cNvSpPr/>
            <p:nvPr/>
          </p:nvSpPr>
          <p:spPr>
            <a:xfrm>
              <a:off x="3947040" y="4927320"/>
              <a:ext cx="67680" cy="67680"/>
            </a:xfrm>
            <a:custGeom>
              <a:avLst/>
              <a:gdLst/>
              <a:ahLst/>
              <a:cxnLst/>
              <a:rect l="l" t="t" r="r" b="b"/>
              <a:pathLst>
                <a:path w="188" h="188" extrusionOk="0">
                  <a:moveTo>
                    <a:pt x="188" y="94"/>
                  </a:moveTo>
                  <a:cubicBezTo>
                    <a:pt x="188" y="146"/>
                    <a:pt x="146" y="188"/>
                    <a:pt x="94" y="188"/>
                  </a:cubicBezTo>
                  <a:cubicBezTo>
                    <a:pt x="42" y="188"/>
                    <a:pt x="0" y="146"/>
                    <a:pt x="0" y="94"/>
                  </a:cubicBezTo>
                  <a:cubicBezTo>
                    <a:pt x="0" y="42"/>
                    <a:pt x="42" y="0"/>
                    <a:pt x="94" y="0"/>
                  </a:cubicBezTo>
                  <a:cubicBezTo>
                    <a:pt x="146" y="0"/>
                    <a:pt x="188" y="42"/>
                    <a:pt x="188"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721" name="Google Shape;721;p44"/>
            <p:cNvSpPr/>
            <p:nvPr/>
          </p:nvSpPr>
          <p:spPr>
            <a:xfrm>
              <a:off x="3947040" y="5224680"/>
              <a:ext cx="67680" cy="67320"/>
            </a:xfrm>
            <a:custGeom>
              <a:avLst/>
              <a:gdLst/>
              <a:ahLst/>
              <a:cxnLst/>
              <a:rect l="l" t="t" r="r" b="b"/>
              <a:pathLst>
                <a:path w="188" h="187" extrusionOk="0">
                  <a:moveTo>
                    <a:pt x="188" y="93"/>
                  </a:moveTo>
                  <a:cubicBezTo>
                    <a:pt x="188" y="145"/>
                    <a:pt x="146" y="187"/>
                    <a:pt x="94" y="187"/>
                  </a:cubicBezTo>
                  <a:cubicBezTo>
                    <a:pt x="42" y="187"/>
                    <a:pt x="0" y="145"/>
                    <a:pt x="0" y="93"/>
                  </a:cubicBezTo>
                  <a:cubicBezTo>
                    <a:pt x="0" y="42"/>
                    <a:pt x="42" y="0"/>
                    <a:pt x="94" y="0"/>
                  </a:cubicBezTo>
                  <a:cubicBezTo>
                    <a:pt x="146" y="0"/>
                    <a:pt x="188" y="42"/>
                    <a:pt x="188" y="93"/>
                  </a:cubicBezTo>
                  <a:close/>
                </a:path>
              </a:pathLst>
            </a:custGeom>
            <a:solidFill>
              <a:schemeClr val="dk1"/>
            </a:solidFill>
            <a:ln>
              <a:noFill/>
            </a:ln>
          </p:spPr>
          <p:txBody>
            <a:bodyPr spcFirstLastPara="1" wrap="square" lIns="90000" tIns="22300" rIns="90000" bIns="223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722" name="Google Shape;722;p44"/>
            <p:cNvSpPr/>
            <p:nvPr/>
          </p:nvSpPr>
          <p:spPr>
            <a:xfrm>
              <a:off x="4363560" y="4630320"/>
              <a:ext cx="67320" cy="67680"/>
            </a:xfrm>
            <a:custGeom>
              <a:avLst/>
              <a:gdLst/>
              <a:ahLst/>
              <a:cxnLst/>
              <a:rect l="l" t="t" r="r" b="b"/>
              <a:pathLst>
                <a:path w="187" h="188" extrusionOk="0">
                  <a:moveTo>
                    <a:pt x="187" y="94"/>
                  </a:moveTo>
                  <a:cubicBezTo>
                    <a:pt x="187" y="146"/>
                    <a:pt x="145" y="188"/>
                    <a:pt x="94" y="188"/>
                  </a:cubicBezTo>
                  <a:cubicBezTo>
                    <a:pt x="42" y="188"/>
                    <a:pt x="0" y="146"/>
                    <a:pt x="0" y="94"/>
                  </a:cubicBezTo>
                  <a:cubicBezTo>
                    <a:pt x="0" y="42"/>
                    <a:pt x="42" y="0"/>
                    <a:pt x="94" y="0"/>
                  </a:cubicBezTo>
                  <a:cubicBezTo>
                    <a:pt x="145" y="0"/>
                    <a:pt x="187" y="42"/>
                    <a:pt x="187"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723" name="Google Shape;723;p44"/>
            <p:cNvSpPr/>
            <p:nvPr/>
          </p:nvSpPr>
          <p:spPr>
            <a:xfrm>
              <a:off x="4363560" y="4927320"/>
              <a:ext cx="67320" cy="67680"/>
            </a:xfrm>
            <a:custGeom>
              <a:avLst/>
              <a:gdLst/>
              <a:ahLst/>
              <a:cxnLst/>
              <a:rect l="l" t="t" r="r" b="b"/>
              <a:pathLst>
                <a:path w="187" h="188" extrusionOk="0">
                  <a:moveTo>
                    <a:pt x="187" y="94"/>
                  </a:moveTo>
                  <a:cubicBezTo>
                    <a:pt x="187" y="146"/>
                    <a:pt x="145" y="188"/>
                    <a:pt x="94" y="188"/>
                  </a:cubicBezTo>
                  <a:cubicBezTo>
                    <a:pt x="42" y="188"/>
                    <a:pt x="0" y="146"/>
                    <a:pt x="0" y="94"/>
                  </a:cubicBezTo>
                  <a:cubicBezTo>
                    <a:pt x="0" y="42"/>
                    <a:pt x="42" y="0"/>
                    <a:pt x="94" y="0"/>
                  </a:cubicBezTo>
                  <a:cubicBezTo>
                    <a:pt x="145" y="0"/>
                    <a:pt x="187" y="42"/>
                    <a:pt x="187"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724" name="Google Shape;724;p44"/>
            <p:cNvSpPr/>
            <p:nvPr/>
          </p:nvSpPr>
          <p:spPr>
            <a:xfrm>
              <a:off x="4363560" y="5224680"/>
              <a:ext cx="67320" cy="67320"/>
            </a:xfrm>
            <a:custGeom>
              <a:avLst/>
              <a:gdLst/>
              <a:ahLst/>
              <a:cxnLst/>
              <a:rect l="l" t="t" r="r" b="b"/>
              <a:pathLst>
                <a:path w="187" h="187" extrusionOk="0">
                  <a:moveTo>
                    <a:pt x="187" y="93"/>
                  </a:moveTo>
                  <a:cubicBezTo>
                    <a:pt x="187" y="145"/>
                    <a:pt x="145" y="187"/>
                    <a:pt x="94" y="187"/>
                  </a:cubicBezTo>
                  <a:cubicBezTo>
                    <a:pt x="42" y="187"/>
                    <a:pt x="0" y="145"/>
                    <a:pt x="0" y="93"/>
                  </a:cubicBezTo>
                  <a:cubicBezTo>
                    <a:pt x="0" y="42"/>
                    <a:pt x="42" y="0"/>
                    <a:pt x="94" y="0"/>
                  </a:cubicBezTo>
                  <a:cubicBezTo>
                    <a:pt x="145" y="0"/>
                    <a:pt x="187" y="42"/>
                    <a:pt x="187" y="93"/>
                  </a:cubicBezTo>
                  <a:close/>
                </a:path>
              </a:pathLst>
            </a:custGeom>
            <a:solidFill>
              <a:schemeClr val="dk1"/>
            </a:solidFill>
            <a:ln>
              <a:noFill/>
            </a:ln>
          </p:spPr>
          <p:txBody>
            <a:bodyPr spcFirstLastPara="1" wrap="square" lIns="90000" tIns="22300" rIns="90000" bIns="223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grpSp>
      <p:grpSp>
        <p:nvGrpSpPr>
          <p:cNvPr id="725" name="Google Shape;725;p44"/>
          <p:cNvGrpSpPr/>
          <p:nvPr/>
        </p:nvGrpSpPr>
        <p:grpSpPr>
          <a:xfrm>
            <a:off x="8600439" y="3277533"/>
            <a:ext cx="362955" cy="1604595"/>
            <a:chOff x="8600439" y="3277533"/>
            <a:chExt cx="362955" cy="1604595"/>
          </a:xfrm>
        </p:grpSpPr>
        <p:sp>
          <p:nvSpPr>
            <p:cNvPr id="726" name="Google Shape;726;p44"/>
            <p:cNvSpPr/>
            <p:nvPr/>
          </p:nvSpPr>
          <p:spPr>
            <a:xfrm>
              <a:off x="8600439" y="3277533"/>
              <a:ext cx="362955" cy="362995"/>
            </a:xfrm>
            <a:custGeom>
              <a:avLst/>
              <a:gdLst/>
              <a:ahLst/>
              <a:cxnLst/>
              <a:rect l="l" t="t" r="r" b="b"/>
              <a:pathLst>
                <a:path w="6420" h="6421" extrusionOk="0">
                  <a:moveTo>
                    <a:pt x="3201" y="0"/>
                  </a:moveTo>
                  <a:lnTo>
                    <a:pt x="3201" y="3202"/>
                  </a:lnTo>
                  <a:lnTo>
                    <a:pt x="0" y="3202"/>
                  </a:lnTo>
                  <a:lnTo>
                    <a:pt x="0" y="3220"/>
                  </a:lnTo>
                  <a:lnTo>
                    <a:pt x="3189" y="3220"/>
                  </a:lnTo>
                  <a:lnTo>
                    <a:pt x="934" y="5475"/>
                  </a:lnTo>
                  <a:lnTo>
                    <a:pt x="946" y="5488"/>
                  </a:lnTo>
                  <a:lnTo>
                    <a:pt x="3201" y="3232"/>
                  </a:lnTo>
                  <a:lnTo>
                    <a:pt x="3201" y="6421"/>
                  </a:lnTo>
                  <a:lnTo>
                    <a:pt x="3218" y="6421"/>
                  </a:lnTo>
                  <a:lnTo>
                    <a:pt x="3218" y="3220"/>
                  </a:lnTo>
                  <a:lnTo>
                    <a:pt x="6420" y="3220"/>
                  </a:lnTo>
                  <a:lnTo>
                    <a:pt x="6420" y="3202"/>
                  </a:lnTo>
                  <a:lnTo>
                    <a:pt x="3230" y="3202"/>
                  </a:lnTo>
                  <a:lnTo>
                    <a:pt x="5486" y="947"/>
                  </a:lnTo>
                  <a:lnTo>
                    <a:pt x="5473" y="935"/>
                  </a:lnTo>
                  <a:lnTo>
                    <a:pt x="3218" y="3190"/>
                  </a:lnTo>
                  <a:lnTo>
                    <a:pt x="3218" y="0"/>
                  </a:lnTo>
                  <a:lnTo>
                    <a:pt x="3201" y="0"/>
                  </a:ln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45000" rIns="90000" bIns="450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727" name="Google Shape;727;p44"/>
            <p:cNvSpPr/>
            <p:nvPr/>
          </p:nvSpPr>
          <p:spPr>
            <a:xfrm>
              <a:off x="8600439" y="3898333"/>
              <a:ext cx="362955" cy="362995"/>
            </a:xfrm>
            <a:custGeom>
              <a:avLst/>
              <a:gdLst/>
              <a:ahLst/>
              <a:cxnLst/>
              <a:rect l="l" t="t" r="r" b="b"/>
              <a:pathLst>
                <a:path w="6420" h="6421" extrusionOk="0">
                  <a:moveTo>
                    <a:pt x="3201" y="0"/>
                  </a:moveTo>
                  <a:lnTo>
                    <a:pt x="3201" y="3202"/>
                  </a:lnTo>
                  <a:lnTo>
                    <a:pt x="0" y="3202"/>
                  </a:lnTo>
                  <a:lnTo>
                    <a:pt x="0" y="3220"/>
                  </a:lnTo>
                  <a:lnTo>
                    <a:pt x="3189" y="3220"/>
                  </a:lnTo>
                  <a:lnTo>
                    <a:pt x="934" y="5475"/>
                  </a:lnTo>
                  <a:lnTo>
                    <a:pt x="946" y="5488"/>
                  </a:lnTo>
                  <a:lnTo>
                    <a:pt x="3201" y="3232"/>
                  </a:lnTo>
                  <a:lnTo>
                    <a:pt x="3201" y="6421"/>
                  </a:lnTo>
                  <a:lnTo>
                    <a:pt x="3218" y="6421"/>
                  </a:lnTo>
                  <a:lnTo>
                    <a:pt x="3218" y="3220"/>
                  </a:lnTo>
                  <a:lnTo>
                    <a:pt x="6420" y="3220"/>
                  </a:lnTo>
                  <a:lnTo>
                    <a:pt x="6420" y="3202"/>
                  </a:lnTo>
                  <a:lnTo>
                    <a:pt x="3230" y="3202"/>
                  </a:lnTo>
                  <a:lnTo>
                    <a:pt x="5486" y="947"/>
                  </a:lnTo>
                  <a:lnTo>
                    <a:pt x="5473" y="935"/>
                  </a:lnTo>
                  <a:lnTo>
                    <a:pt x="3218" y="3190"/>
                  </a:lnTo>
                  <a:lnTo>
                    <a:pt x="3218" y="0"/>
                  </a:lnTo>
                  <a:lnTo>
                    <a:pt x="3201" y="0"/>
                  </a:ln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45000" rIns="90000" bIns="450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728" name="Google Shape;728;p44"/>
            <p:cNvSpPr/>
            <p:nvPr/>
          </p:nvSpPr>
          <p:spPr>
            <a:xfrm>
              <a:off x="8600439" y="4519133"/>
              <a:ext cx="362955" cy="362995"/>
            </a:xfrm>
            <a:custGeom>
              <a:avLst/>
              <a:gdLst/>
              <a:ahLst/>
              <a:cxnLst/>
              <a:rect l="l" t="t" r="r" b="b"/>
              <a:pathLst>
                <a:path w="6420" h="6421" extrusionOk="0">
                  <a:moveTo>
                    <a:pt x="3201" y="0"/>
                  </a:moveTo>
                  <a:lnTo>
                    <a:pt x="3201" y="3202"/>
                  </a:lnTo>
                  <a:lnTo>
                    <a:pt x="0" y="3202"/>
                  </a:lnTo>
                  <a:lnTo>
                    <a:pt x="0" y="3220"/>
                  </a:lnTo>
                  <a:lnTo>
                    <a:pt x="3189" y="3220"/>
                  </a:lnTo>
                  <a:lnTo>
                    <a:pt x="934" y="5475"/>
                  </a:lnTo>
                  <a:lnTo>
                    <a:pt x="946" y="5488"/>
                  </a:lnTo>
                  <a:lnTo>
                    <a:pt x="3201" y="3232"/>
                  </a:lnTo>
                  <a:lnTo>
                    <a:pt x="3201" y="6421"/>
                  </a:lnTo>
                  <a:lnTo>
                    <a:pt x="3218" y="6421"/>
                  </a:lnTo>
                  <a:lnTo>
                    <a:pt x="3218" y="3220"/>
                  </a:lnTo>
                  <a:lnTo>
                    <a:pt x="6420" y="3220"/>
                  </a:lnTo>
                  <a:lnTo>
                    <a:pt x="6420" y="3202"/>
                  </a:lnTo>
                  <a:lnTo>
                    <a:pt x="3230" y="3202"/>
                  </a:lnTo>
                  <a:lnTo>
                    <a:pt x="5486" y="947"/>
                  </a:lnTo>
                  <a:lnTo>
                    <a:pt x="5473" y="935"/>
                  </a:lnTo>
                  <a:lnTo>
                    <a:pt x="3218" y="3190"/>
                  </a:lnTo>
                  <a:lnTo>
                    <a:pt x="3218" y="0"/>
                  </a:lnTo>
                  <a:lnTo>
                    <a:pt x="3201" y="0"/>
                  </a:ln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45000" rIns="90000" bIns="450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grpSp>
    </p:spTree>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matchingName="Numbers and text">
  <p:cSld name="BLANK_6">
    <p:bg>
      <p:bgPr>
        <a:solidFill>
          <a:schemeClr val="dk2"/>
        </a:solidFill>
        <a:effectLst/>
      </p:bgPr>
    </p:bg>
    <p:spTree>
      <p:nvGrpSpPr>
        <p:cNvPr id="1" name="Shape 729"/>
        <p:cNvGrpSpPr/>
        <p:nvPr/>
      </p:nvGrpSpPr>
      <p:grpSpPr>
        <a:xfrm>
          <a:off x="0" y="0"/>
          <a:ext cx="0" cy="0"/>
          <a:chOff x="0" y="0"/>
          <a:chExt cx="0" cy="0"/>
        </a:xfrm>
      </p:grpSpPr>
      <p:sp>
        <p:nvSpPr>
          <p:cNvPr id="730" name="Google Shape;730;p45"/>
          <p:cNvSpPr txBox="1">
            <a:spLocks noGrp="1"/>
          </p:cNvSpPr>
          <p:nvPr>
            <p:ph type="title"/>
          </p:nvPr>
        </p:nvSpPr>
        <p:spPr>
          <a:xfrm>
            <a:off x="713100" y="2798436"/>
            <a:ext cx="3805800" cy="914700"/>
          </a:xfrm>
          <a:prstGeom prst="rect">
            <a:avLst/>
          </a:prstGeom>
          <a:noFill/>
          <a:ln>
            <a:noFill/>
          </a:ln>
        </p:spPr>
        <p:txBody>
          <a:bodyPr spcFirstLastPara="1" wrap="square" lIns="91425" tIns="91425" rIns="91425" bIns="91425" anchor="ctr" anchorCtr="0">
            <a:noAutofit/>
          </a:bodyPr>
          <a:lstStyle>
            <a:lvl1pPr lvl="0" algn="ctr">
              <a:lnSpc>
                <a:spcPct val="100000"/>
              </a:lnSpc>
              <a:spcBef>
                <a:spcPts val="0"/>
              </a:spcBef>
              <a:spcAft>
                <a:spcPts val="0"/>
              </a:spcAft>
              <a:buSzPts val="7000"/>
              <a:buNone/>
              <a:defRPr sz="4600"/>
            </a:lvl1pPr>
            <a:lvl2pPr lvl="1" algn="ctr">
              <a:lnSpc>
                <a:spcPct val="100000"/>
              </a:lnSpc>
              <a:spcBef>
                <a:spcPts val="0"/>
              </a:spcBef>
              <a:spcAft>
                <a:spcPts val="0"/>
              </a:spcAft>
              <a:buSzPts val="7000"/>
              <a:buNone/>
              <a:defRPr sz="7000"/>
            </a:lvl2pPr>
            <a:lvl3pPr lvl="2" algn="ctr">
              <a:lnSpc>
                <a:spcPct val="100000"/>
              </a:lnSpc>
              <a:spcBef>
                <a:spcPts val="0"/>
              </a:spcBef>
              <a:spcAft>
                <a:spcPts val="0"/>
              </a:spcAft>
              <a:buSzPts val="7000"/>
              <a:buNone/>
              <a:defRPr sz="7000"/>
            </a:lvl3pPr>
            <a:lvl4pPr lvl="3" algn="ctr">
              <a:lnSpc>
                <a:spcPct val="100000"/>
              </a:lnSpc>
              <a:spcBef>
                <a:spcPts val="0"/>
              </a:spcBef>
              <a:spcAft>
                <a:spcPts val="0"/>
              </a:spcAft>
              <a:buSzPts val="7000"/>
              <a:buNone/>
              <a:defRPr sz="7000"/>
            </a:lvl4pPr>
            <a:lvl5pPr lvl="4" algn="ctr">
              <a:lnSpc>
                <a:spcPct val="100000"/>
              </a:lnSpc>
              <a:spcBef>
                <a:spcPts val="0"/>
              </a:spcBef>
              <a:spcAft>
                <a:spcPts val="0"/>
              </a:spcAft>
              <a:buSzPts val="7000"/>
              <a:buNone/>
              <a:defRPr sz="7000"/>
            </a:lvl5pPr>
            <a:lvl6pPr lvl="5" algn="ctr">
              <a:lnSpc>
                <a:spcPct val="100000"/>
              </a:lnSpc>
              <a:spcBef>
                <a:spcPts val="0"/>
              </a:spcBef>
              <a:spcAft>
                <a:spcPts val="0"/>
              </a:spcAft>
              <a:buSzPts val="7000"/>
              <a:buNone/>
              <a:defRPr sz="7000"/>
            </a:lvl6pPr>
            <a:lvl7pPr lvl="6" algn="ctr">
              <a:lnSpc>
                <a:spcPct val="100000"/>
              </a:lnSpc>
              <a:spcBef>
                <a:spcPts val="0"/>
              </a:spcBef>
              <a:spcAft>
                <a:spcPts val="0"/>
              </a:spcAft>
              <a:buSzPts val="7000"/>
              <a:buNone/>
              <a:defRPr sz="7000"/>
            </a:lvl7pPr>
            <a:lvl8pPr lvl="7" algn="ctr">
              <a:lnSpc>
                <a:spcPct val="100000"/>
              </a:lnSpc>
              <a:spcBef>
                <a:spcPts val="0"/>
              </a:spcBef>
              <a:spcAft>
                <a:spcPts val="0"/>
              </a:spcAft>
              <a:buSzPts val="7000"/>
              <a:buNone/>
              <a:defRPr sz="7000"/>
            </a:lvl8pPr>
            <a:lvl9pPr lvl="8" algn="ctr">
              <a:lnSpc>
                <a:spcPct val="100000"/>
              </a:lnSpc>
              <a:spcBef>
                <a:spcPts val="0"/>
              </a:spcBef>
              <a:spcAft>
                <a:spcPts val="0"/>
              </a:spcAft>
              <a:buSzPts val="7000"/>
              <a:buNone/>
              <a:defRPr sz="7000"/>
            </a:lvl9pPr>
          </a:lstStyle>
          <a:p>
            <a:endParaRPr/>
          </a:p>
        </p:txBody>
      </p:sp>
      <p:sp>
        <p:nvSpPr>
          <p:cNvPr id="731" name="Google Shape;731;p45"/>
          <p:cNvSpPr txBox="1">
            <a:spLocks noGrp="1"/>
          </p:cNvSpPr>
          <p:nvPr>
            <p:ph type="subTitle" idx="1"/>
          </p:nvPr>
        </p:nvSpPr>
        <p:spPr>
          <a:xfrm>
            <a:off x="713100" y="3775464"/>
            <a:ext cx="3805800" cy="363000"/>
          </a:xfrm>
          <a:prstGeom prst="rect">
            <a:avLst/>
          </a:prstGeom>
          <a:noFill/>
          <a:ln>
            <a:noFill/>
          </a:ln>
        </p:spPr>
        <p:txBody>
          <a:bodyPr spcFirstLastPara="1" wrap="square" lIns="91425" tIns="91425" rIns="91425" bIns="91425" anchor="ctr" anchorCtr="0">
            <a:noAutofit/>
          </a:bodyPr>
          <a:lstStyle>
            <a:lvl1pPr lvl="0" algn="ctr">
              <a:lnSpc>
                <a:spcPct val="100000"/>
              </a:lnSpc>
              <a:spcBef>
                <a:spcPts val="0"/>
              </a:spcBef>
              <a:spcAft>
                <a:spcPts val="0"/>
              </a:spcAft>
              <a:buSzPts val="1600"/>
              <a:buNone/>
              <a:defRPr sz="1600"/>
            </a:lvl1pPr>
            <a:lvl2pPr lvl="1" algn="ctr">
              <a:lnSpc>
                <a:spcPct val="100000"/>
              </a:lnSpc>
              <a:spcBef>
                <a:spcPts val="0"/>
              </a:spcBef>
              <a:spcAft>
                <a:spcPts val="0"/>
              </a:spcAft>
              <a:buSzPts val="1600"/>
              <a:buNone/>
              <a:defRPr sz="1600"/>
            </a:lvl2pPr>
            <a:lvl3pPr lvl="2" algn="ctr">
              <a:lnSpc>
                <a:spcPct val="100000"/>
              </a:lnSpc>
              <a:spcBef>
                <a:spcPts val="0"/>
              </a:spcBef>
              <a:spcAft>
                <a:spcPts val="0"/>
              </a:spcAft>
              <a:buSzPts val="1600"/>
              <a:buNone/>
              <a:defRPr sz="1600"/>
            </a:lvl3pPr>
            <a:lvl4pPr lvl="3" algn="ctr">
              <a:lnSpc>
                <a:spcPct val="100000"/>
              </a:lnSpc>
              <a:spcBef>
                <a:spcPts val="0"/>
              </a:spcBef>
              <a:spcAft>
                <a:spcPts val="0"/>
              </a:spcAft>
              <a:buSzPts val="1600"/>
              <a:buNone/>
              <a:defRPr sz="1600"/>
            </a:lvl4pPr>
            <a:lvl5pPr lvl="4" algn="ctr">
              <a:lnSpc>
                <a:spcPct val="100000"/>
              </a:lnSpc>
              <a:spcBef>
                <a:spcPts val="0"/>
              </a:spcBef>
              <a:spcAft>
                <a:spcPts val="0"/>
              </a:spcAft>
              <a:buSzPts val="1600"/>
              <a:buNone/>
              <a:defRPr sz="1600"/>
            </a:lvl5pPr>
            <a:lvl6pPr lvl="5" algn="ctr">
              <a:lnSpc>
                <a:spcPct val="100000"/>
              </a:lnSpc>
              <a:spcBef>
                <a:spcPts val="0"/>
              </a:spcBef>
              <a:spcAft>
                <a:spcPts val="0"/>
              </a:spcAft>
              <a:buSzPts val="1600"/>
              <a:buNone/>
              <a:defRPr sz="1600"/>
            </a:lvl6pPr>
            <a:lvl7pPr lvl="6" algn="ctr">
              <a:lnSpc>
                <a:spcPct val="100000"/>
              </a:lnSpc>
              <a:spcBef>
                <a:spcPts val="0"/>
              </a:spcBef>
              <a:spcAft>
                <a:spcPts val="0"/>
              </a:spcAft>
              <a:buSzPts val="1600"/>
              <a:buNone/>
              <a:defRPr sz="1600"/>
            </a:lvl7pPr>
            <a:lvl8pPr lvl="7" algn="ctr">
              <a:lnSpc>
                <a:spcPct val="100000"/>
              </a:lnSpc>
              <a:spcBef>
                <a:spcPts val="0"/>
              </a:spcBef>
              <a:spcAft>
                <a:spcPts val="0"/>
              </a:spcAft>
              <a:buSzPts val="1600"/>
              <a:buNone/>
              <a:defRPr sz="1600"/>
            </a:lvl8pPr>
            <a:lvl9pPr lvl="8" algn="ctr">
              <a:lnSpc>
                <a:spcPct val="100000"/>
              </a:lnSpc>
              <a:spcBef>
                <a:spcPts val="0"/>
              </a:spcBef>
              <a:spcAft>
                <a:spcPts val="0"/>
              </a:spcAft>
              <a:buSzPts val="1600"/>
              <a:buNone/>
              <a:defRPr sz="1600"/>
            </a:lvl9pPr>
          </a:lstStyle>
          <a:p>
            <a:endParaRPr/>
          </a:p>
        </p:txBody>
      </p:sp>
      <p:sp>
        <p:nvSpPr>
          <p:cNvPr id="732" name="Google Shape;732;p45"/>
          <p:cNvSpPr txBox="1">
            <a:spLocks noGrp="1"/>
          </p:cNvSpPr>
          <p:nvPr>
            <p:ph type="title" idx="2"/>
          </p:nvPr>
        </p:nvSpPr>
        <p:spPr>
          <a:xfrm>
            <a:off x="4624900" y="2798436"/>
            <a:ext cx="3805800" cy="914700"/>
          </a:xfrm>
          <a:prstGeom prst="rect">
            <a:avLst/>
          </a:prstGeom>
          <a:noFill/>
          <a:ln>
            <a:noFill/>
          </a:ln>
        </p:spPr>
        <p:txBody>
          <a:bodyPr spcFirstLastPara="1" wrap="square" lIns="91425" tIns="91425" rIns="91425" bIns="91425" anchor="ctr" anchorCtr="0">
            <a:noAutofit/>
          </a:bodyPr>
          <a:lstStyle>
            <a:lvl1pPr lvl="0" algn="ctr">
              <a:lnSpc>
                <a:spcPct val="100000"/>
              </a:lnSpc>
              <a:spcBef>
                <a:spcPts val="0"/>
              </a:spcBef>
              <a:spcAft>
                <a:spcPts val="0"/>
              </a:spcAft>
              <a:buSzPts val="7000"/>
              <a:buNone/>
              <a:defRPr sz="4600"/>
            </a:lvl1pPr>
            <a:lvl2pPr lvl="1" algn="ctr">
              <a:lnSpc>
                <a:spcPct val="100000"/>
              </a:lnSpc>
              <a:spcBef>
                <a:spcPts val="0"/>
              </a:spcBef>
              <a:spcAft>
                <a:spcPts val="0"/>
              </a:spcAft>
              <a:buSzPts val="7000"/>
              <a:buNone/>
              <a:defRPr sz="7000"/>
            </a:lvl2pPr>
            <a:lvl3pPr lvl="2" algn="ctr">
              <a:lnSpc>
                <a:spcPct val="100000"/>
              </a:lnSpc>
              <a:spcBef>
                <a:spcPts val="0"/>
              </a:spcBef>
              <a:spcAft>
                <a:spcPts val="0"/>
              </a:spcAft>
              <a:buSzPts val="7000"/>
              <a:buNone/>
              <a:defRPr sz="7000"/>
            </a:lvl3pPr>
            <a:lvl4pPr lvl="3" algn="ctr">
              <a:lnSpc>
                <a:spcPct val="100000"/>
              </a:lnSpc>
              <a:spcBef>
                <a:spcPts val="0"/>
              </a:spcBef>
              <a:spcAft>
                <a:spcPts val="0"/>
              </a:spcAft>
              <a:buSzPts val="7000"/>
              <a:buNone/>
              <a:defRPr sz="7000"/>
            </a:lvl4pPr>
            <a:lvl5pPr lvl="4" algn="ctr">
              <a:lnSpc>
                <a:spcPct val="100000"/>
              </a:lnSpc>
              <a:spcBef>
                <a:spcPts val="0"/>
              </a:spcBef>
              <a:spcAft>
                <a:spcPts val="0"/>
              </a:spcAft>
              <a:buSzPts val="7000"/>
              <a:buNone/>
              <a:defRPr sz="7000"/>
            </a:lvl5pPr>
            <a:lvl6pPr lvl="5" algn="ctr">
              <a:lnSpc>
                <a:spcPct val="100000"/>
              </a:lnSpc>
              <a:spcBef>
                <a:spcPts val="0"/>
              </a:spcBef>
              <a:spcAft>
                <a:spcPts val="0"/>
              </a:spcAft>
              <a:buSzPts val="7000"/>
              <a:buNone/>
              <a:defRPr sz="7000"/>
            </a:lvl6pPr>
            <a:lvl7pPr lvl="6" algn="ctr">
              <a:lnSpc>
                <a:spcPct val="100000"/>
              </a:lnSpc>
              <a:spcBef>
                <a:spcPts val="0"/>
              </a:spcBef>
              <a:spcAft>
                <a:spcPts val="0"/>
              </a:spcAft>
              <a:buSzPts val="7000"/>
              <a:buNone/>
              <a:defRPr sz="7000"/>
            </a:lvl7pPr>
            <a:lvl8pPr lvl="7" algn="ctr">
              <a:lnSpc>
                <a:spcPct val="100000"/>
              </a:lnSpc>
              <a:spcBef>
                <a:spcPts val="0"/>
              </a:spcBef>
              <a:spcAft>
                <a:spcPts val="0"/>
              </a:spcAft>
              <a:buSzPts val="7000"/>
              <a:buNone/>
              <a:defRPr sz="7000"/>
            </a:lvl8pPr>
            <a:lvl9pPr lvl="8" algn="ctr">
              <a:lnSpc>
                <a:spcPct val="100000"/>
              </a:lnSpc>
              <a:spcBef>
                <a:spcPts val="0"/>
              </a:spcBef>
              <a:spcAft>
                <a:spcPts val="0"/>
              </a:spcAft>
              <a:buSzPts val="7000"/>
              <a:buNone/>
              <a:defRPr sz="7000"/>
            </a:lvl9pPr>
          </a:lstStyle>
          <a:p>
            <a:endParaRPr/>
          </a:p>
        </p:txBody>
      </p:sp>
      <p:sp>
        <p:nvSpPr>
          <p:cNvPr id="733" name="Google Shape;733;p45"/>
          <p:cNvSpPr txBox="1">
            <a:spLocks noGrp="1"/>
          </p:cNvSpPr>
          <p:nvPr>
            <p:ph type="subTitle" idx="3"/>
          </p:nvPr>
        </p:nvSpPr>
        <p:spPr>
          <a:xfrm>
            <a:off x="4624900" y="3775464"/>
            <a:ext cx="3805800" cy="363000"/>
          </a:xfrm>
          <a:prstGeom prst="rect">
            <a:avLst/>
          </a:prstGeom>
          <a:noFill/>
          <a:ln>
            <a:noFill/>
          </a:ln>
        </p:spPr>
        <p:txBody>
          <a:bodyPr spcFirstLastPara="1" wrap="square" lIns="91425" tIns="91425" rIns="91425" bIns="91425" anchor="ctr" anchorCtr="0">
            <a:noAutofit/>
          </a:bodyPr>
          <a:lstStyle>
            <a:lvl1pPr lvl="0" algn="ctr">
              <a:lnSpc>
                <a:spcPct val="100000"/>
              </a:lnSpc>
              <a:spcBef>
                <a:spcPts val="0"/>
              </a:spcBef>
              <a:spcAft>
                <a:spcPts val="0"/>
              </a:spcAft>
              <a:buSzPts val="1600"/>
              <a:buNone/>
              <a:defRPr sz="1600"/>
            </a:lvl1pPr>
            <a:lvl2pPr lvl="1" algn="ctr">
              <a:lnSpc>
                <a:spcPct val="100000"/>
              </a:lnSpc>
              <a:spcBef>
                <a:spcPts val="0"/>
              </a:spcBef>
              <a:spcAft>
                <a:spcPts val="0"/>
              </a:spcAft>
              <a:buSzPts val="1600"/>
              <a:buNone/>
              <a:defRPr sz="1600"/>
            </a:lvl2pPr>
            <a:lvl3pPr lvl="2" algn="ctr">
              <a:lnSpc>
                <a:spcPct val="100000"/>
              </a:lnSpc>
              <a:spcBef>
                <a:spcPts val="0"/>
              </a:spcBef>
              <a:spcAft>
                <a:spcPts val="0"/>
              </a:spcAft>
              <a:buSzPts val="1600"/>
              <a:buNone/>
              <a:defRPr sz="1600"/>
            </a:lvl3pPr>
            <a:lvl4pPr lvl="3" algn="ctr">
              <a:lnSpc>
                <a:spcPct val="100000"/>
              </a:lnSpc>
              <a:spcBef>
                <a:spcPts val="0"/>
              </a:spcBef>
              <a:spcAft>
                <a:spcPts val="0"/>
              </a:spcAft>
              <a:buSzPts val="1600"/>
              <a:buNone/>
              <a:defRPr sz="1600"/>
            </a:lvl4pPr>
            <a:lvl5pPr lvl="4" algn="ctr">
              <a:lnSpc>
                <a:spcPct val="100000"/>
              </a:lnSpc>
              <a:spcBef>
                <a:spcPts val="0"/>
              </a:spcBef>
              <a:spcAft>
                <a:spcPts val="0"/>
              </a:spcAft>
              <a:buSzPts val="1600"/>
              <a:buNone/>
              <a:defRPr sz="1600"/>
            </a:lvl5pPr>
            <a:lvl6pPr lvl="5" algn="ctr">
              <a:lnSpc>
                <a:spcPct val="100000"/>
              </a:lnSpc>
              <a:spcBef>
                <a:spcPts val="0"/>
              </a:spcBef>
              <a:spcAft>
                <a:spcPts val="0"/>
              </a:spcAft>
              <a:buSzPts val="1600"/>
              <a:buNone/>
              <a:defRPr sz="1600"/>
            </a:lvl6pPr>
            <a:lvl7pPr lvl="6" algn="ctr">
              <a:lnSpc>
                <a:spcPct val="100000"/>
              </a:lnSpc>
              <a:spcBef>
                <a:spcPts val="0"/>
              </a:spcBef>
              <a:spcAft>
                <a:spcPts val="0"/>
              </a:spcAft>
              <a:buSzPts val="1600"/>
              <a:buNone/>
              <a:defRPr sz="1600"/>
            </a:lvl7pPr>
            <a:lvl8pPr lvl="7" algn="ctr">
              <a:lnSpc>
                <a:spcPct val="100000"/>
              </a:lnSpc>
              <a:spcBef>
                <a:spcPts val="0"/>
              </a:spcBef>
              <a:spcAft>
                <a:spcPts val="0"/>
              </a:spcAft>
              <a:buSzPts val="1600"/>
              <a:buNone/>
              <a:defRPr sz="1600"/>
            </a:lvl8pPr>
            <a:lvl9pPr lvl="8" algn="ctr">
              <a:lnSpc>
                <a:spcPct val="100000"/>
              </a:lnSpc>
              <a:spcBef>
                <a:spcPts val="0"/>
              </a:spcBef>
              <a:spcAft>
                <a:spcPts val="0"/>
              </a:spcAft>
              <a:buSzPts val="1600"/>
              <a:buNone/>
              <a:defRPr sz="1600"/>
            </a:lvl9pPr>
          </a:lstStyle>
          <a:p>
            <a:endParaRPr/>
          </a:p>
        </p:txBody>
      </p:sp>
      <p:sp>
        <p:nvSpPr>
          <p:cNvPr id="734" name="Google Shape;734;p45"/>
          <p:cNvSpPr txBox="1">
            <a:spLocks noGrp="1"/>
          </p:cNvSpPr>
          <p:nvPr>
            <p:ph type="title" idx="4"/>
          </p:nvPr>
        </p:nvSpPr>
        <p:spPr>
          <a:xfrm>
            <a:off x="2669100" y="1005036"/>
            <a:ext cx="3805800" cy="914700"/>
          </a:xfrm>
          <a:prstGeom prst="rect">
            <a:avLst/>
          </a:prstGeom>
          <a:noFill/>
          <a:ln>
            <a:noFill/>
          </a:ln>
        </p:spPr>
        <p:txBody>
          <a:bodyPr spcFirstLastPara="1" wrap="square" lIns="91425" tIns="91425" rIns="91425" bIns="91425" anchor="ctr" anchorCtr="0">
            <a:noAutofit/>
          </a:bodyPr>
          <a:lstStyle>
            <a:lvl1pPr lvl="0" algn="ctr">
              <a:lnSpc>
                <a:spcPct val="100000"/>
              </a:lnSpc>
              <a:spcBef>
                <a:spcPts val="0"/>
              </a:spcBef>
              <a:spcAft>
                <a:spcPts val="0"/>
              </a:spcAft>
              <a:buSzPts val="7000"/>
              <a:buNone/>
              <a:defRPr sz="4600"/>
            </a:lvl1pPr>
            <a:lvl2pPr lvl="1" algn="ctr">
              <a:lnSpc>
                <a:spcPct val="100000"/>
              </a:lnSpc>
              <a:spcBef>
                <a:spcPts val="0"/>
              </a:spcBef>
              <a:spcAft>
                <a:spcPts val="0"/>
              </a:spcAft>
              <a:buSzPts val="7000"/>
              <a:buNone/>
              <a:defRPr sz="7000"/>
            </a:lvl2pPr>
            <a:lvl3pPr lvl="2" algn="ctr">
              <a:lnSpc>
                <a:spcPct val="100000"/>
              </a:lnSpc>
              <a:spcBef>
                <a:spcPts val="0"/>
              </a:spcBef>
              <a:spcAft>
                <a:spcPts val="0"/>
              </a:spcAft>
              <a:buSzPts val="7000"/>
              <a:buNone/>
              <a:defRPr sz="7000"/>
            </a:lvl3pPr>
            <a:lvl4pPr lvl="3" algn="ctr">
              <a:lnSpc>
                <a:spcPct val="100000"/>
              </a:lnSpc>
              <a:spcBef>
                <a:spcPts val="0"/>
              </a:spcBef>
              <a:spcAft>
                <a:spcPts val="0"/>
              </a:spcAft>
              <a:buSzPts val="7000"/>
              <a:buNone/>
              <a:defRPr sz="7000"/>
            </a:lvl4pPr>
            <a:lvl5pPr lvl="4" algn="ctr">
              <a:lnSpc>
                <a:spcPct val="100000"/>
              </a:lnSpc>
              <a:spcBef>
                <a:spcPts val="0"/>
              </a:spcBef>
              <a:spcAft>
                <a:spcPts val="0"/>
              </a:spcAft>
              <a:buSzPts val="7000"/>
              <a:buNone/>
              <a:defRPr sz="7000"/>
            </a:lvl5pPr>
            <a:lvl6pPr lvl="5" algn="ctr">
              <a:lnSpc>
                <a:spcPct val="100000"/>
              </a:lnSpc>
              <a:spcBef>
                <a:spcPts val="0"/>
              </a:spcBef>
              <a:spcAft>
                <a:spcPts val="0"/>
              </a:spcAft>
              <a:buSzPts val="7000"/>
              <a:buNone/>
              <a:defRPr sz="7000"/>
            </a:lvl6pPr>
            <a:lvl7pPr lvl="6" algn="ctr">
              <a:lnSpc>
                <a:spcPct val="100000"/>
              </a:lnSpc>
              <a:spcBef>
                <a:spcPts val="0"/>
              </a:spcBef>
              <a:spcAft>
                <a:spcPts val="0"/>
              </a:spcAft>
              <a:buSzPts val="7000"/>
              <a:buNone/>
              <a:defRPr sz="7000"/>
            </a:lvl7pPr>
            <a:lvl8pPr lvl="7" algn="ctr">
              <a:lnSpc>
                <a:spcPct val="100000"/>
              </a:lnSpc>
              <a:spcBef>
                <a:spcPts val="0"/>
              </a:spcBef>
              <a:spcAft>
                <a:spcPts val="0"/>
              </a:spcAft>
              <a:buSzPts val="7000"/>
              <a:buNone/>
              <a:defRPr sz="7000"/>
            </a:lvl8pPr>
            <a:lvl9pPr lvl="8" algn="ctr">
              <a:lnSpc>
                <a:spcPct val="100000"/>
              </a:lnSpc>
              <a:spcBef>
                <a:spcPts val="0"/>
              </a:spcBef>
              <a:spcAft>
                <a:spcPts val="0"/>
              </a:spcAft>
              <a:buSzPts val="7000"/>
              <a:buNone/>
              <a:defRPr sz="7000"/>
            </a:lvl9pPr>
          </a:lstStyle>
          <a:p>
            <a:endParaRPr/>
          </a:p>
        </p:txBody>
      </p:sp>
      <p:sp>
        <p:nvSpPr>
          <p:cNvPr id="735" name="Google Shape;735;p45"/>
          <p:cNvSpPr txBox="1">
            <a:spLocks noGrp="1"/>
          </p:cNvSpPr>
          <p:nvPr>
            <p:ph type="subTitle" idx="5"/>
          </p:nvPr>
        </p:nvSpPr>
        <p:spPr>
          <a:xfrm>
            <a:off x="2669100" y="1982141"/>
            <a:ext cx="3805800" cy="363000"/>
          </a:xfrm>
          <a:prstGeom prst="rect">
            <a:avLst/>
          </a:prstGeom>
          <a:noFill/>
          <a:ln>
            <a:noFill/>
          </a:ln>
        </p:spPr>
        <p:txBody>
          <a:bodyPr spcFirstLastPara="1" wrap="square" lIns="91425" tIns="91425" rIns="91425" bIns="91425" anchor="ctr" anchorCtr="0">
            <a:noAutofit/>
          </a:bodyPr>
          <a:lstStyle>
            <a:lvl1pPr lvl="0" algn="ctr">
              <a:lnSpc>
                <a:spcPct val="100000"/>
              </a:lnSpc>
              <a:spcBef>
                <a:spcPts val="0"/>
              </a:spcBef>
              <a:spcAft>
                <a:spcPts val="0"/>
              </a:spcAft>
              <a:buSzPts val="1600"/>
              <a:buNone/>
              <a:defRPr sz="1600"/>
            </a:lvl1pPr>
            <a:lvl2pPr lvl="1" algn="ctr">
              <a:lnSpc>
                <a:spcPct val="100000"/>
              </a:lnSpc>
              <a:spcBef>
                <a:spcPts val="0"/>
              </a:spcBef>
              <a:spcAft>
                <a:spcPts val="0"/>
              </a:spcAft>
              <a:buSzPts val="1600"/>
              <a:buNone/>
              <a:defRPr sz="1600"/>
            </a:lvl2pPr>
            <a:lvl3pPr lvl="2" algn="ctr">
              <a:lnSpc>
                <a:spcPct val="100000"/>
              </a:lnSpc>
              <a:spcBef>
                <a:spcPts val="0"/>
              </a:spcBef>
              <a:spcAft>
                <a:spcPts val="0"/>
              </a:spcAft>
              <a:buSzPts val="1600"/>
              <a:buNone/>
              <a:defRPr sz="1600"/>
            </a:lvl3pPr>
            <a:lvl4pPr lvl="3" algn="ctr">
              <a:lnSpc>
                <a:spcPct val="100000"/>
              </a:lnSpc>
              <a:spcBef>
                <a:spcPts val="0"/>
              </a:spcBef>
              <a:spcAft>
                <a:spcPts val="0"/>
              </a:spcAft>
              <a:buSzPts val="1600"/>
              <a:buNone/>
              <a:defRPr sz="1600"/>
            </a:lvl4pPr>
            <a:lvl5pPr lvl="4" algn="ctr">
              <a:lnSpc>
                <a:spcPct val="100000"/>
              </a:lnSpc>
              <a:spcBef>
                <a:spcPts val="0"/>
              </a:spcBef>
              <a:spcAft>
                <a:spcPts val="0"/>
              </a:spcAft>
              <a:buSzPts val="1600"/>
              <a:buNone/>
              <a:defRPr sz="1600"/>
            </a:lvl5pPr>
            <a:lvl6pPr lvl="5" algn="ctr">
              <a:lnSpc>
                <a:spcPct val="100000"/>
              </a:lnSpc>
              <a:spcBef>
                <a:spcPts val="0"/>
              </a:spcBef>
              <a:spcAft>
                <a:spcPts val="0"/>
              </a:spcAft>
              <a:buSzPts val="1600"/>
              <a:buNone/>
              <a:defRPr sz="1600"/>
            </a:lvl6pPr>
            <a:lvl7pPr lvl="6" algn="ctr">
              <a:lnSpc>
                <a:spcPct val="100000"/>
              </a:lnSpc>
              <a:spcBef>
                <a:spcPts val="0"/>
              </a:spcBef>
              <a:spcAft>
                <a:spcPts val="0"/>
              </a:spcAft>
              <a:buSzPts val="1600"/>
              <a:buNone/>
              <a:defRPr sz="1600"/>
            </a:lvl7pPr>
            <a:lvl8pPr lvl="7" algn="ctr">
              <a:lnSpc>
                <a:spcPct val="100000"/>
              </a:lnSpc>
              <a:spcBef>
                <a:spcPts val="0"/>
              </a:spcBef>
              <a:spcAft>
                <a:spcPts val="0"/>
              </a:spcAft>
              <a:buSzPts val="1600"/>
              <a:buNone/>
              <a:defRPr sz="1600"/>
            </a:lvl8pPr>
            <a:lvl9pPr lvl="8" algn="ctr">
              <a:lnSpc>
                <a:spcPct val="100000"/>
              </a:lnSpc>
              <a:spcBef>
                <a:spcPts val="0"/>
              </a:spcBef>
              <a:spcAft>
                <a:spcPts val="0"/>
              </a:spcAft>
              <a:buSzPts val="1600"/>
              <a:buNone/>
              <a:defRPr sz="1600"/>
            </a:lvl9pPr>
          </a:lstStyle>
          <a:p>
            <a:endParaRPr/>
          </a:p>
        </p:txBody>
      </p:sp>
      <p:grpSp>
        <p:nvGrpSpPr>
          <p:cNvPr id="736" name="Google Shape;736;p45"/>
          <p:cNvGrpSpPr/>
          <p:nvPr/>
        </p:nvGrpSpPr>
        <p:grpSpPr>
          <a:xfrm>
            <a:off x="8042004" y="-234764"/>
            <a:ext cx="2216811" cy="2042322"/>
            <a:chOff x="8042004" y="-234764"/>
            <a:chExt cx="2216811" cy="2042322"/>
          </a:xfrm>
        </p:grpSpPr>
        <p:pic>
          <p:nvPicPr>
            <p:cNvPr id="737" name="Google Shape;737;p45"/>
            <p:cNvPicPr preferRelativeResize="0"/>
            <p:nvPr/>
          </p:nvPicPr>
          <p:blipFill rotWithShape="1">
            <a:blip r:embed="rId2">
              <a:alphaModFix/>
            </a:blip>
            <a:srcRect/>
            <a:stretch/>
          </p:blipFill>
          <p:spPr>
            <a:xfrm rot="-2121208">
              <a:off x="8271855" y="49309"/>
              <a:ext cx="1374721" cy="1232596"/>
            </a:xfrm>
            <a:prstGeom prst="rect">
              <a:avLst/>
            </a:prstGeom>
            <a:noFill/>
            <a:ln>
              <a:noFill/>
            </a:ln>
          </p:spPr>
        </p:pic>
        <p:sp>
          <p:nvSpPr>
            <p:cNvPr id="738" name="Google Shape;738;p45"/>
            <p:cNvSpPr/>
            <p:nvPr/>
          </p:nvSpPr>
          <p:spPr>
            <a:xfrm rot="10800000">
              <a:off x="8608219" y="-171525"/>
              <a:ext cx="1650596" cy="1979083"/>
            </a:xfrm>
            <a:custGeom>
              <a:avLst/>
              <a:gdLst/>
              <a:ahLst/>
              <a:cxnLst/>
              <a:rect l="l" t="t" r="r" b="b"/>
              <a:pathLst>
                <a:path w="7080" h="8489" extrusionOk="0">
                  <a:moveTo>
                    <a:pt x="5669" y="26"/>
                  </a:moveTo>
                  <a:lnTo>
                    <a:pt x="7053" y="26"/>
                  </a:lnTo>
                  <a:lnTo>
                    <a:pt x="7053" y="1410"/>
                  </a:lnTo>
                  <a:lnTo>
                    <a:pt x="5669" y="1410"/>
                  </a:lnTo>
                  <a:lnTo>
                    <a:pt x="5669" y="26"/>
                  </a:lnTo>
                  <a:moveTo>
                    <a:pt x="7053" y="2821"/>
                  </a:moveTo>
                  <a:lnTo>
                    <a:pt x="5669" y="2821"/>
                  </a:lnTo>
                  <a:lnTo>
                    <a:pt x="5669" y="1437"/>
                  </a:lnTo>
                  <a:lnTo>
                    <a:pt x="7053" y="1437"/>
                  </a:lnTo>
                  <a:lnTo>
                    <a:pt x="7053" y="2821"/>
                  </a:lnTo>
                  <a:moveTo>
                    <a:pt x="7053" y="4232"/>
                  </a:moveTo>
                  <a:lnTo>
                    <a:pt x="5669" y="4232"/>
                  </a:lnTo>
                  <a:lnTo>
                    <a:pt x="5669" y="2847"/>
                  </a:lnTo>
                  <a:lnTo>
                    <a:pt x="7053" y="2847"/>
                  </a:lnTo>
                  <a:lnTo>
                    <a:pt x="7053" y="4232"/>
                  </a:lnTo>
                  <a:moveTo>
                    <a:pt x="7053" y="5642"/>
                  </a:moveTo>
                  <a:lnTo>
                    <a:pt x="5669" y="5642"/>
                  </a:lnTo>
                  <a:lnTo>
                    <a:pt x="5669" y="4258"/>
                  </a:lnTo>
                  <a:lnTo>
                    <a:pt x="7053" y="4258"/>
                  </a:lnTo>
                  <a:lnTo>
                    <a:pt x="7053" y="5642"/>
                  </a:lnTo>
                  <a:moveTo>
                    <a:pt x="7053" y="7052"/>
                  </a:moveTo>
                  <a:lnTo>
                    <a:pt x="5669" y="7052"/>
                  </a:lnTo>
                  <a:lnTo>
                    <a:pt x="5669" y="5669"/>
                  </a:lnTo>
                  <a:lnTo>
                    <a:pt x="7053" y="5669"/>
                  </a:lnTo>
                  <a:lnTo>
                    <a:pt x="7053" y="7052"/>
                  </a:lnTo>
                  <a:moveTo>
                    <a:pt x="7053" y="8463"/>
                  </a:moveTo>
                  <a:lnTo>
                    <a:pt x="5669" y="8463"/>
                  </a:lnTo>
                  <a:lnTo>
                    <a:pt x="5669" y="7079"/>
                  </a:lnTo>
                  <a:lnTo>
                    <a:pt x="7053" y="7079"/>
                  </a:lnTo>
                  <a:lnTo>
                    <a:pt x="7053" y="8463"/>
                  </a:lnTo>
                  <a:moveTo>
                    <a:pt x="5642" y="8463"/>
                  </a:moveTo>
                  <a:lnTo>
                    <a:pt x="4258" y="8463"/>
                  </a:lnTo>
                  <a:lnTo>
                    <a:pt x="4258" y="7079"/>
                  </a:lnTo>
                  <a:lnTo>
                    <a:pt x="5642" y="7079"/>
                  </a:lnTo>
                  <a:lnTo>
                    <a:pt x="5642" y="8463"/>
                  </a:lnTo>
                  <a:moveTo>
                    <a:pt x="4232" y="8463"/>
                  </a:moveTo>
                  <a:lnTo>
                    <a:pt x="2848" y="8463"/>
                  </a:lnTo>
                  <a:lnTo>
                    <a:pt x="2848" y="7079"/>
                  </a:lnTo>
                  <a:lnTo>
                    <a:pt x="4232" y="7079"/>
                  </a:lnTo>
                  <a:lnTo>
                    <a:pt x="4232" y="8463"/>
                  </a:lnTo>
                  <a:moveTo>
                    <a:pt x="2822" y="8463"/>
                  </a:moveTo>
                  <a:lnTo>
                    <a:pt x="1438" y="8463"/>
                  </a:lnTo>
                  <a:lnTo>
                    <a:pt x="1438" y="7079"/>
                  </a:lnTo>
                  <a:lnTo>
                    <a:pt x="2822" y="7079"/>
                  </a:lnTo>
                  <a:lnTo>
                    <a:pt x="2822" y="8463"/>
                  </a:lnTo>
                  <a:moveTo>
                    <a:pt x="1411" y="8463"/>
                  </a:moveTo>
                  <a:lnTo>
                    <a:pt x="27" y="8463"/>
                  </a:lnTo>
                  <a:lnTo>
                    <a:pt x="27" y="7079"/>
                  </a:lnTo>
                  <a:lnTo>
                    <a:pt x="1411" y="7079"/>
                  </a:lnTo>
                  <a:lnTo>
                    <a:pt x="1411" y="8463"/>
                  </a:lnTo>
                  <a:moveTo>
                    <a:pt x="27" y="5669"/>
                  </a:moveTo>
                  <a:lnTo>
                    <a:pt x="1411" y="5669"/>
                  </a:lnTo>
                  <a:lnTo>
                    <a:pt x="1411" y="7052"/>
                  </a:lnTo>
                  <a:lnTo>
                    <a:pt x="27" y="7052"/>
                  </a:lnTo>
                  <a:lnTo>
                    <a:pt x="27" y="5669"/>
                  </a:lnTo>
                  <a:moveTo>
                    <a:pt x="27" y="4258"/>
                  </a:moveTo>
                  <a:lnTo>
                    <a:pt x="1411" y="4258"/>
                  </a:lnTo>
                  <a:lnTo>
                    <a:pt x="1411" y="5642"/>
                  </a:lnTo>
                  <a:lnTo>
                    <a:pt x="27" y="5642"/>
                  </a:lnTo>
                  <a:lnTo>
                    <a:pt x="27" y="4258"/>
                  </a:lnTo>
                  <a:moveTo>
                    <a:pt x="27" y="2847"/>
                  </a:moveTo>
                  <a:lnTo>
                    <a:pt x="1411" y="2847"/>
                  </a:lnTo>
                  <a:lnTo>
                    <a:pt x="1411" y="4232"/>
                  </a:lnTo>
                  <a:lnTo>
                    <a:pt x="27" y="4232"/>
                  </a:lnTo>
                  <a:lnTo>
                    <a:pt x="27" y="2847"/>
                  </a:lnTo>
                  <a:moveTo>
                    <a:pt x="27" y="1437"/>
                  </a:moveTo>
                  <a:lnTo>
                    <a:pt x="1411" y="1437"/>
                  </a:lnTo>
                  <a:lnTo>
                    <a:pt x="1411" y="2821"/>
                  </a:lnTo>
                  <a:lnTo>
                    <a:pt x="27" y="2821"/>
                  </a:lnTo>
                  <a:lnTo>
                    <a:pt x="27" y="1437"/>
                  </a:lnTo>
                  <a:moveTo>
                    <a:pt x="27" y="26"/>
                  </a:moveTo>
                  <a:lnTo>
                    <a:pt x="1411" y="26"/>
                  </a:lnTo>
                  <a:lnTo>
                    <a:pt x="1411" y="1410"/>
                  </a:lnTo>
                  <a:lnTo>
                    <a:pt x="27" y="1410"/>
                  </a:lnTo>
                  <a:lnTo>
                    <a:pt x="27" y="26"/>
                  </a:lnTo>
                  <a:moveTo>
                    <a:pt x="1438" y="26"/>
                  </a:moveTo>
                  <a:lnTo>
                    <a:pt x="2822" y="26"/>
                  </a:lnTo>
                  <a:lnTo>
                    <a:pt x="2822" y="1410"/>
                  </a:lnTo>
                  <a:lnTo>
                    <a:pt x="1438" y="1410"/>
                  </a:lnTo>
                  <a:lnTo>
                    <a:pt x="1438" y="26"/>
                  </a:lnTo>
                  <a:moveTo>
                    <a:pt x="2848" y="26"/>
                  </a:moveTo>
                  <a:lnTo>
                    <a:pt x="4232" y="26"/>
                  </a:lnTo>
                  <a:lnTo>
                    <a:pt x="4232" y="1410"/>
                  </a:lnTo>
                  <a:lnTo>
                    <a:pt x="2848" y="1410"/>
                  </a:lnTo>
                  <a:lnTo>
                    <a:pt x="2848" y="26"/>
                  </a:lnTo>
                  <a:moveTo>
                    <a:pt x="2848" y="5669"/>
                  </a:moveTo>
                  <a:lnTo>
                    <a:pt x="4232" y="5669"/>
                  </a:lnTo>
                  <a:lnTo>
                    <a:pt x="4232" y="7052"/>
                  </a:lnTo>
                  <a:lnTo>
                    <a:pt x="2848" y="7052"/>
                  </a:lnTo>
                  <a:lnTo>
                    <a:pt x="2848" y="5669"/>
                  </a:lnTo>
                  <a:moveTo>
                    <a:pt x="4232" y="5642"/>
                  </a:moveTo>
                  <a:lnTo>
                    <a:pt x="2848" y="5642"/>
                  </a:lnTo>
                  <a:lnTo>
                    <a:pt x="2848" y="4258"/>
                  </a:lnTo>
                  <a:lnTo>
                    <a:pt x="4232" y="4258"/>
                  </a:lnTo>
                  <a:lnTo>
                    <a:pt x="4232" y="5642"/>
                  </a:lnTo>
                  <a:moveTo>
                    <a:pt x="4232" y="4232"/>
                  </a:moveTo>
                  <a:lnTo>
                    <a:pt x="2848" y="4232"/>
                  </a:lnTo>
                  <a:lnTo>
                    <a:pt x="2848" y="2847"/>
                  </a:lnTo>
                  <a:lnTo>
                    <a:pt x="4232" y="2847"/>
                  </a:lnTo>
                  <a:lnTo>
                    <a:pt x="4232" y="4232"/>
                  </a:lnTo>
                  <a:moveTo>
                    <a:pt x="4232" y="2821"/>
                  </a:moveTo>
                  <a:lnTo>
                    <a:pt x="2848" y="2821"/>
                  </a:lnTo>
                  <a:lnTo>
                    <a:pt x="2848" y="1437"/>
                  </a:lnTo>
                  <a:lnTo>
                    <a:pt x="4232" y="1437"/>
                  </a:lnTo>
                  <a:lnTo>
                    <a:pt x="4232" y="2821"/>
                  </a:lnTo>
                  <a:moveTo>
                    <a:pt x="1438" y="1437"/>
                  </a:moveTo>
                  <a:lnTo>
                    <a:pt x="2822" y="1437"/>
                  </a:lnTo>
                  <a:lnTo>
                    <a:pt x="2822" y="2821"/>
                  </a:lnTo>
                  <a:lnTo>
                    <a:pt x="1438" y="2821"/>
                  </a:lnTo>
                  <a:lnTo>
                    <a:pt x="1438" y="1437"/>
                  </a:lnTo>
                  <a:moveTo>
                    <a:pt x="1438" y="2847"/>
                  </a:moveTo>
                  <a:lnTo>
                    <a:pt x="2822" y="2847"/>
                  </a:lnTo>
                  <a:lnTo>
                    <a:pt x="2822" y="4232"/>
                  </a:lnTo>
                  <a:lnTo>
                    <a:pt x="1438" y="4232"/>
                  </a:lnTo>
                  <a:lnTo>
                    <a:pt x="1438" y="2847"/>
                  </a:lnTo>
                  <a:moveTo>
                    <a:pt x="1438" y="4258"/>
                  </a:moveTo>
                  <a:lnTo>
                    <a:pt x="2822" y="4258"/>
                  </a:lnTo>
                  <a:lnTo>
                    <a:pt x="2822" y="5642"/>
                  </a:lnTo>
                  <a:lnTo>
                    <a:pt x="1438" y="5642"/>
                  </a:lnTo>
                  <a:lnTo>
                    <a:pt x="1438" y="4258"/>
                  </a:lnTo>
                  <a:moveTo>
                    <a:pt x="1438" y="5669"/>
                  </a:moveTo>
                  <a:lnTo>
                    <a:pt x="2822" y="5669"/>
                  </a:lnTo>
                  <a:lnTo>
                    <a:pt x="2822" y="7052"/>
                  </a:lnTo>
                  <a:lnTo>
                    <a:pt x="1438" y="7052"/>
                  </a:lnTo>
                  <a:lnTo>
                    <a:pt x="1438" y="5669"/>
                  </a:lnTo>
                  <a:moveTo>
                    <a:pt x="5642" y="7052"/>
                  </a:moveTo>
                  <a:lnTo>
                    <a:pt x="4258" y="7052"/>
                  </a:lnTo>
                  <a:lnTo>
                    <a:pt x="4258" y="5669"/>
                  </a:lnTo>
                  <a:lnTo>
                    <a:pt x="5642" y="5669"/>
                  </a:lnTo>
                  <a:lnTo>
                    <a:pt x="5642" y="7052"/>
                  </a:lnTo>
                  <a:moveTo>
                    <a:pt x="5642" y="5642"/>
                  </a:moveTo>
                  <a:lnTo>
                    <a:pt x="4258" y="5642"/>
                  </a:lnTo>
                  <a:lnTo>
                    <a:pt x="4258" y="4258"/>
                  </a:lnTo>
                  <a:lnTo>
                    <a:pt x="5642" y="4258"/>
                  </a:lnTo>
                  <a:lnTo>
                    <a:pt x="5642" y="5642"/>
                  </a:lnTo>
                  <a:moveTo>
                    <a:pt x="5642" y="4232"/>
                  </a:moveTo>
                  <a:lnTo>
                    <a:pt x="4258" y="4232"/>
                  </a:lnTo>
                  <a:lnTo>
                    <a:pt x="4258" y="2847"/>
                  </a:lnTo>
                  <a:lnTo>
                    <a:pt x="5642" y="2847"/>
                  </a:lnTo>
                  <a:lnTo>
                    <a:pt x="5642" y="4232"/>
                  </a:lnTo>
                  <a:moveTo>
                    <a:pt x="5642" y="2821"/>
                  </a:moveTo>
                  <a:lnTo>
                    <a:pt x="4258" y="2821"/>
                  </a:lnTo>
                  <a:lnTo>
                    <a:pt x="4258" y="1437"/>
                  </a:lnTo>
                  <a:lnTo>
                    <a:pt x="5642" y="1437"/>
                  </a:lnTo>
                  <a:lnTo>
                    <a:pt x="5642" y="2821"/>
                  </a:lnTo>
                  <a:moveTo>
                    <a:pt x="4258" y="26"/>
                  </a:moveTo>
                  <a:lnTo>
                    <a:pt x="5642" y="26"/>
                  </a:lnTo>
                  <a:lnTo>
                    <a:pt x="5642" y="1410"/>
                  </a:lnTo>
                  <a:lnTo>
                    <a:pt x="4258" y="1410"/>
                  </a:lnTo>
                  <a:lnTo>
                    <a:pt x="4258" y="26"/>
                  </a:lnTo>
                  <a:moveTo>
                    <a:pt x="5669" y="0"/>
                  </a:moveTo>
                  <a:lnTo>
                    <a:pt x="5642" y="0"/>
                  </a:lnTo>
                  <a:lnTo>
                    <a:pt x="4258" y="0"/>
                  </a:lnTo>
                  <a:lnTo>
                    <a:pt x="4232" y="0"/>
                  </a:lnTo>
                  <a:lnTo>
                    <a:pt x="2848" y="0"/>
                  </a:lnTo>
                  <a:lnTo>
                    <a:pt x="2822" y="0"/>
                  </a:lnTo>
                  <a:lnTo>
                    <a:pt x="1438" y="0"/>
                  </a:lnTo>
                  <a:lnTo>
                    <a:pt x="1411" y="0"/>
                  </a:lnTo>
                  <a:lnTo>
                    <a:pt x="0" y="0"/>
                  </a:lnTo>
                  <a:lnTo>
                    <a:pt x="0" y="1410"/>
                  </a:lnTo>
                  <a:lnTo>
                    <a:pt x="0" y="1437"/>
                  </a:lnTo>
                  <a:lnTo>
                    <a:pt x="0" y="2821"/>
                  </a:lnTo>
                  <a:lnTo>
                    <a:pt x="0" y="2847"/>
                  </a:lnTo>
                  <a:lnTo>
                    <a:pt x="0" y="4232"/>
                  </a:lnTo>
                  <a:lnTo>
                    <a:pt x="0" y="4258"/>
                  </a:lnTo>
                  <a:lnTo>
                    <a:pt x="0" y="5642"/>
                  </a:lnTo>
                  <a:lnTo>
                    <a:pt x="0" y="5669"/>
                  </a:lnTo>
                  <a:lnTo>
                    <a:pt x="0" y="7052"/>
                  </a:lnTo>
                  <a:lnTo>
                    <a:pt x="0" y="7079"/>
                  </a:lnTo>
                  <a:lnTo>
                    <a:pt x="0" y="8489"/>
                  </a:lnTo>
                  <a:lnTo>
                    <a:pt x="1411" y="8489"/>
                  </a:lnTo>
                  <a:lnTo>
                    <a:pt x="1438" y="8489"/>
                  </a:lnTo>
                  <a:lnTo>
                    <a:pt x="2822" y="8489"/>
                  </a:lnTo>
                  <a:lnTo>
                    <a:pt x="2848" y="8489"/>
                  </a:lnTo>
                  <a:lnTo>
                    <a:pt x="4232" y="8489"/>
                  </a:lnTo>
                  <a:lnTo>
                    <a:pt x="4258" y="8489"/>
                  </a:lnTo>
                  <a:lnTo>
                    <a:pt x="5642" y="8489"/>
                  </a:lnTo>
                  <a:lnTo>
                    <a:pt x="5669" y="8489"/>
                  </a:lnTo>
                  <a:lnTo>
                    <a:pt x="7080" y="8489"/>
                  </a:lnTo>
                  <a:lnTo>
                    <a:pt x="7080" y="7079"/>
                  </a:lnTo>
                  <a:lnTo>
                    <a:pt x="7080" y="7052"/>
                  </a:lnTo>
                  <a:lnTo>
                    <a:pt x="7080" y="5669"/>
                  </a:lnTo>
                  <a:lnTo>
                    <a:pt x="7080" y="5642"/>
                  </a:lnTo>
                  <a:lnTo>
                    <a:pt x="7080" y="4258"/>
                  </a:lnTo>
                  <a:lnTo>
                    <a:pt x="7080" y="4232"/>
                  </a:lnTo>
                  <a:lnTo>
                    <a:pt x="7080" y="2847"/>
                  </a:lnTo>
                  <a:lnTo>
                    <a:pt x="7080" y="2821"/>
                  </a:lnTo>
                  <a:lnTo>
                    <a:pt x="7080" y="1437"/>
                  </a:lnTo>
                  <a:lnTo>
                    <a:pt x="7080" y="1410"/>
                  </a:lnTo>
                  <a:lnTo>
                    <a:pt x="7080" y="0"/>
                  </a:lnTo>
                  <a:lnTo>
                    <a:pt x="5669" y="0"/>
                  </a:ln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45000" rIns="90000" bIns="450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grpSp>
      <p:grpSp>
        <p:nvGrpSpPr>
          <p:cNvPr id="739" name="Google Shape;739;p45"/>
          <p:cNvGrpSpPr/>
          <p:nvPr/>
        </p:nvGrpSpPr>
        <p:grpSpPr>
          <a:xfrm>
            <a:off x="7268664" y="4132388"/>
            <a:ext cx="3127934" cy="2383207"/>
            <a:chOff x="7268664" y="4132388"/>
            <a:chExt cx="3127934" cy="2383207"/>
          </a:xfrm>
        </p:grpSpPr>
        <p:pic>
          <p:nvPicPr>
            <p:cNvPr id="740" name="Google Shape;740;p45"/>
            <p:cNvPicPr preferRelativeResize="0"/>
            <p:nvPr/>
          </p:nvPicPr>
          <p:blipFill rotWithShape="1">
            <a:blip r:embed="rId3">
              <a:alphaModFix/>
            </a:blip>
            <a:srcRect/>
            <a:stretch/>
          </p:blipFill>
          <p:spPr>
            <a:xfrm rot="10800000">
              <a:off x="7976222" y="4132388"/>
              <a:ext cx="2420376" cy="2383207"/>
            </a:xfrm>
            <a:prstGeom prst="rect">
              <a:avLst/>
            </a:prstGeom>
            <a:noFill/>
            <a:ln>
              <a:noFill/>
            </a:ln>
          </p:spPr>
        </p:pic>
        <p:grpSp>
          <p:nvGrpSpPr>
            <p:cNvPr id="741" name="Google Shape;741;p45"/>
            <p:cNvGrpSpPr/>
            <p:nvPr/>
          </p:nvGrpSpPr>
          <p:grpSpPr>
            <a:xfrm rot="10800000">
              <a:off x="7268664" y="4800547"/>
              <a:ext cx="1282610" cy="489908"/>
              <a:chOff x="2698560" y="4630320"/>
              <a:chExt cx="1732320" cy="661680"/>
            </a:xfrm>
          </p:grpSpPr>
          <p:sp>
            <p:nvSpPr>
              <p:cNvPr id="742" name="Google Shape;742;p45"/>
              <p:cNvSpPr/>
              <p:nvPr/>
            </p:nvSpPr>
            <p:spPr>
              <a:xfrm>
                <a:off x="2698560" y="4630320"/>
                <a:ext cx="66960" cy="67680"/>
              </a:xfrm>
              <a:custGeom>
                <a:avLst/>
                <a:gdLst/>
                <a:ahLst/>
                <a:cxnLst/>
                <a:rect l="l" t="t" r="r" b="b"/>
                <a:pathLst>
                  <a:path w="186" h="188" extrusionOk="0">
                    <a:moveTo>
                      <a:pt x="186" y="94"/>
                    </a:moveTo>
                    <a:cubicBezTo>
                      <a:pt x="186" y="146"/>
                      <a:pt x="144" y="188"/>
                      <a:pt x="93" y="188"/>
                    </a:cubicBezTo>
                    <a:cubicBezTo>
                      <a:pt x="42" y="188"/>
                      <a:pt x="0" y="146"/>
                      <a:pt x="0" y="94"/>
                    </a:cubicBezTo>
                    <a:cubicBezTo>
                      <a:pt x="0" y="42"/>
                      <a:pt x="42" y="0"/>
                      <a:pt x="93" y="0"/>
                    </a:cubicBezTo>
                    <a:cubicBezTo>
                      <a:pt x="144" y="0"/>
                      <a:pt x="186" y="42"/>
                      <a:pt x="186"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743" name="Google Shape;743;p45"/>
              <p:cNvSpPr/>
              <p:nvPr/>
            </p:nvSpPr>
            <p:spPr>
              <a:xfrm>
                <a:off x="2698560" y="4927320"/>
                <a:ext cx="66960" cy="67680"/>
              </a:xfrm>
              <a:custGeom>
                <a:avLst/>
                <a:gdLst/>
                <a:ahLst/>
                <a:cxnLst/>
                <a:rect l="l" t="t" r="r" b="b"/>
                <a:pathLst>
                  <a:path w="186" h="188" extrusionOk="0">
                    <a:moveTo>
                      <a:pt x="186" y="94"/>
                    </a:moveTo>
                    <a:cubicBezTo>
                      <a:pt x="186" y="146"/>
                      <a:pt x="144" y="188"/>
                      <a:pt x="93" y="188"/>
                    </a:cubicBezTo>
                    <a:cubicBezTo>
                      <a:pt x="42" y="188"/>
                      <a:pt x="0" y="146"/>
                      <a:pt x="0" y="94"/>
                    </a:cubicBezTo>
                    <a:cubicBezTo>
                      <a:pt x="0" y="42"/>
                      <a:pt x="42" y="0"/>
                      <a:pt x="93" y="0"/>
                    </a:cubicBezTo>
                    <a:cubicBezTo>
                      <a:pt x="144" y="0"/>
                      <a:pt x="186" y="42"/>
                      <a:pt x="186"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744" name="Google Shape;744;p45"/>
              <p:cNvSpPr/>
              <p:nvPr/>
            </p:nvSpPr>
            <p:spPr>
              <a:xfrm>
                <a:off x="2698560" y="5224680"/>
                <a:ext cx="66960" cy="67320"/>
              </a:xfrm>
              <a:custGeom>
                <a:avLst/>
                <a:gdLst/>
                <a:ahLst/>
                <a:cxnLst/>
                <a:rect l="l" t="t" r="r" b="b"/>
                <a:pathLst>
                  <a:path w="186" h="187" extrusionOk="0">
                    <a:moveTo>
                      <a:pt x="186" y="93"/>
                    </a:moveTo>
                    <a:cubicBezTo>
                      <a:pt x="186" y="145"/>
                      <a:pt x="144" y="187"/>
                      <a:pt x="93" y="187"/>
                    </a:cubicBezTo>
                    <a:cubicBezTo>
                      <a:pt x="42" y="187"/>
                      <a:pt x="0" y="145"/>
                      <a:pt x="0" y="93"/>
                    </a:cubicBezTo>
                    <a:cubicBezTo>
                      <a:pt x="0" y="42"/>
                      <a:pt x="42" y="0"/>
                      <a:pt x="93" y="0"/>
                    </a:cubicBezTo>
                    <a:cubicBezTo>
                      <a:pt x="144" y="0"/>
                      <a:pt x="186" y="42"/>
                      <a:pt x="186" y="93"/>
                    </a:cubicBezTo>
                    <a:close/>
                  </a:path>
                </a:pathLst>
              </a:custGeom>
              <a:solidFill>
                <a:schemeClr val="dk1"/>
              </a:solidFill>
              <a:ln>
                <a:noFill/>
              </a:ln>
            </p:spPr>
            <p:txBody>
              <a:bodyPr spcFirstLastPara="1" wrap="square" lIns="90000" tIns="22300" rIns="90000" bIns="223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745" name="Google Shape;745;p45"/>
              <p:cNvSpPr/>
              <p:nvPr/>
            </p:nvSpPr>
            <p:spPr>
              <a:xfrm>
                <a:off x="3114360" y="4630320"/>
                <a:ext cx="67680" cy="67680"/>
              </a:xfrm>
              <a:custGeom>
                <a:avLst/>
                <a:gdLst/>
                <a:ahLst/>
                <a:cxnLst/>
                <a:rect l="l" t="t" r="r" b="b"/>
                <a:pathLst>
                  <a:path w="188" h="188" extrusionOk="0">
                    <a:moveTo>
                      <a:pt x="188" y="94"/>
                    </a:moveTo>
                    <a:cubicBezTo>
                      <a:pt x="188" y="146"/>
                      <a:pt x="146" y="188"/>
                      <a:pt x="94" y="188"/>
                    </a:cubicBezTo>
                    <a:cubicBezTo>
                      <a:pt x="42" y="188"/>
                      <a:pt x="0" y="146"/>
                      <a:pt x="0" y="94"/>
                    </a:cubicBezTo>
                    <a:cubicBezTo>
                      <a:pt x="0" y="42"/>
                      <a:pt x="42" y="0"/>
                      <a:pt x="94" y="0"/>
                    </a:cubicBezTo>
                    <a:cubicBezTo>
                      <a:pt x="146" y="0"/>
                      <a:pt x="188" y="42"/>
                      <a:pt x="188"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746" name="Google Shape;746;p45"/>
              <p:cNvSpPr/>
              <p:nvPr/>
            </p:nvSpPr>
            <p:spPr>
              <a:xfrm>
                <a:off x="3114360" y="4927320"/>
                <a:ext cx="67680" cy="67680"/>
              </a:xfrm>
              <a:custGeom>
                <a:avLst/>
                <a:gdLst/>
                <a:ahLst/>
                <a:cxnLst/>
                <a:rect l="l" t="t" r="r" b="b"/>
                <a:pathLst>
                  <a:path w="188" h="188" extrusionOk="0">
                    <a:moveTo>
                      <a:pt x="188" y="94"/>
                    </a:moveTo>
                    <a:cubicBezTo>
                      <a:pt x="188" y="146"/>
                      <a:pt x="146" y="188"/>
                      <a:pt x="94" y="188"/>
                    </a:cubicBezTo>
                    <a:cubicBezTo>
                      <a:pt x="42" y="188"/>
                      <a:pt x="0" y="146"/>
                      <a:pt x="0" y="94"/>
                    </a:cubicBezTo>
                    <a:cubicBezTo>
                      <a:pt x="0" y="42"/>
                      <a:pt x="42" y="0"/>
                      <a:pt x="94" y="0"/>
                    </a:cubicBezTo>
                    <a:cubicBezTo>
                      <a:pt x="146" y="0"/>
                      <a:pt x="188" y="42"/>
                      <a:pt x="188"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747" name="Google Shape;747;p45"/>
              <p:cNvSpPr/>
              <p:nvPr/>
            </p:nvSpPr>
            <p:spPr>
              <a:xfrm>
                <a:off x="3114360" y="5224680"/>
                <a:ext cx="67680" cy="67320"/>
              </a:xfrm>
              <a:custGeom>
                <a:avLst/>
                <a:gdLst/>
                <a:ahLst/>
                <a:cxnLst/>
                <a:rect l="l" t="t" r="r" b="b"/>
                <a:pathLst>
                  <a:path w="188" h="187" extrusionOk="0">
                    <a:moveTo>
                      <a:pt x="188" y="93"/>
                    </a:moveTo>
                    <a:cubicBezTo>
                      <a:pt x="188" y="145"/>
                      <a:pt x="146" y="187"/>
                      <a:pt x="94" y="187"/>
                    </a:cubicBezTo>
                    <a:cubicBezTo>
                      <a:pt x="42" y="187"/>
                      <a:pt x="0" y="145"/>
                      <a:pt x="0" y="93"/>
                    </a:cubicBezTo>
                    <a:cubicBezTo>
                      <a:pt x="0" y="42"/>
                      <a:pt x="42" y="0"/>
                      <a:pt x="94" y="0"/>
                    </a:cubicBezTo>
                    <a:cubicBezTo>
                      <a:pt x="146" y="0"/>
                      <a:pt x="188" y="42"/>
                      <a:pt x="188" y="93"/>
                    </a:cubicBezTo>
                    <a:close/>
                  </a:path>
                </a:pathLst>
              </a:custGeom>
              <a:solidFill>
                <a:schemeClr val="dk1"/>
              </a:solidFill>
              <a:ln>
                <a:noFill/>
              </a:ln>
            </p:spPr>
            <p:txBody>
              <a:bodyPr spcFirstLastPara="1" wrap="square" lIns="90000" tIns="22300" rIns="90000" bIns="223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748" name="Google Shape;748;p45"/>
              <p:cNvSpPr/>
              <p:nvPr/>
            </p:nvSpPr>
            <p:spPr>
              <a:xfrm>
                <a:off x="3530880" y="4630320"/>
                <a:ext cx="67320" cy="67680"/>
              </a:xfrm>
              <a:custGeom>
                <a:avLst/>
                <a:gdLst/>
                <a:ahLst/>
                <a:cxnLst/>
                <a:rect l="l" t="t" r="r" b="b"/>
                <a:pathLst>
                  <a:path w="187" h="188" extrusionOk="0">
                    <a:moveTo>
                      <a:pt x="187" y="94"/>
                    </a:moveTo>
                    <a:cubicBezTo>
                      <a:pt x="187" y="146"/>
                      <a:pt x="145" y="188"/>
                      <a:pt x="93" y="188"/>
                    </a:cubicBezTo>
                    <a:cubicBezTo>
                      <a:pt x="42" y="188"/>
                      <a:pt x="0" y="146"/>
                      <a:pt x="0" y="94"/>
                    </a:cubicBezTo>
                    <a:cubicBezTo>
                      <a:pt x="0" y="42"/>
                      <a:pt x="42" y="0"/>
                      <a:pt x="93" y="0"/>
                    </a:cubicBezTo>
                    <a:cubicBezTo>
                      <a:pt x="145" y="0"/>
                      <a:pt x="187" y="42"/>
                      <a:pt x="187"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749" name="Google Shape;749;p45"/>
              <p:cNvSpPr/>
              <p:nvPr/>
            </p:nvSpPr>
            <p:spPr>
              <a:xfrm>
                <a:off x="3530880" y="4927320"/>
                <a:ext cx="67320" cy="67680"/>
              </a:xfrm>
              <a:custGeom>
                <a:avLst/>
                <a:gdLst/>
                <a:ahLst/>
                <a:cxnLst/>
                <a:rect l="l" t="t" r="r" b="b"/>
                <a:pathLst>
                  <a:path w="187" h="188" extrusionOk="0">
                    <a:moveTo>
                      <a:pt x="187" y="94"/>
                    </a:moveTo>
                    <a:cubicBezTo>
                      <a:pt x="187" y="146"/>
                      <a:pt x="145" y="188"/>
                      <a:pt x="93" y="188"/>
                    </a:cubicBezTo>
                    <a:cubicBezTo>
                      <a:pt x="42" y="188"/>
                      <a:pt x="0" y="146"/>
                      <a:pt x="0" y="94"/>
                    </a:cubicBezTo>
                    <a:cubicBezTo>
                      <a:pt x="0" y="42"/>
                      <a:pt x="42" y="0"/>
                      <a:pt x="93" y="0"/>
                    </a:cubicBezTo>
                    <a:cubicBezTo>
                      <a:pt x="145" y="0"/>
                      <a:pt x="187" y="42"/>
                      <a:pt x="187"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750" name="Google Shape;750;p45"/>
              <p:cNvSpPr/>
              <p:nvPr/>
            </p:nvSpPr>
            <p:spPr>
              <a:xfrm>
                <a:off x="3530880" y="5224680"/>
                <a:ext cx="67320" cy="67320"/>
              </a:xfrm>
              <a:custGeom>
                <a:avLst/>
                <a:gdLst/>
                <a:ahLst/>
                <a:cxnLst/>
                <a:rect l="l" t="t" r="r" b="b"/>
                <a:pathLst>
                  <a:path w="187" h="187" extrusionOk="0">
                    <a:moveTo>
                      <a:pt x="187" y="93"/>
                    </a:moveTo>
                    <a:cubicBezTo>
                      <a:pt x="187" y="145"/>
                      <a:pt x="145" y="187"/>
                      <a:pt x="93" y="187"/>
                    </a:cubicBezTo>
                    <a:cubicBezTo>
                      <a:pt x="42" y="187"/>
                      <a:pt x="0" y="145"/>
                      <a:pt x="0" y="93"/>
                    </a:cubicBezTo>
                    <a:cubicBezTo>
                      <a:pt x="0" y="42"/>
                      <a:pt x="42" y="0"/>
                      <a:pt x="93" y="0"/>
                    </a:cubicBezTo>
                    <a:cubicBezTo>
                      <a:pt x="145" y="0"/>
                      <a:pt x="187" y="42"/>
                      <a:pt x="187" y="93"/>
                    </a:cubicBezTo>
                    <a:close/>
                  </a:path>
                </a:pathLst>
              </a:custGeom>
              <a:solidFill>
                <a:schemeClr val="dk1"/>
              </a:solidFill>
              <a:ln>
                <a:noFill/>
              </a:ln>
            </p:spPr>
            <p:txBody>
              <a:bodyPr spcFirstLastPara="1" wrap="square" lIns="90000" tIns="22300" rIns="90000" bIns="223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751" name="Google Shape;751;p45"/>
              <p:cNvSpPr/>
              <p:nvPr/>
            </p:nvSpPr>
            <p:spPr>
              <a:xfrm>
                <a:off x="3947040" y="4630320"/>
                <a:ext cx="67680" cy="67680"/>
              </a:xfrm>
              <a:custGeom>
                <a:avLst/>
                <a:gdLst/>
                <a:ahLst/>
                <a:cxnLst/>
                <a:rect l="l" t="t" r="r" b="b"/>
                <a:pathLst>
                  <a:path w="188" h="188" extrusionOk="0">
                    <a:moveTo>
                      <a:pt x="188" y="94"/>
                    </a:moveTo>
                    <a:cubicBezTo>
                      <a:pt x="188" y="146"/>
                      <a:pt x="146" y="188"/>
                      <a:pt x="94" y="188"/>
                    </a:cubicBezTo>
                    <a:cubicBezTo>
                      <a:pt x="42" y="188"/>
                      <a:pt x="0" y="146"/>
                      <a:pt x="0" y="94"/>
                    </a:cubicBezTo>
                    <a:cubicBezTo>
                      <a:pt x="0" y="42"/>
                      <a:pt x="42" y="0"/>
                      <a:pt x="94" y="0"/>
                    </a:cubicBezTo>
                    <a:cubicBezTo>
                      <a:pt x="146" y="0"/>
                      <a:pt x="188" y="42"/>
                      <a:pt x="188"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752" name="Google Shape;752;p45"/>
              <p:cNvSpPr/>
              <p:nvPr/>
            </p:nvSpPr>
            <p:spPr>
              <a:xfrm>
                <a:off x="3947040" y="4927320"/>
                <a:ext cx="67680" cy="67680"/>
              </a:xfrm>
              <a:custGeom>
                <a:avLst/>
                <a:gdLst/>
                <a:ahLst/>
                <a:cxnLst/>
                <a:rect l="l" t="t" r="r" b="b"/>
                <a:pathLst>
                  <a:path w="188" h="188" extrusionOk="0">
                    <a:moveTo>
                      <a:pt x="188" y="94"/>
                    </a:moveTo>
                    <a:cubicBezTo>
                      <a:pt x="188" y="146"/>
                      <a:pt x="146" y="188"/>
                      <a:pt x="94" y="188"/>
                    </a:cubicBezTo>
                    <a:cubicBezTo>
                      <a:pt x="42" y="188"/>
                      <a:pt x="0" y="146"/>
                      <a:pt x="0" y="94"/>
                    </a:cubicBezTo>
                    <a:cubicBezTo>
                      <a:pt x="0" y="42"/>
                      <a:pt x="42" y="0"/>
                      <a:pt x="94" y="0"/>
                    </a:cubicBezTo>
                    <a:cubicBezTo>
                      <a:pt x="146" y="0"/>
                      <a:pt x="188" y="42"/>
                      <a:pt x="188"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753" name="Google Shape;753;p45"/>
              <p:cNvSpPr/>
              <p:nvPr/>
            </p:nvSpPr>
            <p:spPr>
              <a:xfrm>
                <a:off x="3947040" y="5224680"/>
                <a:ext cx="67680" cy="67320"/>
              </a:xfrm>
              <a:custGeom>
                <a:avLst/>
                <a:gdLst/>
                <a:ahLst/>
                <a:cxnLst/>
                <a:rect l="l" t="t" r="r" b="b"/>
                <a:pathLst>
                  <a:path w="188" h="187" extrusionOk="0">
                    <a:moveTo>
                      <a:pt x="188" y="93"/>
                    </a:moveTo>
                    <a:cubicBezTo>
                      <a:pt x="188" y="145"/>
                      <a:pt x="146" y="187"/>
                      <a:pt x="94" y="187"/>
                    </a:cubicBezTo>
                    <a:cubicBezTo>
                      <a:pt x="42" y="187"/>
                      <a:pt x="0" y="145"/>
                      <a:pt x="0" y="93"/>
                    </a:cubicBezTo>
                    <a:cubicBezTo>
                      <a:pt x="0" y="42"/>
                      <a:pt x="42" y="0"/>
                      <a:pt x="94" y="0"/>
                    </a:cubicBezTo>
                    <a:cubicBezTo>
                      <a:pt x="146" y="0"/>
                      <a:pt x="188" y="42"/>
                      <a:pt x="188" y="93"/>
                    </a:cubicBezTo>
                    <a:close/>
                  </a:path>
                </a:pathLst>
              </a:custGeom>
              <a:solidFill>
                <a:schemeClr val="dk1"/>
              </a:solidFill>
              <a:ln>
                <a:noFill/>
              </a:ln>
            </p:spPr>
            <p:txBody>
              <a:bodyPr spcFirstLastPara="1" wrap="square" lIns="90000" tIns="22300" rIns="90000" bIns="223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754" name="Google Shape;754;p45"/>
              <p:cNvSpPr/>
              <p:nvPr/>
            </p:nvSpPr>
            <p:spPr>
              <a:xfrm>
                <a:off x="4363560" y="4630320"/>
                <a:ext cx="67320" cy="67680"/>
              </a:xfrm>
              <a:custGeom>
                <a:avLst/>
                <a:gdLst/>
                <a:ahLst/>
                <a:cxnLst/>
                <a:rect l="l" t="t" r="r" b="b"/>
                <a:pathLst>
                  <a:path w="187" h="188" extrusionOk="0">
                    <a:moveTo>
                      <a:pt x="187" y="94"/>
                    </a:moveTo>
                    <a:cubicBezTo>
                      <a:pt x="187" y="146"/>
                      <a:pt x="145" y="188"/>
                      <a:pt x="94" y="188"/>
                    </a:cubicBezTo>
                    <a:cubicBezTo>
                      <a:pt x="42" y="188"/>
                      <a:pt x="0" y="146"/>
                      <a:pt x="0" y="94"/>
                    </a:cubicBezTo>
                    <a:cubicBezTo>
                      <a:pt x="0" y="42"/>
                      <a:pt x="42" y="0"/>
                      <a:pt x="94" y="0"/>
                    </a:cubicBezTo>
                    <a:cubicBezTo>
                      <a:pt x="145" y="0"/>
                      <a:pt x="187" y="42"/>
                      <a:pt x="187"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755" name="Google Shape;755;p45"/>
              <p:cNvSpPr/>
              <p:nvPr/>
            </p:nvSpPr>
            <p:spPr>
              <a:xfrm>
                <a:off x="4363560" y="4927320"/>
                <a:ext cx="67320" cy="67680"/>
              </a:xfrm>
              <a:custGeom>
                <a:avLst/>
                <a:gdLst/>
                <a:ahLst/>
                <a:cxnLst/>
                <a:rect l="l" t="t" r="r" b="b"/>
                <a:pathLst>
                  <a:path w="187" h="188" extrusionOk="0">
                    <a:moveTo>
                      <a:pt x="187" y="94"/>
                    </a:moveTo>
                    <a:cubicBezTo>
                      <a:pt x="187" y="146"/>
                      <a:pt x="145" y="188"/>
                      <a:pt x="94" y="188"/>
                    </a:cubicBezTo>
                    <a:cubicBezTo>
                      <a:pt x="42" y="188"/>
                      <a:pt x="0" y="146"/>
                      <a:pt x="0" y="94"/>
                    </a:cubicBezTo>
                    <a:cubicBezTo>
                      <a:pt x="0" y="42"/>
                      <a:pt x="42" y="0"/>
                      <a:pt x="94" y="0"/>
                    </a:cubicBezTo>
                    <a:cubicBezTo>
                      <a:pt x="145" y="0"/>
                      <a:pt x="187" y="42"/>
                      <a:pt x="187"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756" name="Google Shape;756;p45"/>
              <p:cNvSpPr/>
              <p:nvPr/>
            </p:nvSpPr>
            <p:spPr>
              <a:xfrm>
                <a:off x="4363560" y="5224680"/>
                <a:ext cx="67320" cy="67320"/>
              </a:xfrm>
              <a:custGeom>
                <a:avLst/>
                <a:gdLst/>
                <a:ahLst/>
                <a:cxnLst/>
                <a:rect l="l" t="t" r="r" b="b"/>
                <a:pathLst>
                  <a:path w="187" h="187" extrusionOk="0">
                    <a:moveTo>
                      <a:pt x="187" y="93"/>
                    </a:moveTo>
                    <a:cubicBezTo>
                      <a:pt x="187" y="145"/>
                      <a:pt x="145" y="187"/>
                      <a:pt x="94" y="187"/>
                    </a:cubicBezTo>
                    <a:cubicBezTo>
                      <a:pt x="42" y="187"/>
                      <a:pt x="0" y="145"/>
                      <a:pt x="0" y="93"/>
                    </a:cubicBezTo>
                    <a:cubicBezTo>
                      <a:pt x="0" y="42"/>
                      <a:pt x="42" y="0"/>
                      <a:pt x="94" y="0"/>
                    </a:cubicBezTo>
                    <a:cubicBezTo>
                      <a:pt x="145" y="0"/>
                      <a:pt x="187" y="42"/>
                      <a:pt x="187" y="93"/>
                    </a:cubicBezTo>
                    <a:close/>
                  </a:path>
                </a:pathLst>
              </a:custGeom>
              <a:solidFill>
                <a:schemeClr val="dk1"/>
              </a:solidFill>
              <a:ln>
                <a:noFill/>
              </a:ln>
            </p:spPr>
            <p:txBody>
              <a:bodyPr spcFirstLastPara="1" wrap="square" lIns="90000" tIns="22300" rIns="90000" bIns="223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grpSp>
      </p:grpSp>
      <p:pic>
        <p:nvPicPr>
          <p:cNvPr id="757" name="Google Shape;757;p45"/>
          <p:cNvPicPr preferRelativeResize="0"/>
          <p:nvPr/>
        </p:nvPicPr>
        <p:blipFill rotWithShape="1">
          <a:blip r:embed="rId2">
            <a:alphaModFix/>
          </a:blip>
          <a:srcRect/>
          <a:stretch/>
        </p:blipFill>
        <p:spPr>
          <a:xfrm rot="-10208098">
            <a:off x="711727" y="4551978"/>
            <a:ext cx="1374717" cy="1232596"/>
          </a:xfrm>
          <a:prstGeom prst="rect">
            <a:avLst/>
          </a:prstGeom>
          <a:noFill/>
          <a:ln>
            <a:noFill/>
          </a:ln>
        </p:spPr>
      </p:pic>
      <p:pic>
        <p:nvPicPr>
          <p:cNvPr id="758" name="Google Shape;758;p45"/>
          <p:cNvPicPr preferRelativeResize="0"/>
          <p:nvPr/>
        </p:nvPicPr>
        <p:blipFill rotWithShape="1">
          <a:blip r:embed="rId4">
            <a:alphaModFix/>
          </a:blip>
          <a:srcRect/>
          <a:stretch/>
        </p:blipFill>
        <p:spPr>
          <a:xfrm rot="-5400000">
            <a:off x="242311" y="-457213"/>
            <a:ext cx="1609048" cy="1600927"/>
          </a:xfrm>
          <a:prstGeom prst="rect">
            <a:avLst/>
          </a:prstGeom>
          <a:noFill/>
          <a:ln>
            <a:noFill/>
          </a:ln>
        </p:spPr>
      </p:pic>
      <p:grpSp>
        <p:nvGrpSpPr>
          <p:cNvPr id="759" name="Google Shape;759;p45"/>
          <p:cNvGrpSpPr/>
          <p:nvPr/>
        </p:nvGrpSpPr>
        <p:grpSpPr>
          <a:xfrm>
            <a:off x="161878" y="1875558"/>
            <a:ext cx="362955" cy="1604595"/>
            <a:chOff x="147014" y="3107658"/>
            <a:chExt cx="362955" cy="1604595"/>
          </a:xfrm>
        </p:grpSpPr>
        <p:sp>
          <p:nvSpPr>
            <p:cNvPr id="760" name="Google Shape;760;p45"/>
            <p:cNvSpPr/>
            <p:nvPr/>
          </p:nvSpPr>
          <p:spPr>
            <a:xfrm>
              <a:off x="147014" y="3107658"/>
              <a:ext cx="362955" cy="362995"/>
            </a:xfrm>
            <a:custGeom>
              <a:avLst/>
              <a:gdLst/>
              <a:ahLst/>
              <a:cxnLst/>
              <a:rect l="l" t="t" r="r" b="b"/>
              <a:pathLst>
                <a:path w="6420" h="6421" extrusionOk="0">
                  <a:moveTo>
                    <a:pt x="3201" y="0"/>
                  </a:moveTo>
                  <a:lnTo>
                    <a:pt x="3201" y="3202"/>
                  </a:lnTo>
                  <a:lnTo>
                    <a:pt x="0" y="3202"/>
                  </a:lnTo>
                  <a:lnTo>
                    <a:pt x="0" y="3220"/>
                  </a:lnTo>
                  <a:lnTo>
                    <a:pt x="3189" y="3220"/>
                  </a:lnTo>
                  <a:lnTo>
                    <a:pt x="934" y="5475"/>
                  </a:lnTo>
                  <a:lnTo>
                    <a:pt x="946" y="5488"/>
                  </a:lnTo>
                  <a:lnTo>
                    <a:pt x="3201" y="3232"/>
                  </a:lnTo>
                  <a:lnTo>
                    <a:pt x="3201" y="6421"/>
                  </a:lnTo>
                  <a:lnTo>
                    <a:pt x="3218" y="6421"/>
                  </a:lnTo>
                  <a:lnTo>
                    <a:pt x="3218" y="3220"/>
                  </a:lnTo>
                  <a:lnTo>
                    <a:pt x="6420" y="3220"/>
                  </a:lnTo>
                  <a:lnTo>
                    <a:pt x="6420" y="3202"/>
                  </a:lnTo>
                  <a:lnTo>
                    <a:pt x="3230" y="3202"/>
                  </a:lnTo>
                  <a:lnTo>
                    <a:pt x="5486" y="947"/>
                  </a:lnTo>
                  <a:lnTo>
                    <a:pt x="5473" y="935"/>
                  </a:lnTo>
                  <a:lnTo>
                    <a:pt x="3218" y="3190"/>
                  </a:lnTo>
                  <a:lnTo>
                    <a:pt x="3218" y="0"/>
                  </a:lnTo>
                  <a:lnTo>
                    <a:pt x="3201" y="0"/>
                  </a:ln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45000" rIns="90000" bIns="450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761" name="Google Shape;761;p45"/>
            <p:cNvSpPr/>
            <p:nvPr/>
          </p:nvSpPr>
          <p:spPr>
            <a:xfrm>
              <a:off x="147014" y="3728458"/>
              <a:ext cx="362955" cy="362995"/>
            </a:xfrm>
            <a:custGeom>
              <a:avLst/>
              <a:gdLst/>
              <a:ahLst/>
              <a:cxnLst/>
              <a:rect l="l" t="t" r="r" b="b"/>
              <a:pathLst>
                <a:path w="6420" h="6421" extrusionOk="0">
                  <a:moveTo>
                    <a:pt x="3201" y="0"/>
                  </a:moveTo>
                  <a:lnTo>
                    <a:pt x="3201" y="3202"/>
                  </a:lnTo>
                  <a:lnTo>
                    <a:pt x="0" y="3202"/>
                  </a:lnTo>
                  <a:lnTo>
                    <a:pt x="0" y="3220"/>
                  </a:lnTo>
                  <a:lnTo>
                    <a:pt x="3189" y="3220"/>
                  </a:lnTo>
                  <a:lnTo>
                    <a:pt x="934" y="5475"/>
                  </a:lnTo>
                  <a:lnTo>
                    <a:pt x="946" y="5488"/>
                  </a:lnTo>
                  <a:lnTo>
                    <a:pt x="3201" y="3232"/>
                  </a:lnTo>
                  <a:lnTo>
                    <a:pt x="3201" y="6421"/>
                  </a:lnTo>
                  <a:lnTo>
                    <a:pt x="3218" y="6421"/>
                  </a:lnTo>
                  <a:lnTo>
                    <a:pt x="3218" y="3220"/>
                  </a:lnTo>
                  <a:lnTo>
                    <a:pt x="6420" y="3220"/>
                  </a:lnTo>
                  <a:lnTo>
                    <a:pt x="6420" y="3202"/>
                  </a:lnTo>
                  <a:lnTo>
                    <a:pt x="3230" y="3202"/>
                  </a:lnTo>
                  <a:lnTo>
                    <a:pt x="5486" y="947"/>
                  </a:lnTo>
                  <a:lnTo>
                    <a:pt x="5473" y="935"/>
                  </a:lnTo>
                  <a:lnTo>
                    <a:pt x="3218" y="3190"/>
                  </a:lnTo>
                  <a:lnTo>
                    <a:pt x="3218" y="0"/>
                  </a:lnTo>
                  <a:lnTo>
                    <a:pt x="3201" y="0"/>
                  </a:ln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45000" rIns="90000" bIns="450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762" name="Google Shape;762;p45"/>
            <p:cNvSpPr/>
            <p:nvPr/>
          </p:nvSpPr>
          <p:spPr>
            <a:xfrm>
              <a:off x="147014" y="4349258"/>
              <a:ext cx="362955" cy="362995"/>
            </a:xfrm>
            <a:custGeom>
              <a:avLst/>
              <a:gdLst/>
              <a:ahLst/>
              <a:cxnLst/>
              <a:rect l="l" t="t" r="r" b="b"/>
              <a:pathLst>
                <a:path w="6420" h="6421" extrusionOk="0">
                  <a:moveTo>
                    <a:pt x="3201" y="0"/>
                  </a:moveTo>
                  <a:lnTo>
                    <a:pt x="3201" y="3202"/>
                  </a:lnTo>
                  <a:lnTo>
                    <a:pt x="0" y="3202"/>
                  </a:lnTo>
                  <a:lnTo>
                    <a:pt x="0" y="3220"/>
                  </a:lnTo>
                  <a:lnTo>
                    <a:pt x="3189" y="3220"/>
                  </a:lnTo>
                  <a:lnTo>
                    <a:pt x="934" y="5475"/>
                  </a:lnTo>
                  <a:lnTo>
                    <a:pt x="946" y="5488"/>
                  </a:lnTo>
                  <a:lnTo>
                    <a:pt x="3201" y="3232"/>
                  </a:lnTo>
                  <a:lnTo>
                    <a:pt x="3201" y="6421"/>
                  </a:lnTo>
                  <a:lnTo>
                    <a:pt x="3218" y="6421"/>
                  </a:lnTo>
                  <a:lnTo>
                    <a:pt x="3218" y="3220"/>
                  </a:lnTo>
                  <a:lnTo>
                    <a:pt x="6420" y="3220"/>
                  </a:lnTo>
                  <a:lnTo>
                    <a:pt x="6420" y="3202"/>
                  </a:lnTo>
                  <a:lnTo>
                    <a:pt x="3230" y="3202"/>
                  </a:lnTo>
                  <a:lnTo>
                    <a:pt x="5486" y="947"/>
                  </a:lnTo>
                  <a:lnTo>
                    <a:pt x="5473" y="935"/>
                  </a:lnTo>
                  <a:lnTo>
                    <a:pt x="3218" y="3190"/>
                  </a:lnTo>
                  <a:lnTo>
                    <a:pt x="3218" y="0"/>
                  </a:lnTo>
                  <a:lnTo>
                    <a:pt x="3201" y="0"/>
                  </a:ln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45000" rIns="90000" bIns="450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grpSp>
      <p:grpSp>
        <p:nvGrpSpPr>
          <p:cNvPr id="763" name="Google Shape;763;p45"/>
          <p:cNvGrpSpPr/>
          <p:nvPr/>
        </p:nvGrpSpPr>
        <p:grpSpPr>
          <a:xfrm rot="10800000">
            <a:off x="4185514" y="-114803"/>
            <a:ext cx="1282610" cy="489908"/>
            <a:chOff x="2698560" y="4630320"/>
            <a:chExt cx="1732320" cy="661680"/>
          </a:xfrm>
        </p:grpSpPr>
        <p:sp>
          <p:nvSpPr>
            <p:cNvPr id="764" name="Google Shape;764;p45"/>
            <p:cNvSpPr/>
            <p:nvPr/>
          </p:nvSpPr>
          <p:spPr>
            <a:xfrm>
              <a:off x="2698560" y="4630320"/>
              <a:ext cx="66960" cy="67680"/>
            </a:xfrm>
            <a:custGeom>
              <a:avLst/>
              <a:gdLst/>
              <a:ahLst/>
              <a:cxnLst/>
              <a:rect l="l" t="t" r="r" b="b"/>
              <a:pathLst>
                <a:path w="186" h="188" extrusionOk="0">
                  <a:moveTo>
                    <a:pt x="186" y="94"/>
                  </a:moveTo>
                  <a:cubicBezTo>
                    <a:pt x="186" y="146"/>
                    <a:pt x="144" y="188"/>
                    <a:pt x="93" y="188"/>
                  </a:cubicBezTo>
                  <a:cubicBezTo>
                    <a:pt x="42" y="188"/>
                    <a:pt x="0" y="146"/>
                    <a:pt x="0" y="94"/>
                  </a:cubicBezTo>
                  <a:cubicBezTo>
                    <a:pt x="0" y="42"/>
                    <a:pt x="42" y="0"/>
                    <a:pt x="93" y="0"/>
                  </a:cubicBezTo>
                  <a:cubicBezTo>
                    <a:pt x="144" y="0"/>
                    <a:pt x="186" y="42"/>
                    <a:pt x="186"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765" name="Google Shape;765;p45"/>
            <p:cNvSpPr/>
            <p:nvPr/>
          </p:nvSpPr>
          <p:spPr>
            <a:xfrm>
              <a:off x="2698560" y="4927320"/>
              <a:ext cx="66960" cy="67680"/>
            </a:xfrm>
            <a:custGeom>
              <a:avLst/>
              <a:gdLst/>
              <a:ahLst/>
              <a:cxnLst/>
              <a:rect l="l" t="t" r="r" b="b"/>
              <a:pathLst>
                <a:path w="186" h="188" extrusionOk="0">
                  <a:moveTo>
                    <a:pt x="186" y="94"/>
                  </a:moveTo>
                  <a:cubicBezTo>
                    <a:pt x="186" y="146"/>
                    <a:pt x="144" y="188"/>
                    <a:pt x="93" y="188"/>
                  </a:cubicBezTo>
                  <a:cubicBezTo>
                    <a:pt x="42" y="188"/>
                    <a:pt x="0" y="146"/>
                    <a:pt x="0" y="94"/>
                  </a:cubicBezTo>
                  <a:cubicBezTo>
                    <a:pt x="0" y="42"/>
                    <a:pt x="42" y="0"/>
                    <a:pt x="93" y="0"/>
                  </a:cubicBezTo>
                  <a:cubicBezTo>
                    <a:pt x="144" y="0"/>
                    <a:pt x="186" y="42"/>
                    <a:pt x="186"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766" name="Google Shape;766;p45"/>
            <p:cNvSpPr/>
            <p:nvPr/>
          </p:nvSpPr>
          <p:spPr>
            <a:xfrm>
              <a:off x="2698560" y="5224680"/>
              <a:ext cx="66960" cy="67320"/>
            </a:xfrm>
            <a:custGeom>
              <a:avLst/>
              <a:gdLst/>
              <a:ahLst/>
              <a:cxnLst/>
              <a:rect l="l" t="t" r="r" b="b"/>
              <a:pathLst>
                <a:path w="186" h="187" extrusionOk="0">
                  <a:moveTo>
                    <a:pt x="186" y="93"/>
                  </a:moveTo>
                  <a:cubicBezTo>
                    <a:pt x="186" y="145"/>
                    <a:pt x="144" y="187"/>
                    <a:pt x="93" y="187"/>
                  </a:cubicBezTo>
                  <a:cubicBezTo>
                    <a:pt x="42" y="187"/>
                    <a:pt x="0" y="145"/>
                    <a:pt x="0" y="93"/>
                  </a:cubicBezTo>
                  <a:cubicBezTo>
                    <a:pt x="0" y="42"/>
                    <a:pt x="42" y="0"/>
                    <a:pt x="93" y="0"/>
                  </a:cubicBezTo>
                  <a:cubicBezTo>
                    <a:pt x="144" y="0"/>
                    <a:pt x="186" y="42"/>
                    <a:pt x="186" y="93"/>
                  </a:cubicBezTo>
                  <a:close/>
                </a:path>
              </a:pathLst>
            </a:custGeom>
            <a:solidFill>
              <a:schemeClr val="dk1"/>
            </a:solidFill>
            <a:ln>
              <a:noFill/>
            </a:ln>
          </p:spPr>
          <p:txBody>
            <a:bodyPr spcFirstLastPara="1" wrap="square" lIns="90000" tIns="22300" rIns="90000" bIns="223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767" name="Google Shape;767;p45"/>
            <p:cNvSpPr/>
            <p:nvPr/>
          </p:nvSpPr>
          <p:spPr>
            <a:xfrm>
              <a:off x="3114360" y="4630320"/>
              <a:ext cx="67680" cy="67680"/>
            </a:xfrm>
            <a:custGeom>
              <a:avLst/>
              <a:gdLst/>
              <a:ahLst/>
              <a:cxnLst/>
              <a:rect l="l" t="t" r="r" b="b"/>
              <a:pathLst>
                <a:path w="188" h="188" extrusionOk="0">
                  <a:moveTo>
                    <a:pt x="188" y="94"/>
                  </a:moveTo>
                  <a:cubicBezTo>
                    <a:pt x="188" y="146"/>
                    <a:pt x="146" y="188"/>
                    <a:pt x="94" y="188"/>
                  </a:cubicBezTo>
                  <a:cubicBezTo>
                    <a:pt x="42" y="188"/>
                    <a:pt x="0" y="146"/>
                    <a:pt x="0" y="94"/>
                  </a:cubicBezTo>
                  <a:cubicBezTo>
                    <a:pt x="0" y="42"/>
                    <a:pt x="42" y="0"/>
                    <a:pt x="94" y="0"/>
                  </a:cubicBezTo>
                  <a:cubicBezTo>
                    <a:pt x="146" y="0"/>
                    <a:pt x="188" y="42"/>
                    <a:pt x="188"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768" name="Google Shape;768;p45"/>
            <p:cNvSpPr/>
            <p:nvPr/>
          </p:nvSpPr>
          <p:spPr>
            <a:xfrm>
              <a:off x="3114360" y="4927320"/>
              <a:ext cx="67680" cy="67680"/>
            </a:xfrm>
            <a:custGeom>
              <a:avLst/>
              <a:gdLst/>
              <a:ahLst/>
              <a:cxnLst/>
              <a:rect l="l" t="t" r="r" b="b"/>
              <a:pathLst>
                <a:path w="188" h="188" extrusionOk="0">
                  <a:moveTo>
                    <a:pt x="188" y="94"/>
                  </a:moveTo>
                  <a:cubicBezTo>
                    <a:pt x="188" y="146"/>
                    <a:pt x="146" y="188"/>
                    <a:pt x="94" y="188"/>
                  </a:cubicBezTo>
                  <a:cubicBezTo>
                    <a:pt x="42" y="188"/>
                    <a:pt x="0" y="146"/>
                    <a:pt x="0" y="94"/>
                  </a:cubicBezTo>
                  <a:cubicBezTo>
                    <a:pt x="0" y="42"/>
                    <a:pt x="42" y="0"/>
                    <a:pt x="94" y="0"/>
                  </a:cubicBezTo>
                  <a:cubicBezTo>
                    <a:pt x="146" y="0"/>
                    <a:pt x="188" y="42"/>
                    <a:pt x="188"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769" name="Google Shape;769;p45"/>
            <p:cNvSpPr/>
            <p:nvPr/>
          </p:nvSpPr>
          <p:spPr>
            <a:xfrm>
              <a:off x="3114360" y="5224680"/>
              <a:ext cx="67680" cy="67320"/>
            </a:xfrm>
            <a:custGeom>
              <a:avLst/>
              <a:gdLst/>
              <a:ahLst/>
              <a:cxnLst/>
              <a:rect l="l" t="t" r="r" b="b"/>
              <a:pathLst>
                <a:path w="188" h="187" extrusionOk="0">
                  <a:moveTo>
                    <a:pt x="188" y="93"/>
                  </a:moveTo>
                  <a:cubicBezTo>
                    <a:pt x="188" y="145"/>
                    <a:pt x="146" y="187"/>
                    <a:pt x="94" y="187"/>
                  </a:cubicBezTo>
                  <a:cubicBezTo>
                    <a:pt x="42" y="187"/>
                    <a:pt x="0" y="145"/>
                    <a:pt x="0" y="93"/>
                  </a:cubicBezTo>
                  <a:cubicBezTo>
                    <a:pt x="0" y="42"/>
                    <a:pt x="42" y="0"/>
                    <a:pt x="94" y="0"/>
                  </a:cubicBezTo>
                  <a:cubicBezTo>
                    <a:pt x="146" y="0"/>
                    <a:pt x="188" y="42"/>
                    <a:pt x="188" y="93"/>
                  </a:cubicBezTo>
                  <a:close/>
                </a:path>
              </a:pathLst>
            </a:custGeom>
            <a:solidFill>
              <a:schemeClr val="dk1"/>
            </a:solidFill>
            <a:ln>
              <a:noFill/>
            </a:ln>
          </p:spPr>
          <p:txBody>
            <a:bodyPr spcFirstLastPara="1" wrap="square" lIns="90000" tIns="22300" rIns="90000" bIns="223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770" name="Google Shape;770;p45"/>
            <p:cNvSpPr/>
            <p:nvPr/>
          </p:nvSpPr>
          <p:spPr>
            <a:xfrm>
              <a:off x="3530880" y="4630320"/>
              <a:ext cx="67320" cy="67680"/>
            </a:xfrm>
            <a:custGeom>
              <a:avLst/>
              <a:gdLst/>
              <a:ahLst/>
              <a:cxnLst/>
              <a:rect l="l" t="t" r="r" b="b"/>
              <a:pathLst>
                <a:path w="187" h="188" extrusionOk="0">
                  <a:moveTo>
                    <a:pt x="187" y="94"/>
                  </a:moveTo>
                  <a:cubicBezTo>
                    <a:pt x="187" y="146"/>
                    <a:pt x="145" y="188"/>
                    <a:pt x="93" y="188"/>
                  </a:cubicBezTo>
                  <a:cubicBezTo>
                    <a:pt x="42" y="188"/>
                    <a:pt x="0" y="146"/>
                    <a:pt x="0" y="94"/>
                  </a:cubicBezTo>
                  <a:cubicBezTo>
                    <a:pt x="0" y="42"/>
                    <a:pt x="42" y="0"/>
                    <a:pt x="93" y="0"/>
                  </a:cubicBezTo>
                  <a:cubicBezTo>
                    <a:pt x="145" y="0"/>
                    <a:pt x="187" y="42"/>
                    <a:pt x="187"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771" name="Google Shape;771;p45"/>
            <p:cNvSpPr/>
            <p:nvPr/>
          </p:nvSpPr>
          <p:spPr>
            <a:xfrm>
              <a:off x="3530880" y="4927320"/>
              <a:ext cx="67320" cy="67680"/>
            </a:xfrm>
            <a:custGeom>
              <a:avLst/>
              <a:gdLst/>
              <a:ahLst/>
              <a:cxnLst/>
              <a:rect l="l" t="t" r="r" b="b"/>
              <a:pathLst>
                <a:path w="187" h="188" extrusionOk="0">
                  <a:moveTo>
                    <a:pt x="187" y="94"/>
                  </a:moveTo>
                  <a:cubicBezTo>
                    <a:pt x="187" y="146"/>
                    <a:pt x="145" y="188"/>
                    <a:pt x="93" y="188"/>
                  </a:cubicBezTo>
                  <a:cubicBezTo>
                    <a:pt x="42" y="188"/>
                    <a:pt x="0" y="146"/>
                    <a:pt x="0" y="94"/>
                  </a:cubicBezTo>
                  <a:cubicBezTo>
                    <a:pt x="0" y="42"/>
                    <a:pt x="42" y="0"/>
                    <a:pt x="93" y="0"/>
                  </a:cubicBezTo>
                  <a:cubicBezTo>
                    <a:pt x="145" y="0"/>
                    <a:pt x="187" y="42"/>
                    <a:pt x="187"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772" name="Google Shape;772;p45"/>
            <p:cNvSpPr/>
            <p:nvPr/>
          </p:nvSpPr>
          <p:spPr>
            <a:xfrm>
              <a:off x="3530880" y="5224680"/>
              <a:ext cx="67320" cy="67320"/>
            </a:xfrm>
            <a:custGeom>
              <a:avLst/>
              <a:gdLst/>
              <a:ahLst/>
              <a:cxnLst/>
              <a:rect l="l" t="t" r="r" b="b"/>
              <a:pathLst>
                <a:path w="187" h="187" extrusionOk="0">
                  <a:moveTo>
                    <a:pt x="187" y="93"/>
                  </a:moveTo>
                  <a:cubicBezTo>
                    <a:pt x="187" y="145"/>
                    <a:pt x="145" y="187"/>
                    <a:pt x="93" y="187"/>
                  </a:cubicBezTo>
                  <a:cubicBezTo>
                    <a:pt x="42" y="187"/>
                    <a:pt x="0" y="145"/>
                    <a:pt x="0" y="93"/>
                  </a:cubicBezTo>
                  <a:cubicBezTo>
                    <a:pt x="0" y="42"/>
                    <a:pt x="42" y="0"/>
                    <a:pt x="93" y="0"/>
                  </a:cubicBezTo>
                  <a:cubicBezTo>
                    <a:pt x="145" y="0"/>
                    <a:pt x="187" y="42"/>
                    <a:pt x="187" y="93"/>
                  </a:cubicBezTo>
                  <a:close/>
                </a:path>
              </a:pathLst>
            </a:custGeom>
            <a:solidFill>
              <a:schemeClr val="dk1"/>
            </a:solidFill>
            <a:ln>
              <a:noFill/>
            </a:ln>
          </p:spPr>
          <p:txBody>
            <a:bodyPr spcFirstLastPara="1" wrap="square" lIns="90000" tIns="22300" rIns="90000" bIns="223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773" name="Google Shape;773;p45"/>
            <p:cNvSpPr/>
            <p:nvPr/>
          </p:nvSpPr>
          <p:spPr>
            <a:xfrm>
              <a:off x="3947040" y="4630320"/>
              <a:ext cx="67680" cy="67680"/>
            </a:xfrm>
            <a:custGeom>
              <a:avLst/>
              <a:gdLst/>
              <a:ahLst/>
              <a:cxnLst/>
              <a:rect l="l" t="t" r="r" b="b"/>
              <a:pathLst>
                <a:path w="188" h="188" extrusionOk="0">
                  <a:moveTo>
                    <a:pt x="188" y="94"/>
                  </a:moveTo>
                  <a:cubicBezTo>
                    <a:pt x="188" y="146"/>
                    <a:pt x="146" y="188"/>
                    <a:pt x="94" y="188"/>
                  </a:cubicBezTo>
                  <a:cubicBezTo>
                    <a:pt x="42" y="188"/>
                    <a:pt x="0" y="146"/>
                    <a:pt x="0" y="94"/>
                  </a:cubicBezTo>
                  <a:cubicBezTo>
                    <a:pt x="0" y="42"/>
                    <a:pt x="42" y="0"/>
                    <a:pt x="94" y="0"/>
                  </a:cubicBezTo>
                  <a:cubicBezTo>
                    <a:pt x="146" y="0"/>
                    <a:pt x="188" y="42"/>
                    <a:pt x="188"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774" name="Google Shape;774;p45"/>
            <p:cNvSpPr/>
            <p:nvPr/>
          </p:nvSpPr>
          <p:spPr>
            <a:xfrm>
              <a:off x="3947040" y="4927320"/>
              <a:ext cx="67680" cy="67680"/>
            </a:xfrm>
            <a:custGeom>
              <a:avLst/>
              <a:gdLst/>
              <a:ahLst/>
              <a:cxnLst/>
              <a:rect l="l" t="t" r="r" b="b"/>
              <a:pathLst>
                <a:path w="188" h="188" extrusionOk="0">
                  <a:moveTo>
                    <a:pt x="188" y="94"/>
                  </a:moveTo>
                  <a:cubicBezTo>
                    <a:pt x="188" y="146"/>
                    <a:pt x="146" y="188"/>
                    <a:pt x="94" y="188"/>
                  </a:cubicBezTo>
                  <a:cubicBezTo>
                    <a:pt x="42" y="188"/>
                    <a:pt x="0" y="146"/>
                    <a:pt x="0" y="94"/>
                  </a:cubicBezTo>
                  <a:cubicBezTo>
                    <a:pt x="0" y="42"/>
                    <a:pt x="42" y="0"/>
                    <a:pt x="94" y="0"/>
                  </a:cubicBezTo>
                  <a:cubicBezTo>
                    <a:pt x="146" y="0"/>
                    <a:pt x="188" y="42"/>
                    <a:pt x="188"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775" name="Google Shape;775;p45"/>
            <p:cNvSpPr/>
            <p:nvPr/>
          </p:nvSpPr>
          <p:spPr>
            <a:xfrm>
              <a:off x="3947040" y="5224680"/>
              <a:ext cx="67680" cy="67320"/>
            </a:xfrm>
            <a:custGeom>
              <a:avLst/>
              <a:gdLst/>
              <a:ahLst/>
              <a:cxnLst/>
              <a:rect l="l" t="t" r="r" b="b"/>
              <a:pathLst>
                <a:path w="188" h="187" extrusionOk="0">
                  <a:moveTo>
                    <a:pt x="188" y="93"/>
                  </a:moveTo>
                  <a:cubicBezTo>
                    <a:pt x="188" y="145"/>
                    <a:pt x="146" y="187"/>
                    <a:pt x="94" y="187"/>
                  </a:cubicBezTo>
                  <a:cubicBezTo>
                    <a:pt x="42" y="187"/>
                    <a:pt x="0" y="145"/>
                    <a:pt x="0" y="93"/>
                  </a:cubicBezTo>
                  <a:cubicBezTo>
                    <a:pt x="0" y="42"/>
                    <a:pt x="42" y="0"/>
                    <a:pt x="94" y="0"/>
                  </a:cubicBezTo>
                  <a:cubicBezTo>
                    <a:pt x="146" y="0"/>
                    <a:pt x="188" y="42"/>
                    <a:pt x="188" y="93"/>
                  </a:cubicBezTo>
                  <a:close/>
                </a:path>
              </a:pathLst>
            </a:custGeom>
            <a:solidFill>
              <a:schemeClr val="dk1"/>
            </a:solidFill>
            <a:ln>
              <a:noFill/>
            </a:ln>
          </p:spPr>
          <p:txBody>
            <a:bodyPr spcFirstLastPara="1" wrap="square" lIns="90000" tIns="22300" rIns="90000" bIns="223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776" name="Google Shape;776;p45"/>
            <p:cNvSpPr/>
            <p:nvPr/>
          </p:nvSpPr>
          <p:spPr>
            <a:xfrm>
              <a:off x="4363560" y="4630320"/>
              <a:ext cx="67320" cy="67680"/>
            </a:xfrm>
            <a:custGeom>
              <a:avLst/>
              <a:gdLst/>
              <a:ahLst/>
              <a:cxnLst/>
              <a:rect l="l" t="t" r="r" b="b"/>
              <a:pathLst>
                <a:path w="187" h="188" extrusionOk="0">
                  <a:moveTo>
                    <a:pt x="187" y="94"/>
                  </a:moveTo>
                  <a:cubicBezTo>
                    <a:pt x="187" y="146"/>
                    <a:pt x="145" y="188"/>
                    <a:pt x="94" y="188"/>
                  </a:cubicBezTo>
                  <a:cubicBezTo>
                    <a:pt x="42" y="188"/>
                    <a:pt x="0" y="146"/>
                    <a:pt x="0" y="94"/>
                  </a:cubicBezTo>
                  <a:cubicBezTo>
                    <a:pt x="0" y="42"/>
                    <a:pt x="42" y="0"/>
                    <a:pt x="94" y="0"/>
                  </a:cubicBezTo>
                  <a:cubicBezTo>
                    <a:pt x="145" y="0"/>
                    <a:pt x="187" y="42"/>
                    <a:pt x="187"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777" name="Google Shape;777;p45"/>
            <p:cNvSpPr/>
            <p:nvPr/>
          </p:nvSpPr>
          <p:spPr>
            <a:xfrm>
              <a:off x="4363560" y="4927320"/>
              <a:ext cx="67320" cy="67680"/>
            </a:xfrm>
            <a:custGeom>
              <a:avLst/>
              <a:gdLst/>
              <a:ahLst/>
              <a:cxnLst/>
              <a:rect l="l" t="t" r="r" b="b"/>
              <a:pathLst>
                <a:path w="187" h="188" extrusionOk="0">
                  <a:moveTo>
                    <a:pt x="187" y="94"/>
                  </a:moveTo>
                  <a:cubicBezTo>
                    <a:pt x="187" y="146"/>
                    <a:pt x="145" y="188"/>
                    <a:pt x="94" y="188"/>
                  </a:cubicBezTo>
                  <a:cubicBezTo>
                    <a:pt x="42" y="188"/>
                    <a:pt x="0" y="146"/>
                    <a:pt x="0" y="94"/>
                  </a:cubicBezTo>
                  <a:cubicBezTo>
                    <a:pt x="0" y="42"/>
                    <a:pt x="42" y="0"/>
                    <a:pt x="94" y="0"/>
                  </a:cubicBezTo>
                  <a:cubicBezTo>
                    <a:pt x="145" y="0"/>
                    <a:pt x="187" y="42"/>
                    <a:pt x="187"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778" name="Google Shape;778;p45"/>
            <p:cNvSpPr/>
            <p:nvPr/>
          </p:nvSpPr>
          <p:spPr>
            <a:xfrm>
              <a:off x="4363560" y="5224680"/>
              <a:ext cx="67320" cy="67320"/>
            </a:xfrm>
            <a:custGeom>
              <a:avLst/>
              <a:gdLst/>
              <a:ahLst/>
              <a:cxnLst/>
              <a:rect l="l" t="t" r="r" b="b"/>
              <a:pathLst>
                <a:path w="187" h="187" extrusionOk="0">
                  <a:moveTo>
                    <a:pt x="187" y="93"/>
                  </a:moveTo>
                  <a:cubicBezTo>
                    <a:pt x="187" y="145"/>
                    <a:pt x="145" y="187"/>
                    <a:pt x="94" y="187"/>
                  </a:cubicBezTo>
                  <a:cubicBezTo>
                    <a:pt x="42" y="187"/>
                    <a:pt x="0" y="145"/>
                    <a:pt x="0" y="93"/>
                  </a:cubicBezTo>
                  <a:cubicBezTo>
                    <a:pt x="0" y="42"/>
                    <a:pt x="42" y="0"/>
                    <a:pt x="94" y="0"/>
                  </a:cubicBezTo>
                  <a:cubicBezTo>
                    <a:pt x="145" y="0"/>
                    <a:pt x="187" y="42"/>
                    <a:pt x="187" y="93"/>
                  </a:cubicBezTo>
                  <a:close/>
                </a:path>
              </a:pathLst>
            </a:custGeom>
            <a:solidFill>
              <a:schemeClr val="dk1"/>
            </a:solidFill>
            <a:ln>
              <a:noFill/>
            </a:ln>
          </p:spPr>
          <p:txBody>
            <a:bodyPr spcFirstLastPara="1" wrap="square" lIns="90000" tIns="22300" rIns="90000" bIns="223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grpSp>
    </p:spTree>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matchingName="Title and text">
  <p:cSld name="BLANK_11">
    <p:bg>
      <p:bgPr>
        <a:solidFill>
          <a:schemeClr val="dk2"/>
        </a:solidFill>
        <a:effectLst/>
      </p:bgPr>
    </p:bg>
    <p:spTree>
      <p:nvGrpSpPr>
        <p:cNvPr id="1" name="Shape 779"/>
        <p:cNvGrpSpPr/>
        <p:nvPr/>
      </p:nvGrpSpPr>
      <p:grpSpPr>
        <a:xfrm>
          <a:off x="0" y="0"/>
          <a:ext cx="0" cy="0"/>
          <a:chOff x="0" y="0"/>
          <a:chExt cx="0" cy="0"/>
        </a:xfrm>
      </p:grpSpPr>
      <p:sp>
        <p:nvSpPr>
          <p:cNvPr id="780" name="Google Shape;780;p46"/>
          <p:cNvSpPr txBox="1">
            <a:spLocks noGrp="1"/>
          </p:cNvSpPr>
          <p:nvPr>
            <p:ph type="title"/>
          </p:nvPr>
        </p:nvSpPr>
        <p:spPr>
          <a:xfrm>
            <a:off x="713100" y="1478700"/>
            <a:ext cx="3563100" cy="1438200"/>
          </a:xfrm>
          <a:prstGeom prst="rect">
            <a:avLst/>
          </a:prstGeom>
          <a:noFill/>
          <a:ln>
            <a:noFill/>
          </a:ln>
        </p:spPr>
        <p:txBody>
          <a:bodyPr spcFirstLastPara="1" wrap="square" lIns="91425" tIns="91425" rIns="91425" bIns="91425" anchor="t" anchorCtr="0">
            <a:noAutofit/>
          </a:bodyPr>
          <a:lstStyle>
            <a:lvl1pPr lvl="0" algn="l">
              <a:lnSpc>
                <a:spcPct val="100000"/>
              </a:lnSpc>
              <a:spcBef>
                <a:spcPts val="0"/>
              </a:spcBef>
              <a:spcAft>
                <a:spcPts val="0"/>
              </a:spcAft>
              <a:buSzPts val="2800"/>
              <a:buNone/>
              <a:defRPr/>
            </a:lvl1pPr>
            <a:lvl2pPr lvl="1" algn="l">
              <a:lnSpc>
                <a:spcPct val="100000"/>
              </a:lnSpc>
              <a:spcBef>
                <a:spcPts val="0"/>
              </a:spcBef>
              <a:spcAft>
                <a:spcPts val="0"/>
              </a:spcAft>
              <a:buSzPts val="2800"/>
              <a:buNone/>
              <a:defRPr/>
            </a:lvl2pPr>
            <a:lvl3pPr lvl="2" algn="l">
              <a:lnSpc>
                <a:spcPct val="100000"/>
              </a:lnSpc>
              <a:spcBef>
                <a:spcPts val="0"/>
              </a:spcBef>
              <a:spcAft>
                <a:spcPts val="0"/>
              </a:spcAft>
              <a:buSzPts val="2800"/>
              <a:buNone/>
              <a:defRPr/>
            </a:lvl3pPr>
            <a:lvl4pPr lvl="3" algn="l">
              <a:lnSpc>
                <a:spcPct val="100000"/>
              </a:lnSpc>
              <a:spcBef>
                <a:spcPts val="0"/>
              </a:spcBef>
              <a:spcAft>
                <a:spcPts val="0"/>
              </a:spcAft>
              <a:buSzPts val="2800"/>
              <a:buNone/>
              <a:defRPr/>
            </a:lvl4pPr>
            <a:lvl5pPr lvl="4" algn="l">
              <a:lnSpc>
                <a:spcPct val="100000"/>
              </a:lnSpc>
              <a:spcBef>
                <a:spcPts val="0"/>
              </a:spcBef>
              <a:spcAft>
                <a:spcPts val="0"/>
              </a:spcAft>
              <a:buSzPts val="2800"/>
              <a:buNone/>
              <a:defRPr/>
            </a:lvl5pPr>
            <a:lvl6pPr lvl="5" algn="l">
              <a:lnSpc>
                <a:spcPct val="100000"/>
              </a:lnSpc>
              <a:spcBef>
                <a:spcPts val="0"/>
              </a:spcBef>
              <a:spcAft>
                <a:spcPts val="0"/>
              </a:spcAft>
              <a:buSzPts val="2800"/>
              <a:buNone/>
              <a:defRPr/>
            </a:lvl6pPr>
            <a:lvl7pPr lvl="6" algn="l">
              <a:lnSpc>
                <a:spcPct val="100000"/>
              </a:lnSpc>
              <a:spcBef>
                <a:spcPts val="0"/>
              </a:spcBef>
              <a:spcAft>
                <a:spcPts val="0"/>
              </a:spcAft>
              <a:buSzPts val="2800"/>
              <a:buNone/>
              <a:defRPr/>
            </a:lvl7pPr>
            <a:lvl8pPr lvl="7" algn="l">
              <a:lnSpc>
                <a:spcPct val="100000"/>
              </a:lnSpc>
              <a:spcBef>
                <a:spcPts val="0"/>
              </a:spcBef>
              <a:spcAft>
                <a:spcPts val="0"/>
              </a:spcAft>
              <a:buSzPts val="2800"/>
              <a:buNone/>
              <a:defRPr/>
            </a:lvl8pPr>
            <a:lvl9pPr lvl="8" algn="l">
              <a:lnSpc>
                <a:spcPct val="100000"/>
              </a:lnSpc>
              <a:spcBef>
                <a:spcPts val="0"/>
              </a:spcBef>
              <a:spcAft>
                <a:spcPts val="0"/>
              </a:spcAft>
              <a:buSzPts val="2800"/>
              <a:buNone/>
              <a:defRPr/>
            </a:lvl9pPr>
          </a:lstStyle>
          <a:p>
            <a:endParaRPr/>
          </a:p>
        </p:txBody>
      </p:sp>
      <p:sp>
        <p:nvSpPr>
          <p:cNvPr id="781" name="Google Shape;781;p46"/>
          <p:cNvSpPr txBox="1">
            <a:spLocks noGrp="1"/>
          </p:cNvSpPr>
          <p:nvPr>
            <p:ph type="subTitle" idx="1"/>
          </p:nvPr>
        </p:nvSpPr>
        <p:spPr>
          <a:xfrm>
            <a:off x="713100" y="2993100"/>
            <a:ext cx="3563100" cy="671700"/>
          </a:xfrm>
          <a:prstGeom prst="rect">
            <a:avLst/>
          </a:prstGeom>
          <a:noFill/>
          <a:ln>
            <a:noFill/>
          </a:ln>
        </p:spPr>
        <p:txBody>
          <a:bodyPr spcFirstLastPara="1" wrap="square" lIns="91425" tIns="91425" rIns="91425" bIns="91425" anchor="t" anchorCtr="0">
            <a:noAutofit/>
          </a:bodyPr>
          <a:lstStyle>
            <a:lvl1pPr lvl="0" algn="l">
              <a:lnSpc>
                <a:spcPct val="100000"/>
              </a:lnSpc>
              <a:spcBef>
                <a:spcPts val="0"/>
              </a:spcBef>
              <a:spcAft>
                <a:spcPts val="0"/>
              </a:spcAft>
              <a:buSzPts val="1200"/>
              <a:buNone/>
              <a:defRPr>
                <a:solidFill>
                  <a:schemeClr val="dk1"/>
                </a:solidFill>
              </a:defRPr>
            </a:lvl1pPr>
            <a:lvl2pPr lvl="1" algn="ctr">
              <a:lnSpc>
                <a:spcPct val="100000"/>
              </a:lnSpc>
              <a:spcBef>
                <a:spcPts val="0"/>
              </a:spcBef>
              <a:spcAft>
                <a:spcPts val="0"/>
              </a:spcAft>
              <a:buSzPts val="1200"/>
              <a:buNone/>
              <a:defRPr/>
            </a:lvl2pPr>
            <a:lvl3pPr lvl="2" algn="ctr">
              <a:lnSpc>
                <a:spcPct val="100000"/>
              </a:lnSpc>
              <a:spcBef>
                <a:spcPts val="0"/>
              </a:spcBef>
              <a:spcAft>
                <a:spcPts val="0"/>
              </a:spcAft>
              <a:buSzPts val="1200"/>
              <a:buNone/>
              <a:defRPr/>
            </a:lvl3pPr>
            <a:lvl4pPr lvl="3" algn="ctr">
              <a:lnSpc>
                <a:spcPct val="100000"/>
              </a:lnSpc>
              <a:spcBef>
                <a:spcPts val="0"/>
              </a:spcBef>
              <a:spcAft>
                <a:spcPts val="0"/>
              </a:spcAft>
              <a:buSzPts val="1200"/>
              <a:buNone/>
              <a:defRPr/>
            </a:lvl4pPr>
            <a:lvl5pPr lvl="4" algn="ctr">
              <a:lnSpc>
                <a:spcPct val="100000"/>
              </a:lnSpc>
              <a:spcBef>
                <a:spcPts val="0"/>
              </a:spcBef>
              <a:spcAft>
                <a:spcPts val="0"/>
              </a:spcAft>
              <a:buSzPts val="1200"/>
              <a:buNone/>
              <a:defRPr/>
            </a:lvl5pPr>
            <a:lvl6pPr lvl="5" algn="ctr">
              <a:lnSpc>
                <a:spcPct val="100000"/>
              </a:lnSpc>
              <a:spcBef>
                <a:spcPts val="0"/>
              </a:spcBef>
              <a:spcAft>
                <a:spcPts val="0"/>
              </a:spcAft>
              <a:buSzPts val="1200"/>
              <a:buNone/>
              <a:defRPr/>
            </a:lvl6pPr>
            <a:lvl7pPr lvl="6" algn="ctr">
              <a:lnSpc>
                <a:spcPct val="100000"/>
              </a:lnSpc>
              <a:spcBef>
                <a:spcPts val="0"/>
              </a:spcBef>
              <a:spcAft>
                <a:spcPts val="0"/>
              </a:spcAft>
              <a:buSzPts val="1200"/>
              <a:buNone/>
              <a:defRPr/>
            </a:lvl7pPr>
            <a:lvl8pPr lvl="7" algn="ctr">
              <a:lnSpc>
                <a:spcPct val="100000"/>
              </a:lnSpc>
              <a:spcBef>
                <a:spcPts val="0"/>
              </a:spcBef>
              <a:spcAft>
                <a:spcPts val="0"/>
              </a:spcAft>
              <a:buSzPts val="1200"/>
              <a:buNone/>
              <a:defRPr/>
            </a:lvl8pPr>
            <a:lvl9pPr lvl="8" algn="ctr">
              <a:lnSpc>
                <a:spcPct val="100000"/>
              </a:lnSpc>
              <a:spcBef>
                <a:spcPts val="0"/>
              </a:spcBef>
              <a:spcAft>
                <a:spcPts val="0"/>
              </a:spcAft>
              <a:buSzPts val="1200"/>
              <a:buNone/>
              <a:defRPr/>
            </a:lvl9pPr>
          </a:lstStyle>
          <a:p>
            <a:endParaRPr/>
          </a:p>
        </p:txBody>
      </p:sp>
      <p:sp>
        <p:nvSpPr>
          <p:cNvPr id="782" name="Google Shape;782;p46"/>
          <p:cNvSpPr>
            <a:spLocks noGrp="1"/>
          </p:cNvSpPr>
          <p:nvPr>
            <p:ph type="pic" idx="2"/>
          </p:nvPr>
        </p:nvSpPr>
        <p:spPr>
          <a:xfrm>
            <a:off x="4804377" y="849300"/>
            <a:ext cx="3495000" cy="3444900"/>
          </a:xfrm>
          <a:prstGeom prst="rect">
            <a:avLst/>
          </a:prstGeom>
          <a:noFill/>
          <a:ln>
            <a:noFill/>
          </a:ln>
        </p:spPr>
      </p:sp>
      <p:grpSp>
        <p:nvGrpSpPr>
          <p:cNvPr id="783" name="Google Shape;783;p46"/>
          <p:cNvGrpSpPr/>
          <p:nvPr/>
        </p:nvGrpSpPr>
        <p:grpSpPr>
          <a:xfrm>
            <a:off x="-800507" y="-1191572"/>
            <a:ext cx="2582899" cy="2527087"/>
            <a:chOff x="-800507" y="-1191572"/>
            <a:chExt cx="2582899" cy="2527087"/>
          </a:xfrm>
        </p:grpSpPr>
        <p:pic>
          <p:nvPicPr>
            <p:cNvPr id="784" name="Google Shape;784;p46"/>
            <p:cNvPicPr preferRelativeResize="0"/>
            <p:nvPr/>
          </p:nvPicPr>
          <p:blipFill rotWithShape="1">
            <a:blip r:embed="rId2">
              <a:alphaModFix/>
            </a:blip>
            <a:srcRect/>
            <a:stretch/>
          </p:blipFill>
          <p:spPr>
            <a:xfrm rot="9420633" flipH="1">
              <a:off x="-614397" y="-116591"/>
              <a:ext cx="1374721" cy="1232597"/>
            </a:xfrm>
            <a:prstGeom prst="rect">
              <a:avLst/>
            </a:prstGeom>
            <a:noFill/>
            <a:ln>
              <a:noFill/>
            </a:ln>
          </p:spPr>
        </p:pic>
        <p:sp>
          <p:nvSpPr>
            <p:cNvPr id="785" name="Google Shape;785;p46"/>
            <p:cNvSpPr/>
            <p:nvPr/>
          </p:nvSpPr>
          <p:spPr>
            <a:xfrm rot="-5400000" flipH="1">
              <a:off x="-32448" y="-1355816"/>
              <a:ext cx="1650596" cy="1979083"/>
            </a:xfrm>
            <a:custGeom>
              <a:avLst/>
              <a:gdLst/>
              <a:ahLst/>
              <a:cxnLst/>
              <a:rect l="l" t="t" r="r" b="b"/>
              <a:pathLst>
                <a:path w="7080" h="8489" extrusionOk="0">
                  <a:moveTo>
                    <a:pt x="5669" y="26"/>
                  </a:moveTo>
                  <a:lnTo>
                    <a:pt x="7053" y="26"/>
                  </a:lnTo>
                  <a:lnTo>
                    <a:pt x="7053" y="1410"/>
                  </a:lnTo>
                  <a:lnTo>
                    <a:pt x="5669" y="1410"/>
                  </a:lnTo>
                  <a:lnTo>
                    <a:pt x="5669" y="26"/>
                  </a:lnTo>
                  <a:moveTo>
                    <a:pt x="7053" y="2821"/>
                  </a:moveTo>
                  <a:lnTo>
                    <a:pt x="5669" y="2821"/>
                  </a:lnTo>
                  <a:lnTo>
                    <a:pt x="5669" y="1437"/>
                  </a:lnTo>
                  <a:lnTo>
                    <a:pt x="7053" y="1437"/>
                  </a:lnTo>
                  <a:lnTo>
                    <a:pt x="7053" y="2821"/>
                  </a:lnTo>
                  <a:moveTo>
                    <a:pt x="7053" y="4232"/>
                  </a:moveTo>
                  <a:lnTo>
                    <a:pt x="5669" y="4232"/>
                  </a:lnTo>
                  <a:lnTo>
                    <a:pt x="5669" y="2847"/>
                  </a:lnTo>
                  <a:lnTo>
                    <a:pt x="7053" y="2847"/>
                  </a:lnTo>
                  <a:lnTo>
                    <a:pt x="7053" y="4232"/>
                  </a:lnTo>
                  <a:moveTo>
                    <a:pt x="7053" y="5642"/>
                  </a:moveTo>
                  <a:lnTo>
                    <a:pt x="5669" y="5642"/>
                  </a:lnTo>
                  <a:lnTo>
                    <a:pt x="5669" y="4258"/>
                  </a:lnTo>
                  <a:lnTo>
                    <a:pt x="7053" y="4258"/>
                  </a:lnTo>
                  <a:lnTo>
                    <a:pt x="7053" y="5642"/>
                  </a:lnTo>
                  <a:moveTo>
                    <a:pt x="7053" y="7052"/>
                  </a:moveTo>
                  <a:lnTo>
                    <a:pt x="5669" y="7052"/>
                  </a:lnTo>
                  <a:lnTo>
                    <a:pt x="5669" y="5669"/>
                  </a:lnTo>
                  <a:lnTo>
                    <a:pt x="7053" y="5669"/>
                  </a:lnTo>
                  <a:lnTo>
                    <a:pt x="7053" y="7052"/>
                  </a:lnTo>
                  <a:moveTo>
                    <a:pt x="7053" y="8463"/>
                  </a:moveTo>
                  <a:lnTo>
                    <a:pt x="5669" y="8463"/>
                  </a:lnTo>
                  <a:lnTo>
                    <a:pt x="5669" y="7079"/>
                  </a:lnTo>
                  <a:lnTo>
                    <a:pt x="7053" y="7079"/>
                  </a:lnTo>
                  <a:lnTo>
                    <a:pt x="7053" y="8463"/>
                  </a:lnTo>
                  <a:moveTo>
                    <a:pt x="5642" y="8463"/>
                  </a:moveTo>
                  <a:lnTo>
                    <a:pt x="4258" y="8463"/>
                  </a:lnTo>
                  <a:lnTo>
                    <a:pt x="4258" y="7079"/>
                  </a:lnTo>
                  <a:lnTo>
                    <a:pt x="5642" y="7079"/>
                  </a:lnTo>
                  <a:lnTo>
                    <a:pt x="5642" y="8463"/>
                  </a:lnTo>
                  <a:moveTo>
                    <a:pt x="4232" y="8463"/>
                  </a:moveTo>
                  <a:lnTo>
                    <a:pt x="2848" y="8463"/>
                  </a:lnTo>
                  <a:lnTo>
                    <a:pt x="2848" y="7079"/>
                  </a:lnTo>
                  <a:lnTo>
                    <a:pt x="4232" y="7079"/>
                  </a:lnTo>
                  <a:lnTo>
                    <a:pt x="4232" y="8463"/>
                  </a:lnTo>
                  <a:moveTo>
                    <a:pt x="2822" y="8463"/>
                  </a:moveTo>
                  <a:lnTo>
                    <a:pt x="1438" y="8463"/>
                  </a:lnTo>
                  <a:lnTo>
                    <a:pt x="1438" y="7079"/>
                  </a:lnTo>
                  <a:lnTo>
                    <a:pt x="2822" y="7079"/>
                  </a:lnTo>
                  <a:lnTo>
                    <a:pt x="2822" y="8463"/>
                  </a:lnTo>
                  <a:moveTo>
                    <a:pt x="1411" y="8463"/>
                  </a:moveTo>
                  <a:lnTo>
                    <a:pt x="27" y="8463"/>
                  </a:lnTo>
                  <a:lnTo>
                    <a:pt x="27" y="7079"/>
                  </a:lnTo>
                  <a:lnTo>
                    <a:pt x="1411" y="7079"/>
                  </a:lnTo>
                  <a:lnTo>
                    <a:pt x="1411" y="8463"/>
                  </a:lnTo>
                  <a:moveTo>
                    <a:pt x="27" y="5669"/>
                  </a:moveTo>
                  <a:lnTo>
                    <a:pt x="1411" y="5669"/>
                  </a:lnTo>
                  <a:lnTo>
                    <a:pt x="1411" y="7052"/>
                  </a:lnTo>
                  <a:lnTo>
                    <a:pt x="27" y="7052"/>
                  </a:lnTo>
                  <a:lnTo>
                    <a:pt x="27" y="5669"/>
                  </a:lnTo>
                  <a:moveTo>
                    <a:pt x="27" y="4258"/>
                  </a:moveTo>
                  <a:lnTo>
                    <a:pt x="1411" y="4258"/>
                  </a:lnTo>
                  <a:lnTo>
                    <a:pt x="1411" y="5642"/>
                  </a:lnTo>
                  <a:lnTo>
                    <a:pt x="27" y="5642"/>
                  </a:lnTo>
                  <a:lnTo>
                    <a:pt x="27" y="4258"/>
                  </a:lnTo>
                  <a:moveTo>
                    <a:pt x="27" y="2847"/>
                  </a:moveTo>
                  <a:lnTo>
                    <a:pt x="1411" y="2847"/>
                  </a:lnTo>
                  <a:lnTo>
                    <a:pt x="1411" y="4232"/>
                  </a:lnTo>
                  <a:lnTo>
                    <a:pt x="27" y="4232"/>
                  </a:lnTo>
                  <a:lnTo>
                    <a:pt x="27" y="2847"/>
                  </a:lnTo>
                  <a:moveTo>
                    <a:pt x="27" y="1437"/>
                  </a:moveTo>
                  <a:lnTo>
                    <a:pt x="1411" y="1437"/>
                  </a:lnTo>
                  <a:lnTo>
                    <a:pt x="1411" y="2821"/>
                  </a:lnTo>
                  <a:lnTo>
                    <a:pt x="27" y="2821"/>
                  </a:lnTo>
                  <a:lnTo>
                    <a:pt x="27" y="1437"/>
                  </a:lnTo>
                  <a:moveTo>
                    <a:pt x="27" y="26"/>
                  </a:moveTo>
                  <a:lnTo>
                    <a:pt x="1411" y="26"/>
                  </a:lnTo>
                  <a:lnTo>
                    <a:pt x="1411" y="1410"/>
                  </a:lnTo>
                  <a:lnTo>
                    <a:pt x="27" y="1410"/>
                  </a:lnTo>
                  <a:lnTo>
                    <a:pt x="27" y="26"/>
                  </a:lnTo>
                  <a:moveTo>
                    <a:pt x="1438" y="26"/>
                  </a:moveTo>
                  <a:lnTo>
                    <a:pt x="2822" y="26"/>
                  </a:lnTo>
                  <a:lnTo>
                    <a:pt x="2822" y="1410"/>
                  </a:lnTo>
                  <a:lnTo>
                    <a:pt x="1438" y="1410"/>
                  </a:lnTo>
                  <a:lnTo>
                    <a:pt x="1438" y="26"/>
                  </a:lnTo>
                  <a:moveTo>
                    <a:pt x="2848" y="26"/>
                  </a:moveTo>
                  <a:lnTo>
                    <a:pt x="4232" y="26"/>
                  </a:lnTo>
                  <a:lnTo>
                    <a:pt x="4232" y="1410"/>
                  </a:lnTo>
                  <a:lnTo>
                    <a:pt x="2848" y="1410"/>
                  </a:lnTo>
                  <a:lnTo>
                    <a:pt x="2848" y="26"/>
                  </a:lnTo>
                  <a:moveTo>
                    <a:pt x="2848" y="5669"/>
                  </a:moveTo>
                  <a:lnTo>
                    <a:pt x="4232" y="5669"/>
                  </a:lnTo>
                  <a:lnTo>
                    <a:pt x="4232" y="7052"/>
                  </a:lnTo>
                  <a:lnTo>
                    <a:pt x="2848" y="7052"/>
                  </a:lnTo>
                  <a:lnTo>
                    <a:pt x="2848" y="5669"/>
                  </a:lnTo>
                  <a:moveTo>
                    <a:pt x="4232" y="5642"/>
                  </a:moveTo>
                  <a:lnTo>
                    <a:pt x="2848" y="5642"/>
                  </a:lnTo>
                  <a:lnTo>
                    <a:pt x="2848" y="4258"/>
                  </a:lnTo>
                  <a:lnTo>
                    <a:pt x="4232" y="4258"/>
                  </a:lnTo>
                  <a:lnTo>
                    <a:pt x="4232" y="5642"/>
                  </a:lnTo>
                  <a:moveTo>
                    <a:pt x="4232" y="4232"/>
                  </a:moveTo>
                  <a:lnTo>
                    <a:pt x="2848" y="4232"/>
                  </a:lnTo>
                  <a:lnTo>
                    <a:pt x="2848" y="2847"/>
                  </a:lnTo>
                  <a:lnTo>
                    <a:pt x="4232" y="2847"/>
                  </a:lnTo>
                  <a:lnTo>
                    <a:pt x="4232" y="4232"/>
                  </a:lnTo>
                  <a:moveTo>
                    <a:pt x="4232" y="2821"/>
                  </a:moveTo>
                  <a:lnTo>
                    <a:pt x="2848" y="2821"/>
                  </a:lnTo>
                  <a:lnTo>
                    <a:pt x="2848" y="1437"/>
                  </a:lnTo>
                  <a:lnTo>
                    <a:pt x="4232" y="1437"/>
                  </a:lnTo>
                  <a:lnTo>
                    <a:pt x="4232" y="2821"/>
                  </a:lnTo>
                  <a:moveTo>
                    <a:pt x="1438" y="1437"/>
                  </a:moveTo>
                  <a:lnTo>
                    <a:pt x="2822" y="1437"/>
                  </a:lnTo>
                  <a:lnTo>
                    <a:pt x="2822" y="2821"/>
                  </a:lnTo>
                  <a:lnTo>
                    <a:pt x="1438" y="2821"/>
                  </a:lnTo>
                  <a:lnTo>
                    <a:pt x="1438" y="1437"/>
                  </a:lnTo>
                  <a:moveTo>
                    <a:pt x="1438" y="2847"/>
                  </a:moveTo>
                  <a:lnTo>
                    <a:pt x="2822" y="2847"/>
                  </a:lnTo>
                  <a:lnTo>
                    <a:pt x="2822" y="4232"/>
                  </a:lnTo>
                  <a:lnTo>
                    <a:pt x="1438" y="4232"/>
                  </a:lnTo>
                  <a:lnTo>
                    <a:pt x="1438" y="2847"/>
                  </a:lnTo>
                  <a:moveTo>
                    <a:pt x="1438" y="4258"/>
                  </a:moveTo>
                  <a:lnTo>
                    <a:pt x="2822" y="4258"/>
                  </a:lnTo>
                  <a:lnTo>
                    <a:pt x="2822" y="5642"/>
                  </a:lnTo>
                  <a:lnTo>
                    <a:pt x="1438" y="5642"/>
                  </a:lnTo>
                  <a:lnTo>
                    <a:pt x="1438" y="4258"/>
                  </a:lnTo>
                  <a:moveTo>
                    <a:pt x="1438" y="5669"/>
                  </a:moveTo>
                  <a:lnTo>
                    <a:pt x="2822" y="5669"/>
                  </a:lnTo>
                  <a:lnTo>
                    <a:pt x="2822" y="7052"/>
                  </a:lnTo>
                  <a:lnTo>
                    <a:pt x="1438" y="7052"/>
                  </a:lnTo>
                  <a:lnTo>
                    <a:pt x="1438" y="5669"/>
                  </a:lnTo>
                  <a:moveTo>
                    <a:pt x="5642" y="7052"/>
                  </a:moveTo>
                  <a:lnTo>
                    <a:pt x="4258" y="7052"/>
                  </a:lnTo>
                  <a:lnTo>
                    <a:pt x="4258" y="5669"/>
                  </a:lnTo>
                  <a:lnTo>
                    <a:pt x="5642" y="5669"/>
                  </a:lnTo>
                  <a:lnTo>
                    <a:pt x="5642" y="7052"/>
                  </a:lnTo>
                  <a:moveTo>
                    <a:pt x="5642" y="5642"/>
                  </a:moveTo>
                  <a:lnTo>
                    <a:pt x="4258" y="5642"/>
                  </a:lnTo>
                  <a:lnTo>
                    <a:pt x="4258" y="4258"/>
                  </a:lnTo>
                  <a:lnTo>
                    <a:pt x="5642" y="4258"/>
                  </a:lnTo>
                  <a:lnTo>
                    <a:pt x="5642" y="5642"/>
                  </a:lnTo>
                  <a:moveTo>
                    <a:pt x="5642" y="4232"/>
                  </a:moveTo>
                  <a:lnTo>
                    <a:pt x="4258" y="4232"/>
                  </a:lnTo>
                  <a:lnTo>
                    <a:pt x="4258" y="2847"/>
                  </a:lnTo>
                  <a:lnTo>
                    <a:pt x="5642" y="2847"/>
                  </a:lnTo>
                  <a:lnTo>
                    <a:pt x="5642" y="4232"/>
                  </a:lnTo>
                  <a:moveTo>
                    <a:pt x="5642" y="2821"/>
                  </a:moveTo>
                  <a:lnTo>
                    <a:pt x="4258" y="2821"/>
                  </a:lnTo>
                  <a:lnTo>
                    <a:pt x="4258" y="1437"/>
                  </a:lnTo>
                  <a:lnTo>
                    <a:pt x="5642" y="1437"/>
                  </a:lnTo>
                  <a:lnTo>
                    <a:pt x="5642" y="2821"/>
                  </a:lnTo>
                  <a:moveTo>
                    <a:pt x="4258" y="26"/>
                  </a:moveTo>
                  <a:lnTo>
                    <a:pt x="5642" y="26"/>
                  </a:lnTo>
                  <a:lnTo>
                    <a:pt x="5642" y="1410"/>
                  </a:lnTo>
                  <a:lnTo>
                    <a:pt x="4258" y="1410"/>
                  </a:lnTo>
                  <a:lnTo>
                    <a:pt x="4258" y="26"/>
                  </a:lnTo>
                  <a:moveTo>
                    <a:pt x="5669" y="0"/>
                  </a:moveTo>
                  <a:lnTo>
                    <a:pt x="5642" y="0"/>
                  </a:lnTo>
                  <a:lnTo>
                    <a:pt x="4258" y="0"/>
                  </a:lnTo>
                  <a:lnTo>
                    <a:pt x="4232" y="0"/>
                  </a:lnTo>
                  <a:lnTo>
                    <a:pt x="2848" y="0"/>
                  </a:lnTo>
                  <a:lnTo>
                    <a:pt x="2822" y="0"/>
                  </a:lnTo>
                  <a:lnTo>
                    <a:pt x="1438" y="0"/>
                  </a:lnTo>
                  <a:lnTo>
                    <a:pt x="1411" y="0"/>
                  </a:lnTo>
                  <a:lnTo>
                    <a:pt x="0" y="0"/>
                  </a:lnTo>
                  <a:lnTo>
                    <a:pt x="0" y="1410"/>
                  </a:lnTo>
                  <a:lnTo>
                    <a:pt x="0" y="1437"/>
                  </a:lnTo>
                  <a:lnTo>
                    <a:pt x="0" y="2821"/>
                  </a:lnTo>
                  <a:lnTo>
                    <a:pt x="0" y="2847"/>
                  </a:lnTo>
                  <a:lnTo>
                    <a:pt x="0" y="4232"/>
                  </a:lnTo>
                  <a:lnTo>
                    <a:pt x="0" y="4258"/>
                  </a:lnTo>
                  <a:lnTo>
                    <a:pt x="0" y="5642"/>
                  </a:lnTo>
                  <a:lnTo>
                    <a:pt x="0" y="5669"/>
                  </a:lnTo>
                  <a:lnTo>
                    <a:pt x="0" y="7052"/>
                  </a:lnTo>
                  <a:lnTo>
                    <a:pt x="0" y="7079"/>
                  </a:lnTo>
                  <a:lnTo>
                    <a:pt x="0" y="8489"/>
                  </a:lnTo>
                  <a:lnTo>
                    <a:pt x="1411" y="8489"/>
                  </a:lnTo>
                  <a:lnTo>
                    <a:pt x="1438" y="8489"/>
                  </a:lnTo>
                  <a:lnTo>
                    <a:pt x="2822" y="8489"/>
                  </a:lnTo>
                  <a:lnTo>
                    <a:pt x="2848" y="8489"/>
                  </a:lnTo>
                  <a:lnTo>
                    <a:pt x="4232" y="8489"/>
                  </a:lnTo>
                  <a:lnTo>
                    <a:pt x="4258" y="8489"/>
                  </a:lnTo>
                  <a:lnTo>
                    <a:pt x="5642" y="8489"/>
                  </a:lnTo>
                  <a:lnTo>
                    <a:pt x="5669" y="8489"/>
                  </a:lnTo>
                  <a:lnTo>
                    <a:pt x="7080" y="8489"/>
                  </a:lnTo>
                  <a:lnTo>
                    <a:pt x="7080" y="7079"/>
                  </a:lnTo>
                  <a:lnTo>
                    <a:pt x="7080" y="7052"/>
                  </a:lnTo>
                  <a:lnTo>
                    <a:pt x="7080" y="5669"/>
                  </a:lnTo>
                  <a:lnTo>
                    <a:pt x="7080" y="5642"/>
                  </a:lnTo>
                  <a:lnTo>
                    <a:pt x="7080" y="4258"/>
                  </a:lnTo>
                  <a:lnTo>
                    <a:pt x="7080" y="4232"/>
                  </a:lnTo>
                  <a:lnTo>
                    <a:pt x="7080" y="2847"/>
                  </a:lnTo>
                  <a:lnTo>
                    <a:pt x="7080" y="2821"/>
                  </a:lnTo>
                  <a:lnTo>
                    <a:pt x="7080" y="1437"/>
                  </a:lnTo>
                  <a:lnTo>
                    <a:pt x="7080" y="1410"/>
                  </a:lnTo>
                  <a:lnTo>
                    <a:pt x="7080" y="0"/>
                  </a:lnTo>
                  <a:lnTo>
                    <a:pt x="5669" y="0"/>
                  </a:ln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45000" rIns="90000" bIns="450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grpSp>
      <p:pic>
        <p:nvPicPr>
          <p:cNvPr id="786" name="Google Shape;786;p46"/>
          <p:cNvPicPr preferRelativeResize="0"/>
          <p:nvPr/>
        </p:nvPicPr>
        <p:blipFill rotWithShape="1">
          <a:blip r:embed="rId2">
            <a:alphaModFix/>
          </a:blip>
          <a:srcRect/>
          <a:stretch/>
        </p:blipFill>
        <p:spPr>
          <a:xfrm rot="9494924" flipH="1">
            <a:off x="7743537" y="4355378"/>
            <a:ext cx="1374715" cy="1232591"/>
          </a:xfrm>
          <a:prstGeom prst="rect">
            <a:avLst/>
          </a:prstGeom>
          <a:noFill/>
          <a:ln>
            <a:noFill/>
          </a:ln>
        </p:spPr>
      </p:pic>
      <p:grpSp>
        <p:nvGrpSpPr>
          <p:cNvPr id="787" name="Google Shape;787;p46"/>
          <p:cNvGrpSpPr/>
          <p:nvPr/>
        </p:nvGrpSpPr>
        <p:grpSpPr>
          <a:xfrm>
            <a:off x="184160" y="3277533"/>
            <a:ext cx="362955" cy="1604595"/>
            <a:chOff x="8600439" y="3277533"/>
            <a:chExt cx="362955" cy="1604595"/>
          </a:xfrm>
        </p:grpSpPr>
        <p:sp>
          <p:nvSpPr>
            <p:cNvPr id="788" name="Google Shape;788;p46"/>
            <p:cNvSpPr/>
            <p:nvPr/>
          </p:nvSpPr>
          <p:spPr>
            <a:xfrm>
              <a:off x="8600439" y="3277533"/>
              <a:ext cx="362955" cy="362995"/>
            </a:xfrm>
            <a:custGeom>
              <a:avLst/>
              <a:gdLst/>
              <a:ahLst/>
              <a:cxnLst/>
              <a:rect l="l" t="t" r="r" b="b"/>
              <a:pathLst>
                <a:path w="6420" h="6421" extrusionOk="0">
                  <a:moveTo>
                    <a:pt x="3201" y="0"/>
                  </a:moveTo>
                  <a:lnTo>
                    <a:pt x="3201" y="3202"/>
                  </a:lnTo>
                  <a:lnTo>
                    <a:pt x="0" y="3202"/>
                  </a:lnTo>
                  <a:lnTo>
                    <a:pt x="0" y="3220"/>
                  </a:lnTo>
                  <a:lnTo>
                    <a:pt x="3189" y="3220"/>
                  </a:lnTo>
                  <a:lnTo>
                    <a:pt x="934" y="5475"/>
                  </a:lnTo>
                  <a:lnTo>
                    <a:pt x="946" y="5488"/>
                  </a:lnTo>
                  <a:lnTo>
                    <a:pt x="3201" y="3232"/>
                  </a:lnTo>
                  <a:lnTo>
                    <a:pt x="3201" y="6421"/>
                  </a:lnTo>
                  <a:lnTo>
                    <a:pt x="3218" y="6421"/>
                  </a:lnTo>
                  <a:lnTo>
                    <a:pt x="3218" y="3220"/>
                  </a:lnTo>
                  <a:lnTo>
                    <a:pt x="6420" y="3220"/>
                  </a:lnTo>
                  <a:lnTo>
                    <a:pt x="6420" y="3202"/>
                  </a:lnTo>
                  <a:lnTo>
                    <a:pt x="3230" y="3202"/>
                  </a:lnTo>
                  <a:lnTo>
                    <a:pt x="5486" y="947"/>
                  </a:lnTo>
                  <a:lnTo>
                    <a:pt x="5473" y="935"/>
                  </a:lnTo>
                  <a:lnTo>
                    <a:pt x="3218" y="3190"/>
                  </a:lnTo>
                  <a:lnTo>
                    <a:pt x="3218" y="0"/>
                  </a:lnTo>
                  <a:lnTo>
                    <a:pt x="3201" y="0"/>
                  </a:ln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45000" rIns="90000" bIns="450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789" name="Google Shape;789;p46"/>
            <p:cNvSpPr/>
            <p:nvPr/>
          </p:nvSpPr>
          <p:spPr>
            <a:xfrm>
              <a:off x="8600439" y="3898333"/>
              <a:ext cx="362955" cy="362995"/>
            </a:xfrm>
            <a:custGeom>
              <a:avLst/>
              <a:gdLst/>
              <a:ahLst/>
              <a:cxnLst/>
              <a:rect l="l" t="t" r="r" b="b"/>
              <a:pathLst>
                <a:path w="6420" h="6421" extrusionOk="0">
                  <a:moveTo>
                    <a:pt x="3201" y="0"/>
                  </a:moveTo>
                  <a:lnTo>
                    <a:pt x="3201" y="3202"/>
                  </a:lnTo>
                  <a:lnTo>
                    <a:pt x="0" y="3202"/>
                  </a:lnTo>
                  <a:lnTo>
                    <a:pt x="0" y="3220"/>
                  </a:lnTo>
                  <a:lnTo>
                    <a:pt x="3189" y="3220"/>
                  </a:lnTo>
                  <a:lnTo>
                    <a:pt x="934" y="5475"/>
                  </a:lnTo>
                  <a:lnTo>
                    <a:pt x="946" y="5488"/>
                  </a:lnTo>
                  <a:lnTo>
                    <a:pt x="3201" y="3232"/>
                  </a:lnTo>
                  <a:lnTo>
                    <a:pt x="3201" y="6421"/>
                  </a:lnTo>
                  <a:lnTo>
                    <a:pt x="3218" y="6421"/>
                  </a:lnTo>
                  <a:lnTo>
                    <a:pt x="3218" y="3220"/>
                  </a:lnTo>
                  <a:lnTo>
                    <a:pt x="6420" y="3220"/>
                  </a:lnTo>
                  <a:lnTo>
                    <a:pt x="6420" y="3202"/>
                  </a:lnTo>
                  <a:lnTo>
                    <a:pt x="3230" y="3202"/>
                  </a:lnTo>
                  <a:lnTo>
                    <a:pt x="5486" y="947"/>
                  </a:lnTo>
                  <a:lnTo>
                    <a:pt x="5473" y="935"/>
                  </a:lnTo>
                  <a:lnTo>
                    <a:pt x="3218" y="3190"/>
                  </a:lnTo>
                  <a:lnTo>
                    <a:pt x="3218" y="0"/>
                  </a:lnTo>
                  <a:lnTo>
                    <a:pt x="3201" y="0"/>
                  </a:ln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45000" rIns="90000" bIns="450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790" name="Google Shape;790;p46"/>
            <p:cNvSpPr/>
            <p:nvPr/>
          </p:nvSpPr>
          <p:spPr>
            <a:xfrm>
              <a:off x="8600439" y="4519133"/>
              <a:ext cx="362955" cy="362995"/>
            </a:xfrm>
            <a:custGeom>
              <a:avLst/>
              <a:gdLst/>
              <a:ahLst/>
              <a:cxnLst/>
              <a:rect l="l" t="t" r="r" b="b"/>
              <a:pathLst>
                <a:path w="6420" h="6421" extrusionOk="0">
                  <a:moveTo>
                    <a:pt x="3201" y="0"/>
                  </a:moveTo>
                  <a:lnTo>
                    <a:pt x="3201" y="3202"/>
                  </a:lnTo>
                  <a:lnTo>
                    <a:pt x="0" y="3202"/>
                  </a:lnTo>
                  <a:lnTo>
                    <a:pt x="0" y="3220"/>
                  </a:lnTo>
                  <a:lnTo>
                    <a:pt x="3189" y="3220"/>
                  </a:lnTo>
                  <a:lnTo>
                    <a:pt x="934" y="5475"/>
                  </a:lnTo>
                  <a:lnTo>
                    <a:pt x="946" y="5488"/>
                  </a:lnTo>
                  <a:lnTo>
                    <a:pt x="3201" y="3232"/>
                  </a:lnTo>
                  <a:lnTo>
                    <a:pt x="3201" y="6421"/>
                  </a:lnTo>
                  <a:lnTo>
                    <a:pt x="3218" y="6421"/>
                  </a:lnTo>
                  <a:lnTo>
                    <a:pt x="3218" y="3220"/>
                  </a:lnTo>
                  <a:lnTo>
                    <a:pt x="6420" y="3220"/>
                  </a:lnTo>
                  <a:lnTo>
                    <a:pt x="6420" y="3202"/>
                  </a:lnTo>
                  <a:lnTo>
                    <a:pt x="3230" y="3202"/>
                  </a:lnTo>
                  <a:lnTo>
                    <a:pt x="5486" y="947"/>
                  </a:lnTo>
                  <a:lnTo>
                    <a:pt x="5473" y="935"/>
                  </a:lnTo>
                  <a:lnTo>
                    <a:pt x="3218" y="3190"/>
                  </a:lnTo>
                  <a:lnTo>
                    <a:pt x="3218" y="0"/>
                  </a:lnTo>
                  <a:lnTo>
                    <a:pt x="3201" y="0"/>
                  </a:ln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45000" rIns="90000" bIns="450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grpSp>
      <p:grpSp>
        <p:nvGrpSpPr>
          <p:cNvPr id="791" name="Google Shape;791;p46"/>
          <p:cNvGrpSpPr/>
          <p:nvPr/>
        </p:nvGrpSpPr>
        <p:grpSpPr>
          <a:xfrm flipH="1">
            <a:off x="7608950" y="-97117"/>
            <a:ext cx="1282610" cy="489908"/>
            <a:chOff x="2698560" y="4630320"/>
            <a:chExt cx="1732320" cy="661680"/>
          </a:xfrm>
        </p:grpSpPr>
        <p:sp>
          <p:nvSpPr>
            <p:cNvPr id="792" name="Google Shape;792;p46"/>
            <p:cNvSpPr/>
            <p:nvPr/>
          </p:nvSpPr>
          <p:spPr>
            <a:xfrm>
              <a:off x="2698560" y="4630320"/>
              <a:ext cx="66960" cy="67680"/>
            </a:xfrm>
            <a:custGeom>
              <a:avLst/>
              <a:gdLst/>
              <a:ahLst/>
              <a:cxnLst/>
              <a:rect l="l" t="t" r="r" b="b"/>
              <a:pathLst>
                <a:path w="186" h="188" extrusionOk="0">
                  <a:moveTo>
                    <a:pt x="186" y="94"/>
                  </a:moveTo>
                  <a:cubicBezTo>
                    <a:pt x="186" y="146"/>
                    <a:pt x="144" y="188"/>
                    <a:pt x="93" y="188"/>
                  </a:cubicBezTo>
                  <a:cubicBezTo>
                    <a:pt x="42" y="188"/>
                    <a:pt x="0" y="146"/>
                    <a:pt x="0" y="94"/>
                  </a:cubicBezTo>
                  <a:cubicBezTo>
                    <a:pt x="0" y="42"/>
                    <a:pt x="42" y="0"/>
                    <a:pt x="93" y="0"/>
                  </a:cubicBezTo>
                  <a:cubicBezTo>
                    <a:pt x="144" y="0"/>
                    <a:pt x="186" y="42"/>
                    <a:pt x="186"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793" name="Google Shape;793;p46"/>
            <p:cNvSpPr/>
            <p:nvPr/>
          </p:nvSpPr>
          <p:spPr>
            <a:xfrm>
              <a:off x="2698560" y="4927320"/>
              <a:ext cx="66960" cy="67680"/>
            </a:xfrm>
            <a:custGeom>
              <a:avLst/>
              <a:gdLst/>
              <a:ahLst/>
              <a:cxnLst/>
              <a:rect l="l" t="t" r="r" b="b"/>
              <a:pathLst>
                <a:path w="186" h="188" extrusionOk="0">
                  <a:moveTo>
                    <a:pt x="186" y="94"/>
                  </a:moveTo>
                  <a:cubicBezTo>
                    <a:pt x="186" y="146"/>
                    <a:pt x="144" y="188"/>
                    <a:pt x="93" y="188"/>
                  </a:cubicBezTo>
                  <a:cubicBezTo>
                    <a:pt x="42" y="188"/>
                    <a:pt x="0" y="146"/>
                    <a:pt x="0" y="94"/>
                  </a:cubicBezTo>
                  <a:cubicBezTo>
                    <a:pt x="0" y="42"/>
                    <a:pt x="42" y="0"/>
                    <a:pt x="93" y="0"/>
                  </a:cubicBezTo>
                  <a:cubicBezTo>
                    <a:pt x="144" y="0"/>
                    <a:pt x="186" y="42"/>
                    <a:pt x="186"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794" name="Google Shape;794;p46"/>
            <p:cNvSpPr/>
            <p:nvPr/>
          </p:nvSpPr>
          <p:spPr>
            <a:xfrm>
              <a:off x="2698560" y="5224680"/>
              <a:ext cx="66960" cy="67320"/>
            </a:xfrm>
            <a:custGeom>
              <a:avLst/>
              <a:gdLst/>
              <a:ahLst/>
              <a:cxnLst/>
              <a:rect l="l" t="t" r="r" b="b"/>
              <a:pathLst>
                <a:path w="186" h="187" extrusionOk="0">
                  <a:moveTo>
                    <a:pt x="186" y="93"/>
                  </a:moveTo>
                  <a:cubicBezTo>
                    <a:pt x="186" y="145"/>
                    <a:pt x="144" y="187"/>
                    <a:pt x="93" y="187"/>
                  </a:cubicBezTo>
                  <a:cubicBezTo>
                    <a:pt x="42" y="187"/>
                    <a:pt x="0" y="145"/>
                    <a:pt x="0" y="93"/>
                  </a:cubicBezTo>
                  <a:cubicBezTo>
                    <a:pt x="0" y="42"/>
                    <a:pt x="42" y="0"/>
                    <a:pt x="93" y="0"/>
                  </a:cubicBezTo>
                  <a:cubicBezTo>
                    <a:pt x="144" y="0"/>
                    <a:pt x="186" y="42"/>
                    <a:pt x="186" y="93"/>
                  </a:cubicBezTo>
                  <a:close/>
                </a:path>
              </a:pathLst>
            </a:custGeom>
            <a:solidFill>
              <a:schemeClr val="dk1"/>
            </a:solidFill>
            <a:ln>
              <a:noFill/>
            </a:ln>
          </p:spPr>
          <p:txBody>
            <a:bodyPr spcFirstLastPara="1" wrap="square" lIns="90000" tIns="22300" rIns="90000" bIns="223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795" name="Google Shape;795;p46"/>
            <p:cNvSpPr/>
            <p:nvPr/>
          </p:nvSpPr>
          <p:spPr>
            <a:xfrm>
              <a:off x="3114360" y="4630320"/>
              <a:ext cx="67680" cy="67680"/>
            </a:xfrm>
            <a:custGeom>
              <a:avLst/>
              <a:gdLst/>
              <a:ahLst/>
              <a:cxnLst/>
              <a:rect l="l" t="t" r="r" b="b"/>
              <a:pathLst>
                <a:path w="188" h="188" extrusionOk="0">
                  <a:moveTo>
                    <a:pt x="188" y="94"/>
                  </a:moveTo>
                  <a:cubicBezTo>
                    <a:pt x="188" y="146"/>
                    <a:pt x="146" y="188"/>
                    <a:pt x="94" y="188"/>
                  </a:cubicBezTo>
                  <a:cubicBezTo>
                    <a:pt x="42" y="188"/>
                    <a:pt x="0" y="146"/>
                    <a:pt x="0" y="94"/>
                  </a:cubicBezTo>
                  <a:cubicBezTo>
                    <a:pt x="0" y="42"/>
                    <a:pt x="42" y="0"/>
                    <a:pt x="94" y="0"/>
                  </a:cubicBezTo>
                  <a:cubicBezTo>
                    <a:pt x="146" y="0"/>
                    <a:pt x="188" y="42"/>
                    <a:pt x="188"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796" name="Google Shape;796;p46"/>
            <p:cNvSpPr/>
            <p:nvPr/>
          </p:nvSpPr>
          <p:spPr>
            <a:xfrm>
              <a:off x="3114360" y="4927320"/>
              <a:ext cx="67680" cy="67680"/>
            </a:xfrm>
            <a:custGeom>
              <a:avLst/>
              <a:gdLst/>
              <a:ahLst/>
              <a:cxnLst/>
              <a:rect l="l" t="t" r="r" b="b"/>
              <a:pathLst>
                <a:path w="188" h="188" extrusionOk="0">
                  <a:moveTo>
                    <a:pt x="188" y="94"/>
                  </a:moveTo>
                  <a:cubicBezTo>
                    <a:pt x="188" y="146"/>
                    <a:pt x="146" y="188"/>
                    <a:pt x="94" y="188"/>
                  </a:cubicBezTo>
                  <a:cubicBezTo>
                    <a:pt x="42" y="188"/>
                    <a:pt x="0" y="146"/>
                    <a:pt x="0" y="94"/>
                  </a:cubicBezTo>
                  <a:cubicBezTo>
                    <a:pt x="0" y="42"/>
                    <a:pt x="42" y="0"/>
                    <a:pt x="94" y="0"/>
                  </a:cubicBezTo>
                  <a:cubicBezTo>
                    <a:pt x="146" y="0"/>
                    <a:pt x="188" y="42"/>
                    <a:pt x="188"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797" name="Google Shape;797;p46"/>
            <p:cNvSpPr/>
            <p:nvPr/>
          </p:nvSpPr>
          <p:spPr>
            <a:xfrm>
              <a:off x="3114360" y="5224680"/>
              <a:ext cx="67680" cy="67320"/>
            </a:xfrm>
            <a:custGeom>
              <a:avLst/>
              <a:gdLst/>
              <a:ahLst/>
              <a:cxnLst/>
              <a:rect l="l" t="t" r="r" b="b"/>
              <a:pathLst>
                <a:path w="188" h="187" extrusionOk="0">
                  <a:moveTo>
                    <a:pt x="188" y="93"/>
                  </a:moveTo>
                  <a:cubicBezTo>
                    <a:pt x="188" y="145"/>
                    <a:pt x="146" y="187"/>
                    <a:pt x="94" y="187"/>
                  </a:cubicBezTo>
                  <a:cubicBezTo>
                    <a:pt x="42" y="187"/>
                    <a:pt x="0" y="145"/>
                    <a:pt x="0" y="93"/>
                  </a:cubicBezTo>
                  <a:cubicBezTo>
                    <a:pt x="0" y="42"/>
                    <a:pt x="42" y="0"/>
                    <a:pt x="94" y="0"/>
                  </a:cubicBezTo>
                  <a:cubicBezTo>
                    <a:pt x="146" y="0"/>
                    <a:pt x="188" y="42"/>
                    <a:pt x="188" y="93"/>
                  </a:cubicBezTo>
                  <a:close/>
                </a:path>
              </a:pathLst>
            </a:custGeom>
            <a:solidFill>
              <a:schemeClr val="dk1"/>
            </a:solidFill>
            <a:ln>
              <a:noFill/>
            </a:ln>
          </p:spPr>
          <p:txBody>
            <a:bodyPr spcFirstLastPara="1" wrap="square" lIns="90000" tIns="22300" rIns="90000" bIns="223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798" name="Google Shape;798;p46"/>
            <p:cNvSpPr/>
            <p:nvPr/>
          </p:nvSpPr>
          <p:spPr>
            <a:xfrm>
              <a:off x="3530880" y="4630320"/>
              <a:ext cx="67320" cy="67680"/>
            </a:xfrm>
            <a:custGeom>
              <a:avLst/>
              <a:gdLst/>
              <a:ahLst/>
              <a:cxnLst/>
              <a:rect l="l" t="t" r="r" b="b"/>
              <a:pathLst>
                <a:path w="187" h="188" extrusionOk="0">
                  <a:moveTo>
                    <a:pt x="187" y="94"/>
                  </a:moveTo>
                  <a:cubicBezTo>
                    <a:pt x="187" y="146"/>
                    <a:pt x="145" y="188"/>
                    <a:pt x="93" y="188"/>
                  </a:cubicBezTo>
                  <a:cubicBezTo>
                    <a:pt x="42" y="188"/>
                    <a:pt x="0" y="146"/>
                    <a:pt x="0" y="94"/>
                  </a:cubicBezTo>
                  <a:cubicBezTo>
                    <a:pt x="0" y="42"/>
                    <a:pt x="42" y="0"/>
                    <a:pt x="93" y="0"/>
                  </a:cubicBezTo>
                  <a:cubicBezTo>
                    <a:pt x="145" y="0"/>
                    <a:pt x="187" y="42"/>
                    <a:pt x="187"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799" name="Google Shape;799;p46"/>
            <p:cNvSpPr/>
            <p:nvPr/>
          </p:nvSpPr>
          <p:spPr>
            <a:xfrm>
              <a:off x="3530880" y="4927320"/>
              <a:ext cx="67320" cy="67680"/>
            </a:xfrm>
            <a:custGeom>
              <a:avLst/>
              <a:gdLst/>
              <a:ahLst/>
              <a:cxnLst/>
              <a:rect l="l" t="t" r="r" b="b"/>
              <a:pathLst>
                <a:path w="187" h="188" extrusionOk="0">
                  <a:moveTo>
                    <a:pt x="187" y="94"/>
                  </a:moveTo>
                  <a:cubicBezTo>
                    <a:pt x="187" y="146"/>
                    <a:pt x="145" y="188"/>
                    <a:pt x="93" y="188"/>
                  </a:cubicBezTo>
                  <a:cubicBezTo>
                    <a:pt x="42" y="188"/>
                    <a:pt x="0" y="146"/>
                    <a:pt x="0" y="94"/>
                  </a:cubicBezTo>
                  <a:cubicBezTo>
                    <a:pt x="0" y="42"/>
                    <a:pt x="42" y="0"/>
                    <a:pt x="93" y="0"/>
                  </a:cubicBezTo>
                  <a:cubicBezTo>
                    <a:pt x="145" y="0"/>
                    <a:pt x="187" y="42"/>
                    <a:pt x="187"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800" name="Google Shape;800;p46"/>
            <p:cNvSpPr/>
            <p:nvPr/>
          </p:nvSpPr>
          <p:spPr>
            <a:xfrm>
              <a:off x="3530880" y="5224680"/>
              <a:ext cx="67320" cy="67320"/>
            </a:xfrm>
            <a:custGeom>
              <a:avLst/>
              <a:gdLst/>
              <a:ahLst/>
              <a:cxnLst/>
              <a:rect l="l" t="t" r="r" b="b"/>
              <a:pathLst>
                <a:path w="187" h="187" extrusionOk="0">
                  <a:moveTo>
                    <a:pt x="187" y="93"/>
                  </a:moveTo>
                  <a:cubicBezTo>
                    <a:pt x="187" y="145"/>
                    <a:pt x="145" y="187"/>
                    <a:pt x="93" y="187"/>
                  </a:cubicBezTo>
                  <a:cubicBezTo>
                    <a:pt x="42" y="187"/>
                    <a:pt x="0" y="145"/>
                    <a:pt x="0" y="93"/>
                  </a:cubicBezTo>
                  <a:cubicBezTo>
                    <a:pt x="0" y="42"/>
                    <a:pt x="42" y="0"/>
                    <a:pt x="93" y="0"/>
                  </a:cubicBezTo>
                  <a:cubicBezTo>
                    <a:pt x="145" y="0"/>
                    <a:pt x="187" y="42"/>
                    <a:pt x="187" y="93"/>
                  </a:cubicBezTo>
                  <a:close/>
                </a:path>
              </a:pathLst>
            </a:custGeom>
            <a:solidFill>
              <a:schemeClr val="dk1"/>
            </a:solidFill>
            <a:ln>
              <a:noFill/>
            </a:ln>
          </p:spPr>
          <p:txBody>
            <a:bodyPr spcFirstLastPara="1" wrap="square" lIns="90000" tIns="22300" rIns="90000" bIns="223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801" name="Google Shape;801;p46"/>
            <p:cNvSpPr/>
            <p:nvPr/>
          </p:nvSpPr>
          <p:spPr>
            <a:xfrm>
              <a:off x="3947040" y="4630320"/>
              <a:ext cx="67680" cy="67680"/>
            </a:xfrm>
            <a:custGeom>
              <a:avLst/>
              <a:gdLst/>
              <a:ahLst/>
              <a:cxnLst/>
              <a:rect l="l" t="t" r="r" b="b"/>
              <a:pathLst>
                <a:path w="188" h="188" extrusionOk="0">
                  <a:moveTo>
                    <a:pt x="188" y="94"/>
                  </a:moveTo>
                  <a:cubicBezTo>
                    <a:pt x="188" y="146"/>
                    <a:pt x="146" y="188"/>
                    <a:pt x="94" y="188"/>
                  </a:cubicBezTo>
                  <a:cubicBezTo>
                    <a:pt x="42" y="188"/>
                    <a:pt x="0" y="146"/>
                    <a:pt x="0" y="94"/>
                  </a:cubicBezTo>
                  <a:cubicBezTo>
                    <a:pt x="0" y="42"/>
                    <a:pt x="42" y="0"/>
                    <a:pt x="94" y="0"/>
                  </a:cubicBezTo>
                  <a:cubicBezTo>
                    <a:pt x="146" y="0"/>
                    <a:pt x="188" y="42"/>
                    <a:pt x="188"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802" name="Google Shape;802;p46"/>
            <p:cNvSpPr/>
            <p:nvPr/>
          </p:nvSpPr>
          <p:spPr>
            <a:xfrm>
              <a:off x="3947040" y="4927320"/>
              <a:ext cx="67680" cy="67680"/>
            </a:xfrm>
            <a:custGeom>
              <a:avLst/>
              <a:gdLst/>
              <a:ahLst/>
              <a:cxnLst/>
              <a:rect l="l" t="t" r="r" b="b"/>
              <a:pathLst>
                <a:path w="188" h="188" extrusionOk="0">
                  <a:moveTo>
                    <a:pt x="188" y="94"/>
                  </a:moveTo>
                  <a:cubicBezTo>
                    <a:pt x="188" y="146"/>
                    <a:pt x="146" y="188"/>
                    <a:pt x="94" y="188"/>
                  </a:cubicBezTo>
                  <a:cubicBezTo>
                    <a:pt x="42" y="188"/>
                    <a:pt x="0" y="146"/>
                    <a:pt x="0" y="94"/>
                  </a:cubicBezTo>
                  <a:cubicBezTo>
                    <a:pt x="0" y="42"/>
                    <a:pt x="42" y="0"/>
                    <a:pt x="94" y="0"/>
                  </a:cubicBezTo>
                  <a:cubicBezTo>
                    <a:pt x="146" y="0"/>
                    <a:pt x="188" y="42"/>
                    <a:pt x="188"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803" name="Google Shape;803;p46"/>
            <p:cNvSpPr/>
            <p:nvPr/>
          </p:nvSpPr>
          <p:spPr>
            <a:xfrm>
              <a:off x="3947040" y="5224680"/>
              <a:ext cx="67680" cy="67320"/>
            </a:xfrm>
            <a:custGeom>
              <a:avLst/>
              <a:gdLst/>
              <a:ahLst/>
              <a:cxnLst/>
              <a:rect l="l" t="t" r="r" b="b"/>
              <a:pathLst>
                <a:path w="188" h="187" extrusionOk="0">
                  <a:moveTo>
                    <a:pt x="188" y="93"/>
                  </a:moveTo>
                  <a:cubicBezTo>
                    <a:pt x="188" y="145"/>
                    <a:pt x="146" y="187"/>
                    <a:pt x="94" y="187"/>
                  </a:cubicBezTo>
                  <a:cubicBezTo>
                    <a:pt x="42" y="187"/>
                    <a:pt x="0" y="145"/>
                    <a:pt x="0" y="93"/>
                  </a:cubicBezTo>
                  <a:cubicBezTo>
                    <a:pt x="0" y="42"/>
                    <a:pt x="42" y="0"/>
                    <a:pt x="94" y="0"/>
                  </a:cubicBezTo>
                  <a:cubicBezTo>
                    <a:pt x="146" y="0"/>
                    <a:pt x="188" y="42"/>
                    <a:pt x="188" y="93"/>
                  </a:cubicBezTo>
                  <a:close/>
                </a:path>
              </a:pathLst>
            </a:custGeom>
            <a:solidFill>
              <a:schemeClr val="dk1"/>
            </a:solidFill>
            <a:ln>
              <a:noFill/>
            </a:ln>
          </p:spPr>
          <p:txBody>
            <a:bodyPr spcFirstLastPara="1" wrap="square" lIns="90000" tIns="22300" rIns="90000" bIns="223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804" name="Google Shape;804;p46"/>
            <p:cNvSpPr/>
            <p:nvPr/>
          </p:nvSpPr>
          <p:spPr>
            <a:xfrm>
              <a:off x="4363560" y="4630320"/>
              <a:ext cx="67320" cy="67680"/>
            </a:xfrm>
            <a:custGeom>
              <a:avLst/>
              <a:gdLst/>
              <a:ahLst/>
              <a:cxnLst/>
              <a:rect l="l" t="t" r="r" b="b"/>
              <a:pathLst>
                <a:path w="187" h="188" extrusionOk="0">
                  <a:moveTo>
                    <a:pt x="187" y="94"/>
                  </a:moveTo>
                  <a:cubicBezTo>
                    <a:pt x="187" y="146"/>
                    <a:pt x="145" y="188"/>
                    <a:pt x="94" y="188"/>
                  </a:cubicBezTo>
                  <a:cubicBezTo>
                    <a:pt x="42" y="188"/>
                    <a:pt x="0" y="146"/>
                    <a:pt x="0" y="94"/>
                  </a:cubicBezTo>
                  <a:cubicBezTo>
                    <a:pt x="0" y="42"/>
                    <a:pt x="42" y="0"/>
                    <a:pt x="94" y="0"/>
                  </a:cubicBezTo>
                  <a:cubicBezTo>
                    <a:pt x="145" y="0"/>
                    <a:pt x="187" y="42"/>
                    <a:pt x="187"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805" name="Google Shape;805;p46"/>
            <p:cNvSpPr/>
            <p:nvPr/>
          </p:nvSpPr>
          <p:spPr>
            <a:xfrm>
              <a:off x="4363560" y="4927320"/>
              <a:ext cx="67320" cy="67680"/>
            </a:xfrm>
            <a:custGeom>
              <a:avLst/>
              <a:gdLst/>
              <a:ahLst/>
              <a:cxnLst/>
              <a:rect l="l" t="t" r="r" b="b"/>
              <a:pathLst>
                <a:path w="187" h="188" extrusionOk="0">
                  <a:moveTo>
                    <a:pt x="187" y="94"/>
                  </a:moveTo>
                  <a:cubicBezTo>
                    <a:pt x="187" y="146"/>
                    <a:pt x="145" y="188"/>
                    <a:pt x="94" y="188"/>
                  </a:cubicBezTo>
                  <a:cubicBezTo>
                    <a:pt x="42" y="188"/>
                    <a:pt x="0" y="146"/>
                    <a:pt x="0" y="94"/>
                  </a:cubicBezTo>
                  <a:cubicBezTo>
                    <a:pt x="0" y="42"/>
                    <a:pt x="42" y="0"/>
                    <a:pt x="94" y="0"/>
                  </a:cubicBezTo>
                  <a:cubicBezTo>
                    <a:pt x="145" y="0"/>
                    <a:pt x="187" y="42"/>
                    <a:pt x="187"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806" name="Google Shape;806;p46"/>
            <p:cNvSpPr/>
            <p:nvPr/>
          </p:nvSpPr>
          <p:spPr>
            <a:xfrm>
              <a:off x="4363560" y="5224680"/>
              <a:ext cx="67320" cy="67320"/>
            </a:xfrm>
            <a:custGeom>
              <a:avLst/>
              <a:gdLst/>
              <a:ahLst/>
              <a:cxnLst/>
              <a:rect l="l" t="t" r="r" b="b"/>
              <a:pathLst>
                <a:path w="187" h="187" extrusionOk="0">
                  <a:moveTo>
                    <a:pt x="187" y="93"/>
                  </a:moveTo>
                  <a:cubicBezTo>
                    <a:pt x="187" y="145"/>
                    <a:pt x="145" y="187"/>
                    <a:pt x="94" y="187"/>
                  </a:cubicBezTo>
                  <a:cubicBezTo>
                    <a:pt x="42" y="187"/>
                    <a:pt x="0" y="145"/>
                    <a:pt x="0" y="93"/>
                  </a:cubicBezTo>
                  <a:cubicBezTo>
                    <a:pt x="0" y="42"/>
                    <a:pt x="42" y="0"/>
                    <a:pt x="94" y="0"/>
                  </a:cubicBezTo>
                  <a:cubicBezTo>
                    <a:pt x="145" y="0"/>
                    <a:pt x="187" y="42"/>
                    <a:pt x="187" y="93"/>
                  </a:cubicBezTo>
                  <a:close/>
                </a:path>
              </a:pathLst>
            </a:custGeom>
            <a:solidFill>
              <a:schemeClr val="dk1"/>
            </a:solidFill>
            <a:ln>
              <a:noFill/>
            </a:ln>
          </p:spPr>
          <p:txBody>
            <a:bodyPr spcFirstLastPara="1" wrap="square" lIns="90000" tIns="22300" rIns="90000" bIns="223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grpSp>
      <p:grpSp>
        <p:nvGrpSpPr>
          <p:cNvPr id="807" name="Google Shape;807;p46"/>
          <p:cNvGrpSpPr/>
          <p:nvPr/>
        </p:nvGrpSpPr>
        <p:grpSpPr>
          <a:xfrm rot="10800000">
            <a:off x="3005091" y="4787322"/>
            <a:ext cx="1282610" cy="489908"/>
            <a:chOff x="2698560" y="4630320"/>
            <a:chExt cx="1732320" cy="661680"/>
          </a:xfrm>
        </p:grpSpPr>
        <p:sp>
          <p:nvSpPr>
            <p:cNvPr id="808" name="Google Shape;808;p46"/>
            <p:cNvSpPr/>
            <p:nvPr/>
          </p:nvSpPr>
          <p:spPr>
            <a:xfrm>
              <a:off x="2698560" y="4630320"/>
              <a:ext cx="66960" cy="67680"/>
            </a:xfrm>
            <a:custGeom>
              <a:avLst/>
              <a:gdLst/>
              <a:ahLst/>
              <a:cxnLst/>
              <a:rect l="l" t="t" r="r" b="b"/>
              <a:pathLst>
                <a:path w="186" h="188" extrusionOk="0">
                  <a:moveTo>
                    <a:pt x="186" y="94"/>
                  </a:moveTo>
                  <a:cubicBezTo>
                    <a:pt x="186" y="146"/>
                    <a:pt x="144" y="188"/>
                    <a:pt x="93" y="188"/>
                  </a:cubicBezTo>
                  <a:cubicBezTo>
                    <a:pt x="42" y="188"/>
                    <a:pt x="0" y="146"/>
                    <a:pt x="0" y="94"/>
                  </a:cubicBezTo>
                  <a:cubicBezTo>
                    <a:pt x="0" y="42"/>
                    <a:pt x="42" y="0"/>
                    <a:pt x="93" y="0"/>
                  </a:cubicBezTo>
                  <a:cubicBezTo>
                    <a:pt x="144" y="0"/>
                    <a:pt x="186" y="42"/>
                    <a:pt x="186"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809" name="Google Shape;809;p46"/>
            <p:cNvSpPr/>
            <p:nvPr/>
          </p:nvSpPr>
          <p:spPr>
            <a:xfrm>
              <a:off x="2698560" y="4927320"/>
              <a:ext cx="66960" cy="67680"/>
            </a:xfrm>
            <a:custGeom>
              <a:avLst/>
              <a:gdLst/>
              <a:ahLst/>
              <a:cxnLst/>
              <a:rect l="l" t="t" r="r" b="b"/>
              <a:pathLst>
                <a:path w="186" h="188" extrusionOk="0">
                  <a:moveTo>
                    <a:pt x="186" y="94"/>
                  </a:moveTo>
                  <a:cubicBezTo>
                    <a:pt x="186" y="146"/>
                    <a:pt x="144" y="188"/>
                    <a:pt x="93" y="188"/>
                  </a:cubicBezTo>
                  <a:cubicBezTo>
                    <a:pt x="42" y="188"/>
                    <a:pt x="0" y="146"/>
                    <a:pt x="0" y="94"/>
                  </a:cubicBezTo>
                  <a:cubicBezTo>
                    <a:pt x="0" y="42"/>
                    <a:pt x="42" y="0"/>
                    <a:pt x="93" y="0"/>
                  </a:cubicBezTo>
                  <a:cubicBezTo>
                    <a:pt x="144" y="0"/>
                    <a:pt x="186" y="42"/>
                    <a:pt x="186"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810" name="Google Shape;810;p46"/>
            <p:cNvSpPr/>
            <p:nvPr/>
          </p:nvSpPr>
          <p:spPr>
            <a:xfrm>
              <a:off x="2698560" y="5224680"/>
              <a:ext cx="66960" cy="67320"/>
            </a:xfrm>
            <a:custGeom>
              <a:avLst/>
              <a:gdLst/>
              <a:ahLst/>
              <a:cxnLst/>
              <a:rect l="l" t="t" r="r" b="b"/>
              <a:pathLst>
                <a:path w="186" h="187" extrusionOk="0">
                  <a:moveTo>
                    <a:pt x="186" y="93"/>
                  </a:moveTo>
                  <a:cubicBezTo>
                    <a:pt x="186" y="145"/>
                    <a:pt x="144" y="187"/>
                    <a:pt x="93" y="187"/>
                  </a:cubicBezTo>
                  <a:cubicBezTo>
                    <a:pt x="42" y="187"/>
                    <a:pt x="0" y="145"/>
                    <a:pt x="0" y="93"/>
                  </a:cubicBezTo>
                  <a:cubicBezTo>
                    <a:pt x="0" y="42"/>
                    <a:pt x="42" y="0"/>
                    <a:pt x="93" y="0"/>
                  </a:cubicBezTo>
                  <a:cubicBezTo>
                    <a:pt x="144" y="0"/>
                    <a:pt x="186" y="42"/>
                    <a:pt x="186" y="93"/>
                  </a:cubicBezTo>
                  <a:close/>
                </a:path>
              </a:pathLst>
            </a:custGeom>
            <a:solidFill>
              <a:schemeClr val="dk1"/>
            </a:solidFill>
            <a:ln>
              <a:noFill/>
            </a:ln>
          </p:spPr>
          <p:txBody>
            <a:bodyPr spcFirstLastPara="1" wrap="square" lIns="90000" tIns="22300" rIns="90000" bIns="223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811" name="Google Shape;811;p46"/>
            <p:cNvSpPr/>
            <p:nvPr/>
          </p:nvSpPr>
          <p:spPr>
            <a:xfrm>
              <a:off x="3114360" y="4630320"/>
              <a:ext cx="67680" cy="67680"/>
            </a:xfrm>
            <a:custGeom>
              <a:avLst/>
              <a:gdLst/>
              <a:ahLst/>
              <a:cxnLst/>
              <a:rect l="l" t="t" r="r" b="b"/>
              <a:pathLst>
                <a:path w="188" h="188" extrusionOk="0">
                  <a:moveTo>
                    <a:pt x="188" y="94"/>
                  </a:moveTo>
                  <a:cubicBezTo>
                    <a:pt x="188" y="146"/>
                    <a:pt x="146" y="188"/>
                    <a:pt x="94" y="188"/>
                  </a:cubicBezTo>
                  <a:cubicBezTo>
                    <a:pt x="42" y="188"/>
                    <a:pt x="0" y="146"/>
                    <a:pt x="0" y="94"/>
                  </a:cubicBezTo>
                  <a:cubicBezTo>
                    <a:pt x="0" y="42"/>
                    <a:pt x="42" y="0"/>
                    <a:pt x="94" y="0"/>
                  </a:cubicBezTo>
                  <a:cubicBezTo>
                    <a:pt x="146" y="0"/>
                    <a:pt x="188" y="42"/>
                    <a:pt x="188"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812" name="Google Shape;812;p46"/>
            <p:cNvSpPr/>
            <p:nvPr/>
          </p:nvSpPr>
          <p:spPr>
            <a:xfrm>
              <a:off x="3114360" y="4927320"/>
              <a:ext cx="67680" cy="67680"/>
            </a:xfrm>
            <a:custGeom>
              <a:avLst/>
              <a:gdLst/>
              <a:ahLst/>
              <a:cxnLst/>
              <a:rect l="l" t="t" r="r" b="b"/>
              <a:pathLst>
                <a:path w="188" h="188" extrusionOk="0">
                  <a:moveTo>
                    <a:pt x="188" y="94"/>
                  </a:moveTo>
                  <a:cubicBezTo>
                    <a:pt x="188" y="146"/>
                    <a:pt x="146" y="188"/>
                    <a:pt x="94" y="188"/>
                  </a:cubicBezTo>
                  <a:cubicBezTo>
                    <a:pt x="42" y="188"/>
                    <a:pt x="0" y="146"/>
                    <a:pt x="0" y="94"/>
                  </a:cubicBezTo>
                  <a:cubicBezTo>
                    <a:pt x="0" y="42"/>
                    <a:pt x="42" y="0"/>
                    <a:pt x="94" y="0"/>
                  </a:cubicBezTo>
                  <a:cubicBezTo>
                    <a:pt x="146" y="0"/>
                    <a:pt x="188" y="42"/>
                    <a:pt x="188"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813" name="Google Shape;813;p46"/>
            <p:cNvSpPr/>
            <p:nvPr/>
          </p:nvSpPr>
          <p:spPr>
            <a:xfrm>
              <a:off x="3114360" y="5224680"/>
              <a:ext cx="67680" cy="67320"/>
            </a:xfrm>
            <a:custGeom>
              <a:avLst/>
              <a:gdLst/>
              <a:ahLst/>
              <a:cxnLst/>
              <a:rect l="l" t="t" r="r" b="b"/>
              <a:pathLst>
                <a:path w="188" h="187" extrusionOk="0">
                  <a:moveTo>
                    <a:pt x="188" y="93"/>
                  </a:moveTo>
                  <a:cubicBezTo>
                    <a:pt x="188" y="145"/>
                    <a:pt x="146" y="187"/>
                    <a:pt x="94" y="187"/>
                  </a:cubicBezTo>
                  <a:cubicBezTo>
                    <a:pt x="42" y="187"/>
                    <a:pt x="0" y="145"/>
                    <a:pt x="0" y="93"/>
                  </a:cubicBezTo>
                  <a:cubicBezTo>
                    <a:pt x="0" y="42"/>
                    <a:pt x="42" y="0"/>
                    <a:pt x="94" y="0"/>
                  </a:cubicBezTo>
                  <a:cubicBezTo>
                    <a:pt x="146" y="0"/>
                    <a:pt x="188" y="42"/>
                    <a:pt x="188" y="93"/>
                  </a:cubicBezTo>
                  <a:close/>
                </a:path>
              </a:pathLst>
            </a:custGeom>
            <a:solidFill>
              <a:schemeClr val="dk1"/>
            </a:solidFill>
            <a:ln>
              <a:noFill/>
            </a:ln>
          </p:spPr>
          <p:txBody>
            <a:bodyPr spcFirstLastPara="1" wrap="square" lIns="90000" tIns="22300" rIns="90000" bIns="223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814" name="Google Shape;814;p46"/>
            <p:cNvSpPr/>
            <p:nvPr/>
          </p:nvSpPr>
          <p:spPr>
            <a:xfrm>
              <a:off x="3530880" y="4630320"/>
              <a:ext cx="67320" cy="67680"/>
            </a:xfrm>
            <a:custGeom>
              <a:avLst/>
              <a:gdLst/>
              <a:ahLst/>
              <a:cxnLst/>
              <a:rect l="l" t="t" r="r" b="b"/>
              <a:pathLst>
                <a:path w="187" h="188" extrusionOk="0">
                  <a:moveTo>
                    <a:pt x="187" y="94"/>
                  </a:moveTo>
                  <a:cubicBezTo>
                    <a:pt x="187" y="146"/>
                    <a:pt x="145" y="188"/>
                    <a:pt x="93" y="188"/>
                  </a:cubicBezTo>
                  <a:cubicBezTo>
                    <a:pt x="42" y="188"/>
                    <a:pt x="0" y="146"/>
                    <a:pt x="0" y="94"/>
                  </a:cubicBezTo>
                  <a:cubicBezTo>
                    <a:pt x="0" y="42"/>
                    <a:pt x="42" y="0"/>
                    <a:pt x="93" y="0"/>
                  </a:cubicBezTo>
                  <a:cubicBezTo>
                    <a:pt x="145" y="0"/>
                    <a:pt x="187" y="42"/>
                    <a:pt x="187"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815" name="Google Shape;815;p46"/>
            <p:cNvSpPr/>
            <p:nvPr/>
          </p:nvSpPr>
          <p:spPr>
            <a:xfrm>
              <a:off x="3530880" y="4927320"/>
              <a:ext cx="67320" cy="67680"/>
            </a:xfrm>
            <a:custGeom>
              <a:avLst/>
              <a:gdLst/>
              <a:ahLst/>
              <a:cxnLst/>
              <a:rect l="l" t="t" r="r" b="b"/>
              <a:pathLst>
                <a:path w="187" h="188" extrusionOk="0">
                  <a:moveTo>
                    <a:pt x="187" y="94"/>
                  </a:moveTo>
                  <a:cubicBezTo>
                    <a:pt x="187" y="146"/>
                    <a:pt x="145" y="188"/>
                    <a:pt x="93" y="188"/>
                  </a:cubicBezTo>
                  <a:cubicBezTo>
                    <a:pt x="42" y="188"/>
                    <a:pt x="0" y="146"/>
                    <a:pt x="0" y="94"/>
                  </a:cubicBezTo>
                  <a:cubicBezTo>
                    <a:pt x="0" y="42"/>
                    <a:pt x="42" y="0"/>
                    <a:pt x="93" y="0"/>
                  </a:cubicBezTo>
                  <a:cubicBezTo>
                    <a:pt x="145" y="0"/>
                    <a:pt x="187" y="42"/>
                    <a:pt x="187"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816" name="Google Shape;816;p46"/>
            <p:cNvSpPr/>
            <p:nvPr/>
          </p:nvSpPr>
          <p:spPr>
            <a:xfrm>
              <a:off x="3530880" y="5224680"/>
              <a:ext cx="67320" cy="67320"/>
            </a:xfrm>
            <a:custGeom>
              <a:avLst/>
              <a:gdLst/>
              <a:ahLst/>
              <a:cxnLst/>
              <a:rect l="l" t="t" r="r" b="b"/>
              <a:pathLst>
                <a:path w="187" h="187" extrusionOk="0">
                  <a:moveTo>
                    <a:pt x="187" y="93"/>
                  </a:moveTo>
                  <a:cubicBezTo>
                    <a:pt x="187" y="145"/>
                    <a:pt x="145" y="187"/>
                    <a:pt x="93" y="187"/>
                  </a:cubicBezTo>
                  <a:cubicBezTo>
                    <a:pt x="42" y="187"/>
                    <a:pt x="0" y="145"/>
                    <a:pt x="0" y="93"/>
                  </a:cubicBezTo>
                  <a:cubicBezTo>
                    <a:pt x="0" y="42"/>
                    <a:pt x="42" y="0"/>
                    <a:pt x="93" y="0"/>
                  </a:cubicBezTo>
                  <a:cubicBezTo>
                    <a:pt x="145" y="0"/>
                    <a:pt x="187" y="42"/>
                    <a:pt x="187" y="93"/>
                  </a:cubicBezTo>
                  <a:close/>
                </a:path>
              </a:pathLst>
            </a:custGeom>
            <a:solidFill>
              <a:schemeClr val="dk1"/>
            </a:solidFill>
            <a:ln>
              <a:noFill/>
            </a:ln>
          </p:spPr>
          <p:txBody>
            <a:bodyPr spcFirstLastPara="1" wrap="square" lIns="90000" tIns="22300" rIns="90000" bIns="223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817" name="Google Shape;817;p46"/>
            <p:cNvSpPr/>
            <p:nvPr/>
          </p:nvSpPr>
          <p:spPr>
            <a:xfrm>
              <a:off x="3947040" y="4630320"/>
              <a:ext cx="67680" cy="67680"/>
            </a:xfrm>
            <a:custGeom>
              <a:avLst/>
              <a:gdLst/>
              <a:ahLst/>
              <a:cxnLst/>
              <a:rect l="l" t="t" r="r" b="b"/>
              <a:pathLst>
                <a:path w="188" h="188" extrusionOk="0">
                  <a:moveTo>
                    <a:pt x="188" y="94"/>
                  </a:moveTo>
                  <a:cubicBezTo>
                    <a:pt x="188" y="146"/>
                    <a:pt x="146" y="188"/>
                    <a:pt x="94" y="188"/>
                  </a:cubicBezTo>
                  <a:cubicBezTo>
                    <a:pt x="42" y="188"/>
                    <a:pt x="0" y="146"/>
                    <a:pt x="0" y="94"/>
                  </a:cubicBezTo>
                  <a:cubicBezTo>
                    <a:pt x="0" y="42"/>
                    <a:pt x="42" y="0"/>
                    <a:pt x="94" y="0"/>
                  </a:cubicBezTo>
                  <a:cubicBezTo>
                    <a:pt x="146" y="0"/>
                    <a:pt x="188" y="42"/>
                    <a:pt x="188"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818" name="Google Shape;818;p46"/>
            <p:cNvSpPr/>
            <p:nvPr/>
          </p:nvSpPr>
          <p:spPr>
            <a:xfrm>
              <a:off x="3947040" y="4927320"/>
              <a:ext cx="67680" cy="67680"/>
            </a:xfrm>
            <a:custGeom>
              <a:avLst/>
              <a:gdLst/>
              <a:ahLst/>
              <a:cxnLst/>
              <a:rect l="l" t="t" r="r" b="b"/>
              <a:pathLst>
                <a:path w="188" h="188" extrusionOk="0">
                  <a:moveTo>
                    <a:pt x="188" y="94"/>
                  </a:moveTo>
                  <a:cubicBezTo>
                    <a:pt x="188" y="146"/>
                    <a:pt x="146" y="188"/>
                    <a:pt x="94" y="188"/>
                  </a:cubicBezTo>
                  <a:cubicBezTo>
                    <a:pt x="42" y="188"/>
                    <a:pt x="0" y="146"/>
                    <a:pt x="0" y="94"/>
                  </a:cubicBezTo>
                  <a:cubicBezTo>
                    <a:pt x="0" y="42"/>
                    <a:pt x="42" y="0"/>
                    <a:pt x="94" y="0"/>
                  </a:cubicBezTo>
                  <a:cubicBezTo>
                    <a:pt x="146" y="0"/>
                    <a:pt x="188" y="42"/>
                    <a:pt x="188"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819" name="Google Shape;819;p46"/>
            <p:cNvSpPr/>
            <p:nvPr/>
          </p:nvSpPr>
          <p:spPr>
            <a:xfrm>
              <a:off x="3947040" y="5224680"/>
              <a:ext cx="67680" cy="67320"/>
            </a:xfrm>
            <a:custGeom>
              <a:avLst/>
              <a:gdLst/>
              <a:ahLst/>
              <a:cxnLst/>
              <a:rect l="l" t="t" r="r" b="b"/>
              <a:pathLst>
                <a:path w="188" h="187" extrusionOk="0">
                  <a:moveTo>
                    <a:pt x="188" y="93"/>
                  </a:moveTo>
                  <a:cubicBezTo>
                    <a:pt x="188" y="145"/>
                    <a:pt x="146" y="187"/>
                    <a:pt x="94" y="187"/>
                  </a:cubicBezTo>
                  <a:cubicBezTo>
                    <a:pt x="42" y="187"/>
                    <a:pt x="0" y="145"/>
                    <a:pt x="0" y="93"/>
                  </a:cubicBezTo>
                  <a:cubicBezTo>
                    <a:pt x="0" y="42"/>
                    <a:pt x="42" y="0"/>
                    <a:pt x="94" y="0"/>
                  </a:cubicBezTo>
                  <a:cubicBezTo>
                    <a:pt x="146" y="0"/>
                    <a:pt x="188" y="42"/>
                    <a:pt x="188" y="93"/>
                  </a:cubicBezTo>
                  <a:close/>
                </a:path>
              </a:pathLst>
            </a:custGeom>
            <a:solidFill>
              <a:schemeClr val="dk1"/>
            </a:solidFill>
            <a:ln>
              <a:noFill/>
            </a:ln>
          </p:spPr>
          <p:txBody>
            <a:bodyPr spcFirstLastPara="1" wrap="square" lIns="90000" tIns="22300" rIns="90000" bIns="223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820" name="Google Shape;820;p46"/>
            <p:cNvSpPr/>
            <p:nvPr/>
          </p:nvSpPr>
          <p:spPr>
            <a:xfrm>
              <a:off x="4363560" y="4630320"/>
              <a:ext cx="67320" cy="67680"/>
            </a:xfrm>
            <a:custGeom>
              <a:avLst/>
              <a:gdLst/>
              <a:ahLst/>
              <a:cxnLst/>
              <a:rect l="l" t="t" r="r" b="b"/>
              <a:pathLst>
                <a:path w="187" h="188" extrusionOk="0">
                  <a:moveTo>
                    <a:pt x="187" y="94"/>
                  </a:moveTo>
                  <a:cubicBezTo>
                    <a:pt x="187" y="146"/>
                    <a:pt x="145" y="188"/>
                    <a:pt x="94" y="188"/>
                  </a:cubicBezTo>
                  <a:cubicBezTo>
                    <a:pt x="42" y="188"/>
                    <a:pt x="0" y="146"/>
                    <a:pt x="0" y="94"/>
                  </a:cubicBezTo>
                  <a:cubicBezTo>
                    <a:pt x="0" y="42"/>
                    <a:pt x="42" y="0"/>
                    <a:pt x="94" y="0"/>
                  </a:cubicBezTo>
                  <a:cubicBezTo>
                    <a:pt x="145" y="0"/>
                    <a:pt x="187" y="42"/>
                    <a:pt x="187"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821" name="Google Shape;821;p46"/>
            <p:cNvSpPr/>
            <p:nvPr/>
          </p:nvSpPr>
          <p:spPr>
            <a:xfrm>
              <a:off x="4363560" y="4927320"/>
              <a:ext cx="67320" cy="67680"/>
            </a:xfrm>
            <a:custGeom>
              <a:avLst/>
              <a:gdLst/>
              <a:ahLst/>
              <a:cxnLst/>
              <a:rect l="l" t="t" r="r" b="b"/>
              <a:pathLst>
                <a:path w="187" h="188" extrusionOk="0">
                  <a:moveTo>
                    <a:pt x="187" y="94"/>
                  </a:moveTo>
                  <a:cubicBezTo>
                    <a:pt x="187" y="146"/>
                    <a:pt x="145" y="188"/>
                    <a:pt x="94" y="188"/>
                  </a:cubicBezTo>
                  <a:cubicBezTo>
                    <a:pt x="42" y="188"/>
                    <a:pt x="0" y="146"/>
                    <a:pt x="0" y="94"/>
                  </a:cubicBezTo>
                  <a:cubicBezTo>
                    <a:pt x="0" y="42"/>
                    <a:pt x="42" y="0"/>
                    <a:pt x="94" y="0"/>
                  </a:cubicBezTo>
                  <a:cubicBezTo>
                    <a:pt x="145" y="0"/>
                    <a:pt x="187" y="42"/>
                    <a:pt x="187"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822" name="Google Shape;822;p46"/>
            <p:cNvSpPr/>
            <p:nvPr/>
          </p:nvSpPr>
          <p:spPr>
            <a:xfrm>
              <a:off x="4363560" y="5224680"/>
              <a:ext cx="67320" cy="67320"/>
            </a:xfrm>
            <a:custGeom>
              <a:avLst/>
              <a:gdLst/>
              <a:ahLst/>
              <a:cxnLst/>
              <a:rect l="l" t="t" r="r" b="b"/>
              <a:pathLst>
                <a:path w="187" h="187" extrusionOk="0">
                  <a:moveTo>
                    <a:pt x="187" y="93"/>
                  </a:moveTo>
                  <a:cubicBezTo>
                    <a:pt x="187" y="145"/>
                    <a:pt x="145" y="187"/>
                    <a:pt x="94" y="187"/>
                  </a:cubicBezTo>
                  <a:cubicBezTo>
                    <a:pt x="42" y="187"/>
                    <a:pt x="0" y="145"/>
                    <a:pt x="0" y="93"/>
                  </a:cubicBezTo>
                  <a:cubicBezTo>
                    <a:pt x="0" y="42"/>
                    <a:pt x="42" y="0"/>
                    <a:pt x="94" y="0"/>
                  </a:cubicBezTo>
                  <a:cubicBezTo>
                    <a:pt x="145" y="0"/>
                    <a:pt x="187" y="42"/>
                    <a:pt x="187" y="93"/>
                  </a:cubicBezTo>
                  <a:close/>
                </a:path>
              </a:pathLst>
            </a:custGeom>
            <a:solidFill>
              <a:schemeClr val="dk1"/>
            </a:solidFill>
            <a:ln>
              <a:noFill/>
            </a:ln>
          </p:spPr>
          <p:txBody>
            <a:bodyPr spcFirstLastPara="1" wrap="square" lIns="90000" tIns="22300" rIns="90000" bIns="223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grpSp>
    </p:spTree>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matchingName="Title and text 1">
  <p:cSld name="BLANK_10">
    <p:bg>
      <p:bgPr>
        <a:solidFill>
          <a:schemeClr val="dk2"/>
        </a:solidFill>
        <a:effectLst/>
      </p:bgPr>
    </p:bg>
    <p:spTree>
      <p:nvGrpSpPr>
        <p:cNvPr id="1" name="Shape 823"/>
        <p:cNvGrpSpPr/>
        <p:nvPr/>
      </p:nvGrpSpPr>
      <p:grpSpPr>
        <a:xfrm>
          <a:off x="0" y="0"/>
          <a:ext cx="0" cy="0"/>
          <a:chOff x="0" y="0"/>
          <a:chExt cx="0" cy="0"/>
        </a:xfrm>
      </p:grpSpPr>
      <p:sp>
        <p:nvSpPr>
          <p:cNvPr id="824" name="Google Shape;824;p47"/>
          <p:cNvSpPr txBox="1">
            <a:spLocks noGrp="1"/>
          </p:cNvSpPr>
          <p:nvPr>
            <p:ph type="title"/>
          </p:nvPr>
        </p:nvSpPr>
        <p:spPr>
          <a:xfrm>
            <a:off x="713100" y="542613"/>
            <a:ext cx="7717800" cy="572700"/>
          </a:xfrm>
          <a:prstGeom prst="rect">
            <a:avLst/>
          </a:prstGeom>
          <a:noFill/>
          <a:ln>
            <a:noFill/>
          </a:ln>
        </p:spPr>
        <p:txBody>
          <a:bodyPr spcFirstLastPara="1" wrap="square" lIns="91425" tIns="91425" rIns="91425" bIns="91425" anchor="t" anchorCtr="0">
            <a:noAutofit/>
          </a:bodyPr>
          <a:lstStyle>
            <a:lvl1pPr lvl="0" algn="l">
              <a:lnSpc>
                <a:spcPct val="100000"/>
              </a:lnSpc>
              <a:spcBef>
                <a:spcPts val="0"/>
              </a:spcBef>
              <a:spcAft>
                <a:spcPts val="0"/>
              </a:spcAft>
              <a:buSzPts val="2800"/>
              <a:buNone/>
              <a:defRPr/>
            </a:lvl1pPr>
            <a:lvl2pPr lvl="1" algn="l">
              <a:lnSpc>
                <a:spcPct val="100000"/>
              </a:lnSpc>
              <a:spcBef>
                <a:spcPts val="0"/>
              </a:spcBef>
              <a:spcAft>
                <a:spcPts val="0"/>
              </a:spcAft>
              <a:buSzPts val="2800"/>
              <a:buNone/>
              <a:defRPr/>
            </a:lvl2pPr>
            <a:lvl3pPr lvl="2" algn="l">
              <a:lnSpc>
                <a:spcPct val="100000"/>
              </a:lnSpc>
              <a:spcBef>
                <a:spcPts val="0"/>
              </a:spcBef>
              <a:spcAft>
                <a:spcPts val="0"/>
              </a:spcAft>
              <a:buSzPts val="2800"/>
              <a:buNone/>
              <a:defRPr/>
            </a:lvl3pPr>
            <a:lvl4pPr lvl="3" algn="l">
              <a:lnSpc>
                <a:spcPct val="100000"/>
              </a:lnSpc>
              <a:spcBef>
                <a:spcPts val="0"/>
              </a:spcBef>
              <a:spcAft>
                <a:spcPts val="0"/>
              </a:spcAft>
              <a:buSzPts val="2800"/>
              <a:buNone/>
              <a:defRPr/>
            </a:lvl4pPr>
            <a:lvl5pPr lvl="4" algn="l">
              <a:lnSpc>
                <a:spcPct val="100000"/>
              </a:lnSpc>
              <a:spcBef>
                <a:spcPts val="0"/>
              </a:spcBef>
              <a:spcAft>
                <a:spcPts val="0"/>
              </a:spcAft>
              <a:buSzPts val="2800"/>
              <a:buNone/>
              <a:defRPr/>
            </a:lvl5pPr>
            <a:lvl6pPr lvl="5" algn="l">
              <a:lnSpc>
                <a:spcPct val="100000"/>
              </a:lnSpc>
              <a:spcBef>
                <a:spcPts val="0"/>
              </a:spcBef>
              <a:spcAft>
                <a:spcPts val="0"/>
              </a:spcAft>
              <a:buSzPts val="2800"/>
              <a:buNone/>
              <a:defRPr/>
            </a:lvl6pPr>
            <a:lvl7pPr lvl="6" algn="l">
              <a:lnSpc>
                <a:spcPct val="100000"/>
              </a:lnSpc>
              <a:spcBef>
                <a:spcPts val="0"/>
              </a:spcBef>
              <a:spcAft>
                <a:spcPts val="0"/>
              </a:spcAft>
              <a:buSzPts val="2800"/>
              <a:buNone/>
              <a:defRPr/>
            </a:lvl7pPr>
            <a:lvl8pPr lvl="7" algn="l">
              <a:lnSpc>
                <a:spcPct val="100000"/>
              </a:lnSpc>
              <a:spcBef>
                <a:spcPts val="0"/>
              </a:spcBef>
              <a:spcAft>
                <a:spcPts val="0"/>
              </a:spcAft>
              <a:buSzPts val="2800"/>
              <a:buNone/>
              <a:defRPr/>
            </a:lvl8pPr>
            <a:lvl9pPr lvl="8" algn="l">
              <a:lnSpc>
                <a:spcPct val="100000"/>
              </a:lnSpc>
              <a:spcBef>
                <a:spcPts val="0"/>
              </a:spcBef>
              <a:spcAft>
                <a:spcPts val="0"/>
              </a:spcAft>
              <a:buSzPts val="2800"/>
              <a:buNone/>
              <a:defRPr/>
            </a:lvl9pPr>
          </a:lstStyle>
          <a:p>
            <a:endParaRPr/>
          </a:p>
        </p:txBody>
      </p:sp>
      <p:sp>
        <p:nvSpPr>
          <p:cNvPr id="825" name="Google Shape;825;p47"/>
          <p:cNvSpPr txBox="1">
            <a:spLocks noGrp="1"/>
          </p:cNvSpPr>
          <p:nvPr>
            <p:ph type="subTitle" idx="1"/>
          </p:nvPr>
        </p:nvSpPr>
        <p:spPr>
          <a:xfrm>
            <a:off x="1985250" y="4114350"/>
            <a:ext cx="5173500" cy="489900"/>
          </a:xfrm>
          <a:prstGeom prst="rect">
            <a:avLst/>
          </a:prstGeom>
          <a:noFill/>
          <a:ln>
            <a:noFill/>
          </a:ln>
        </p:spPr>
        <p:txBody>
          <a:bodyPr spcFirstLastPara="1" wrap="square" lIns="91425" tIns="91425" rIns="91425" bIns="91425" anchor="t" anchorCtr="0">
            <a:noAutofit/>
          </a:bodyPr>
          <a:lstStyle>
            <a:lvl1pPr lvl="0" algn="ctr">
              <a:lnSpc>
                <a:spcPct val="100000"/>
              </a:lnSpc>
              <a:spcBef>
                <a:spcPts val="0"/>
              </a:spcBef>
              <a:spcAft>
                <a:spcPts val="0"/>
              </a:spcAft>
              <a:buSzPts val="1200"/>
              <a:buNone/>
              <a:defRPr>
                <a:solidFill>
                  <a:schemeClr val="dk1"/>
                </a:solidFill>
              </a:defRPr>
            </a:lvl1pPr>
            <a:lvl2pPr lvl="1" algn="ctr">
              <a:lnSpc>
                <a:spcPct val="100000"/>
              </a:lnSpc>
              <a:spcBef>
                <a:spcPts val="0"/>
              </a:spcBef>
              <a:spcAft>
                <a:spcPts val="0"/>
              </a:spcAft>
              <a:buSzPts val="1200"/>
              <a:buNone/>
              <a:defRPr/>
            </a:lvl2pPr>
            <a:lvl3pPr lvl="2" algn="ctr">
              <a:lnSpc>
                <a:spcPct val="100000"/>
              </a:lnSpc>
              <a:spcBef>
                <a:spcPts val="0"/>
              </a:spcBef>
              <a:spcAft>
                <a:spcPts val="0"/>
              </a:spcAft>
              <a:buSzPts val="1200"/>
              <a:buNone/>
              <a:defRPr/>
            </a:lvl3pPr>
            <a:lvl4pPr lvl="3" algn="ctr">
              <a:lnSpc>
                <a:spcPct val="100000"/>
              </a:lnSpc>
              <a:spcBef>
                <a:spcPts val="0"/>
              </a:spcBef>
              <a:spcAft>
                <a:spcPts val="0"/>
              </a:spcAft>
              <a:buSzPts val="1200"/>
              <a:buNone/>
              <a:defRPr/>
            </a:lvl4pPr>
            <a:lvl5pPr lvl="4" algn="ctr">
              <a:lnSpc>
                <a:spcPct val="100000"/>
              </a:lnSpc>
              <a:spcBef>
                <a:spcPts val="0"/>
              </a:spcBef>
              <a:spcAft>
                <a:spcPts val="0"/>
              </a:spcAft>
              <a:buSzPts val="1200"/>
              <a:buNone/>
              <a:defRPr/>
            </a:lvl5pPr>
            <a:lvl6pPr lvl="5" algn="ctr">
              <a:lnSpc>
                <a:spcPct val="100000"/>
              </a:lnSpc>
              <a:spcBef>
                <a:spcPts val="0"/>
              </a:spcBef>
              <a:spcAft>
                <a:spcPts val="0"/>
              </a:spcAft>
              <a:buSzPts val="1200"/>
              <a:buNone/>
              <a:defRPr/>
            </a:lvl6pPr>
            <a:lvl7pPr lvl="6" algn="ctr">
              <a:lnSpc>
                <a:spcPct val="100000"/>
              </a:lnSpc>
              <a:spcBef>
                <a:spcPts val="0"/>
              </a:spcBef>
              <a:spcAft>
                <a:spcPts val="0"/>
              </a:spcAft>
              <a:buSzPts val="1200"/>
              <a:buNone/>
              <a:defRPr/>
            </a:lvl7pPr>
            <a:lvl8pPr lvl="7" algn="ctr">
              <a:lnSpc>
                <a:spcPct val="100000"/>
              </a:lnSpc>
              <a:spcBef>
                <a:spcPts val="0"/>
              </a:spcBef>
              <a:spcAft>
                <a:spcPts val="0"/>
              </a:spcAft>
              <a:buSzPts val="1200"/>
              <a:buNone/>
              <a:defRPr/>
            </a:lvl8pPr>
            <a:lvl9pPr lvl="8" algn="ctr">
              <a:lnSpc>
                <a:spcPct val="100000"/>
              </a:lnSpc>
              <a:spcBef>
                <a:spcPts val="0"/>
              </a:spcBef>
              <a:spcAft>
                <a:spcPts val="0"/>
              </a:spcAft>
              <a:buSzPts val="1200"/>
              <a:buNone/>
              <a:defRPr/>
            </a:lvl9pPr>
          </a:lstStyle>
          <a:p>
            <a:endParaRPr/>
          </a:p>
        </p:txBody>
      </p:sp>
      <p:pic>
        <p:nvPicPr>
          <p:cNvPr id="826" name="Google Shape;826;p47"/>
          <p:cNvPicPr preferRelativeResize="0"/>
          <p:nvPr/>
        </p:nvPicPr>
        <p:blipFill rotWithShape="1">
          <a:blip r:embed="rId2">
            <a:alphaModFix/>
          </a:blip>
          <a:srcRect/>
          <a:stretch/>
        </p:blipFill>
        <p:spPr>
          <a:xfrm rot="-5400000">
            <a:off x="7626374" y="-645913"/>
            <a:ext cx="1609048" cy="1600927"/>
          </a:xfrm>
          <a:prstGeom prst="rect">
            <a:avLst/>
          </a:prstGeom>
          <a:noFill/>
          <a:ln>
            <a:noFill/>
          </a:ln>
        </p:spPr>
      </p:pic>
      <p:grpSp>
        <p:nvGrpSpPr>
          <p:cNvPr id="827" name="Google Shape;827;p47"/>
          <p:cNvGrpSpPr/>
          <p:nvPr/>
        </p:nvGrpSpPr>
        <p:grpSpPr>
          <a:xfrm rot="10800000">
            <a:off x="2509114" y="-114803"/>
            <a:ext cx="1282610" cy="489908"/>
            <a:chOff x="2698560" y="4630320"/>
            <a:chExt cx="1732320" cy="661680"/>
          </a:xfrm>
        </p:grpSpPr>
        <p:sp>
          <p:nvSpPr>
            <p:cNvPr id="828" name="Google Shape;828;p47"/>
            <p:cNvSpPr/>
            <p:nvPr/>
          </p:nvSpPr>
          <p:spPr>
            <a:xfrm>
              <a:off x="2698560" y="4630320"/>
              <a:ext cx="66960" cy="67680"/>
            </a:xfrm>
            <a:custGeom>
              <a:avLst/>
              <a:gdLst/>
              <a:ahLst/>
              <a:cxnLst/>
              <a:rect l="l" t="t" r="r" b="b"/>
              <a:pathLst>
                <a:path w="186" h="188" extrusionOk="0">
                  <a:moveTo>
                    <a:pt x="186" y="94"/>
                  </a:moveTo>
                  <a:cubicBezTo>
                    <a:pt x="186" y="146"/>
                    <a:pt x="144" y="188"/>
                    <a:pt x="93" y="188"/>
                  </a:cubicBezTo>
                  <a:cubicBezTo>
                    <a:pt x="42" y="188"/>
                    <a:pt x="0" y="146"/>
                    <a:pt x="0" y="94"/>
                  </a:cubicBezTo>
                  <a:cubicBezTo>
                    <a:pt x="0" y="42"/>
                    <a:pt x="42" y="0"/>
                    <a:pt x="93" y="0"/>
                  </a:cubicBezTo>
                  <a:cubicBezTo>
                    <a:pt x="144" y="0"/>
                    <a:pt x="186" y="42"/>
                    <a:pt x="186"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829" name="Google Shape;829;p47"/>
            <p:cNvSpPr/>
            <p:nvPr/>
          </p:nvSpPr>
          <p:spPr>
            <a:xfrm>
              <a:off x="2698560" y="4927320"/>
              <a:ext cx="66960" cy="67680"/>
            </a:xfrm>
            <a:custGeom>
              <a:avLst/>
              <a:gdLst/>
              <a:ahLst/>
              <a:cxnLst/>
              <a:rect l="l" t="t" r="r" b="b"/>
              <a:pathLst>
                <a:path w="186" h="188" extrusionOk="0">
                  <a:moveTo>
                    <a:pt x="186" y="94"/>
                  </a:moveTo>
                  <a:cubicBezTo>
                    <a:pt x="186" y="146"/>
                    <a:pt x="144" y="188"/>
                    <a:pt x="93" y="188"/>
                  </a:cubicBezTo>
                  <a:cubicBezTo>
                    <a:pt x="42" y="188"/>
                    <a:pt x="0" y="146"/>
                    <a:pt x="0" y="94"/>
                  </a:cubicBezTo>
                  <a:cubicBezTo>
                    <a:pt x="0" y="42"/>
                    <a:pt x="42" y="0"/>
                    <a:pt x="93" y="0"/>
                  </a:cubicBezTo>
                  <a:cubicBezTo>
                    <a:pt x="144" y="0"/>
                    <a:pt x="186" y="42"/>
                    <a:pt x="186"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830" name="Google Shape;830;p47"/>
            <p:cNvSpPr/>
            <p:nvPr/>
          </p:nvSpPr>
          <p:spPr>
            <a:xfrm>
              <a:off x="2698560" y="5224680"/>
              <a:ext cx="66960" cy="67320"/>
            </a:xfrm>
            <a:custGeom>
              <a:avLst/>
              <a:gdLst/>
              <a:ahLst/>
              <a:cxnLst/>
              <a:rect l="l" t="t" r="r" b="b"/>
              <a:pathLst>
                <a:path w="186" h="187" extrusionOk="0">
                  <a:moveTo>
                    <a:pt x="186" y="93"/>
                  </a:moveTo>
                  <a:cubicBezTo>
                    <a:pt x="186" y="145"/>
                    <a:pt x="144" y="187"/>
                    <a:pt x="93" y="187"/>
                  </a:cubicBezTo>
                  <a:cubicBezTo>
                    <a:pt x="42" y="187"/>
                    <a:pt x="0" y="145"/>
                    <a:pt x="0" y="93"/>
                  </a:cubicBezTo>
                  <a:cubicBezTo>
                    <a:pt x="0" y="42"/>
                    <a:pt x="42" y="0"/>
                    <a:pt x="93" y="0"/>
                  </a:cubicBezTo>
                  <a:cubicBezTo>
                    <a:pt x="144" y="0"/>
                    <a:pt x="186" y="42"/>
                    <a:pt x="186" y="93"/>
                  </a:cubicBezTo>
                  <a:close/>
                </a:path>
              </a:pathLst>
            </a:custGeom>
            <a:solidFill>
              <a:schemeClr val="dk1"/>
            </a:solidFill>
            <a:ln>
              <a:noFill/>
            </a:ln>
          </p:spPr>
          <p:txBody>
            <a:bodyPr spcFirstLastPara="1" wrap="square" lIns="90000" tIns="22300" rIns="90000" bIns="223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831" name="Google Shape;831;p47"/>
            <p:cNvSpPr/>
            <p:nvPr/>
          </p:nvSpPr>
          <p:spPr>
            <a:xfrm>
              <a:off x="3114360" y="4630320"/>
              <a:ext cx="67680" cy="67680"/>
            </a:xfrm>
            <a:custGeom>
              <a:avLst/>
              <a:gdLst/>
              <a:ahLst/>
              <a:cxnLst/>
              <a:rect l="l" t="t" r="r" b="b"/>
              <a:pathLst>
                <a:path w="188" h="188" extrusionOk="0">
                  <a:moveTo>
                    <a:pt x="188" y="94"/>
                  </a:moveTo>
                  <a:cubicBezTo>
                    <a:pt x="188" y="146"/>
                    <a:pt x="146" y="188"/>
                    <a:pt x="94" y="188"/>
                  </a:cubicBezTo>
                  <a:cubicBezTo>
                    <a:pt x="42" y="188"/>
                    <a:pt x="0" y="146"/>
                    <a:pt x="0" y="94"/>
                  </a:cubicBezTo>
                  <a:cubicBezTo>
                    <a:pt x="0" y="42"/>
                    <a:pt x="42" y="0"/>
                    <a:pt x="94" y="0"/>
                  </a:cubicBezTo>
                  <a:cubicBezTo>
                    <a:pt x="146" y="0"/>
                    <a:pt x="188" y="42"/>
                    <a:pt x="188"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832" name="Google Shape;832;p47"/>
            <p:cNvSpPr/>
            <p:nvPr/>
          </p:nvSpPr>
          <p:spPr>
            <a:xfrm>
              <a:off x="3114360" y="4927320"/>
              <a:ext cx="67680" cy="67680"/>
            </a:xfrm>
            <a:custGeom>
              <a:avLst/>
              <a:gdLst/>
              <a:ahLst/>
              <a:cxnLst/>
              <a:rect l="l" t="t" r="r" b="b"/>
              <a:pathLst>
                <a:path w="188" h="188" extrusionOk="0">
                  <a:moveTo>
                    <a:pt x="188" y="94"/>
                  </a:moveTo>
                  <a:cubicBezTo>
                    <a:pt x="188" y="146"/>
                    <a:pt x="146" y="188"/>
                    <a:pt x="94" y="188"/>
                  </a:cubicBezTo>
                  <a:cubicBezTo>
                    <a:pt x="42" y="188"/>
                    <a:pt x="0" y="146"/>
                    <a:pt x="0" y="94"/>
                  </a:cubicBezTo>
                  <a:cubicBezTo>
                    <a:pt x="0" y="42"/>
                    <a:pt x="42" y="0"/>
                    <a:pt x="94" y="0"/>
                  </a:cubicBezTo>
                  <a:cubicBezTo>
                    <a:pt x="146" y="0"/>
                    <a:pt x="188" y="42"/>
                    <a:pt x="188"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833" name="Google Shape;833;p47"/>
            <p:cNvSpPr/>
            <p:nvPr/>
          </p:nvSpPr>
          <p:spPr>
            <a:xfrm>
              <a:off x="3114360" y="5224680"/>
              <a:ext cx="67680" cy="67320"/>
            </a:xfrm>
            <a:custGeom>
              <a:avLst/>
              <a:gdLst/>
              <a:ahLst/>
              <a:cxnLst/>
              <a:rect l="l" t="t" r="r" b="b"/>
              <a:pathLst>
                <a:path w="188" h="187" extrusionOk="0">
                  <a:moveTo>
                    <a:pt x="188" y="93"/>
                  </a:moveTo>
                  <a:cubicBezTo>
                    <a:pt x="188" y="145"/>
                    <a:pt x="146" y="187"/>
                    <a:pt x="94" y="187"/>
                  </a:cubicBezTo>
                  <a:cubicBezTo>
                    <a:pt x="42" y="187"/>
                    <a:pt x="0" y="145"/>
                    <a:pt x="0" y="93"/>
                  </a:cubicBezTo>
                  <a:cubicBezTo>
                    <a:pt x="0" y="42"/>
                    <a:pt x="42" y="0"/>
                    <a:pt x="94" y="0"/>
                  </a:cubicBezTo>
                  <a:cubicBezTo>
                    <a:pt x="146" y="0"/>
                    <a:pt x="188" y="42"/>
                    <a:pt x="188" y="93"/>
                  </a:cubicBezTo>
                  <a:close/>
                </a:path>
              </a:pathLst>
            </a:custGeom>
            <a:solidFill>
              <a:schemeClr val="dk1"/>
            </a:solidFill>
            <a:ln>
              <a:noFill/>
            </a:ln>
          </p:spPr>
          <p:txBody>
            <a:bodyPr spcFirstLastPara="1" wrap="square" lIns="90000" tIns="22300" rIns="90000" bIns="223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834" name="Google Shape;834;p47"/>
            <p:cNvSpPr/>
            <p:nvPr/>
          </p:nvSpPr>
          <p:spPr>
            <a:xfrm>
              <a:off x="3530880" y="4630320"/>
              <a:ext cx="67320" cy="67680"/>
            </a:xfrm>
            <a:custGeom>
              <a:avLst/>
              <a:gdLst/>
              <a:ahLst/>
              <a:cxnLst/>
              <a:rect l="l" t="t" r="r" b="b"/>
              <a:pathLst>
                <a:path w="187" h="188" extrusionOk="0">
                  <a:moveTo>
                    <a:pt x="187" y="94"/>
                  </a:moveTo>
                  <a:cubicBezTo>
                    <a:pt x="187" y="146"/>
                    <a:pt x="145" y="188"/>
                    <a:pt x="93" y="188"/>
                  </a:cubicBezTo>
                  <a:cubicBezTo>
                    <a:pt x="42" y="188"/>
                    <a:pt x="0" y="146"/>
                    <a:pt x="0" y="94"/>
                  </a:cubicBezTo>
                  <a:cubicBezTo>
                    <a:pt x="0" y="42"/>
                    <a:pt x="42" y="0"/>
                    <a:pt x="93" y="0"/>
                  </a:cubicBezTo>
                  <a:cubicBezTo>
                    <a:pt x="145" y="0"/>
                    <a:pt x="187" y="42"/>
                    <a:pt x="187"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835" name="Google Shape;835;p47"/>
            <p:cNvSpPr/>
            <p:nvPr/>
          </p:nvSpPr>
          <p:spPr>
            <a:xfrm>
              <a:off x="3530880" y="4927320"/>
              <a:ext cx="67320" cy="67680"/>
            </a:xfrm>
            <a:custGeom>
              <a:avLst/>
              <a:gdLst/>
              <a:ahLst/>
              <a:cxnLst/>
              <a:rect l="l" t="t" r="r" b="b"/>
              <a:pathLst>
                <a:path w="187" h="188" extrusionOk="0">
                  <a:moveTo>
                    <a:pt x="187" y="94"/>
                  </a:moveTo>
                  <a:cubicBezTo>
                    <a:pt x="187" y="146"/>
                    <a:pt x="145" y="188"/>
                    <a:pt x="93" y="188"/>
                  </a:cubicBezTo>
                  <a:cubicBezTo>
                    <a:pt x="42" y="188"/>
                    <a:pt x="0" y="146"/>
                    <a:pt x="0" y="94"/>
                  </a:cubicBezTo>
                  <a:cubicBezTo>
                    <a:pt x="0" y="42"/>
                    <a:pt x="42" y="0"/>
                    <a:pt x="93" y="0"/>
                  </a:cubicBezTo>
                  <a:cubicBezTo>
                    <a:pt x="145" y="0"/>
                    <a:pt x="187" y="42"/>
                    <a:pt x="187"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836" name="Google Shape;836;p47"/>
            <p:cNvSpPr/>
            <p:nvPr/>
          </p:nvSpPr>
          <p:spPr>
            <a:xfrm>
              <a:off x="3530880" y="5224680"/>
              <a:ext cx="67320" cy="67320"/>
            </a:xfrm>
            <a:custGeom>
              <a:avLst/>
              <a:gdLst/>
              <a:ahLst/>
              <a:cxnLst/>
              <a:rect l="l" t="t" r="r" b="b"/>
              <a:pathLst>
                <a:path w="187" h="187" extrusionOk="0">
                  <a:moveTo>
                    <a:pt x="187" y="93"/>
                  </a:moveTo>
                  <a:cubicBezTo>
                    <a:pt x="187" y="145"/>
                    <a:pt x="145" y="187"/>
                    <a:pt x="93" y="187"/>
                  </a:cubicBezTo>
                  <a:cubicBezTo>
                    <a:pt x="42" y="187"/>
                    <a:pt x="0" y="145"/>
                    <a:pt x="0" y="93"/>
                  </a:cubicBezTo>
                  <a:cubicBezTo>
                    <a:pt x="0" y="42"/>
                    <a:pt x="42" y="0"/>
                    <a:pt x="93" y="0"/>
                  </a:cubicBezTo>
                  <a:cubicBezTo>
                    <a:pt x="145" y="0"/>
                    <a:pt x="187" y="42"/>
                    <a:pt x="187" y="93"/>
                  </a:cubicBezTo>
                  <a:close/>
                </a:path>
              </a:pathLst>
            </a:custGeom>
            <a:solidFill>
              <a:schemeClr val="dk1"/>
            </a:solidFill>
            <a:ln>
              <a:noFill/>
            </a:ln>
          </p:spPr>
          <p:txBody>
            <a:bodyPr spcFirstLastPara="1" wrap="square" lIns="90000" tIns="22300" rIns="90000" bIns="223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837" name="Google Shape;837;p47"/>
            <p:cNvSpPr/>
            <p:nvPr/>
          </p:nvSpPr>
          <p:spPr>
            <a:xfrm>
              <a:off x="3947040" y="4630320"/>
              <a:ext cx="67680" cy="67680"/>
            </a:xfrm>
            <a:custGeom>
              <a:avLst/>
              <a:gdLst/>
              <a:ahLst/>
              <a:cxnLst/>
              <a:rect l="l" t="t" r="r" b="b"/>
              <a:pathLst>
                <a:path w="188" h="188" extrusionOk="0">
                  <a:moveTo>
                    <a:pt x="188" y="94"/>
                  </a:moveTo>
                  <a:cubicBezTo>
                    <a:pt x="188" y="146"/>
                    <a:pt x="146" y="188"/>
                    <a:pt x="94" y="188"/>
                  </a:cubicBezTo>
                  <a:cubicBezTo>
                    <a:pt x="42" y="188"/>
                    <a:pt x="0" y="146"/>
                    <a:pt x="0" y="94"/>
                  </a:cubicBezTo>
                  <a:cubicBezTo>
                    <a:pt x="0" y="42"/>
                    <a:pt x="42" y="0"/>
                    <a:pt x="94" y="0"/>
                  </a:cubicBezTo>
                  <a:cubicBezTo>
                    <a:pt x="146" y="0"/>
                    <a:pt x="188" y="42"/>
                    <a:pt x="188"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838" name="Google Shape;838;p47"/>
            <p:cNvSpPr/>
            <p:nvPr/>
          </p:nvSpPr>
          <p:spPr>
            <a:xfrm>
              <a:off x="3947040" y="4927320"/>
              <a:ext cx="67680" cy="67680"/>
            </a:xfrm>
            <a:custGeom>
              <a:avLst/>
              <a:gdLst/>
              <a:ahLst/>
              <a:cxnLst/>
              <a:rect l="l" t="t" r="r" b="b"/>
              <a:pathLst>
                <a:path w="188" h="188" extrusionOk="0">
                  <a:moveTo>
                    <a:pt x="188" y="94"/>
                  </a:moveTo>
                  <a:cubicBezTo>
                    <a:pt x="188" y="146"/>
                    <a:pt x="146" y="188"/>
                    <a:pt x="94" y="188"/>
                  </a:cubicBezTo>
                  <a:cubicBezTo>
                    <a:pt x="42" y="188"/>
                    <a:pt x="0" y="146"/>
                    <a:pt x="0" y="94"/>
                  </a:cubicBezTo>
                  <a:cubicBezTo>
                    <a:pt x="0" y="42"/>
                    <a:pt x="42" y="0"/>
                    <a:pt x="94" y="0"/>
                  </a:cubicBezTo>
                  <a:cubicBezTo>
                    <a:pt x="146" y="0"/>
                    <a:pt x="188" y="42"/>
                    <a:pt x="188"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839" name="Google Shape;839;p47"/>
            <p:cNvSpPr/>
            <p:nvPr/>
          </p:nvSpPr>
          <p:spPr>
            <a:xfrm>
              <a:off x="3947040" y="5224680"/>
              <a:ext cx="67680" cy="67320"/>
            </a:xfrm>
            <a:custGeom>
              <a:avLst/>
              <a:gdLst/>
              <a:ahLst/>
              <a:cxnLst/>
              <a:rect l="l" t="t" r="r" b="b"/>
              <a:pathLst>
                <a:path w="188" h="187" extrusionOk="0">
                  <a:moveTo>
                    <a:pt x="188" y="93"/>
                  </a:moveTo>
                  <a:cubicBezTo>
                    <a:pt x="188" y="145"/>
                    <a:pt x="146" y="187"/>
                    <a:pt x="94" y="187"/>
                  </a:cubicBezTo>
                  <a:cubicBezTo>
                    <a:pt x="42" y="187"/>
                    <a:pt x="0" y="145"/>
                    <a:pt x="0" y="93"/>
                  </a:cubicBezTo>
                  <a:cubicBezTo>
                    <a:pt x="0" y="42"/>
                    <a:pt x="42" y="0"/>
                    <a:pt x="94" y="0"/>
                  </a:cubicBezTo>
                  <a:cubicBezTo>
                    <a:pt x="146" y="0"/>
                    <a:pt x="188" y="42"/>
                    <a:pt x="188" y="93"/>
                  </a:cubicBezTo>
                  <a:close/>
                </a:path>
              </a:pathLst>
            </a:custGeom>
            <a:solidFill>
              <a:schemeClr val="dk1"/>
            </a:solidFill>
            <a:ln>
              <a:noFill/>
            </a:ln>
          </p:spPr>
          <p:txBody>
            <a:bodyPr spcFirstLastPara="1" wrap="square" lIns="90000" tIns="22300" rIns="90000" bIns="223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840" name="Google Shape;840;p47"/>
            <p:cNvSpPr/>
            <p:nvPr/>
          </p:nvSpPr>
          <p:spPr>
            <a:xfrm>
              <a:off x="4363560" y="4630320"/>
              <a:ext cx="67320" cy="67680"/>
            </a:xfrm>
            <a:custGeom>
              <a:avLst/>
              <a:gdLst/>
              <a:ahLst/>
              <a:cxnLst/>
              <a:rect l="l" t="t" r="r" b="b"/>
              <a:pathLst>
                <a:path w="187" h="188" extrusionOk="0">
                  <a:moveTo>
                    <a:pt x="187" y="94"/>
                  </a:moveTo>
                  <a:cubicBezTo>
                    <a:pt x="187" y="146"/>
                    <a:pt x="145" y="188"/>
                    <a:pt x="94" y="188"/>
                  </a:cubicBezTo>
                  <a:cubicBezTo>
                    <a:pt x="42" y="188"/>
                    <a:pt x="0" y="146"/>
                    <a:pt x="0" y="94"/>
                  </a:cubicBezTo>
                  <a:cubicBezTo>
                    <a:pt x="0" y="42"/>
                    <a:pt x="42" y="0"/>
                    <a:pt x="94" y="0"/>
                  </a:cubicBezTo>
                  <a:cubicBezTo>
                    <a:pt x="145" y="0"/>
                    <a:pt x="187" y="42"/>
                    <a:pt x="187"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841" name="Google Shape;841;p47"/>
            <p:cNvSpPr/>
            <p:nvPr/>
          </p:nvSpPr>
          <p:spPr>
            <a:xfrm>
              <a:off x="4363560" y="4927320"/>
              <a:ext cx="67320" cy="67680"/>
            </a:xfrm>
            <a:custGeom>
              <a:avLst/>
              <a:gdLst/>
              <a:ahLst/>
              <a:cxnLst/>
              <a:rect l="l" t="t" r="r" b="b"/>
              <a:pathLst>
                <a:path w="187" h="188" extrusionOk="0">
                  <a:moveTo>
                    <a:pt x="187" y="94"/>
                  </a:moveTo>
                  <a:cubicBezTo>
                    <a:pt x="187" y="146"/>
                    <a:pt x="145" y="188"/>
                    <a:pt x="94" y="188"/>
                  </a:cubicBezTo>
                  <a:cubicBezTo>
                    <a:pt x="42" y="188"/>
                    <a:pt x="0" y="146"/>
                    <a:pt x="0" y="94"/>
                  </a:cubicBezTo>
                  <a:cubicBezTo>
                    <a:pt x="0" y="42"/>
                    <a:pt x="42" y="0"/>
                    <a:pt x="94" y="0"/>
                  </a:cubicBezTo>
                  <a:cubicBezTo>
                    <a:pt x="145" y="0"/>
                    <a:pt x="187" y="42"/>
                    <a:pt x="187"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842" name="Google Shape;842;p47"/>
            <p:cNvSpPr/>
            <p:nvPr/>
          </p:nvSpPr>
          <p:spPr>
            <a:xfrm>
              <a:off x="4363560" y="5224680"/>
              <a:ext cx="67320" cy="67320"/>
            </a:xfrm>
            <a:custGeom>
              <a:avLst/>
              <a:gdLst/>
              <a:ahLst/>
              <a:cxnLst/>
              <a:rect l="l" t="t" r="r" b="b"/>
              <a:pathLst>
                <a:path w="187" h="187" extrusionOk="0">
                  <a:moveTo>
                    <a:pt x="187" y="93"/>
                  </a:moveTo>
                  <a:cubicBezTo>
                    <a:pt x="187" y="145"/>
                    <a:pt x="145" y="187"/>
                    <a:pt x="94" y="187"/>
                  </a:cubicBezTo>
                  <a:cubicBezTo>
                    <a:pt x="42" y="187"/>
                    <a:pt x="0" y="145"/>
                    <a:pt x="0" y="93"/>
                  </a:cubicBezTo>
                  <a:cubicBezTo>
                    <a:pt x="0" y="42"/>
                    <a:pt x="42" y="0"/>
                    <a:pt x="94" y="0"/>
                  </a:cubicBezTo>
                  <a:cubicBezTo>
                    <a:pt x="145" y="0"/>
                    <a:pt x="187" y="42"/>
                    <a:pt x="187" y="93"/>
                  </a:cubicBezTo>
                  <a:close/>
                </a:path>
              </a:pathLst>
            </a:custGeom>
            <a:solidFill>
              <a:schemeClr val="dk1"/>
            </a:solidFill>
            <a:ln>
              <a:noFill/>
            </a:ln>
          </p:spPr>
          <p:txBody>
            <a:bodyPr spcFirstLastPara="1" wrap="square" lIns="90000" tIns="22300" rIns="90000" bIns="223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grpSp>
      <p:grpSp>
        <p:nvGrpSpPr>
          <p:cNvPr id="843" name="Google Shape;843;p47"/>
          <p:cNvGrpSpPr/>
          <p:nvPr/>
        </p:nvGrpSpPr>
        <p:grpSpPr>
          <a:xfrm>
            <a:off x="8615328" y="3215029"/>
            <a:ext cx="362955" cy="1604595"/>
            <a:chOff x="147014" y="3107658"/>
            <a:chExt cx="362955" cy="1604595"/>
          </a:xfrm>
        </p:grpSpPr>
        <p:sp>
          <p:nvSpPr>
            <p:cNvPr id="844" name="Google Shape;844;p47"/>
            <p:cNvSpPr/>
            <p:nvPr/>
          </p:nvSpPr>
          <p:spPr>
            <a:xfrm>
              <a:off x="147014" y="3107658"/>
              <a:ext cx="362955" cy="362995"/>
            </a:xfrm>
            <a:custGeom>
              <a:avLst/>
              <a:gdLst/>
              <a:ahLst/>
              <a:cxnLst/>
              <a:rect l="l" t="t" r="r" b="b"/>
              <a:pathLst>
                <a:path w="6420" h="6421" extrusionOk="0">
                  <a:moveTo>
                    <a:pt x="3201" y="0"/>
                  </a:moveTo>
                  <a:lnTo>
                    <a:pt x="3201" y="3202"/>
                  </a:lnTo>
                  <a:lnTo>
                    <a:pt x="0" y="3202"/>
                  </a:lnTo>
                  <a:lnTo>
                    <a:pt x="0" y="3220"/>
                  </a:lnTo>
                  <a:lnTo>
                    <a:pt x="3189" y="3220"/>
                  </a:lnTo>
                  <a:lnTo>
                    <a:pt x="934" y="5475"/>
                  </a:lnTo>
                  <a:lnTo>
                    <a:pt x="946" y="5488"/>
                  </a:lnTo>
                  <a:lnTo>
                    <a:pt x="3201" y="3232"/>
                  </a:lnTo>
                  <a:lnTo>
                    <a:pt x="3201" y="6421"/>
                  </a:lnTo>
                  <a:lnTo>
                    <a:pt x="3218" y="6421"/>
                  </a:lnTo>
                  <a:lnTo>
                    <a:pt x="3218" y="3220"/>
                  </a:lnTo>
                  <a:lnTo>
                    <a:pt x="6420" y="3220"/>
                  </a:lnTo>
                  <a:lnTo>
                    <a:pt x="6420" y="3202"/>
                  </a:lnTo>
                  <a:lnTo>
                    <a:pt x="3230" y="3202"/>
                  </a:lnTo>
                  <a:lnTo>
                    <a:pt x="5486" y="947"/>
                  </a:lnTo>
                  <a:lnTo>
                    <a:pt x="5473" y="935"/>
                  </a:lnTo>
                  <a:lnTo>
                    <a:pt x="3218" y="3190"/>
                  </a:lnTo>
                  <a:lnTo>
                    <a:pt x="3218" y="0"/>
                  </a:lnTo>
                  <a:lnTo>
                    <a:pt x="3201" y="0"/>
                  </a:ln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45000" rIns="90000" bIns="450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845" name="Google Shape;845;p47"/>
            <p:cNvSpPr/>
            <p:nvPr/>
          </p:nvSpPr>
          <p:spPr>
            <a:xfrm>
              <a:off x="147014" y="3728458"/>
              <a:ext cx="362955" cy="362995"/>
            </a:xfrm>
            <a:custGeom>
              <a:avLst/>
              <a:gdLst/>
              <a:ahLst/>
              <a:cxnLst/>
              <a:rect l="l" t="t" r="r" b="b"/>
              <a:pathLst>
                <a:path w="6420" h="6421" extrusionOk="0">
                  <a:moveTo>
                    <a:pt x="3201" y="0"/>
                  </a:moveTo>
                  <a:lnTo>
                    <a:pt x="3201" y="3202"/>
                  </a:lnTo>
                  <a:lnTo>
                    <a:pt x="0" y="3202"/>
                  </a:lnTo>
                  <a:lnTo>
                    <a:pt x="0" y="3220"/>
                  </a:lnTo>
                  <a:lnTo>
                    <a:pt x="3189" y="3220"/>
                  </a:lnTo>
                  <a:lnTo>
                    <a:pt x="934" y="5475"/>
                  </a:lnTo>
                  <a:lnTo>
                    <a:pt x="946" y="5488"/>
                  </a:lnTo>
                  <a:lnTo>
                    <a:pt x="3201" y="3232"/>
                  </a:lnTo>
                  <a:lnTo>
                    <a:pt x="3201" y="6421"/>
                  </a:lnTo>
                  <a:lnTo>
                    <a:pt x="3218" y="6421"/>
                  </a:lnTo>
                  <a:lnTo>
                    <a:pt x="3218" y="3220"/>
                  </a:lnTo>
                  <a:lnTo>
                    <a:pt x="6420" y="3220"/>
                  </a:lnTo>
                  <a:lnTo>
                    <a:pt x="6420" y="3202"/>
                  </a:lnTo>
                  <a:lnTo>
                    <a:pt x="3230" y="3202"/>
                  </a:lnTo>
                  <a:lnTo>
                    <a:pt x="5486" y="947"/>
                  </a:lnTo>
                  <a:lnTo>
                    <a:pt x="5473" y="935"/>
                  </a:lnTo>
                  <a:lnTo>
                    <a:pt x="3218" y="3190"/>
                  </a:lnTo>
                  <a:lnTo>
                    <a:pt x="3218" y="0"/>
                  </a:lnTo>
                  <a:lnTo>
                    <a:pt x="3201" y="0"/>
                  </a:ln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45000" rIns="90000" bIns="450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846" name="Google Shape;846;p47"/>
            <p:cNvSpPr/>
            <p:nvPr/>
          </p:nvSpPr>
          <p:spPr>
            <a:xfrm>
              <a:off x="147014" y="4349258"/>
              <a:ext cx="362955" cy="362995"/>
            </a:xfrm>
            <a:custGeom>
              <a:avLst/>
              <a:gdLst/>
              <a:ahLst/>
              <a:cxnLst/>
              <a:rect l="l" t="t" r="r" b="b"/>
              <a:pathLst>
                <a:path w="6420" h="6421" extrusionOk="0">
                  <a:moveTo>
                    <a:pt x="3201" y="0"/>
                  </a:moveTo>
                  <a:lnTo>
                    <a:pt x="3201" y="3202"/>
                  </a:lnTo>
                  <a:lnTo>
                    <a:pt x="0" y="3202"/>
                  </a:lnTo>
                  <a:lnTo>
                    <a:pt x="0" y="3220"/>
                  </a:lnTo>
                  <a:lnTo>
                    <a:pt x="3189" y="3220"/>
                  </a:lnTo>
                  <a:lnTo>
                    <a:pt x="934" y="5475"/>
                  </a:lnTo>
                  <a:lnTo>
                    <a:pt x="946" y="5488"/>
                  </a:lnTo>
                  <a:lnTo>
                    <a:pt x="3201" y="3232"/>
                  </a:lnTo>
                  <a:lnTo>
                    <a:pt x="3201" y="6421"/>
                  </a:lnTo>
                  <a:lnTo>
                    <a:pt x="3218" y="6421"/>
                  </a:lnTo>
                  <a:lnTo>
                    <a:pt x="3218" y="3220"/>
                  </a:lnTo>
                  <a:lnTo>
                    <a:pt x="6420" y="3220"/>
                  </a:lnTo>
                  <a:lnTo>
                    <a:pt x="6420" y="3202"/>
                  </a:lnTo>
                  <a:lnTo>
                    <a:pt x="3230" y="3202"/>
                  </a:lnTo>
                  <a:lnTo>
                    <a:pt x="5486" y="947"/>
                  </a:lnTo>
                  <a:lnTo>
                    <a:pt x="5473" y="935"/>
                  </a:lnTo>
                  <a:lnTo>
                    <a:pt x="3218" y="3190"/>
                  </a:lnTo>
                  <a:lnTo>
                    <a:pt x="3218" y="0"/>
                  </a:lnTo>
                  <a:lnTo>
                    <a:pt x="3201" y="0"/>
                  </a:ln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45000" rIns="90000" bIns="450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grpSp>
      <p:grpSp>
        <p:nvGrpSpPr>
          <p:cNvPr id="847" name="Google Shape;847;p47"/>
          <p:cNvGrpSpPr/>
          <p:nvPr/>
        </p:nvGrpSpPr>
        <p:grpSpPr>
          <a:xfrm>
            <a:off x="-940226" y="4153948"/>
            <a:ext cx="2694892" cy="1964076"/>
            <a:chOff x="-940226" y="4153948"/>
            <a:chExt cx="2694892" cy="1964076"/>
          </a:xfrm>
        </p:grpSpPr>
        <p:pic>
          <p:nvPicPr>
            <p:cNvPr id="848" name="Google Shape;848;p47"/>
            <p:cNvPicPr preferRelativeResize="0"/>
            <p:nvPr/>
          </p:nvPicPr>
          <p:blipFill rotWithShape="1">
            <a:blip r:embed="rId3">
              <a:alphaModFix/>
            </a:blip>
            <a:srcRect/>
            <a:stretch/>
          </p:blipFill>
          <p:spPr>
            <a:xfrm rot="10800000">
              <a:off x="-940226" y="4153948"/>
              <a:ext cx="1994701" cy="1964076"/>
            </a:xfrm>
            <a:prstGeom prst="rect">
              <a:avLst/>
            </a:prstGeom>
            <a:noFill/>
            <a:ln>
              <a:noFill/>
            </a:ln>
          </p:spPr>
        </p:pic>
        <p:grpSp>
          <p:nvGrpSpPr>
            <p:cNvPr id="849" name="Google Shape;849;p47"/>
            <p:cNvGrpSpPr/>
            <p:nvPr/>
          </p:nvGrpSpPr>
          <p:grpSpPr>
            <a:xfrm rot="10800000">
              <a:off x="472056" y="4760847"/>
              <a:ext cx="1282610" cy="489908"/>
              <a:chOff x="2698560" y="4630320"/>
              <a:chExt cx="1732320" cy="661680"/>
            </a:xfrm>
          </p:grpSpPr>
          <p:sp>
            <p:nvSpPr>
              <p:cNvPr id="850" name="Google Shape;850;p47"/>
              <p:cNvSpPr/>
              <p:nvPr/>
            </p:nvSpPr>
            <p:spPr>
              <a:xfrm>
                <a:off x="2698560" y="4630320"/>
                <a:ext cx="66960" cy="67680"/>
              </a:xfrm>
              <a:custGeom>
                <a:avLst/>
                <a:gdLst/>
                <a:ahLst/>
                <a:cxnLst/>
                <a:rect l="l" t="t" r="r" b="b"/>
                <a:pathLst>
                  <a:path w="186" h="188" extrusionOk="0">
                    <a:moveTo>
                      <a:pt x="186" y="94"/>
                    </a:moveTo>
                    <a:cubicBezTo>
                      <a:pt x="186" y="146"/>
                      <a:pt x="144" y="188"/>
                      <a:pt x="93" y="188"/>
                    </a:cubicBezTo>
                    <a:cubicBezTo>
                      <a:pt x="42" y="188"/>
                      <a:pt x="0" y="146"/>
                      <a:pt x="0" y="94"/>
                    </a:cubicBezTo>
                    <a:cubicBezTo>
                      <a:pt x="0" y="42"/>
                      <a:pt x="42" y="0"/>
                      <a:pt x="93" y="0"/>
                    </a:cubicBezTo>
                    <a:cubicBezTo>
                      <a:pt x="144" y="0"/>
                      <a:pt x="186" y="42"/>
                      <a:pt x="186"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851" name="Google Shape;851;p47"/>
              <p:cNvSpPr/>
              <p:nvPr/>
            </p:nvSpPr>
            <p:spPr>
              <a:xfrm>
                <a:off x="2698560" y="4927320"/>
                <a:ext cx="66960" cy="67680"/>
              </a:xfrm>
              <a:custGeom>
                <a:avLst/>
                <a:gdLst/>
                <a:ahLst/>
                <a:cxnLst/>
                <a:rect l="l" t="t" r="r" b="b"/>
                <a:pathLst>
                  <a:path w="186" h="188" extrusionOk="0">
                    <a:moveTo>
                      <a:pt x="186" y="94"/>
                    </a:moveTo>
                    <a:cubicBezTo>
                      <a:pt x="186" y="146"/>
                      <a:pt x="144" y="188"/>
                      <a:pt x="93" y="188"/>
                    </a:cubicBezTo>
                    <a:cubicBezTo>
                      <a:pt x="42" y="188"/>
                      <a:pt x="0" y="146"/>
                      <a:pt x="0" y="94"/>
                    </a:cubicBezTo>
                    <a:cubicBezTo>
                      <a:pt x="0" y="42"/>
                      <a:pt x="42" y="0"/>
                      <a:pt x="93" y="0"/>
                    </a:cubicBezTo>
                    <a:cubicBezTo>
                      <a:pt x="144" y="0"/>
                      <a:pt x="186" y="42"/>
                      <a:pt x="186"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852" name="Google Shape;852;p47"/>
              <p:cNvSpPr/>
              <p:nvPr/>
            </p:nvSpPr>
            <p:spPr>
              <a:xfrm>
                <a:off x="2698560" y="5224680"/>
                <a:ext cx="66960" cy="67320"/>
              </a:xfrm>
              <a:custGeom>
                <a:avLst/>
                <a:gdLst/>
                <a:ahLst/>
                <a:cxnLst/>
                <a:rect l="l" t="t" r="r" b="b"/>
                <a:pathLst>
                  <a:path w="186" h="187" extrusionOk="0">
                    <a:moveTo>
                      <a:pt x="186" y="93"/>
                    </a:moveTo>
                    <a:cubicBezTo>
                      <a:pt x="186" y="145"/>
                      <a:pt x="144" y="187"/>
                      <a:pt x="93" y="187"/>
                    </a:cubicBezTo>
                    <a:cubicBezTo>
                      <a:pt x="42" y="187"/>
                      <a:pt x="0" y="145"/>
                      <a:pt x="0" y="93"/>
                    </a:cubicBezTo>
                    <a:cubicBezTo>
                      <a:pt x="0" y="42"/>
                      <a:pt x="42" y="0"/>
                      <a:pt x="93" y="0"/>
                    </a:cubicBezTo>
                    <a:cubicBezTo>
                      <a:pt x="144" y="0"/>
                      <a:pt x="186" y="42"/>
                      <a:pt x="186" y="93"/>
                    </a:cubicBezTo>
                    <a:close/>
                  </a:path>
                </a:pathLst>
              </a:custGeom>
              <a:solidFill>
                <a:schemeClr val="dk1"/>
              </a:solidFill>
              <a:ln>
                <a:noFill/>
              </a:ln>
            </p:spPr>
            <p:txBody>
              <a:bodyPr spcFirstLastPara="1" wrap="square" lIns="90000" tIns="22300" rIns="90000" bIns="223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853" name="Google Shape;853;p47"/>
              <p:cNvSpPr/>
              <p:nvPr/>
            </p:nvSpPr>
            <p:spPr>
              <a:xfrm>
                <a:off x="3114360" y="4630320"/>
                <a:ext cx="67680" cy="67680"/>
              </a:xfrm>
              <a:custGeom>
                <a:avLst/>
                <a:gdLst/>
                <a:ahLst/>
                <a:cxnLst/>
                <a:rect l="l" t="t" r="r" b="b"/>
                <a:pathLst>
                  <a:path w="188" h="188" extrusionOk="0">
                    <a:moveTo>
                      <a:pt x="188" y="94"/>
                    </a:moveTo>
                    <a:cubicBezTo>
                      <a:pt x="188" y="146"/>
                      <a:pt x="146" y="188"/>
                      <a:pt x="94" y="188"/>
                    </a:cubicBezTo>
                    <a:cubicBezTo>
                      <a:pt x="42" y="188"/>
                      <a:pt x="0" y="146"/>
                      <a:pt x="0" y="94"/>
                    </a:cubicBezTo>
                    <a:cubicBezTo>
                      <a:pt x="0" y="42"/>
                      <a:pt x="42" y="0"/>
                      <a:pt x="94" y="0"/>
                    </a:cubicBezTo>
                    <a:cubicBezTo>
                      <a:pt x="146" y="0"/>
                      <a:pt x="188" y="42"/>
                      <a:pt x="188"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854" name="Google Shape;854;p47"/>
              <p:cNvSpPr/>
              <p:nvPr/>
            </p:nvSpPr>
            <p:spPr>
              <a:xfrm>
                <a:off x="3114360" y="4927320"/>
                <a:ext cx="67680" cy="67680"/>
              </a:xfrm>
              <a:custGeom>
                <a:avLst/>
                <a:gdLst/>
                <a:ahLst/>
                <a:cxnLst/>
                <a:rect l="l" t="t" r="r" b="b"/>
                <a:pathLst>
                  <a:path w="188" h="188" extrusionOk="0">
                    <a:moveTo>
                      <a:pt x="188" y="94"/>
                    </a:moveTo>
                    <a:cubicBezTo>
                      <a:pt x="188" y="146"/>
                      <a:pt x="146" y="188"/>
                      <a:pt x="94" y="188"/>
                    </a:cubicBezTo>
                    <a:cubicBezTo>
                      <a:pt x="42" y="188"/>
                      <a:pt x="0" y="146"/>
                      <a:pt x="0" y="94"/>
                    </a:cubicBezTo>
                    <a:cubicBezTo>
                      <a:pt x="0" y="42"/>
                      <a:pt x="42" y="0"/>
                      <a:pt x="94" y="0"/>
                    </a:cubicBezTo>
                    <a:cubicBezTo>
                      <a:pt x="146" y="0"/>
                      <a:pt x="188" y="42"/>
                      <a:pt x="188"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855" name="Google Shape;855;p47"/>
              <p:cNvSpPr/>
              <p:nvPr/>
            </p:nvSpPr>
            <p:spPr>
              <a:xfrm>
                <a:off x="3114360" y="5224680"/>
                <a:ext cx="67680" cy="67320"/>
              </a:xfrm>
              <a:custGeom>
                <a:avLst/>
                <a:gdLst/>
                <a:ahLst/>
                <a:cxnLst/>
                <a:rect l="l" t="t" r="r" b="b"/>
                <a:pathLst>
                  <a:path w="188" h="187" extrusionOk="0">
                    <a:moveTo>
                      <a:pt x="188" y="93"/>
                    </a:moveTo>
                    <a:cubicBezTo>
                      <a:pt x="188" y="145"/>
                      <a:pt x="146" y="187"/>
                      <a:pt x="94" y="187"/>
                    </a:cubicBezTo>
                    <a:cubicBezTo>
                      <a:pt x="42" y="187"/>
                      <a:pt x="0" y="145"/>
                      <a:pt x="0" y="93"/>
                    </a:cubicBezTo>
                    <a:cubicBezTo>
                      <a:pt x="0" y="42"/>
                      <a:pt x="42" y="0"/>
                      <a:pt x="94" y="0"/>
                    </a:cubicBezTo>
                    <a:cubicBezTo>
                      <a:pt x="146" y="0"/>
                      <a:pt x="188" y="42"/>
                      <a:pt x="188" y="93"/>
                    </a:cubicBezTo>
                    <a:close/>
                  </a:path>
                </a:pathLst>
              </a:custGeom>
              <a:solidFill>
                <a:schemeClr val="dk1"/>
              </a:solidFill>
              <a:ln>
                <a:noFill/>
              </a:ln>
            </p:spPr>
            <p:txBody>
              <a:bodyPr spcFirstLastPara="1" wrap="square" lIns="90000" tIns="22300" rIns="90000" bIns="223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856" name="Google Shape;856;p47"/>
              <p:cNvSpPr/>
              <p:nvPr/>
            </p:nvSpPr>
            <p:spPr>
              <a:xfrm>
                <a:off x="3530880" y="4630320"/>
                <a:ext cx="67320" cy="67680"/>
              </a:xfrm>
              <a:custGeom>
                <a:avLst/>
                <a:gdLst/>
                <a:ahLst/>
                <a:cxnLst/>
                <a:rect l="l" t="t" r="r" b="b"/>
                <a:pathLst>
                  <a:path w="187" h="188" extrusionOk="0">
                    <a:moveTo>
                      <a:pt x="187" y="94"/>
                    </a:moveTo>
                    <a:cubicBezTo>
                      <a:pt x="187" y="146"/>
                      <a:pt x="145" y="188"/>
                      <a:pt x="93" y="188"/>
                    </a:cubicBezTo>
                    <a:cubicBezTo>
                      <a:pt x="42" y="188"/>
                      <a:pt x="0" y="146"/>
                      <a:pt x="0" y="94"/>
                    </a:cubicBezTo>
                    <a:cubicBezTo>
                      <a:pt x="0" y="42"/>
                      <a:pt x="42" y="0"/>
                      <a:pt x="93" y="0"/>
                    </a:cubicBezTo>
                    <a:cubicBezTo>
                      <a:pt x="145" y="0"/>
                      <a:pt x="187" y="42"/>
                      <a:pt x="187"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857" name="Google Shape;857;p47"/>
              <p:cNvSpPr/>
              <p:nvPr/>
            </p:nvSpPr>
            <p:spPr>
              <a:xfrm>
                <a:off x="3530880" y="4927320"/>
                <a:ext cx="67320" cy="67680"/>
              </a:xfrm>
              <a:custGeom>
                <a:avLst/>
                <a:gdLst/>
                <a:ahLst/>
                <a:cxnLst/>
                <a:rect l="l" t="t" r="r" b="b"/>
                <a:pathLst>
                  <a:path w="187" h="188" extrusionOk="0">
                    <a:moveTo>
                      <a:pt x="187" y="94"/>
                    </a:moveTo>
                    <a:cubicBezTo>
                      <a:pt x="187" y="146"/>
                      <a:pt x="145" y="188"/>
                      <a:pt x="93" y="188"/>
                    </a:cubicBezTo>
                    <a:cubicBezTo>
                      <a:pt x="42" y="188"/>
                      <a:pt x="0" y="146"/>
                      <a:pt x="0" y="94"/>
                    </a:cubicBezTo>
                    <a:cubicBezTo>
                      <a:pt x="0" y="42"/>
                      <a:pt x="42" y="0"/>
                      <a:pt x="93" y="0"/>
                    </a:cubicBezTo>
                    <a:cubicBezTo>
                      <a:pt x="145" y="0"/>
                      <a:pt x="187" y="42"/>
                      <a:pt x="187"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858" name="Google Shape;858;p47"/>
              <p:cNvSpPr/>
              <p:nvPr/>
            </p:nvSpPr>
            <p:spPr>
              <a:xfrm>
                <a:off x="3530880" y="5224680"/>
                <a:ext cx="67320" cy="67320"/>
              </a:xfrm>
              <a:custGeom>
                <a:avLst/>
                <a:gdLst/>
                <a:ahLst/>
                <a:cxnLst/>
                <a:rect l="l" t="t" r="r" b="b"/>
                <a:pathLst>
                  <a:path w="187" h="187" extrusionOk="0">
                    <a:moveTo>
                      <a:pt x="187" y="93"/>
                    </a:moveTo>
                    <a:cubicBezTo>
                      <a:pt x="187" y="145"/>
                      <a:pt x="145" y="187"/>
                      <a:pt x="93" y="187"/>
                    </a:cubicBezTo>
                    <a:cubicBezTo>
                      <a:pt x="42" y="187"/>
                      <a:pt x="0" y="145"/>
                      <a:pt x="0" y="93"/>
                    </a:cubicBezTo>
                    <a:cubicBezTo>
                      <a:pt x="0" y="42"/>
                      <a:pt x="42" y="0"/>
                      <a:pt x="93" y="0"/>
                    </a:cubicBezTo>
                    <a:cubicBezTo>
                      <a:pt x="145" y="0"/>
                      <a:pt x="187" y="42"/>
                      <a:pt x="187" y="93"/>
                    </a:cubicBezTo>
                    <a:close/>
                  </a:path>
                </a:pathLst>
              </a:custGeom>
              <a:solidFill>
                <a:schemeClr val="dk1"/>
              </a:solidFill>
              <a:ln>
                <a:noFill/>
              </a:ln>
            </p:spPr>
            <p:txBody>
              <a:bodyPr spcFirstLastPara="1" wrap="square" lIns="90000" tIns="22300" rIns="90000" bIns="223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859" name="Google Shape;859;p47"/>
              <p:cNvSpPr/>
              <p:nvPr/>
            </p:nvSpPr>
            <p:spPr>
              <a:xfrm>
                <a:off x="3947040" y="4630320"/>
                <a:ext cx="67680" cy="67680"/>
              </a:xfrm>
              <a:custGeom>
                <a:avLst/>
                <a:gdLst/>
                <a:ahLst/>
                <a:cxnLst/>
                <a:rect l="l" t="t" r="r" b="b"/>
                <a:pathLst>
                  <a:path w="188" h="188" extrusionOk="0">
                    <a:moveTo>
                      <a:pt x="188" y="94"/>
                    </a:moveTo>
                    <a:cubicBezTo>
                      <a:pt x="188" y="146"/>
                      <a:pt x="146" y="188"/>
                      <a:pt x="94" y="188"/>
                    </a:cubicBezTo>
                    <a:cubicBezTo>
                      <a:pt x="42" y="188"/>
                      <a:pt x="0" y="146"/>
                      <a:pt x="0" y="94"/>
                    </a:cubicBezTo>
                    <a:cubicBezTo>
                      <a:pt x="0" y="42"/>
                      <a:pt x="42" y="0"/>
                      <a:pt x="94" y="0"/>
                    </a:cubicBezTo>
                    <a:cubicBezTo>
                      <a:pt x="146" y="0"/>
                      <a:pt x="188" y="42"/>
                      <a:pt x="188"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860" name="Google Shape;860;p47"/>
              <p:cNvSpPr/>
              <p:nvPr/>
            </p:nvSpPr>
            <p:spPr>
              <a:xfrm>
                <a:off x="3947040" y="4927320"/>
                <a:ext cx="67680" cy="67680"/>
              </a:xfrm>
              <a:custGeom>
                <a:avLst/>
                <a:gdLst/>
                <a:ahLst/>
                <a:cxnLst/>
                <a:rect l="l" t="t" r="r" b="b"/>
                <a:pathLst>
                  <a:path w="188" h="188" extrusionOk="0">
                    <a:moveTo>
                      <a:pt x="188" y="94"/>
                    </a:moveTo>
                    <a:cubicBezTo>
                      <a:pt x="188" y="146"/>
                      <a:pt x="146" y="188"/>
                      <a:pt x="94" y="188"/>
                    </a:cubicBezTo>
                    <a:cubicBezTo>
                      <a:pt x="42" y="188"/>
                      <a:pt x="0" y="146"/>
                      <a:pt x="0" y="94"/>
                    </a:cubicBezTo>
                    <a:cubicBezTo>
                      <a:pt x="0" y="42"/>
                      <a:pt x="42" y="0"/>
                      <a:pt x="94" y="0"/>
                    </a:cubicBezTo>
                    <a:cubicBezTo>
                      <a:pt x="146" y="0"/>
                      <a:pt x="188" y="42"/>
                      <a:pt x="188"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861" name="Google Shape;861;p47"/>
              <p:cNvSpPr/>
              <p:nvPr/>
            </p:nvSpPr>
            <p:spPr>
              <a:xfrm>
                <a:off x="3947040" y="5224680"/>
                <a:ext cx="67680" cy="67320"/>
              </a:xfrm>
              <a:custGeom>
                <a:avLst/>
                <a:gdLst/>
                <a:ahLst/>
                <a:cxnLst/>
                <a:rect l="l" t="t" r="r" b="b"/>
                <a:pathLst>
                  <a:path w="188" h="187" extrusionOk="0">
                    <a:moveTo>
                      <a:pt x="188" y="93"/>
                    </a:moveTo>
                    <a:cubicBezTo>
                      <a:pt x="188" y="145"/>
                      <a:pt x="146" y="187"/>
                      <a:pt x="94" y="187"/>
                    </a:cubicBezTo>
                    <a:cubicBezTo>
                      <a:pt x="42" y="187"/>
                      <a:pt x="0" y="145"/>
                      <a:pt x="0" y="93"/>
                    </a:cubicBezTo>
                    <a:cubicBezTo>
                      <a:pt x="0" y="42"/>
                      <a:pt x="42" y="0"/>
                      <a:pt x="94" y="0"/>
                    </a:cubicBezTo>
                    <a:cubicBezTo>
                      <a:pt x="146" y="0"/>
                      <a:pt x="188" y="42"/>
                      <a:pt x="188" y="93"/>
                    </a:cubicBezTo>
                    <a:close/>
                  </a:path>
                </a:pathLst>
              </a:custGeom>
              <a:solidFill>
                <a:schemeClr val="dk1"/>
              </a:solidFill>
              <a:ln>
                <a:noFill/>
              </a:ln>
            </p:spPr>
            <p:txBody>
              <a:bodyPr spcFirstLastPara="1" wrap="square" lIns="90000" tIns="22300" rIns="90000" bIns="223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862" name="Google Shape;862;p47"/>
              <p:cNvSpPr/>
              <p:nvPr/>
            </p:nvSpPr>
            <p:spPr>
              <a:xfrm>
                <a:off x="4363560" y="4630320"/>
                <a:ext cx="67320" cy="67680"/>
              </a:xfrm>
              <a:custGeom>
                <a:avLst/>
                <a:gdLst/>
                <a:ahLst/>
                <a:cxnLst/>
                <a:rect l="l" t="t" r="r" b="b"/>
                <a:pathLst>
                  <a:path w="187" h="188" extrusionOk="0">
                    <a:moveTo>
                      <a:pt x="187" y="94"/>
                    </a:moveTo>
                    <a:cubicBezTo>
                      <a:pt x="187" y="146"/>
                      <a:pt x="145" y="188"/>
                      <a:pt x="94" y="188"/>
                    </a:cubicBezTo>
                    <a:cubicBezTo>
                      <a:pt x="42" y="188"/>
                      <a:pt x="0" y="146"/>
                      <a:pt x="0" y="94"/>
                    </a:cubicBezTo>
                    <a:cubicBezTo>
                      <a:pt x="0" y="42"/>
                      <a:pt x="42" y="0"/>
                      <a:pt x="94" y="0"/>
                    </a:cubicBezTo>
                    <a:cubicBezTo>
                      <a:pt x="145" y="0"/>
                      <a:pt x="187" y="42"/>
                      <a:pt x="187"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863" name="Google Shape;863;p47"/>
              <p:cNvSpPr/>
              <p:nvPr/>
            </p:nvSpPr>
            <p:spPr>
              <a:xfrm>
                <a:off x="4363560" y="4927320"/>
                <a:ext cx="67320" cy="67680"/>
              </a:xfrm>
              <a:custGeom>
                <a:avLst/>
                <a:gdLst/>
                <a:ahLst/>
                <a:cxnLst/>
                <a:rect l="l" t="t" r="r" b="b"/>
                <a:pathLst>
                  <a:path w="187" h="188" extrusionOk="0">
                    <a:moveTo>
                      <a:pt x="187" y="94"/>
                    </a:moveTo>
                    <a:cubicBezTo>
                      <a:pt x="187" y="146"/>
                      <a:pt x="145" y="188"/>
                      <a:pt x="94" y="188"/>
                    </a:cubicBezTo>
                    <a:cubicBezTo>
                      <a:pt x="42" y="188"/>
                      <a:pt x="0" y="146"/>
                      <a:pt x="0" y="94"/>
                    </a:cubicBezTo>
                    <a:cubicBezTo>
                      <a:pt x="0" y="42"/>
                      <a:pt x="42" y="0"/>
                      <a:pt x="94" y="0"/>
                    </a:cubicBezTo>
                    <a:cubicBezTo>
                      <a:pt x="145" y="0"/>
                      <a:pt x="187" y="42"/>
                      <a:pt x="187"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864" name="Google Shape;864;p47"/>
              <p:cNvSpPr/>
              <p:nvPr/>
            </p:nvSpPr>
            <p:spPr>
              <a:xfrm>
                <a:off x="4363560" y="5224680"/>
                <a:ext cx="67320" cy="67320"/>
              </a:xfrm>
              <a:custGeom>
                <a:avLst/>
                <a:gdLst/>
                <a:ahLst/>
                <a:cxnLst/>
                <a:rect l="l" t="t" r="r" b="b"/>
                <a:pathLst>
                  <a:path w="187" h="187" extrusionOk="0">
                    <a:moveTo>
                      <a:pt x="187" y="93"/>
                    </a:moveTo>
                    <a:cubicBezTo>
                      <a:pt x="187" y="145"/>
                      <a:pt x="145" y="187"/>
                      <a:pt x="94" y="187"/>
                    </a:cubicBezTo>
                    <a:cubicBezTo>
                      <a:pt x="42" y="187"/>
                      <a:pt x="0" y="145"/>
                      <a:pt x="0" y="93"/>
                    </a:cubicBezTo>
                    <a:cubicBezTo>
                      <a:pt x="0" y="42"/>
                      <a:pt x="42" y="0"/>
                      <a:pt x="94" y="0"/>
                    </a:cubicBezTo>
                    <a:cubicBezTo>
                      <a:pt x="145" y="0"/>
                      <a:pt x="187" y="42"/>
                      <a:pt x="187" y="93"/>
                    </a:cubicBezTo>
                    <a:close/>
                  </a:path>
                </a:pathLst>
              </a:custGeom>
              <a:solidFill>
                <a:schemeClr val="dk1"/>
              </a:solidFill>
              <a:ln>
                <a:noFill/>
              </a:ln>
            </p:spPr>
            <p:txBody>
              <a:bodyPr spcFirstLastPara="1" wrap="square" lIns="90000" tIns="22300" rIns="90000" bIns="223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grpSp>
      </p:grpSp>
    </p:spTree>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matchingName="Title and text 2">
  <p:cSld name="BLANK_9">
    <p:bg>
      <p:bgPr>
        <a:solidFill>
          <a:schemeClr val="dk2"/>
        </a:solidFill>
        <a:effectLst/>
      </p:bgPr>
    </p:bg>
    <p:spTree>
      <p:nvGrpSpPr>
        <p:cNvPr id="1" name="Shape 865"/>
        <p:cNvGrpSpPr/>
        <p:nvPr/>
      </p:nvGrpSpPr>
      <p:grpSpPr>
        <a:xfrm>
          <a:off x="0" y="0"/>
          <a:ext cx="0" cy="0"/>
          <a:chOff x="0" y="0"/>
          <a:chExt cx="0" cy="0"/>
        </a:xfrm>
      </p:grpSpPr>
      <p:sp>
        <p:nvSpPr>
          <p:cNvPr id="866" name="Google Shape;866;p48"/>
          <p:cNvSpPr txBox="1">
            <a:spLocks noGrp="1"/>
          </p:cNvSpPr>
          <p:nvPr>
            <p:ph type="title"/>
          </p:nvPr>
        </p:nvSpPr>
        <p:spPr>
          <a:xfrm>
            <a:off x="4698900" y="1881450"/>
            <a:ext cx="3732000" cy="572700"/>
          </a:xfrm>
          <a:prstGeom prst="rect">
            <a:avLst/>
          </a:prstGeom>
          <a:noFill/>
          <a:ln>
            <a:noFill/>
          </a:ln>
        </p:spPr>
        <p:txBody>
          <a:bodyPr spcFirstLastPara="1" wrap="square" lIns="91425" tIns="91425" rIns="91425" bIns="91425" anchor="t" anchorCtr="0">
            <a:noAutofit/>
          </a:bodyPr>
          <a:lstStyle>
            <a:lvl1pPr lvl="0" algn="r">
              <a:lnSpc>
                <a:spcPct val="100000"/>
              </a:lnSpc>
              <a:spcBef>
                <a:spcPts val="0"/>
              </a:spcBef>
              <a:spcAft>
                <a:spcPts val="0"/>
              </a:spcAft>
              <a:buSzPts val="2800"/>
              <a:buNone/>
              <a:defRPr/>
            </a:lvl1pPr>
            <a:lvl2pPr lvl="1" algn="l">
              <a:lnSpc>
                <a:spcPct val="100000"/>
              </a:lnSpc>
              <a:spcBef>
                <a:spcPts val="0"/>
              </a:spcBef>
              <a:spcAft>
                <a:spcPts val="0"/>
              </a:spcAft>
              <a:buSzPts val="2800"/>
              <a:buNone/>
              <a:defRPr/>
            </a:lvl2pPr>
            <a:lvl3pPr lvl="2" algn="l">
              <a:lnSpc>
                <a:spcPct val="100000"/>
              </a:lnSpc>
              <a:spcBef>
                <a:spcPts val="0"/>
              </a:spcBef>
              <a:spcAft>
                <a:spcPts val="0"/>
              </a:spcAft>
              <a:buSzPts val="2800"/>
              <a:buNone/>
              <a:defRPr/>
            </a:lvl3pPr>
            <a:lvl4pPr lvl="3" algn="l">
              <a:lnSpc>
                <a:spcPct val="100000"/>
              </a:lnSpc>
              <a:spcBef>
                <a:spcPts val="0"/>
              </a:spcBef>
              <a:spcAft>
                <a:spcPts val="0"/>
              </a:spcAft>
              <a:buSzPts val="2800"/>
              <a:buNone/>
              <a:defRPr/>
            </a:lvl4pPr>
            <a:lvl5pPr lvl="4" algn="l">
              <a:lnSpc>
                <a:spcPct val="100000"/>
              </a:lnSpc>
              <a:spcBef>
                <a:spcPts val="0"/>
              </a:spcBef>
              <a:spcAft>
                <a:spcPts val="0"/>
              </a:spcAft>
              <a:buSzPts val="2800"/>
              <a:buNone/>
              <a:defRPr/>
            </a:lvl5pPr>
            <a:lvl6pPr lvl="5" algn="l">
              <a:lnSpc>
                <a:spcPct val="100000"/>
              </a:lnSpc>
              <a:spcBef>
                <a:spcPts val="0"/>
              </a:spcBef>
              <a:spcAft>
                <a:spcPts val="0"/>
              </a:spcAft>
              <a:buSzPts val="2800"/>
              <a:buNone/>
              <a:defRPr/>
            </a:lvl6pPr>
            <a:lvl7pPr lvl="6" algn="l">
              <a:lnSpc>
                <a:spcPct val="100000"/>
              </a:lnSpc>
              <a:spcBef>
                <a:spcPts val="0"/>
              </a:spcBef>
              <a:spcAft>
                <a:spcPts val="0"/>
              </a:spcAft>
              <a:buSzPts val="2800"/>
              <a:buNone/>
              <a:defRPr/>
            </a:lvl7pPr>
            <a:lvl8pPr lvl="7" algn="l">
              <a:lnSpc>
                <a:spcPct val="100000"/>
              </a:lnSpc>
              <a:spcBef>
                <a:spcPts val="0"/>
              </a:spcBef>
              <a:spcAft>
                <a:spcPts val="0"/>
              </a:spcAft>
              <a:buSzPts val="2800"/>
              <a:buNone/>
              <a:defRPr/>
            </a:lvl8pPr>
            <a:lvl9pPr lvl="8" algn="l">
              <a:lnSpc>
                <a:spcPct val="100000"/>
              </a:lnSpc>
              <a:spcBef>
                <a:spcPts val="0"/>
              </a:spcBef>
              <a:spcAft>
                <a:spcPts val="0"/>
              </a:spcAft>
              <a:buSzPts val="2800"/>
              <a:buNone/>
              <a:defRPr/>
            </a:lvl9pPr>
          </a:lstStyle>
          <a:p>
            <a:endParaRPr/>
          </a:p>
        </p:txBody>
      </p:sp>
      <p:sp>
        <p:nvSpPr>
          <p:cNvPr id="867" name="Google Shape;867;p48"/>
          <p:cNvSpPr txBox="1">
            <a:spLocks noGrp="1"/>
          </p:cNvSpPr>
          <p:nvPr>
            <p:ph type="subTitle" idx="1"/>
          </p:nvPr>
        </p:nvSpPr>
        <p:spPr>
          <a:xfrm>
            <a:off x="4698900" y="2530350"/>
            <a:ext cx="3732000" cy="731700"/>
          </a:xfrm>
          <a:prstGeom prst="rect">
            <a:avLst/>
          </a:prstGeom>
          <a:noFill/>
          <a:ln>
            <a:noFill/>
          </a:ln>
        </p:spPr>
        <p:txBody>
          <a:bodyPr spcFirstLastPara="1" wrap="square" lIns="91425" tIns="91425" rIns="91425" bIns="91425" anchor="t" anchorCtr="0">
            <a:noAutofit/>
          </a:bodyPr>
          <a:lstStyle>
            <a:lvl1pPr lvl="0" algn="r">
              <a:lnSpc>
                <a:spcPct val="100000"/>
              </a:lnSpc>
              <a:spcBef>
                <a:spcPts val="0"/>
              </a:spcBef>
              <a:spcAft>
                <a:spcPts val="0"/>
              </a:spcAft>
              <a:buSzPts val="1200"/>
              <a:buNone/>
              <a:defRPr>
                <a:solidFill>
                  <a:schemeClr val="dk1"/>
                </a:solidFill>
              </a:defRPr>
            </a:lvl1pPr>
            <a:lvl2pPr lvl="1" algn="ctr">
              <a:lnSpc>
                <a:spcPct val="100000"/>
              </a:lnSpc>
              <a:spcBef>
                <a:spcPts val="0"/>
              </a:spcBef>
              <a:spcAft>
                <a:spcPts val="0"/>
              </a:spcAft>
              <a:buSzPts val="1200"/>
              <a:buNone/>
              <a:defRPr/>
            </a:lvl2pPr>
            <a:lvl3pPr lvl="2" algn="ctr">
              <a:lnSpc>
                <a:spcPct val="100000"/>
              </a:lnSpc>
              <a:spcBef>
                <a:spcPts val="0"/>
              </a:spcBef>
              <a:spcAft>
                <a:spcPts val="0"/>
              </a:spcAft>
              <a:buSzPts val="1200"/>
              <a:buNone/>
              <a:defRPr/>
            </a:lvl3pPr>
            <a:lvl4pPr lvl="3" algn="ctr">
              <a:lnSpc>
                <a:spcPct val="100000"/>
              </a:lnSpc>
              <a:spcBef>
                <a:spcPts val="0"/>
              </a:spcBef>
              <a:spcAft>
                <a:spcPts val="0"/>
              </a:spcAft>
              <a:buSzPts val="1200"/>
              <a:buNone/>
              <a:defRPr/>
            </a:lvl4pPr>
            <a:lvl5pPr lvl="4" algn="ctr">
              <a:lnSpc>
                <a:spcPct val="100000"/>
              </a:lnSpc>
              <a:spcBef>
                <a:spcPts val="0"/>
              </a:spcBef>
              <a:spcAft>
                <a:spcPts val="0"/>
              </a:spcAft>
              <a:buSzPts val="1200"/>
              <a:buNone/>
              <a:defRPr/>
            </a:lvl5pPr>
            <a:lvl6pPr lvl="5" algn="ctr">
              <a:lnSpc>
                <a:spcPct val="100000"/>
              </a:lnSpc>
              <a:spcBef>
                <a:spcPts val="0"/>
              </a:spcBef>
              <a:spcAft>
                <a:spcPts val="0"/>
              </a:spcAft>
              <a:buSzPts val="1200"/>
              <a:buNone/>
              <a:defRPr/>
            </a:lvl6pPr>
            <a:lvl7pPr lvl="6" algn="ctr">
              <a:lnSpc>
                <a:spcPct val="100000"/>
              </a:lnSpc>
              <a:spcBef>
                <a:spcPts val="0"/>
              </a:spcBef>
              <a:spcAft>
                <a:spcPts val="0"/>
              </a:spcAft>
              <a:buSzPts val="1200"/>
              <a:buNone/>
              <a:defRPr/>
            </a:lvl7pPr>
            <a:lvl8pPr lvl="7" algn="ctr">
              <a:lnSpc>
                <a:spcPct val="100000"/>
              </a:lnSpc>
              <a:spcBef>
                <a:spcPts val="0"/>
              </a:spcBef>
              <a:spcAft>
                <a:spcPts val="0"/>
              </a:spcAft>
              <a:buSzPts val="1200"/>
              <a:buNone/>
              <a:defRPr/>
            </a:lvl8pPr>
            <a:lvl9pPr lvl="8" algn="ctr">
              <a:lnSpc>
                <a:spcPct val="100000"/>
              </a:lnSpc>
              <a:spcBef>
                <a:spcPts val="0"/>
              </a:spcBef>
              <a:spcAft>
                <a:spcPts val="0"/>
              </a:spcAft>
              <a:buSzPts val="1200"/>
              <a:buNone/>
              <a:defRPr/>
            </a:lvl9pPr>
          </a:lstStyle>
          <a:p>
            <a:endParaRPr/>
          </a:p>
        </p:txBody>
      </p:sp>
      <p:grpSp>
        <p:nvGrpSpPr>
          <p:cNvPr id="868" name="Google Shape;868;p48"/>
          <p:cNvGrpSpPr/>
          <p:nvPr/>
        </p:nvGrpSpPr>
        <p:grpSpPr>
          <a:xfrm>
            <a:off x="-1148919" y="-1040400"/>
            <a:ext cx="2305969" cy="2386601"/>
            <a:chOff x="-1148919" y="-1040400"/>
            <a:chExt cx="2305969" cy="2386601"/>
          </a:xfrm>
        </p:grpSpPr>
        <p:pic>
          <p:nvPicPr>
            <p:cNvPr id="869" name="Google Shape;869;p48"/>
            <p:cNvPicPr preferRelativeResize="0"/>
            <p:nvPr/>
          </p:nvPicPr>
          <p:blipFill rotWithShape="1">
            <a:blip r:embed="rId2">
              <a:alphaModFix/>
            </a:blip>
            <a:srcRect/>
            <a:stretch/>
          </p:blipFill>
          <p:spPr>
            <a:xfrm rot="10800000">
              <a:off x="-787576" y="-568600"/>
              <a:ext cx="1944626" cy="1914801"/>
            </a:xfrm>
            <a:prstGeom prst="rect">
              <a:avLst/>
            </a:prstGeom>
            <a:noFill/>
            <a:ln>
              <a:noFill/>
            </a:ln>
          </p:spPr>
        </p:pic>
        <p:sp>
          <p:nvSpPr>
            <p:cNvPr id="870" name="Google Shape;870;p48"/>
            <p:cNvSpPr/>
            <p:nvPr/>
          </p:nvSpPr>
          <p:spPr>
            <a:xfrm>
              <a:off x="-1148919" y="-1040400"/>
              <a:ext cx="1650596" cy="1979083"/>
            </a:xfrm>
            <a:custGeom>
              <a:avLst/>
              <a:gdLst/>
              <a:ahLst/>
              <a:cxnLst/>
              <a:rect l="l" t="t" r="r" b="b"/>
              <a:pathLst>
                <a:path w="7080" h="8489" extrusionOk="0">
                  <a:moveTo>
                    <a:pt x="5669" y="26"/>
                  </a:moveTo>
                  <a:lnTo>
                    <a:pt x="7053" y="26"/>
                  </a:lnTo>
                  <a:lnTo>
                    <a:pt x="7053" y="1410"/>
                  </a:lnTo>
                  <a:lnTo>
                    <a:pt x="5669" y="1410"/>
                  </a:lnTo>
                  <a:lnTo>
                    <a:pt x="5669" y="26"/>
                  </a:lnTo>
                  <a:moveTo>
                    <a:pt x="7053" y="2821"/>
                  </a:moveTo>
                  <a:lnTo>
                    <a:pt x="5669" y="2821"/>
                  </a:lnTo>
                  <a:lnTo>
                    <a:pt x="5669" y="1437"/>
                  </a:lnTo>
                  <a:lnTo>
                    <a:pt x="7053" y="1437"/>
                  </a:lnTo>
                  <a:lnTo>
                    <a:pt x="7053" y="2821"/>
                  </a:lnTo>
                  <a:moveTo>
                    <a:pt x="7053" y="4232"/>
                  </a:moveTo>
                  <a:lnTo>
                    <a:pt x="5669" y="4232"/>
                  </a:lnTo>
                  <a:lnTo>
                    <a:pt x="5669" y="2847"/>
                  </a:lnTo>
                  <a:lnTo>
                    <a:pt x="7053" y="2847"/>
                  </a:lnTo>
                  <a:lnTo>
                    <a:pt x="7053" y="4232"/>
                  </a:lnTo>
                  <a:moveTo>
                    <a:pt x="7053" y="5642"/>
                  </a:moveTo>
                  <a:lnTo>
                    <a:pt x="5669" y="5642"/>
                  </a:lnTo>
                  <a:lnTo>
                    <a:pt x="5669" y="4258"/>
                  </a:lnTo>
                  <a:lnTo>
                    <a:pt x="7053" y="4258"/>
                  </a:lnTo>
                  <a:lnTo>
                    <a:pt x="7053" y="5642"/>
                  </a:lnTo>
                  <a:moveTo>
                    <a:pt x="7053" y="7052"/>
                  </a:moveTo>
                  <a:lnTo>
                    <a:pt x="5669" y="7052"/>
                  </a:lnTo>
                  <a:lnTo>
                    <a:pt x="5669" y="5669"/>
                  </a:lnTo>
                  <a:lnTo>
                    <a:pt x="7053" y="5669"/>
                  </a:lnTo>
                  <a:lnTo>
                    <a:pt x="7053" y="7052"/>
                  </a:lnTo>
                  <a:moveTo>
                    <a:pt x="7053" y="8463"/>
                  </a:moveTo>
                  <a:lnTo>
                    <a:pt x="5669" y="8463"/>
                  </a:lnTo>
                  <a:lnTo>
                    <a:pt x="5669" y="7079"/>
                  </a:lnTo>
                  <a:lnTo>
                    <a:pt x="7053" y="7079"/>
                  </a:lnTo>
                  <a:lnTo>
                    <a:pt x="7053" y="8463"/>
                  </a:lnTo>
                  <a:moveTo>
                    <a:pt x="5642" y="8463"/>
                  </a:moveTo>
                  <a:lnTo>
                    <a:pt x="4258" y="8463"/>
                  </a:lnTo>
                  <a:lnTo>
                    <a:pt x="4258" y="7079"/>
                  </a:lnTo>
                  <a:lnTo>
                    <a:pt x="5642" y="7079"/>
                  </a:lnTo>
                  <a:lnTo>
                    <a:pt x="5642" y="8463"/>
                  </a:lnTo>
                  <a:moveTo>
                    <a:pt x="4232" y="8463"/>
                  </a:moveTo>
                  <a:lnTo>
                    <a:pt x="2848" y="8463"/>
                  </a:lnTo>
                  <a:lnTo>
                    <a:pt x="2848" y="7079"/>
                  </a:lnTo>
                  <a:lnTo>
                    <a:pt x="4232" y="7079"/>
                  </a:lnTo>
                  <a:lnTo>
                    <a:pt x="4232" y="8463"/>
                  </a:lnTo>
                  <a:moveTo>
                    <a:pt x="2822" y="8463"/>
                  </a:moveTo>
                  <a:lnTo>
                    <a:pt x="1438" y="8463"/>
                  </a:lnTo>
                  <a:lnTo>
                    <a:pt x="1438" y="7079"/>
                  </a:lnTo>
                  <a:lnTo>
                    <a:pt x="2822" y="7079"/>
                  </a:lnTo>
                  <a:lnTo>
                    <a:pt x="2822" y="8463"/>
                  </a:lnTo>
                  <a:moveTo>
                    <a:pt x="1411" y="8463"/>
                  </a:moveTo>
                  <a:lnTo>
                    <a:pt x="27" y="8463"/>
                  </a:lnTo>
                  <a:lnTo>
                    <a:pt x="27" y="7079"/>
                  </a:lnTo>
                  <a:lnTo>
                    <a:pt x="1411" y="7079"/>
                  </a:lnTo>
                  <a:lnTo>
                    <a:pt x="1411" y="8463"/>
                  </a:lnTo>
                  <a:moveTo>
                    <a:pt x="27" y="5669"/>
                  </a:moveTo>
                  <a:lnTo>
                    <a:pt x="1411" y="5669"/>
                  </a:lnTo>
                  <a:lnTo>
                    <a:pt x="1411" y="7052"/>
                  </a:lnTo>
                  <a:lnTo>
                    <a:pt x="27" y="7052"/>
                  </a:lnTo>
                  <a:lnTo>
                    <a:pt x="27" y="5669"/>
                  </a:lnTo>
                  <a:moveTo>
                    <a:pt x="27" y="4258"/>
                  </a:moveTo>
                  <a:lnTo>
                    <a:pt x="1411" y="4258"/>
                  </a:lnTo>
                  <a:lnTo>
                    <a:pt x="1411" y="5642"/>
                  </a:lnTo>
                  <a:lnTo>
                    <a:pt x="27" y="5642"/>
                  </a:lnTo>
                  <a:lnTo>
                    <a:pt x="27" y="4258"/>
                  </a:lnTo>
                  <a:moveTo>
                    <a:pt x="27" y="2847"/>
                  </a:moveTo>
                  <a:lnTo>
                    <a:pt x="1411" y="2847"/>
                  </a:lnTo>
                  <a:lnTo>
                    <a:pt x="1411" y="4232"/>
                  </a:lnTo>
                  <a:lnTo>
                    <a:pt x="27" y="4232"/>
                  </a:lnTo>
                  <a:lnTo>
                    <a:pt x="27" y="2847"/>
                  </a:lnTo>
                  <a:moveTo>
                    <a:pt x="27" y="1437"/>
                  </a:moveTo>
                  <a:lnTo>
                    <a:pt x="1411" y="1437"/>
                  </a:lnTo>
                  <a:lnTo>
                    <a:pt x="1411" y="2821"/>
                  </a:lnTo>
                  <a:lnTo>
                    <a:pt x="27" y="2821"/>
                  </a:lnTo>
                  <a:lnTo>
                    <a:pt x="27" y="1437"/>
                  </a:lnTo>
                  <a:moveTo>
                    <a:pt x="27" y="26"/>
                  </a:moveTo>
                  <a:lnTo>
                    <a:pt x="1411" y="26"/>
                  </a:lnTo>
                  <a:lnTo>
                    <a:pt x="1411" y="1410"/>
                  </a:lnTo>
                  <a:lnTo>
                    <a:pt x="27" y="1410"/>
                  </a:lnTo>
                  <a:lnTo>
                    <a:pt x="27" y="26"/>
                  </a:lnTo>
                  <a:moveTo>
                    <a:pt x="1438" y="26"/>
                  </a:moveTo>
                  <a:lnTo>
                    <a:pt x="2822" y="26"/>
                  </a:lnTo>
                  <a:lnTo>
                    <a:pt x="2822" y="1410"/>
                  </a:lnTo>
                  <a:lnTo>
                    <a:pt x="1438" y="1410"/>
                  </a:lnTo>
                  <a:lnTo>
                    <a:pt x="1438" y="26"/>
                  </a:lnTo>
                  <a:moveTo>
                    <a:pt x="2848" y="26"/>
                  </a:moveTo>
                  <a:lnTo>
                    <a:pt x="4232" y="26"/>
                  </a:lnTo>
                  <a:lnTo>
                    <a:pt x="4232" y="1410"/>
                  </a:lnTo>
                  <a:lnTo>
                    <a:pt x="2848" y="1410"/>
                  </a:lnTo>
                  <a:lnTo>
                    <a:pt x="2848" y="26"/>
                  </a:lnTo>
                  <a:moveTo>
                    <a:pt x="2848" y="5669"/>
                  </a:moveTo>
                  <a:lnTo>
                    <a:pt x="4232" y="5669"/>
                  </a:lnTo>
                  <a:lnTo>
                    <a:pt x="4232" y="7052"/>
                  </a:lnTo>
                  <a:lnTo>
                    <a:pt x="2848" y="7052"/>
                  </a:lnTo>
                  <a:lnTo>
                    <a:pt x="2848" y="5669"/>
                  </a:lnTo>
                  <a:moveTo>
                    <a:pt x="4232" y="5642"/>
                  </a:moveTo>
                  <a:lnTo>
                    <a:pt x="2848" y="5642"/>
                  </a:lnTo>
                  <a:lnTo>
                    <a:pt x="2848" y="4258"/>
                  </a:lnTo>
                  <a:lnTo>
                    <a:pt x="4232" y="4258"/>
                  </a:lnTo>
                  <a:lnTo>
                    <a:pt x="4232" y="5642"/>
                  </a:lnTo>
                  <a:moveTo>
                    <a:pt x="4232" y="4232"/>
                  </a:moveTo>
                  <a:lnTo>
                    <a:pt x="2848" y="4232"/>
                  </a:lnTo>
                  <a:lnTo>
                    <a:pt x="2848" y="2847"/>
                  </a:lnTo>
                  <a:lnTo>
                    <a:pt x="4232" y="2847"/>
                  </a:lnTo>
                  <a:lnTo>
                    <a:pt x="4232" y="4232"/>
                  </a:lnTo>
                  <a:moveTo>
                    <a:pt x="4232" y="2821"/>
                  </a:moveTo>
                  <a:lnTo>
                    <a:pt x="2848" y="2821"/>
                  </a:lnTo>
                  <a:lnTo>
                    <a:pt x="2848" y="1437"/>
                  </a:lnTo>
                  <a:lnTo>
                    <a:pt x="4232" y="1437"/>
                  </a:lnTo>
                  <a:lnTo>
                    <a:pt x="4232" y="2821"/>
                  </a:lnTo>
                  <a:moveTo>
                    <a:pt x="1438" y="1437"/>
                  </a:moveTo>
                  <a:lnTo>
                    <a:pt x="2822" y="1437"/>
                  </a:lnTo>
                  <a:lnTo>
                    <a:pt x="2822" y="2821"/>
                  </a:lnTo>
                  <a:lnTo>
                    <a:pt x="1438" y="2821"/>
                  </a:lnTo>
                  <a:lnTo>
                    <a:pt x="1438" y="1437"/>
                  </a:lnTo>
                  <a:moveTo>
                    <a:pt x="1438" y="2847"/>
                  </a:moveTo>
                  <a:lnTo>
                    <a:pt x="2822" y="2847"/>
                  </a:lnTo>
                  <a:lnTo>
                    <a:pt x="2822" y="4232"/>
                  </a:lnTo>
                  <a:lnTo>
                    <a:pt x="1438" y="4232"/>
                  </a:lnTo>
                  <a:lnTo>
                    <a:pt x="1438" y="2847"/>
                  </a:lnTo>
                  <a:moveTo>
                    <a:pt x="1438" y="4258"/>
                  </a:moveTo>
                  <a:lnTo>
                    <a:pt x="2822" y="4258"/>
                  </a:lnTo>
                  <a:lnTo>
                    <a:pt x="2822" y="5642"/>
                  </a:lnTo>
                  <a:lnTo>
                    <a:pt x="1438" y="5642"/>
                  </a:lnTo>
                  <a:lnTo>
                    <a:pt x="1438" y="4258"/>
                  </a:lnTo>
                  <a:moveTo>
                    <a:pt x="1438" y="5669"/>
                  </a:moveTo>
                  <a:lnTo>
                    <a:pt x="2822" y="5669"/>
                  </a:lnTo>
                  <a:lnTo>
                    <a:pt x="2822" y="7052"/>
                  </a:lnTo>
                  <a:lnTo>
                    <a:pt x="1438" y="7052"/>
                  </a:lnTo>
                  <a:lnTo>
                    <a:pt x="1438" y="5669"/>
                  </a:lnTo>
                  <a:moveTo>
                    <a:pt x="5642" y="7052"/>
                  </a:moveTo>
                  <a:lnTo>
                    <a:pt x="4258" y="7052"/>
                  </a:lnTo>
                  <a:lnTo>
                    <a:pt x="4258" y="5669"/>
                  </a:lnTo>
                  <a:lnTo>
                    <a:pt x="5642" y="5669"/>
                  </a:lnTo>
                  <a:lnTo>
                    <a:pt x="5642" y="7052"/>
                  </a:lnTo>
                  <a:moveTo>
                    <a:pt x="5642" y="5642"/>
                  </a:moveTo>
                  <a:lnTo>
                    <a:pt x="4258" y="5642"/>
                  </a:lnTo>
                  <a:lnTo>
                    <a:pt x="4258" y="4258"/>
                  </a:lnTo>
                  <a:lnTo>
                    <a:pt x="5642" y="4258"/>
                  </a:lnTo>
                  <a:lnTo>
                    <a:pt x="5642" y="5642"/>
                  </a:lnTo>
                  <a:moveTo>
                    <a:pt x="5642" y="4232"/>
                  </a:moveTo>
                  <a:lnTo>
                    <a:pt x="4258" y="4232"/>
                  </a:lnTo>
                  <a:lnTo>
                    <a:pt x="4258" y="2847"/>
                  </a:lnTo>
                  <a:lnTo>
                    <a:pt x="5642" y="2847"/>
                  </a:lnTo>
                  <a:lnTo>
                    <a:pt x="5642" y="4232"/>
                  </a:lnTo>
                  <a:moveTo>
                    <a:pt x="5642" y="2821"/>
                  </a:moveTo>
                  <a:lnTo>
                    <a:pt x="4258" y="2821"/>
                  </a:lnTo>
                  <a:lnTo>
                    <a:pt x="4258" y="1437"/>
                  </a:lnTo>
                  <a:lnTo>
                    <a:pt x="5642" y="1437"/>
                  </a:lnTo>
                  <a:lnTo>
                    <a:pt x="5642" y="2821"/>
                  </a:lnTo>
                  <a:moveTo>
                    <a:pt x="4258" y="26"/>
                  </a:moveTo>
                  <a:lnTo>
                    <a:pt x="5642" y="26"/>
                  </a:lnTo>
                  <a:lnTo>
                    <a:pt x="5642" y="1410"/>
                  </a:lnTo>
                  <a:lnTo>
                    <a:pt x="4258" y="1410"/>
                  </a:lnTo>
                  <a:lnTo>
                    <a:pt x="4258" y="26"/>
                  </a:lnTo>
                  <a:moveTo>
                    <a:pt x="5669" y="0"/>
                  </a:moveTo>
                  <a:lnTo>
                    <a:pt x="5642" y="0"/>
                  </a:lnTo>
                  <a:lnTo>
                    <a:pt x="4258" y="0"/>
                  </a:lnTo>
                  <a:lnTo>
                    <a:pt x="4232" y="0"/>
                  </a:lnTo>
                  <a:lnTo>
                    <a:pt x="2848" y="0"/>
                  </a:lnTo>
                  <a:lnTo>
                    <a:pt x="2822" y="0"/>
                  </a:lnTo>
                  <a:lnTo>
                    <a:pt x="1438" y="0"/>
                  </a:lnTo>
                  <a:lnTo>
                    <a:pt x="1411" y="0"/>
                  </a:lnTo>
                  <a:lnTo>
                    <a:pt x="0" y="0"/>
                  </a:lnTo>
                  <a:lnTo>
                    <a:pt x="0" y="1410"/>
                  </a:lnTo>
                  <a:lnTo>
                    <a:pt x="0" y="1437"/>
                  </a:lnTo>
                  <a:lnTo>
                    <a:pt x="0" y="2821"/>
                  </a:lnTo>
                  <a:lnTo>
                    <a:pt x="0" y="2847"/>
                  </a:lnTo>
                  <a:lnTo>
                    <a:pt x="0" y="4232"/>
                  </a:lnTo>
                  <a:lnTo>
                    <a:pt x="0" y="4258"/>
                  </a:lnTo>
                  <a:lnTo>
                    <a:pt x="0" y="5642"/>
                  </a:lnTo>
                  <a:lnTo>
                    <a:pt x="0" y="5669"/>
                  </a:lnTo>
                  <a:lnTo>
                    <a:pt x="0" y="7052"/>
                  </a:lnTo>
                  <a:lnTo>
                    <a:pt x="0" y="7079"/>
                  </a:lnTo>
                  <a:lnTo>
                    <a:pt x="0" y="8489"/>
                  </a:lnTo>
                  <a:lnTo>
                    <a:pt x="1411" y="8489"/>
                  </a:lnTo>
                  <a:lnTo>
                    <a:pt x="1438" y="8489"/>
                  </a:lnTo>
                  <a:lnTo>
                    <a:pt x="2822" y="8489"/>
                  </a:lnTo>
                  <a:lnTo>
                    <a:pt x="2848" y="8489"/>
                  </a:lnTo>
                  <a:lnTo>
                    <a:pt x="4232" y="8489"/>
                  </a:lnTo>
                  <a:lnTo>
                    <a:pt x="4258" y="8489"/>
                  </a:lnTo>
                  <a:lnTo>
                    <a:pt x="5642" y="8489"/>
                  </a:lnTo>
                  <a:lnTo>
                    <a:pt x="5669" y="8489"/>
                  </a:lnTo>
                  <a:lnTo>
                    <a:pt x="7080" y="8489"/>
                  </a:lnTo>
                  <a:lnTo>
                    <a:pt x="7080" y="7079"/>
                  </a:lnTo>
                  <a:lnTo>
                    <a:pt x="7080" y="7052"/>
                  </a:lnTo>
                  <a:lnTo>
                    <a:pt x="7080" y="5669"/>
                  </a:lnTo>
                  <a:lnTo>
                    <a:pt x="7080" y="5642"/>
                  </a:lnTo>
                  <a:lnTo>
                    <a:pt x="7080" y="4258"/>
                  </a:lnTo>
                  <a:lnTo>
                    <a:pt x="7080" y="4232"/>
                  </a:lnTo>
                  <a:lnTo>
                    <a:pt x="7080" y="2847"/>
                  </a:lnTo>
                  <a:lnTo>
                    <a:pt x="7080" y="2821"/>
                  </a:lnTo>
                  <a:lnTo>
                    <a:pt x="7080" y="1437"/>
                  </a:lnTo>
                  <a:lnTo>
                    <a:pt x="7080" y="1410"/>
                  </a:lnTo>
                  <a:lnTo>
                    <a:pt x="7080" y="0"/>
                  </a:lnTo>
                  <a:lnTo>
                    <a:pt x="5669" y="0"/>
                  </a:ln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45000" rIns="90000" bIns="450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grpSp>
      <p:grpSp>
        <p:nvGrpSpPr>
          <p:cNvPr id="871" name="Google Shape;871;p48"/>
          <p:cNvGrpSpPr/>
          <p:nvPr/>
        </p:nvGrpSpPr>
        <p:grpSpPr>
          <a:xfrm>
            <a:off x="105687" y="3016377"/>
            <a:ext cx="489909" cy="666094"/>
            <a:chOff x="604699" y="1869769"/>
            <a:chExt cx="489909" cy="666094"/>
          </a:xfrm>
        </p:grpSpPr>
        <p:sp>
          <p:nvSpPr>
            <p:cNvPr id="872" name="Google Shape;872;p48"/>
            <p:cNvSpPr/>
            <p:nvPr/>
          </p:nvSpPr>
          <p:spPr>
            <a:xfrm rot="-5400000">
              <a:off x="604966" y="2486019"/>
              <a:ext cx="49577" cy="50110"/>
            </a:xfrm>
            <a:custGeom>
              <a:avLst/>
              <a:gdLst/>
              <a:ahLst/>
              <a:cxnLst/>
              <a:rect l="l" t="t" r="r" b="b"/>
              <a:pathLst>
                <a:path w="186" h="188" extrusionOk="0">
                  <a:moveTo>
                    <a:pt x="186" y="94"/>
                  </a:moveTo>
                  <a:cubicBezTo>
                    <a:pt x="186" y="146"/>
                    <a:pt x="144" y="188"/>
                    <a:pt x="93" y="188"/>
                  </a:cubicBezTo>
                  <a:cubicBezTo>
                    <a:pt x="42" y="188"/>
                    <a:pt x="0" y="146"/>
                    <a:pt x="0" y="94"/>
                  </a:cubicBezTo>
                  <a:cubicBezTo>
                    <a:pt x="0" y="42"/>
                    <a:pt x="42" y="0"/>
                    <a:pt x="93" y="0"/>
                  </a:cubicBezTo>
                  <a:cubicBezTo>
                    <a:pt x="144" y="0"/>
                    <a:pt x="186" y="42"/>
                    <a:pt x="186"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873" name="Google Shape;873;p48"/>
            <p:cNvSpPr/>
            <p:nvPr/>
          </p:nvSpPr>
          <p:spPr>
            <a:xfrm rot="-5400000">
              <a:off x="824864" y="2486019"/>
              <a:ext cx="49577" cy="50110"/>
            </a:xfrm>
            <a:custGeom>
              <a:avLst/>
              <a:gdLst/>
              <a:ahLst/>
              <a:cxnLst/>
              <a:rect l="l" t="t" r="r" b="b"/>
              <a:pathLst>
                <a:path w="186" h="188" extrusionOk="0">
                  <a:moveTo>
                    <a:pt x="186" y="94"/>
                  </a:moveTo>
                  <a:cubicBezTo>
                    <a:pt x="186" y="146"/>
                    <a:pt x="144" y="188"/>
                    <a:pt x="93" y="188"/>
                  </a:cubicBezTo>
                  <a:cubicBezTo>
                    <a:pt x="42" y="188"/>
                    <a:pt x="0" y="146"/>
                    <a:pt x="0" y="94"/>
                  </a:cubicBezTo>
                  <a:cubicBezTo>
                    <a:pt x="0" y="42"/>
                    <a:pt x="42" y="0"/>
                    <a:pt x="93" y="0"/>
                  </a:cubicBezTo>
                  <a:cubicBezTo>
                    <a:pt x="144" y="0"/>
                    <a:pt x="186" y="42"/>
                    <a:pt x="186"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874" name="Google Shape;874;p48"/>
            <p:cNvSpPr/>
            <p:nvPr/>
          </p:nvSpPr>
          <p:spPr>
            <a:xfrm rot="-5400000">
              <a:off x="1044897" y="2486152"/>
              <a:ext cx="49577" cy="49844"/>
            </a:xfrm>
            <a:custGeom>
              <a:avLst/>
              <a:gdLst/>
              <a:ahLst/>
              <a:cxnLst/>
              <a:rect l="l" t="t" r="r" b="b"/>
              <a:pathLst>
                <a:path w="186" h="187" extrusionOk="0">
                  <a:moveTo>
                    <a:pt x="186" y="93"/>
                  </a:moveTo>
                  <a:cubicBezTo>
                    <a:pt x="186" y="145"/>
                    <a:pt x="144" y="187"/>
                    <a:pt x="93" y="187"/>
                  </a:cubicBezTo>
                  <a:cubicBezTo>
                    <a:pt x="42" y="187"/>
                    <a:pt x="0" y="145"/>
                    <a:pt x="0" y="93"/>
                  </a:cubicBezTo>
                  <a:cubicBezTo>
                    <a:pt x="0" y="42"/>
                    <a:pt x="42" y="0"/>
                    <a:pt x="93" y="0"/>
                  </a:cubicBezTo>
                  <a:cubicBezTo>
                    <a:pt x="144" y="0"/>
                    <a:pt x="186" y="42"/>
                    <a:pt x="186" y="93"/>
                  </a:cubicBezTo>
                  <a:close/>
                </a:path>
              </a:pathLst>
            </a:custGeom>
            <a:solidFill>
              <a:schemeClr val="dk1"/>
            </a:solidFill>
            <a:ln>
              <a:noFill/>
            </a:ln>
          </p:spPr>
          <p:txBody>
            <a:bodyPr spcFirstLastPara="1" wrap="square" lIns="90000" tIns="22300" rIns="90000" bIns="223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875" name="Google Shape;875;p48"/>
            <p:cNvSpPr/>
            <p:nvPr/>
          </p:nvSpPr>
          <p:spPr>
            <a:xfrm rot="-5400000">
              <a:off x="604699" y="2177894"/>
              <a:ext cx="50110" cy="50110"/>
            </a:xfrm>
            <a:custGeom>
              <a:avLst/>
              <a:gdLst/>
              <a:ahLst/>
              <a:cxnLst/>
              <a:rect l="l" t="t" r="r" b="b"/>
              <a:pathLst>
                <a:path w="188" h="188" extrusionOk="0">
                  <a:moveTo>
                    <a:pt x="188" y="94"/>
                  </a:moveTo>
                  <a:cubicBezTo>
                    <a:pt x="188" y="146"/>
                    <a:pt x="146" y="188"/>
                    <a:pt x="94" y="188"/>
                  </a:cubicBezTo>
                  <a:cubicBezTo>
                    <a:pt x="42" y="188"/>
                    <a:pt x="0" y="146"/>
                    <a:pt x="0" y="94"/>
                  </a:cubicBezTo>
                  <a:cubicBezTo>
                    <a:pt x="0" y="42"/>
                    <a:pt x="42" y="0"/>
                    <a:pt x="94" y="0"/>
                  </a:cubicBezTo>
                  <a:cubicBezTo>
                    <a:pt x="146" y="0"/>
                    <a:pt x="188" y="42"/>
                    <a:pt x="188"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876" name="Google Shape;876;p48"/>
            <p:cNvSpPr/>
            <p:nvPr/>
          </p:nvSpPr>
          <p:spPr>
            <a:xfrm rot="-5400000">
              <a:off x="824598" y="2177894"/>
              <a:ext cx="50110" cy="50110"/>
            </a:xfrm>
            <a:custGeom>
              <a:avLst/>
              <a:gdLst/>
              <a:ahLst/>
              <a:cxnLst/>
              <a:rect l="l" t="t" r="r" b="b"/>
              <a:pathLst>
                <a:path w="188" h="188" extrusionOk="0">
                  <a:moveTo>
                    <a:pt x="188" y="94"/>
                  </a:moveTo>
                  <a:cubicBezTo>
                    <a:pt x="188" y="146"/>
                    <a:pt x="146" y="188"/>
                    <a:pt x="94" y="188"/>
                  </a:cubicBezTo>
                  <a:cubicBezTo>
                    <a:pt x="42" y="188"/>
                    <a:pt x="0" y="146"/>
                    <a:pt x="0" y="94"/>
                  </a:cubicBezTo>
                  <a:cubicBezTo>
                    <a:pt x="0" y="42"/>
                    <a:pt x="42" y="0"/>
                    <a:pt x="94" y="0"/>
                  </a:cubicBezTo>
                  <a:cubicBezTo>
                    <a:pt x="146" y="0"/>
                    <a:pt x="188" y="42"/>
                    <a:pt x="188"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877" name="Google Shape;877;p48"/>
            <p:cNvSpPr/>
            <p:nvPr/>
          </p:nvSpPr>
          <p:spPr>
            <a:xfrm rot="-5400000">
              <a:off x="1044630" y="2178027"/>
              <a:ext cx="50110" cy="49844"/>
            </a:xfrm>
            <a:custGeom>
              <a:avLst/>
              <a:gdLst/>
              <a:ahLst/>
              <a:cxnLst/>
              <a:rect l="l" t="t" r="r" b="b"/>
              <a:pathLst>
                <a:path w="188" h="187" extrusionOk="0">
                  <a:moveTo>
                    <a:pt x="188" y="93"/>
                  </a:moveTo>
                  <a:cubicBezTo>
                    <a:pt x="188" y="145"/>
                    <a:pt x="146" y="187"/>
                    <a:pt x="94" y="187"/>
                  </a:cubicBezTo>
                  <a:cubicBezTo>
                    <a:pt x="42" y="187"/>
                    <a:pt x="0" y="145"/>
                    <a:pt x="0" y="93"/>
                  </a:cubicBezTo>
                  <a:cubicBezTo>
                    <a:pt x="0" y="42"/>
                    <a:pt x="42" y="0"/>
                    <a:pt x="94" y="0"/>
                  </a:cubicBezTo>
                  <a:cubicBezTo>
                    <a:pt x="146" y="0"/>
                    <a:pt x="188" y="42"/>
                    <a:pt x="188" y="93"/>
                  </a:cubicBezTo>
                  <a:close/>
                </a:path>
              </a:pathLst>
            </a:custGeom>
            <a:solidFill>
              <a:schemeClr val="dk1"/>
            </a:solidFill>
            <a:ln>
              <a:noFill/>
            </a:ln>
          </p:spPr>
          <p:txBody>
            <a:bodyPr spcFirstLastPara="1" wrap="square" lIns="90000" tIns="22300" rIns="90000" bIns="223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878" name="Google Shape;878;p48"/>
            <p:cNvSpPr/>
            <p:nvPr/>
          </p:nvSpPr>
          <p:spPr>
            <a:xfrm rot="-5400000">
              <a:off x="604832" y="1869636"/>
              <a:ext cx="49844" cy="50110"/>
            </a:xfrm>
            <a:custGeom>
              <a:avLst/>
              <a:gdLst/>
              <a:ahLst/>
              <a:cxnLst/>
              <a:rect l="l" t="t" r="r" b="b"/>
              <a:pathLst>
                <a:path w="187" h="188" extrusionOk="0">
                  <a:moveTo>
                    <a:pt x="187" y="94"/>
                  </a:moveTo>
                  <a:cubicBezTo>
                    <a:pt x="187" y="146"/>
                    <a:pt x="145" y="188"/>
                    <a:pt x="93" y="188"/>
                  </a:cubicBezTo>
                  <a:cubicBezTo>
                    <a:pt x="42" y="188"/>
                    <a:pt x="0" y="146"/>
                    <a:pt x="0" y="94"/>
                  </a:cubicBezTo>
                  <a:cubicBezTo>
                    <a:pt x="0" y="42"/>
                    <a:pt x="42" y="0"/>
                    <a:pt x="93" y="0"/>
                  </a:cubicBezTo>
                  <a:cubicBezTo>
                    <a:pt x="145" y="0"/>
                    <a:pt x="187" y="42"/>
                    <a:pt x="187"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879" name="Google Shape;879;p48"/>
            <p:cNvSpPr/>
            <p:nvPr/>
          </p:nvSpPr>
          <p:spPr>
            <a:xfrm rot="-5400000">
              <a:off x="824731" y="1869636"/>
              <a:ext cx="49844" cy="50110"/>
            </a:xfrm>
            <a:custGeom>
              <a:avLst/>
              <a:gdLst/>
              <a:ahLst/>
              <a:cxnLst/>
              <a:rect l="l" t="t" r="r" b="b"/>
              <a:pathLst>
                <a:path w="187" h="188" extrusionOk="0">
                  <a:moveTo>
                    <a:pt x="187" y="94"/>
                  </a:moveTo>
                  <a:cubicBezTo>
                    <a:pt x="187" y="146"/>
                    <a:pt x="145" y="188"/>
                    <a:pt x="93" y="188"/>
                  </a:cubicBezTo>
                  <a:cubicBezTo>
                    <a:pt x="42" y="188"/>
                    <a:pt x="0" y="146"/>
                    <a:pt x="0" y="94"/>
                  </a:cubicBezTo>
                  <a:cubicBezTo>
                    <a:pt x="0" y="42"/>
                    <a:pt x="42" y="0"/>
                    <a:pt x="93" y="0"/>
                  </a:cubicBezTo>
                  <a:cubicBezTo>
                    <a:pt x="145" y="0"/>
                    <a:pt x="187" y="42"/>
                    <a:pt x="187"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880" name="Google Shape;880;p48"/>
            <p:cNvSpPr/>
            <p:nvPr/>
          </p:nvSpPr>
          <p:spPr>
            <a:xfrm rot="-5400000">
              <a:off x="1044763" y="1869769"/>
              <a:ext cx="49844" cy="49844"/>
            </a:xfrm>
            <a:custGeom>
              <a:avLst/>
              <a:gdLst/>
              <a:ahLst/>
              <a:cxnLst/>
              <a:rect l="l" t="t" r="r" b="b"/>
              <a:pathLst>
                <a:path w="187" h="187" extrusionOk="0">
                  <a:moveTo>
                    <a:pt x="187" y="93"/>
                  </a:moveTo>
                  <a:cubicBezTo>
                    <a:pt x="187" y="145"/>
                    <a:pt x="145" y="187"/>
                    <a:pt x="93" y="187"/>
                  </a:cubicBezTo>
                  <a:cubicBezTo>
                    <a:pt x="42" y="187"/>
                    <a:pt x="0" y="145"/>
                    <a:pt x="0" y="93"/>
                  </a:cubicBezTo>
                  <a:cubicBezTo>
                    <a:pt x="0" y="42"/>
                    <a:pt x="42" y="0"/>
                    <a:pt x="93" y="0"/>
                  </a:cubicBezTo>
                  <a:cubicBezTo>
                    <a:pt x="145" y="0"/>
                    <a:pt x="187" y="42"/>
                    <a:pt x="187" y="93"/>
                  </a:cubicBezTo>
                  <a:close/>
                </a:path>
              </a:pathLst>
            </a:custGeom>
            <a:solidFill>
              <a:schemeClr val="dk1"/>
            </a:solidFill>
            <a:ln>
              <a:noFill/>
            </a:ln>
          </p:spPr>
          <p:txBody>
            <a:bodyPr spcFirstLastPara="1" wrap="square" lIns="90000" tIns="22300" rIns="90000" bIns="223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grpSp>
      <p:pic>
        <p:nvPicPr>
          <p:cNvPr id="881" name="Google Shape;881;p48"/>
          <p:cNvPicPr preferRelativeResize="0"/>
          <p:nvPr/>
        </p:nvPicPr>
        <p:blipFill rotWithShape="1">
          <a:blip r:embed="rId3">
            <a:alphaModFix/>
          </a:blip>
          <a:srcRect/>
          <a:stretch/>
        </p:blipFill>
        <p:spPr>
          <a:xfrm rot="-5400000">
            <a:off x="7168760" y="4314982"/>
            <a:ext cx="1474027" cy="1466599"/>
          </a:xfrm>
          <a:prstGeom prst="rect">
            <a:avLst/>
          </a:prstGeom>
          <a:noFill/>
          <a:ln>
            <a:noFill/>
          </a:ln>
        </p:spPr>
      </p:pic>
      <p:pic>
        <p:nvPicPr>
          <p:cNvPr id="882" name="Google Shape;882;p48"/>
          <p:cNvPicPr preferRelativeResize="0"/>
          <p:nvPr/>
        </p:nvPicPr>
        <p:blipFill rotWithShape="1">
          <a:blip r:embed="rId4">
            <a:alphaModFix/>
          </a:blip>
          <a:srcRect/>
          <a:stretch/>
        </p:blipFill>
        <p:spPr>
          <a:xfrm rot="10800000">
            <a:off x="895953" y="4604105"/>
            <a:ext cx="1374716" cy="1232593"/>
          </a:xfrm>
          <a:prstGeom prst="rect">
            <a:avLst/>
          </a:prstGeom>
          <a:noFill/>
          <a:ln>
            <a:noFill/>
          </a:ln>
        </p:spPr>
      </p:pic>
      <p:grpSp>
        <p:nvGrpSpPr>
          <p:cNvPr id="883" name="Google Shape;883;p48"/>
          <p:cNvGrpSpPr/>
          <p:nvPr/>
        </p:nvGrpSpPr>
        <p:grpSpPr>
          <a:xfrm>
            <a:off x="4972169" y="4721936"/>
            <a:ext cx="666094" cy="270010"/>
            <a:chOff x="4945710" y="4695477"/>
            <a:chExt cx="666094" cy="270010"/>
          </a:xfrm>
        </p:grpSpPr>
        <p:sp>
          <p:nvSpPr>
            <p:cNvPr id="884" name="Google Shape;884;p48"/>
            <p:cNvSpPr/>
            <p:nvPr/>
          </p:nvSpPr>
          <p:spPr>
            <a:xfrm>
              <a:off x="4945710" y="4695477"/>
              <a:ext cx="49577" cy="50110"/>
            </a:xfrm>
            <a:custGeom>
              <a:avLst/>
              <a:gdLst/>
              <a:ahLst/>
              <a:cxnLst/>
              <a:rect l="l" t="t" r="r" b="b"/>
              <a:pathLst>
                <a:path w="186" h="188" extrusionOk="0">
                  <a:moveTo>
                    <a:pt x="186" y="94"/>
                  </a:moveTo>
                  <a:cubicBezTo>
                    <a:pt x="186" y="146"/>
                    <a:pt x="144" y="188"/>
                    <a:pt x="93" y="188"/>
                  </a:cubicBezTo>
                  <a:cubicBezTo>
                    <a:pt x="42" y="188"/>
                    <a:pt x="0" y="146"/>
                    <a:pt x="0" y="94"/>
                  </a:cubicBezTo>
                  <a:cubicBezTo>
                    <a:pt x="0" y="42"/>
                    <a:pt x="42" y="0"/>
                    <a:pt x="93" y="0"/>
                  </a:cubicBezTo>
                  <a:cubicBezTo>
                    <a:pt x="144" y="0"/>
                    <a:pt x="186" y="42"/>
                    <a:pt x="186"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885" name="Google Shape;885;p48"/>
            <p:cNvSpPr/>
            <p:nvPr/>
          </p:nvSpPr>
          <p:spPr>
            <a:xfrm>
              <a:off x="4945710" y="4915643"/>
              <a:ext cx="49577" cy="49844"/>
            </a:xfrm>
            <a:custGeom>
              <a:avLst/>
              <a:gdLst/>
              <a:ahLst/>
              <a:cxnLst/>
              <a:rect l="l" t="t" r="r" b="b"/>
              <a:pathLst>
                <a:path w="186" h="187" extrusionOk="0">
                  <a:moveTo>
                    <a:pt x="186" y="93"/>
                  </a:moveTo>
                  <a:cubicBezTo>
                    <a:pt x="186" y="145"/>
                    <a:pt x="144" y="187"/>
                    <a:pt x="93" y="187"/>
                  </a:cubicBezTo>
                  <a:cubicBezTo>
                    <a:pt x="42" y="187"/>
                    <a:pt x="0" y="145"/>
                    <a:pt x="0" y="93"/>
                  </a:cubicBezTo>
                  <a:cubicBezTo>
                    <a:pt x="0" y="42"/>
                    <a:pt x="42" y="0"/>
                    <a:pt x="93" y="0"/>
                  </a:cubicBezTo>
                  <a:cubicBezTo>
                    <a:pt x="144" y="0"/>
                    <a:pt x="186" y="42"/>
                    <a:pt x="186" y="93"/>
                  </a:cubicBezTo>
                  <a:close/>
                </a:path>
              </a:pathLst>
            </a:custGeom>
            <a:solidFill>
              <a:schemeClr val="dk1"/>
            </a:solidFill>
            <a:ln>
              <a:noFill/>
            </a:ln>
          </p:spPr>
          <p:txBody>
            <a:bodyPr spcFirstLastPara="1" wrap="square" lIns="90000" tIns="22300" rIns="90000" bIns="223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886" name="Google Shape;886;p48"/>
            <p:cNvSpPr/>
            <p:nvPr/>
          </p:nvSpPr>
          <p:spPr>
            <a:xfrm>
              <a:off x="5253569" y="4695477"/>
              <a:ext cx="50110" cy="50110"/>
            </a:xfrm>
            <a:custGeom>
              <a:avLst/>
              <a:gdLst/>
              <a:ahLst/>
              <a:cxnLst/>
              <a:rect l="l" t="t" r="r" b="b"/>
              <a:pathLst>
                <a:path w="188" h="188" extrusionOk="0">
                  <a:moveTo>
                    <a:pt x="188" y="94"/>
                  </a:moveTo>
                  <a:cubicBezTo>
                    <a:pt x="188" y="146"/>
                    <a:pt x="146" y="188"/>
                    <a:pt x="94" y="188"/>
                  </a:cubicBezTo>
                  <a:cubicBezTo>
                    <a:pt x="42" y="188"/>
                    <a:pt x="0" y="146"/>
                    <a:pt x="0" y="94"/>
                  </a:cubicBezTo>
                  <a:cubicBezTo>
                    <a:pt x="0" y="42"/>
                    <a:pt x="42" y="0"/>
                    <a:pt x="94" y="0"/>
                  </a:cubicBezTo>
                  <a:cubicBezTo>
                    <a:pt x="146" y="0"/>
                    <a:pt x="188" y="42"/>
                    <a:pt x="188"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887" name="Google Shape;887;p48"/>
            <p:cNvSpPr/>
            <p:nvPr/>
          </p:nvSpPr>
          <p:spPr>
            <a:xfrm>
              <a:off x="5253569" y="4915643"/>
              <a:ext cx="50110" cy="49844"/>
            </a:xfrm>
            <a:custGeom>
              <a:avLst/>
              <a:gdLst/>
              <a:ahLst/>
              <a:cxnLst/>
              <a:rect l="l" t="t" r="r" b="b"/>
              <a:pathLst>
                <a:path w="188" h="187" extrusionOk="0">
                  <a:moveTo>
                    <a:pt x="188" y="93"/>
                  </a:moveTo>
                  <a:cubicBezTo>
                    <a:pt x="188" y="145"/>
                    <a:pt x="146" y="187"/>
                    <a:pt x="94" y="187"/>
                  </a:cubicBezTo>
                  <a:cubicBezTo>
                    <a:pt x="42" y="187"/>
                    <a:pt x="0" y="145"/>
                    <a:pt x="0" y="93"/>
                  </a:cubicBezTo>
                  <a:cubicBezTo>
                    <a:pt x="0" y="42"/>
                    <a:pt x="42" y="0"/>
                    <a:pt x="94" y="0"/>
                  </a:cubicBezTo>
                  <a:cubicBezTo>
                    <a:pt x="146" y="0"/>
                    <a:pt x="188" y="42"/>
                    <a:pt x="188" y="93"/>
                  </a:cubicBezTo>
                  <a:close/>
                </a:path>
              </a:pathLst>
            </a:custGeom>
            <a:solidFill>
              <a:schemeClr val="dk1"/>
            </a:solidFill>
            <a:ln>
              <a:noFill/>
            </a:ln>
          </p:spPr>
          <p:txBody>
            <a:bodyPr spcFirstLastPara="1" wrap="square" lIns="90000" tIns="22300" rIns="90000" bIns="223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888" name="Google Shape;888;p48"/>
            <p:cNvSpPr/>
            <p:nvPr/>
          </p:nvSpPr>
          <p:spPr>
            <a:xfrm>
              <a:off x="5561960" y="4695477"/>
              <a:ext cx="49844" cy="50110"/>
            </a:xfrm>
            <a:custGeom>
              <a:avLst/>
              <a:gdLst/>
              <a:ahLst/>
              <a:cxnLst/>
              <a:rect l="l" t="t" r="r" b="b"/>
              <a:pathLst>
                <a:path w="187" h="188" extrusionOk="0">
                  <a:moveTo>
                    <a:pt x="187" y="94"/>
                  </a:moveTo>
                  <a:cubicBezTo>
                    <a:pt x="187" y="146"/>
                    <a:pt x="145" y="188"/>
                    <a:pt x="93" y="188"/>
                  </a:cubicBezTo>
                  <a:cubicBezTo>
                    <a:pt x="42" y="188"/>
                    <a:pt x="0" y="146"/>
                    <a:pt x="0" y="94"/>
                  </a:cubicBezTo>
                  <a:cubicBezTo>
                    <a:pt x="0" y="42"/>
                    <a:pt x="42" y="0"/>
                    <a:pt x="93" y="0"/>
                  </a:cubicBezTo>
                  <a:cubicBezTo>
                    <a:pt x="145" y="0"/>
                    <a:pt x="187" y="42"/>
                    <a:pt x="187"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889" name="Google Shape;889;p48"/>
            <p:cNvSpPr/>
            <p:nvPr/>
          </p:nvSpPr>
          <p:spPr>
            <a:xfrm>
              <a:off x="5561960" y="4915643"/>
              <a:ext cx="49844" cy="49844"/>
            </a:xfrm>
            <a:custGeom>
              <a:avLst/>
              <a:gdLst/>
              <a:ahLst/>
              <a:cxnLst/>
              <a:rect l="l" t="t" r="r" b="b"/>
              <a:pathLst>
                <a:path w="187" h="187" extrusionOk="0">
                  <a:moveTo>
                    <a:pt x="187" y="93"/>
                  </a:moveTo>
                  <a:cubicBezTo>
                    <a:pt x="187" y="145"/>
                    <a:pt x="145" y="187"/>
                    <a:pt x="93" y="187"/>
                  </a:cubicBezTo>
                  <a:cubicBezTo>
                    <a:pt x="42" y="187"/>
                    <a:pt x="0" y="145"/>
                    <a:pt x="0" y="93"/>
                  </a:cubicBezTo>
                  <a:cubicBezTo>
                    <a:pt x="0" y="42"/>
                    <a:pt x="42" y="0"/>
                    <a:pt x="93" y="0"/>
                  </a:cubicBezTo>
                  <a:cubicBezTo>
                    <a:pt x="145" y="0"/>
                    <a:pt x="187" y="42"/>
                    <a:pt x="187" y="93"/>
                  </a:cubicBezTo>
                  <a:close/>
                </a:path>
              </a:pathLst>
            </a:custGeom>
            <a:solidFill>
              <a:schemeClr val="dk1"/>
            </a:solidFill>
            <a:ln>
              <a:noFill/>
            </a:ln>
          </p:spPr>
          <p:txBody>
            <a:bodyPr spcFirstLastPara="1" wrap="square" lIns="90000" tIns="22300" rIns="90000" bIns="223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grpSp>
      <p:grpSp>
        <p:nvGrpSpPr>
          <p:cNvPr id="890" name="Google Shape;890;p48"/>
          <p:cNvGrpSpPr/>
          <p:nvPr/>
        </p:nvGrpSpPr>
        <p:grpSpPr>
          <a:xfrm>
            <a:off x="6590648" y="-666675"/>
            <a:ext cx="2655126" cy="1714399"/>
            <a:chOff x="6590648" y="-666675"/>
            <a:chExt cx="2655126" cy="1714399"/>
          </a:xfrm>
        </p:grpSpPr>
        <p:grpSp>
          <p:nvGrpSpPr>
            <p:cNvPr id="891" name="Google Shape;891;p48"/>
            <p:cNvGrpSpPr/>
            <p:nvPr/>
          </p:nvGrpSpPr>
          <p:grpSpPr>
            <a:xfrm>
              <a:off x="6590648" y="-97117"/>
              <a:ext cx="1282610" cy="489908"/>
              <a:chOff x="2698560" y="4630320"/>
              <a:chExt cx="1732320" cy="661680"/>
            </a:xfrm>
          </p:grpSpPr>
          <p:sp>
            <p:nvSpPr>
              <p:cNvPr id="892" name="Google Shape;892;p48"/>
              <p:cNvSpPr/>
              <p:nvPr/>
            </p:nvSpPr>
            <p:spPr>
              <a:xfrm>
                <a:off x="2698560" y="4630320"/>
                <a:ext cx="66960" cy="67680"/>
              </a:xfrm>
              <a:custGeom>
                <a:avLst/>
                <a:gdLst/>
                <a:ahLst/>
                <a:cxnLst/>
                <a:rect l="l" t="t" r="r" b="b"/>
                <a:pathLst>
                  <a:path w="186" h="188" extrusionOk="0">
                    <a:moveTo>
                      <a:pt x="186" y="94"/>
                    </a:moveTo>
                    <a:cubicBezTo>
                      <a:pt x="186" y="146"/>
                      <a:pt x="144" y="188"/>
                      <a:pt x="93" y="188"/>
                    </a:cubicBezTo>
                    <a:cubicBezTo>
                      <a:pt x="42" y="188"/>
                      <a:pt x="0" y="146"/>
                      <a:pt x="0" y="94"/>
                    </a:cubicBezTo>
                    <a:cubicBezTo>
                      <a:pt x="0" y="42"/>
                      <a:pt x="42" y="0"/>
                      <a:pt x="93" y="0"/>
                    </a:cubicBezTo>
                    <a:cubicBezTo>
                      <a:pt x="144" y="0"/>
                      <a:pt x="186" y="42"/>
                      <a:pt x="186"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893" name="Google Shape;893;p48"/>
              <p:cNvSpPr/>
              <p:nvPr/>
            </p:nvSpPr>
            <p:spPr>
              <a:xfrm>
                <a:off x="2698560" y="4927320"/>
                <a:ext cx="66960" cy="67680"/>
              </a:xfrm>
              <a:custGeom>
                <a:avLst/>
                <a:gdLst/>
                <a:ahLst/>
                <a:cxnLst/>
                <a:rect l="l" t="t" r="r" b="b"/>
                <a:pathLst>
                  <a:path w="186" h="188" extrusionOk="0">
                    <a:moveTo>
                      <a:pt x="186" y="94"/>
                    </a:moveTo>
                    <a:cubicBezTo>
                      <a:pt x="186" y="146"/>
                      <a:pt x="144" y="188"/>
                      <a:pt x="93" y="188"/>
                    </a:cubicBezTo>
                    <a:cubicBezTo>
                      <a:pt x="42" y="188"/>
                      <a:pt x="0" y="146"/>
                      <a:pt x="0" y="94"/>
                    </a:cubicBezTo>
                    <a:cubicBezTo>
                      <a:pt x="0" y="42"/>
                      <a:pt x="42" y="0"/>
                      <a:pt x="93" y="0"/>
                    </a:cubicBezTo>
                    <a:cubicBezTo>
                      <a:pt x="144" y="0"/>
                      <a:pt x="186" y="42"/>
                      <a:pt x="186"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894" name="Google Shape;894;p48"/>
              <p:cNvSpPr/>
              <p:nvPr/>
            </p:nvSpPr>
            <p:spPr>
              <a:xfrm>
                <a:off x="2698560" y="5224680"/>
                <a:ext cx="66960" cy="67320"/>
              </a:xfrm>
              <a:custGeom>
                <a:avLst/>
                <a:gdLst/>
                <a:ahLst/>
                <a:cxnLst/>
                <a:rect l="l" t="t" r="r" b="b"/>
                <a:pathLst>
                  <a:path w="186" h="187" extrusionOk="0">
                    <a:moveTo>
                      <a:pt x="186" y="93"/>
                    </a:moveTo>
                    <a:cubicBezTo>
                      <a:pt x="186" y="145"/>
                      <a:pt x="144" y="187"/>
                      <a:pt x="93" y="187"/>
                    </a:cubicBezTo>
                    <a:cubicBezTo>
                      <a:pt x="42" y="187"/>
                      <a:pt x="0" y="145"/>
                      <a:pt x="0" y="93"/>
                    </a:cubicBezTo>
                    <a:cubicBezTo>
                      <a:pt x="0" y="42"/>
                      <a:pt x="42" y="0"/>
                      <a:pt x="93" y="0"/>
                    </a:cubicBezTo>
                    <a:cubicBezTo>
                      <a:pt x="144" y="0"/>
                      <a:pt x="186" y="42"/>
                      <a:pt x="186" y="93"/>
                    </a:cubicBezTo>
                    <a:close/>
                  </a:path>
                </a:pathLst>
              </a:custGeom>
              <a:solidFill>
                <a:schemeClr val="dk1"/>
              </a:solidFill>
              <a:ln>
                <a:noFill/>
              </a:ln>
            </p:spPr>
            <p:txBody>
              <a:bodyPr spcFirstLastPara="1" wrap="square" lIns="90000" tIns="22300" rIns="90000" bIns="223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895" name="Google Shape;895;p48"/>
              <p:cNvSpPr/>
              <p:nvPr/>
            </p:nvSpPr>
            <p:spPr>
              <a:xfrm>
                <a:off x="3114360" y="4630320"/>
                <a:ext cx="67680" cy="67680"/>
              </a:xfrm>
              <a:custGeom>
                <a:avLst/>
                <a:gdLst/>
                <a:ahLst/>
                <a:cxnLst/>
                <a:rect l="l" t="t" r="r" b="b"/>
                <a:pathLst>
                  <a:path w="188" h="188" extrusionOk="0">
                    <a:moveTo>
                      <a:pt x="188" y="94"/>
                    </a:moveTo>
                    <a:cubicBezTo>
                      <a:pt x="188" y="146"/>
                      <a:pt x="146" y="188"/>
                      <a:pt x="94" y="188"/>
                    </a:cubicBezTo>
                    <a:cubicBezTo>
                      <a:pt x="42" y="188"/>
                      <a:pt x="0" y="146"/>
                      <a:pt x="0" y="94"/>
                    </a:cubicBezTo>
                    <a:cubicBezTo>
                      <a:pt x="0" y="42"/>
                      <a:pt x="42" y="0"/>
                      <a:pt x="94" y="0"/>
                    </a:cubicBezTo>
                    <a:cubicBezTo>
                      <a:pt x="146" y="0"/>
                      <a:pt x="188" y="42"/>
                      <a:pt x="188"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896" name="Google Shape;896;p48"/>
              <p:cNvSpPr/>
              <p:nvPr/>
            </p:nvSpPr>
            <p:spPr>
              <a:xfrm>
                <a:off x="3114360" y="4927320"/>
                <a:ext cx="67680" cy="67680"/>
              </a:xfrm>
              <a:custGeom>
                <a:avLst/>
                <a:gdLst/>
                <a:ahLst/>
                <a:cxnLst/>
                <a:rect l="l" t="t" r="r" b="b"/>
                <a:pathLst>
                  <a:path w="188" h="188" extrusionOk="0">
                    <a:moveTo>
                      <a:pt x="188" y="94"/>
                    </a:moveTo>
                    <a:cubicBezTo>
                      <a:pt x="188" y="146"/>
                      <a:pt x="146" y="188"/>
                      <a:pt x="94" y="188"/>
                    </a:cubicBezTo>
                    <a:cubicBezTo>
                      <a:pt x="42" y="188"/>
                      <a:pt x="0" y="146"/>
                      <a:pt x="0" y="94"/>
                    </a:cubicBezTo>
                    <a:cubicBezTo>
                      <a:pt x="0" y="42"/>
                      <a:pt x="42" y="0"/>
                      <a:pt x="94" y="0"/>
                    </a:cubicBezTo>
                    <a:cubicBezTo>
                      <a:pt x="146" y="0"/>
                      <a:pt x="188" y="42"/>
                      <a:pt x="188"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897" name="Google Shape;897;p48"/>
              <p:cNvSpPr/>
              <p:nvPr/>
            </p:nvSpPr>
            <p:spPr>
              <a:xfrm>
                <a:off x="3114360" y="5224680"/>
                <a:ext cx="67680" cy="67320"/>
              </a:xfrm>
              <a:custGeom>
                <a:avLst/>
                <a:gdLst/>
                <a:ahLst/>
                <a:cxnLst/>
                <a:rect l="l" t="t" r="r" b="b"/>
                <a:pathLst>
                  <a:path w="188" h="187" extrusionOk="0">
                    <a:moveTo>
                      <a:pt x="188" y="93"/>
                    </a:moveTo>
                    <a:cubicBezTo>
                      <a:pt x="188" y="145"/>
                      <a:pt x="146" y="187"/>
                      <a:pt x="94" y="187"/>
                    </a:cubicBezTo>
                    <a:cubicBezTo>
                      <a:pt x="42" y="187"/>
                      <a:pt x="0" y="145"/>
                      <a:pt x="0" y="93"/>
                    </a:cubicBezTo>
                    <a:cubicBezTo>
                      <a:pt x="0" y="42"/>
                      <a:pt x="42" y="0"/>
                      <a:pt x="94" y="0"/>
                    </a:cubicBezTo>
                    <a:cubicBezTo>
                      <a:pt x="146" y="0"/>
                      <a:pt x="188" y="42"/>
                      <a:pt x="188" y="93"/>
                    </a:cubicBezTo>
                    <a:close/>
                  </a:path>
                </a:pathLst>
              </a:custGeom>
              <a:solidFill>
                <a:schemeClr val="dk1"/>
              </a:solidFill>
              <a:ln>
                <a:noFill/>
              </a:ln>
            </p:spPr>
            <p:txBody>
              <a:bodyPr spcFirstLastPara="1" wrap="square" lIns="90000" tIns="22300" rIns="90000" bIns="223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898" name="Google Shape;898;p48"/>
              <p:cNvSpPr/>
              <p:nvPr/>
            </p:nvSpPr>
            <p:spPr>
              <a:xfrm>
                <a:off x="3530880" y="4630320"/>
                <a:ext cx="67320" cy="67680"/>
              </a:xfrm>
              <a:custGeom>
                <a:avLst/>
                <a:gdLst/>
                <a:ahLst/>
                <a:cxnLst/>
                <a:rect l="l" t="t" r="r" b="b"/>
                <a:pathLst>
                  <a:path w="187" h="188" extrusionOk="0">
                    <a:moveTo>
                      <a:pt x="187" y="94"/>
                    </a:moveTo>
                    <a:cubicBezTo>
                      <a:pt x="187" y="146"/>
                      <a:pt x="145" y="188"/>
                      <a:pt x="93" y="188"/>
                    </a:cubicBezTo>
                    <a:cubicBezTo>
                      <a:pt x="42" y="188"/>
                      <a:pt x="0" y="146"/>
                      <a:pt x="0" y="94"/>
                    </a:cubicBezTo>
                    <a:cubicBezTo>
                      <a:pt x="0" y="42"/>
                      <a:pt x="42" y="0"/>
                      <a:pt x="93" y="0"/>
                    </a:cubicBezTo>
                    <a:cubicBezTo>
                      <a:pt x="145" y="0"/>
                      <a:pt x="187" y="42"/>
                      <a:pt x="187"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899" name="Google Shape;899;p48"/>
              <p:cNvSpPr/>
              <p:nvPr/>
            </p:nvSpPr>
            <p:spPr>
              <a:xfrm>
                <a:off x="3530880" y="4927320"/>
                <a:ext cx="67320" cy="67680"/>
              </a:xfrm>
              <a:custGeom>
                <a:avLst/>
                <a:gdLst/>
                <a:ahLst/>
                <a:cxnLst/>
                <a:rect l="l" t="t" r="r" b="b"/>
                <a:pathLst>
                  <a:path w="187" h="188" extrusionOk="0">
                    <a:moveTo>
                      <a:pt x="187" y="94"/>
                    </a:moveTo>
                    <a:cubicBezTo>
                      <a:pt x="187" y="146"/>
                      <a:pt x="145" y="188"/>
                      <a:pt x="93" y="188"/>
                    </a:cubicBezTo>
                    <a:cubicBezTo>
                      <a:pt x="42" y="188"/>
                      <a:pt x="0" y="146"/>
                      <a:pt x="0" y="94"/>
                    </a:cubicBezTo>
                    <a:cubicBezTo>
                      <a:pt x="0" y="42"/>
                      <a:pt x="42" y="0"/>
                      <a:pt x="93" y="0"/>
                    </a:cubicBezTo>
                    <a:cubicBezTo>
                      <a:pt x="145" y="0"/>
                      <a:pt x="187" y="42"/>
                      <a:pt x="187"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900" name="Google Shape;900;p48"/>
              <p:cNvSpPr/>
              <p:nvPr/>
            </p:nvSpPr>
            <p:spPr>
              <a:xfrm>
                <a:off x="3530880" y="5224680"/>
                <a:ext cx="67320" cy="67320"/>
              </a:xfrm>
              <a:custGeom>
                <a:avLst/>
                <a:gdLst/>
                <a:ahLst/>
                <a:cxnLst/>
                <a:rect l="l" t="t" r="r" b="b"/>
                <a:pathLst>
                  <a:path w="187" h="187" extrusionOk="0">
                    <a:moveTo>
                      <a:pt x="187" y="93"/>
                    </a:moveTo>
                    <a:cubicBezTo>
                      <a:pt x="187" y="145"/>
                      <a:pt x="145" y="187"/>
                      <a:pt x="93" y="187"/>
                    </a:cubicBezTo>
                    <a:cubicBezTo>
                      <a:pt x="42" y="187"/>
                      <a:pt x="0" y="145"/>
                      <a:pt x="0" y="93"/>
                    </a:cubicBezTo>
                    <a:cubicBezTo>
                      <a:pt x="0" y="42"/>
                      <a:pt x="42" y="0"/>
                      <a:pt x="93" y="0"/>
                    </a:cubicBezTo>
                    <a:cubicBezTo>
                      <a:pt x="145" y="0"/>
                      <a:pt x="187" y="42"/>
                      <a:pt x="187" y="93"/>
                    </a:cubicBezTo>
                    <a:close/>
                  </a:path>
                </a:pathLst>
              </a:custGeom>
              <a:solidFill>
                <a:schemeClr val="dk1"/>
              </a:solidFill>
              <a:ln>
                <a:noFill/>
              </a:ln>
            </p:spPr>
            <p:txBody>
              <a:bodyPr spcFirstLastPara="1" wrap="square" lIns="90000" tIns="22300" rIns="90000" bIns="223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901" name="Google Shape;901;p48"/>
              <p:cNvSpPr/>
              <p:nvPr/>
            </p:nvSpPr>
            <p:spPr>
              <a:xfrm>
                <a:off x="3947040" y="4630320"/>
                <a:ext cx="67680" cy="67680"/>
              </a:xfrm>
              <a:custGeom>
                <a:avLst/>
                <a:gdLst/>
                <a:ahLst/>
                <a:cxnLst/>
                <a:rect l="l" t="t" r="r" b="b"/>
                <a:pathLst>
                  <a:path w="188" h="188" extrusionOk="0">
                    <a:moveTo>
                      <a:pt x="188" y="94"/>
                    </a:moveTo>
                    <a:cubicBezTo>
                      <a:pt x="188" y="146"/>
                      <a:pt x="146" y="188"/>
                      <a:pt x="94" y="188"/>
                    </a:cubicBezTo>
                    <a:cubicBezTo>
                      <a:pt x="42" y="188"/>
                      <a:pt x="0" y="146"/>
                      <a:pt x="0" y="94"/>
                    </a:cubicBezTo>
                    <a:cubicBezTo>
                      <a:pt x="0" y="42"/>
                      <a:pt x="42" y="0"/>
                      <a:pt x="94" y="0"/>
                    </a:cubicBezTo>
                    <a:cubicBezTo>
                      <a:pt x="146" y="0"/>
                      <a:pt x="188" y="42"/>
                      <a:pt x="188"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902" name="Google Shape;902;p48"/>
              <p:cNvSpPr/>
              <p:nvPr/>
            </p:nvSpPr>
            <p:spPr>
              <a:xfrm>
                <a:off x="3947040" y="4927320"/>
                <a:ext cx="67680" cy="67680"/>
              </a:xfrm>
              <a:custGeom>
                <a:avLst/>
                <a:gdLst/>
                <a:ahLst/>
                <a:cxnLst/>
                <a:rect l="l" t="t" r="r" b="b"/>
                <a:pathLst>
                  <a:path w="188" h="188" extrusionOk="0">
                    <a:moveTo>
                      <a:pt x="188" y="94"/>
                    </a:moveTo>
                    <a:cubicBezTo>
                      <a:pt x="188" y="146"/>
                      <a:pt x="146" y="188"/>
                      <a:pt x="94" y="188"/>
                    </a:cubicBezTo>
                    <a:cubicBezTo>
                      <a:pt x="42" y="188"/>
                      <a:pt x="0" y="146"/>
                      <a:pt x="0" y="94"/>
                    </a:cubicBezTo>
                    <a:cubicBezTo>
                      <a:pt x="0" y="42"/>
                      <a:pt x="42" y="0"/>
                      <a:pt x="94" y="0"/>
                    </a:cubicBezTo>
                    <a:cubicBezTo>
                      <a:pt x="146" y="0"/>
                      <a:pt x="188" y="42"/>
                      <a:pt x="188"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903" name="Google Shape;903;p48"/>
              <p:cNvSpPr/>
              <p:nvPr/>
            </p:nvSpPr>
            <p:spPr>
              <a:xfrm>
                <a:off x="3947040" y="5224680"/>
                <a:ext cx="67680" cy="67320"/>
              </a:xfrm>
              <a:custGeom>
                <a:avLst/>
                <a:gdLst/>
                <a:ahLst/>
                <a:cxnLst/>
                <a:rect l="l" t="t" r="r" b="b"/>
                <a:pathLst>
                  <a:path w="188" h="187" extrusionOk="0">
                    <a:moveTo>
                      <a:pt x="188" y="93"/>
                    </a:moveTo>
                    <a:cubicBezTo>
                      <a:pt x="188" y="145"/>
                      <a:pt x="146" y="187"/>
                      <a:pt x="94" y="187"/>
                    </a:cubicBezTo>
                    <a:cubicBezTo>
                      <a:pt x="42" y="187"/>
                      <a:pt x="0" y="145"/>
                      <a:pt x="0" y="93"/>
                    </a:cubicBezTo>
                    <a:cubicBezTo>
                      <a:pt x="0" y="42"/>
                      <a:pt x="42" y="0"/>
                      <a:pt x="94" y="0"/>
                    </a:cubicBezTo>
                    <a:cubicBezTo>
                      <a:pt x="146" y="0"/>
                      <a:pt x="188" y="42"/>
                      <a:pt x="188" y="93"/>
                    </a:cubicBezTo>
                    <a:close/>
                  </a:path>
                </a:pathLst>
              </a:custGeom>
              <a:solidFill>
                <a:schemeClr val="dk1"/>
              </a:solidFill>
              <a:ln>
                <a:noFill/>
              </a:ln>
            </p:spPr>
            <p:txBody>
              <a:bodyPr spcFirstLastPara="1" wrap="square" lIns="90000" tIns="22300" rIns="90000" bIns="223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904" name="Google Shape;904;p48"/>
              <p:cNvSpPr/>
              <p:nvPr/>
            </p:nvSpPr>
            <p:spPr>
              <a:xfrm>
                <a:off x="4363560" y="4630320"/>
                <a:ext cx="67320" cy="67680"/>
              </a:xfrm>
              <a:custGeom>
                <a:avLst/>
                <a:gdLst/>
                <a:ahLst/>
                <a:cxnLst/>
                <a:rect l="l" t="t" r="r" b="b"/>
                <a:pathLst>
                  <a:path w="187" h="188" extrusionOk="0">
                    <a:moveTo>
                      <a:pt x="187" y="94"/>
                    </a:moveTo>
                    <a:cubicBezTo>
                      <a:pt x="187" y="146"/>
                      <a:pt x="145" y="188"/>
                      <a:pt x="94" y="188"/>
                    </a:cubicBezTo>
                    <a:cubicBezTo>
                      <a:pt x="42" y="188"/>
                      <a:pt x="0" y="146"/>
                      <a:pt x="0" y="94"/>
                    </a:cubicBezTo>
                    <a:cubicBezTo>
                      <a:pt x="0" y="42"/>
                      <a:pt x="42" y="0"/>
                      <a:pt x="94" y="0"/>
                    </a:cubicBezTo>
                    <a:cubicBezTo>
                      <a:pt x="145" y="0"/>
                      <a:pt x="187" y="42"/>
                      <a:pt x="187"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905" name="Google Shape;905;p48"/>
              <p:cNvSpPr/>
              <p:nvPr/>
            </p:nvSpPr>
            <p:spPr>
              <a:xfrm>
                <a:off x="4363560" y="4927320"/>
                <a:ext cx="67320" cy="67680"/>
              </a:xfrm>
              <a:custGeom>
                <a:avLst/>
                <a:gdLst/>
                <a:ahLst/>
                <a:cxnLst/>
                <a:rect l="l" t="t" r="r" b="b"/>
                <a:pathLst>
                  <a:path w="187" h="188" extrusionOk="0">
                    <a:moveTo>
                      <a:pt x="187" y="94"/>
                    </a:moveTo>
                    <a:cubicBezTo>
                      <a:pt x="187" y="146"/>
                      <a:pt x="145" y="188"/>
                      <a:pt x="94" y="188"/>
                    </a:cubicBezTo>
                    <a:cubicBezTo>
                      <a:pt x="42" y="188"/>
                      <a:pt x="0" y="146"/>
                      <a:pt x="0" y="94"/>
                    </a:cubicBezTo>
                    <a:cubicBezTo>
                      <a:pt x="0" y="42"/>
                      <a:pt x="42" y="0"/>
                      <a:pt x="94" y="0"/>
                    </a:cubicBezTo>
                    <a:cubicBezTo>
                      <a:pt x="145" y="0"/>
                      <a:pt x="187" y="42"/>
                      <a:pt x="187"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906" name="Google Shape;906;p48"/>
              <p:cNvSpPr/>
              <p:nvPr/>
            </p:nvSpPr>
            <p:spPr>
              <a:xfrm>
                <a:off x="4363560" y="5224680"/>
                <a:ext cx="67320" cy="67320"/>
              </a:xfrm>
              <a:custGeom>
                <a:avLst/>
                <a:gdLst/>
                <a:ahLst/>
                <a:cxnLst/>
                <a:rect l="l" t="t" r="r" b="b"/>
                <a:pathLst>
                  <a:path w="187" h="187" extrusionOk="0">
                    <a:moveTo>
                      <a:pt x="187" y="93"/>
                    </a:moveTo>
                    <a:cubicBezTo>
                      <a:pt x="187" y="145"/>
                      <a:pt x="145" y="187"/>
                      <a:pt x="94" y="187"/>
                    </a:cubicBezTo>
                    <a:cubicBezTo>
                      <a:pt x="42" y="187"/>
                      <a:pt x="0" y="145"/>
                      <a:pt x="0" y="93"/>
                    </a:cubicBezTo>
                    <a:cubicBezTo>
                      <a:pt x="0" y="42"/>
                      <a:pt x="42" y="0"/>
                      <a:pt x="94" y="0"/>
                    </a:cubicBezTo>
                    <a:cubicBezTo>
                      <a:pt x="145" y="0"/>
                      <a:pt x="187" y="42"/>
                      <a:pt x="187" y="93"/>
                    </a:cubicBezTo>
                    <a:close/>
                  </a:path>
                </a:pathLst>
              </a:custGeom>
              <a:solidFill>
                <a:schemeClr val="dk1"/>
              </a:solidFill>
              <a:ln>
                <a:noFill/>
              </a:ln>
            </p:spPr>
            <p:txBody>
              <a:bodyPr spcFirstLastPara="1" wrap="square" lIns="90000" tIns="22300" rIns="90000" bIns="223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grpSp>
        <p:pic>
          <p:nvPicPr>
            <p:cNvPr id="907" name="Google Shape;907;p48"/>
            <p:cNvPicPr preferRelativeResize="0"/>
            <p:nvPr/>
          </p:nvPicPr>
          <p:blipFill rotWithShape="1">
            <a:blip r:embed="rId4">
              <a:alphaModFix/>
            </a:blip>
            <a:srcRect/>
            <a:stretch/>
          </p:blipFill>
          <p:spPr>
            <a:xfrm rot="4194931">
              <a:off x="7743552" y="-425774"/>
              <a:ext cx="1374719" cy="1232597"/>
            </a:xfrm>
            <a:prstGeom prst="rect">
              <a:avLst/>
            </a:prstGeom>
            <a:noFill/>
            <a:ln>
              <a:noFill/>
            </a:ln>
          </p:spPr>
        </p:pic>
      </p:grpSp>
    </p:spTree>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matchingName="Title and text 3">
  <p:cSld name="BLANK_8">
    <p:bg>
      <p:bgPr>
        <a:solidFill>
          <a:schemeClr val="dk2"/>
        </a:solidFill>
        <a:effectLst/>
      </p:bgPr>
    </p:bg>
    <p:spTree>
      <p:nvGrpSpPr>
        <p:cNvPr id="1" name="Shape 908"/>
        <p:cNvGrpSpPr/>
        <p:nvPr/>
      </p:nvGrpSpPr>
      <p:grpSpPr>
        <a:xfrm>
          <a:off x="0" y="0"/>
          <a:ext cx="0" cy="0"/>
          <a:chOff x="0" y="0"/>
          <a:chExt cx="0" cy="0"/>
        </a:xfrm>
      </p:grpSpPr>
      <p:sp>
        <p:nvSpPr>
          <p:cNvPr id="909" name="Google Shape;909;p49"/>
          <p:cNvSpPr txBox="1">
            <a:spLocks noGrp="1"/>
          </p:cNvSpPr>
          <p:nvPr>
            <p:ph type="title"/>
          </p:nvPr>
        </p:nvSpPr>
        <p:spPr>
          <a:xfrm>
            <a:off x="713100" y="1881450"/>
            <a:ext cx="3602700" cy="572700"/>
          </a:xfrm>
          <a:prstGeom prst="rect">
            <a:avLst/>
          </a:prstGeom>
          <a:noFill/>
          <a:ln>
            <a:noFill/>
          </a:ln>
        </p:spPr>
        <p:txBody>
          <a:bodyPr spcFirstLastPara="1" wrap="square" lIns="91425" tIns="91425" rIns="91425" bIns="91425" anchor="t" anchorCtr="0">
            <a:noAutofit/>
          </a:bodyPr>
          <a:lstStyle>
            <a:lvl1pPr lvl="0" algn="l">
              <a:lnSpc>
                <a:spcPct val="100000"/>
              </a:lnSpc>
              <a:spcBef>
                <a:spcPts val="0"/>
              </a:spcBef>
              <a:spcAft>
                <a:spcPts val="0"/>
              </a:spcAft>
              <a:buSzPts val="2800"/>
              <a:buNone/>
              <a:defRPr/>
            </a:lvl1pPr>
            <a:lvl2pPr lvl="1" algn="l">
              <a:lnSpc>
                <a:spcPct val="100000"/>
              </a:lnSpc>
              <a:spcBef>
                <a:spcPts val="0"/>
              </a:spcBef>
              <a:spcAft>
                <a:spcPts val="0"/>
              </a:spcAft>
              <a:buSzPts val="2800"/>
              <a:buNone/>
              <a:defRPr/>
            </a:lvl2pPr>
            <a:lvl3pPr lvl="2" algn="l">
              <a:lnSpc>
                <a:spcPct val="100000"/>
              </a:lnSpc>
              <a:spcBef>
                <a:spcPts val="0"/>
              </a:spcBef>
              <a:spcAft>
                <a:spcPts val="0"/>
              </a:spcAft>
              <a:buSzPts val="2800"/>
              <a:buNone/>
              <a:defRPr/>
            </a:lvl3pPr>
            <a:lvl4pPr lvl="3" algn="l">
              <a:lnSpc>
                <a:spcPct val="100000"/>
              </a:lnSpc>
              <a:spcBef>
                <a:spcPts val="0"/>
              </a:spcBef>
              <a:spcAft>
                <a:spcPts val="0"/>
              </a:spcAft>
              <a:buSzPts val="2800"/>
              <a:buNone/>
              <a:defRPr/>
            </a:lvl4pPr>
            <a:lvl5pPr lvl="4" algn="l">
              <a:lnSpc>
                <a:spcPct val="100000"/>
              </a:lnSpc>
              <a:spcBef>
                <a:spcPts val="0"/>
              </a:spcBef>
              <a:spcAft>
                <a:spcPts val="0"/>
              </a:spcAft>
              <a:buSzPts val="2800"/>
              <a:buNone/>
              <a:defRPr/>
            </a:lvl5pPr>
            <a:lvl6pPr lvl="5" algn="l">
              <a:lnSpc>
                <a:spcPct val="100000"/>
              </a:lnSpc>
              <a:spcBef>
                <a:spcPts val="0"/>
              </a:spcBef>
              <a:spcAft>
                <a:spcPts val="0"/>
              </a:spcAft>
              <a:buSzPts val="2800"/>
              <a:buNone/>
              <a:defRPr/>
            </a:lvl6pPr>
            <a:lvl7pPr lvl="6" algn="l">
              <a:lnSpc>
                <a:spcPct val="100000"/>
              </a:lnSpc>
              <a:spcBef>
                <a:spcPts val="0"/>
              </a:spcBef>
              <a:spcAft>
                <a:spcPts val="0"/>
              </a:spcAft>
              <a:buSzPts val="2800"/>
              <a:buNone/>
              <a:defRPr/>
            </a:lvl7pPr>
            <a:lvl8pPr lvl="7" algn="l">
              <a:lnSpc>
                <a:spcPct val="100000"/>
              </a:lnSpc>
              <a:spcBef>
                <a:spcPts val="0"/>
              </a:spcBef>
              <a:spcAft>
                <a:spcPts val="0"/>
              </a:spcAft>
              <a:buSzPts val="2800"/>
              <a:buNone/>
              <a:defRPr/>
            </a:lvl8pPr>
            <a:lvl9pPr lvl="8" algn="l">
              <a:lnSpc>
                <a:spcPct val="100000"/>
              </a:lnSpc>
              <a:spcBef>
                <a:spcPts val="0"/>
              </a:spcBef>
              <a:spcAft>
                <a:spcPts val="0"/>
              </a:spcAft>
              <a:buSzPts val="2800"/>
              <a:buNone/>
              <a:defRPr/>
            </a:lvl9pPr>
          </a:lstStyle>
          <a:p>
            <a:endParaRPr/>
          </a:p>
        </p:txBody>
      </p:sp>
      <p:sp>
        <p:nvSpPr>
          <p:cNvPr id="910" name="Google Shape;910;p49"/>
          <p:cNvSpPr txBox="1">
            <a:spLocks noGrp="1"/>
          </p:cNvSpPr>
          <p:nvPr>
            <p:ph type="subTitle" idx="1"/>
          </p:nvPr>
        </p:nvSpPr>
        <p:spPr>
          <a:xfrm>
            <a:off x="713100" y="2530350"/>
            <a:ext cx="3602700" cy="731700"/>
          </a:xfrm>
          <a:prstGeom prst="rect">
            <a:avLst/>
          </a:prstGeom>
          <a:noFill/>
          <a:ln>
            <a:noFill/>
          </a:ln>
        </p:spPr>
        <p:txBody>
          <a:bodyPr spcFirstLastPara="1" wrap="square" lIns="91425" tIns="91425" rIns="91425" bIns="91425" anchor="t" anchorCtr="0">
            <a:noAutofit/>
          </a:bodyPr>
          <a:lstStyle>
            <a:lvl1pPr lvl="0" algn="l">
              <a:lnSpc>
                <a:spcPct val="100000"/>
              </a:lnSpc>
              <a:spcBef>
                <a:spcPts val="0"/>
              </a:spcBef>
              <a:spcAft>
                <a:spcPts val="0"/>
              </a:spcAft>
              <a:buSzPts val="1200"/>
              <a:buNone/>
              <a:defRPr>
                <a:solidFill>
                  <a:schemeClr val="dk1"/>
                </a:solidFill>
              </a:defRPr>
            </a:lvl1pPr>
            <a:lvl2pPr lvl="1" algn="ctr">
              <a:lnSpc>
                <a:spcPct val="100000"/>
              </a:lnSpc>
              <a:spcBef>
                <a:spcPts val="0"/>
              </a:spcBef>
              <a:spcAft>
                <a:spcPts val="0"/>
              </a:spcAft>
              <a:buSzPts val="1200"/>
              <a:buNone/>
              <a:defRPr/>
            </a:lvl2pPr>
            <a:lvl3pPr lvl="2" algn="ctr">
              <a:lnSpc>
                <a:spcPct val="100000"/>
              </a:lnSpc>
              <a:spcBef>
                <a:spcPts val="0"/>
              </a:spcBef>
              <a:spcAft>
                <a:spcPts val="0"/>
              </a:spcAft>
              <a:buSzPts val="1200"/>
              <a:buNone/>
              <a:defRPr/>
            </a:lvl3pPr>
            <a:lvl4pPr lvl="3" algn="ctr">
              <a:lnSpc>
                <a:spcPct val="100000"/>
              </a:lnSpc>
              <a:spcBef>
                <a:spcPts val="0"/>
              </a:spcBef>
              <a:spcAft>
                <a:spcPts val="0"/>
              </a:spcAft>
              <a:buSzPts val="1200"/>
              <a:buNone/>
              <a:defRPr/>
            </a:lvl4pPr>
            <a:lvl5pPr lvl="4" algn="ctr">
              <a:lnSpc>
                <a:spcPct val="100000"/>
              </a:lnSpc>
              <a:spcBef>
                <a:spcPts val="0"/>
              </a:spcBef>
              <a:spcAft>
                <a:spcPts val="0"/>
              </a:spcAft>
              <a:buSzPts val="1200"/>
              <a:buNone/>
              <a:defRPr/>
            </a:lvl5pPr>
            <a:lvl6pPr lvl="5" algn="ctr">
              <a:lnSpc>
                <a:spcPct val="100000"/>
              </a:lnSpc>
              <a:spcBef>
                <a:spcPts val="0"/>
              </a:spcBef>
              <a:spcAft>
                <a:spcPts val="0"/>
              </a:spcAft>
              <a:buSzPts val="1200"/>
              <a:buNone/>
              <a:defRPr/>
            </a:lvl6pPr>
            <a:lvl7pPr lvl="6" algn="ctr">
              <a:lnSpc>
                <a:spcPct val="100000"/>
              </a:lnSpc>
              <a:spcBef>
                <a:spcPts val="0"/>
              </a:spcBef>
              <a:spcAft>
                <a:spcPts val="0"/>
              </a:spcAft>
              <a:buSzPts val="1200"/>
              <a:buNone/>
              <a:defRPr/>
            </a:lvl7pPr>
            <a:lvl8pPr lvl="7" algn="ctr">
              <a:lnSpc>
                <a:spcPct val="100000"/>
              </a:lnSpc>
              <a:spcBef>
                <a:spcPts val="0"/>
              </a:spcBef>
              <a:spcAft>
                <a:spcPts val="0"/>
              </a:spcAft>
              <a:buSzPts val="1200"/>
              <a:buNone/>
              <a:defRPr/>
            </a:lvl8pPr>
            <a:lvl9pPr lvl="8" algn="ctr">
              <a:lnSpc>
                <a:spcPct val="100000"/>
              </a:lnSpc>
              <a:spcBef>
                <a:spcPts val="0"/>
              </a:spcBef>
              <a:spcAft>
                <a:spcPts val="0"/>
              </a:spcAft>
              <a:buSzPts val="1200"/>
              <a:buNone/>
              <a:defRPr/>
            </a:lvl9pPr>
          </a:lstStyle>
          <a:p>
            <a:endParaRPr/>
          </a:p>
        </p:txBody>
      </p:sp>
      <p:grpSp>
        <p:nvGrpSpPr>
          <p:cNvPr id="911" name="Google Shape;911;p49"/>
          <p:cNvGrpSpPr/>
          <p:nvPr/>
        </p:nvGrpSpPr>
        <p:grpSpPr>
          <a:xfrm>
            <a:off x="7365163" y="-1138656"/>
            <a:ext cx="2357999" cy="2810271"/>
            <a:chOff x="7365163" y="-1138656"/>
            <a:chExt cx="2357999" cy="2810271"/>
          </a:xfrm>
        </p:grpSpPr>
        <p:pic>
          <p:nvPicPr>
            <p:cNvPr id="912" name="Google Shape;912;p49"/>
            <p:cNvPicPr preferRelativeResize="0"/>
            <p:nvPr/>
          </p:nvPicPr>
          <p:blipFill rotWithShape="1">
            <a:blip r:embed="rId2">
              <a:alphaModFix/>
            </a:blip>
            <a:srcRect/>
            <a:stretch/>
          </p:blipFill>
          <p:spPr>
            <a:xfrm rot="-9420633">
              <a:off x="8162330" y="219509"/>
              <a:ext cx="1374721" cy="1232597"/>
            </a:xfrm>
            <a:prstGeom prst="rect">
              <a:avLst/>
            </a:prstGeom>
            <a:noFill/>
            <a:ln>
              <a:noFill/>
            </a:ln>
          </p:spPr>
        </p:pic>
        <p:sp>
          <p:nvSpPr>
            <p:cNvPr id="913" name="Google Shape;913;p49"/>
            <p:cNvSpPr/>
            <p:nvPr/>
          </p:nvSpPr>
          <p:spPr>
            <a:xfrm rot="5400000">
              <a:off x="7529406" y="-1302900"/>
              <a:ext cx="1650596" cy="1979083"/>
            </a:xfrm>
            <a:custGeom>
              <a:avLst/>
              <a:gdLst/>
              <a:ahLst/>
              <a:cxnLst/>
              <a:rect l="l" t="t" r="r" b="b"/>
              <a:pathLst>
                <a:path w="7080" h="8489" extrusionOk="0">
                  <a:moveTo>
                    <a:pt x="5669" y="26"/>
                  </a:moveTo>
                  <a:lnTo>
                    <a:pt x="7053" y="26"/>
                  </a:lnTo>
                  <a:lnTo>
                    <a:pt x="7053" y="1410"/>
                  </a:lnTo>
                  <a:lnTo>
                    <a:pt x="5669" y="1410"/>
                  </a:lnTo>
                  <a:lnTo>
                    <a:pt x="5669" y="26"/>
                  </a:lnTo>
                  <a:moveTo>
                    <a:pt x="7053" y="2821"/>
                  </a:moveTo>
                  <a:lnTo>
                    <a:pt x="5669" y="2821"/>
                  </a:lnTo>
                  <a:lnTo>
                    <a:pt x="5669" y="1437"/>
                  </a:lnTo>
                  <a:lnTo>
                    <a:pt x="7053" y="1437"/>
                  </a:lnTo>
                  <a:lnTo>
                    <a:pt x="7053" y="2821"/>
                  </a:lnTo>
                  <a:moveTo>
                    <a:pt x="7053" y="4232"/>
                  </a:moveTo>
                  <a:lnTo>
                    <a:pt x="5669" y="4232"/>
                  </a:lnTo>
                  <a:lnTo>
                    <a:pt x="5669" y="2847"/>
                  </a:lnTo>
                  <a:lnTo>
                    <a:pt x="7053" y="2847"/>
                  </a:lnTo>
                  <a:lnTo>
                    <a:pt x="7053" y="4232"/>
                  </a:lnTo>
                  <a:moveTo>
                    <a:pt x="7053" y="5642"/>
                  </a:moveTo>
                  <a:lnTo>
                    <a:pt x="5669" y="5642"/>
                  </a:lnTo>
                  <a:lnTo>
                    <a:pt x="5669" y="4258"/>
                  </a:lnTo>
                  <a:lnTo>
                    <a:pt x="7053" y="4258"/>
                  </a:lnTo>
                  <a:lnTo>
                    <a:pt x="7053" y="5642"/>
                  </a:lnTo>
                  <a:moveTo>
                    <a:pt x="7053" y="7052"/>
                  </a:moveTo>
                  <a:lnTo>
                    <a:pt x="5669" y="7052"/>
                  </a:lnTo>
                  <a:lnTo>
                    <a:pt x="5669" y="5669"/>
                  </a:lnTo>
                  <a:lnTo>
                    <a:pt x="7053" y="5669"/>
                  </a:lnTo>
                  <a:lnTo>
                    <a:pt x="7053" y="7052"/>
                  </a:lnTo>
                  <a:moveTo>
                    <a:pt x="7053" y="8463"/>
                  </a:moveTo>
                  <a:lnTo>
                    <a:pt x="5669" y="8463"/>
                  </a:lnTo>
                  <a:lnTo>
                    <a:pt x="5669" y="7079"/>
                  </a:lnTo>
                  <a:lnTo>
                    <a:pt x="7053" y="7079"/>
                  </a:lnTo>
                  <a:lnTo>
                    <a:pt x="7053" y="8463"/>
                  </a:lnTo>
                  <a:moveTo>
                    <a:pt x="5642" y="8463"/>
                  </a:moveTo>
                  <a:lnTo>
                    <a:pt x="4258" y="8463"/>
                  </a:lnTo>
                  <a:lnTo>
                    <a:pt x="4258" y="7079"/>
                  </a:lnTo>
                  <a:lnTo>
                    <a:pt x="5642" y="7079"/>
                  </a:lnTo>
                  <a:lnTo>
                    <a:pt x="5642" y="8463"/>
                  </a:lnTo>
                  <a:moveTo>
                    <a:pt x="4232" y="8463"/>
                  </a:moveTo>
                  <a:lnTo>
                    <a:pt x="2848" y="8463"/>
                  </a:lnTo>
                  <a:lnTo>
                    <a:pt x="2848" y="7079"/>
                  </a:lnTo>
                  <a:lnTo>
                    <a:pt x="4232" y="7079"/>
                  </a:lnTo>
                  <a:lnTo>
                    <a:pt x="4232" y="8463"/>
                  </a:lnTo>
                  <a:moveTo>
                    <a:pt x="2822" y="8463"/>
                  </a:moveTo>
                  <a:lnTo>
                    <a:pt x="1438" y="8463"/>
                  </a:lnTo>
                  <a:lnTo>
                    <a:pt x="1438" y="7079"/>
                  </a:lnTo>
                  <a:lnTo>
                    <a:pt x="2822" y="7079"/>
                  </a:lnTo>
                  <a:lnTo>
                    <a:pt x="2822" y="8463"/>
                  </a:lnTo>
                  <a:moveTo>
                    <a:pt x="1411" y="8463"/>
                  </a:moveTo>
                  <a:lnTo>
                    <a:pt x="27" y="8463"/>
                  </a:lnTo>
                  <a:lnTo>
                    <a:pt x="27" y="7079"/>
                  </a:lnTo>
                  <a:lnTo>
                    <a:pt x="1411" y="7079"/>
                  </a:lnTo>
                  <a:lnTo>
                    <a:pt x="1411" y="8463"/>
                  </a:lnTo>
                  <a:moveTo>
                    <a:pt x="27" y="5669"/>
                  </a:moveTo>
                  <a:lnTo>
                    <a:pt x="1411" y="5669"/>
                  </a:lnTo>
                  <a:lnTo>
                    <a:pt x="1411" y="7052"/>
                  </a:lnTo>
                  <a:lnTo>
                    <a:pt x="27" y="7052"/>
                  </a:lnTo>
                  <a:lnTo>
                    <a:pt x="27" y="5669"/>
                  </a:lnTo>
                  <a:moveTo>
                    <a:pt x="27" y="4258"/>
                  </a:moveTo>
                  <a:lnTo>
                    <a:pt x="1411" y="4258"/>
                  </a:lnTo>
                  <a:lnTo>
                    <a:pt x="1411" y="5642"/>
                  </a:lnTo>
                  <a:lnTo>
                    <a:pt x="27" y="5642"/>
                  </a:lnTo>
                  <a:lnTo>
                    <a:pt x="27" y="4258"/>
                  </a:lnTo>
                  <a:moveTo>
                    <a:pt x="27" y="2847"/>
                  </a:moveTo>
                  <a:lnTo>
                    <a:pt x="1411" y="2847"/>
                  </a:lnTo>
                  <a:lnTo>
                    <a:pt x="1411" y="4232"/>
                  </a:lnTo>
                  <a:lnTo>
                    <a:pt x="27" y="4232"/>
                  </a:lnTo>
                  <a:lnTo>
                    <a:pt x="27" y="2847"/>
                  </a:lnTo>
                  <a:moveTo>
                    <a:pt x="27" y="1437"/>
                  </a:moveTo>
                  <a:lnTo>
                    <a:pt x="1411" y="1437"/>
                  </a:lnTo>
                  <a:lnTo>
                    <a:pt x="1411" y="2821"/>
                  </a:lnTo>
                  <a:lnTo>
                    <a:pt x="27" y="2821"/>
                  </a:lnTo>
                  <a:lnTo>
                    <a:pt x="27" y="1437"/>
                  </a:lnTo>
                  <a:moveTo>
                    <a:pt x="27" y="26"/>
                  </a:moveTo>
                  <a:lnTo>
                    <a:pt x="1411" y="26"/>
                  </a:lnTo>
                  <a:lnTo>
                    <a:pt x="1411" y="1410"/>
                  </a:lnTo>
                  <a:lnTo>
                    <a:pt x="27" y="1410"/>
                  </a:lnTo>
                  <a:lnTo>
                    <a:pt x="27" y="26"/>
                  </a:lnTo>
                  <a:moveTo>
                    <a:pt x="1438" y="26"/>
                  </a:moveTo>
                  <a:lnTo>
                    <a:pt x="2822" y="26"/>
                  </a:lnTo>
                  <a:lnTo>
                    <a:pt x="2822" y="1410"/>
                  </a:lnTo>
                  <a:lnTo>
                    <a:pt x="1438" y="1410"/>
                  </a:lnTo>
                  <a:lnTo>
                    <a:pt x="1438" y="26"/>
                  </a:lnTo>
                  <a:moveTo>
                    <a:pt x="2848" y="26"/>
                  </a:moveTo>
                  <a:lnTo>
                    <a:pt x="4232" y="26"/>
                  </a:lnTo>
                  <a:lnTo>
                    <a:pt x="4232" y="1410"/>
                  </a:lnTo>
                  <a:lnTo>
                    <a:pt x="2848" y="1410"/>
                  </a:lnTo>
                  <a:lnTo>
                    <a:pt x="2848" y="26"/>
                  </a:lnTo>
                  <a:moveTo>
                    <a:pt x="2848" y="5669"/>
                  </a:moveTo>
                  <a:lnTo>
                    <a:pt x="4232" y="5669"/>
                  </a:lnTo>
                  <a:lnTo>
                    <a:pt x="4232" y="7052"/>
                  </a:lnTo>
                  <a:lnTo>
                    <a:pt x="2848" y="7052"/>
                  </a:lnTo>
                  <a:lnTo>
                    <a:pt x="2848" y="5669"/>
                  </a:lnTo>
                  <a:moveTo>
                    <a:pt x="4232" y="5642"/>
                  </a:moveTo>
                  <a:lnTo>
                    <a:pt x="2848" y="5642"/>
                  </a:lnTo>
                  <a:lnTo>
                    <a:pt x="2848" y="4258"/>
                  </a:lnTo>
                  <a:lnTo>
                    <a:pt x="4232" y="4258"/>
                  </a:lnTo>
                  <a:lnTo>
                    <a:pt x="4232" y="5642"/>
                  </a:lnTo>
                  <a:moveTo>
                    <a:pt x="4232" y="4232"/>
                  </a:moveTo>
                  <a:lnTo>
                    <a:pt x="2848" y="4232"/>
                  </a:lnTo>
                  <a:lnTo>
                    <a:pt x="2848" y="2847"/>
                  </a:lnTo>
                  <a:lnTo>
                    <a:pt x="4232" y="2847"/>
                  </a:lnTo>
                  <a:lnTo>
                    <a:pt x="4232" y="4232"/>
                  </a:lnTo>
                  <a:moveTo>
                    <a:pt x="4232" y="2821"/>
                  </a:moveTo>
                  <a:lnTo>
                    <a:pt x="2848" y="2821"/>
                  </a:lnTo>
                  <a:lnTo>
                    <a:pt x="2848" y="1437"/>
                  </a:lnTo>
                  <a:lnTo>
                    <a:pt x="4232" y="1437"/>
                  </a:lnTo>
                  <a:lnTo>
                    <a:pt x="4232" y="2821"/>
                  </a:lnTo>
                  <a:moveTo>
                    <a:pt x="1438" y="1437"/>
                  </a:moveTo>
                  <a:lnTo>
                    <a:pt x="2822" y="1437"/>
                  </a:lnTo>
                  <a:lnTo>
                    <a:pt x="2822" y="2821"/>
                  </a:lnTo>
                  <a:lnTo>
                    <a:pt x="1438" y="2821"/>
                  </a:lnTo>
                  <a:lnTo>
                    <a:pt x="1438" y="1437"/>
                  </a:lnTo>
                  <a:moveTo>
                    <a:pt x="1438" y="2847"/>
                  </a:moveTo>
                  <a:lnTo>
                    <a:pt x="2822" y="2847"/>
                  </a:lnTo>
                  <a:lnTo>
                    <a:pt x="2822" y="4232"/>
                  </a:lnTo>
                  <a:lnTo>
                    <a:pt x="1438" y="4232"/>
                  </a:lnTo>
                  <a:lnTo>
                    <a:pt x="1438" y="2847"/>
                  </a:lnTo>
                  <a:moveTo>
                    <a:pt x="1438" y="4258"/>
                  </a:moveTo>
                  <a:lnTo>
                    <a:pt x="2822" y="4258"/>
                  </a:lnTo>
                  <a:lnTo>
                    <a:pt x="2822" y="5642"/>
                  </a:lnTo>
                  <a:lnTo>
                    <a:pt x="1438" y="5642"/>
                  </a:lnTo>
                  <a:lnTo>
                    <a:pt x="1438" y="4258"/>
                  </a:lnTo>
                  <a:moveTo>
                    <a:pt x="1438" y="5669"/>
                  </a:moveTo>
                  <a:lnTo>
                    <a:pt x="2822" y="5669"/>
                  </a:lnTo>
                  <a:lnTo>
                    <a:pt x="2822" y="7052"/>
                  </a:lnTo>
                  <a:lnTo>
                    <a:pt x="1438" y="7052"/>
                  </a:lnTo>
                  <a:lnTo>
                    <a:pt x="1438" y="5669"/>
                  </a:lnTo>
                  <a:moveTo>
                    <a:pt x="5642" y="7052"/>
                  </a:moveTo>
                  <a:lnTo>
                    <a:pt x="4258" y="7052"/>
                  </a:lnTo>
                  <a:lnTo>
                    <a:pt x="4258" y="5669"/>
                  </a:lnTo>
                  <a:lnTo>
                    <a:pt x="5642" y="5669"/>
                  </a:lnTo>
                  <a:lnTo>
                    <a:pt x="5642" y="7052"/>
                  </a:lnTo>
                  <a:moveTo>
                    <a:pt x="5642" y="5642"/>
                  </a:moveTo>
                  <a:lnTo>
                    <a:pt x="4258" y="5642"/>
                  </a:lnTo>
                  <a:lnTo>
                    <a:pt x="4258" y="4258"/>
                  </a:lnTo>
                  <a:lnTo>
                    <a:pt x="5642" y="4258"/>
                  </a:lnTo>
                  <a:lnTo>
                    <a:pt x="5642" y="5642"/>
                  </a:lnTo>
                  <a:moveTo>
                    <a:pt x="5642" y="4232"/>
                  </a:moveTo>
                  <a:lnTo>
                    <a:pt x="4258" y="4232"/>
                  </a:lnTo>
                  <a:lnTo>
                    <a:pt x="4258" y="2847"/>
                  </a:lnTo>
                  <a:lnTo>
                    <a:pt x="5642" y="2847"/>
                  </a:lnTo>
                  <a:lnTo>
                    <a:pt x="5642" y="4232"/>
                  </a:lnTo>
                  <a:moveTo>
                    <a:pt x="5642" y="2821"/>
                  </a:moveTo>
                  <a:lnTo>
                    <a:pt x="4258" y="2821"/>
                  </a:lnTo>
                  <a:lnTo>
                    <a:pt x="4258" y="1437"/>
                  </a:lnTo>
                  <a:lnTo>
                    <a:pt x="5642" y="1437"/>
                  </a:lnTo>
                  <a:lnTo>
                    <a:pt x="5642" y="2821"/>
                  </a:lnTo>
                  <a:moveTo>
                    <a:pt x="4258" y="26"/>
                  </a:moveTo>
                  <a:lnTo>
                    <a:pt x="5642" y="26"/>
                  </a:lnTo>
                  <a:lnTo>
                    <a:pt x="5642" y="1410"/>
                  </a:lnTo>
                  <a:lnTo>
                    <a:pt x="4258" y="1410"/>
                  </a:lnTo>
                  <a:lnTo>
                    <a:pt x="4258" y="26"/>
                  </a:lnTo>
                  <a:moveTo>
                    <a:pt x="5669" y="0"/>
                  </a:moveTo>
                  <a:lnTo>
                    <a:pt x="5642" y="0"/>
                  </a:lnTo>
                  <a:lnTo>
                    <a:pt x="4258" y="0"/>
                  </a:lnTo>
                  <a:lnTo>
                    <a:pt x="4232" y="0"/>
                  </a:lnTo>
                  <a:lnTo>
                    <a:pt x="2848" y="0"/>
                  </a:lnTo>
                  <a:lnTo>
                    <a:pt x="2822" y="0"/>
                  </a:lnTo>
                  <a:lnTo>
                    <a:pt x="1438" y="0"/>
                  </a:lnTo>
                  <a:lnTo>
                    <a:pt x="1411" y="0"/>
                  </a:lnTo>
                  <a:lnTo>
                    <a:pt x="0" y="0"/>
                  </a:lnTo>
                  <a:lnTo>
                    <a:pt x="0" y="1410"/>
                  </a:lnTo>
                  <a:lnTo>
                    <a:pt x="0" y="1437"/>
                  </a:lnTo>
                  <a:lnTo>
                    <a:pt x="0" y="2821"/>
                  </a:lnTo>
                  <a:lnTo>
                    <a:pt x="0" y="2847"/>
                  </a:lnTo>
                  <a:lnTo>
                    <a:pt x="0" y="4232"/>
                  </a:lnTo>
                  <a:lnTo>
                    <a:pt x="0" y="4258"/>
                  </a:lnTo>
                  <a:lnTo>
                    <a:pt x="0" y="5642"/>
                  </a:lnTo>
                  <a:lnTo>
                    <a:pt x="0" y="5669"/>
                  </a:lnTo>
                  <a:lnTo>
                    <a:pt x="0" y="7052"/>
                  </a:lnTo>
                  <a:lnTo>
                    <a:pt x="0" y="7079"/>
                  </a:lnTo>
                  <a:lnTo>
                    <a:pt x="0" y="8489"/>
                  </a:lnTo>
                  <a:lnTo>
                    <a:pt x="1411" y="8489"/>
                  </a:lnTo>
                  <a:lnTo>
                    <a:pt x="1438" y="8489"/>
                  </a:lnTo>
                  <a:lnTo>
                    <a:pt x="2822" y="8489"/>
                  </a:lnTo>
                  <a:lnTo>
                    <a:pt x="2848" y="8489"/>
                  </a:lnTo>
                  <a:lnTo>
                    <a:pt x="4232" y="8489"/>
                  </a:lnTo>
                  <a:lnTo>
                    <a:pt x="4258" y="8489"/>
                  </a:lnTo>
                  <a:lnTo>
                    <a:pt x="5642" y="8489"/>
                  </a:lnTo>
                  <a:lnTo>
                    <a:pt x="5669" y="8489"/>
                  </a:lnTo>
                  <a:lnTo>
                    <a:pt x="7080" y="8489"/>
                  </a:lnTo>
                  <a:lnTo>
                    <a:pt x="7080" y="7079"/>
                  </a:lnTo>
                  <a:lnTo>
                    <a:pt x="7080" y="7052"/>
                  </a:lnTo>
                  <a:lnTo>
                    <a:pt x="7080" y="5669"/>
                  </a:lnTo>
                  <a:lnTo>
                    <a:pt x="7080" y="5642"/>
                  </a:lnTo>
                  <a:lnTo>
                    <a:pt x="7080" y="4258"/>
                  </a:lnTo>
                  <a:lnTo>
                    <a:pt x="7080" y="4232"/>
                  </a:lnTo>
                  <a:lnTo>
                    <a:pt x="7080" y="2847"/>
                  </a:lnTo>
                  <a:lnTo>
                    <a:pt x="7080" y="2821"/>
                  </a:lnTo>
                  <a:lnTo>
                    <a:pt x="7080" y="1437"/>
                  </a:lnTo>
                  <a:lnTo>
                    <a:pt x="7080" y="1410"/>
                  </a:lnTo>
                  <a:lnTo>
                    <a:pt x="7080" y="0"/>
                  </a:lnTo>
                  <a:lnTo>
                    <a:pt x="5669" y="0"/>
                  </a:ln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45000" rIns="90000" bIns="450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grpSp>
      <p:pic>
        <p:nvPicPr>
          <p:cNvPr id="914" name="Google Shape;914;p49"/>
          <p:cNvPicPr preferRelativeResize="0"/>
          <p:nvPr/>
        </p:nvPicPr>
        <p:blipFill rotWithShape="1">
          <a:blip r:embed="rId2">
            <a:alphaModFix/>
          </a:blip>
          <a:srcRect/>
          <a:stretch/>
        </p:blipFill>
        <p:spPr>
          <a:xfrm rot="-5153170">
            <a:off x="-598948" y="3643005"/>
            <a:ext cx="1374717" cy="1232594"/>
          </a:xfrm>
          <a:prstGeom prst="rect">
            <a:avLst/>
          </a:prstGeom>
          <a:noFill/>
          <a:ln>
            <a:noFill/>
          </a:ln>
        </p:spPr>
      </p:pic>
      <p:pic>
        <p:nvPicPr>
          <p:cNvPr id="915" name="Google Shape;915;p49"/>
          <p:cNvPicPr preferRelativeResize="0"/>
          <p:nvPr/>
        </p:nvPicPr>
        <p:blipFill rotWithShape="1">
          <a:blip r:embed="rId3">
            <a:alphaModFix/>
          </a:blip>
          <a:srcRect/>
          <a:stretch/>
        </p:blipFill>
        <p:spPr>
          <a:xfrm rot="-5400000">
            <a:off x="338961" y="-791438"/>
            <a:ext cx="1609048" cy="1600927"/>
          </a:xfrm>
          <a:prstGeom prst="rect">
            <a:avLst/>
          </a:prstGeom>
          <a:noFill/>
          <a:ln>
            <a:noFill/>
          </a:ln>
        </p:spPr>
      </p:pic>
      <p:grpSp>
        <p:nvGrpSpPr>
          <p:cNvPr id="916" name="Google Shape;916;p49"/>
          <p:cNvGrpSpPr/>
          <p:nvPr/>
        </p:nvGrpSpPr>
        <p:grpSpPr>
          <a:xfrm rot="10800000">
            <a:off x="4185514" y="-114803"/>
            <a:ext cx="1282610" cy="489908"/>
            <a:chOff x="2698560" y="4630320"/>
            <a:chExt cx="1732320" cy="661680"/>
          </a:xfrm>
        </p:grpSpPr>
        <p:sp>
          <p:nvSpPr>
            <p:cNvPr id="917" name="Google Shape;917;p49"/>
            <p:cNvSpPr/>
            <p:nvPr/>
          </p:nvSpPr>
          <p:spPr>
            <a:xfrm>
              <a:off x="2698560" y="4630320"/>
              <a:ext cx="66960" cy="67680"/>
            </a:xfrm>
            <a:custGeom>
              <a:avLst/>
              <a:gdLst/>
              <a:ahLst/>
              <a:cxnLst/>
              <a:rect l="l" t="t" r="r" b="b"/>
              <a:pathLst>
                <a:path w="186" h="188" extrusionOk="0">
                  <a:moveTo>
                    <a:pt x="186" y="94"/>
                  </a:moveTo>
                  <a:cubicBezTo>
                    <a:pt x="186" y="146"/>
                    <a:pt x="144" y="188"/>
                    <a:pt x="93" y="188"/>
                  </a:cubicBezTo>
                  <a:cubicBezTo>
                    <a:pt x="42" y="188"/>
                    <a:pt x="0" y="146"/>
                    <a:pt x="0" y="94"/>
                  </a:cubicBezTo>
                  <a:cubicBezTo>
                    <a:pt x="0" y="42"/>
                    <a:pt x="42" y="0"/>
                    <a:pt x="93" y="0"/>
                  </a:cubicBezTo>
                  <a:cubicBezTo>
                    <a:pt x="144" y="0"/>
                    <a:pt x="186" y="42"/>
                    <a:pt x="186"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918" name="Google Shape;918;p49"/>
            <p:cNvSpPr/>
            <p:nvPr/>
          </p:nvSpPr>
          <p:spPr>
            <a:xfrm>
              <a:off x="2698560" y="4927320"/>
              <a:ext cx="66960" cy="67680"/>
            </a:xfrm>
            <a:custGeom>
              <a:avLst/>
              <a:gdLst/>
              <a:ahLst/>
              <a:cxnLst/>
              <a:rect l="l" t="t" r="r" b="b"/>
              <a:pathLst>
                <a:path w="186" h="188" extrusionOk="0">
                  <a:moveTo>
                    <a:pt x="186" y="94"/>
                  </a:moveTo>
                  <a:cubicBezTo>
                    <a:pt x="186" y="146"/>
                    <a:pt x="144" y="188"/>
                    <a:pt x="93" y="188"/>
                  </a:cubicBezTo>
                  <a:cubicBezTo>
                    <a:pt x="42" y="188"/>
                    <a:pt x="0" y="146"/>
                    <a:pt x="0" y="94"/>
                  </a:cubicBezTo>
                  <a:cubicBezTo>
                    <a:pt x="0" y="42"/>
                    <a:pt x="42" y="0"/>
                    <a:pt x="93" y="0"/>
                  </a:cubicBezTo>
                  <a:cubicBezTo>
                    <a:pt x="144" y="0"/>
                    <a:pt x="186" y="42"/>
                    <a:pt x="186"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919" name="Google Shape;919;p49"/>
            <p:cNvSpPr/>
            <p:nvPr/>
          </p:nvSpPr>
          <p:spPr>
            <a:xfrm>
              <a:off x="2698560" y="5224680"/>
              <a:ext cx="66960" cy="67320"/>
            </a:xfrm>
            <a:custGeom>
              <a:avLst/>
              <a:gdLst/>
              <a:ahLst/>
              <a:cxnLst/>
              <a:rect l="l" t="t" r="r" b="b"/>
              <a:pathLst>
                <a:path w="186" h="187" extrusionOk="0">
                  <a:moveTo>
                    <a:pt x="186" y="93"/>
                  </a:moveTo>
                  <a:cubicBezTo>
                    <a:pt x="186" y="145"/>
                    <a:pt x="144" y="187"/>
                    <a:pt x="93" y="187"/>
                  </a:cubicBezTo>
                  <a:cubicBezTo>
                    <a:pt x="42" y="187"/>
                    <a:pt x="0" y="145"/>
                    <a:pt x="0" y="93"/>
                  </a:cubicBezTo>
                  <a:cubicBezTo>
                    <a:pt x="0" y="42"/>
                    <a:pt x="42" y="0"/>
                    <a:pt x="93" y="0"/>
                  </a:cubicBezTo>
                  <a:cubicBezTo>
                    <a:pt x="144" y="0"/>
                    <a:pt x="186" y="42"/>
                    <a:pt x="186" y="93"/>
                  </a:cubicBezTo>
                  <a:close/>
                </a:path>
              </a:pathLst>
            </a:custGeom>
            <a:solidFill>
              <a:schemeClr val="dk1"/>
            </a:solidFill>
            <a:ln>
              <a:noFill/>
            </a:ln>
          </p:spPr>
          <p:txBody>
            <a:bodyPr spcFirstLastPara="1" wrap="square" lIns="90000" tIns="22300" rIns="90000" bIns="223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920" name="Google Shape;920;p49"/>
            <p:cNvSpPr/>
            <p:nvPr/>
          </p:nvSpPr>
          <p:spPr>
            <a:xfrm>
              <a:off x="3114360" y="4630320"/>
              <a:ext cx="67680" cy="67680"/>
            </a:xfrm>
            <a:custGeom>
              <a:avLst/>
              <a:gdLst/>
              <a:ahLst/>
              <a:cxnLst/>
              <a:rect l="l" t="t" r="r" b="b"/>
              <a:pathLst>
                <a:path w="188" h="188" extrusionOk="0">
                  <a:moveTo>
                    <a:pt x="188" y="94"/>
                  </a:moveTo>
                  <a:cubicBezTo>
                    <a:pt x="188" y="146"/>
                    <a:pt x="146" y="188"/>
                    <a:pt x="94" y="188"/>
                  </a:cubicBezTo>
                  <a:cubicBezTo>
                    <a:pt x="42" y="188"/>
                    <a:pt x="0" y="146"/>
                    <a:pt x="0" y="94"/>
                  </a:cubicBezTo>
                  <a:cubicBezTo>
                    <a:pt x="0" y="42"/>
                    <a:pt x="42" y="0"/>
                    <a:pt x="94" y="0"/>
                  </a:cubicBezTo>
                  <a:cubicBezTo>
                    <a:pt x="146" y="0"/>
                    <a:pt x="188" y="42"/>
                    <a:pt x="188"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921" name="Google Shape;921;p49"/>
            <p:cNvSpPr/>
            <p:nvPr/>
          </p:nvSpPr>
          <p:spPr>
            <a:xfrm>
              <a:off x="3114360" y="4927320"/>
              <a:ext cx="67680" cy="67680"/>
            </a:xfrm>
            <a:custGeom>
              <a:avLst/>
              <a:gdLst/>
              <a:ahLst/>
              <a:cxnLst/>
              <a:rect l="l" t="t" r="r" b="b"/>
              <a:pathLst>
                <a:path w="188" h="188" extrusionOk="0">
                  <a:moveTo>
                    <a:pt x="188" y="94"/>
                  </a:moveTo>
                  <a:cubicBezTo>
                    <a:pt x="188" y="146"/>
                    <a:pt x="146" y="188"/>
                    <a:pt x="94" y="188"/>
                  </a:cubicBezTo>
                  <a:cubicBezTo>
                    <a:pt x="42" y="188"/>
                    <a:pt x="0" y="146"/>
                    <a:pt x="0" y="94"/>
                  </a:cubicBezTo>
                  <a:cubicBezTo>
                    <a:pt x="0" y="42"/>
                    <a:pt x="42" y="0"/>
                    <a:pt x="94" y="0"/>
                  </a:cubicBezTo>
                  <a:cubicBezTo>
                    <a:pt x="146" y="0"/>
                    <a:pt x="188" y="42"/>
                    <a:pt x="188"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922" name="Google Shape;922;p49"/>
            <p:cNvSpPr/>
            <p:nvPr/>
          </p:nvSpPr>
          <p:spPr>
            <a:xfrm>
              <a:off x="3114360" y="5224680"/>
              <a:ext cx="67680" cy="67320"/>
            </a:xfrm>
            <a:custGeom>
              <a:avLst/>
              <a:gdLst/>
              <a:ahLst/>
              <a:cxnLst/>
              <a:rect l="l" t="t" r="r" b="b"/>
              <a:pathLst>
                <a:path w="188" h="187" extrusionOk="0">
                  <a:moveTo>
                    <a:pt x="188" y="93"/>
                  </a:moveTo>
                  <a:cubicBezTo>
                    <a:pt x="188" y="145"/>
                    <a:pt x="146" y="187"/>
                    <a:pt x="94" y="187"/>
                  </a:cubicBezTo>
                  <a:cubicBezTo>
                    <a:pt x="42" y="187"/>
                    <a:pt x="0" y="145"/>
                    <a:pt x="0" y="93"/>
                  </a:cubicBezTo>
                  <a:cubicBezTo>
                    <a:pt x="0" y="42"/>
                    <a:pt x="42" y="0"/>
                    <a:pt x="94" y="0"/>
                  </a:cubicBezTo>
                  <a:cubicBezTo>
                    <a:pt x="146" y="0"/>
                    <a:pt x="188" y="42"/>
                    <a:pt x="188" y="93"/>
                  </a:cubicBezTo>
                  <a:close/>
                </a:path>
              </a:pathLst>
            </a:custGeom>
            <a:solidFill>
              <a:schemeClr val="dk1"/>
            </a:solidFill>
            <a:ln>
              <a:noFill/>
            </a:ln>
          </p:spPr>
          <p:txBody>
            <a:bodyPr spcFirstLastPara="1" wrap="square" lIns="90000" tIns="22300" rIns="90000" bIns="223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923" name="Google Shape;923;p49"/>
            <p:cNvSpPr/>
            <p:nvPr/>
          </p:nvSpPr>
          <p:spPr>
            <a:xfrm>
              <a:off x="3530880" y="4630320"/>
              <a:ext cx="67320" cy="67680"/>
            </a:xfrm>
            <a:custGeom>
              <a:avLst/>
              <a:gdLst/>
              <a:ahLst/>
              <a:cxnLst/>
              <a:rect l="l" t="t" r="r" b="b"/>
              <a:pathLst>
                <a:path w="187" h="188" extrusionOk="0">
                  <a:moveTo>
                    <a:pt x="187" y="94"/>
                  </a:moveTo>
                  <a:cubicBezTo>
                    <a:pt x="187" y="146"/>
                    <a:pt x="145" y="188"/>
                    <a:pt x="93" y="188"/>
                  </a:cubicBezTo>
                  <a:cubicBezTo>
                    <a:pt x="42" y="188"/>
                    <a:pt x="0" y="146"/>
                    <a:pt x="0" y="94"/>
                  </a:cubicBezTo>
                  <a:cubicBezTo>
                    <a:pt x="0" y="42"/>
                    <a:pt x="42" y="0"/>
                    <a:pt x="93" y="0"/>
                  </a:cubicBezTo>
                  <a:cubicBezTo>
                    <a:pt x="145" y="0"/>
                    <a:pt x="187" y="42"/>
                    <a:pt x="187"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924" name="Google Shape;924;p49"/>
            <p:cNvSpPr/>
            <p:nvPr/>
          </p:nvSpPr>
          <p:spPr>
            <a:xfrm>
              <a:off x="3530880" y="4927320"/>
              <a:ext cx="67320" cy="67680"/>
            </a:xfrm>
            <a:custGeom>
              <a:avLst/>
              <a:gdLst/>
              <a:ahLst/>
              <a:cxnLst/>
              <a:rect l="l" t="t" r="r" b="b"/>
              <a:pathLst>
                <a:path w="187" h="188" extrusionOk="0">
                  <a:moveTo>
                    <a:pt x="187" y="94"/>
                  </a:moveTo>
                  <a:cubicBezTo>
                    <a:pt x="187" y="146"/>
                    <a:pt x="145" y="188"/>
                    <a:pt x="93" y="188"/>
                  </a:cubicBezTo>
                  <a:cubicBezTo>
                    <a:pt x="42" y="188"/>
                    <a:pt x="0" y="146"/>
                    <a:pt x="0" y="94"/>
                  </a:cubicBezTo>
                  <a:cubicBezTo>
                    <a:pt x="0" y="42"/>
                    <a:pt x="42" y="0"/>
                    <a:pt x="93" y="0"/>
                  </a:cubicBezTo>
                  <a:cubicBezTo>
                    <a:pt x="145" y="0"/>
                    <a:pt x="187" y="42"/>
                    <a:pt x="187"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925" name="Google Shape;925;p49"/>
            <p:cNvSpPr/>
            <p:nvPr/>
          </p:nvSpPr>
          <p:spPr>
            <a:xfrm>
              <a:off x="3530880" y="5224680"/>
              <a:ext cx="67320" cy="67320"/>
            </a:xfrm>
            <a:custGeom>
              <a:avLst/>
              <a:gdLst/>
              <a:ahLst/>
              <a:cxnLst/>
              <a:rect l="l" t="t" r="r" b="b"/>
              <a:pathLst>
                <a:path w="187" h="187" extrusionOk="0">
                  <a:moveTo>
                    <a:pt x="187" y="93"/>
                  </a:moveTo>
                  <a:cubicBezTo>
                    <a:pt x="187" y="145"/>
                    <a:pt x="145" y="187"/>
                    <a:pt x="93" y="187"/>
                  </a:cubicBezTo>
                  <a:cubicBezTo>
                    <a:pt x="42" y="187"/>
                    <a:pt x="0" y="145"/>
                    <a:pt x="0" y="93"/>
                  </a:cubicBezTo>
                  <a:cubicBezTo>
                    <a:pt x="0" y="42"/>
                    <a:pt x="42" y="0"/>
                    <a:pt x="93" y="0"/>
                  </a:cubicBezTo>
                  <a:cubicBezTo>
                    <a:pt x="145" y="0"/>
                    <a:pt x="187" y="42"/>
                    <a:pt x="187" y="93"/>
                  </a:cubicBezTo>
                  <a:close/>
                </a:path>
              </a:pathLst>
            </a:custGeom>
            <a:solidFill>
              <a:schemeClr val="dk1"/>
            </a:solidFill>
            <a:ln>
              <a:noFill/>
            </a:ln>
          </p:spPr>
          <p:txBody>
            <a:bodyPr spcFirstLastPara="1" wrap="square" lIns="90000" tIns="22300" rIns="90000" bIns="223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926" name="Google Shape;926;p49"/>
            <p:cNvSpPr/>
            <p:nvPr/>
          </p:nvSpPr>
          <p:spPr>
            <a:xfrm>
              <a:off x="3947040" y="4630320"/>
              <a:ext cx="67680" cy="67680"/>
            </a:xfrm>
            <a:custGeom>
              <a:avLst/>
              <a:gdLst/>
              <a:ahLst/>
              <a:cxnLst/>
              <a:rect l="l" t="t" r="r" b="b"/>
              <a:pathLst>
                <a:path w="188" h="188" extrusionOk="0">
                  <a:moveTo>
                    <a:pt x="188" y="94"/>
                  </a:moveTo>
                  <a:cubicBezTo>
                    <a:pt x="188" y="146"/>
                    <a:pt x="146" y="188"/>
                    <a:pt x="94" y="188"/>
                  </a:cubicBezTo>
                  <a:cubicBezTo>
                    <a:pt x="42" y="188"/>
                    <a:pt x="0" y="146"/>
                    <a:pt x="0" y="94"/>
                  </a:cubicBezTo>
                  <a:cubicBezTo>
                    <a:pt x="0" y="42"/>
                    <a:pt x="42" y="0"/>
                    <a:pt x="94" y="0"/>
                  </a:cubicBezTo>
                  <a:cubicBezTo>
                    <a:pt x="146" y="0"/>
                    <a:pt x="188" y="42"/>
                    <a:pt x="188"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927" name="Google Shape;927;p49"/>
            <p:cNvSpPr/>
            <p:nvPr/>
          </p:nvSpPr>
          <p:spPr>
            <a:xfrm>
              <a:off x="3947040" y="4927320"/>
              <a:ext cx="67680" cy="67680"/>
            </a:xfrm>
            <a:custGeom>
              <a:avLst/>
              <a:gdLst/>
              <a:ahLst/>
              <a:cxnLst/>
              <a:rect l="l" t="t" r="r" b="b"/>
              <a:pathLst>
                <a:path w="188" h="188" extrusionOk="0">
                  <a:moveTo>
                    <a:pt x="188" y="94"/>
                  </a:moveTo>
                  <a:cubicBezTo>
                    <a:pt x="188" y="146"/>
                    <a:pt x="146" y="188"/>
                    <a:pt x="94" y="188"/>
                  </a:cubicBezTo>
                  <a:cubicBezTo>
                    <a:pt x="42" y="188"/>
                    <a:pt x="0" y="146"/>
                    <a:pt x="0" y="94"/>
                  </a:cubicBezTo>
                  <a:cubicBezTo>
                    <a:pt x="0" y="42"/>
                    <a:pt x="42" y="0"/>
                    <a:pt x="94" y="0"/>
                  </a:cubicBezTo>
                  <a:cubicBezTo>
                    <a:pt x="146" y="0"/>
                    <a:pt x="188" y="42"/>
                    <a:pt x="188"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928" name="Google Shape;928;p49"/>
            <p:cNvSpPr/>
            <p:nvPr/>
          </p:nvSpPr>
          <p:spPr>
            <a:xfrm>
              <a:off x="3947040" y="5224680"/>
              <a:ext cx="67680" cy="67320"/>
            </a:xfrm>
            <a:custGeom>
              <a:avLst/>
              <a:gdLst/>
              <a:ahLst/>
              <a:cxnLst/>
              <a:rect l="l" t="t" r="r" b="b"/>
              <a:pathLst>
                <a:path w="188" h="187" extrusionOk="0">
                  <a:moveTo>
                    <a:pt x="188" y="93"/>
                  </a:moveTo>
                  <a:cubicBezTo>
                    <a:pt x="188" y="145"/>
                    <a:pt x="146" y="187"/>
                    <a:pt x="94" y="187"/>
                  </a:cubicBezTo>
                  <a:cubicBezTo>
                    <a:pt x="42" y="187"/>
                    <a:pt x="0" y="145"/>
                    <a:pt x="0" y="93"/>
                  </a:cubicBezTo>
                  <a:cubicBezTo>
                    <a:pt x="0" y="42"/>
                    <a:pt x="42" y="0"/>
                    <a:pt x="94" y="0"/>
                  </a:cubicBezTo>
                  <a:cubicBezTo>
                    <a:pt x="146" y="0"/>
                    <a:pt x="188" y="42"/>
                    <a:pt x="188" y="93"/>
                  </a:cubicBezTo>
                  <a:close/>
                </a:path>
              </a:pathLst>
            </a:custGeom>
            <a:solidFill>
              <a:schemeClr val="dk1"/>
            </a:solidFill>
            <a:ln>
              <a:noFill/>
            </a:ln>
          </p:spPr>
          <p:txBody>
            <a:bodyPr spcFirstLastPara="1" wrap="square" lIns="90000" tIns="22300" rIns="90000" bIns="223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929" name="Google Shape;929;p49"/>
            <p:cNvSpPr/>
            <p:nvPr/>
          </p:nvSpPr>
          <p:spPr>
            <a:xfrm>
              <a:off x="4363560" y="4630320"/>
              <a:ext cx="67320" cy="67680"/>
            </a:xfrm>
            <a:custGeom>
              <a:avLst/>
              <a:gdLst/>
              <a:ahLst/>
              <a:cxnLst/>
              <a:rect l="l" t="t" r="r" b="b"/>
              <a:pathLst>
                <a:path w="187" h="188" extrusionOk="0">
                  <a:moveTo>
                    <a:pt x="187" y="94"/>
                  </a:moveTo>
                  <a:cubicBezTo>
                    <a:pt x="187" y="146"/>
                    <a:pt x="145" y="188"/>
                    <a:pt x="94" y="188"/>
                  </a:cubicBezTo>
                  <a:cubicBezTo>
                    <a:pt x="42" y="188"/>
                    <a:pt x="0" y="146"/>
                    <a:pt x="0" y="94"/>
                  </a:cubicBezTo>
                  <a:cubicBezTo>
                    <a:pt x="0" y="42"/>
                    <a:pt x="42" y="0"/>
                    <a:pt x="94" y="0"/>
                  </a:cubicBezTo>
                  <a:cubicBezTo>
                    <a:pt x="145" y="0"/>
                    <a:pt x="187" y="42"/>
                    <a:pt x="187"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930" name="Google Shape;930;p49"/>
            <p:cNvSpPr/>
            <p:nvPr/>
          </p:nvSpPr>
          <p:spPr>
            <a:xfrm>
              <a:off x="4363560" y="4927320"/>
              <a:ext cx="67320" cy="67680"/>
            </a:xfrm>
            <a:custGeom>
              <a:avLst/>
              <a:gdLst/>
              <a:ahLst/>
              <a:cxnLst/>
              <a:rect l="l" t="t" r="r" b="b"/>
              <a:pathLst>
                <a:path w="187" h="188" extrusionOk="0">
                  <a:moveTo>
                    <a:pt x="187" y="94"/>
                  </a:moveTo>
                  <a:cubicBezTo>
                    <a:pt x="187" y="146"/>
                    <a:pt x="145" y="188"/>
                    <a:pt x="94" y="188"/>
                  </a:cubicBezTo>
                  <a:cubicBezTo>
                    <a:pt x="42" y="188"/>
                    <a:pt x="0" y="146"/>
                    <a:pt x="0" y="94"/>
                  </a:cubicBezTo>
                  <a:cubicBezTo>
                    <a:pt x="0" y="42"/>
                    <a:pt x="42" y="0"/>
                    <a:pt x="94" y="0"/>
                  </a:cubicBezTo>
                  <a:cubicBezTo>
                    <a:pt x="145" y="0"/>
                    <a:pt x="187" y="42"/>
                    <a:pt x="187"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931" name="Google Shape;931;p49"/>
            <p:cNvSpPr/>
            <p:nvPr/>
          </p:nvSpPr>
          <p:spPr>
            <a:xfrm>
              <a:off x="4363560" y="5224680"/>
              <a:ext cx="67320" cy="67320"/>
            </a:xfrm>
            <a:custGeom>
              <a:avLst/>
              <a:gdLst/>
              <a:ahLst/>
              <a:cxnLst/>
              <a:rect l="l" t="t" r="r" b="b"/>
              <a:pathLst>
                <a:path w="187" h="187" extrusionOk="0">
                  <a:moveTo>
                    <a:pt x="187" y="93"/>
                  </a:moveTo>
                  <a:cubicBezTo>
                    <a:pt x="187" y="145"/>
                    <a:pt x="145" y="187"/>
                    <a:pt x="94" y="187"/>
                  </a:cubicBezTo>
                  <a:cubicBezTo>
                    <a:pt x="42" y="187"/>
                    <a:pt x="0" y="145"/>
                    <a:pt x="0" y="93"/>
                  </a:cubicBezTo>
                  <a:cubicBezTo>
                    <a:pt x="0" y="42"/>
                    <a:pt x="42" y="0"/>
                    <a:pt x="94" y="0"/>
                  </a:cubicBezTo>
                  <a:cubicBezTo>
                    <a:pt x="145" y="0"/>
                    <a:pt x="187" y="42"/>
                    <a:pt x="187" y="93"/>
                  </a:cubicBezTo>
                  <a:close/>
                </a:path>
              </a:pathLst>
            </a:custGeom>
            <a:solidFill>
              <a:schemeClr val="dk1"/>
            </a:solidFill>
            <a:ln>
              <a:noFill/>
            </a:ln>
          </p:spPr>
          <p:txBody>
            <a:bodyPr spcFirstLastPara="1" wrap="square" lIns="90000" tIns="22300" rIns="90000" bIns="223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grpSp>
      <p:grpSp>
        <p:nvGrpSpPr>
          <p:cNvPr id="932" name="Google Shape;932;p49"/>
          <p:cNvGrpSpPr/>
          <p:nvPr/>
        </p:nvGrpSpPr>
        <p:grpSpPr>
          <a:xfrm>
            <a:off x="1481564" y="4600450"/>
            <a:ext cx="2527886" cy="362995"/>
            <a:chOff x="490964" y="4600450"/>
            <a:chExt cx="2527886" cy="362995"/>
          </a:xfrm>
        </p:grpSpPr>
        <p:sp>
          <p:nvSpPr>
            <p:cNvPr id="933" name="Google Shape;933;p49"/>
            <p:cNvSpPr/>
            <p:nvPr/>
          </p:nvSpPr>
          <p:spPr>
            <a:xfrm>
              <a:off x="490964" y="4600450"/>
              <a:ext cx="362955" cy="362995"/>
            </a:xfrm>
            <a:custGeom>
              <a:avLst/>
              <a:gdLst/>
              <a:ahLst/>
              <a:cxnLst/>
              <a:rect l="l" t="t" r="r" b="b"/>
              <a:pathLst>
                <a:path w="6420" h="6421" extrusionOk="0">
                  <a:moveTo>
                    <a:pt x="3201" y="0"/>
                  </a:moveTo>
                  <a:lnTo>
                    <a:pt x="3201" y="3202"/>
                  </a:lnTo>
                  <a:lnTo>
                    <a:pt x="0" y="3202"/>
                  </a:lnTo>
                  <a:lnTo>
                    <a:pt x="0" y="3220"/>
                  </a:lnTo>
                  <a:lnTo>
                    <a:pt x="3189" y="3220"/>
                  </a:lnTo>
                  <a:lnTo>
                    <a:pt x="934" y="5475"/>
                  </a:lnTo>
                  <a:lnTo>
                    <a:pt x="946" y="5488"/>
                  </a:lnTo>
                  <a:lnTo>
                    <a:pt x="3201" y="3232"/>
                  </a:lnTo>
                  <a:lnTo>
                    <a:pt x="3201" y="6421"/>
                  </a:lnTo>
                  <a:lnTo>
                    <a:pt x="3218" y="6421"/>
                  </a:lnTo>
                  <a:lnTo>
                    <a:pt x="3218" y="3220"/>
                  </a:lnTo>
                  <a:lnTo>
                    <a:pt x="6420" y="3220"/>
                  </a:lnTo>
                  <a:lnTo>
                    <a:pt x="6420" y="3202"/>
                  </a:lnTo>
                  <a:lnTo>
                    <a:pt x="3230" y="3202"/>
                  </a:lnTo>
                  <a:lnTo>
                    <a:pt x="5486" y="947"/>
                  </a:lnTo>
                  <a:lnTo>
                    <a:pt x="5473" y="935"/>
                  </a:lnTo>
                  <a:lnTo>
                    <a:pt x="3218" y="3190"/>
                  </a:lnTo>
                  <a:lnTo>
                    <a:pt x="3218" y="0"/>
                  </a:lnTo>
                  <a:lnTo>
                    <a:pt x="3201" y="0"/>
                  </a:ln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45000" rIns="90000" bIns="450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934" name="Google Shape;934;p49"/>
            <p:cNvSpPr/>
            <p:nvPr/>
          </p:nvSpPr>
          <p:spPr>
            <a:xfrm>
              <a:off x="1032204" y="4600450"/>
              <a:ext cx="362955" cy="362995"/>
            </a:xfrm>
            <a:custGeom>
              <a:avLst/>
              <a:gdLst/>
              <a:ahLst/>
              <a:cxnLst/>
              <a:rect l="l" t="t" r="r" b="b"/>
              <a:pathLst>
                <a:path w="6420" h="6421" extrusionOk="0">
                  <a:moveTo>
                    <a:pt x="3201" y="0"/>
                  </a:moveTo>
                  <a:lnTo>
                    <a:pt x="3201" y="3202"/>
                  </a:lnTo>
                  <a:lnTo>
                    <a:pt x="0" y="3202"/>
                  </a:lnTo>
                  <a:lnTo>
                    <a:pt x="0" y="3220"/>
                  </a:lnTo>
                  <a:lnTo>
                    <a:pt x="3189" y="3220"/>
                  </a:lnTo>
                  <a:lnTo>
                    <a:pt x="934" y="5475"/>
                  </a:lnTo>
                  <a:lnTo>
                    <a:pt x="946" y="5488"/>
                  </a:lnTo>
                  <a:lnTo>
                    <a:pt x="3201" y="3232"/>
                  </a:lnTo>
                  <a:lnTo>
                    <a:pt x="3201" y="6421"/>
                  </a:lnTo>
                  <a:lnTo>
                    <a:pt x="3218" y="6421"/>
                  </a:lnTo>
                  <a:lnTo>
                    <a:pt x="3218" y="3220"/>
                  </a:lnTo>
                  <a:lnTo>
                    <a:pt x="6420" y="3220"/>
                  </a:lnTo>
                  <a:lnTo>
                    <a:pt x="6420" y="3202"/>
                  </a:lnTo>
                  <a:lnTo>
                    <a:pt x="3230" y="3202"/>
                  </a:lnTo>
                  <a:lnTo>
                    <a:pt x="5486" y="947"/>
                  </a:lnTo>
                  <a:lnTo>
                    <a:pt x="5473" y="935"/>
                  </a:lnTo>
                  <a:lnTo>
                    <a:pt x="3218" y="3190"/>
                  </a:lnTo>
                  <a:lnTo>
                    <a:pt x="3218" y="0"/>
                  </a:lnTo>
                  <a:lnTo>
                    <a:pt x="3201" y="0"/>
                  </a:ln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45000" rIns="90000" bIns="450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935" name="Google Shape;935;p49"/>
            <p:cNvSpPr/>
            <p:nvPr/>
          </p:nvSpPr>
          <p:spPr>
            <a:xfrm>
              <a:off x="1573443" y="4600450"/>
              <a:ext cx="362955" cy="362995"/>
            </a:xfrm>
            <a:custGeom>
              <a:avLst/>
              <a:gdLst/>
              <a:ahLst/>
              <a:cxnLst/>
              <a:rect l="l" t="t" r="r" b="b"/>
              <a:pathLst>
                <a:path w="6420" h="6421" extrusionOk="0">
                  <a:moveTo>
                    <a:pt x="3201" y="0"/>
                  </a:moveTo>
                  <a:lnTo>
                    <a:pt x="3201" y="3202"/>
                  </a:lnTo>
                  <a:lnTo>
                    <a:pt x="0" y="3202"/>
                  </a:lnTo>
                  <a:lnTo>
                    <a:pt x="0" y="3220"/>
                  </a:lnTo>
                  <a:lnTo>
                    <a:pt x="3189" y="3220"/>
                  </a:lnTo>
                  <a:lnTo>
                    <a:pt x="934" y="5475"/>
                  </a:lnTo>
                  <a:lnTo>
                    <a:pt x="946" y="5488"/>
                  </a:lnTo>
                  <a:lnTo>
                    <a:pt x="3201" y="3232"/>
                  </a:lnTo>
                  <a:lnTo>
                    <a:pt x="3201" y="6421"/>
                  </a:lnTo>
                  <a:lnTo>
                    <a:pt x="3218" y="6421"/>
                  </a:lnTo>
                  <a:lnTo>
                    <a:pt x="3218" y="3220"/>
                  </a:lnTo>
                  <a:lnTo>
                    <a:pt x="6420" y="3220"/>
                  </a:lnTo>
                  <a:lnTo>
                    <a:pt x="6420" y="3202"/>
                  </a:lnTo>
                  <a:lnTo>
                    <a:pt x="3230" y="3202"/>
                  </a:lnTo>
                  <a:lnTo>
                    <a:pt x="5486" y="947"/>
                  </a:lnTo>
                  <a:lnTo>
                    <a:pt x="5473" y="935"/>
                  </a:lnTo>
                  <a:lnTo>
                    <a:pt x="3218" y="3190"/>
                  </a:lnTo>
                  <a:lnTo>
                    <a:pt x="3218" y="0"/>
                  </a:lnTo>
                  <a:lnTo>
                    <a:pt x="3201" y="0"/>
                  </a:ln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45000" rIns="90000" bIns="450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936" name="Google Shape;936;p49"/>
            <p:cNvSpPr/>
            <p:nvPr/>
          </p:nvSpPr>
          <p:spPr>
            <a:xfrm>
              <a:off x="2114669" y="4600450"/>
              <a:ext cx="362955" cy="362995"/>
            </a:xfrm>
            <a:custGeom>
              <a:avLst/>
              <a:gdLst/>
              <a:ahLst/>
              <a:cxnLst/>
              <a:rect l="l" t="t" r="r" b="b"/>
              <a:pathLst>
                <a:path w="6420" h="6421" extrusionOk="0">
                  <a:moveTo>
                    <a:pt x="3201" y="0"/>
                  </a:moveTo>
                  <a:lnTo>
                    <a:pt x="3201" y="3202"/>
                  </a:lnTo>
                  <a:lnTo>
                    <a:pt x="0" y="3202"/>
                  </a:lnTo>
                  <a:lnTo>
                    <a:pt x="0" y="3220"/>
                  </a:lnTo>
                  <a:lnTo>
                    <a:pt x="3189" y="3220"/>
                  </a:lnTo>
                  <a:lnTo>
                    <a:pt x="934" y="5475"/>
                  </a:lnTo>
                  <a:lnTo>
                    <a:pt x="946" y="5488"/>
                  </a:lnTo>
                  <a:lnTo>
                    <a:pt x="3201" y="3232"/>
                  </a:lnTo>
                  <a:lnTo>
                    <a:pt x="3201" y="6421"/>
                  </a:lnTo>
                  <a:lnTo>
                    <a:pt x="3218" y="6421"/>
                  </a:lnTo>
                  <a:lnTo>
                    <a:pt x="3218" y="3220"/>
                  </a:lnTo>
                  <a:lnTo>
                    <a:pt x="6420" y="3220"/>
                  </a:lnTo>
                  <a:lnTo>
                    <a:pt x="6420" y="3202"/>
                  </a:lnTo>
                  <a:lnTo>
                    <a:pt x="3230" y="3202"/>
                  </a:lnTo>
                  <a:lnTo>
                    <a:pt x="5486" y="947"/>
                  </a:lnTo>
                  <a:lnTo>
                    <a:pt x="5473" y="935"/>
                  </a:lnTo>
                  <a:lnTo>
                    <a:pt x="3218" y="3190"/>
                  </a:lnTo>
                  <a:lnTo>
                    <a:pt x="3218" y="0"/>
                  </a:lnTo>
                  <a:lnTo>
                    <a:pt x="3201" y="0"/>
                  </a:ln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45000" rIns="90000" bIns="450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937" name="Google Shape;937;p49"/>
            <p:cNvSpPr/>
            <p:nvPr/>
          </p:nvSpPr>
          <p:spPr>
            <a:xfrm>
              <a:off x="2655895" y="4600450"/>
              <a:ext cx="362955" cy="362995"/>
            </a:xfrm>
            <a:custGeom>
              <a:avLst/>
              <a:gdLst/>
              <a:ahLst/>
              <a:cxnLst/>
              <a:rect l="l" t="t" r="r" b="b"/>
              <a:pathLst>
                <a:path w="6420" h="6421" extrusionOk="0">
                  <a:moveTo>
                    <a:pt x="3201" y="0"/>
                  </a:moveTo>
                  <a:lnTo>
                    <a:pt x="3201" y="3202"/>
                  </a:lnTo>
                  <a:lnTo>
                    <a:pt x="0" y="3202"/>
                  </a:lnTo>
                  <a:lnTo>
                    <a:pt x="0" y="3220"/>
                  </a:lnTo>
                  <a:lnTo>
                    <a:pt x="3189" y="3220"/>
                  </a:lnTo>
                  <a:lnTo>
                    <a:pt x="934" y="5475"/>
                  </a:lnTo>
                  <a:lnTo>
                    <a:pt x="946" y="5488"/>
                  </a:lnTo>
                  <a:lnTo>
                    <a:pt x="3201" y="3232"/>
                  </a:lnTo>
                  <a:lnTo>
                    <a:pt x="3201" y="6421"/>
                  </a:lnTo>
                  <a:lnTo>
                    <a:pt x="3218" y="6421"/>
                  </a:lnTo>
                  <a:lnTo>
                    <a:pt x="3218" y="3220"/>
                  </a:lnTo>
                  <a:lnTo>
                    <a:pt x="6420" y="3220"/>
                  </a:lnTo>
                  <a:lnTo>
                    <a:pt x="6420" y="3202"/>
                  </a:lnTo>
                  <a:lnTo>
                    <a:pt x="3230" y="3202"/>
                  </a:lnTo>
                  <a:lnTo>
                    <a:pt x="5486" y="947"/>
                  </a:lnTo>
                  <a:lnTo>
                    <a:pt x="5473" y="935"/>
                  </a:lnTo>
                  <a:lnTo>
                    <a:pt x="3218" y="3190"/>
                  </a:lnTo>
                  <a:lnTo>
                    <a:pt x="3218" y="0"/>
                  </a:lnTo>
                  <a:lnTo>
                    <a:pt x="3201" y="0"/>
                  </a:ln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45000" rIns="90000" bIns="450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grpSp>
      <p:grpSp>
        <p:nvGrpSpPr>
          <p:cNvPr id="938" name="Google Shape;938;p49"/>
          <p:cNvGrpSpPr/>
          <p:nvPr/>
        </p:nvGrpSpPr>
        <p:grpSpPr>
          <a:xfrm>
            <a:off x="7268664" y="4056188"/>
            <a:ext cx="3127934" cy="2383207"/>
            <a:chOff x="7268664" y="4056188"/>
            <a:chExt cx="3127934" cy="2383207"/>
          </a:xfrm>
        </p:grpSpPr>
        <p:pic>
          <p:nvPicPr>
            <p:cNvPr id="939" name="Google Shape;939;p49"/>
            <p:cNvPicPr preferRelativeResize="0"/>
            <p:nvPr/>
          </p:nvPicPr>
          <p:blipFill rotWithShape="1">
            <a:blip r:embed="rId4">
              <a:alphaModFix/>
            </a:blip>
            <a:srcRect/>
            <a:stretch/>
          </p:blipFill>
          <p:spPr>
            <a:xfrm rot="10800000">
              <a:off x="7976222" y="4056188"/>
              <a:ext cx="2420376" cy="2383207"/>
            </a:xfrm>
            <a:prstGeom prst="rect">
              <a:avLst/>
            </a:prstGeom>
            <a:noFill/>
            <a:ln>
              <a:noFill/>
            </a:ln>
          </p:spPr>
        </p:pic>
        <p:grpSp>
          <p:nvGrpSpPr>
            <p:cNvPr id="940" name="Google Shape;940;p49"/>
            <p:cNvGrpSpPr/>
            <p:nvPr/>
          </p:nvGrpSpPr>
          <p:grpSpPr>
            <a:xfrm rot="10800000">
              <a:off x="7268664" y="4800547"/>
              <a:ext cx="1282610" cy="489908"/>
              <a:chOff x="2698560" y="4630320"/>
              <a:chExt cx="1732320" cy="661680"/>
            </a:xfrm>
          </p:grpSpPr>
          <p:sp>
            <p:nvSpPr>
              <p:cNvPr id="941" name="Google Shape;941;p49"/>
              <p:cNvSpPr/>
              <p:nvPr/>
            </p:nvSpPr>
            <p:spPr>
              <a:xfrm>
                <a:off x="2698560" y="4630320"/>
                <a:ext cx="66960" cy="67680"/>
              </a:xfrm>
              <a:custGeom>
                <a:avLst/>
                <a:gdLst/>
                <a:ahLst/>
                <a:cxnLst/>
                <a:rect l="l" t="t" r="r" b="b"/>
                <a:pathLst>
                  <a:path w="186" h="188" extrusionOk="0">
                    <a:moveTo>
                      <a:pt x="186" y="94"/>
                    </a:moveTo>
                    <a:cubicBezTo>
                      <a:pt x="186" y="146"/>
                      <a:pt x="144" y="188"/>
                      <a:pt x="93" y="188"/>
                    </a:cubicBezTo>
                    <a:cubicBezTo>
                      <a:pt x="42" y="188"/>
                      <a:pt x="0" y="146"/>
                      <a:pt x="0" y="94"/>
                    </a:cubicBezTo>
                    <a:cubicBezTo>
                      <a:pt x="0" y="42"/>
                      <a:pt x="42" y="0"/>
                      <a:pt x="93" y="0"/>
                    </a:cubicBezTo>
                    <a:cubicBezTo>
                      <a:pt x="144" y="0"/>
                      <a:pt x="186" y="42"/>
                      <a:pt x="186"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942" name="Google Shape;942;p49"/>
              <p:cNvSpPr/>
              <p:nvPr/>
            </p:nvSpPr>
            <p:spPr>
              <a:xfrm>
                <a:off x="2698560" y="4927320"/>
                <a:ext cx="66960" cy="67680"/>
              </a:xfrm>
              <a:custGeom>
                <a:avLst/>
                <a:gdLst/>
                <a:ahLst/>
                <a:cxnLst/>
                <a:rect l="l" t="t" r="r" b="b"/>
                <a:pathLst>
                  <a:path w="186" h="188" extrusionOk="0">
                    <a:moveTo>
                      <a:pt x="186" y="94"/>
                    </a:moveTo>
                    <a:cubicBezTo>
                      <a:pt x="186" y="146"/>
                      <a:pt x="144" y="188"/>
                      <a:pt x="93" y="188"/>
                    </a:cubicBezTo>
                    <a:cubicBezTo>
                      <a:pt x="42" y="188"/>
                      <a:pt x="0" y="146"/>
                      <a:pt x="0" y="94"/>
                    </a:cubicBezTo>
                    <a:cubicBezTo>
                      <a:pt x="0" y="42"/>
                      <a:pt x="42" y="0"/>
                      <a:pt x="93" y="0"/>
                    </a:cubicBezTo>
                    <a:cubicBezTo>
                      <a:pt x="144" y="0"/>
                      <a:pt x="186" y="42"/>
                      <a:pt x="186"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943" name="Google Shape;943;p49"/>
              <p:cNvSpPr/>
              <p:nvPr/>
            </p:nvSpPr>
            <p:spPr>
              <a:xfrm>
                <a:off x="2698560" y="5224680"/>
                <a:ext cx="66960" cy="67320"/>
              </a:xfrm>
              <a:custGeom>
                <a:avLst/>
                <a:gdLst/>
                <a:ahLst/>
                <a:cxnLst/>
                <a:rect l="l" t="t" r="r" b="b"/>
                <a:pathLst>
                  <a:path w="186" h="187" extrusionOk="0">
                    <a:moveTo>
                      <a:pt x="186" y="93"/>
                    </a:moveTo>
                    <a:cubicBezTo>
                      <a:pt x="186" y="145"/>
                      <a:pt x="144" y="187"/>
                      <a:pt x="93" y="187"/>
                    </a:cubicBezTo>
                    <a:cubicBezTo>
                      <a:pt x="42" y="187"/>
                      <a:pt x="0" y="145"/>
                      <a:pt x="0" y="93"/>
                    </a:cubicBezTo>
                    <a:cubicBezTo>
                      <a:pt x="0" y="42"/>
                      <a:pt x="42" y="0"/>
                      <a:pt x="93" y="0"/>
                    </a:cubicBezTo>
                    <a:cubicBezTo>
                      <a:pt x="144" y="0"/>
                      <a:pt x="186" y="42"/>
                      <a:pt x="186" y="93"/>
                    </a:cubicBezTo>
                    <a:close/>
                  </a:path>
                </a:pathLst>
              </a:custGeom>
              <a:solidFill>
                <a:schemeClr val="dk1"/>
              </a:solidFill>
              <a:ln>
                <a:noFill/>
              </a:ln>
            </p:spPr>
            <p:txBody>
              <a:bodyPr spcFirstLastPara="1" wrap="square" lIns="90000" tIns="22300" rIns="90000" bIns="223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944" name="Google Shape;944;p49"/>
              <p:cNvSpPr/>
              <p:nvPr/>
            </p:nvSpPr>
            <p:spPr>
              <a:xfrm>
                <a:off x="3114360" y="4630320"/>
                <a:ext cx="67680" cy="67680"/>
              </a:xfrm>
              <a:custGeom>
                <a:avLst/>
                <a:gdLst/>
                <a:ahLst/>
                <a:cxnLst/>
                <a:rect l="l" t="t" r="r" b="b"/>
                <a:pathLst>
                  <a:path w="188" h="188" extrusionOk="0">
                    <a:moveTo>
                      <a:pt x="188" y="94"/>
                    </a:moveTo>
                    <a:cubicBezTo>
                      <a:pt x="188" y="146"/>
                      <a:pt x="146" y="188"/>
                      <a:pt x="94" y="188"/>
                    </a:cubicBezTo>
                    <a:cubicBezTo>
                      <a:pt x="42" y="188"/>
                      <a:pt x="0" y="146"/>
                      <a:pt x="0" y="94"/>
                    </a:cubicBezTo>
                    <a:cubicBezTo>
                      <a:pt x="0" y="42"/>
                      <a:pt x="42" y="0"/>
                      <a:pt x="94" y="0"/>
                    </a:cubicBezTo>
                    <a:cubicBezTo>
                      <a:pt x="146" y="0"/>
                      <a:pt x="188" y="42"/>
                      <a:pt x="188"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945" name="Google Shape;945;p49"/>
              <p:cNvSpPr/>
              <p:nvPr/>
            </p:nvSpPr>
            <p:spPr>
              <a:xfrm>
                <a:off x="3114360" y="4927320"/>
                <a:ext cx="67680" cy="67680"/>
              </a:xfrm>
              <a:custGeom>
                <a:avLst/>
                <a:gdLst/>
                <a:ahLst/>
                <a:cxnLst/>
                <a:rect l="l" t="t" r="r" b="b"/>
                <a:pathLst>
                  <a:path w="188" h="188" extrusionOk="0">
                    <a:moveTo>
                      <a:pt x="188" y="94"/>
                    </a:moveTo>
                    <a:cubicBezTo>
                      <a:pt x="188" y="146"/>
                      <a:pt x="146" y="188"/>
                      <a:pt x="94" y="188"/>
                    </a:cubicBezTo>
                    <a:cubicBezTo>
                      <a:pt x="42" y="188"/>
                      <a:pt x="0" y="146"/>
                      <a:pt x="0" y="94"/>
                    </a:cubicBezTo>
                    <a:cubicBezTo>
                      <a:pt x="0" y="42"/>
                      <a:pt x="42" y="0"/>
                      <a:pt x="94" y="0"/>
                    </a:cubicBezTo>
                    <a:cubicBezTo>
                      <a:pt x="146" y="0"/>
                      <a:pt x="188" y="42"/>
                      <a:pt x="188"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946" name="Google Shape;946;p49"/>
              <p:cNvSpPr/>
              <p:nvPr/>
            </p:nvSpPr>
            <p:spPr>
              <a:xfrm>
                <a:off x="3114360" y="5224680"/>
                <a:ext cx="67680" cy="67320"/>
              </a:xfrm>
              <a:custGeom>
                <a:avLst/>
                <a:gdLst/>
                <a:ahLst/>
                <a:cxnLst/>
                <a:rect l="l" t="t" r="r" b="b"/>
                <a:pathLst>
                  <a:path w="188" h="187" extrusionOk="0">
                    <a:moveTo>
                      <a:pt x="188" y="93"/>
                    </a:moveTo>
                    <a:cubicBezTo>
                      <a:pt x="188" y="145"/>
                      <a:pt x="146" y="187"/>
                      <a:pt x="94" y="187"/>
                    </a:cubicBezTo>
                    <a:cubicBezTo>
                      <a:pt x="42" y="187"/>
                      <a:pt x="0" y="145"/>
                      <a:pt x="0" y="93"/>
                    </a:cubicBezTo>
                    <a:cubicBezTo>
                      <a:pt x="0" y="42"/>
                      <a:pt x="42" y="0"/>
                      <a:pt x="94" y="0"/>
                    </a:cubicBezTo>
                    <a:cubicBezTo>
                      <a:pt x="146" y="0"/>
                      <a:pt x="188" y="42"/>
                      <a:pt x="188" y="93"/>
                    </a:cubicBezTo>
                    <a:close/>
                  </a:path>
                </a:pathLst>
              </a:custGeom>
              <a:solidFill>
                <a:schemeClr val="dk1"/>
              </a:solidFill>
              <a:ln>
                <a:noFill/>
              </a:ln>
            </p:spPr>
            <p:txBody>
              <a:bodyPr spcFirstLastPara="1" wrap="square" lIns="90000" tIns="22300" rIns="90000" bIns="223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947" name="Google Shape;947;p49"/>
              <p:cNvSpPr/>
              <p:nvPr/>
            </p:nvSpPr>
            <p:spPr>
              <a:xfrm>
                <a:off x="3530880" y="4630320"/>
                <a:ext cx="67320" cy="67680"/>
              </a:xfrm>
              <a:custGeom>
                <a:avLst/>
                <a:gdLst/>
                <a:ahLst/>
                <a:cxnLst/>
                <a:rect l="l" t="t" r="r" b="b"/>
                <a:pathLst>
                  <a:path w="187" h="188" extrusionOk="0">
                    <a:moveTo>
                      <a:pt x="187" y="94"/>
                    </a:moveTo>
                    <a:cubicBezTo>
                      <a:pt x="187" y="146"/>
                      <a:pt x="145" y="188"/>
                      <a:pt x="93" y="188"/>
                    </a:cubicBezTo>
                    <a:cubicBezTo>
                      <a:pt x="42" y="188"/>
                      <a:pt x="0" y="146"/>
                      <a:pt x="0" y="94"/>
                    </a:cubicBezTo>
                    <a:cubicBezTo>
                      <a:pt x="0" y="42"/>
                      <a:pt x="42" y="0"/>
                      <a:pt x="93" y="0"/>
                    </a:cubicBezTo>
                    <a:cubicBezTo>
                      <a:pt x="145" y="0"/>
                      <a:pt x="187" y="42"/>
                      <a:pt x="187"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948" name="Google Shape;948;p49"/>
              <p:cNvSpPr/>
              <p:nvPr/>
            </p:nvSpPr>
            <p:spPr>
              <a:xfrm>
                <a:off x="3530880" y="4927320"/>
                <a:ext cx="67320" cy="67680"/>
              </a:xfrm>
              <a:custGeom>
                <a:avLst/>
                <a:gdLst/>
                <a:ahLst/>
                <a:cxnLst/>
                <a:rect l="l" t="t" r="r" b="b"/>
                <a:pathLst>
                  <a:path w="187" h="188" extrusionOk="0">
                    <a:moveTo>
                      <a:pt x="187" y="94"/>
                    </a:moveTo>
                    <a:cubicBezTo>
                      <a:pt x="187" y="146"/>
                      <a:pt x="145" y="188"/>
                      <a:pt x="93" y="188"/>
                    </a:cubicBezTo>
                    <a:cubicBezTo>
                      <a:pt x="42" y="188"/>
                      <a:pt x="0" y="146"/>
                      <a:pt x="0" y="94"/>
                    </a:cubicBezTo>
                    <a:cubicBezTo>
                      <a:pt x="0" y="42"/>
                      <a:pt x="42" y="0"/>
                      <a:pt x="93" y="0"/>
                    </a:cubicBezTo>
                    <a:cubicBezTo>
                      <a:pt x="145" y="0"/>
                      <a:pt x="187" y="42"/>
                      <a:pt x="187"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949" name="Google Shape;949;p49"/>
              <p:cNvSpPr/>
              <p:nvPr/>
            </p:nvSpPr>
            <p:spPr>
              <a:xfrm>
                <a:off x="3530880" y="5224680"/>
                <a:ext cx="67320" cy="67320"/>
              </a:xfrm>
              <a:custGeom>
                <a:avLst/>
                <a:gdLst/>
                <a:ahLst/>
                <a:cxnLst/>
                <a:rect l="l" t="t" r="r" b="b"/>
                <a:pathLst>
                  <a:path w="187" h="187" extrusionOk="0">
                    <a:moveTo>
                      <a:pt x="187" y="93"/>
                    </a:moveTo>
                    <a:cubicBezTo>
                      <a:pt x="187" y="145"/>
                      <a:pt x="145" y="187"/>
                      <a:pt x="93" y="187"/>
                    </a:cubicBezTo>
                    <a:cubicBezTo>
                      <a:pt x="42" y="187"/>
                      <a:pt x="0" y="145"/>
                      <a:pt x="0" y="93"/>
                    </a:cubicBezTo>
                    <a:cubicBezTo>
                      <a:pt x="0" y="42"/>
                      <a:pt x="42" y="0"/>
                      <a:pt x="93" y="0"/>
                    </a:cubicBezTo>
                    <a:cubicBezTo>
                      <a:pt x="145" y="0"/>
                      <a:pt x="187" y="42"/>
                      <a:pt x="187" y="93"/>
                    </a:cubicBezTo>
                    <a:close/>
                  </a:path>
                </a:pathLst>
              </a:custGeom>
              <a:solidFill>
                <a:schemeClr val="dk1"/>
              </a:solidFill>
              <a:ln>
                <a:noFill/>
              </a:ln>
            </p:spPr>
            <p:txBody>
              <a:bodyPr spcFirstLastPara="1" wrap="square" lIns="90000" tIns="22300" rIns="90000" bIns="223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950" name="Google Shape;950;p49"/>
              <p:cNvSpPr/>
              <p:nvPr/>
            </p:nvSpPr>
            <p:spPr>
              <a:xfrm>
                <a:off x="3947040" y="4630320"/>
                <a:ext cx="67680" cy="67680"/>
              </a:xfrm>
              <a:custGeom>
                <a:avLst/>
                <a:gdLst/>
                <a:ahLst/>
                <a:cxnLst/>
                <a:rect l="l" t="t" r="r" b="b"/>
                <a:pathLst>
                  <a:path w="188" h="188" extrusionOk="0">
                    <a:moveTo>
                      <a:pt x="188" y="94"/>
                    </a:moveTo>
                    <a:cubicBezTo>
                      <a:pt x="188" y="146"/>
                      <a:pt x="146" y="188"/>
                      <a:pt x="94" y="188"/>
                    </a:cubicBezTo>
                    <a:cubicBezTo>
                      <a:pt x="42" y="188"/>
                      <a:pt x="0" y="146"/>
                      <a:pt x="0" y="94"/>
                    </a:cubicBezTo>
                    <a:cubicBezTo>
                      <a:pt x="0" y="42"/>
                      <a:pt x="42" y="0"/>
                      <a:pt x="94" y="0"/>
                    </a:cubicBezTo>
                    <a:cubicBezTo>
                      <a:pt x="146" y="0"/>
                      <a:pt x="188" y="42"/>
                      <a:pt x="188"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951" name="Google Shape;951;p49"/>
              <p:cNvSpPr/>
              <p:nvPr/>
            </p:nvSpPr>
            <p:spPr>
              <a:xfrm>
                <a:off x="3947040" y="4927320"/>
                <a:ext cx="67680" cy="67680"/>
              </a:xfrm>
              <a:custGeom>
                <a:avLst/>
                <a:gdLst/>
                <a:ahLst/>
                <a:cxnLst/>
                <a:rect l="l" t="t" r="r" b="b"/>
                <a:pathLst>
                  <a:path w="188" h="188" extrusionOk="0">
                    <a:moveTo>
                      <a:pt x="188" y="94"/>
                    </a:moveTo>
                    <a:cubicBezTo>
                      <a:pt x="188" y="146"/>
                      <a:pt x="146" y="188"/>
                      <a:pt x="94" y="188"/>
                    </a:cubicBezTo>
                    <a:cubicBezTo>
                      <a:pt x="42" y="188"/>
                      <a:pt x="0" y="146"/>
                      <a:pt x="0" y="94"/>
                    </a:cubicBezTo>
                    <a:cubicBezTo>
                      <a:pt x="0" y="42"/>
                      <a:pt x="42" y="0"/>
                      <a:pt x="94" y="0"/>
                    </a:cubicBezTo>
                    <a:cubicBezTo>
                      <a:pt x="146" y="0"/>
                      <a:pt x="188" y="42"/>
                      <a:pt x="188"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952" name="Google Shape;952;p49"/>
              <p:cNvSpPr/>
              <p:nvPr/>
            </p:nvSpPr>
            <p:spPr>
              <a:xfrm>
                <a:off x="3947040" y="5224680"/>
                <a:ext cx="67680" cy="67320"/>
              </a:xfrm>
              <a:custGeom>
                <a:avLst/>
                <a:gdLst/>
                <a:ahLst/>
                <a:cxnLst/>
                <a:rect l="l" t="t" r="r" b="b"/>
                <a:pathLst>
                  <a:path w="188" h="187" extrusionOk="0">
                    <a:moveTo>
                      <a:pt x="188" y="93"/>
                    </a:moveTo>
                    <a:cubicBezTo>
                      <a:pt x="188" y="145"/>
                      <a:pt x="146" y="187"/>
                      <a:pt x="94" y="187"/>
                    </a:cubicBezTo>
                    <a:cubicBezTo>
                      <a:pt x="42" y="187"/>
                      <a:pt x="0" y="145"/>
                      <a:pt x="0" y="93"/>
                    </a:cubicBezTo>
                    <a:cubicBezTo>
                      <a:pt x="0" y="42"/>
                      <a:pt x="42" y="0"/>
                      <a:pt x="94" y="0"/>
                    </a:cubicBezTo>
                    <a:cubicBezTo>
                      <a:pt x="146" y="0"/>
                      <a:pt x="188" y="42"/>
                      <a:pt x="188" y="93"/>
                    </a:cubicBezTo>
                    <a:close/>
                  </a:path>
                </a:pathLst>
              </a:custGeom>
              <a:solidFill>
                <a:schemeClr val="dk1"/>
              </a:solidFill>
              <a:ln>
                <a:noFill/>
              </a:ln>
            </p:spPr>
            <p:txBody>
              <a:bodyPr spcFirstLastPara="1" wrap="square" lIns="90000" tIns="22300" rIns="90000" bIns="223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953" name="Google Shape;953;p49"/>
              <p:cNvSpPr/>
              <p:nvPr/>
            </p:nvSpPr>
            <p:spPr>
              <a:xfrm>
                <a:off x="4363560" y="4630320"/>
                <a:ext cx="67320" cy="67680"/>
              </a:xfrm>
              <a:custGeom>
                <a:avLst/>
                <a:gdLst/>
                <a:ahLst/>
                <a:cxnLst/>
                <a:rect l="l" t="t" r="r" b="b"/>
                <a:pathLst>
                  <a:path w="187" h="188" extrusionOk="0">
                    <a:moveTo>
                      <a:pt x="187" y="94"/>
                    </a:moveTo>
                    <a:cubicBezTo>
                      <a:pt x="187" y="146"/>
                      <a:pt x="145" y="188"/>
                      <a:pt x="94" y="188"/>
                    </a:cubicBezTo>
                    <a:cubicBezTo>
                      <a:pt x="42" y="188"/>
                      <a:pt x="0" y="146"/>
                      <a:pt x="0" y="94"/>
                    </a:cubicBezTo>
                    <a:cubicBezTo>
                      <a:pt x="0" y="42"/>
                      <a:pt x="42" y="0"/>
                      <a:pt x="94" y="0"/>
                    </a:cubicBezTo>
                    <a:cubicBezTo>
                      <a:pt x="145" y="0"/>
                      <a:pt x="187" y="42"/>
                      <a:pt x="187"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954" name="Google Shape;954;p49"/>
              <p:cNvSpPr/>
              <p:nvPr/>
            </p:nvSpPr>
            <p:spPr>
              <a:xfrm>
                <a:off x="4363560" y="4927320"/>
                <a:ext cx="67320" cy="67680"/>
              </a:xfrm>
              <a:custGeom>
                <a:avLst/>
                <a:gdLst/>
                <a:ahLst/>
                <a:cxnLst/>
                <a:rect l="l" t="t" r="r" b="b"/>
                <a:pathLst>
                  <a:path w="187" h="188" extrusionOk="0">
                    <a:moveTo>
                      <a:pt x="187" y="94"/>
                    </a:moveTo>
                    <a:cubicBezTo>
                      <a:pt x="187" y="146"/>
                      <a:pt x="145" y="188"/>
                      <a:pt x="94" y="188"/>
                    </a:cubicBezTo>
                    <a:cubicBezTo>
                      <a:pt x="42" y="188"/>
                      <a:pt x="0" y="146"/>
                      <a:pt x="0" y="94"/>
                    </a:cubicBezTo>
                    <a:cubicBezTo>
                      <a:pt x="0" y="42"/>
                      <a:pt x="42" y="0"/>
                      <a:pt x="94" y="0"/>
                    </a:cubicBezTo>
                    <a:cubicBezTo>
                      <a:pt x="145" y="0"/>
                      <a:pt x="187" y="42"/>
                      <a:pt x="187"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955" name="Google Shape;955;p49"/>
              <p:cNvSpPr/>
              <p:nvPr/>
            </p:nvSpPr>
            <p:spPr>
              <a:xfrm>
                <a:off x="4363560" y="5224680"/>
                <a:ext cx="67320" cy="67320"/>
              </a:xfrm>
              <a:custGeom>
                <a:avLst/>
                <a:gdLst/>
                <a:ahLst/>
                <a:cxnLst/>
                <a:rect l="l" t="t" r="r" b="b"/>
                <a:pathLst>
                  <a:path w="187" h="187" extrusionOk="0">
                    <a:moveTo>
                      <a:pt x="187" y="93"/>
                    </a:moveTo>
                    <a:cubicBezTo>
                      <a:pt x="187" y="145"/>
                      <a:pt x="145" y="187"/>
                      <a:pt x="94" y="187"/>
                    </a:cubicBezTo>
                    <a:cubicBezTo>
                      <a:pt x="42" y="187"/>
                      <a:pt x="0" y="145"/>
                      <a:pt x="0" y="93"/>
                    </a:cubicBezTo>
                    <a:cubicBezTo>
                      <a:pt x="0" y="42"/>
                      <a:pt x="42" y="0"/>
                      <a:pt x="94" y="0"/>
                    </a:cubicBezTo>
                    <a:cubicBezTo>
                      <a:pt x="145" y="0"/>
                      <a:pt x="187" y="42"/>
                      <a:pt x="187" y="93"/>
                    </a:cubicBezTo>
                    <a:close/>
                  </a:path>
                </a:pathLst>
              </a:custGeom>
              <a:solidFill>
                <a:schemeClr val="dk1"/>
              </a:solidFill>
              <a:ln>
                <a:noFill/>
              </a:ln>
            </p:spPr>
            <p:txBody>
              <a:bodyPr spcFirstLastPara="1" wrap="square" lIns="90000" tIns="22300" rIns="90000" bIns="223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grpSp>
      </p:grpSp>
    </p:spTree>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matchingName="Title and text 4">
  <p:cSld name="BLANK_7">
    <p:bg>
      <p:bgPr>
        <a:solidFill>
          <a:schemeClr val="dk2"/>
        </a:solidFill>
        <a:effectLst/>
      </p:bgPr>
    </p:bg>
    <p:spTree>
      <p:nvGrpSpPr>
        <p:cNvPr id="1" name="Shape 956"/>
        <p:cNvGrpSpPr/>
        <p:nvPr/>
      </p:nvGrpSpPr>
      <p:grpSpPr>
        <a:xfrm>
          <a:off x="0" y="0"/>
          <a:ext cx="0" cy="0"/>
          <a:chOff x="0" y="0"/>
          <a:chExt cx="0" cy="0"/>
        </a:xfrm>
      </p:grpSpPr>
      <p:sp>
        <p:nvSpPr>
          <p:cNvPr id="957" name="Google Shape;957;p50"/>
          <p:cNvSpPr txBox="1">
            <a:spLocks noGrp="1"/>
          </p:cNvSpPr>
          <p:nvPr>
            <p:ph type="title"/>
          </p:nvPr>
        </p:nvSpPr>
        <p:spPr>
          <a:xfrm>
            <a:off x="713100" y="542613"/>
            <a:ext cx="7717800" cy="572700"/>
          </a:xfrm>
          <a:prstGeom prst="rect">
            <a:avLst/>
          </a:prstGeom>
          <a:noFill/>
          <a:ln>
            <a:noFill/>
          </a:ln>
        </p:spPr>
        <p:txBody>
          <a:bodyPr spcFirstLastPara="1" wrap="square" lIns="91425" tIns="91425" rIns="91425" bIns="91425" anchor="t" anchorCtr="0">
            <a:noAutofit/>
          </a:bodyPr>
          <a:lstStyle>
            <a:lvl1pPr lvl="0" algn="l">
              <a:lnSpc>
                <a:spcPct val="100000"/>
              </a:lnSpc>
              <a:spcBef>
                <a:spcPts val="0"/>
              </a:spcBef>
              <a:spcAft>
                <a:spcPts val="0"/>
              </a:spcAft>
              <a:buSzPts val="2800"/>
              <a:buNone/>
              <a:defRPr/>
            </a:lvl1pPr>
            <a:lvl2pPr lvl="1" algn="l">
              <a:lnSpc>
                <a:spcPct val="100000"/>
              </a:lnSpc>
              <a:spcBef>
                <a:spcPts val="0"/>
              </a:spcBef>
              <a:spcAft>
                <a:spcPts val="0"/>
              </a:spcAft>
              <a:buSzPts val="2800"/>
              <a:buNone/>
              <a:defRPr/>
            </a:lvl2pPr>
            <a:lvl3pPr lvl="2" algn="l">
              <a:lnSpc>
                <a:spcPct val="100000"/>
              </a:lnSpc>
              <a:spcBef>
                <a:spcPts val="0"/>
              </a:spcBef>
              <a:spcAft>
                <a:spcPts val="0"/>
              </a:spcAft>
              <a:buSzPts val="2800"/>
              <a:buNone/>
              <a:defRPr/>
            </a:lvl3pPr>
            <a:lvl4pPr lvl="3" algn="l">
              <a:lnSpc>
                <a:spcPct val="100000"/>
              </a:lnSpc>
              <a:spcBef>
                <a:spcPts val="0"/>
              </a:spcBef>
              <a:spcAft>
                <a:spcPts val="0"/>
              </a:spcAft>
              <a:buSzPts val="2800"/>
              <a:buNone/>
              <a:defRPr/>
            </a:lvl4pPr>
            <a:lvl5pPr lvl="4" algn="l">
              <a:lnSpc>
                <a:spcPct val="100000"/>
              </a:lnSpc>
              <a:spcBef>
                <a:spcPts val="0"/>
              </a:spcBef>
              <a:spcAft>
                <a:spcPts val="0"/>
              </a:spcAft>
              <a:buSzPts val="2800"/>
              <a:buNone/>
              <a:defRPr/>
            </a:lvl5pPr>
            <a:lvl6pPr lvl="5" algn="l">
              <a:lnSpc>
                <a:spcPct val="100000"/>
              </a:lnSpc>
              <a:spcBef>
                <a:spcPts val="0"/>
              </a:spcBef>
              <a:spcAft>
                <a:spcPts val="0"/>
              </a:spcAft>
              <a:buSzPts val="2800"/>
              <a:buNone/>
              <a:defRPr/>
            </a:lvl6pPr>
            <a:lvl7pPr lvl="6" algn="l">
              <a:lnSpc>
                <a:spcPct val="100000"/>
              </a:lnSpc>
              <a:spcBef>
                <a:spcPts val="0"/>
              </a:spcBef>
              <a:spcAft>
                <a:spcPts val="0"/>
              </a:spcAft>
              <a:buSzPts val="2800"/>
              <a:buNone/>
              <a:defRPr/>
            </a:lvl7pPr>
            <a:lvl8pPr lvl="7" algn="l">
              <a:lnSpc>
                <a:spcPct val="100000"/>
              </a:lnSpc>
              <a:spcBef>
                <a:spcPts val="0"/>
              </a:spcBef>
              <a:spcAft>
                <a:spcPts val="0"/>
              </a:spcAft>
              <a:buSzPts val="2800"/>
              <a:buNone/>
              <a:defRPr/>
            </a:lvl8pPr>
            <a:lvl9pPr lvl="8" algn="l">
              <a:lnSpc>
                <a:spcPct val="100000"/>
              </a:lnSpc>
              <a:spcBef>
                <a:spcPts val="0"/>
              </a:spcBef>
              <a:spcAft>
                <a:spcPts val="0"/>
              </a:spcAft>
              <a:buSzPts val="2800"/>
              <a:buNone/>
              <a:defRPr/>
            </a:lvl9pPr>
          </a:lstStyle>
          <a:p>
            <a:endParaRPr/>
          </a:p>
        </p:txBody>
      </p:sp>
      <p:sp>
        <p:nvSpPr>
          <p:cNvPr id="958" name="Google Shape;958;p50"/>
          <p:cNvSpPr txBox="1">
            <a:spLocks noGrp="1"/>
          </p:cNvSpPr>
          <p:nvPr>
            <p:ph type="body" idx="1"/>
          </p:nvPr>
        </p:nvSpPr>
        <p:spPr>
          <a:xfrm>
            <a:off x="713100" y="1410350"/>
            <a:ext cx="7717800" cy="1055100"/>
          </a:xfrm>
          <a:prstGeom prst="rect">
            <a:avLst/>
          </a:prstGeom>
          <a:noFill/>
          <a:ln>
            <a:noFill/>
          </a:ln>
        </p:spPr>
        <p:txBody>
          <a:bodyPr spcFirstLastPara="1" wrap="square" lIns="91425" tIns="91425" rIns="91425" bIns="91425" anchor="t" anchorCtr="0">
            <a:noAutofit/>
          </a:bodyPr>
          <a:lstStyle>
            <a:lvl1pPr marL="457200" lvl="0" indent="-304800" algn="l">
              <a:lnSpc>
                <a:spcPct val="100000"/>
              </a:lnSpc>
              <a:spcBef>
                <a:spcPts val="0"/>
              </a:spcBef>
              <a:spcAft>
                <a:spcPts val="0"/>
              </a:spcAft>
              <a:buClr>
                <a:schemeClr val="accent3"/>
              </a:buClr>
              <a:buSzPts val="1200"/>
              <a:buChar char="●"/>
              <a:defRPr/>
            </a:lvl1pPr>
            <a:lvl2pPr marL="914400" lvl="1" indent="-304800" algn="l">
              <a:lnSpc>
                <a:spcPct val="100000"/>
              </a:lnSpc>
              <a:spcBef>
                <a:spcPts val="0"/>
              </a:spcBef>
              <a:spcAft>
                <a:spcPts val="0"/>
              </a:spcAft>
              <a:buSzPts val="1200"/>
              <a:buChar char="○"/>
              <a:defRPr/>
            </a:lvl2pPr>
            <a:lvl3pPr marL="1371600" lvl="2" indent="-304800" algn="l">
              <a:lnSpc>
                <a:spcPct val="100000"/>
              </a:lnSpc>
              <a:spcBef>
                <a:spcPts val="0"/>
              </a:spcBef>
              <a:spcAft>
                <a:spcPts val="0"/>
              </a:spcAft>
              <a:buSzPts val="1200"/>
              <a:buChar char="■"/>
              <a:defRPr/>
            </a:lvl3pPr>
            <a:lvl4pPr marL="1828800" lvl="3" indent="-304800" algn="l">
              <a:lnSpc>
                <a:spcPct val="100000"/>
              </a:lnSpc>
              <a:spcBef>
                <a:spcPts val="0"/>
              </a:spcBef>
              <a:spcAft>
                <a:spcPts val="0"/>
              </a:spcAft>
              <a:buSzPts val="1200"/>
              <a:buChar char="●"/>
              <a:defRPr/>
            </a:lvl4pPr>
            <a:lvl5pPr marL="2286000" lvl="4" indent="-304800" algn="l">
              <a:lnSpc>
                <a:spcPct val="100000"/>
              </a:lnSpc>
              <a:spcBef>
                <a:spcPts val="0"/>
              </a:spcBef>
              <a:spcAft>
                <a:spcPts val="0"/>
              </a:spcAft>
              <a:buSzPts val="1200"/>
              <a:buChar char="○"/>
              <a:defRPr/>
            </a:lvl5pPr>
            <a:lvl6pPr marL="2743200" lvl="5" indent="-304800" algn="l">
              <a:lnSpc>
                <a:spcPct val="100000"/>
              </a:lnSpc>
              <a:spcBef>
                <a:spcPts val="0"/>
              </a:spcBef>
              <a:spcAft>
                <a:spcPts val="0"/>
              </a:spcAft>
              <a:buSzPts val="1200"/>
              <a:buChar char="■"/>
              <a:defRPr/>
            </a:lvl6pPr>
            <a:lvl7pPr marL="3200400" lvl="6" indent="-304800" algn="l">
              <a:lnSpc>
                <a:spcPct val="100000"/>
              </a:lnSpc>
              <a:spcBef>
                <a:spcPts val="0"/>
              </a:spcBef>
              <a:spcAft>
                <a:spcPts val="0"/>
              </a:spcAft>
              <a:buSzPts val="1200"/>
              <a:buChar char="●"/>
              <a:defRPr/>
            </a:lvl7pPr>
            <a:lvl8pPr marL="3657600" lvl="7" indent="-304800" algn="l">
              <a:lnSpc>
                <a:spcPct val="100000"/>
              </a:lnSpc>
              <a:spcBef>
                <a:spcPts val="0"/>
              </a:spcBef>
              <a:spcAft>
                <a:spcPts val="0"/>
              </a:spcAft>
              <a:buSzPts val="1200"/>
              <a:buChar char="○"/>
              <a:defRPr/>
            </a:lvl8pPr>
            <a:lvl9pPr marL="4114800" lvl="8" indent="-304800" algn="l">
              <a:lnSpc>
                <a:spcPct val="100000"/>
              </a:lnSpc>
              <a:spcBef>
                <a:spcPts val="0"/>
              </a:spcBef>
              <a:spcAft>
                <a:spcPts val="0"/>
              </a:spcAft>
              <a:buSzPts val="1200"/>
              <a:buChar char="■"/>
              <a:defRPr/>
            </a:lvl9pPr>
          </a:lstStyle>
          <a:p>
            <a:endParaRPr/>
          </a:p>
        </p:txBody>
      </p:sp>
      <p:grpSp>
        <p:nvGrpSpPr>
          <p:cNvPr id="959" name="Google Shape;959;p50"/>
          <p:cNvGrpSpPr/>
          <p:nvPr/>
        </p:nvGrpSpPr>
        <p:grpSpPr>
          <a:xfrm>
            <a:off x="8042004" y="-234764"/>
            <a:ext cx="2216811" cy="2042322"/>
            <a:chOff x="8042004" y="-234764"/>
            <a:chExt cx="2216811" cy="2042322"/>
          </a:xfrm>
        </p:grpSpPr>
        <p:pic>
          <p:nvPicPr>
            <p:cNvPr id="960" name="Google Shape;960;p50"/>
            <p:cNvPicPr preferRelativeResize="0"/>
            <p:nvPr/>
          </p:nvPicPr>
          <p:blipFill rotWithShape="1">
            <a:blip r:embed="rId2">
              <a:alphaModFix/>
            </a:blip>
            <a:srcRect/>
            <a:stretch/>
          </p:blipFill>
          <p:spPr>
            <a:xfrm rot="-2121208">
              <a:off x="8271855" y="49309"/>
              <a:ext cx="1374721" cy="1232596"/>
            </a:xfrm>
            <a:prstGeom prst="rect">
              <a:avLst/>
            </a:prstGeom>
            <a:noFill/>
            <a:ln>
              <a:noFill/>
            </a:ln>
          </p:spPr>
        </p:pic>
        <p:sp>
          <p:nvSpPr>
            <p:cNvPr id="961" name="Google Shape;961;p50"/>
            <p:cNvSpPr/>
            <p:nvPr/>
          </p:nvSpPr>
          <p:spPr>
            <a:xfrm rot="10800000">
              <a:off x="8608219" y="-171525"/>
              <a:ext cx="1650596" cy="1979083"/>
            </a:xfrm>
            <a:custGeom>
              <a:avLst/>
              <a:gdLst/>
              <a:ahLst/>
              <a:cxnLst/>
              <a:rect l="l" t="t" r="r" b="b"/>
              <a:pathLst>
                <a:path w="7080" h="8489" extrusionOk="0">
                  <a:moveTo>
                    <a:pt x="5669" y="26"/>
                  </a:moveTo>
                  <a:lnTo>
                    <a:pt x="7053" y="26"/>
                  </a:lnTo>
                  <a:lnTo>
                    <a:pt x="7053" y="1410"/>
                  </a:lnTo>
                  <a:lnTo>
                    <a:pt x="5669" y="1410"/>
                  </a:lnTo>
                  <a:lnTo>
                    <a:pt x="5669" y="26"/>
                  </a:lnTo>
                  <a:moveTo>
                    <a:pt x="7053" y="2821"/>
                  </a:moveTo>
                  <a:lnTo>
                    <a:pt x="5669" y="2821"/>
                  </a:lnTo>
                  <a:lnTo>
                    <a:pt x="5669" y="1437"/>
                  </a:lnTo>
                  <a:lnTo>
                    <a:pt x="7053" y="1437"/>
                  </a:lnTo>
                  <a:lnTo>
                    <a:pt x="7053" y="2821"/>
                  </a:lnTo>
                  <a:moveTo>
                    <a:pt x="7053" y="4232"/>
                  </a:moveTo>
                  <a:lnTo>
                    <a:pt x="5669" y="4232"/>
                  </a:lnTo>
                  <a:lnTo>
                    <a:pt x="5669" y="2847"/>
                  </a:lnTo>
                  <a:lnTo>
                    <a:pt x="7053" y="2847"/>
                  </a:lnTo>
                  <a:lnTo>
                    <a:pt x="7053" y="4232"/>
                  </a:lnTo>
                  <a:moveTo>
                    <a:pt x="7053" y="5642"/>
                  </a:moveTo>
                  <a:lnTo>
                    <a:pt x="5669" y="5642"/>
                  </a:lnTo>
                  <a:lnTo>
                    <a:pt x="5669" y="4258"/>
                  </a:lnTo>
                  <a:lnTo>
                    <a:pt x="7053" y="4258"/>
                  </a:lnTo>
                  <a:lnTo>
                    <a:pt x="7053" y="5642"/>
                  </a:lnTo>
                  <a:moveTo>
                    <a:pt x="7053" y="7052"/>
                  </a:moveTo>
                  <a:lnTo>
                    <a:pt x="5669" y="7052"/>
                  </a:lnTo>
                  <a:lnTo>
                    <a:pt x="5669" y="5669"/>
                  </a:lnTo>
                  <a:lnTo>
                    <a:pt x="7053" y="5669"/>
                  </a:lnTo>
                  <a:lnTo>
                    <a:pt x="7053" y="7052"/>
                  </a:lnTo>
                  <a:moveTo>
                    <a:pt x="7053" y="8463"/>
                  </a:moveTo>
                  <a:lnTo>
                    <a:pt x="5669" y="8463"/>
                  </a:lnTo>
                  <a:lnTo>
                    <a:pt x="5669" y="7079"/>
                  </a:lnTo>
                  <a:lnTo>
                    <a:pt x="7053" y="7079"/>
                  </a:lnTo>
                  <a:lnTo>
                    <a:pt x="7053" y="8463"/>
                  </a:lnTo>
                  <a:moveTo>
                    <a:pt x="5642" y="8463"/>
                  </a:moveTo>
                  <a:lnTo>
                    <a:pt x="4258" y="8463"/>
                  </a:lnTo>
                  <a:lnTo>
                    <a:pt x="4258" y="7079"/>
                  </a:lnTo>
                  <a:lnTo>
                    <a:pt x="5642" y="7079"/>
                  </a:lnTo>
                  <a:lnTo>
                    <a:pt x="5642" y="8463"/>
                  </a:lnTo>
                  <a:moveTo>
                    <a:pt x="4232" y="8463"/>
                  </a:moveTo>
                  <a:lnTo>
                    <a:pt x="2848" y="8463"/>
                  </a:lnTo>
                  <a:lnTo>
                    <a:pt x="2848" y="7079"/>
                  </a:lnTo>
                  <a:lnTo>
                    <a:pt x="4232" y="7079"/>
                  </a:lnTo>
                  <a:lnTo>
                    <a:pt x="4232" y="8463"/>
                  </a:lnTo>
                  <a:moveTo>
                    <a:pt x="2822" y="8463"/>
                  </a:moveTo>
                  <a:lnTo>
                    <a:pt x="1438" y="8463"/>
                  </a:lnTo>
                  <a:lnTo>
                    <a:pt x="1438" y="7079"/>
                  </a:lnTo>
                  <a:lnTo>
                    <a:pt x="2822" y="7079"/>
                  </a:lnTo>
                  <a:lnTo>
                    <a:pt x="2822" y="8463"/>
                  </a:lnTo>
                  <a:moveTo>
                    <a:pt x="1411" y="8463"/>
                  </a:moveTo>
                  <a:lnTo>
                    <a:pt x="27" y="8463"/>
                  </a:lnTo>
                  <a:lnTo>
                    <a:pt x="27" y="7079"/>
                  </a:lnTo>
                  <a:lnTo>
                    <a:pt x="1411" y="7079"/>
                  </a:lnTo>
                  <a:lnTo>
                    <a:pt x="1411" y="8463"/>
                  </a:lnTo>
                  <a:moveTo>
                    <a:pt x="27" y="5669"/>
                  </a:moveTo>
                  <a:lnTo>
                    <a:pt x="1411" y="5669"/>
                  </a:lnTo>
                  <a:lnTo>
                    <a:pt x="1411" y="7052"/>
                  </a:lnTo>
                  <a:lnTo>
                    <a:pt x="27" y="7052"/>
                  </a:lnTo>
                  <a:lnTo>
                    <a:pt x="27" y="5669"/>
                  </a:lnTo>
                  <a:moveTo>
                    <a:pt x="27" y="4258"/>
                  </a:moveTo>
                  <a:lnTo>
                    <a:pt x="1411" y="4258"/>
                  </a:lnTo>
                  <a:lnTo>
                    <a:pt x="1411" y="5642"/>
                  </a:lnTo>
                  <a:lnTo>
                    <a:pt x="27" y="5642"/>
                  </a:lnTo>
                  <a:lnTo>
                    <a:pt x="27" y="4258"/>
                  </a:lnTo>
                  <a:moveTo>
                    <a:pt x="27" y="2847"/>
                  </a:moveTo>
                  <a:lnTo>
                    <a:pt x="1411" y="2847"/>
                  </a:lnTo>
                  <a:lnTo>
                    <a:pt x="1411" y="4232"/>
                  </a:lnTo>
                  <a:lnTo>
                    <a:pt x="27" y="4232"/>
                  </a:lnTo>
                  <a:lnTo>
                    <a:pt x="27" y="2847"/>
                  </a:lnTo>
                  <a:moveTo>
                    <a:pt x="27" y="1437"/>
                  </a:moveTo>
                  <a:lnTo>
                    <a:pt x="1411" y="1437"/>
                  </a:lnTo>
                  <a:lnTo>
                    <a:pt x="1411" y="2821"/>
                  </a:lnTo>
                  <a:lnTo>
                    <a:pt x="27" y="2821"/>
                  </a:lnTo>
                  <a:lnTo>
                    <a:pt x="27" y="1437"/>
                  </a:lnTo>
                  <a:moveTo>
                    <a:pt x="27" y="26"/>
                  </a:moveTo>
                  <a:lnTo>
                    <a:pt x="1411" y="26"/>
                  </a:lnTo>
                  <a:lnTo>
                    <a:pt x="1411" y="1410"/>
                  </a:lnTo>
                  <a:lnTo>
                    <a:pt x="27" y="1410"/>
                  </a:lnTo>
                  <a:lnTo>
                    <a:pt x="27" y="26"/>
                  </a:lnTo>
                  <a:moveTo>
                    <a:pt x="1438" y="26"/>
                  </a:moveTo>
                  <a:lnTo>
                    <a:pt x="2822" y="26"/>
                  </a:lnTo>
                  <a:lnTo>
                    <a:pt x="2822" y="1410"/>
                  </a:lnTo>
                  <a:lnTo>
                    <a:pt x="1438" y="1410"/>
                  </a:lnTo>
                  <a:lnTo>
                    <a:pt x="1438" y="26"/>
                  </a:lnTo>
                  <a:moveTo>
                    <a:pt x="2848" y="26"/>
                  </a:moveTo>
                  <a:lnTo>
                    <a:pt x="4232" y="26"/>
                  </a:lnTo>
                  <a:lnTo>
                    <a:pt x="4232" y="1410"/>
                  </a:lnTo>
                  <a:lnTo>
                    <a:pt x="2848" y="1410"/>
                  </a:lnTo>
                  <a:lnTo>
                    <a:pt x="2848" y="26"/>
                  </a:lnTo>
                  <a:moveTo>
                    <a:pt x="2848" y="5669"/>
                  </a:moveTo>
                  <a:lnTo>
                    <a:pt x="4232" y="5669"/>
                  </a:lnTo>
                  <a:lnTo>
                    <a:pt x="4232" y="7052"/>
                  </a:lnTo>
                  <a:lnTo>
                    <a:pt x="2848" y="7052"/>
                  </a:lnTo>
                  <a:lnTo>
                    <a:pt x="2848" y="5669"/>
                  </a:lnTo>
                  <a:moveTo>
                    <a:pt x="4232" y="5642"/>
                  </a:moveTo>
                  <a:lnTo>
                    <a:pt x="2848" y="5642"/>
                  </a:lnTo>
                  <a:lnTo>
                    <a:pt x="2848" y="4258"/>
                  </a:lnTo>
                  <a:lnTo>
                    <a:pt x="4232" y="4258"/>
                  </a:lnTo>
                  <a:lnTo>
                    <a:pt x="4232" y="5642"/>
                  </a:lnTo>
                  <a:moveTo>
                    <a:pt x="4232" y="4232"/>
                  </a:moveTo>
                  <a:lnTo>
                    <a:pt x="2848" y="4232"/>
                  </a:lnTo>
                  <a:lnTo>
                    <a:pt x="2848" y="2847"/>
                  </a:lnTo>
                  <a:lnTo>
                    <a:pt x="4232" y="2847"/>
                  </a:lnTo>
                  <a:lnTo>
                    <a:pt x="4232" y="4232"/>
                  </a:lnTo>
                  <a:moveTo>
                    <a:pt x="4232" y="2821"/>
                  </a:moveTo>
                  <a:lnTo>
                    <a:pt x="2848" y="2821"/>
                  </a:lnTo>
                  <a:lnTo>
                    <a:pt x="2848" y="1437"/>
                  </a:lnTo>
                  <a:lnTo>
                    <a:pt x="4232" y="1437"/>
                  </a:lnTo>
                  <a:lnTo>
                    <a:pt x="4232" y="2821"/>
                  </a:lnTo>
                  <a:moveTo>
                    <a:pt x="1438" y="1437"/>
                  </a:moveTo>
                  <a:lnTo>
                    <a:pt x="2822" y="1437"/>
                  </a:lnTo>
                  <a:lnTo>
                    <a:pt x="2822" y="2821"/>
                  </a:lnTo>
                  <a:lnTo>
                    <a:pt x="1438" y="2821"/>
                  </a:lnTo>
                  <a:lnTo>
                    <a:pt x="1438" y="1437"/>
                  </a:lnTo>
                  <a:moveTo>
                    <a:pt x="1438" y="2847"/>
                  </a:moveTo>
                  <a:lnTo>
                    <a:pt x="2822" y="2847"/>
                  </a:lnTo>
                  <a:lnTo>
                    <a:pt x="2822" y="4232"/>
                  </a:lnTo>
                  <a:lnTo>
                    <a:pt x="1438" y="4232"/>
                  </a:lnTo>
                  <a:lnTo>
                    <a:pt x="1438" y="2847"/>
                  </a:lnTo>
                  <a:moveTo>
                    <a:pt x="1438" y="4258"/>
                  </a:moveTo>
                  <a:lnTo>
                    <a:pt x="2822" y="4258"/>
                  </a:lnTo>
                  <a:lnTo>
                    <a:pt x="2822" y="5642"/>
                  </a:lnTo>
                  <a:lnTo>
                    <a:pt x="1438" y="5642"/>
                  </a:lnTo>
                  <a:lnTo>
                    <a:pt x="1438" y="4258"/>
                  </a:lnTo>
                  <a:moveTo>
                    <a:pt x="1438" y="5669"/>
                  </a:moveTo>
                  <a:lnTo>
                    <a:pt x="2822" y="5669"/>
                  </a:lnTo>
                  <a:lnTo>
                    <a:pt x="2822" y="7052"/>
                  </a:lnTo>
                  <a:lnTo>
                    <a:pt x="1438" y="7052"/>
                  </a:lnTo>
                  <a:lnTo>
                    <a:pt x="1438" y="5669"/>
                  </a:lnTo>
                  <a:moveTo>
                    <a:pt x="5642" y="7052"/>
                  </a:moveTo>
                  <a:lnTo>
                    <a:pt x="4258" y="7052"/>
                  </a:lnTo>
                  <a:lnTo>
                    <a:pt x="4258" y="5669"/>
                  </a:lnTo>
                  <a:lnTo>
                    <a:pt x="5642" y="5669"/>
                  </a:lnTo>
                  <a:lnTo>
                    <a:pt x="5642" y="7052"/>
                  </a:lnTo>
                  <a:moveTo>
                    <a:pt x="5642" y="5642"/>
                  </a:moveTo>
                  <a:lnTo>
                    <a:pt x="4258" y="5642"/>
                  </a:lnTo>
                  <a:lnTo>
                    <a:pt x="4258" y="4258"/>
                  </a:lnTo>
                  <a:lnTo>
                    <a:pt x="5642" y="4258"/>
                  </a:lnTo>
                  <a:lnTo>
                    <a:pt x="5642" y="5642"/>
                  </a:lnTo>
                  <a:moveTo>
                    <a:pt x="5642" y="4232"/>
                  </a:moveTo>
                  <a:lnTo>
                    <a:pt x="4258" y="4232"/>
                  </a:lnTo>
                  <a:lnTo>
                    <a:pt x="4258" y="2847"/>
                  </a:lnTo>
                  <a:lnTo>
                    <a:pt x="5642" y="2847"/>
                  </a:lnTo>
                  <a:lnTo>
                    <a:pt x="5642" y="4232"/>
                  </a:lnTo>
                  <a:moveTo>
                    <a:pt x="5642" y="2821"/>
                  </a:moveTo>
                  <a:lnTo>
                    <a:pt x="4258" y="2821"/>
                  </a:lnTo>
                  <a:lnTo>
                    <a:pt x="4258" y="1437"/>
                  </a:lnTo>
                  <a:lnTo>
                    <a:pt x="5642" y="1437"/>
                  </a:lnTo>
                  <a:lnTo>
                    <a:pt x="5642" y="2821"/>
                  </a:lnTo>
                  <a:moveTo>
                    <a:pt x="4258" y="26"/>
                  </a:moveTo>
                  <a:lnTo>
                    <a:pt x="5642" y="26"/>
                  </a:lnTo>
                  <a:lnTo>
                    <a:pt x="5642" y="1410"/>
                  </a:lnTo>
                  <a:lnTo>
                    <a:pt x="4258" y="1410"/>
                  </a:lnTo>
                  <a:lnTo>
                    <a:pt x="4258" y="26"/>
                  </a:lnTo>
                  <a:moveTo>
                    <a:pt x="5669" y="0"/>
                  </a:moveTo>
                  <a:lnTo>
                    <a:pt x="5642" y="0"/>
                  </a:lnTo>
                  <a:lnTo>
                    <a:pt x="4258" y="0"/>
                  </a:lnTo>
                  <a:lnTo>
                    <a:pt x="4232" y="0"/>
                  </a:lnTo>
                  <a:lnTo>
                    <a:pt x="2848" y="0"/>
                  </a:lnTo>
                  <a:lnTo>
                    <a:pt x="2822" y="0"/>
                  </a:lnTo>
                  <a:lnTo>
                    <a:pt x="1438" y="0"/>
                  </a:lnTo>
                  <a:lnTo>
                    <a:pt x="1411" y="0"/>
                  </a:lnTo>
                  <a:lnTo>
                    <a:pt x="0" y="0"/>
                  </a:lnTo>
                  <a:lnTo>
                    <a:pt x="0" y="1410"/>
                  </a:lnTo>
                  <a:lnTo>
                    <a:pt x="0" y="1437"/>
                  </a:lnTo>
                  <a:lnTo>
                    <a:pt x="0" y="2821"/>
                  </a:lnTo>
                  <a:lnTo>
                    <a:pt x="0" y="2847"/>
                  </a:lnTo>
                  <a:lnTo>
                    <a:pt x="0" y="4232"/>
                  </a:lnTo>
                  <a:lnTo>
                    <a:pt x="0" y="4258"/>
                  </a:lnTo>
                  <a:lnTo>
                    <a:pt x="0" y="5642"/>
                  </a:lnTo>
                  <a:lnTo>
                    <a:pt x="0" y="5669"/>
                  </a:lnTo>
                  <a:lnTo>
                    <a:pt x="0" y="7052"/>
                  </a:lnTo>
                  <a:lnTo>
                    <a:pt x="0" y="7079"/>
                  </a:lnTo>
                  <a:lnTo>
                    <a:pt x="0" y="8489"/>
                  </a:lnTo>
                  <a:lnTo>
                    <a:pt x="1411" y="8489"/>
                  </a:lnTo>
                  <a:lnTo>
                    <a:pt x="1438" y="8489"/>
                  </a:lnTo>
                  <a:lnTo>
                    <a:pt x="2822" y="8489"/>
                  </a:lnTo>
                  <a:lnTo>
                    <a:pt x="2848" y="8489"/>
                  </a:lnTo>
                  <a:lnTo>
                    <a:pt x="4232" y="8489"/>
                  </a:lnTo>
                  <a:lnTo>
                    <a:pt x="4258" y="8489"/>
                  </a:lnTo>
                  <a:lnTo>
                    <a:pt x="5642" y="8489"/>
                  </a:lnTo>
                  <a:lnTo>
                    <a:pt x="5669" y="8489"/>
                  </a:lnTo>
                  <a:lnTo>
                    <a:pt x="7080" y="8489"/>
                  </a:lnTo>
                  <a:lnTo>
                    <a:pt x="7080" y="7079"/>
                  </a:lnTo>
                  <a:lnTo>
                    <a:pt x="7080" y="7052"/>
                  </a:lnTo>
                  <a:lnTo>
                    <a:pt x="7080" y="5669"/>
                  </a:lnTo>
                  <a:lnTo>
                    <a:pt x="7080" y="5642"/>
                  </a:lnTo>
                  <a:lnTo>
                    <a:pt x="7080" y="4258"/>
                  </a:lnTo>
                  <a:lnTo>
                    <a:pt x="7080" y="4232"/>
                  </a:lnTo>
                  <a:lnTo>
                    <a:pt x="7080" y="2847"/>
                  </a:lnTo>
                  <a:lnTo>
                    <a:pt x="7080" y="2821"/>
                  </a:lnTo>
                  <a:lnTo>
                    <a:pt x="7080" y="1437"/>
                  </a:lnTo>
                  <a:lnTo>
                    <a:pt x="7080" y="1410"/>
                  </a:lnTo>
                  <a:lnTo>
                    <a:pt x="7080" y="0"/>
                  </a:lnTo>
                  <a:lnTo>
                    <a:pt x="5669" y="0"/>
                  </a:ln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45000" rIns="90000" bIns="450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grpSp>
      <p:pic>
        <p:nvPicPr>
          <p:cNvPr id="962" name="Google Shape;962;p50"/>
          <p:cNvPicPr preferRelativeResize="0"/>
          <p:nvPr/>
        </p:nvPicPr>
        <p:blipFill rotWithShape="1">
          <a:blip r:embed="rId2">
            <a:alphaModFix/>
          </a:blip>
          <a:srcRect/>
          <a:stretch/>
        </p:blipFill>
        <p:spPr>
          <a:xfrm rot="-9905983">
            <a:off x="-656698" y="3099953"/>
            <a:ext cx="1374717" cy="1232595"/>
          </a:xfrm>
          <a:prstGeom prst="rect">
            <a:avLst/>
          </a:prstGeom>
          <a:noFill/>
          <a:ln>
            <a:noFill/>
          </a:ln>
        </p:spPr>
      </p:pic>
      <p:pic>
        <p:nvPicPr>
          <p:cNvPr id="963" name="Google Shape;963;p50"/>
          <p:cNvPicPr preferRelativeResize="0"/>
          <p:nvPr/>
        </p:nvPicPr>
        <p:blipFill rotWithShape="1">
          <a:blip r:embed="rId3">
            <a:alphaModFix/>
          </a:blip>
          <a:srcRect/>
          <a:stretch/>
        </p:blipFill>
        <p:spPr>
          <a:xfrm rot="-5400000">
            <a:off x="-300089" y="-806563"/>
            <a:ext cx="1609048" cy="1600927"/>
          </a:xfrm>
          <a:prstGeom prst="rect">
            <a:avLst/>
          </a:prstGeom>
          <a:noFill/>
          <a:ln>
            <a:noFill/>
          </a:ln>
        </p:spPr>
      </p:pic>
      <p:grpSp>
        <p:nvGrpSpPr>
          <p:cNvPr id="964" name="Google Shape;964;p50"/>
          <p:cNvGrpSpPr/>
          <p:nvPr/>
        </p:nvGrpSpPr>
        <p:grpSpPr>
          <a:xfrm>
            <a:off x="1481564" y="4600450"/>
            <a:ext cx="1445434" cy="362995"/>
            <a:chOff x="490964" y="4600450"/>
            <a:chExt cx="1445434" cy="362995"/>
          </a:xfrm>
        </p:grpSpPr>
        <p:sp>
          <p:nvSpPr>
            <p:cNvPr id="965" name="Google Shape;965;p50"/>
            <p:cNvSpPr/>
            <p:nvPr/>
          </p:nvSpPr>
          <p:spPr>
            <a:xfrm>
              <a:off x="490964" y="4600450"/>
              <a:ext cx="362955" cy="362995"/>
            </a:xfrm>
            <a:custGeom>
              <a:avLst/>
              <a:gdLst/>
              <a:ahLst/>
              <a:cxnLst/>
              <a:rect l="l" t="t" r="r" b="b"/>
              <a:pathLst>
                <a:path w="6420" h="6421" extrusionOk="0">
                  <a:moveTo>
                    <a:pt x="3201" y="0"/>
                  </a:moveTo>
                  <a:lnTo>
                    <a:pt x="3201" y="3202"/>
                  </a:lnTo>
                  <a:lnTo>
                    <a:pt x="0" y="3202"/>
                  </a:lnTo>
                  <a:lnTo>
                    <a:pt x="0" y="3220"/>
                  </a:lnTo>
                  <a:lnTo>
                    <a:pt x="3189" y="3220"/>
                  </a:lnTo>
                  <a:lnTo>
                    <a:pt x="934" y="5475"/>
                  </a:lnTo>
                  <a:lnTo>
                    <a:pt x="946" y="5488"/>
                  </a:lnTo>
                  <a:lnTo>
                    <a:pt x="3201" y="3232"/>
                  </a:lnTo>
                  <a:lnTo>
                    <a:pt x="3201" y="6421"/>
                  </a:lnTo>
                  <a:lnTo>
                    <a:pt x="3218" y="6421"/>
                  </a:lnTo>
                  <a:lnTo>
                    <a:pt x="3218" y="3220"/>
                  </a:lnTo>
                  <a:lnTo>
                    <a:pt x="6420" y="3220"/>
                  </a:lnTo>
                  <a:lnTo>
                    <a:pt x="6420" y="3202"/>
                  </a:lnTo>
                  <a:lnTo>
                    <a:pt x="3230" y="3202"/>
                  </a:lnTo>
                  <a:lnTo>
                    <a:pt x="5486" y="947"/>
                  </a:lnTo>
                  <a:lnTo>
                    <a:pt x="5473" y="935"/>
                  </a:lnTo>
                  <a:lnTo>
                    <a:pt x="3218" y="3190"/>
                  </a:lnTo>
                  <a:lnTo>
                    <a:pt x="3218" y="0"/>
                  </a:lnTo>
                  <a:lnTo>
                    <a:pt x="3201" y="0"/>
                  </a:ln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45000" rIns="90000" bIns="450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966" name="Google Shape;966;p50"/>
            <p:cNvSpPr/>
            <p:nvPr/>
          </p:nvSpPr>
          <p:spPr>
            <a:xfrm>
              <a:off x="1032204" y="4600450"/>
              <a:ext cx="362955" cy="362995"/>
            </a:xfrm>
            <a:custGeom>
              <a:avLst/>
              <a:gdLst/>
              <a:ahLst/>
              <a:cxnLst/>
              <a:rect l="l" t="t" r="r" b="b"/>
              <a:pathLst>
                <a:path w="6420" h="6421" extrusionOk="0">
                  <a:moveTo>
                    <a:pt x="3201" y="0"/>
                  </a:moveTo>
                  <a:lnTo>
                    <a:pt x="3201" y="3202"/>
                  </a:lnTo>
                  <a:lnTo>
                    <a:pt x="0" y="3202"/>
                  </a:lnTo>
                  <a:lnTo>
                    <a:pt x="0" y="3220"/>
                  </a:lnTo>
                  <a:lnTo>
                    <a:pt x="3189" y="3220"/>
                  </a:lnTo>
                  <a:lnTo>
                    <a:pt x="934" y="5475"/>
                  </a:lnTo>
                  <a:lnTo>
                    <a:pt x="946" y="5488"/>
                  </a:lnTo>
                  <a:lnTo>
                    <a:pt x="3201" y="3232"/>
                  </a:lnTo>
                  <a:lnTo>
                    <a:pt x="3201" y="6421"/>
                  </a:lnTo>
                  <a:lnTo>
                    <a:pt x="3218" y="6421"/>
                  </a:lnTo>
                  <a:lnTo>
                    <a:pt x="3218" y="3220"/>
                  </a:lnTo>
                  <a:lnTo>
                    <a:pt x="6420" y="3220"/>
                  </a:lnTo>
                  <a:lnTo>
                    <a:pt x="6420" y="3202"/>
                  </a:lnTo>
                  <a:lnTo>
                    <a:pt x="3230" y="3202"/>
                  </a:lnTo>
                  <a:lnTo>
                    <a:pt x="5486" y="947"/>
                  </a:lnTo>
                  <a:lnTo>
                    <a:pt x="5473" y="935"/>
                  </a:lnTo>
                  <a:lnTo>
                    <a:pt x="3218" y="3190"/>
                  </a:lnTo>
                  <a:lnTo>
                    <a:pt x="3218" y="0"/>
                  </a:lnTo>
                  <a:lnTo>
                    <a:pt x="3201" y="0"/>
                  </a:ln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45000" rIns="90000" bIns="450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967" name="Google Shape;967;p50"/>
            <p:cNvSpPr/>
            <p:nvPr/>
          </p:nvSpPr>
          <p:spPr>
            <a:xfrm>
              <a:off x="1573443" y="4600450"/>
              <a:ext cx="362955" cy="362995"/>
            </a:xfrm>
            <a:custGeom>
              <a:avLst/>
              <a:gdLst/>
              <a:ahLst/>
              <a:cxnLst/>
              <a:rect l="l" t="t" r="r" b="b"/>
              <a:pathLst>
                <a:path w="6420" h="6421" extrusionOk="0">
                  <a:moveTo>
                    <a:pt x="3201" y="0"/>
                  </a:moveTo>
                  <a:lnTo>
                    <a:pt x="3201" y="3202"/>
                  </a:lnTo>
                  <a:lnTo>
                    <a:pt x="0" y="3202"/>
                  </a:lnTo>
                  <a:lnTo>
                    <a:pt x="0" y="3220"/>
                  </a:lnTo>
                  <a:lnTo>
                    <a:pt x="3189" y="3220"/>
                  </a:lnTo>
                  <a:lnTo>
                    <a:pt x="934" y="5475"/>
                  </a:lnTo>
                  <a:lnTo>
                    <a:pt x="946" y="5488"/>
                  </a:lnTo>
                  <a:lnTo>
                    <a:pt x="3201" y="3232"/>
                  </a:lnTo>
                  <a:lnTo>
                    <a:pt x="3201" y="6421"/>
                  </a:lnTo>
                  <a:lnTo>
                    <a:pt x="3218" y="6421"/>
                  </a:lnTo>
                  <a:lnTo>
                    <a:pt x="3218" y="3220"/>
                  </a:lnTo>
                  <a:lnTo>
                    <a:pt x="6420" y="3220"/>
                  </a:lnTo>
                  <a:lnTo>
                    <a:pt x="6420" y="3202"/>
                  </a:lnTo>
                  <a:lnTo>
                    <a:pt x="3230" y="3202"/>
                  </a:lnTo>
                  <a:lnTo>
                    <a:pt x="5486" y="947"/>
                  </a:lnTo>
                  <a:lnTo>
                    <a:pt x="5473" y="935"/>
                  </a:lnTo>
                  <a:lnTo>
                    <a:pt x="3218" y="3190"/>
                  </a:lnTo>
                  <a:lnTo>
                    <a:pt x="3218" y="0"/>
                  </a:lnTo>
                  <a:lnTo>
                    <a:pt x="3201" y="0"/>
                  </a:ln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45000" rIns="90000" bIns="450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grpSp>
      <p:grpSp>
        <p:nvGrpSpPr>
          <p:cNvPr id="968" name="Google Shape;968;p50"/>
          <p:cNvGrpSpPr/>
          <p:nvPr/>
        </p:nvGrpSpPr>
        <p:grpSpPr>
          <a:xfrm>
            <a:off x="7268664" y="4132388"/>
            <a:ext cx="3127934" cy="2383207"/>
            <a:chOff x="7268664" y="4132388"/>
            <a:chExt cx="3127934" cy="2383207"/>
          </a:xfrm>
        </p:grpSpPr>
        <p:pic>
          <p:nvPicPr>
            <p:cNvPr id="969" name="Google Shape;969;p50"/>
            <p:cNvPicPr preferRelativeResize="0"/>
            <p:nvPr/>
          </p:nvPicPr>
          <p:blipFill rotWithShape="1">
            <a:blip r:embed="rId4">
              <a:alphaModFix/>
            </a:blip>
            <a:srcRect/>
            <a:stretch/>
          </p:blipFill>
          <p:spPr>
            <a:xfrm rot="10800000">
              <a:off x="7976222" y="4132388"/>
              <a:ext cx="2420376" cy="2383207"/>
            </a:xfrm>
            <a:prstGeom prst="rect">
              <a:avLst/>
            </a:prstGeom>
            <a:noFill/>
            <a:ln>
              <a:noFill/>
            </a:ln>
          </p:spPr>
        </p:pic>
        <p:grpSp>
          <p:nvGrpSpPr>
            <p:cNvPr id="970" name="Google Shape;970;p50"/>
            <p:cNvGrpSpPr/>
            <p:nvPr/>
          </p:nvGrpSpPr>
          <p:grpSpPr>
            <a:xfrm rot="10800000">
              <a:off x="7268664" y="4800547"/>
              <a:ext cx="1282610" cy="489908"/>
              <a:chOff x="2698560" y="4630320"/>
              <a:chExt cx="1732320" cy="661680"/>
            </a:xfrm>
          </p:grpSpPr>
          <p:sp>
            <p:nvSpPr>
              <p:cNvPr id="971" name="Google Shape;971;p50"/>
              <p:cNvSpPr/>
              <p:nvPr/>
            </p:nvSpPr>
            <p:spPr>
              <a:xfrm>
                <a:off x="2698560" y="4630320"/>
                <a:ext cx="66960" cy="67680"/>
              </a:xfrm>
              <a:custGeom>
                <a:avLst/>
                <a:gdLst/>
                <a:ahLst/>
                <a:cxnLst/>
                <a:rect l="l" t="t" r="r" b="b"/>
                <a:pathLst>
                  <a:path w="186" h="188" extrusionOk="0">
                    <a:moveTo>
                      <a:pt x="186" y="94"/>
                    </a:moveTo>
                    <a:cubicBezTo>
                      <a:pt x="186" y="146"/>
                      <a:pt x="144" y="188"/>
                      <a:pt x="93" y="188"/>
                    </a:cubicBezTo>
                    <a:cubicBezTo>
                      <a:pt x="42" y="188"/>
                      <a:pt x="0" y="146"/>
                      <a:pt x="0" y="94"/>
                    </a:cubicBezTo>
                    <a:cubicBezTo>
                      <a:pt x="0" y="42"/>
                      <a:pt x="42" y="0"/>
                      <a:pt x="93" y="0"/>
                    </a:cubicBezTo>
                    <a:cubicBezTo>
                      <a:pt x="144" y="0"/>
                      <a:pt x="186" y="42"/>
                      <a:pt x="186"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972" name="Google Shape;972;p50"/>
              <p:cNvSpPr/>
              <p:nvPr/>
            </p:nvSpPr>
            <p:spPr>
              <a:xfrm>
                <a:off x="2698560" y="4927320"/>
                <a:ext cx="66960" cy="67680"/>
              </a:xfrm>
              <a:custGeom>
                <a:avLst/>
                <a:gdLst/>
                <a:ahLst/>
                <a:cxnLst/>
                <a:rect l="l" t="t" r="r" b="b"/>
                <a:pathLst>
                  <a:path w="186" h="188" extrusionOk="0">
                    <a:moveTo>
                      <a:pt x="186" y="94"/>
                    </a:moveTo>
                    <a:cubicBezTo>
                      <a:pt x="186" y="146"/>
                      <a:pt x="144" y="188"/>
                      <a:pt x="93" y="188"/>
                    </a:cubicBezTo>
                    <a:cubicBezTo>
                      <a:pt x="42" y="188"/>
                      <a:pt x="0" y="146"/>
                      <a:pt x="0" y="94"/>
                    </a:cubicBezTo>
                    <a:cubicBezTo>
                      <a:pt x="0" y="42"/>
                      <a:pt x="42" y="0"/>
                      <a:pt x="93" y="0"/>
                    </a:cubicBezTo>
                    <a:cubicBezTo>
                      <a:pt x="144" y="0"/>
                      <a:pt x="186" y="42"/>
                      <a:pt x="186"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973" name="Google Shape;973;p50"/>
              <p:cNvSpPr/>
              <p:nvPr/>
            </p:nvSpPr>
            <p:spPr>
              <a:xfrm>
                <a:off x="2698560" y="5224680"/>
                <a:ext cx="66960" cy="67320"/>
              </a:xfrm>
              <a:custGeom>
                <a:avLst/>
                <a:gdLst/>
                <a:ahLst/>
                <a:cxnLst/>
                <a:rect l="l" t="t" r="r" b="b"/>
                <a:pathLst>
                  <a:path w="186" h="187" extrusionOk="0">
                    <a:moveTo>
                      <a:pt x="186" y="93"/>
                    </a:moveTo>
                    <a:cubicBezTo>
                      <a:pt x="186" y="145"/>
                      <a:pt x="144" y="187"/>
                      <a:pt x="93" y="187"/>
                    </a:cubicBezTo>
                    <a:cubicBezTo>
                      <a:pt x="42" y="187"/>
                      <a:pt x="0" y="145"/>
                      <a:pt x="0" y="93"/>
                    </a:cubicBezTo>
                    <a:cubicBezTo>
                      <a:pt x="0" y="42"/>
                      <a:pt x="42" y="0"/>
                      <a:pt x="93" y="0"/>
                    </a:cubicBezTo>
                    <a:cubicBezTo>
                      <a:pt x="144" y="0"/>
                      <a:pt x="186" y="42"/>
                      <a:pt x="186" y="93"/>
                    </a:cubicBezTo>
                    <a:close/>
                  </a:path>
                </a:pathLst>
              </a:custGeom>
              <a:solidFill>
                <a:schemeClr val="dk1"/>
              </a:solidFill>
              <a:ln>
                <a:noFill/>
              </a:ln>
            </p:spPr>
            <p:txBody>
              <a:bodyPr spcFirstLastPara="1" wrap="square" lIns="90000" tIns="22300" rIns="90000" bIns="223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974" name="Google Shape;974;p50"/>
              <p:cNvSpPr/>
              <p:nvPr/>
            </p:nvSpPr>
            <p:spPr>
              <a:xfrm>
                <a:off x="3114360" y="4630320"/>
                <a:ext cx="67680" cy="67680"/>
              </a:xfrm>
              <a:custGeom>
                <a:avLst/>
                <a:gdLst/>
                <a:ahLst/>
                <a:cxnLst/>
                <a:rect l="l" t="t" r="r" b="b"/>
                <a:pathLst>
                  <a:path w="188" h="188" extrusionOk="0">
                    <a:moveTo>
                      <a:pt x="188" y="94"/>
                    </a:moveTo>
                    <a:cubicBezTo>
                      <a:pt x="188" y="146"/>
                      <a:pt x="146" y="188"/>
                      <a:pt x="94" y="188"/>
                    </a:cubicBezTo>
                    <a:cubicBezTo>
                      <a:pt x="42" y="188"/>
                      <a:pt x="0" y="146"/>
                      <a:pt x="0" y="94"/>
                    </a:cubicBezTo>
                    <a:cubicBezTo>
                      <a:pt x="0" y="42"/>
                      <a:pt x="42" y="0"/>
                      <a:pt x="94" y="0"/>
                    </a:cubicBezTo>
                    <a:cubicBezTo>
                      <a:pt x="146" y="0"/>
                      <a:pt x="188" y="42"/>
                      <a:pt x="188"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975" name="Google Shape;975;p50"/>
              <p:cNvSpPr/>
              <p:nvPr/>
            </p:nvSpPr>
            <p:spPr>
              <a:xfrm>
                <a:off x="3114360" y="4927320"/>
                <a:ext cx="67680" cy="67680"/>
              </a:xfrm>
              <a:custGeom>
                <a:avLst/>
                <a:gdLst/>
                <a:ahLst/>
                <a:cxnLst/>
                <a:rect l="l" t="t" r="r" b="b"/>
                <a:pathLst>
                  <a:path w="188" h="188" extrusionOk="0">
                    <a:moveTo>
                      <a:pt x="188" y="94"/>
                    </a:moveTo>
                    <a:cubicBezTo>
                      <a:pt x="188" y="146"/>
                      <a:pt x="146" y="188"/>
                      <a:pt x="94" y="188"/>
                    </a:cubicBezTo>
                    <a:cubicBezTo>
                      <a:pt x="42" y="188"/>
                      <a:pt x="0" y="146"/>
                      <a:pt x="0" y="94"/>
                    </a:cubicBezTo>
                    <a:cubicBezTo>
                      <a:pt x="0" y="42"/>
                      <a:pt x="42" y="0"/>
                      <a:pt x="94" y="0"/>
                    </a:cubicBezTo>
                    <a:cubicBezTo>
                      <a:pt x="146" y="0"/>
                      <a:pt x="188" y="42"/>
                      <a:pt x="188"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976" name="Google Shape;976;p50"/>
              <p:cNvSpPr/>
              <p:nvPr/>
            </p:nvSpPr>
            <p:spPr>
              <a:xfrm>
                <a:off x="3114360" y="5224680"/>
                <a:ext cx="67680" cy="67320"/>
              </a:xfrm>
              <a:custGeom>
                <a:avLst/>
                <a:gdLst/>
                <a:ahLst/>
                <a:cxnLst/>
                <a:rect l="l" t="t" r="r" b="b"/>
                <a:pathLst>
                  <a:path w="188" h="187" extrusionOk="0">
                    <a:moveTo>
                      <a:pt x="188" y="93"/>
                    </a:moveTo>
                    <a:cubicBezTo>
                      <a:pt x="188" y="145"/>
                      <a:pt x="146" y="187"/>
                      <a:pt x="94" y="187"/>
                    </a:cubicBezTo>
                    <a:cubicBezTo>
                      <a:pt x="42" y="187"/>
                      <a:pt x="0" y="145"/>
                      <a:pt x="0" y="93"/>
                    </a:cubicBezTo>
                    <a:cubicBezTo>
                      <a:pt x="0" y="42"/>
                      <a:pt x="42" y="0"/>
                      <a:pt x="94" y="0"/>
                    </a:cubicBezTo>
                    <a:cubicBezTo>
                      <a:pt x="146" y="0"/>
                      <a:pt x="188" y="42"/>
                      <a:pt x="188" y="93"/>
                    </a:cubicBezTo>
                    <a:close/>
                  </a:path>
                </a:pathLst>
              </a:custGeom>
              <a:solidFill>
                <a:schemeClr val="dk1"/>
              </a:solidFill>
              <a:ln>
                <a:noFill/>
              </a:ln>
            </p:spPr>
            <p:txBody>
              <a:bodyPr spcFirstLastPara="1" wrap="square" lIns="90000" tIns="22300" rIns="90000" bIns="223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977" name="Google Shape;977;p50"/>
              <p:cNvSpPr/>
              <p:nvPr/>
            </p:nvSpPr>
            <p:spPr>
              <a:xfrm>
                <a:off x="3530880" y="4630320"/>
                <a:ext cx="67320" cy="67680"/>
              </a:xfrm>
              <a:custGeom>
                <a:avLst/>
                <a:gdLst/>
                <a:ahLst/>
                <a:cxnLst/>
                <a:rect l="l" t="t" r="r" b="b"/>
                <a:pathLst>
                  <a:path w="187" h="188" extrusionOk="0">
                    <a:moveTo>
                      <a:pt x="187" y="94"/>
                    </a:moveTo>
                    <a:cubicBezTo>
                      <a:pt x="187" y="146"/>
                      <a:pt x="145" y="188"/>
                      <a:pt x="93" y="188"/>
                    </a:cubicBezTo>
                    <a:cubicBezTo>
                      <a:pt x="42" y="188"/>
                      <a:pt x="0" y="146"/>
                      <a:pt x="0" y="94"/>
                    </a:cubicBezTo>
                    <a:cubicBezTo>
                      <a:pt x="0" y="42"/>
                      <a:pt x="42" y="0"/>
                      <a:pt x="93" y="0"/>
                    </a:cubicBezTo>
                    <a:cubicBezTo>
                      <a:pt x="145" y="0"/>
                      <a:pt x="187" y="42"/>
                      <a:pt x="187"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978" name="Google Shape;978;p50"/>
              <p:cNvSpPr/>
              <p:nvPr/>
            </p:nvSpPr>
            <p:spPr>
              <a:xfrm>
                <a:off x="3530880" y="4927320"/>
                <a:ext cx="67320" cy="67680"/>
              </a:xfrm>
              <a:custGeom>
                <a:avLst/>
                <a:gdLst/>
                <a:ahLst/>
                <a:cxnLst/>
                <a:rect l="l" t="t" r="r" b="b"/>
                <a:pathLst>
                  <a:path w="187" h="188" extrusionOk="0">
                    <a:moveTo>
                      <a:pt x="187" y="94"/>
                    </a:moveTo>
                    <a:cubicBezTo>
                      <a:pt x="187" y="146"/>
                      <a:pt x="145" y="188"/>
                      <a:pt x="93" y="188"/>
                    </a:cubicBezTo>
                    <a:cubicBezTo>
                      <a:pt x="42" y="188"/>
                      <a:pt x="0" y="146"/>
                      <a:pt x="0" y="94"/>
                    </a:cubicBezTo>
                    <a:cubicBezTo>
                      <a:pt x="0" y="42"/>
                      <a:pt x="42" y="0"/>
                      <a:pt x="93" y="0"/>
                    </a:cubicBezTo>
                    <a:cubicBezTo>
                      <a:pt x="145" y="0"/>
                      <a:pt x="187" y="42"/>
                      <a:pt x="187"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979" name="Google Shape;979;p50"/>
              <p:cNvSpPr/>
              <p:nvPr/>
            </p:nvSpPr>
            <p:spPr>
              <a:xfrm>
                <a:off x="3530880" y="5224680"/>
                <a:ext cx="67320" cy="67320"/>
              </a:xfrm>
              <a:custGeom>
                <a:avLst/>
                <a:gdLst/>
                <a:ahLst/>
                <a:cxnLst/>
                <a:rect l="l" t="t" r="r" b="b"/>
                <a:pathLst>
                  <a:path w="187" h="187" extrusionOk="0">
                    <a:moveTo>
                      <a:pt x="187" y="93"/>
                    </a:moveTo>
                    <a:cubicBezTo>
                      <a:pt x="187" y="145"/>
                      <a:pt x="145" y="187"/>
                      <a:pt x="93" y="187"/>
                    </a:cubicBezTo>
                    <a:cubicBezTo>
                      <a:pt x="42" y="187"/>
                      <a:pt x="0" y="145"/>
                      <a:pt x="0" y="93"/>
                    </a:cubicBezTo>
                    <a:cubicBezTo>
                      <a:pt x="0" y="42"/>
                      <a:pt x="42" y="0"/>
                      <a:pt x="93" y="0"/>
                    </a:cubicBezTo>
                    <a:cubicBezTo>
                      <a:pt x="145" y="0"/>
                      <a:pt x="187" y="42"/>
                      <a:pt x="187" y="93"/>
                    </a:cubicBezTo>
                    <a:close/>
                  </a:path>
                </a:pathLst>
              </a:custGeom>
              <a:solidFill>
                <a:schemeClr val="dk1"/>
              </a:solidFill>
              <a:ln>
                <a:noFill/>
              </a:ln>
            </p:spPr>
            <p:txBody>
              <a:bodyPr spcFirstLastPara="1" wrap="square" lIns="90000" tIns="22300" rIns="90000" bIns="223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980" name="Google Shape;980;p50"/>
              <p:cNvSpPr/>
              <p:nvPr/>
            </p:nvSpPr>
            <p:spPr>
              <a:xfrm>
                <a:off x="3947040" y="4630320"/>
                <a:ext cx="67680" cy="67680"/>
              </a:xfrm>
              <a:custGeom>
                <a:avLst/>
                <a:gdLst/>
                <a:ahLst/>
                <a:cxnLst/>
                <a:rect l="l" t="t" r="r" b="b"/>
                <a:pathLst>
                  <a:path w="188" h="188" extrusionOk="0">
                    <a:moveTo>
                      <a:pt x="188" y="94"/>
                    </a:moveTo>
                    <a:cubicBezTo>
                      <a:pt x="188" y="146"/>
                      <a:pt x="146" y="188"/>
                      <a:pt x="94" y="188"/>
                    </a:cubicBezTo>
                    <a:cubicBezTo>
                      <a:pt x="42" y="188"/>
                      <a:pt x="0" y="146"/>
                      <a:pt x="0" y="94"/>
                    </a:cubicBezTo>
                    <a:cubicBezTo>
                      <a:pt x="0" y="42"/>
                      <a:pt x="42" y="0"/>
                      <a:pt x="94" y="0"/>
                    </a:cubicBezTo>
                    <a:cubicBezTo>
                      <a:pt x="146" y="0"/>
                      <a:pt x="188" y="42"/>
                      <a:pt x="188"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981" name="Google Shape;981;p50"/>
              <p:cNvSpPr/>
              <p:nvPr/>
            </p:nvSpPr>
            <p:spPr>
              <a:xfrm>
                <a:off x="3947040" y="4927320"/>
                <a:ext cx="67680" cy="67680"/>
              </a:xfrm>
              <a:custGeom>
                <a:avLst/>
                <a:gdLst/>
                <a:ahLst/>
                <a:cxnLst/>
                <a:rect l="l" t="t" r="r" b="b"/>
                <a:pathLst>
                  <a:path w="188" h="188" extrusionOk="0">
                    <a:moveTo>
                      <a:pt x="188" y="94"/>
                    </a:moveTo>
                    <a:cubicBezTo>
                      <a:pt x="188" y="146"/>
                      <a:pt x="146" y="188"/>
                      <a:pt x="94" y="188"/>
                    </a:cubicBezTo>
                    <a:cubicBezTo>
                      <a:pt x="42" y="188"/>
                      <a:pt x="0" y="146"/>
                      <a:pt x="0" y="94"/>
                    </a:cubicBezTo>
                    <a:cubicBezTo>
                      <a:pt x="0" y="42"/>
                      <a:pt x="42" y="0"/>
                      <a:pt x="94" y="0"/>
                    </a:cubicBezTo>
                    <a:cubicBezTo>
                      <a:pt x="146" y="0"/>
                      <a:pt x="188" y="42"/>
                      <a:pt x="188"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982" name="Google Shape;982;p50"/>
              <p:cNvSpPr/>
              <p:nvPr/>
            </p:nvSpPr>
            <p:spPr>
              <a:xfrm>
                <a:off x="3947040" y="5224680"/>
                <a:ext cx="67680" cy="67320"/>
              </a:xfrm>
              <a:custGeom>
                <a:avLst/>
                <a:gdLst/>
                <a:ahLst/>
                <a:cxnLst/>
                <a:rect l="l" t="t" r="r" b="b"/>
                <a:pathLst>
                  <a:path w="188" h="187" extrusionOk="0">
                    <a:moveTo>
                      <a:pt x="188" y="93"/>
                    </a:moveTo>
                    <a:cubicBezTo>
                      <a:pt x="188" y="145"/>
                      <a:pt x="146" y="187"/>
                      <a:pt x="94" y="187"/>
                    </a:cubicBezTo>
                    <a:cubicBezTo>
                      <a:pt x="42" y="187"/>
                      <a:pt x="0" y="145"/>
                      <a:pt x="0" y="93"/>
                    </a:cubicBezTo>
                    <a:cubicBezTo>
                      <a:pt x="0" y="42"/>
                      <a:pt x="42" y="0"/>
                      <a:pt x="94" y="0"/>
                    </a:cubicBezTo>
                    <a:cubicBezTo>
                      <a:pt x="146" y="0"/>
                      <a:pt x="188" y="42"/>
                      <a:pt x="188" y="93"/>
                    </a:cubicBezTo>
                    <a:close/>
                  </a:path>
                </a:pathLst>
              </a:custGeom>
              <a:solidFill>
                <a:schemeClr val="dk1"/>
              </a:solidFill>
              <a:ln>
                <a:noFill/>
              </a:ln>
            </p:spPr>
            <p:txBody>
              <a:bodyPr spcFirstLastPara="1" wrap="square" lIns="90000" tIns="22300" rIns="90000" bIns="223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983" name="Google Shape;983;p50"/>
              <p:cNvSpPr/>
              <p:nvPr/>
            </p:nvSpPr>
            <p:spPr>
              <a:xfrm>
                <a:off x="4363560" y="4630320"/>
                <a:ext cx="67320" cy="67680"/>
              </a:xfrm>
              <a:custGeom>
                <a:avLst/>
                <a:gdLst/>
                <a:ahLst/>
                <a:cxnLst/>
                <a:rect l="l" t="t" r="r" b="b"/>
                <a:pathLst>
                  <a:path w="187" h="188" extrusionOk="0">
                    <a:moveTo>
                      <a:pt x="187" y="94"/>
                    </a:moveTo>
                    <a:cubicBezTo>
                      <a:pt x="187" y="146"/>
                      <a:pt x="145" y="188"/>
                      <a:pt x="94" y="188"/>
                    </a:cubicBezTo>
                    <a:cubicBezTo>
                      <a:pt x="42" y="188"/>
                      <a:pt x="0" y="146"/>
                      <a:pt x="0" y="94"/>
                    </a:cubicBezTo>
                    <a:cubicBezTo>
                      <a:pt x="0" y="42"/>
                      <a:pt x="42" y="0"/>
                      <a:pt x="94" y="0"/>
                    </a:cubicBezTo>
                    <a:cubicBezTo>
                      <a:pt x="145" y="0"/>
                      <a:pt x="187" y="42"/>
                      <a:pt x="187"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984" name="Google Shape;984;p50"/>
              <p:cNvSpPr/>
              <p:nvPr/>
            </p:nvSpPr>
            <p:spPr>
              <a:xfrm>
                <a:off x="4363560" y="4927320"/>
                <a:ext cx="67320" cy="67680"/>
              </a:xfrm>
              <a:custGeom>
                <a:avLst/>
                <a:gdLst/>
                <a:ahLst/>
                <a:cxnLst/>
                <a:rect l="l" t="t" r="r" b="b"/>
                <a:pathLst>
                  <a:path w="187" h="188" extrusionOk="0">
                    <a:moveTo>
                      <a:pt x="187" y="94"/>
                    </a:moveTo>
                    <a:cubicBezTo>
                      <a:pt x="187" y="146"/>
                      <a:pt x="145" y="188"/>
                      <a:pt x="94" y="188"/>
                    </a:cubicBezTo>
                    <a:cubicBezTo>
                      <a:pt x="42" y="188"/>
                      <a:pt x="0" y="146"/>
                      <a:pt x="0" y="94"/>
                    </a:cubicBezTo>
                    <a:cubicBezTo>
                      <a:pt x="0" y="42"/>
                      <a:pt x="42" y="0"/>
                      <a:pt x="94" y="0"/>
                    </a:cubicBezTo>
                    <a:cubicBezTo>
                      <a:pt x="145" y="0"/>
                      <a:pt x="187" y="42"/>
                      <a:pt x="187"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985" name="Google Shape;985;p50"/>
              <p:cNvSpPr/>
              <p:nvPr/>
            </p:nvSpPr>
            <p:spPr>
              <a:xfrm>
                <a:off x="4363560" y="5224680"/>
                <a:ext cx="67320" cy="67320"/>
              </a:xfrm>
              <a:custGeom>
                <a:avLst/>
                <a:gdLst/>
                <a:ahLst/>
                <a:cxnLst/>
                <a:rect l="l" t="t" r="r" b="b"/>
                <a:pathLst>
                  <a:path w="187" h="187" extrusionOk="0">
                    <a:moveTo>
                      <a:pt x="187" y="93"/>
                    </a:moveTo>
                    <a:cubicBezTo>
                      <a:pt x="187" y="145"/>
                      <a:pt x="145" y="187"/>
                      <a:pt x="94" y="187"/>
                    </a:cubicBezTo>
                    <a:cubicBezTo>
                      <a:pt x="42" y="187"/>
                      <a:pt x="0" y="145"/>
                      <a:pt x="0" y="93"/>
                    </a:cubicBezTo>
                    <a:cubicBezTo>
                      <a:pt x="0" y="42"/>
                      <a:pt x="42" y="0"/>
                      <a:pt x="94" y="0"/>
                    </a:cubicBezTo>
                    <a:cubicBezTo>
                      <a:pt x="145" y="0"/>
                      <a:pt x="187" y="42"/>
                      <a:pt x="187" y="93"/>
                    </a:cubicBezTo>
                    <a:close/>
                  </a:path>
                </a:pathLst>
              </a:custGeom>
              <a:solidFill>
                <a:schemeClr val="dk1"/>
              </a:solidFill>
              <a:ln>
                <a:noFill/>
              </a:ln>
            </p:spPr>
            <p:txBody>
              <a:bodyPr spcFirstLastPara="1" wrap="square" lIns="90000" tIns="22300" rIns="90000" bIns="223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grpSp>
      </p:grpSp>
    </p:spTree>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matchingName="Title only 1">
  <p:cSld name="BLANK_18">
    <p:bg>
      <p:bgPr>
        <a:solidFill>
          <a:schemeClr val="dk2"/>
        </a:solidFill>
        <a:effectLst/>
      </p:bgPr>
    </p:bg>
    <p:spTree>
      <p:nvGrpSpPr>
        <p:cNvPr id="1" name="Shape 986"/>
        <p:cNvGrpSpPr/>
        <p:nvPr/>
      </p:nvGrpSpPr>
      <p:grpSpPr>
        <a:xfrm>
          <a:off x="0" y="0"/>
          <a:ext cx="0" cy="0"/>
          <a:chOff x="0" y="0"/>
          <a:chExt cx="0" cy="0"/>
        </a:xfrm>
      </p:grpSpPr>
      <p:sp>
        <p:nvSpPr>
          <p:cNvPr id="987" name="Google Shape;987;p51"/>
          <p:cNvSpPr txBox="1">
            <a:spLocks noGrp="1"/>
          </p:cNvSpPr>
          <p:nvPr>
            <p:ph type="title"/>
          </p:nvPr>
        </p:nvSpPr>
        <p:spPr>
          <a:xfrm>
            <a:off x="713100" y="542613"/>
            <a:ext cx="7717800" cy="572700"/>
          </a:xfrm>
          <a:prstGeom prst="rect">
            <a:avLst/>
          </a:prstGeom>
          <a:noFill/>
          <a:ln>
            <a:noFill/>
          </a:ln>
        </p:spPr>
        <p:txBody>
          <a:bodyPr spcFirstLastPara="1" wrap="square" lIns="91425" tIns="91425" rIns="91425" bIns="91425" anchor="t" anchorCtr="0">
            <a:noAutofit/>
          </a:bodyPr>
          <a:lstStyle>
            <a:lvl1pPr lvl="0" algn="l">
              <a:lnSpc>
                <a:spcPct val="100000"/>
              </a:lnSpc>
              <a:spcBef>
                <a:spcPts val="0"/>
              </a:spcBef>
              <a:spcAft>
                <a:spcPts val="0"/>
              </a:spcAft>
              <a:buSzPts val="2800"/>
              <a:buNone/>
              <a:defRPr/>
            </a:lvl1pPr>
            <a:lvl2pPr lvl="1" algn="l">
              <a:lnSpc>
                <a:spcPct val="100000"/>
              </a:lnSpc>
              <a:spcBef>
                <a:spcPts val="0"/>
              </a:spcBef>
              <a:spcAft>
                <a:spcPts val="0"/>
              </a:spcAft>
              <a:buSzPts val="2800"/>
              <a:buNone/>
              <a:defRPr/>
            </a:lvl2pPr>
            <a:lvl3pPr lvl="2" algn="l">
              <a:lnSpc>
                <a:spcPct val="100000"/>
              </a:lnSpc>
              <a:spcBef>
                <a:spcPts val="0"/>
              </a:spcBef>
              <a:spcAft>
                <a:spcPts val="0"/>
              </a:spcAft>
              <a:buSzPts val="2800"/>
              <a:buNone/>
              <a:defRPr/>
            </a:lvl3pPr>
            <a:lvl4pPr lvl="3" algn="l">
              <a:lnSpc>
                <a:spcPct val="100000"/>
              </a:lnSpc>
              <a:spcBef>
                <a:spcPts val="0"/>
              </a:spcBef>
              <a:spcAft>
                <a:spcPts val="0"/>
              </a:spcAft>
              <a:buSzPts val="2800"/>
              <a:buNone/>
              <a:defRPr/>
            </a:lvl4pPr>
            <a:lvl5pPr lvl="4" algn="l">
              <a:lnSpc>
                <a:spcPct val="100000"/>
              </a:lnSpc>
              <a:spcBef>
                <a:spcPts val="0"/>
              </a:spcBef>
              <a:spcAft>
                <a:spcPts val="0"/>
              </a:spcAft>
              <a:buSzPts val="2800"/>
              <a:buNone/>
              <a:defRPr/>
            </a:lvl5pPr>
            <a:lvl6pPr lvl="5" algn="l">
              <a:lnSpc>
                <a:spcPct val="100000"/>
              </a:lnSpc>
              <a:spcBef>
                <a:spcPts val="0"/>
              </a:spcBef>
              <a:spcAft>
                <a:spcPts val="0"/>
              </a:spcAft>
              <a:buSzPts val="2800"/>
              <a:buNone/>
              <a:defRPr/>
            </a:lvl6pPr>
            <a:lvl7pPr lvl="6" algn="l">
              <a:lnSpc>
                <a:spcPct val="100000"/>
              </a:lnSpc>
              <a:spcBef>
                <a:spcPts val="0"/>
              </a:spcBef>
              <a:spcAft>
                <a:spcPts val="0"/>
              </a:spcAft>
              <a:buSzPts val="2800"/>
              <a:buNone/>
              <a:defRPr/>
            </a:lvl7pPr>
            <a:lvl8pPr lvl="7" algn="l">
              <a:lnSpc>
                <a:spcPct val="100000"/>
              </a:lnSpc>
              <a:spcBef>
                <a:spcPts val="0"/>
              </a:spcBef>
              <a:spcAft>
                <a:spcPts val="0"/>
              </a:spcAft>
              <a:buSzPts val="2800"/>
              <a:buNone/>
              <a:defRPr/>
            </a:lvl8pPr>
            <a:lvl9pPr lvl="8" algn="l">
              <a:lnSpc>
                <a:spcPct val="100000"/>
              </a:lnSpc>
              <a:spcBef>
                <a:spcPts val="0"/>
              </a:spcBef>
              <a:spcAft>
                <a:spcPts val="0"/>
              </a:spcAft>
              <a:buSzPts val="2800"/>
              <a:buNone/>
              <a:defRPr/>
            </a:lvl9pPr>
          </a:lstStyle>
          <a:p>
            <a:endParaRPr/>
          </a:p>
        </p:txBody>
      </p:sp>
      <p:grpSp>
        <p:nvGrpSpPr>
          <p:cNvPr id="988" name="Google Shape;988;p51"/>
          <p:cNvGrpSpPr/>
          <p:nvPr/>
        </p:nvGrpSpPr>
        <p:grpSpPr>
          <a:xfrm>
            <a:off x="7302377" y="-873126"/>
            <a:ext cx="2652274" cy="1793875"/>
            <a:chOff x="7302377" y="-873126"/>
            <a:chExt cx="2652274" cy="1793875"/>
          </a:xfrm>
        </p:grpSpPr>
        <p:pic>
          <p:nvPicPr>
            <p:cNvPr id="989" name="Google Shape;989;p51"/>
            <p:cNvPicPr preferRelativeResize="0"/>
            <p:nvPr/>
          </p:nvPicPr>
          <p:blipFill rotWithShape="1">
            <a:blip r:embed="rId2">
              <a:alphaModFix/>
            </a:blip>
            <a:srcRect/>
            <a:stretch/>
          </p:blipFill>
          <p:spPr>
            <a:xfrm rot="5400000">
              <a:off x="8174550" y="-859351"/>
              <a:ext cx="1793875" cy="1766326"/>
            </a:xfrm>
            <a:prstGeom prst="rect">
              <a:avLst/>
            </a:prstGeom>
            <a:noFill/>
            <a:ln>
              <a:noFill/>
            </a:ln>
          </p:spPr>
        </p:pic>
        <p:grpSp>
          <p:nvGrpSpPr>
            <p:cNvPr id="990" name="Google Shape;990;p51"/>
            <p:cNvGrpSpPr/>
            <p:nvPr/>
          </p:nvGrpSpPr>
          <p:grpSpPr>
            <a:xfrm>
              <a:off x="7302377" y="-96217"/>
              <a:ext cx="1282610" cy="489908"/>
              <a:chOff x="2698560" y="4630320"/>
              <a:chExt cx="1732320" cy="661680"/>
            </a:xfrm>
          </p:grpSpPr>
          <p:sp>
            <p:nvSpPr>
              <p:cNvPr id="991" name="Google Shape;991;p51"/>
              <p:cNvSpPr/>
              <p:nvPr/>
            </p:nvSpPr>
            <p:spPr>
              <a:xfrm>
                <a:off x="2698560" y="4630320"/>
                <a:ext cx="66960" cy="67680"/>
              </a:xfrm>
              <a:custGeom>
                <a:avLst/>
                <a:gdLst/>
                <a:ahLst/>
                <a:cxnLst/>
                <a:rect l="l" t="t" r="r" b="b"/>
                <a:pathLst>
                  <a:path w="186" h="188" extrusionOk="0">
                    <a:moveTo>
                      <a:pt x="186" y="94"/>
                    </a:moveTo>
                    <a:cubicBezTo>
                      <a:pt x="186" y="146"/>
                      <a:pt x="144" y="188"/>
                      <a:pt x="93" y="188"/>
                    </a:cubicBezTo>
                    <a:cubicBezTo>
                      <a:pt x="42" y="188"/>
                      <a:pt x="0" y="146"/>
                      <a:pt x="0" y="94"/>
                    </a:cubicBezTo>
                    <a:cubicBezTo>
                      <a:pt x="0" y="42"/>
                      <a:pt x="42" y="0"/>
                      <a:pt x="93" y="0"/>
                    </a:cubicBezTo>
                    <a:cubicBezTo>
                      <a:pt x="144" y="0"/>
                      <a:pt x="186" y="42"/>
                      <a:pt x="186"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992" name="Google Shape;992;p51"/>
              <p:cNvSpPr/>
              <p:nvPr/>
            </p:nvSpPr>
            <p:spPr>
              <a:xfrm>
                <a:off x="2698560" y="4927320"/>
                <a:ext cx="66960" cy="67680"/>
              </a:xfrm>
              <a:custGeom>
                <a:avLst/>
                <a:gdLst/>
                <a:ahLst/>
                <a:cxnLst/>
                <a:rect l="l" t="t" r="r" b="b"/>
                <a:pathLst>
                  <a:path w="186" h="188" extrusionOk="0">
                    <a:moveTo>
                      <a:pt x="186" y="94"/>
                    </a:moveTo>
                    <a:cubicBezTo>
                      <a:pt x="186" y="146"/>
                      <a:pt x="144" y="188"/>
                      <a:pt x="93" y="188"/>
                    </a:cubicBezTo>
                    <a:cubicBezTo>
                      <a:pt x="42" y="188"/>
                      <a:pt x="0" y="146"/>
                      <a:pt x="0" y="94"/>
                    </a:cubicBezTo>
                    <a:cubicBezTo>
                      <a:pt x="0" y="42"/>
                      <a:pt x="42" y="0"/>
                      <a:pt x="93" y="0"/>
                    </a:cubicBezTo>
                    <a:cubicBezTo>
                      <a:pt x="144" y="0"/>
                      <a:pt x="186" y="42"/>
                      <a:pt x="186"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993" name="Google Shape;993;p51"/>
              <p:cNvSpPr/>
              <p:nvPr/>
            </p:nvSpPr>
            <p:spPr>
              <a:xfrm>
                <a:off x="2698560" y="5224680"/>
                <a:ext cx="66960" cy="67320"/>
              </a:xfrm>
              <a:custGeom>
                <a:avLst/>
                <a:gdLst/>
                <a:ahLst/>
                <a:cxnLst/>
                <a:rect l="l" t="t" r="r" b="b"/>
                <a:pathLst>
                  <a:path w="186" h="187" extrusionOk="0">
                    <a:moveTo>
                      <a:pt x="186" y="93"/>
                    </a:moveTo>
                    <a:cubicBezTo>
                      <a:pt x="186" y="145"/>
                      <a:pt x="144" y="187"/>
                      <a:pt x="93" y="187"/>
                    </a:cubicBezTo>
                    <a:cubicBezTo>
                      <a:pt x="42" y="187"/>
                      <a:pt x="0" y="145"/>
                      <a:pt x="0" y="93"/>
                    </a:cubicBezTo>
                    <a:cubicBezTo>
                      <a:pt x="0" y="42"/>
                      <a:pt x="42" y="0"/>
                      <a:pt x="93" y="0"/>
                    </a:cubicBezTo>
                    <a:cubicBezTo>
                      <a:pt x="144" y="0"/>
                      <a:pt x="186" y="42"/>
                      <a:pt x="186" y="93"/>
                    </a:cubicBezTo>
                    <a:close/>
                  </a:path>
                </a:pathLst>
              </a:custGeom>
              <a:solidFill>
                <a:schemeClr val="dk1"/>
              </a:solidFill>
              <a:ln>
                <a:noFill/>
              </a:ln>
            </p:spPr>
            <p:txBody>
              <a:bodyPr spcFirstLastPara="1" wrap="square" lIns="90000" tIns="22300" rIns="90000" bIns="223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994" name="Google Shape;994;p51"/>
              <p:cNvSpPr/>
              <p:nvPr/>
            </p:nvSpPr>
            <p:spPr>
              <a:xfrm>
                <a:off x="3114360" y="4630320"/>
                <a:ext cx="67680" cy="67680"/>
              </a:xfrm>
              <a:custGeom>
                <a:avLst/>
                <a:gdLst/>
                <a:ahLst/>
                <a:cxnLst/>
                <a:rect l="l" t="t" r="r" b="b"/>
                <a:pathLst>
                  <a:path w="188" h="188" extrusionOk="0">
                    <a:moveTo>
                      <a:pt x="188" y="94"/>
                    </a:moveTo>
                    <a:cubicBezTo>
                      <a:pt x="188" y="146"/>
                      <a:pt x="146" y="188"/>
                      <a:pt x="94" y="188"/>
                    </a:cubicBezTo>
                    <a:cubicBezTo>
                      <a:pt x="42" y="188"/>
                      <a:pt x="0" y="146"/>
                      <a:pt x="0" y="94"/>
                    </a:cubicBezTo>
                    <a:cubicBezTo>
                      <a:pt x="0" y="42"/>
                      <a:pt x="42" y="0"/>
                      <a:pt x="94" y="0"/>
                    </a:cubicBezTo>
                    <a:cubicBezTo>
                      <a:pt x="146" y="0"/>
                      <a:pt x="188" y="42"/>
                      <a:pt x="188"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995" name="Google Shape;995;p51"/>
              <p:cNvSpPr/>
              <p:nvPr/>
            </p:nvSpPr>
            <p:spPr>
              <a:xfrm>
                <a:off x="3114360" y="4927320"/>
                <a:ext cx="67680" cy="67680"/>
              </a:xfrm>
              <a:custGeom>
                <a:avLst/>
                <a:gdLst/>
                <a:ahLst/>
                <a:cxnLst/>
                <a:rect l="l" t="t" r="r" b="b"/>
                <a:pathLst>
                  <a:path w="188" h="188" extrusionOk="0">
                    <a:moveTo>
                      <a:pt x="188" y="94"/>
                    </a:moveTo>
                    <a:cubicBezTo>
                      <a:pt x="188" y="146"/>
                      <a:pt x="146" y="188"/>
                      <a:pt x="94" y="188"/>
                    </a:cubicBezTo>
                    <a:cubicBezTo>
                      <a:pt x="42" y="188"/>
                      <a:pt x="0" y="146"/>
                      <a:pt x="0" y="94"/>
                    </a:cubicBezTo>
                    <a:cubicBezTo>
                      <a:pt x="0" y="42"/>
                      <a:pt x="42" y="0"/>
                      <a:pt x="94" y="0"/>
                    </a:cubicBezTo>
                    <a:cubicBezTo>
                      <a:pt x="146" y="0"/>
                      <a:pt x="188" y="42"/>
                      <a:pt x="188"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996" name="Google Shape;996;p51"/>
              <p:cNvSpPr/>
              <p:nvPr/>
            </p:nvSpPr>
            <p:spPr>
              <a:xfrm>
                <a:off x="3114360" y="5224680"/>
                <a:ext cx="67680" cy="67320"/>
              </a:xfrm>
              <a:custGeom>
                <a:avLst/>
                <a:gdLst/>
                <a:ahLst/>
                <a:cxnLst/>
                <a:rect l="l" t="t" r="r" b="b"/>
                <a:pathLst>
                  <a:path w="188" h="187" extrusionOk="0">
                    <a:moveTo>
                      <a:pt x="188" y="93"/>
                    </a:moveTo>
                    <a:cubicBezTo>
                      <a:pt x="188" y="145"/>
                      <a:pt x="146" y="187"/>
                      <a:pt x="94" y="187"/>
                    </a:cubicBezTo>
                    <a:cubicBezTo>
                      <a:pt x="42" y="187"/>
                      <a:pt x="0" y="145"/>
                      <a:pt x="0" y="93"/>
                    </a:cubicBezTo>
                    <a:cubicBezTo>
                      <a:pt x="0" y="42"/>
                      <a:pt x="42" y="0"/>
                      <a:pt x="94" y="0"/>
                    </a:cubicBezTo>
                    <a:cubicBezTo>
                      <a:pt x="146" y="0"/>
                      <a:pt x="188" y="42"/>
                      <a:pt x="188" y="93"/>
                    </a:cubicBezTo>
                    <a:close/>
                  </a:path>
                </a:pathLst>
              </a:custGeom>
              <a:solidFill>
                <a:schemeClr val="dk1"/>
              </a:solidFill>
              <a:ln>
                <a:noFill/>
              </a:ln>
            </p:spPr>
            <p:txBody>
              <a:bodyPr spcFirstLastPara="1" wrap="square" lIns="90000" tIns="22300" rIns="90000" bIns="223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997" name="Google Shape;997;p51"/>
              <p:cNvSpPr/>
              <p:nvPr/>
            </p:nvSpPr>
            <p:spPr>
              <a:xfrm>
                <a:off x="3530880" y="4630320"/>
                <a:ext cx="67320" cy="67680"/>
              </a:xfrm>
              <a:custGeom>
                <a:avLst/>
                <a:gdLst/>
                <a:ahLst/>
                <a:cxnLst/>
                <a:rect l="l" t="t" r="r" b="b"/>
                <a:pathLst>
                  <a:path w="187" h="188" extrusionOk="0">
                    <a:moveTo>
                      <a:pt x="187" y="94"/>
                    </a:moveTo>
                    <a:cubicBezTo>
                      <a:pt x="187" y="146"/>
                      <a:pt x="145" y="188"/>
                      <a:pt x="93" y="188"/>
                    </a:cubicBezTo>
                    <a:cubicBezTo>
                      <a:pt x="42" y="188"/>
                      <a:pt x="0" y="146"/>
                      <a:pt x="0" y="94"/>
                    </a:cubicBezTo>
                    <a:cubicBezTo>
                      <a:pt x="0" y="42"/>
                      <a:pt x="42" y="0"/>
                      <a:pt x="93" y="0"/>
                    </a:cubicBezTo>
                    <a:cubicBezTo>
                      <a:pt x="145" y="0"/>
                      <a:pt x="187" y="42"/>
                      <a:pt x="187"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998" name="Google Shape;998;p51"/>
              <p:cNvSpPr/>
              <p:nvPr/>
            </p:nvSpPr>
            <p:spPr>
              <a:xfrm>
                <a:off x="3530880" y="4927320"/>
                <a:ext cx="67320" cy="67680"/>
              </a:xfrm>
              <a:custGeom>
                <a:avLst/>
                <a:gdLst/>
                <a:ahLst/>
                <a:cxnLst/>
                <a:rect l="l" t="t" r="r" b="b"/>
                <a:pathLst>
                  <a:path w="187" h="188" extrusionOk="0">
                    <a:moveTo>
                      <a:pt x="187" y="94"/>
                    </a:moveTo>
                    <a:cubicBezTo>
                      <a:pt x="187" y="146"/>
                      <a:pt x="145" y="188"/>
                      <a:pt x="93" y="188"/>
                    </a:cubicBezTo>
                    <a:cubicBezTo>
                      <a:pt x="42" y="188"/>
                      <a:pt x="0" y="146"/>
                      <a:pt x="0" y="94"/>
                    </a:cubicBezTo>
                    <a:cubicBezTo>
                      <a:pt x="0" y="42"/>
                      <a:pt x="42" y="0"/>
                      <a:pt x="93" y="0"/>
                    </a:cubicBezTo>
                    <a:cubicBezTo>
                      <a:pt x="145" y="0"/>
                      <a:pt x="187" y="42"/>
                      <a:pt x="187"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999" name="Google Shape;999;p51"/>
              <p:cNvSpPr/>
              <p:nvPr/>
            </p:nvSpPr>
            <p:spPr>
              <a:xfrm>
                <a:off x="3530880" y="5224680"/>
                <a:ext cx="67320" cy="67320"/>
              </a:xfrm>
              <a:custGeom>
                <a:avLst/>
                <a:gdLst/>
                <a:ahLst/>
                <a:cxnLst/>
                <a:rect l="l" t="t" r="r" b="b"/>
                <a:pathLst>
                  <a:path w="187" h="187" extrusionOk="0">
                    <a:moveTo>
                      <a:pt x="187" y="93"/>
                    </a:moveTo>
                    <a:cubicBezTo>
                      <a:pt x="187" y="145"/>
                      <a:pt x="145" y="187"/>
                      <a:pt x="93" y="187"/>
                    </a:cubicBezTo>
                    <a:cubicBezTo>
                      <a:pt x="42" y="187"/>
                      <a:pt x="0" y="145"/>
                      <a:pt x="0" y="93"/>
                    </a:cubicBezTo>
                    <a:cubicBezTo>
                      <a:pt x="0" y="42"/>
                      <a:pt x="42" y="0"/>
                      <a:pt x="93" y="0"/>
                    </a:cubicBezTo>
                    <a:cubicBezTo>
                      <a:pt x="145" y="0"/>
                      <a:pt x="187" y="42"/>
                      <a:pt x="187" y="93"/>
                    </a:cubicBezTo>
                    <a:close/>
                  </a:path>
                </a:pathLst>
              </a:custGeom>
              <a:solidFill>
                <a:schemeClr val="dk1"/>
              </a:solidFill>
              <a:ln>
                <a:noFill/>
              </a:ln>
            </p:spPr>
            <p:txBody>
              <a:bodyPr spcFirstLastPara="1" wrap="square" lIns="90000" tIns="22300" rIns="90000" bIns="223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1000" name="Google Shape;1000;p51"/>
              <p:cNvSpPr/>
              <p:nvPr/>
            </p:nvSpPr>
            <p:spPr>
              <a:xfrm>
                <a:off x="3947040" y="4630320"/>
                <a:ext cx="67680" cy="67680"/>
              </a:xfrm>
              <a:custGeom>
                <a:avLst/>
                <a:gdLst/>
                <a:ahLst/>
                <a:cxnLst/>
                <a:rect l="l" t="t" r="r" b="b"/>
                <a:pathLst>
                  <a:path w="188" h="188" extrusionOk="0">
                    <a:moveTo>
                      <a:pt x="188" y="94"/>
                    </a:moveTo>
                    <a:cubicBezTo>
                      <a:pt x="188" y="146"/>
                      <a:pt x="146" y="188"/>
                      <a:pt x="94" y="188"/>
                    </a:cubicBezTo>
                    <a:cubicBezTo>
                      <a:pt x="42" y="188"/>
                      <a:pt x="0" y="146"/>
                      <a:pt x="0" y="94"/>
                    </a:cubicBezTo>
                    <a:cubicBezTo>
                      <a:pt x="0" y="42"/>
                      <a:pt x="42" y="0"/>
                      <a:pt x="94" y="0"/>
                    </a:cubicBezTo>
                    <a:cubicBezTo>
                      <a:pt x="146" y="0"/>
                      <a:pt x="188" y="42"/>
                      <a:pt x="188"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1001" name="Google Shape;1001;p51"/>
              <p:cNvSpPr/>
              <p:nvPr/>
            </p:nvSpPr>
            <p:spPr>
              <a:xfrm>
                <a:off x="3947040" y="4927320"/>
                <a:ext cx="67680" cy="67680"/>
              </a:xfrm>
              <a:custGeom>
                <a:avLst/>
                <a:gdLst/>
                <a:ahLst/>
                <a:cxnLst/>
                <a:rect l="l" t="t" r="r" b="b"/>
                <a:pathLst>
                  <a:path w="188" h="188" extrusionOk="0">
                    <a:moveTo>
                      <a:pt x="188" y="94"/>
                    </a:moveTo>
                    <a:cubicBezTo>
                      <a:pt x="188" y="146"/>
                      <a:pt x="146" y="188"/>
                      <a:pt x="94" y="188"/>
                    </a:cubicBezTo>
                    <a:cubicBezTo>
                      <a:pt x="42" y="188"/>
                      <a:pt x="0" y="146"/>
                      <a:pt x="0" y="94"/>
                    </a:cubicBezTo>
                    <a:cubicBezTo>
                      <a:pt x="0" y="42"/>
                      <a:pt x="42" y="0"/>
                      <a:pt x="94" y="0"/>
                    </a:cubicBezTo>
                    <a:cubicBezTo>
                      <a:pt x="146" y="0"/>
                      <a:pt x="188" y="42"/>
                      <a:pt x="188"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1002" name="Google Shape;1002;p51"/>
              <p:cNvSpPr/>
              <p:nvPr/>
            </p:nvSpPr>
            <p:spPr>
              <a:xfrm>
                <a:off x="3947040" y="5224680"/>
                <a:ext cx="67680" cy="67320"/>
              </a:xfrm>
              <a:custGeom>
                <a:avLst/>
                <a:gdLst/>
                <a:ahLst/>
                <a:cxnLst/>
                <a:rect l="l" t="t" r="r" b="b"/>
                <a:pathLst>
                  <a:path w="188" h="187" extrusionOk="0">
                    <a:moveTo>
                      <a:pt x="188" y="93"/>
                    </a:moveTo>
                    <a:cubicBezTo>
                      <a:pt x="188" y="145"/>
                      <a:pt x="146" y="187"/>
                      <a:pt x="94" y="187"/>
                    </a:cubicBezTo>
                    <a:cubicBezTo>
                      <a:pt x="42" y="187"/>
                      <a:pt x="0" y="145"/>
                      <a:pt x="0" y="93"/>
                    </a:cubicBezTo>
                    <a:cubicBezTo>
                      <a:pt x="0" y="42"/>
                      <a:pt x="42" y="0"/>
                      <a:pt x="94" y="0"/>
                    </a:cubicBezTo>
                    <a:cubicBezTo>
                      <a:pt x="146" y="0"/>
                      <a:pt x="188" y="42"/>
                      <a:pt x="188" y="93"/>
                    </a:cubicBezTo>
                    <a:close/>
                  </a:path>
                </a:pathLst>
              </a:custGeom>
              <a:solidFill>
                <a:schemeClr val="dk1"/>
              </a:solidFill>
              <a:ln>
                <a:noFill/>
              </a:ln>
            </p:spPr>
            <p:txBody>
              <a:bodyPr spcFirstLastPara="1" wrap="square" lIns="90000" tIns="22300" rIns="90000" bIns="223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1003" name="Google Shape;1003;p51"/>
              <p:cNvSpPr/>
              <p:nvPr/>
            </p:nvSpPr>
            <p:spPr>
              <a:xfrm>
                <a:off x="4363560" y="4630320"/>
                <a:ext cx="67320" cy="67680"/>
              </a:xfrm>
              <a:custGeom>
                <a:avLst/>
                <a:gdLst/>
                <a:ahLst/>
                <a:cxnLst/>
                <a:rect l="l" t="t" r="r" b="b"/>
                <a:pathLst>
                  <a:path w="187" h="188" extrusionOk="0">
                    <a:moveTo>
                      <a:pt x="187" y="94"/>
                    </a:moveTo>
                    <a:cubicBezTo>
                      <a:pt x="187" y="146"/>
                      <a:pt x="145" y="188"/>
                      <a:pt x="94" y="188"/>
                    </a:cubicBezTo>
                    <a:cubicBezTo>
                      <a:pt x="42" y="188"/>
                      <a:pt x="0" y="146"/>
                      <a:pt x="0" y="94"/>
                    </a:cubicBezTo>
                    <a:cubicBezTo>
                      <a:pt x="0" y="42"/>
                      <a:pt x="42" y="0"/>
                      <a:pt x="94" y="0"/>
                    </a:cubicBezTo>
                    <a:cubicBezTo>
                      <a:pt x="145" y="0"/>
                      <a:pt x="187" y="42"/>
                      <a:pt x="187"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1004" name="Google Shape;1004;p51"/>
              <p:cNvSpPr/>
              <p:nvPr/>
            </p:nvSpPr>
            <p:spPr>
              <a:xfrm>
                <a:off x="4363560" y="4927320"/>
                <a:ext cx="67320" cy="67680"/>
              </a:xfrm>
              <a:custGeom>
                <a:avLst/>
                <a:gdLst/>
                <a:ahLst/>
                <a:cxnLst/>
                <a:rect l="l" t="t" r="r" b="b"/>
                <a:pathLst>
                  <a:path w="187" h="188" extrusionOk="0">
                    <a:moveTo>
                      <a:pt x="187" y="94"/>
                    </a:moveTo>
                    <a:cubicBezTo>
                      <a:pt x="187" y="146"/>
                      <a:pt x="145" y="188"/>
                      <a:pt x="94" y="188"/>
                    </a:cubicBezTo>
                    <a:cubicBezTo>
                      <a:pt x="42" y="188"/>
                      <a:pt x="0" y="146"/>
                      <a:pt x="0" y="94"/>
                    </a:cubicBezTo>
                    <a:cubicBezTo>
                      <a:pt x="0" y="42"/>
                      <a:pt x="42" y="0"/>
                      <a:pt x="94" y="0"/>
                    </a:cubicBezTo>
                    <a:cubicBezTo>
                      <a:pt x="145" y="0"/>
                      <a:pt x="187" y="42"/>
                      <a:pt x="187"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1005" name="Google Shape;1005;p51"/>
              <p:cNvSpPr/>
              <p:nvPr/>
            </p:nvSpPr>
            <p:spPr>
              <a:xfrm>
                <a:off x="4363560" y="5224680"/>
                <a:ext cx="67320" cy="67320"/>
              </a:xfrm>
              <a:custGeom>
                <a:avLst/>
                <a:gdLst/>
                <a:ahLst/>
                <a:cxnLst/>
                <a:rect l="l" t="t" r="r" b="b"/>
                <a:pathLst>
                  <a:path w="187" h="187" extrusionOk="0">
                    <a:moveTo>
                      <a:pt x="187" y="93"/>
                    </a:moveTo>
                    <a:cubicBezTo>
                      <a:pt x="187" y="145"/>
                      <a:pt x="145" y="187"/>
                      <a:pt x="94" y="187"/>
                    </a:cubicBezTo>
                    <a:cubicBezTo>
                      <a:pt x="42" y="187"/>
                      <a:pt x="0" y="145"/>
                      <a:pt x="0" y="93"/>
                    </a:cubicBezTo>
                    <a:cubicBezTo>
                      <a:pt x="0" y="42"/>
                      <a:pt x="42" y="0"/>
                      <a:pt x="94" y="0"/>
                    </a:cubicBezTo>
                    <a:cubicBezTo>
                      <a:pt x="145" y="0"/>
                      <a:pt x="187" y="42"/>
                      <a:pt x="187" y="93"/>
                    </a:cubicBezTo>
                    <a:close/>
                  </a:path>
                </a:pathLst>
              </a:custGeom>
              <a:solidFill>
                <a:schemeClr val="dk1"/>
              </a:solidFill>
              <a:ln>
                <a:noFill/>
              </a:ln>
            </p:spPr>
            <p:txBody>
              <a:bodyPr spcFirstLastPara="1" wrap="square" lIns="90000" tIns="22300" rIns="90000" bIns="223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grpSp>
      </p:grpSp>
      <p:grpSp>
        <p:nvGrpSpPr>
          <p:cNvPr id="1006" name="Google Shape;1006;p51"/>
          <p:cNvGrpSpPr/>
          <p:nvPr/>
        </p:nvGrpSpPr>
        <p:grpSpPr>
          <a:xfrm>
            <a:off x="4434303" y="4183559"/>
            <a:ext cx="2884603" cy="2208273"/>
            <a:chOff x="4434303" y="4162392"/>
            <a:chExt cx="2884603" cy="2208273"/>
          </a:xfrm>
        </p:grpSpPr>
        <p:pic>
          <p:nvPicPr>
            <p:cNvPr id="1007" name="Google Shape;1007;p51"/>
            <p:cNvPicPr preferRelativeResize="0"/>
            <p:nvPr/>
          </p:nvPicPr>
          <p:blipFill rotWithShape="1">
            <a:blip r:embed="rId3">
              <a:alphaModFix/>
            </a:blip>
            <a:srcRect/>
            <a:stretch/>
          </p:blipFill>
          <p:spPr>
            <a:xfrm rot="8099994">
              <a:off x="4668768" y="4467920"/>
              <a:ext cx="1374722" cy="1232597"/>
            </a:xfrm>
            <a:prstGeom prst="rect">
              <a:avLst/>
            </a:prstGeom>
            <a:noFill/>
            <a:ln>
              <a:noFill/>
            </a:ln>
          </p:spPr>
        </p:pic>
        <p:sp>
          <p:nvSpPr>
            <p:cNvPr id="1008" name="Google Shape;1008;p51"/>
            <p:cNvSpPr/>
            <p:nvPr/>
          </p:nvSpPr>
          <p:spPr>
            <a:xfrm rot="5400000" flipH="1">
              <a:off x="5504066" y="4555825"/>
              <a:ext cx="1650596" cy="1979083"/>
            </a:xfrm>
            <a:custGeom>
              <a:avLst/>
              <a:gdLst/>
              <a:ahLst/>
              <a:cxnLst/>
              <a:rect l="l" t="t" r="r" b="b"/>
              <a:pathLst>
                <a:path w="7080" h="8489" extrusionOk="0">
                  <a:moveTo>
                    <a:pt x="5669" y="26"/>
                  </a:moveTo>
                  <a:lnTo>
                    <a:pt x="7053" y="26"/>
                  </a:lnTo>
                  <a:lnTo>
                    <a:pt x="7053" y="1410"/>
                  </a:lnTo>
                  <a:lnTo>
                    <a:pt x="5669" y="1410"/>
                  </a:lnTo>
                  <a:lnTo>
                    <a:pt x="5669" y="26"/>
                  </a:lnTo>
                  <a:moveTo>
                    <a:pt x="7053" y="2821"/>
                  </a:moveTo>
                  <a:lnTo>
                    <a:pt x="5669" y="2821"/>
                  </a:lnTo>
                  <a:lnTo>
                    <a:pt x="5669" y="1437"/>
                  </a:lnTo>
                  <a:lnTo>
                    <a:pt x="7053" y="1437"/>
                  </a:lnTo>
                  <a:lnTo>
                    <a:pt x="7053" y="2821"/>
                  </a:lnTo>
                  <a:moveTo>
                    <a:pt x="7053" y="4232"/>
                  </a:moveTo>
                  <a:lnTo>
                    <a:pt x="5669" y="4232"/>
                  </a:lnTo>
                  <a:lnTo>
                    <a:pt x="5669" y="2847"/>
                  </a:lnTo>
                  <a:lnTo>
                    <a:pt x="7053" y="2847"/>
                  </a:lnTo>
                  <a:lnTo>
                    <a:pt x="7053" y="4232"/>
                  </a:lnTo>
                  <a:moveTo>
                    <a:pt x="7053" y="5642"/>
                  </a:moveTo>
                  <a:lnTo>
                    <a:pt x="5669" y="5642"/>
                  </a:lnTo>
                  <a:lnTo>
                    <a:pt x="5669" y="4258"/>
                  </a:lnTo>
                  <a:lnTo>
                    <a:pt x="7053" y="4258"/>
                  </a:lnTo>
                  <a:lnTo>
                    <a:pt x="7053" y="5642"/>
                  </a:lnTo>
                  <a:moveTo>
                    <a:pt x="7053" y="7052"/>
                  </a:moveTo>
                  <a:lnTo>
                    <a:pt x="5669" y="7052"/>
                  </a:lnTo>
                  <a:lnTo>
                    <a:pt x="5669" y="5669"/>
                  </a:lnTo>
                  <a:lnTo>
                    <a:pt x="7053" y="5669"/>
                  </a:lnTo>
                  <a:lnTo>
                    <a:pt x="7053" y="7052"/>
                  </a:lnTo>
                  <a:moveTo>
                    <a:pt x="7053" y="8463"/>
                  </a:moveTo>
                  <a:lnTo>
                    <a:pt x="5669" y="8463"/>
                  </a:lnTo>
                  <a:lnTo>
                    <a:pt x="5669" y="7079"/>
                  </a:lnTo>
                  <a:lnTo>
                    <a:pt x="7053" y="7079"/>
                  </a:lnTo>
                  <a:lnTo>
                    <a:pt x="7053" y="8463"/>
                  </a:lnTo>
                  <a:moveTo>
                    <a:pt x="5642" y="8463"/>
                  </a:moveTo>
                  <a:lnTo>
                    <a:pt x="4258" y="8463"/>
                  </a:lnTo>
                  <a:lnTo>
                    <a:pt x="4258" y="7079"/>
                  </a:lnTo>
                  <a:lnTo>
                    <a:pt x="5642" y="7079"/>
                  </a:lnTo>
                  <a:lnTo>
                    <a:pt x="5642" y="8463"/>
                  </a:lnTo>
                  <a:moveTo>
                    <a:pt x="4232" y="8463"/>
                  </a:moveTo>
                  <a:lnTo>
                    <a:pt x="2848" y="8463"/>
                  </a:lnTo>
                  <a:lnTo>
                    <a:pt x="2848" y="7079"/>
                  </a:lnTo>
                  <a:lnTo>
                    <a:pt x="4232" y="7079"/>
                  </a:lnTo>
                  <a:lnTo>
                    <a:pt x="4232" y="8463"/>
                  </a:lnTo>
                  <a:moveTo>
                    <a:pt x="2822" y="8463"/>
                  </a:moveTo>
                  <a:lnTo>
                    <a:pt x="1438" y="8463"/>
                  </a:lnTo>
                  <a:lnTo>
                    <a:pt x="1438" y="7079"/>
                  </a:lnTo>
                  <a:lnTo>
                    <a:pt x="2822" y="7079"/>
                  </a:lnTo>
                  <a:lnTo>
                    <a:pt x="2822" y="8463"/>
                  </a:lnTo>
                  <a:moveTo>
                    <a:pt x="1411" y="8463"/>
                  </a:moveTo>
                  <a:lnTo>
                    <a:pt x="27" y="8463"/>
                  </a:lnTo>
                  <a:lnTo>
                    <a:pt x="27" y="7079"/>
                  </a:lnTo>
                  <a:lnTo>
                    <a:pt x="1411" y="7079"/>
                  </a:lnTo>
                  <a:lnTo>
                    <a:pt x="1411" y="8463"/>
                  </a:lnTo>
                  <a:moveTo>
                    <a:pt x="27" y="5669"/>
                  </a:moveTo>
                  <a:lnTo>
                    <a:pt x="1411" y="5669"/>
                  </a:lnTo>
                  <a:lnTo>
                    <a:pt x="1411" y="7052"/>
                  </a:lnTo>
                  <a:lnTo>
                    <a:pt x="27" y="7052"/>
                  </a:lnTo>
                  <a:lnTo>
                    <a:pt x="27" y="5669"/>
                  </a:lnTo>
                  <a:moveTo>
                    <a:pt x="27" y="4258"/>
                  </a:moveTo>
                  <a:lnTo>
                    <a:pt x="1411" y="4258"/>
                  </a:lnTo>
                  <a:lnTo>
                    <a:pt x="1411" y="5642"/>
                  </a:lnTo>
                  <a:lnTo>
                    <a:pt x="27" y="5642"/>
                  </a:lnTo>
                  <a:lnTo>
                    <a:pt x="27" y="4258"/>
                  </a:lnTo>
                  <a:moveTo>
                    <a:pt x="27" y="2847"/>
                  </a:moveTo>
                  <a:lnTo>
                    <a:pt x="1411" y="2847"/>
                  </a:lnTo>
                  <a:lnTo>
                    <a:pt x="1411" y="4232"/>
                  </a:lnTo>
                  <a:lnTo>
                    <a:pt x="27" y="4232"/>
                  </a:lnTo>
                  <a:lnTo>
                    <a:pt x="27" y="2847"/>
                  </a:lnTo>
                  <a:moveTo>
                    <a:pt x="27" y="1437"/>
                  </a:moveTo>
                  <a:lnTo>
                    <a:pt x="1411" y="1437"/>
                  </a:lnTo>
                  <a:lnTo>
                    <a:pt x="1411" y="2821"/>
                  </a:lnTo>
                  <a:lnTo>
                    <a:pt x="27" y="2821"/>
                  </a:lnTo>
                  <a:lnTo>
                    <a:pt x="27" y="1437"/>
                  </a:lnTo>
                  <a:moveTo>
                    <a:pt x="27" y="26"/>
                  </a:moveTo>
                  <a:lnTo>
                    <a:pt x="1411" y="26"/>
                  </a:lnTo>
                  <a:lnTo>
                    <a:pt x="1411" y="1410"/>
                  </a:lnTo>
                  <a:lnTo>
                    <a:pt x="27" y="1410"/>
                  </a:lnTo>
                  <a:lnTo>
                    <a:pt x="27" y="26"/>
                  </a:lnTo>
                  <a:moveTo>
                    <a:pt x="1438" y="26"/>
                  </a:moveTo>
                  <a:lnTo>
                    <a:pt x="2822" y="26"/>
                  </a:lnTo>
                  <a:lnTo>
                    <a:pt x="2822" y="1410"/>
                  </a:lnTo>
                  <a:lnTo>
                    <a:pt x="1438" y="1410"/>
                  </a:lnTo>
                  <a:lnTo>
                    <a:pt x="1438" y="26"/>
                  </a:lnTo>
                  <a:moveTo>
                    <a:pt x="2848" y="26"/>
                  </a:moveTo>
                  <a:lnTo>
                    <a:pt x="4232" y="26"/>
                  </a:lnTo>
                  <a:lnTo>
                    <a:pt x="4232" y="1410"/>
                  </a:lnTo>
                  <a:lnTo>
                    <a:pt x="2848" y="1410"/>
                  </a:lnTo>
                  <a:lnTo>
                    <a:pt x="2848" y="26"/>
                  </a:lnTo>
                  <a:moveTo>
                    <a:pt x="2848" y="5669"/>
                  </a:moveTo>
                  <a:lnTo>
                    <a:pt x="4232" y="5669"/>
                  </a:lnTo>
                  <a:lnTo>
                    <a:pt x="4232" y="7052"/>
                  </a:lnTo>
                  <a:lnTo>
                    <a:pt x="2848" y="7052"/>
                  </a:lnTo>
                  <a:lnTo>
                    <a:pt x="2848" y="5669"/>
                  </a:lnTo>
                  <a:moveTo>
                    <a:pt x="4232" y="5642"/>
                  </a:moveTo>
                  <a:lnTo>
                    <a:pt x="2848" y="5642"/>
                  </a:lnTo>
                  <a:lnTo>
                    <a:pt x="2848" y="4258"/>
                  </a:lnTo>
                  <a:lnTo>
                    <a:pt x="4232" y="4258"/>
                  </a:lnTo>
                  <a:lnTo>
                    <a:pt x="4232" y="5642"/>
                  </a:lnTo>
                  <a:moveTo>
                    <a:pt x="4232" y="4232"/>
                  </a:moveTo>
                  <a:lnTo>
                    <a:pt x="2848" y="4232"/>
                  </a:lnTo>
                  <a:lnTo>
                    <a:pt x="2848" y="2847"/>
                  </a:lnTo>
                  <a:lnTo>
                    <a:pt x="4232" y="2847"/>
                  </a:lnTo>
                  <a:lnTo>
                    <a:pt x="4232" y="4232"/>
                  </a:lnTo>
                  <a:moveTo>
                    <a:pt x="4232" y="2821"/>
                  </a:moveTo>
                  <a:lnTo>
                    <a:pt x="2848" y="2821"/>
                  </a:lnTo>
                  <a:lnTo>
                    <a:pt x="2848" y="1437"/>
                  </a:lnTo>
                  <a:lnTo>
                    <a:pt x="4232" y="1437"/>
                  </a:lnTo>
                  <a:lnTo>
                    <a:pt x="4232" y="2821"/>
                  </a:lnTo>
                  <a:moveTo>
                    <a:pt x="1438" y="1437"/>
                  </a:moveTo>
                  <a:lnTo>
                    <a:pt x="2822" y="1437"/>
                  </a:lnTo>
                  <a:lnTo>
                    <a:pt x="2822" y="2821"/>
                  </a:lnTo>
                  <a:lnTo>
                    <a:pt x="1438" y="2821"/>
                  </a:lnTo>
                  <a:lnTo>
                    <a:pt x="1438" y="1437"/>
                  </a:lnTo>
                  <a:moveTo>
                    <a:pt x="1438" y="2847"/>
                  </a:moveTo>
                  <a:lnTo>
                    <a:pt x="2822" y="2847"/>
                  </a:lnTo>
                  <a:lnTo>
                    <a:pt x="2822" y="4232"/>
                  </a:lnTo>
                  <a:lnTo>
                    <a:pt x="1438" y="4232"/>
                  </a:lnTo>
                  <a:lnTo>
                    <a:pt x="1438" y="2847"/>
                  </a:lnTo>
                  <a:moveTo>
                    <a:pt x="1438" y="4258"/>
                  </a:moveTo>
                  <a:lnTo>
                    <a:pt x="2822" y="4258"/>
                  </a:lnTo>
                  <a:lnTo>
                    <a:pt x="2822" y="5642"/>
                  </a:lnTo>
                  <a:lnTo>
                    <a:pt x="1438" y="5642"/>
                  </a:lnTo>
                  <a:lnTo>
                    <a:pt x="1438" y="4258"/>
                  </a:lnTo>
                  <a:moveTo>
                    <a:pt x="1438" y="5669"/>
                  </a:moveTo>
                  <a:lnTo>
                    <a:pt x="2822" y="5669"/>
                  </a:lnTo>
                  <a:lnTo>
                    <a:pt x="2822" y="7052"/>
                  </a:lnTo>
                  <a:lnTo>
                    <a:pt x="1438" y="7052"/>
                  </a:lnTo>
                  <a:lnTo>
                    <a:pt x="1438" y="5669"/>
                  </a:lnTo>
                  <a:moveTo>
                    <a:pt x="5642" y="7052"/>
                  </a:moveTo>
                  <a:lnTo>
                    <a:pt x="4258" y="7052"/>
                  </a:lnTo>
                  <a:lnTo>
                    <a:pt x="4258" y="5669"/>
                  </a:lnTo>
                  <a:lnTo>
                    <a:pt x="5642" y="5669"/>
                  </a:lnTo>
                  <a:lnTo>
                    <a:pt x="5642" y="7052"/>
                  </a:lnTo>
                  <a:moveTo>
                    <a:pt x="5642" y="5642"/>
                  </a:moveTo>
                  <a:lnTo>
                    <a:pt x="4258" y="5642"/>
                  </a:lnTo>
                  <a:lnTo>
                    <a:pt x="4258" y="4258"/>
                  </a:lnTo>
                  <a:lnTo>
                    <a:pt x="5642" y="4258"/>
                  </a:lnTo>
                  <a:lnTo>
                    <a:pt x="5642" y="5642"/>
                  </a:lnTo>
                  <a:moveTo>
                    <a:pt x="5642" y="4232"/>
                  </a:moveTo>
                  <a:lnTo>
                    <a:pt x="4258" y="4232"/>
                  </a:lnTo>
                  <a:lnTo>
                    <a:pt x="4258" y="2847"/>
                  </a:lnTo>
                  <a:lnTo>
                    <a:pt x="5642" y="2847"/>
                  </a:lnTo>
                  <a:lnTo>
                    <a:pt x="5642" y="4232"/>
                  </a:lnTo>
                  <a:moveTo>
                    <a:pt x="5642" y="2821"/>
                  </a:moveTo>
                  <a:lnTo>
                    <a:pt x="4258" y="2821"/>
                  </a:lnTo>
                  <a:lnTo>
                    <a:pt x="4258" y="1437"/>
                  </a:lnTo>
                  <a:lnTo>
                    <a:pt x="5642" y="1437"/>
                  </a:lnTo>
                  <a:lnTo>
                    <a:pt x="5642" y="2821"/>
                  </a:lnTo>
                  <a:moveTo>
                    <a:pt x="4258" y="26"/>
                  </a:moveTo>
                  <a:lnTo>
                    <a:pt x="5642" y="26"/>
                  </a:lnTo>
                  <a:lnTo>
                    <a:pt x="5642" y="1410"/>
                  </a:lnTo>
                  <a:lnTo>
                    <a:pt x="4258" y="1410"/>
                  </a:lnTo>
                  <a:lnTo>
                    <a:pt x="4258" y="26"/>
                  </a:lnTo>
                  <a:moveTo>
                    <a:pt x="5669" y="0"/>
                  </a:moveTo>
                  <a:lnTo>
                    <a:pt x="5642" y="0"/>
                  </a:lnTo>
                  <a:lnTo>
                    <a:pt x="4258" y="0"/>
                  </a:lnTo>
                  <a:lnTo>
                    <a:pt x="4232" y="0"/>
                  </a:lnTo>
                  <a:lnTo>
                    <a:pt x="2848" y="0"/>
                  </a:lnTo>
                  <a:lnTo>
                    <a:pt x="2822" y="0"/>
                  </a:lnTo>
                  <a:lnTo>
                    <a:pt x="1438" y="0"/>
                  </a:lnTo>
                  <a:lnTo>
                    <a:pt x="1411" y="0"/>
                  </a:lnTo>
                  <a:lnTo>
                    <a:pt x="0" y="0"/>
                  </a:lnTo>
                  <a:lnTo>
                    <a:pt x="0" y="1410"/>
                  </a:lnTo>
                  <a:lnTo>
                    <a:pt x="0" y="1437"/>
                  </a:lnTo>
                  <a:lnTo>
                    <a:pt x="0" y="2821"/>
                  </a:lnTo>
                  <a:lnTo>
                    <a:pt x="0" y="2847"/>
                  </a:lnTo>
                  <a:lnTo>
                    <a:pt x="0" y="4232"/>
                  </a:lnTo>
                  <a:lnTo>
                    <a:pt x="0" y="4258"/>
                  </a:lnTo>
                  <a:lnTo>
                    <a:pt x="0" y="5642"/>
                  </a:lnTo>
                  <a:lnTo>
                    <a:pt x="0" y="5669"/>
                  </a:lnTo>
                  <a:lnTo>
                    <a:pt x="0" y="7052"/>
                  </a:lnTo>
                  <a:lnTo>
                    <a:pt x="0" y="7079"/>
                  </a:lnTo>
                  <a:lnTo>
                    <a:pt x="0" y="8489"/>
                  </a:lnTo>
                  <a:lnTo>
                    <a:pt x="1411" y="8489"/>
                  </a:lnTo>
                  <a:lnTo>
                    <a:pt x="1438" y="8489"/>
                  </a:lnTo>
                  <a:lnTo>
                    <a:pt x="2822" y="8489"/>
                  </a:lnTo>
                  <a:lnTo>
                    <a:pt x="2848" y="8489"/>
                  </a:lnTo>
                  <a:lnTo>
                    <a:pt x="4232" y="8489"/>
                  </a:lnTo>
                  <a:lnTo>
                    <a:pt x="4258" y="8489"/>
                  </a:lnTo>
                  <a:lnTo>
                    <a:pt x="5642" y="8489"/>
                  </a:lnTo>
                  <a:lnTo>
                    <a:pt x="5669" y="8489"/>
                  </a:lnTo>
                  <a:lnTo>
                    <a:pt x="7080" y="8489"/>
                  </a:lnTo>
                  <a:lnTo>
                    <a:pt x="7080" y="7079"/>
                  </a:lnTo>
                  <a:lnTo>
                    <a:pt x="7080" y="7052"/>
                  </a:lnTo>
                  <a:lnTo>
                    <a:pt x="7080" y="5669"/>
                  </a:lnTo>
                  <a:lnTo>
                    <a:pt x="7080" y="5642"/>
                  </a:lnTo>
                  <a:lnTo>
                    <a:pt x="7080" y="4258"/>
                  </a:lnTo>
                  <a:lnTo>
                    <a:pt x="7080" y="4232"/>
                  </a:lnTo>
                  <a:lnTo>
                    <a:pt x="7080" y="2847"/>
                  </a:lnTo>
                  <a:lnTo>
                    <a:pt x="7080" y="2821"/>
                  </a:lnTo>
                  <a:lnTo>
                    <a:pt x="7080" y="1437"/>
                  </a:lnTo>
                  <a:lnTo>
                    <a:pt x="7080" y="1410"/>
                  </a:lnTo>
                  <a:lnTo>
                    <a:pt x="7080" y="0"/>
                  </a:lnTo>
                  <a:lnTo>
                    <a:pt x="5669" y="0"/>
                  </a:ln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45000" rIns="90000" bIns="450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grpSp>
      <p:grpSp>
        <p:nvGrpSpPr>
          <p:cNvPr id="1009" name="Google Shape;1009;p51"/>
          <p:cNvGrpSpPr/>
          <p:nvPr/>
        </p:nvGrpSpPr>
        <p:grpSpPr>
          <a:xfrm>
            <a:off x="147014" y="2868475"/>
            <a:ext cx="362955" cy="1604595"/>
            <a:chOff x="147014" y="3107658"/>
            <a:chExt cx="362955" cy="1604595"/>
          </a:xfrm>
        </p:grpSpPr>
        <p:sp>
          <p:nvSpPr>
            <p:cNvPr id="1010" name="Google Shape;1010;p51"/>
            <p:cNvSpPr/>
            <p:nvPr/>
          </p:nvSpPr>
          <p:spPr>
            <a:xfrm>
              <a:off x="147014" y="3107658"/>
              <a:ext cx="362955" cy="362995"/>
            </a:xfrm>
            <a:custGeom>
              <a:avLst/>
              <a:gdLst/>
              <a:ahLst/>
              <a:cxnLst/>
              <a:rect l="l" t="t" r="r" b="b"/>
              <a:pathLst>
                <a:path w="6420" h="6421" extrusionOk="0">
                  <a:moveTo>
                    <a:pt x="3201" y="0"/>
                  </a:moveTo>
                  <a:lnTo>
                    <a:pt x="3201" y="3202"/>
                  </a:lnTo>
                  <a:lnTo>
                    <a:pt x="0" y="3202"/>
                  </a:lnTo>
                  <a:lnTo>
                    <a:pt x="0" y="3220"/>
                  </a:lnTo>
                  <a:lnTo>
                    <a:pt x="3189" y="3220"/>
                  </a:lnTo>
                  <a:lnTo>
                    <a:pt x="934" y="5475"/>
                  </a:lnTo>
                  <a:lnTo>
                    <a:pt x="946" y="5488"/>
                  </a:lnTo>
                  <a:lnTo>
                    <a:pt x="3201" y="3232"/>
                  </a:lnTo>
                  <a:lnTo>
                    <a:pt x="3201" y="6421"/>
                  </a:lnTo>
                  <a:lnTo>
                    <a:pt x="3218" y="6421"/>
                  </a:lnTo>
                  <a:lnTo>
                    <a:pt x="3218" y="3220"/>
                  </a:lnTo>
                  <a:lnTo>
                    <a:pt x="6420" y="3220"/>
                  </a:lnTo>
                  <a:lnTo>
                    <a:pt x="6420" y="3202"/>
                  </a:lnTo>
                  <a:lnTo>
                    <a:pt x="3230" y="3202"/>
                  </a:lnTo>
                  <a:lnTo>
                    <a:pt x="5486" y="947"/>
                  </a:lnTo>
                  <a:lnTo>
                    <a:pt x="5473" y="935"/>
                  </a:lnTo>
                  <a:lnTo>
                    <a:pt x="3218" y="3190"/>
                  </a:lnTo>
                  <a:lnTo>
                    <a:pt x="3218" y="0"/>
                  </a:lnTo>
                  <a:lnTo>
                    <a:pt x="3201" y="0"/>
                  </a:ln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45000" rIns="90000" bIns="450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1011" name="Google Shape;1011;p51"/>
            <p:cNvSpPr/>
            <p:nvPr/>
          </p:nvSpPr>
          <p:spPr>
            <a:xfrm>
              <a:off x="147014" y="3728458"/>
              <a:ext cx="362955" cy="362995"/>
            </a:xfrm>
            <a:custGeom>
              <a:avLst/>
              <a:gdLst/>
              <a:ahLst/>
              <a:cxnLst/>
              <a:rect l="l" t="t" r="r" b="b"/>
              <a:pathLst>
                <a:path w="6420" h="6421" extrusionOk="0">
                  <a:moveTo>
                    <a:pt x="3201" y="0"/>
                  </a:moveTo>
                  <a:lnTo>
                    <a:pt x="3201" y="3202"/>
                  </a:lnTo>
                  <a:lnTo>
                    <a:pt x="0" y="3202"/>
                  </a:lnTo>
                  <a:lnTo>
                    <a:pt x="0" y="3220"/>
                  </a:lnTo>
                  <a:lnTo>
                    <a:pt x="3189" y="3220"/>
                  </a:lnTo>
                  <a:lnTo>
                    <a:pt x="934" y="5475"/>
                  </a:lnTo>
                  <a:lnTo>
                    <a:pt x="946" y="5488"/>
                  </a:lnTo>
                  <a:lnTo>
                    <a:pt x="3201" y="3232"/>
                  </a:lnTo>
                  <a:lnTo>
                    <a:pt x="3201" y="6421"/>
                  </a:lnTo>
                  <a:lnTo>
                    <a:pt x="3218" y="6421"/>
                  </a:lnTo>
                  <a:lnTo>
                    <a:pt x="3218" y="3220"/>
                  </a:lnTo>
                  <a:lnTo>
                    <a:pt x="6420" y="3220"/>
                  </a:lnTo>
                  <a:lnTo>
                    <a:pt x="6420" y="3202"/>
                  </a:lnTo>
                  <a:lnTo>
                    <a:pt x="3230" y="3202"/>
                  </a:lnTo>
                  <a:lnTo>
                    <a:pt x="5486" y="947"/>
                  </a:lnTo>
                  <a:lnTo>
                    <a:pt x="5473" y="935"/>
                  </a:lnTo>
                  <a:lnTo>
                    <a:pt x="3218" y="3190"/>
                  </a:lnTo>
                  <a:lnTo>
                    <a:pt x="3218" y="0"/>
                  </a:lnTo>
                  <a:lnTo>
                    <a:pt x="3201" y="0"/>
                  </a:ln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45000" rIns="90000" bIns="450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1012" name="Google Shape;1012;p51"/>
            <p:cNvSpPr/>
            <p:nvPr/>
          </p:nvSpPr>
          <p:spPr>
            <a:xfrm>
              <a:off x="147014" y="4349258"/>
              <a:ext cx="362955" cy="362995"/>
            </a:xfrm>
            <a:custGeom>
              <a:avLst/>
              <a:gdLst/>
              <a:ahLst/>
              <a:cxnLst/>
              <a:rect l="l" t="t" r="r" b="b"/>
              <a:pathLst>
                <a:path w="6420" h="6421" extrusionOk="0">
                  <a:moveTo>
                    <a:pt x="3201" y="0"/>
                  </a:moveTo>
                  <a:lnTo>
                    <a:pt x="3201" y="3202"/>
                  </a:lnTo>
                  <a:lnTo>
                    <a:pt x="0" y="3202"/>
                  </a:lnTo>
                  <a:lnTo>
                    <a:pt x="0" y="3220"/>
                  </a:lnTo>
                  <a:lnTo>
                    <a:pt x="3189" y="3220"/>
                  </a:lnTo>
                  <a:lnTo>
                    <a:pt x="934" y="5475"/>
                  </a:lnTo>
                  <a:lnTo>
                    <a:pt x="946" y="5488"/>
                  </a:lnTo>
                  <a:lnTo>
                    <a:pt x="3201" y="3232"/>
                  </a:lnTo>
                  <a:lnTo>
                    <a:pt x="3201" y="6421"/>
                  </a:lnTo>
                  <a:lnTo>
                    <a:pt x="3218" y="6421"/>
                  </a:lnTo>
                  <a:lnTo>
                    <a:pt x="3218" y="3220"/>
                  </a:lnTo>
                  <a:lnTo>
                    <a:pt x="6420" y="3220"/>
                  </a:lnTo>
                  <a:lnTo>
                    <a:pt x="6420" y="3202"/>
                  </a:lnTo>
                  <a:lnTo>
                    <a:pt x="3230" y="3202"/>
                  </a:lnTo>
                  <a:lnTo>
                    <a:pt x="5486" y="947"/>
                  </a:lnTo>
                  <a:lnTo>
                    <a:pt x="5473" y="935"/>
                  </a:lnTo>
                  <a:lnTo>
                    <a:pt x="3218" y="3190"/>
                  </a:lnTo>
                  <a:lnTo>
                    <a:pt x="3218" y="0"/>
                  </a:lnTo>
                  <a:lnTo>
                    <a:pt x="3201" y="0"/>
                  </a:ln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45000" rIns="90000" bIns="450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grpSp>
    </p:spTree>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matchingName="Title only 2">
  <p:cSld name="BLANK_17">
    <p:bg>
      <p:bgPr>
        <a:solidFill>
          <a:schemeClr val="dk2"/>
        </a:solidFill>
        <a:effectLst/>
      </p:bgPr>
    </p:bg>
    <p:spTree>
      <p:nvGrpSpPr>
        <p:cNvPr id="1" name="Shape 1013"/>
        <p:cNvGrpSpPr/>
        <p:nvPr/>
      </p:nvGrpSpPr>
      <p:grpSpPr>
        <a:xfrm>
          <a:off x="0" y="0"/>
          <a:ext cx="0" cy="0"/>
          <a:chOff x="0" y="0"/>
          <a:chExt cx="0" cy="0"/>
        </a:xfrm>
      </p:grpSpPr>
      <p:sp>
        <p:nvSpPr>
          <p:cNvPr id="1014" name="Google Shape;1014;p52"/>
          <p:cNvSpPr txBox="1">
            <a:spLocks noGrp="1"/>
          </p:cNvSpPr>
          <p:nvPr>
            <p:ph type="title"/>
          </p:nvPr>
        </p:nvSpPr>
        <p:spPr>
          <a:xfrm>
            <a:off x="713100" y="542613"/>
            <a:ext cx="7717800" cy="572700"/>
          </a:xfrm>
          <a:prstGeom prst="rect">
            <a:avLst/>
          </a:prstGeom>
          <a:noFill/>
          <a:ln>
            <a:noFill/>
          </a:ln>
        </p:spPr>
        <p:txBody>
          <a:bodyPr spcFirstLastPara="1" wrap="square" lIns="91425" tIns="91425" rIns="91425" bIns="91425" anchor="t" anchorCtr="0">
            <a:noAutofit/>
          </a:bodyPr>
          <a:lstStyle>
            <a:lvl1pPr lvl="0" algn="l">
              <a:lnSpc>
                <a:spcPct val="100000"/>
              </a:lnSpc>
              <a:spcBef>
                <a:spcPts val="0"/>
              </a:spcBef>
              <a:spcAft>
                <a:spcPts val="0"/>
              </a:spcAft>
              <a:buSzPts val="2800"/>
              <a:buNone/>
              <a:defRPr/>
            </a:lvl1pPr>
            <a:lvl2pPr lvl="1" algn="l">
              <a:lnSpc>
                <a:spcPct val="100000"/>
              </a:lnSpc>
              <a:spcBef>
                <a:spcPts val="0"/>
              </a:spcBef>
              <a:spcAft>
                <a:spcPts val="0"/>
              </a:spcAft>
              <a:buSzPts val="2800"/>
              <a:buNone/>
              <a:defRPr/>
            </a:lvl2pPr>
            <a:lvl3pPr lvl="2" algn="l">
              <a:lnSpc>
                <a:spcPct val="100000"/>
              </a:lnSpc>
              <a:spcBef>
                <a:spcPts val="0"/>
              </a:spcBef>
              <a:spcAft>
                <a:spcPts val="0"/>
              </a:spcAft>
              <a:buSzPts val="2800"/>
              <a:buNone/>
              <a:defRPr/>
            </a:lvl3pPr>
            <a:lvl4pPr lvl="3" algn="l">
              <a:lnSpc>
                <a:spcPct val="100000"/>
              </a:lnSpc>
              <a:spcBef>
                <a:spcPts val="0"/>
              </a:spcBef>
              <a:spcAft>
                <a:spcPts val="0"/>
              </a:spcAft>
              <a:buSzPts val="2800"/>
              <a:buNone/>
              <a:defRPr/>
            </a:lvl4pPr>
            <a:lvl5pPr lvl="4" algn="l">
              <a:lnSpc>
                <a:spcPct val="100000"/>
              </a:lnSpc>
              <a:spcBef>
                <a:spcPts val="0"/>
              </a:spcBef>
              <a:spcAft>
                <a:spcPts val="0"/>
              </a:spcAft>
              <a:buSzPts val="2800"/>
              <a:buNone/>
              <a:defRPr/>
            </a:lvl5pPr>
            <a:lvl6pPr lvl="5" algn="l">
              <a:lnSpc>
                <a:spcPct val="100000"/>
              </a:lnSpc>
              <a:spcBef>
                <a:spcPts val="0"/>
              </a:spcBef>
              <a:spcAft>
                <a:spcPts val="0"/>
              </a:spcAft>
              <a:buSzPts val="2800"/>
              <a:buNone/>
              <a:defRPr/>
            </a:lvl6pPr>
            <a:lvl7pPr lvl="6" algn="l">
              <a:lnSpc>
                <a:spcPct val="100000"/>
              </a:lnSpc>
              <a:spcBef>
                <a:spcPts val="0"/>
              </a:spcBef>
              <a:spcAft>
                <a:spcPts val="0"/>
              </a:spcAft>
              <a:buSzPts val="2800"/>
              <a:buNone/>
              <a:defRPr/>
            </a:lvl7pPr>
            <a:lvl8pPr lvl="7" algn="l">
              <a:lnSpc>
                <a:spcPct val="100000"/>
              </a:lnSpc>
              <a:spcBef>
                <a:spcPts val="0"/>
              </a:spcBef>
              <a:spcAft>
                <a:spcPts val="0"/>
              </a:spcAft>
              <a:buSzPts val="2800"/>
              <a:buNone/>
              <a:defRPr/>
            </a:lvl8pPr>
            <a:lvl9pPr lvl="8" algn="l">
              <a:lnSpc>
                <a:spcPct val="100000"/>
              </a:lnSpc>
              <a:spcBef>
                <a:spcPts val="0"/>
              </a:spcBef>
              <a:spcAft>
                <a:spcPts val="0"/>
              </a:spcAft>
              <a:buSzPts val="2800"/>
              <a:buNone/>
              <a:defRPr/>
            </a:lvl9pPr>
          </a:lstStyle>
          <a:p>
            <a:endParaRPr/>
          </a:p>
        </p:txBody>
      </p:sp>
      <p:grpSp>
        <p:nvGrpSpPr>
          <p:cNvPr id="1015" name="Google Shape;1015;p52"/>
          <p:cNvGrpSpPr/>
          <p:nvPr/>
        </p:nvGrpSpPr>
        <p:grpSpPr>
          <a:xfrm>
            <a:off x="-1203663" y="2984458"/>
            <a:ext cx="2222289" cy="3339167"/>
            <a:chOff x="-1203663" y="2984458"/>
            <a:chExt cx="2222289" cy="3339167"/>
          </a:xfrm>
        </p:grpSpPr>
        <p:pic>
          <p:nvPicPr>
            <p:cNvPr id="1016" name="Google Shape;1016;p52"/>
            <p:cNvPicPr preferRelativeResize="0"/>
            <p:nvPr/>
          </p:nvPicPr>
          <p:blipFill rotWithShape="1">
            <a:blip r:embed="rId2">
              <a:alphaModFix/>
            </a:blip>
            <a:srcRect/>
            <a:stretch/>
          </p:blipFill>
          <p:spPr>
            <a:xfrm rot="5400000">
              <a:off x="-1160649" y="4144350"/>
              <a:ext cx="2196124" cy="2162426"/>
            </a:xfrm>
            <a:prstGeom prst="rect">
              <a:avLst/>
            </a:prstGeom>
            <a:noFill/>
            <a:ln>
              <a:noFill/>
            </a:ln>
          </p:spPr>
        </p:pic>
        <p:sp>
          <p:nvSpPr>
            <p:cNvPr id="1017" name="Google Shape;1017;p52"/>
            <p:cNvSpPr/>
            <p:nvPr/>
          </p:nvSpPr>
          <p:spPr>
            <a:xfrm>
              <a:off x="-1203663" y="2984458"/>
              <a:ext cx="1650596" cy="1979083"/>
            </a:xfrm>
            <a:custGeom>
              <a:avLst/>
              <a:gdLst/>
              <a:ahLst/>
              <a:cxnLst/>
              <a:rect l="l" t="t" r="r" b="b"/>
              <a:pathLst>
                <a:path w="7080" h="8489" extrusionOk="0">
                  <a:moveTo>
                    <a:pt x="5669" y="26"/>
                  </a:moveTo>
                  <a:lnTo>
                    <a:pt x="7053" y="26"/>
                  </a:lnTo>
                  <a:lnTo>
                    <a:pt x="7053" y="1410"/>
                  </a:lnTo>
                  <a:lnTo>
                    <a:pt x="5669" y="1410"/>
                  </a:lnTo>
                  <a:lnTo>
                    <a:pt x="5669" y="26"/>
                  </a:lnTo>
                  <a:moveTo>
                    <a:pt x="7053" y="2821"/>
                  </a:moveTo>
                  <a:lnTo>
                    <a:pt x="5669" y="2821"/>
                  </a:lnTo>
                  <a:lnTo>
                    <a:pt x="5669" y="1437"/>
                  </a:lnTo>
                  <a:lnTo>
                    <a:pt x="7053" y="1437"/>
                  </a:lnTo>
                  <a:lnTo>
                    <a:pt x="7053" y="2821"/>
                  </a:lnTo>
                  <a:moveTo>
                    <a:pt x="7053" y="4232"/>
                  </a:moveTo>
                  <a:lnTo>
                    <a:pt x="5669" y="4232"/>
                  </a:lnTo>
                  <a:lnTo>
                    <a:pt x="5669" y="2847"/>
                  </a:lnTo>
                  <a:lnTo>
                    <a:pt x="7053" y="2847"/>
                  </a:lnTo>
                  <a:lnTo>
                    <a:pt x="7053" y="4232"/>
                  </a:lnTo>
                  <a:moveTo>
                    <a:pt x="7053" y="5642"/>
                  </a:moveTo>
                  <a:lnTo>
                    <a:pt x="5669" y="5642"/>
                  </a:lnTo>
                  <a:lnTo>
                    <a:pt x="5669" y="4258"/>
                  </a:lnTo>
                  <a:lnTo>
                    <a:pt x="7053" y="4258"/>
                  </a:lnTo>
                  <a:lnTo>
                    <a:pt x="7053" y="5642"/>
                  </a:lnTo>
                  <a:moveTo>
                    <a:pt x="7053" y="7052"/>
                  </a:moveTo>
                  <a:lnTo>
                    <a:pt x="5669" y="7052"/>
                  </a:lnTo>
                  <a:lnTo>
                    <a:pt x="5669" y="5669"/>
                  </a:lnTo>
                  <a:lnTo>
                    <a:pt x="7053" y="5669"/>
                  </a:lnTo>
                  <a:lnTo>
                    <a:pt x="7053" y="7052"/>
                  </a:lnTo>
                  <a:moveTo>
                    <a:pt x="7053" y="8463"/>
                  </a:moveTo>
                  <a:lnTo>
                    <a:pt x="5669" y="8463"/>
                  </a:lnTo>
                  <a:lnTo>
                    <a:pt x="5669" y="7079"/>
                  </a:lnTo>
                  <a:lnTo>
                    <a:pt x="7053" y="7079"/>
                  </a:lnTo>
                  <a:lnTo>
                    <a:pt x="7053" y="8463"/>
                  </a:lnTo>
                  <a:moveTo>
                    <a:pt x="5642" y="8463"/>
                  </a:moveTo>
                  <a:lnTo>
                    <a:pt x="4258" y="8463"/>
                  </a:lnTo>
                  <a:lnTo>
                    <a:pt x="4258" y="7079"/>
                  </a:lnTo>
                  <a:lnTo>
                    <a:pt x="5642" y="7079"/>
                  </a:lnTo>
                  <a:lnTo>
                    <a:pt x="5642" y="8463"/>
                  </a:lnTo>
                  <a:moveTo>
                    <a:pt x="4232" y="8463"/>
                  </a:moveTo>
                  <a:lnTo>
                    <a:pt x="2848" y="8463"/>
                  </a:lnTo>
                  <a:lnTo>
                    <a:pt x="2848" y="7079"/>
                  </a:lnTo>
                  <a:lnTo>
                    <a:pt x="4232" y="7079"/>
                  </a:lnTo>
                  <a:lnTo>
                    <a:pt x="4232" y="8463"/>
                  </a:lnTo>
                  <a:moveTo>
                    <a:pt x="2822" y="8463"/>
                  </a:moveTo>
                  <a:lnTo>
                    <a:pt x="1438" y="8463"/>
                  </a:lnTo>
                  <a:lnTo>
                    <a:pt x="1438" y="7079"/>
                  </a:lnTo>
                  <a:lnTo>
                    <a:pt x="2822" y="7079"/>
                  </a:lnTo>
                  <a:lnTo>
                    <a:pt x="2822" y="8463"/>
                  </a:lnTo>
                  <a:moveTo>
                    <a:pt x="1411" y="8463"/>
                  </a:moveTo>
                  <a:lnTo>
                    <a:pt x="27" y="8463"/>
                  </a:lnTo>
                  <a:lnTo>
                    <a:pt x="27" y="7079"/>
                  </a:lnTo>
                  <a:lnTo>
                    <a:pt x="1411" y="7079"/>
                  </a:lnTo>
                  <a:lnTo>
                    <a:pt x="1411" y="8463"/>
                  </a:lnTo>
                  <a:moveTo>
                    <a:pt x="27" y="5669"/>
                  </a:moveTo>
                  <a:lnTo>
                    <a:pt x="1411" y="5669"/>
                  </a:lnTo>
                  <a:lnTo>
                    <a:pt x="1411" y="7052"/>
                  </a:lnTo>
                  <a:lnTo>
                    <a:pt x="27" y="7052"/>
                  </a:lnTo>
                  <a:lnTo>
                    <a:pt x="27" y="5669"/>
                  </a:lnTo>
                  <a:moveTo>
                    <a:pt x="27" y="4258"/>
                  </a:moveTo>
                  <a:lnTo>
                    <a:pt x="1411" y="4258"/>
                  </a:lnTo>
                  <a:lnTo>
                    <a:pt x="1411" y="5642"/>
                  </a:lnTo>
                  <a:lnTo>
                    <a:pt x="27" y="5642"/>
                  </a:lnTo>
                  <a:lnTo>
                    <a:pt x="27" y="4258"/>
                  </a:lnTo>
                  <a:moveTo>
                    <a:pt x="27" y="2847"/>
                  </a:moveTo>
                  <a:lnTo>
                    <a:pt x="1411" y="2847"/>
                  </a:lnTo>
                  <a:lnTo>
                    <a:pt x="1411" y="4232"/>
                  </a:lnTo>
                  <a:lnTo>
                    <a:pt x="27" y="4232"/>
                  </a:lnTo>
                  <a:lnTo>
                    <a:pt x="27" y="2847"/>
                  </a:lnTo>
                  <a:moveTo>
                    <a:pt x="27" y="1437"/>
                  </a:moveTo>
                  <a:lnTo>
                    <a:pt x="1411" y="1437"/>
                  </a:lnTo>
                  <a:lnTo>
                    <a:pt x="1411" y="2821"/>
                  </a:lnTo>
                  <a:lnTo>
                    <a:pt x="27" y="2821"/>
                  </a:lnTo>
                  <a:lnTo>
                    <a:pt x="27" y="1437"/>
                  </a:lnTo>
                  <a:moveTo>
                    <a:pt x="27" y="26"/>
                  </a:moveTo>
                  <a:lnTo>
                    <a:pt x="1411" y="26"/>
                  </a:lnTo>
                  <a:lnTo>
                    <a:pt x="1411" y="1410"/>
                  </a:lnTo>
                  <a:lnTo>
                    <a:pt x="27" y="1410"/>
                  </a:lnTo>
                  <a:lnTo>
                    <a:pt x="27" y="26"/>
                  </a:lnTo>
                  <a:moveTo>
                    <a:pt x="1438" y="26"/>
                  </a:moveTo>
                  <a:lnTo>
                    <a:pt x="2822" y="26"/>
                  </a:lnTo>
                  <a:lnTo>
                    <a:pt x="2822" y="1410"/>
                  </a:lnTo>
                  <a:lnTo>
                    <a:pt x="1438" y="1410"/>
                  </a:lnTo>
                  <a:lnTo>
                    <a:pt x="1438" y="26"/>
                  </a:lnTo>
                  <a:moveTo>
                    <a:pt x="2848" y="26"/>
                  </a:moveTo>
                  <a:lnTo>
                    <a:pt x="4232" y="26"/>
                  </a:lnTo>
                  <a:lnTo>
                    <a:pt x="4232" y="1410"/>
                  </a:lnTo>
                  <a:lnTo>
                    <a:pt x="2848" y="1410"/>
                  </a:lnTo>
                  <a:lnTo>
                    <a:pt x="2848" y="26"/>
                  </a:lnTo>
                  <a:moveTo>
                    <a:pt x="2848" y="5669"/>
                  </a:moveTo>
                  <a:lnTo>
                    <a:pt x="4232" y="5669"/>
                  </a:lnTo>
                  <a:lnTo>
                    <a:pt x="4232" y="7052"/>
                  </a:lnTo>
                  <a:lnTo>
                    <a:pt x="2848" y="7052"/>
                  </a:lnTo>
                  <a:lnTo>
                    <a:pt x="2848" y="5669"/>
                  </a:lnTo>
                  <a:moveTo>
                    <a:pt x="4232" y="5642"/>
                  </a:moveTo>
                  <a:lnTo>
                    <a:pt x="2848" y="5642"/>
                  </a:lnTo>
                  <a:lnTo>
                    <a:pt x="2848" y="4258"/>
                  </a:lnTo>
                  <a:lnTo>
                    <a:pt x="4232" y="4258"/>
                  </a:lnTo>
                  <a:lnTo>
                    <a:pt x="4232" y="5642"/>
                  </a:lnTo>
                  <a:moveTo>
                    <a:pt x="4232" y="4232"/>
                  </a:moveTo>
                  <a:lnTo>
                    <a:pt x="2848" y="4232"/>
                  </a:lnTo>
                  <a:lnTo>
                    <a:pt x="2848" y="2847"/>
                  </a:lnTo>
                  <a:lnTo>
                    <a:pt x="4232" y="2847"/>
                  </a:lnTo>
                  <a:lnTo>
                    <a:pt x="4232" y="4232"/>
                  </a:lnTo>
                  <a:moveTo>
                    <a:pt x="4232" y="2821"/>
                  </a:moveTo>
                  <a:lnTo>
                    <a:pt x="2848" y="2821"/>
                  </a:lnTo>
                  <a:lnTo>
                    <a:pt x="2848" y="1437"/>
                  </a:lnTo>
                  <a:lnTo>
                    <a:pt x="4232" y="1437"/>
                  </a:lnTo>
                  <a:lnTo>
                    <a:pt x="4232" y="2821"/>
                  </a:lnTo>
                  <a:moveTo>
                    <a:pt x="1438" y="1437"/>
                  </a:moveTo>
                  <a:lnTo>
                    <a:pt x="2822" y="1437"/>
                  </a:lnTo>
                  <a:lnTo>
                    <a:pt x="2822" y="2821"/>
                  </a:lnTo>
                  <a:lnTo>
                    <a:pt x="1438" y="2821"/>
                  </a:lnTo>
                  <a:lnTo>
                    <a:pt x="1438" y="1437"/>
                  </a:lnTo>
                  <a:moveTo>
                    <a:pt x="1438" y="2847"/>
                  </a:moveTo>
                  <a:lnTo>
                    <a:pt x="2822" y="2847"/>
                  </a:lnTo>
                  <a:lnTo>
                    <a:pt x="2822" y="4232"/>
                  </a:lnTo>
                  <a:lnTo>
                    <a:pt x="1438" y="4232"/>
                  </a:lnTo>
                  <a:lnTo>
                    <a:pt x="1438" y="2847"/>
                  </a:lnTo>
                  <a:moveTo>
                    <a:pt x="1438" y="4258"/>
                  </a:moveTo>
                  <a:lnTo>
                    <a:pt x="2822" y="4258"/>
                  </a:lnTo>
                  <a:lnTo>
                    <a:pt x="2822" y="5642"/>
                  </a:lnTo>
                  <a:lnTo>
                    <a:pt x="1438" y="5642"/>
                  </a:lnTo>
                  <a:lnTo>
                    <a:pt x="1438" y="4258"/>
                  </a:lnTo>
                  <a:moveTo>
                    <a:pt x="1438" y="5669"/>
                  </a:moveTo>
                  <a:lnTo>
                    <a:pt x="2822" y="5669"/>
                  </a:lnTo>
                  <a:lnTo>
                    <a:pt x="2822" y="7052"/>
                  </a:lnTo>
                  <a:lnTo>
                    <a:pt x="1438" y="7052"/>
                  </a:lnTo>
                  <a:lnTo>
                    <a:pt x="1438" y="5669"/>
                  </a:lnTo>
                  <a:moveTo>
                    <a:pt x="5642" y="7052"/>
                  </a:moveTo>
                  <a:lnTo>
                    <a:pt x="4258" y="7052"/>
                  </a:lnTo>
                  <a:lnTo>
                    <a:pt x="4258" y="5669"/>
                  </a:lnTo>
                  <a:lnTo>
                    <a:pt x="5642" y="5669"/>
                  </a:lnTo>
                  <a:lnTo>
                    <a:pt x="5642" y="7052"/>
                  </a:lnTo>
                  <a:moveTo>
                    <a:pt x="5642" y="5642"/>
                  </a:moveTo>
                  <a:lnTo>
                    <a:pt x="4258" y="5642"/>
                  </a:lnTo>
                  <a:lnTo>
                    <a:pt x="4258" y="4258"/>
                  </a:lnTo>
                  <a:lnTo>
                    <a:pt x="5642" y="4258"/>
                  </a:lnTo>
                  <a:lnTo>
                    <a:pt x="5642" y="5642"/>
                  </a:lnTo>
                  <a:moveTo>
                    <a:pt x="5642" y="4232"/>
                  </a:moveTo>
                  <a:lnTo>
                    <a:pt x="4258" y="4232"/>
                  </a:lnTo>
                  <a:lnTo>
                    <a:pt x="4258" y="2847"/>
                  </a:lnTo>
                  <a:lnTo>
                    <a:pt x="5642" y="2847"/>
                  </a:lnTo>
                  <a:lnTo>
                    <a:pt x="5642" y="4232"/>
                  </a:lnTo>
                  <a:moveTo>
                    <a:pt x="5642" y="2821"/>
                  </a:moveTo>
                  <a:lnTo>
                    <a:pt x="4258" y="2821"/>
                  </a:lnTo>
                  <a:lnTo>
                    <a:pt x="4258" y="1437"/>
                  </a:lnTo>
                  <a:lnTo>
                    <a:pt x="5642" y="1437"/>
                  </a:lnTo>
                  <a:lnTo>
                    <a:pt x="5642" y="2821"/>
                  </a:lnTo>
                  <a:moveTo>
                    <a:pt x="4258" y="26"/>
                  </a:moveTo>
                  <a:lnTo>
                    <a:pt x="5642" y="26"/>
                  </a:lnTo>
                  <a:lnTo>
                    <a:pt x="5642" y="1410"/>
                  </a:lnTo>
                  <a:lnTo>
                    <a:pt x="4258" y="1410"/>
                  </a:lnTo>
                  <a:lnTo>
                    <a:pt x="4258" y="26"/>
                  </a:lnTo>
                  <a:moveTo>
                    <a:pt x="5669" y="0"/>
                  </a:moveTo>
                  <a:lnTo>
                    <a:pt x="5642" y="0"/>
                  </a:lnTo>
                  <a:lnTo>
                    <a:pt x="4258" y="0"/>
                  </a:lnTo>
                  <a:lnTo>
                    <a:pt x="4232" y="0"/>
                  </a:lnTo>
                  <a:lnTo>
                    <a:pt x="2848" y="0"/>
                  </a:lnTo>
                  <a:lnTo>
                    <a:pt x="2822" y="0"/>
                  </a:lnTo>
                  <a:lnTo>
                    <a:pt x="1438" y="0"/>
                  </a:lnTo>
                  <a:lnTo>
                    <a:pt x="1411" y="0"/>
                  </a:lnTo>
                  <a:lnTo>
                    <a:pt x="0" y="0"/>
                  </a:lnTo>
                  <a:lnTo>
                    <a:pt x="0" y="1410"/>
                  </a:lnTo>
                  <a:lnTo>
                    <a:pt x="0" y="1437"/>
                  </a:lnTo>
                  <a:lnTo>
                    <a:pt x="0" y="2821"/>
                  </a:lnTo>
                  <a:lnTo>
                    <a:pt x="0" y="2847"/>
                  </a:lnTo>
                  <a:lnTo>
                    <a:pt x="0" y="4232"/>
                  </a:lnTo>
                  <a:lnTo>
                    <a:pt x="0" y="4258"/>
                  </a:lnTo>
                  <a:lnTo>
                    <a:pt x="0" y="5642"/>
                  </a:lnTo>
                  <a:lnTo>
                    <a:pt x="0" y="5669"/>
                  </a:lnTo>
                  <a:lnTo>
                    <a:pt x="0" y="7052"/>
                  </a:lnTo>
                  <a:lnTo>
                    <a:pt x="0" y="7079"/>
                  </a:lnTo>
                  <a:lnTo>
                    <a:pt x="0" y="8489"/>
                  </a:lnTo>
                  <a:lnTo>
                    <a:pt x="1411" y="8489"/>
                  </a:lnTo>
                  <a:lnTo>
                    <a:pt x="1438" y="8489"/>
                  </a:lnTo>
                  <a:lnTo>
                    <a:pt x="2822" y="8489"/>
                  </a:lnTo>
                  <a:lnTo>
                    <a:pt x="2848" y="8489"/>
                  </a:lnTo>
                  <a:lnTo>
                    <a:pt x="4232" y="8489"/>
                  </a:lnTo>
                  <a:lnTo>
                    <a:pt x="4258" y="8489"/>
                  </a:lnTo>
                  <a:lnTo>
                    <a:pt x="5642" y="8489"/>
                  </a:lnTo>
                  <a:lnTo>
                    <a:pt x="5669" y="8489"/>
                  </a:lnTo>
                  <a:lnTo>
                    <a:pt x="7080" y="8489"/>
                  </a:lnTo>
                  <a:lnTo>
                    <a:pt x="7080" y="7079"/>
                  </a:lnTo>
                  <a:lnTo>
                    <a:pt x="7080" y="7052"/>
                  </a:lnTo>
                  <a:lnTo>
                    <a:pt x="7080" y="5669"/>
                  </a:lnTo>
                  <a:lnTo>
                    <a:pt x="7080" y="5642"/>
                  </a:lnTo>
                  <a:lnTo>
                    <a:pt x="7080" y="4258"/>
                  </a:lnTo>
                  <a:lnTo>
                    <a:pt x="7080" y="4232"/>
                  </a:lnTo>
                  <a:lnTo>
                    <a:pt x="7080" y="2847"/>
                  </a:lnTo>
                  <a:lnTo>
                    <a:pt x="7080" y="2821"/>
                  </a:lnTo>
                  <a:lnTo>
                    <a:pt x="7080" y="1437"/>
                  </a:lnTo>
                  <a:lnTo>
                    <a:pt x="7080" y="1410"/>
                  </a:lnTo>
                  <a:lnTo>
                    <a:pt x="7080" y="0"/>
                  </a:lnTo>
                  <a:lnTo>
                    <a:pt x="5669" y="0"/>
                  </a:ln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45000" rIns="90000" bIns="450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grpSp>
      <p:grpSp>
        <p:nvGrpSpPr>
          <p:cNvPr id="1018" name="Google Shape;1018;p52"/>
          <p:cNvGrpSpPr/>
          <p:nvPr/>
        </p:nvGrpSpPr>
        <p:grpSpPr>
          <a:xfrm>
            <a:off x="7544940" y="-679798"/>
            <a:ext cx="2095743" cy="1291798"/>
            <a:chOff x="7544940" y="-637465"/>
            <a:chExt cx="2095743" cy="1291798"/>
          </a:xfrm>
        </p:grpSpPr>
        <p:pic>
          <p:nvPicPr>
            <p:cNvPr id="1019" name="Google Shape;1019;p52"/>
            <p:cNvPicPr preferRelativeResize="0"/>
            <p:nvPr/>
          </p:nvPicPr>
          <p:blipFill rotWithShape="1">
            <a:blip r:embed="rId3">
              <a:alphaModFix/>
            </a:blip>
            <a:srcRect/>
            <a:stretch/>
          </p:blipFill>
          <p:spPr>
            <a:xfrm rot="5240594">
              <a:off x="7508945" y="-548162"/>
              <a:ext cx="1241533" cy="1113191"/>
            </a:xfrm>
            <a:prstGeom prst="rect">
              <a:avLst/>
            </a:prstGeom>
            <a:noFill/>
            <a:ln>
              <a:noFill/>
            </a:ln>
          </p:spPr>
        </p:pic>
        <p:grpSp>
          <p:nvGrpSpPr>
            <p:cNvPr id="1020" name="Google Shape;1020;p52"/>
            <p:cNvGrpSpPr/>
            <p:nvPr/>
          </p:nvGrpSpPr>
          <p:grpSpPr>
            <a:xfrm>
              <a:off x="8358073" y="-97117"/>
              <a:ext cx="1282610" cy="489908"/>
              <a:chOff x="2698560" y="4630320"/>
              <a:chExt cx="1732320" cy="661680"/>
            </a:xfrm>
          </p:grpSpPr>
          <p:sp>
            <p:nvSpPr>
              <p:cNvPr id="1021" name="Google Shape;1021;p52"/>
              <p:cNvSpPr/>
              <p:nvPr/>
            </p:nvSpPr>
            <p:spPr>
              <a:xfrm>
                <a:off x="2698560" y="4630320"/>
                <a:ext cx="66960" cy="67680"/>
              </a:xfrm>
              <a:custGeom>
                <a:avLst/>
                <a:gdLst/>
                <a:ahLst/>
                <a:cxnLst/>
                <a:rect l="l" t="t" r="r" b="b"/>
                <a:pathLst>
                  <a:path w="186" h="188" extrusionOk="0">
                    <a:moveTo>
                      <a:pt x="186" y="94"/>
                    </a:moveTo>
                    <a:cubicBezTo>
                      <a:pt x="186" y="146"/>
                      <a:pt x="144" y="188"/>
                      <a:pt x="93" y="188"/>
                    </a:cubicBezTo>
                    <a:cubicBezTo>
                      <a:pt x="42" y="188"/>
                      <a:pt x="0" y="146"/>
                      <a:pt x="0" y="94"/>
                    </a:cubicBezTo>
                    <a:cubicBezTo>
                      <a:pt x="0" y="42"/>
                      <a:pt x="42" y="0"/>
                      <a:pt x="93" y="0"/>
                    </a:cubicBezTo>
                    <a:cubicBezTo>
                      <a:pt x="144" y="0"/>
                      <a:pt x="186" y="42"/>
                      <a:pt x="186"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1022" name="Google Shape;1022;p52"/>
              <p:cNvSpPr/>
              <p:nvPr/>
            </p:nvSpPr>
            <p:spPr>
              <a:xfrm>
                <a:off x="2698560" y="4927320"/>
                <a:ext cx="66960" cy="67680"/>
              </a:xfrm>
              <a:custGeom>
                <a:avLst/>
                <a:gdLst/>
                <a:ahLst/>
                <a:cxnLst/>
                <a:rect l="l" t="t" r="r" b="b"/>
                <a:pathLst>
                  <a:path w="186" h="188" extrusionOk="0">
                    <a:moveTo>
                      <a:pt x="186" y="94"/>
                    </a:moveTo>
                    <a:cubicBezTo>
                      <a:pt x="186" y="146"/>
                      <a:pt x="144" y="188"/>
                      <a:pt x="93" y="188"/>
                    </a:cubicBezTo>
                    <a:cubicBezTo>
                      <a:pt x="42" y="188"/>
                      <a:pt x="0" y="146"/>
                      <a:pt x="0" y="94"/>
                    </a:cubicBezTo>
                    <a:cubicBezTo>
                      <a:pt x="0" y="42"/>
                      <a:pt x="42" y="0"/>
                      <a:pt x="93" y="0"/>
                    </a:cubicBezTo>
                    <a:cubicBezTo>
                      <a:pt x="144" y="0"/>
                      <a:pt x="186" y="42"/>
                      <a:pt x="186"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1023" name="Google Shape;1023;p52"/>
              <p:cNvSpPr/>
              <p:nvPr/>
            </p:nvSpPr>
            <p:spPr>
              <a:xfrm>
                <a:off x="2698560" y="5224680"/>
                <a:ext cx="66960" cy="67320"/>
              </a:xfrm>
              <a:custGeom>
                <a:avLst/>
                <a:gdLst/>
                <a:ahLst/>
                <a:cxnLst/>
                <a:rect l="l" t="t" r="r" b="b"/>
                <a:pathLst>
                  <a:path w="186" h="187" extrusionOk="0">
                    <a:moveTo>
                      <a:pt x="186" y="93"/>
                    </a:moveTo>
                    <a:cubicBezTo>
                      <a:pt x="186" y="145"/>
                      <a:pt x="144" y="187"/>
                      <a:pt x="93" y="187"/>
                    </a:cubicBezTo>
                    <a:cubicBezTo>
                      <a:pt x="42" y="187"/>
                      <a:pt x="0" y="145"/>
                      <a:pt x="0" y="93"/>
                    </a:cubicBezTo>
                    <a:cubicBezTo>
                      <a:pt x="0" y="42"/>
                      <a:pt x="42" y="0"/>
                      <a:pt x="93" y="0"/>
                    </a:cubicBezTo>
                    <a:cubicBezTo>
                      <a:pt x="144" y="0"/>
                      <a:pt x="186" y="42"/>
                      <a:pt x="186" y="93"/>
                    </a:cubicBezTo>
                    <a:close/>
                  </a:path>
                </a:pathLst>
              </a:custGeom>
              <a:solidFill>
                <a:schemeClr val="dk1"/>
              </a:solidFill>
              <a:ln>
                <a:noFill/>
              </a:ln>
            </p:spPr>
            <p:txBody>
              <a:bodyPr spcFirstLastPara="1" wrap="square" lIns="90000" tIns="22300" rIns="90000" bIns="223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1024" name="Google Shape;1024;p52"/>
              <p:cNvSpPr/>
              <p:nvPr/>
            </p:nvSpPr>
            <p:spPr>
              <a:xfrm>
                <a:off x="3114360" y="4630320"/>
                <a:ext cx="67680" cy="67680"/>
              </a:xfrm>
              <a:custGeom>
                <a:avLst/>
                <a:gdLst/>
                <a:ahLst/>
                <a:cxnLst/>
                <a:rect l="l" t="t" r="r" b="b"/>
                <a:pathLst>
                  <a:path w="188" h="188" extrusionOk="0">
                    <a:moveTo>
                      <a:pt x="188" y="94"/>
                    </a:moveTo>
                    <a:cubicBezTo>
                      <a:pt x="188" y="146"/>
                      <a:pt x="146" y="188"/>
                      <a:pt x="94" y="188"/>
                    </a:cubicBezTo>
                    <a:cubicBezTo>
                      <a:pt x="42" y="188"/>
                      <a:pt x="0" y="146"/>
                      <a:pt x="0" y="94"/>
                    </a:cubicBezTo>
                    <a:cubicBezTo>
                      <a:pt x="0" y="42"/>
                      <a:pt x="42" y="0"/>
                      <a:pt x="94" y="0"/>
                    </a:cubicBezTo>
                    <a:cubicBezTo>
                      <a:pt x="146" y="0"/>
                      <a:pt x="188" y="42"/>
                      <a:pt x="188"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1025" name="Google Shape;1025;p52"/>
              <p:cNvSpPr/>
              <p:nvPr/>
            </p:nvSpPr>
            <p:spPr>
              <a:xfrm>
                <a:off x="3114360" y="4927320"/>
                <a:ext cx="67680" cy="67680"/>
              </a:xfrm>
              <a:custGeom>
                <a:avLst/>
                <a:gdLst/>
                <a:ahLst/>
                <a:cxnLst/>
                <a:rect l="l" t="t" r="r" b="b"/>
                <a:pathLst>
                  <a:path w="188" h="188" extrusionOk="0">
                    <a:moveTo>
                      <a:pt x="188" y="94"/>
                    </a:moveTo>
                    <a:cubicBezTo>
                      <a:pt x="188" y="146"/>
                      <a:pt x="146" y="188"/>
                      <a:pt x="94" y="188"/>
                    </a:cubicBezTo>
                    <a:cubicBezTo>
                      <a:pt x="42" y="188"/>
                      <a:pt x="0" y="146"/>
                      <a:pt x="0" y="94"/>
                    </a:cubicBezTo>
                    <a:cubicBezTo>
                      <a:pt x="0" y="42"/>
                      <a:pt x="42" y="0"/>
                      <a:pt x="94" y="0"/>
                    </a:cubicBezTo>
                    <a:cubicBezTo>
                      <a:pt x="146" y="0"/>
                      <a:pt x="188" y="42"/>
                      <a:pt x="188"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1026" name="Google Shape;1026;p52"/>
              <p:cNvSpPr/>
              <p:nvPr/>
            </p:nvSpPr>
            <p:spPr>
              <a:xfrm>
                <a:off x="3114360" y="5224680"/>
                <a:ext cx="67680" cy="67320"/>
              </a:xfrm>
              <a:custGeom>
                <a:avLst/>
                <a:gdLst/>
                <a:ahLst/>
                <a:cxnLst/>
                <a:rect l="l" t="t" r="r" b="b"/>
                <a:pathLst>
                  <a:path w="188" h="187" extrusionOk="0">
                    <a:moveTo>
                      <a:pt x="188" y="93"/>
                    </a:moveTo>
                    <a:cubicBezTo>
                      <a:pt x="188" y="145"/>
                      <a:pt x="146" y="187"/>
                      <a:pt x="94" y="187"/>
                    </a:cubicBezTo>
                    <a:cubicBezTo>
                      <a:pt x="42" y="187"/>
                      <a:pt x="0" y="145"/>
                      <a:pt x="0" y="93"/>
                    </a:cubicBezTo>
                    <a:cubicBezTo>
                      <a:pt x="0" y="42"/>
                      <a:pt x="42" y="0"/>
                      <a:pt x="94" y="0"/>
                    </a:cubicBezTo>
                    <a:cubicBezTo>
                      <a:pt x="146" y="0"/>
                      <a:pt x="188" y="42"/>
                      <a:pt x="188" y="93"/>
                    </a:cubicBezTo>
                    <a:close/>
                  </a:path>
                </a:pathLst>
              </a:custGeom>
              <a:solidFill>
                <a:schemeClr val="dk1"/>
              </a:solidFill>
              <a:ln>
                <a:noFill/>
              </a:ln>
            </p:spPr>
            <p:txBody>
              <a:bodyPr spcFirstLastPara="1" wrap="square" lIns="90000" tIns="22300" rIns="90000" bIns="223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1027" name="Google Shape;1027;p52"/>
              <p:cNvSpPr/>
              <p:nvPr/>
            </p:nvSpPr>
            <p:spPr>
              <a:xfrm>
                <a:off x="3530880" y="4630320"/>
                <a:ext cx="67320" cy="67680"/>
              </a:xfrm>
              <a:custGeom>
                <a:avLst/>
                <a:gdLst/>
                <a:ahLst/>
                <a:cxnLst/>
                <a:rect l="l" t="t" r="r" b="b"/>
                <a:pathLst>
                  <a:path w="187" h="188" extrusionOk="0">
                    <a:moveTo>
                      <a:pt x="187" y="94"/>
                    </a:moveTo>
                    <a:cubicBezTo>
                      <a:pt x="187" y="146"/>
                      <a:pt x="145" y="188"/>
                      <a:pt x="93" y="188"/>
                    </a:cubicBezTo>
                    <a:cubicBezTo>
                      <a:pt x="42" y="188"/>
                      <a:pt x="0" y="146"/>
                      <a:pt x="0" y="94"/>
                    </a:cubicBezTo>
                    <a:cubicBezTo>
                      <a:pt x="0" y="42"/>
                      <a:pt x="42" y="0"/>
                      <a:pt x="93" y="0"/>
                    </a:cubicBezTo>
                    <a:cubicBezTo>
                      <a:pt x="145" y="0"/>
                      <a:pt x="187" y="42"/>
                      <a:pt x="187"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1028" name="Google Shape;1028;p52"/>
              <p:cNvSpPr/>
              <p:nvPr/>
            </p:nvSpPr>
            <p:spPr>
              <a:xfrm>
                <a:off x="3530880" y="4927320"/>
                <a:ext cx="67320" cy="67680"/>
              </a:xfrm>
              <a:custGeom>
                <a:avLst/>
                <a:gdLst/>
                <a:ahLst/>
                <a:cxnLst/>
                <a:rect l="l" t="t" r="r" b="b"/>
                <a:pathLst>
                  <a:path w="187" h="188" extrusionOk="0">
                    <a:moveTo>
                      <a:pt x="187" y="94"/>
                    </a:moveTo>
                    <a:cubicBezTo>
                      <a:pt x="187" y="146"/>
                      <a:pt x="145" y="188"/>
                      <a:pt x="93" y="188"/>
                    </a:cubicBezTo>
                    <a:cubicBezTo>
                      <a:pt x="42" y="188"/>
                      <a:pt x="0" y="146"/>
                      <a:pt x="0" y="94"/>
                    </a:cubicBezTo>
                    <a:cubicBezTo>
                      <a:pt x="0" y="42"/>
                      <a:pt x="42" y="0"/>
                      <a:pt x="93" y="0"/>
                    </a:cubicBezTo>
                    <a:cubicBezTo>
                      <a:pt x="145" y="0"/>
                      <a:pt x="187" y="42"/>
                      <a:pt x="187"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1029" name="Google Shape;1029;p52"/>
              <p:cNvSpPr/>
              <p:nvPr/>
            </p:nvSpPr>
            <p:spPr>
              <a:xfrm>
                <a:off x="3530880" y="5224680"/>
                <a:ext cx="67320" cy="67320"/>
              </a:xfrm>
              <a:custGeom>
                <a:avLst/>
                <a:gdLst/>
                <a:ahLst/>
                <a:cxnLst/>
                <a:rect l="l" t="t" r="r" b="b"/>
                <a:pathLst>
                  <a:path w="187" h="187" extrusionOk="0">
                    <a:moveTo>
                      <a:pt x="187" y="93"/>
                    </a:moveTo>
                    <a:cubicBezTo>
                      <a:pt x="187" y="145"/>
                      <a:pt x="145" y="187"/>
                      <a:pt x="93" y="187"/>
                    </a:cubicBezTo>
                    <a:cubicBezTo>
                      <a:pt x="42" y="187"/>
                      <a:pt x="0" y="145"/>
                      <a:pt x="0" y="93"/>
                    </a:cubicBezTo>
                    <a:cubicBezTo>
                      <a:pt x="0" y="42"/>
                      <a:pt x="42" y="0"/>
                      <a:pt x="93" y="0"/>
                    </a:cubicBezTo>
                    <a:cubicBezTo>
                      <a:pt x="145" y="0"/>
                      <a:pt x="187" y="42"/>
                      <a:pt x="187" y="93"/>
                    </a:cubicBezTo>
                    <a:close/>
                  </a:path>
                </a:pathLst>
              </a:custGeom>
              <a:solidFill>
                <a:schemeClr val="dk1"/>
              </a:solidFill>
              <a:ln>
                <a:noFill/>
              </a:ln>
            </p:spPr>
            <p:txBody>
              <a:bodyPr spcFirstLastPara="1" wrap="square" lIns="90000" tIns="22300" rIns="90000" bIns="223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1030" name="Google Shape;1030;p52"/>
              <p:cNvSpPr/>
              <p:nvPr/>
            </p:nvSpPr>
            <p:spPr>
              <a:xfrm>
                <a:off x="3947040" y="4630320"/>
                <a:ext cx="67680" cy="67680"/>
              </a:xfrm>
              <a:custGeom>
                <a:avLst/>
                <a:gdLst/>
                <a:ahLst/>
                <a:cxnLst/>
                <a:rect l="l" t="t" r="r" b="b"/>
                <a:pathLst>
                  <a:path w="188" h="188" extrusionOk="0">
                    <a:moveTo>
                      <a:pt x="188" y="94"/>
                    </a:moveTo>
                    <a:cubicBezTo>
                      <a:pt x="188" y="146"/>
                      <a:pt x="146" y="188"/>
                      <a:pt x="94" y="188"/>
                    </a:cubicBezTo>
                    <a:cubicBezTo>
                      <a:pt x="42" y="188"/>
                      <a:pt x="0" y="146"/>
                      <a:pt x="0" y="94"/>
                    </a:cubicBezTo>
                    <a:cubicBezTo>
                      <a:pt x="0" y="42"/>
                      <a:pt x="42" y="0"/>
                      <a:pt x="94" y="0"/>
                    </a:cubicBezTo>
                    <a:cubicBezTo>
                      <a:pt x="146" y="0"/>
                      <a:pt x="188" y="42"/>
                      <a:pt x="188"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1031" name="Google Shape;1031;p52"/>
              <p:cNvSpPr/>
              <p:nvPr/>
            </p:nvSpPr>
            <p:spPr>
              <a:xfrm>
                <a:off x="3947040" y="4927320"/>
                <a:ext cx="67680" cy="67680"/>
              </a:xfrm>
              <a:custGeom>
                <a:avLst/>
                <a:gdLst/>
                <a:ahLst/>
                <a:cxnLst/>
                <a:rect l="l" t="t" r="r" b="b"/>
                <a:pathLst>
                  <a:path w="188" h="188" extrusionOk="0">
                    <a:moveTo>
                      <a:pt x="188" y="94"/>
                    </a:moveTo>
                    <a:cubicBezTo>
                      <a:pt x="188" y="146"/>
                      <a:pt x="146" y="188"/>
                      <a:pt x="94" y="188"/>
                    </a:cubicBezTo>
                    <a:cubicBezTo>
                      <a:pt x="42" y="188"/>
                      <a:pt x="0" y="146"/>
                      <a:pt x="0" y="94"/>
                    </a:cubicBezTo>
                    <a:cubicBezTo>
                      <a:pt x="0" y="42"/>
                      <a:pt x="42" y="0"/>
                      <a:pt x="94" y="0"/>
                    </a:cubicBezTo>
                    <a:cubicBezTo>
                      <a:pt x="146" y="0"/>
                      <a:pt x="188" y="42"/>
                      <a:pt x="188"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1032" name="Google Shape;1032;p52"/>
              <p:cNvSpPr/>
              <p:nvPr/>
            </p:nvSpPr>
            <p:spPr>
              <a:xfrm>
                <a:off x="3947040" y="5224680"/>
                <a:ext cx="67680" cy="67320"/>
              </a:xfrm>
              <a:custGeom>
                <a:avLst/>
                <a:gdLst/>
                <a:ahLst/>
                <a:cxnLst/>
                <a:rect l="l" t="t" r="r" b="b"/>
                <a:pathLst>
                  <a:path w="188" h="187" extrusionOk="0">
                    <a:moveTo>
                      <a:pt x="188" y="93"/>
                    </a:moveTo>
                    <a:cubicBezTo>
                      <a:pt x="188" y="145"/>
                      <a:pt x="146" y="187"/>
                      <a:pt x="94" y="187"/>
                    </a:cubicBezTo>
                    <a:cubicBezTo>
                      <a:pt x="42" y="187"/>
                      <a:pt x="0" y="145"/>
                      <a:pt x="0" y="93"/>
                    </a:cubicBezTo>
                    <a:cubicBezTo>
                      <a:pt x="0" y="42"/>
                      <a:pt x="42" y="0"/>
                      <a:pt x="94" y="0"/>
                    </a:cubicBezTo>
                    <a:cubicBezTo>
                      <a:pt x="146" y="0"/>
                      <a:pt x="188" y="42"/>
                      <a:pt x="188" y="93"/>
                    </a:cubicBezTo>
                    <a:close/>
                  </a:path>
                </a:pathLst>
              </a:custGeom>
              <a:solidFill>
                <a:schemeClr val="dk1"/>
              </a:solidFill>
              <a:ln>
                <a:noFill/>
              </a:ln>
            </p:spPr>
            <p:txBody>
              <a:bodyPr spcFirstLastPara="1" wrap="square" lIns="90000" tIns="22300" rIns="90000" bIns="223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1033" name="Google Shape;1033;p52"/>
              <p:cNvSpPr/>
              <p:nvPr/>
            </p:nvSpPr>
            <p:spPr>
              <a:xfrm>
                <a:off x="4363560" y="4630320"/>
                <a:ext cx="67320" cy="67680"/>
              </a:xfrm>
              <a:custGeom>
                <a:avLst/>
                <a:gdLst/>
                <a:ahLst/>
                <a:cxnLst/>
                <a:rect l="l" t="t" r="r" b="b"/>
                <a:pathLst>
                  <a:path w="187" h="188" extrusionOk="0">
                    <a:moveTo>
                      <a:pt x="187" y="94"/>
                    </a:moveTo>
                    <a:cubicBezTo>
                      <a:pt x="187" y="146"/>
                      <a:pt x="145" y="188"/>
                      <a:pt x="94" y="188"/>
                    </a:cubicBezTo>
                    <a:cubicBezTo>
                      <a:pt x="42" y="188"/>
                      <a:pt x="0" y="146"/>
                      <a:pt x="0" y="94"/>
                    </a:cubicBezTo>
                    <a:cubicBezTo>
                      <a:pt x="0" y="42"/>
                      <a:pt x="42" y="0"/>
                      <a:pt x="94" y="0"/>
                    </a:cubicBezTo>
                    <a:cubicBezTo>
                      <a:pt x="145" y="0"/>
                      <a:pt x="187" y="42"/>
                      <a:pt x="187"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1034" name="Google Shape;1034;p52"/>
              <p:cNvSpPr/>
              <p:nvPr/>
            </p:nvSpPr>
            <p:spPr>
              <a:xfrm>
                <a:off x="4363560" y="4927320"/>
                <a:ext cx="67320" cy="67680"/>
              </a:xfrm>
              <a:custGeom>
                <a:avLst/>
                <a:gdLst/>
                <a:ahLst/>
                <a:cxnLst/>
                <a:rect l="l" t="t" r="r" b="b"/>
                <a:pathLst>
                  <a:path w="187" h="188" extrusionOk="0">
                    <a:moveTo>
                      <a:pt x="187" y="94"/>
                    </a:moveTo>
                    <a:cubicBezTo>
                      <a:pt x="187" y="146"/>
                      <a:pt x="145" y="188"/>
                      <a:pt x="94" y="188"/>
                    </a:cubicBezTo>
                    <a:cubicBezTo>
                      <a:pt x="42" y="188"/>
                      <a:pt x="0" y="146"/>
                      <a:pt x="0" y="94"/>
                    </a:cubicBezTo>
                    <a:cubicBezTo>
                      <a:pt x="0" y="42"/>
                      <a:pt x="42" y="0"/>
                      <a:pt x="94" y="0"/>
                    </a:cubicBezTo>
                    <a:cubicBezTo>
                      <a:pt x="145" y="0"/>
                      <a:pt x="187" y="42"/>
                      <a:pt x="187"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1035" name="Google Shape;1035;p52"/>
              <p:cNvSpPr/>
              <p:nvPr/>
            </p:nvSpPr>
            <p:spPr>
              <a:xfrm>
                <a:off x="4363560" y="5224680"/>
                <a:ext cx="67320" cy="67320"/>
              </a:xfrm>
              <a:custGeom>
                <a:avLst/>
                <a:gdLst/>
                <a:ahLst/>
                <a:cxnLst/>
                <a:rect l="l" t="t" r="r" b="b"/>
                <a:pathLst>
                  <a:path w="187" h="187" extrusionOk="0">
                    <a:moveTo>
                      <a:pt x="187" y="93"/>
                    </a:moveTo>
                    <a:cubicBezTo>
                      <a:pt x="187" y="145"/>
                      <a:pt x="145" y="187"/>
                      <a:pt x="94" y="187"/>
                    </a:cubicBezTo>
                    <a:cubicBezTo>
                      <a:pt x="42" y="187"/>
                      <a:pt x="0" y="145"/>
                      <a:pt x="0" y="93"/>
                    </a:cubicBezTo>
                    <a:cubicBezTo>
                      <a:pt x="0" y="42"/>
                      <a:pt x="42" y="0"/>
                      <a:pt x="94" y="0"/>
                    </a:cubicBezTo>
                    <a:cubicBezTo>
                      <a:pt x="145" y="0"/>
                      <a:pt x="187" y="42"/>
                      <a:pt x="187" y="93"/>
                    </a:cubicBezTo>
                    <a:close/>
                  </a:path>
                </a:pathLst>
              </a:custGeom>
              <a:solidFill>
                <a:schemeClr val="dk1"/>
              </a:solidFill>
              <a:ln>
                <a:noFill/>
              </a:ln>
            </p:spPr>
            <p:txBody>
              <a:bodyPr spcFirstLastPara="1" wrap="square" lIns="90000" tIns="22300" rIns="90000" bIns="223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grpSp>
      </p:grpSp>
      <p:grpSp>
        <p:nvGrpSpPr>
          <p:cNvPr id="1036" name="Google Shape;1036;p52"/>
          <p:cNvGrpSpPr/>
          <p:nvPr/>
        </p:nvGrpSpPr>
        <p:grpSpPr>
          <a:xfrm>
            <a:off x="8600439" y="3277533"/>
            <a:ext cx="362955" cy="1604595"/>
            <a:chOff x="8600439" y="3277533"/>
            <a:chExt cx="362955" cy="1604595"/>
          </a:xfrm>
        </p:grpSpPr>
        <p:sp>
          <p:nvSpPr>
            <p:cNvPr id="1037" name="Google Shape;1037;p52"/>
            <p:cNvSpPr/>
            <p:nvPr/>
          </p:nvSpPr>
          <p:spPr>
            <a:xfrm>
              <a:off x="8600439" y="3277533"/>
              <a:ext cx="362955" cy="362995"/>
            </a:xfrm>
            <a:custGeom>
              <a:avLst/>
              <a:gdLst/>
              <a:ahLst/>
              <a:cxnLst/>
              <a:rect l="l" t="t" r="r" b="b"/>
              <a:pathLst>
                <a:path w="6420" h="6421" extrusionOk="0">
                  <a:moveTo>
                    <a:pt x="3201" y="0"/>
                  </a:moveTo>
                  <a:lnTo>
                    <a:pt x="3201" y="3202"/>
                  </a:lnTo>
                  <a:lnTo>
                    <a:pt x="0" y="3202"/>
                  </a:lnTo>
                  <a:lnTo>
                    <a:pt x="0" y="3220"/>
                  </a:lnTo>
                  <a:lnTo>
                    <a:pt x="3189" y="3220"/>
                  </a:lnTo>
                  <a:lnTo>
                    <a:pt x="934" y="5475"/>
                  </a:lnTo>
                  <a:lnTo>
                    <a:pt x="946" y="5488"/>
                  </a:lnTo>
                  <a:lnTo>
                    <a:pt x="3201" y="3232"/>
                  </a:lnTo>
                  <a:lnTo>
                    <a:pt x="3201" y="6421"/>
                  </a:lnTo>
                  <a:lnTo>
                    <a:pt x="3218" y="6421"/>
                  </a:lnTo>
                  <a:lnTo>
                    <a:pt x="3218" y="3220"/>
                  </a:lnTo>
                  <a:lnTo>
                    <a:pt x="6420" y="3220"/>
                  </a:lnTo>
                  <a:lnTo>
                    <a:pt x="6420" y="3202"/>
                  </a:lnTo>
                  <a:lnTo>
                    <a:pt x="3230" y="3202"/>
                  </a:lnTo>
                  <a:lnTo>
                    <a:pt x="5486" y="947"/>
                  </a:lnTo>
                  <a:lnTo>
                    <a:pt x="5473" y="935"/>
                  </a:lnTo>
                  <a:lnTo>
                    <a:pt x="3218" y="3190"/>
                  </a:lnTo>
                  <a:lnTo>
                    <a:pt x="3218" y="0"/>
                  </a:lnTo>
                  <a:lnTo>
                    <a:pt x="3201" y="0"/>
                  </a:ln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45000" rIns="90000" bIns="450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1038" name="Google Shape;1038;p52"/>
            <p:cNvSpPr/>
            <p:nvPr/>
          </p:nvSpPr>
          <p:spPr>
            <a:xfrm>
              <a:off x="8600439" y="3898333"/>
              <a:ext cx="362955" cy="362995"/>
            </a:xfrm>
            <a:custGeom>
              <a:avLst/>
              <a:gdLst/>
              <a:ahLst/>
              <a:cxnLst/>
              <a:rect l="l" t="t" r="r" b="b"/>
              <a:pathLst>
                <a:path w="6420" h="6421" extrusionOk="0">
                  <a:moveTo>
                    <a:pt x="3201" y="0"/>
                  </a:moveTo>
                  <a:lnTo>
                    <a:pt x="3201" y="3202"/>
                  </a:lnTo>
                  <a:lnTo>
                    <a:pt x="0" y="3202"/>
                  </a:lnTo>
                  <a:lnTo>
                    <a:pt x="0" y="3220"/>
                  </a:lnTo>
                  <a:lnTo>
                    <a:pt x="3189" y="3220"/>
                  </a:lnTo>
                  <a:lnTo>
                    <a:pt x="934" y="5475"/>
                  </a:lnTo>
                  <a:lnTo>
                    <a:pt x="946" y="5488"/>
                  </a:lnTo>
                  <a:lnTo>
                    <a:pt x="3201" y="3232"/>
                  </a:lnTo>
                  <a:lnTo>
                    <a:pt x="3201" y="6421"/>
                  </a:lnTo>
                  <a:lnTo>
                    <a:pt x="3218" y="6421"/>
                  </a:lnTo>
                  <a:lnTo>
                    <a:pt x="3218" y="3220"/>
                  </a:lnTo>
                  <a:lnTo>
                    <a:pt x="6420" y="3220"/>
                  </a:lnTo>
                  <a:lnTo>
                    <a:pt x="6420" y="3202"/>
                  </a:lnTo>
                  <a:lnTo>
                    <a:pt x="3230" y="3202"/>
                  </a:lnTo>
                  <a:lnTo>
                    <a:pt x="5486" y="947"/>
                  </a:lnTo>
                  <a:lnTo>
                    <a:pt x="5473" y="935"/>
                  </a:lnTo>
                  <a:lnTo>
                    <a:pt x="3218" y="3190"/>
                  </a:lnTo>
                  <a:lnTo>
                    <a:pt x="3218" y="0"/>
                  </a:lnTo>
                  <a:lnTo>
                    <a:pt x="3201" y="0"/>
                  </a:ln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45000" rIns="90000" bIns="450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1039" name="Google Shape;1039;p52"/>
            <p:cNvSpPr/>
            <p:nvPr/>
          </p:nvSpPr>
          <p:spPr>
            <a:xfrm>
              <a:off x="8600439" y="4519133"/>
              <a:ext cx="362955" cy="362995"/>
            </a:xfrm>
            <a:custGeom>
              <a:avLst/>
              <a:gdLst/>
              <a:ahLst/>
              <a:cxnLst/>
              <a:rect l="l" t="t" r="r" b="b"/>
              <a:pathLst>
                <a:path w="6420" h="6421" extrusionOk="0">
                  <a:moveTo>
                    <a:pt x="3201" y="0"/>
                  </a:moveTo>
                  <a:lnTo>
                    <a:pt x="3201" y="3202"/>
                  </a:lnTo>
                  <a:lnTo>
                    <a:pt x="0" y="3202"/>
                  </a:lnTo>
                  <a:lnTo>
                    <a:pt x="0" y="3220"/>
                  </a:lnTo>
                  <a:lnTo>
                    <a:pt x="3189" y="3220"/>
                  </a:lnTo>
                  <a:lnTo>
                    <a:pt x="934" y="5475"/>
                  </a:lnTo>
                  <a:lnTo>
                    <a:pt x="946" y="5488"/>
                  </a:lnTo>
                  <a:lnTo>
                    <a:pt x="3201" y="3232"/>
                  </a:lnTo>
                  <a:lnTo>
                    <a:pt x="3201" y="6421"/>
                  </a:lnTo>
                  <a:lnTo>
                    <a:pt x="3218" y="6421"/>
                  </a:lnTo>
                  <a:lnTo>
                    <a:pt x="3218" y="3220"/>
                  </a:lnTo>
                  <a:lnTo>
                    <a:pt x="6420" y="3220"/>
                  </a:lnTo>
                  <a:lnTo>
                    <a:pt x="6420" y="3202"/>
                  </a:lnTo>
                  <a:lnTo>
                    <a:pt x="3230" y="3202"/>
                  </a:lnTo>
                  <a:lnTo>
                    <a:pt x="5486" y="947"/>
                  </a:lnTo>
                  <a:lnTo>
                    <a:pt x="5473" y="935"/>
                  </a:lnTo>
                  <a:lnTo>
                    <a:pt x="3218" y="3190"/>
                  </a:lnTo>
                  <a:lnTo>
                    <a:pt x="3218" y="0"/>
                  </a:lnTo>
                  <a:lnTo>
                    <a:pt x="3201" y="0"/>
                  </a:ln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45000" rIns="90000" bIns="450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grpSp>
    </p:spTree>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matchingName="Thanks">
  <p:cSld name="BLANK_4">
    <p:bg>
      <p:bgPr>
        <a:solidFill>
          <a:schemeClr val="dk2"/>
        </a:solidFill>
        <a:effectLst/>
      </p:bgPr>
    </p:bg>
    <p:spTree>
      <p:nvGrpSpPr>
        <p:cNvPr id="1" name="Shape 1040"/>
        <p:cNvGrpSpPr/>
        <p:nvPr/>
      </p:nvGrpSpPr>
      <p:grpSpPr>
        <a:xfrm>
          <a:off x="0" y="0"/>
          <a:ext cx="0" cy="0"/>
          <a:chOff x="0" y="0"/>
          <a:chExt cx="0" cy="0"/>
        </a:xfrm>
      </p:grpSpPr>
      <p:sp>
        <p:nvSpPr>
          <p:cNvPr id="1041" name="Google Shape;1041;p53"/>
          <p:cNvSpPr txBox="1">
            <a:spLocks noGrp="1"/>
          </p:cNvSpPr>
          <p:nvPr>
            <p:ph type="title"/>
          </p:nvPr>
        </p:nvSpPr>
        <p:spPr>
          <a:xfrm>
            <a:off x="2039850" y="929622"/>
            <a:ext cx="5064300" cy="843000"/>
          </a:xfrm>
          <a:prstGeom prst="rect">
            <a:avLst/>
          </a:prstGeom>
          <a:noFill/>
          <a:ln>
            <a:noFill/>
          </a:ln>
        </p:spPr>
        <p:txBody>
          <a:bodyPr spcFirstLastPara="1" wrap="square" lIns="91425" tIns="91425" rIns="91425" bIns="91425" anchor="t" anchorCtr="0">
            <a:noAutofit/>
          </a:bodyPr>
          <a:lstStyle>
            <a:lvl1pPr lvl="0" algn="ctr">
              <a:lnSpc>
                <a:spcPct val="100000"/>
              </a:lnSpc>
              <a:spcBef>
                <a:spcPts val="0"/>
              </a:spcBef>
              <a:spcAft>
                <a:spcPts val="0"/>
              </a:spcAft>
              <a:buSzPts val="2800"/>
              <a:buNone/>
              <a:defRPr sz="4800"/>
            </a:lvl1pPr>
            <a:lvl2pPr lvl="1" algn="l">
              <a:lnSpc>
                <a:spcPct val="100000"/>
              </a:lnSpc>
              <a:spcBef>
                <a:spcPts val="0"/>
              </a:spcBef>
              <a:spcAft>
                <a:spcPts val="0"/>
              </a:spcAft>
              <a:buSzPts val="2800"/>
              <a:buNone/>
              <a:defRPr/>
            </a:lvl2pPr>
            <a:lvl3pPr lvl="2" algn="l">
              <a:lnSpc>
                <a:spcPct val="100000"/>
              </a:lnSpc>
              <a:spcBef>
                <a:spcPts val="0"/>
              </a:spcBef>
              <a:spcAft>
                <a:spcPts val="0"/>
              </a:spcAft>
              <a:buSzPts val="2800"/>
              <a:buNone/>
              <a:defRPr/>
            </a:lvl3pPr>
            <a:lvl4pPr lvl="3" algn="l">
              <a:lnSpc>
                <a:spcPct val="100000"/>
              </a:lnSpc>
              <a:spcBef>
                <a:spcPts val="0"/>
              </a:spcBef>
              <a:spcAft>
                <a:spcPts val="0"/>
              </a:spcAft>
              <a:buSzPts val="2800"/>
              <a:buNone/>
              <a:defRPr/>
            </a:lvl4pPr>
            <a:lvl5pPr lvl="4" algn="l">
              <a:lnSpc>
                <a:spcPct val="100000"/>
              </a:lnSpc>
              <a:spcBef>
                <a:spcPts val="0"/>
              </a:spcBef>
              <a:spcAft>
                <a:spcPts val="0"/>
              </a:spcAft>
              <a:buSzPts val="2800"/>
              <a:buNone/>
              <a:defRPr/>
            </a:lvl5pPr>
            <a:lvl6pPr lvl="5" algn="l">
              <a:lnSpc>
                <a:spcPct val="100000"/>
              </a:lnSpc>
              <a:spcBef>
                <a:spcPts val="0"/>
              </a:spcBef>
              <a:spcAft>
                <a:spcPts val="0"/>
              </a:spcAft>
              <a:buSzPts val="2800"/>
              <a:buNone/>
              <a:defRPr/>
            </a:lvl6pPr>
            <a:lvl7pPr lvl="6" algn="l">
              <a:lnSpc>
                <a:spcPct val="100000"/>
              </a:lnSpc>
              <a:spcBef>
                <a:spcPts val="0"/>
              </a:spcBef>
              <a:spcAft>
                <a:spcPts val="0"/>
              </a:spcAft>
              <a:buSzPts val="2800"/>
              <a:buNone/>
              <a:defRPr/>
            </a:lvl7pPr>
            <a:lvl8pPr lvl="7" algn="l">
              <a:lnSpc>
                <a:spcPct val="100000"/>
              </a:lnSpc>
              <a:spcBef>
                <a:spcPts val="0"/>
              </a:spcBef>
              <a:spcAft>
                <a:spcPts val="0"/>
              </a:spcAft>
              <a:buSzPts val="2800"/>
              <a:buNone/>
              <a:defRPr/>
            </a:lvl8pPr>
            <a:lvl9pPr lvl="8" algn="l">
              <a:lnSpc>
                <a:spcPct val="100000"/>
              </a:lnSpc>
              <a:spcBef>
                <a:spcPts val="0"/>
              </a:spcBef>
              <a:spcAft>
                <a:spcPts val="0"/>
              </a:spcAft>
              <a:buSzPts val="2800"/>
              <a:buNone/>
              <a:defRPr/>
            </a:lvl9pPr>
          </a:lstStyle>
          <a:p>
            <a:endParaRPr/>
          </a:p>
        </p:txBody>
      </p:sp>
      <p:sp>
        <p:nvSpPr>
          <p:cNvPr id="1042" name="Google Shape;1042;p53"/>
          <p:cNvSpPr txBox="1">
            <a:spLocks noGrp="1"/>
          </p:cNvSpPr>
          <p:nvPr>
            <p:ph type="subTitle" idx="1"/>
          </p:nvPr>
        </p:nvSpPr>
        <p:spPr>
          <a:xfrm>
            <a:off x="2039850" y="1854407"/>
            <a:ext cx="5064300" cy="891600"/>
          </a:xfrm>
          <a:prstGeom prst="rect">
            <a:avLst/>
          </a:prstGeom>
          <a:noFill/>
          <a:ln>
            <a:noFill/>
          </a:ln>
        </p:spPr>
        <p:txBody>
          <a:bodyPr spcFirstLastPara="1" wrap="square" lIns="91425" tIns="91425" rIns="91425" bIns="91425" anchor="t" anchorCtr="0">
            <a:noAutofit/>
          </a:bodyPr>
          <a:lstStyle>
            <a:lvl1pPr lvl="0" algn="ctr">
              <a:lnSpc>
                <a:spcPct val="100000"/>
              </a:lnSpc>
              <a:spcBef>
                <a:spcPts val="0"/>
              </a:spcBef>
              <a:spcAft>
                <a:spcPts val="0"/>
              </a:spcAft>
              <a:buSzPts val="1200"/>
              <a:buNone/>
              <a:defRPr>
                <a:solidFill>
                  <a:schemeClr val="dk1"/>
                </a:solidFill>
              </a:defRPr>
            </a:lvl1pPr>
            <a:lvl2pPr lvl="1" algn="ctr">
              <a:lnSpc>
                <a:spcPct val="100000"/>
              </a:lnSpc>
              <a:spcBef>
                <a:spcPts val="0"/>
              </a:spcBef>
              <a:spcAft>
                <a:spcPts val="0"/>
              </a:spcAft>
              <a:buSzPts val="1200"/>
              <a:buNone/>
              <a:defRPr/>
            </a:lvl2pPr>
            <a:lvl3pPr lvl="2" algn="ctr">
              <a:lnSpc>
                <a:spcPct val="100000"/>
              </a:lnSpc>
              <a:spcBef>
                <a:spcPts val="0"/>
              </a:spcBef>
              <a:spcAft>
                <a:spcPts val="0"/>
              </a:spcAft>
              <a:buSzPts val="1200"/>
              <a:buNone/>
              <a:defRPr/>
            </a:lvl3pPr>
            <a:lvl4pPr lvl="3" algn="ctr">
              <a:lnSpc>
                <a:spcPct val="100000"/>
              </a:lnSpc>
              <a:spcBef>
                <a:spcPts val="0"/>
              </a:spcBef>
              <a:spcAft>
                <a:spcPts val="0"/>
              </a:spcAft>
              <a:buSzPts val="1200"/>
              <a:buNone/>
              <a:defRPr/>
            </a:lvl4pPr>
            <a:lvl5pPr lvl="4" algn="ctr">
              <a:lnSpc>
                <a:spcPct val="100000"/>
              </a:lnSpc>
              <a:spcBef>
                <a:spcPts val="0"/>
              </a:spcBef>
              <a:spcAft>
                <a:spcPts val="0"/>
              </a:spcAft>
              <a:buSzPts val="1200"/>
              <a:buNone/>
              <a:defRPr/>
            </a:lvl5pPr>
            <a:lvl6pPr lvl="5" algn="ctr">
              <a:lnSpc>
                <a:spcPct val="100000"/>
              </a:lnSpc>
              <a:spcBef>
                <a:spcPts val="0"/>
              </a:spcBef>
              <a:spcAft>
                <a:spcPts val="0"/>
              </a:spcAft>
              <a:buSzPts val="1200"/>
              <a:buNone/>
              <a:defRPr/>
            </a:lvl6pPr>
            <a:lvl7pPr lvl="6" algn="ctr">
              <a:lnSpc>
                <a:spcPct val="100000"/>
              </a:lnSpc>
              <a:spcBef>
                <a:spcPts val="0"/>
              </a:spcBef>
              <a:spcAft>
                <a:spcPts val="0"/>
              </a:spcAft>
              <a:buSzPts val="1200"/>
              <a:buNone/>
              <a:defRPr/>
            </a:lvl7pPr>
            <a:lvl8pPr lvl="7" algn="ctr">
              <a:lnSpc>
                <a:spcPct val="100000"/>
              </a:lnSpc>
              <a:spcBef>
                <a:spcPts val="0"/>
              </a:spcBef>
              <a:spcAft>
                <a:spcPts val="0"/>
              </a:spcAft>
              <a:buSzPts val="1200"/>
              <a:buNone/>
              <a:defRPr/>
            </a:lvl8pPr>
            <a:lvl9pPr lvl="8" algn="ctr">
              <a:lnSpc>
                <a:spcPct val="100000"/>
              </a:lnSpc>
              <a:spcBef>
                <a:spcPts val="0"/>
              </a:spcBef>
              <a:spcAft>
                <a:spcPts val="0"/>
              </a:spcAft>
              <a:buSzPts val="1200"/>
              <a:buNone/>
              <a:defRPr/>
            </a:lvl9pPr>
          </a:lstStyle>
          <a:p>
            <a:endParaRPr/>
          </a:p>
        </p:txBody>
      </p:sp>
      <p:sp>
        <p:nvSpPr>
          <p:cNvPr id="1043" name="Google Shape;1043;p53"/>
          <p:cNvSpPr txBox="1"/>
          <p:nvPr/>
        </p:nvSpPr>
        <p:spPr>
          <a:xfrm>
            <a:off x="2039850" y="3549603"/>
            <a:ext cx="5064300" cy="379800"/>
          </a:xfrm>
          <a:prstGeom prst="rect">
            <a:avLst/>
          </a:prstGeom>
          <a:noFill/>
          <a:ln>
            <a:noFill/>
          </a:ln>
        </p:spPr>
        <p:txBody>
          <a:bodyPr spcFirstLastPara="1" wrap="square" lIns="91425" tIns="91425" rIns="91425" bIns="91425" anchor="ctr" anchorCtr="0">
            <a:noAutofit/>
          </a:bodyPr>
          <a:lstStyle/>
          <a:p>
            <a:pPr marL="0" marR="0" lvl="0" indent="0" algn="ctr" rtl="0">
              <a:lnSpc>
                <a:spcPct val="100000"/>
              </a:lnSpc>
              <a:spcBef>
                <a:spcPts val="0"/>
              </a:spcBef>
              <a:spcAft>
                <a:spcPts val="0"/>
              </a:spcAft>
              <a:buClr>
                <a:srgbClr val="000000"/>
              </a:buClr>
              <a:buSzPts val="1000"/>
              <a:buFont typeface="Arial"/>
              <a:buNone/>
            </a:pPr>
            <a:r>
              <a:rPr lang="en" sz="1000" b="0" i="0" u="none" strike="noStrike" cap="none">
                <a:solidFill>
                  <a:schemeClr val="dk1"/>
                </a:solidFill>
                <a:latin typeface="Albert Sans"/>
                <a:ea typeface="Albert Sans"/>
                <a:cs typeface="Albert Sans"/>
                <a:sym typeface="Albert Sans"/>
              </a:rPr>
              <a:t>Credits: This presentation template was created by </a:t>
            </a:r>
            <a:r>
              <a:rPr lang="en" sz="1000" b="1" i="0" u="sng" strike="noStrike" cap="none">
                <a:solidFill>
                  <a:schemeClr val="dk1"/>
                </a:solidFill>
                <a:latin typeface="Albert Sans"/>
                <a:ea typeface="Albert Sans"/>
                <a:cs typeface="Albert Sans"/>
                <a:sym typeface="Albert Sans"/>
                <a:hlinkClick r:id="rId2">
                  <a:extLst>
                    <a:ext uri="{A12FA001-AC4F-418D-AE19-62706E023703}">
                      <ahyp:hlinkClr xmlns:ahyp="http://schemas.microsoft.com/office/drawing/2018/hyperlinkcolor" val="tx"/>
                    </a:ext>
                  </a:extLst>
                </a:hlinkClick>
              </a:rPr>
              <a:t>Slidesgo</a:t>
            </a:r>
            <a:r>
              <a:rPr lang="en" sz="1000" b="0" i="0" u="none" strike="noStrike" cap="none">
                <a:solidFill>
                  <a:schemeClr val="dk1"/>
                </a:solidFill>
                <a:latin typeface="Albert Sans"/>
                <a:ea typeface="Albert Sans"/>
                <a:cs typeface="Albert Sans"/>
                <a:sym typeface="Albert Sans"/>
              </a:rPr>
              <a:t>, and includes icons by </a:t>
            </a:r>
            <a:r>
              <a:rPr lang="en" sz="1000" b="1" i="0" u="sng" strike="noStrike" cap="none">
                <a:solidFill>
                  <a:schemeClr val="dk1"/>
                </a:solidFill>
                <a:latin typeface="Albert Sans"/>
                <a:ea typeface="Albert Sans"/>
                <a:cs typeface="Albert Sans"/>
                <a:sym typeface="Albert Sans"/>
                <a:hlinkClick r:id="rId3">
                  <a:extLst>
                    <a:ext uri="{A12FA001-AC4F-418D-AE19-62706E023703}">
                      <ahyp:hlinkClr xmlns:ahyp="http://schemas.microsoft.com/office/drawing/2018/hyperlinkcolor" val="tx"/>
                    </a:ext>
                  </a:extLst>
                </a:hlinkClick>
              </a:rPr>
              <a:t>Flaticon</a:t>
            </a:r>
            <a:r>
              <a:rPr lang="en" sz="1000" b="1" i="0" u="none" strike="noStrike" cap="none">
                <a:solidFill>
                  <a:schemeClr val="dk1"/>
                </a:solidFill>
                <a:latin typeface="Albert Sans"/>
                <a:ea typeface="Albert Sans"/>
                <a:cs typeface="Albert Sans"/>
                <a:sym typeface="Albert Sans"/>
              </a:rPr>
              <a:t> </a:t>
            </a:r>
            <a:r>
              <a:rPr lang="en" sz="1000" b="0" i="0" u="none" strike="noStrike" cap="none">
                <a:solidFill>
                  <a:schemeClr val="dk1"/>
                </a:solidFill>
                <a:latin typeface="Albert Sans"/>
                <a:ea typeface="Albert Sans"/>
                <a:cs typeface="Albert Sans"/>
                <a:sym typeface="Albert Sans"/>
              </a:rPr>
              <a:t>and infographics &amp; images by </a:t>
            </a:r>
            <a:r>
              <a:rPr lang="en" sz="1000" b="1" i="0" u="sng" strike="noStrike" cap="none">
                <a:solidFill>
                  <a:schemeClr val="dk1"/>
                </a:solidFill>
                <a:latin typeface="Albert Sans"/>
                <a:ea typeface="Albert Sans"/>
                <a:cs typeface="Albert Sans"/>
                <a:sym typeface="Albert Sans"/>
                <a:hlinkClick r:id="rId4">
                  <a:extLst>
                    <a:ext uri="{A12FA001-AC4F-418D-AE19-62706E023703}">
                      <ahyp:hlinkClr xmlns:ahyp="http://schemas.microsoft.com/office/drawing/2018/hyperlinkcolor" val="tx"/>
                    </a:ext>
                  </a:extLst>
                </a:hlinkClick>
              </a:rPr>
              <a:t>Freepik</a:t>
            </a:r>
            <a:endParaRPr sz="1000" b="1" i="0" u="sng" strike="noStrike" cap="none">
              <a:solidFill>
                <a:schemeClr val="dk1"/>
              </a:solidFill>
              <a:latin typeface="Albert Sans"/>
              <a:ea typeface="Albert Sans"/>
              <a:cs typeface="Albert Sans"/>
              <a:sym typeface="Albert Sans"/>
            </a:endParaRPr>
          </a:p>
        </p:txBody>
      </p:sp>
      <p:grpSp>
        <p:nvGrpSpPr>
          <p:cNvPr id="1044" name="Google Shape;1044;p53"/>
          <p:cNvGrpSpPr/>
          <p:nvPr/>
        </p:nvGrpSpPr>
        <p:grpSpPr>
          <a:xfrm>
            <a:off x="-802225" y="2945167"/>
            <a:ext cx="2748479" cy="3183137"/>
            <a:chOff x="-802225" y="2945167"/>
            <a:chExt cx="2748479" cy="3183137"/>
          </a:xfrm>
        </p:grpSpPr>
        <p:pic>
          <p:nvPicPr>
            <p:cNvPr id="1045" name="Google Shape;1045;p53"/>
            <p:cNvPicPr preferRelativeResize="0"/>
            <p:nvPr/>
          </p:nvPicPr>
          <p:blipFill rotWithShape="1">
            <a:blip r:embed="rId5">
              <a:alphaModFix/>
            </a:blip>
            <a:srcRect/>
            <a:stretch/>
          </p:blipFill>
          <p:spPr>
            <a:xfrm flipH="1">
              <a:off x="-474122" y="3745097"/>
              <a:ext cx="2420376" cy="2383207"/>
            </a:xfrm>
            <a:prstGeom prst="rect">
              <a:avLst/>
            </a:prstGeom>
            <a:noFill/>
            <a:ln>
              <a:noFill/>
            </a:ln>
          </p:spPr>
        </p:pic>
        <p:sp>
          <p:nvSpPr>
            <p:cNvPr id="1046" name="Google Shape;1046;p53"/>
            <p:cNvSpPr/>
            <p:nvPr/>
          </p:nvSpPr>
          <p:spPr>
            <a:xfrm flipH="1">
              <a:off x="-802225" y="2945167"/>
              <a:ext cx="1650596" cy="1979083"/>
            </a:xfrm>
            <a:custGeom>
              <a:avLst/>
              <a:gdLst/>
              <a:ahLst/>
              <a:cxnLst/>
              <a:rect l="l" t="t" r="r" b="b"/>
              <a:pathLst>
                <a:path w="7080" h="8489" extrusionOk="0">
                  <a:moveTo>
                    <a:pt x="5669" y="26"/>
                  </a:moveTo>
                  <a:lnTo>
                    <a:pt x="7053" y="26"/>
                  </a:lnTo>
                  <a:lnTo>
                    <a:pt x="7053" y="1410"/>
                  </a:lnTo>
                  <a:lnTo>
                    <a:pt x="5669" y="1410"/>
                  </a:lnTo>
                  <a:lnTo>
                    <a:pt x="5669" y="26"/>
                  </a:lnTo>
                  <a:moveTo>
                    <a:pt x="7053" y="2821"/>
                  </a:moveTo>
                  <a:lnTo>
                    <a:pt x="5669" y="2821"/>
                  </a:lnTo>
                  <a:lnTo>
                    <a:pt x="5669" y="1437"/>
                  </a:lnTo>
                  <a:lnTo>
                    <a:pt x="7053" y="1437"/>
                  </a:lnTo>
                  <a:lnTo>
                    <a:pt x="7053" y="2821"/>
                  </a:lnTo>
                  <a:moveTo>
                    <a:pt x="7053" y="4232"/>
                  </a:moveTo>
                  <a:lnTo>
                    <a:pt x="5669" y="4232"/>
                  </a:lnTo>
                  <a:lnTo>
                    <a:pt x="5669" y="2847"/>
                  </a:lnTo>
                  <a:lnTo>
                    <a:pt x="7053" y="2847"/>
                  </a:lnTo>
                  <a:lnTo>
                    <a:pt x="7053" y="4232"/>
                  </a:lnTo>
                  <a:moveTo>
                    <a:pt x="7053" y="5642"/>
                  </a:moveTo>
                  <a:lnTo>
                    <a:pt x="5669" y="5642"/>
                  </a:lnTo>
                  <a:lnTo>
                    <a:pt x="5669" y="4258"/>
                  </a:lnTo>
                  <a:lnTo>
                    <a:pt x="7053" y="4258"/>
                  </a:lnTo>
                  <a:lnTo>
                    <a:pt x="7053" y="5642"/>
                  </a:lnTo>
                  <a:moveTo>
                    <a:pt x="7053" y="7052"/>
                  </a:moveTo>
                  <a:lnTo>
                    <a:pt x="5669" y="7052"/>
                  </a:lnTo>
                  <a:lnTo>
                    <a:pt x="5669" y="5669"/>
                  </a:lnTo>
                  <a:lnTo>
                    <a:pt x="7053" y="5669"/>
                  </a:lnTo>
                  <a:lnTo>
                    <a:pt x="7053" y="7052"/>
                  </a:lnTo>
                  <a:moveTo>
                    <a:pt x="7053" y="8463"/>
                  </a:moveTo>
                  <a:lnTo>
                    <a:pt x="5669" y="8463"/>
                  </a:lnTo>
                  <a:lnTo>
                    <a:pt x="5669" y="7079"/>
                  </a:lnTo>
                  <a:lnTo>
                    <a:pt x="7053" y="7079"/>
                  </a:lnTo>
                  <a:lnTo>
                    <a:pt x="7053" y="8463"/>
                  </a:lnTo>
                  <a:moveTo>
                    <a:pt x="5642" y="8463"/>
                  </a:moveTo>
                  <a:lnTo>
                    <a:pt x="4258" y="8463"/>
                  </a:lnTo>
                  <a:lnTo>
                    <a:pt x="4258" y="7079"/>
                  </a:lnTo>
                  <a:lnTo>
                    <a:pt x="5642" y="7079"/>
                  </a:lnTo>
                  <a:lnTo>
                    <a:pt x="5642" y="8463"/>
                  </a:lnTo>
                  <a:moveTo>
                    <a:pt x="4232" y="8463"/>
                  </a:moveTo>
                  <a:lnTo>
                    <a:pt x="2848" y="8463"/>
                  </a:lnTo>
                  <a:lnTo>
                    <a:pt x="2848" y="7079"/>
                  </a:lnTo>
                  <a:lnTo>
                    <a:pt x="4232" y="7079"/>
                  </a:lnTo>
                  <a:lnTo>
                    <a:pt x="4232" y="8463"/>
                  </a:lnTo>
                  <a:moveTo>
                    <a:pt x="2822" y="8463"/>
                  </a:moveTo>
                  <a:lnTo>
                    <a:pt x="1438" y="8463"/>
                  </a:lnTo>
                  <a:lnTo>
                    <a:pt x="1438" y="7079"/>
                  </a:lnTo>
                  <a:lnTo>
                    <a:pt x="2822" y="7079"/>
                  </a:lnTo>
                  <a:lnTo>
                    <a:pt x="2822" y="8463"/>
                  </a:lnTo>
                  <a:moveTo>
                    <a:pt x="1411" y="8463"/>
                  </a:moveTo>
                  <a:lnTo>
                    <a:pt x="27" y="8463"/>
                  </a:lnTo>
                  <a:lnTo>
                    <a:pt x="27" y="7079"/>
                  </a:lnTo>
                  <a:lnTo>
                    <a:pt x="1411" y="7079"/>
                  </a:lnTo>
                  <a:lnTo>
                    <a:pt x="1411" y="8463"/>
                  </a:lnTo>
                  <a:moveTo>
                    <a:pt x="27" y="5669"/>
                  </a:moveTo>
                  <a:lnTo>
                    <a:pt x="1411" y="5669"/>
                  </a:lnTo>
                  <a:lnTo>
                    <a:pt x="1411" y="7052"/>
                  </a:lnTo>
                  <a:lnTo>
                    <a:pt x="27" y="7052"/>
                  </a:lnTo>
                  <a:lnTo>
                    <a:pt x="27" y="5669"/>
                  </a:lnTo>
                  <a:moveTo>
                    <a:pt x="27" y="4258"/>
                  </a:moveTo>
                  <a:lnTo>
                    <a:pt x="1411" y="4258"/>
                  </a:lnTo>
                  <a:lnTo>
                    <a:pt x="1411" y="5642"/>
                  </a:lnTo>
                  <a:lnTo>
                    <a:pt x="27" y="5642"/>
                  </a:lnTo>
                  <a:lnTo>
                    <a:pt x="27" y="4258"/>
                  </a:lnTo>
                  <a:moveTo>
                    <a:pt x="27" y="2847"/>
                  </a:moveTo>
                  <a:lnTo>
                    <a:pt x="1411" y="2847"/>
                  </a:lnTo>
                  <a:lnTo>
                    <a:pt x="1411" y="4232"/>
                  </a:lnTo>
                  <a:lnTo>
                    <a:pt x="27" y="4232"/>
                  </a:lnTo>
                  <a:lnTo>
                    <a:pt x="27" y="2847"/>
                  </a:lnTo>
                  <a:moveTo>
                    <a:pt x="27" y="1437"/>
                  </a:moveTo>
                  <a:lnTo>
                    <a:pt x="1411" y="1437"/>
                  </a:lnTo>
                  <a:lnTo>
                    <a:pt x="1411" y="2821"/>
                  </a:lnTo>
                  <a:lnTo>
                    <a:pt x="27" y="2821"/>
                  </a:lnTo>
                  <a:lnTo>
                    <a:pt x="27" y="1437"/>
                  </a:lnTo>
                  <a:moveTo>
                    <a:pt x="27" y="26"/>
                  </a:moveTo>
                  <a:lnTo>
                    <a:pt x="1411" y="26"/>
                  </a:lnTo>
                  <a:lnTo>
                    <a:pt x="1411" y="1410"/>
                  </a:lnTo>
                  <a:lnTo>
                    <a:pt x="27" y="1410"/>
                  </a:lnTo>
                  <a:lnTo>
                    <a:pt x="27" y="26"/>
                  </a:lnTo>
                  <a:moveTo>
                    <a:pt x="1438" y="26"/>
                  </a:moveTo>
                  <a:lnTo>
                    <a:pt x="2822" y="26"/>
                  </a:lnTo>
                  <a:lnTo>
                    <a:pt x="2822" y="1410"/>
                  </a:lnTo>
                  <a:lnTo>
                    <a:pt x="1438" y="1410"/>
                  </a:lnTo>
                  <a:lnTo>
                    <a:pt x="1438" y="26"/>
                  </a:lnTo>
                  <a:moveTo>
                    <a:pt x="2848" y="26"/>
                  </a:moveTo>
                  <a:lnTo>
                    <a:pt x="4232" y="26"/>
                  </a:lnTo>
                  <a:lnTo>
                    <a:pt x="4232" y="1410"/>
                  </a:lnTo>
                  <a:lnTo>
                    <a:pt x="2848" y="1410"/>
                  </a:lnTo>
                  <a:lnTo>
                    <a:pt x="2848" y="26"/>
                  </a:lnTo>
                  <a:moveTo>
                    <a:pt x="2848" y="5669"/>
                  </a:moveTo>
                  <a:lnTo>
                    <a:pt x="4232" y="5669"/>
                  </a:lnTo>
                  <a:lnTo>
                    <a:pt x="4232" y="7052"/>
                  </a:lnTo>
                  <a:lnTo>
                    <a:pt x="2848" y="7052"/>
                  </a:lnTo>
                  <a:lnTo>
                    <a:pt x="2848" y="5669"/>
                  </a:lnTo>
                  <a:moveTo>
                    <a:pt x="4232" y="5642"/>
                  </a:moveTo>
                  <a:lnTo>
                    <a:pt x="2848" y="5642"/>
                  </a:lnTo>
                  <a:lnTo>
                    <a:pt x="2848" y="4258"/>
                  </a:lnTo>
                  <a:lnTo>
                    <a:pt x="4232" y="4258"/>
                  </a:lnTo>
                  <a:lnTo>
                    <a:pt x="4232" y="5642"/>
                  </a:lnTo>
                  <a:moveTo>
                    <a:pt x="4232" y="4232"/>
                  </a:moveTo>
                  <a:lnTo>
                    <a:pt x="2848" y="4232"/>
                  </a:lnTo>
                  <a:lnTo>
                    <a:pt x="2848" y="2847"/>
                  </a:lnTo>
                  <a:lnTo>
                    <a:pt x="4232" y="2847"/>
                  </a:lnTo>
                  <a:lnTo>
                    <a:pt x="4232" y="4232"/>
                  </a:lnTo>
                  <a:moveTo>
                    <a:pt x="4232" y="2821"/>
                  </a:moveTo>
                  <a:lnTo>
                    <a:pt x="2848" y="2821"/>
                  </a:lnTo>
                  <a:lnTo>
                    <a:pt x="2848" y="1437"/>
                  </a:lnTo>
                  <a:lnTo>
                    <a:pt x="4232" y="1437"/>
                  </a:lnTo>
                  <a:lnTo>
                    <a:pt x="4232" y="2821"/>
                  </a:lnTo>
                  <a:moveTo>
                    <a:pt x="1438" y="1437"/>
                  </a:moveTo>
                  <a:lnTo>
                    <a:pt x="2822" y="1437"/>
                  </a:lnTo>
                  <a:lnTo>
                    <a:pt x="2822" y="2821"/>
                  </a:lnTo>
                  <a:lnTo>
                    <a:pt x="1438" y="2821"/>
                  </a:lnTo>
                  <a:lnTo>
                    <a:pt x="1438" y="1437"/>
                  </a:lnTo>
                  <a:moveTo>
                    <a:pt x="1438" y="2847"/>
                  </a:moveTo>
                  <a:lnTo>
                    <a:pt x="2822" y="2847"/>
                  </a:lnTo>
                  <a:lnTo>
                    <a:pt x="2822" y="4232"/>
                  </a:lnTo>
                  <a:lnTo>
                    <a:pt x="1438" y="4232"/>
                  </a:lnTo>
                  <a:lnTo>
                    <a:pt x="1438" y="2847"/>
                  </a:lnTo>
                  <a:moveTo>
                    <a:pt x="1438" y="4258"/>
                  </a:moveTo>
                  <a:lnTo>
                    <a:pt x="2822" y="4258"/>
                  </a:lnTo>
                  <a:lnTo>
                    <a:pt x="2822" y="5642"/>
                  </a:lnTo>
                  <a:lnTo>
                    <a:pt x="1438" y="5642"/>
                  </a:lnTo>
                  <a:lnTo>
                    <a:pt x="1438" y="4258"/>
                  </a:lnTo>
                  <a:moveTo>
                    <a:pt x="1438" y="5669"/>
                  </a:moveTo>
                  <a:lnTo>
                    <a:pt x="2822" y="5669"/>
                  </a:lnTo>
                  <a:lnTo>
                    <a:pt x="2822" y="7052"/>
                  </a:lnTo>
                  <a:lnTo>
                    <a:pt x="1438" y="7052"/>
                  </a:lnTo>
                  <a:lnTo>
                    <a:pt x="1438" y="5669"/>
                  </a:lnTo>
                  <a:moveTo>
                    <a:pt x="5642" y="7052"/>
                  </a:moveTo>
                  <a:lnTo>
                    <a:pt x="4258" y="7052"/>
                  </a:lnTo>
                  <a:lnTo>
                    <a:pt x="4258" y="5669"/>
                  </a:lnTo>
                  <a:lnTo>
                    <a:pt x="5642" y="5669"/>
                  </a:lnTo>
                  <a:lnTo>
                    <a:pt x="5642" y="7052"/>
                  </a:lnTo>
                  <a:moveTo>
                    <a:pt x="5642" y="5642"/>
                  </a:moveTo>
                  <a:lnTo>
                    <a:pt x="4258" y="5642"/>
                  </a:lnTo>
                  <a:lnTo>
                    <a:pt x="4258" y="4258"/>
                  </a:lnTo>
                  <a:lnTo>
                    <a:pt x="5642" y="4258"/>
                  </a:lnTo>
                  <a:lnTo>
                    <a:pt x="5642" y="5642"/>
                  </a:lnTo>
                  <a:moveTo>
                    <a:pt x="5642" y="4232"/>
                  </a:moveTo>
                  <a:lnTo>
                    <a:pt x="4258" y="4232"/>
                  </a:lnTo>
                  <a:lnTo>
                    <a:pt x="4258" y="2847"/>
                  </a:lnTo>
                  <a:lnTo>
                    <a:pt x="5642" y="2847"/>
                  </a:lnTo>
                  <a:lnTo>
                    <a:pt x="5642" y="4232"/>
                  </a:lnTo>
                  <a:moveTo>
                    <a:pt x="5642" y="2821"/>
                  </a:moveTo>
                  <a:lnTo>
                    <a:pt x="4258" y="2821"/>
                  </a:lnTo>
                  <a:lnTo>
                    <a:pt x="4258" y="1437"/>
                  </a:lnTo>
                  <a:lnTo>
                    <a:pt x="5642" y="1437"/>
                  </a:lnTo>
                  <a:lnTo>
                    <a:pt x="5642" y="2821"/>
                  </a:lnTo>
                  <a:moveTo>
                    <a:pt x="4258" y="26"/>
                  </a:moveTo>
                  <a:lnTo>
                    <a:pt x="5642" y="26"/>
                  </a:lnTo>
                  <a:lnTo>
                    <a:pt x="5642" y="1410"/>
                  </a:lnTo>
                  <a:lnTo>
                    <a:pt x="4258" y="1410"/>
                  </a:lnTo>
                  <a:lnTo>
                    <a:pt x="4258" y="26"/>
                  </a:lnTo>
                  <a:moveTo>
                    <a:pt x="5669" y="0"/>
                  </a:moveTo>
                  <a:lnTo>
                    <a:pt x="5642" y="0"/>
                  </a:lnTo>
                  <a:lnTo>
                    <a:pt x="4258" y="0"/>
                  </a:lnTo>
                  <a:lnTo>
                    <a:pt x="4232" y="0"/>
                  </a:lnTo>
                  <a:lnTo>
                    <a:pt x="2848" y="0"/>
                  </a:lnTo>
                  <a:lnTo>
                    <a:pt x="2822" y="0"/>
                  </a:lnTo>
                  <a:lnTo>
                    <a:pt x="1438" y="0"/>
                  </a:lnTo>
                  <a:lnTo>
                    <a:pt x="1411" y="0"/>
                  </a:lnTo>
                  <a:lnTo>
                    <a:pt x="0" y="0"/>
                  </a:lnTo>
                  <a:lnTo>
                    <a:pt x="0" y="1410"/>
                  </a:lnTo>
                  <a:lnTo>
                    <a:pt x="0" y="1437"/>
                  </a:lnTo>
                  <a:lnTo>
                    <a:pt x="0" y="2821"/>
                  </a:lnTo>
                  <a:lnTo>
                    <a:pt x="0" y="2847"/>
                  </a:lnTo>
                  <a:lnTo>
                    <a:pt x="0" y="4232"/>
                  </a:lnTo>
                  <a:lnTo>
                    <a:pt x="0" y="4258"/>
                  </a:lnTo>
                  <a:lnTo>
                    <a:pt x="0" y="5642"/>
                  </a:lnTo>
                  <a:lnTo>
                    <a:pt x="0" y="5669"/>
                  </a:lnTo>
                  <a:lnTo>
                    <a:pt x="0" y="7052"/>
                  </a:lnTo>
                  <a:lnTo>
                    <a:pt x="0" y="7079"/>
                  </a:lnTo>
                  <a:lnTo>
                    <a:pt x="0" y="8489"/>
                  </a:lnTo>
                  <a:lnTo>
                    <a:pt x="1411" y="8489"/>
                  </a:lnTo>
                  <a:lnTo>
                    <a:pt x="1438" y="8489"/>
                  </a:lnTo>
                  <a:lnTo>
                    <a:pt x="2822" y="8489"/>
                  </a:lnTo>
                  <a:lnTo>
                    <a:pt x="2848" y="8489"/>
                  </a:lnTo>
                  <a:lnTo>
                    <a:pt x="4232" y="8489"/>
                  </a:lnTo>
                  <a:lnTo>
                    <a:pt x="4258" y="8489"/>
                  </a:lnTo>
                  <a:lnTo>
                    <a:pt x="5642" y="8489"/>
                  </a:lnTo>
                  <a:lnTo>
                    <a:pt x="5669" y="8489"/>
                  </a:lnTo>
                  <a:lnTo>
                    <a:pt x="7080" y="8489"/>
                  </a:lnTo>
                  <a:lnTo>
                    <a:pt x="7080" y="7079"/>
                  </a:lnTo>
                  <a:lnTo>
                    <a:pt x="7080" y="7052"/>
                  </a:lnTo>
                  <a:lnTo>
                    <a:pt x="7080" y="5669"/>
                  </a:lnTo>
                  <a:lnTo>
                    <a:pt x="7080" y="5642"/>
                  </a:lnTo>
                  <a:lnTo>
                    <a:pt x="7080" y="4258"/>
                  </a:lnTo>
                  <a:lnTo>
                    <a:pt x="7080" y="4232"/>
                  </a:lnTo>
                  <a:lnTo>
                    <a:pt x="7080" y="2847"/>
                  </a:lnTo>
                  <a:lnTo>
                    <a:pt x="7080" y="2821"/>
                  </a:lnTo>
                  <a:lnTo>
                    <a:pt x="7080" y="1437"/>
                  </a:lnTo>
                  <a:lnTo>
                    <a:pt x="7080" y="1410"/>
                  </a:lnTo>
                  <a:lnTo>
                    <a:pt x="7080" y="0"/>
                  </a:lnTo>
                  <a:lnTo>
                    <a:pt x="5669" y="0"/>
                  </a:ln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45000" rIns="90000" bIns="450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grpSp>
      <p:grpSp>
        <p:nvGrpSpPr>
          <p:cNvPr id="1047" name="Google Shape;1047;p53"/>
          <p:cNvGrpSpPr/>
          <p:nvPr/>
        </p:nvGrpSpPr>
        <p:grpSpPr>
          <a:xfrm>
            <a:off x="201179" y="-497871"/>
            <a:ext cx="2721272" cy="1714399"/>
            <a:chOff x="201179" y="-497871"/>
            <a:chExt cx="2721272" cy="1714399"/>
          </a:xfrm>
        </p:grpSpPr>
        <p:grpSp>
          <p:nvGrpSpPr>
            <p:cNvPr id="1048" name="Google Shape;1048;p53"/>
            <p:cNvGrpSpPr/>
            <p:nvPr/>
          </p:nvGrpSpPr>
          <p:grpSpPr>
            <a:xfrm flipH="1">
              <a:off x="1639841" y="-80713"/>
              <a:ext cx="1282610" cy="489908"/>
              <a:chOff x="2698560" y="4630320"/>
              <a:chExt cx="1732320" cy="661680"/>
            </a:xfrm>
          </p:grpSpPr>
          <p:sp>
            <p:nvSpPr>
              <p:cNvPr id="1049" name="Google Shape;1049;p53"/>
              <p:cNvSpPr/>
              <p:nvPr/>
            </p:nvSpPr>
            <p:spPr>
              <a:xfrm>
                <a:off x="2698560" y="4630320"/>
                <a:ext cx="66960" cy="67680"/>
              </a:xfrm>
              <a:custGeom>
                <a:avLst/>
                <a:gdLst/>
                <a:ahLst/>
                <a:cxnLst/>
                <a:rect l="l" t="t" r="r" b="b"/>
                <a:pathLst>
                  <a:path w="186" h="188" extrusionOk="0">
                    <a:moveTo>
                      <a:pt x="186" y="94"/>
                    </a:moveTo>
                    <a:cubicBezTo>
                      <a:pt x="186" y="146"/>
                      <a:pt x="144" y="188"/>
                      <a:pt x="93" y="188"/>
                    </a:cubicBezTo>
                    <a:cubicBezTo>
                      <a:pt x="42" y="188"/>
                      <a:pt x="0" y="146"/>
                      <a:pt x="0" y="94"/>
                    </a:cubicBezTo>
                    <a:cubicBezTo>
                      <a:pt x="0" y="42"/>
                      <a:pt x="42" y="0"/>
                      <a:pt x="93" y="0"/>
                    </a:cubicBezTo>
                    <a:cubicBezTo>
                      <a:pt x="144" y="0"/>
                      <a:pt x="186" y="42"/>
                      <a:pt x="186"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1050" name="Google Shape;1050;p53"/>
              <p:cNvSpPr/>
              <p:nvPr/>
            </p:nvSpPr>
            <p:spPr>
              <a:xfrm>
                <a:off x="2698560" y="4927320"/>
                <a:ext cx="66960" cy="67680"/>
              </a:xfrm>
              <a:custGeom>
                <a:avLst/>
                <a:gdLst/>
                <a:ahLst/>
                <a:cxnLst/>
                <a:rect l="l" t="t" r="r" b="b"/>
                <a:pathLst>
                  <a:path w="186" h="188" extrusionOk="0">
                    <a:moveTo>
                      <a:pt x="186" y="94"/>
                    </a:moveTo>
                    <a:cubicBezTo>
                      <a:pt x="186" y="146"/>
                      <a:pt x="144" y="188"/>
                      <a:pt x="93" y="188"/>
                    </a:cubicBezTo>
                    <a:cubicBezTo>
                      <a:pt x="42" y="188"/>
                      <a:pt x="0" y="146"/>
                      <a:pt x="0" y="94"/>
                    </a:cubicBezTo>
                    <a:cubicBezTo>
                      <a:pt x="0" y="42"/>
                      <a:pt x="42" y="0"/>
                      <a:pt x="93" y="0"/>
                    </a:cubicBezTo>
                    <a:cubicBezTo>
                      <a:pt x="144" y="0"/>
                      <a:pt x="186" y="42"/>
                      <a:pt x="186"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1051" name="Google Shape;1051;p53"/>
              <p:cNvSpPr/>
              <p:nvPr/>
            </p:nvSpPr>
            <p:spPr>
              <a:xfrm>
                <a:off x="2698560" y="5224680"/>
                <a:ext cx="66960" cy="67320"/>
              </a:xfrm>
              <a:custGeom>
                <a:avLst/>
                <a:gdLst/>
                <a:ahLst/>
                <a:cxnLst/>
                <a:rect l="l" t="t" r="r" b="b"/>
                <a:pathLst>
                  <a:path w="186" h="187" extrusionOk="0">
                    <a:moveTo>
                      <a:pt x="186" y="93"/>
                    </a:moveTo>
                    <a:cubicBezTo>
                      <a:pt x="186" y="145"/>
                      <a:pt x="144" y="187"/>
                      <a:pt x="93" y="187"/>
                    </a:cubicBezTo>
                    <a:cubicBezTo>
                      <a:pt x="42" y="187"/>
                      <a:pt x="0" y="145"/>
                      <a:pt x="0" y="93"/>
                    </a:cubicBezTo>
                    <a:cubicBezTo>
                      <a:pt x="0" y="42"/>
                      <a:pt x="42" y="0"/>
                      <a:pt x="93" y="0"/>
                    </a:cubicBezTo>
                    <a:cubicBezTo>
                      <a:pt x="144" y="0"/>
                      <a:pt x="186" y="42"/>
                      <a:pt x="186" y="93"/>
                    </a:cubicBezTo>
                    <a:close/>
                  </a:path>
                </a:pathLst>
              </a:custGeom>
              <a:solidFill>
                <a:schemeClr val="dk1"/>
              </a:solidFill>
              <a:ln>
                <a:noFill/>
              </a:ln>
            </p:spPr>
            <p:txBody>
              <a:bodyPr spcFirstLastPara="1" wrap="square" lIns="90000" tIns="22300" rIns="90000" bIns="223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1052" name="Google Shape;1052;p53"/>
              <p:cNvSpPr/>
              <p:nvPr/>
            </p:nvSpPr>
            <p:spPr>
              <a:xfrm>
                <a:off x="3114360" y="4630320"/>
                <a:ext cx="67680" cy="67680"/>
              </a:xfrm>
              <a:custGeom>
                <a:avLst/>
                <a:gdLst/>
                <a:ahLst/>
                <a:cxnLst/>
                <a:rect l="l" t="t" r="r" b="b"/>
                <a:pathLst>
                  <a:path w="188" h="188" extrusionOk="0">
                    <a:moveTo>
                      <a:pt x="188" y="94"/>
                    </a:moveTo>
                    <a:cubicBezTo>
                      <a:pt x="188" y="146"/>
                      <a:pt x="146" y="188"/>
                      <a:pt x="94" y="188"/>
                    </a:cubicBezTo>
                    <a:cubicBezTo>
                      <a:pt x="42" y="188"/>
                      <a:pt x="0" y="146"/>
                      <a:pt x="0" y="94"/>
                    </a:cubicBezTo>
                    <a:cubicBezTo>
                      <a:pt x="0" y="42"/>
                      <a:pt x="42" y="0"/>
                      <a:pt x="94" y="0"/>
                    </a:cubicBezTo>
                    <a:cubicBezTo>
                      <a:pt x="146" y="0"/>
                      <a:pt x="188" y="42"/>
                      <a:pt x="188"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1053" name="Google Shape;1053;p53"/>
              <p:cNvSpPr/>
              <p:nvPr/>
            </p:nvSpPr>
            <p:spPr>
              <a:xfrm>
                <a:off x="3114360" y="4927320"/>
                <a:ext cx="67680" cy="67680"/>
              </a:xfrm>
              <a:custGeom>
                <a:avLst/>
                <a:gdLst/>
                <a:ahLst/>
                <a:cxnLst/>
                <a:rect l="l" t="t" r="r" b="b"/>
                <a:pathLst>
                  <a:path w="188" h="188" extrusionOk="0">
                    <a:moveTo>
                      <a:pt x="188" y="94"/>
                    </a:moveTo>
                    <a:cubicBezTo>
                      <a:pt x="188" y="146"/>
                      <a:pt x="146" y="188"/>
                      <a:pt x="94" y="188"/>
                    </a:cubicBezTo>
                    <a:cubicBezTo>
                      <a:pt x="42" y="188"/>
                      <a:pt x="0" y="146"/>
                      <a:pt x="0" y="94"/>
                    </a:cubicBezTo>
                    <a:cubicBezTo>
                      <a:pt x="0" y="42"/>
                      <a:pt x="42" y="0"/>
                      <a:pt x="94" y="0"/>
                    </a:cubicBezTo>
                    <a:cubicBezTo>
                      <a:pt x="146" y="0"/>
                      <a:pt x="188" y="42"/>
                      <a:pt x="188"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1054" name="Google Shape;1054;p53"/>
              <p:cNvSpPr/>
              <p:nvPr/>
            </p:nvSpPr>
            <p:spPr>
              <a:xfrm>
                <a:off x="3114360" y="5224680"/>
                <a:ext cx="67680" cy="67320"/>
              </a:xfrm>
              <a:custGeom>
                <a:avLst/>
                <a:gdLst/>
                <a:ahLst/>
                <a:cxnLst/>
                <a:rect l="l" t="t" r="r" b="b"/>
                <a:pathLst>
                  <a:path w="188" h="187" extrusionOk="0">
                    <a:moveTo>
                      <a:pt x="188" y="93"/>
                    </a:moveTo>
                    <a:cubicBezTo>
                      <a:pt x="188" y="145"/>
                      <a:pt x="146" y="187"/>
                      <a:pt x="94" y="187"/>
                    </a:cubicBezTo>
                    <a:cubicBezTo>
                      <a:pt x="42" y="187"/>
                      <a:pt x="0" y="145"/>
                      <a:pt x="0" y="93"/>
                    </a:cubicBezTo>
                    <a:cubicBezTo>
                      <a:pt x="0" y="42"/>
                      <a:pt x="42" y="0"/>
                      <a:pt x="94" y="0"/>
                    </a:cubicBezTo>
                    <a:cubicBezTo>
                      <a:pt x="146" y="0"/>
                      <a:pt x="188" y="42"/>
                      <a:pt x="188" y="93"/>
                    </a:cubicBezTo>
                    <a:close/>
                  </a:path>
                </a:pathLst>
              </a:custGeom>
              <a:solidFill>
                <a:schemeClr val="dk1"/>
              </a:solidFill>
              <a:ln>
                <a:noFill/>
              </a:ln>
            </p:spPr>
            <p:txBody>
              <a:bodyPr spcFirstLastPara="1" wrap="square" lIns="90000" tIns="22300" rIns="90000" bIns="223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1055" name="Google Shape;1055;p53"/>
              <p:cNvSpPr/>
              <p:nvPr/>
            </p:nvSpPr>
            <p:spPr>
              <a:xfrm>
                <a:off x="3530880" y="4630320"/>
                <a:ext cx="67320" cy="67680"/>
              </a:xfrm>
              <a:custGeom>
                <a:avLst/>
                <a:gdLst/>
                <a:ahLst/>
                <a:cxnLst/>
                <a:rect l="l" t="t" r="r" b="b"/>
                <a:pathLst>
                  <a:path w="187" h="188" extrusionOk="0">
                    <a:moveTo>
                      <a:pt x="187" y="94"/>
                    </a:moveTo>
                    <a:cubicBezTo>
                      <a:pt x="187" y="146"/>
                      <a:pt x="145" y="188"/>
                      <a:pt x="93" y="188"/>
                    </a:cubicBezTo>
                    <a:cubicBezTo>
                      <a:pt x="42" y="188"/>
                      <a:pt x="0" y="146"/>
                      <a:pt x="0" y="94"/>
                    </a:cubicBezTo>
                    <a:cubicBezTo>
                      <a:pt x="0" y="42"/>
                      <a:pt x="42" y="0"/>
                      <a:pt x="93" y="0"/>
                    </a:cubicBezTo>
                    <a:cubicBezTo>
                      <a:pt x="145" y="0"/>
                      <a:pt x="187" y="42"/>
                      <a:pt x="187"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1056" name="Google Shape;1056;p53"/>
              <p:cNvSpPr/>
              <p:nvPr/>
            </p:nvSpPr>
            <p:spPr>
              <a:xfrm>
                <a:off x="3530880" y="4927320"/>
                <a:ext cx="67320" cy="67680"/>
              </a:xfrm>
              <a:custGeom>
                <a:avLst/>
                <a:gdLst/>
                <a:ahLst/>
                <a:cxnLst/>
                <a:rect l="l" t="t" r="r" b="b"/>
                <a:pathLst>
                  <a:path w="187" h="188" extrusionOk="0">
                    <a:moveTo>
                      <a:pt x="187" y="94"/>
                    </a:moveTo>
                    <a:cubicBezTo>
                      <a:pt x="187" y="146"/>
                      <a:pt x="145" y="188"/>
                      <a:pt x="93" y="188"/>
                    </a:cubicBezTo>
                    <a:cubicBezTo>
                      <a:pt x="42" y="188"/>
                      <a:pt x="0" y="146"/>
                      <a:pt x="0" y="94"/>
                    </a:cubicBezTo>
                    <a:cubicBezTo>
                      <a:pt x="0" y="42"/>
                      <a:pt x="42" y="0"/>
                      <a:pt x="93" y="0"/>
                    </a:cubicBezTo>
                    <a:cubicBezTo>
                      <a:pt x="145" y="0"/>
                      <a:pt x="187" y="42"/>
                      <a:pt x="187"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1057" name="Google Shape;1057;p53"/>
              <p:cNvSpPr/>
              <p:nvPr/>
            </p:nvSpPr>
            <p:spPr>
              <a:xfrm>
                <a:off x="3530880" y="5224680"/>
                <a:ext cx="67320" cy="67320"/>
              </a:xfrm>
              <a:custGeom>
                <a:avLst/>
                <a:gdLst/>
                <a:ahLst/>
                <a:cxnLst/>
                <a:rect l="l" t="t" r="r" b="b"/>
                <a:pathLst>
                  <a:path w="187" h="187" extrusionOk="0">
                    <a:moveTo>
                      <a:pt x="187" y="93"/>
                    </a:moveTo>
                    <a:cubicBezTo>
                      <a:pt x="187" y="145"/>
                      <a:pt x="145" y="187"/>
                      <a:pt x="93" y="187"/>
                    </a:cubicBezTo>
                    <a:cubicBezTo>
                      <a:pt x="42" y="187"/>
                      <a:pt x="0" y="145"/>
                      <a:pt x="0" y="93"/>
                    </a:cubicBezTo>
                    <a:cubicBezTo>
                      <a:pt x="0" y="42"/>
                      <a:pt x="42" y="0"/>
                      <a:pt x="93" y="0"/>
                    </a:cubicBezTo>
                    <a:cubicBezTo>
                      <a:pt x="145" y="0"/>
                      <a:pt x="187" y="42"/>
                      <a:pt x="187" y="93"/>
                    </a:cubicBezTo>
                    <a:close/>
                  </a:path>
                </a:pathLst>
              </a:custGeom>
              <a:solidFill>
                <a:schemeClr val="dk1"/>
              </a:solidFill>
              <a:ln>
                <a:noFill/>
              </a:ln>
            </p:spPr>
            <p:txBody>
              <a:bodyPr spcFirstLastPara="1" wrap="square" lIns="90000" tIns="22300" rIns="90000" bIns="223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1058" name="Google Shape;1058;p53"/>
              <p:cNvSpPr/>
              <p:nvPr/>
            </p:nvSpPr>
            <p:spPr>
              <a:xfrm>
                <a:off x="3947040" y="4630320"/>
                <a:ext cx="67680" cy="67680"/>
              </a:xfrm>
              <a:custGeom>
                <a:avLst/>
                <a:gdLst/>
                <a:ahLst/>
                <a:cxnLst/>
                <a:rect l="l" t="t" r="r" b="b"/>
                <a:pathLst>
                  <a:path w="188" h="188" extrusionOk="0">
                    <a:moveTo>
                      <a:pt x="188" y="94"/>
                    </a:moveTo>
                    <a:cubicBezTo>
                      <a:pt x="188" y="146"/>
                      <a:pt x="146" y="188"/>
                      <a:pt x="94" y="188"/>
                    </a:cubicBezTo>
                    <a:cubicBezTo>
                      <a:pt x="42" y="188"/>
                      <a:pt x="0" y="146"/>
                      <a:pt x="0" y="94"/>
                    </a:cubicBezTo>
                    <a:cubicBezTo>
                      <a:pt x="0" y="42"/>
                      <a:pt x="42" y="0"/>
                      <a:pt x="94" y="0"/>
                    </a:cubicBezTo>
                    <a:cubicBezTo>
                      <a:pt x="146" y="0"/>
                      <a:pt x="188" y="42"/>
                      <a:pt x="188"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1059" name="Google Shape;1059;p53"/>
              <p:cNvSpPr/>
              <p:nvPr/>
            </p:nvSpPr>
            <p:spPr>
              <a:xfrm>
                <a:off x="3947040" y="4927320"/>
                <a:ext cx="67680" cy="67680"/>
              </a:xfrm>
              <a:custGeom>
                <a:avLst/>
                <a:gdLst/>
                <a:ahLst/>
                <a:cxnLst/>
                <a:rect l="l" t="t" r="r" b="b"/>
                <a:pathLst>
                  <a:path w="188" h="188" extrusionOk="0">
                    <a:moveTo>
                      <a:pt x="188" y="94"/>
                    </a:moveTo>
                    <a:cubicBezTo>
                      <a:pt x="188" y="146"/>
                      <a:pt x="146" y="188"/>
                      <a:pt x="94" y="188"/>
                    </a:cubicBezTo>
                    <a:cubicBezTo>
                      <a:pt x="42" y="188"/>
                      <a:pt x="0" y="146"/>
                      <a:pt x="0" y="94"/>
                    </a:cubicBezTo>
                    <a:cubicBezTo>
                      <a:pt x="0" y="42"/>
                      <a:pt x="42" y="0"/>
                      <a:pt x="94" y="0"/>
                    </a:cubicBezTo>
                    <a:cubicBezTo>
                      <a:pt x="146" y="0"/>
                      <a:pt x="188" y="42"/>
                      <a:pt x="188"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1060" name="Google Shape;1060;p53"/>
              <p:cNvSpPr/>
              <p:nvPr/>
            </p:nvSpPr>
            <p:spPr>
              <a:xfrm>
                <a:off x="3947040" y="5224680"/>
                <a:ext cx="67680" cy="67320"/>
              </a:xfrm>
              <a:custGeom>
                <a:avLst/>
                <a:gdLst/>
                <a:ahLst/>
                <a:cxnLst/>
                <a:rect l="l" t="t" r="r" b="b"/>
                <a:pathLst>
                  <a:path w="188" h="187" extrusionOk="0">
                    <a:moveTo>
                      <a:pt x="188" y="93"/>
                    </a:moveTo>
                    <a:cubicBezTo>
                      <a:pt x="188" y="145"/>
                      <a:pt x="146" y="187"/>
                      <a:pt x="94" y="187"/>
                    </a:cubicBezTo>
                    <a:cubicBezTo>
                      <a:pt x="42" y="187"/>
                      <a:pt x="0" y="145"/>
                      <a:pt x="0" y="93"/>
                    </a:cubicBezTo>
                    <a:cubicBezTo>
                      <a:pt x="0" y="42"/>
                      <a:pt x="42" y="0"/>
                      <a:pt x="94" y="0"/>
                    </a:cubicBezTo>
                    <a:cubicBezTo>
                      <a:pt x="146" y="0"/>
                      <a:pt x="188" y="42"/>
                      <a:pt x="188" y="93"/>
                    </a:cubicBezTo>
                    <a:close/>
                  </a:path>
                </a:pathLst>
              </a:custGeom>
              <a:solidFill>
                <a:schemeClr val="dk1"/>
              </a:solidFill>
              <a:ln>
                <a:noFill/>
              </a:ln>
            </p:spPr>
            <p:txBody>
              <a:bodyPr spcFirstLastPara="1" wrap="square" lIns="90000" tIns="22300" rIns="90000" bIns="223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1061" name="Google Shape;1061;p53"/>
              <p:cNvSpPr/>
              <p:nvPr/>
            </p:nvSpPr>
            <p:spPr>
              <a:xfrm>
                <a:off x="4363560" y="4630320"/>
                <a:ext cx="67320" cy="67680"/>
              </a:xfrm>
              <a:custGeom>
                <a:avLst/>
                <a:gdLst/>
                <a:ahLst/>
                <a:cxnLst/>
                <a:rect l="l" t="t" r="r" b="b"/>
                <a:pathLst>
                  <a:path w="187" h="188" extrusionOk="0">
                    <a:moveTo>
                      <a:pt x="187" y="94"/>
                    </a:moveTo>
                    <a:cubicBezTo>
                      <a:pt x="187" y="146"/>
                      <a:pt x="145" y="188"/>
                      <a:pt x="94" y="188"/>
                    </a:cubicBezTo>
                    <a:cubicBezTo>
                      <a:pt x="42" y="188"/>
                      <a:pt x="0" y="146"/>
                      <a:pt x="0" y="94"/>
                    </a:cubicBezTo>
                    <a:cubicBezTo>
                      <a:pt x="0" y="42"/>
                      <a:pt x="42" y="0"/>
                      <a:pt x="94" y="0"/>
                    </a:cubicBezTo>
                    <a:cubicBezTo>
                      <a:pt x="145" y="0"/>
                      <a:pt x="187" y="42"/>
                      <a:pt x="187"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1062" name="Google Shape;1062;p53"/>
              <p:cNvSpPr/>
              <p:nvPr/>
            </p:nvSpPr>
            <p:spPr>
              <a:xfrm>
                <a:off x="4363560" y="4927320"/>
                <a:ext cx="67320" cy="67680"/>
              </a:xfrm>
              <a:custGeom>
                <a:avLst/>
                <a:gdLst/>
                <a:ahLst/>
                <a:cxnLst/>
                <a:rect l="l" t="t" r="r" b="b"/>
                <a:pathLst>
                  <a:path w="187" h="188" extrusionOk="0">
                    <a:moveTo>
                      <a:pt x="187" y="94"/>
                    </a:moveTo>
                    <a:cubicBezTo>
                      <a:pt x="187" y="146"/>
                      <a:pt x="145" y="188"/>
                      <a:pt x="94" y="188"/>
                    </a:cubicBezTo>
                    <a:cubicBezTo>
                      <a:pt x="42" y="188"/>
                      <a:pt x="0" y="146"/>
                      <a:pt x="0" y="94"/>
                    </a:cubicBezTo>
                    <a:cubicBezTo>
                      <a:pt x="0" y="42"/>
                      <a:pt x="42" y="0"/>
                      <a:pt x="94" y="0"/>
                    </a:cubicBezTo>
                    <a:cubicBezTo>
                      <a:pt x="145" y="0"/>
                      <a:pt x="187" y="42"/>
                      <a:pt x="187"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1063" name="Google Shape;1063;p53"/>
              <p:cNvSpPr/>
              <p:nvPr/>
            </p:nvSpPr>
            <p:spPr>
              <a:xfrm>
                <a:off x="4363560" y="5224680"/>
                <a:ext cx="67320" cy="67320"/>
              </a:xfrm>
              <a:custGeom>
                <a:avLst/>
                <a:gdLst/>
                <a:ahLst/>
                <a:cxnLst/>
                <a:rect l="l" t="t" r="r" b="b"/>
                <a:pathLst>
                  <a:path w="187" h="187" extrusionOk="0">
                    <a:moveTo>
                      <a:pt x="187" y="93"/>
                    </a:moveTo>
                    <a:cubicBezTo>
                      <a:pt x="187" y="145"/>
                      <a:pt x="145" y="187"/>
                      <a:pt x="94" y="187"/>
                    </a:cubicBezTo>
                    <a:cubicBezTo>
                      <a:pt x="42" y="187"/>
                      <a:pt x="0" y="145"/>
                      <a:pt x="0" y="93"/>
                    </a:cubicBezTo>
                    <a:cubicBezTo>
                      <a:pt x="0" y="42"/>
                      <a:pt x="42" y="0"/>
                      <a:pt x="94" y="0"/>
                    </a:cubicBezTo>
                    <a:cubicBezTo>
                      <a:pt x="145" y="0"/>
                      <a:pt x="187" y="42"/>
                      <a:pt x="187" y="93"/>
                    </a:cubicBezTo>
                    <a:close/>
                  </a:path>
                </a:pathLst>
              </a:custGeom>
              <a:solidFill>
                <a:schemeClr val="dk1"/>
              </a:solidFill>
              <a:ln>
                <a:noFill/>
              </a:ln>
            </p:spPr>
            <p:txBody>
              <a:bodyPr spcFirstLastPara="1" wrap="square" lIns="90000" tIns="22300" rIns="90000" bIns="223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grpSp>
        <p:pic>
          <p:nvPicPr>
            <p:cNvPr id="1064" name="Google Shape;1064;p53"/>
            <p:cNvPicPr preferRelativeResize="0"/>
            <p:nvPr/>
          </p:nvPicPr>
          <p:blipFill rotWithShape="1">
            <a:blip r:embed="rId6">
              <a:alphaModFix/>
            </a:blip>
            <a:srcRect/>
            <a:stretch/>
          </p:blipFill>
          <p:spPr>
            <a:xfrm rot="-4194931" flipH="1">
              <a:off x="328682" y="-256970"/>
              <a:ext cx="1374719" cy="1232597"/>
            </a:xfrm>
            <a:prstGeom prst="rect">
              <a:avLst/>
            </a:prstGeom>
            <a:noFill/>
            <a:ln>
              <a:noFill/>
            </a:ln>
          </p:spPr>
        </p:pic>
      </p:grpSp>
      <p:pic>
        <p:nvPicPr>
          <p:cNvPr id="1065" name="Google Shape;1065;p53"/>
          <p:cNvPicPr preferRelativeResize="0"/>
          <p:nvPr/>
        </p:nvPicPr>
        <p:blipFill rotWithShape="1">
          <a:blip r:embed="rId7">
            <a:alphaModFix/>
          </a:blip>
          <a:srcRect/>
          <a:stretch/>
        </p:blipFill>
        <p:spPr>
          <a:xfrm rot="-5400000" flipH="1">
            <a:off x="7358313" y="-449838"/>
            <a:ext cx="1604824" cy="1596750"/>
          </a:xfrm>
          <a:prstGeom prst="rect">
            <a:avLst/>
          </a:prstGeom>
          <a:noFill/>
          <a:ln>
            <a:noFill/>
          </a:ln>
        </p:spPr>
      </p:pic>
      <p:pic>
        <p:nvPicPr>
          <p:cNvPr id="1066" name="Google Shape;1066;p53"/>
          <p:cNvPicPr preferRelativeResize="0"/>
          <p:nvPr/>
        </p:nvPicPr>
        <p:blipFill rotWithShape="1">
          <a:blip r:embed="rId6">
            <a:alphaModFix/>
          </a:blip>
          <a:srcRect/>
          <a:stretch/>
        </p:blipFill>
        <p:spPr>
          <a:xfrm rot="-8678792" flipH="1">
            <a:off x="8644607" y="2829044"/>
            <a:ext cx="1374721" cy="1232596"/>
          </a:xfrm>
          <a:prstGeom prst="rect">
            <a:avLst/>
          </a:prstGeom>
          <a:noFill/>
          <a:ln>
            <a:noFill/>
          </a:ln>
        </p:spPr>
      </p:pic>
      <p:grpSp>
        <p:nvGrpSpPr>
          <p:cNvPr id="1067" name="Google Shape;1067;p53"/>
          <p:cNvGrpSpPr/>
          <p:nvPr/>
        </p:nvGrpSpPr>
        <p:grpSpPr>
          <a:xfrm rot="10800000">
            <a:off x="8627286" y="1760140"/>
            <a:ext cx="270010" cy="666094"/>
            <a:chOff x="244857" y="2770284"/>
            <a:chExt cx="270010" cy="666094"/>
          </a:xfrm>
        </p:grpSpPr>
        <p:sp>
          <p:nvSpPr>
            <p:cNvPr id="1068" name="Google Shape;1068;p53"/>
            <p:cNvSpPr/>
            <p:nvPr/>
          </p:nvSpPr>
          <p:spPr>
            <a:xfrm rot="-5400000" flipH="1">
              <a:off x="245124" y="2770017"/>
              <a:ext cx="49577" cy="50110"/>
            </a:xfrm>
            <a:custGeom>
              <a:avLst/>
              <a:gdLst/>
              <a:ahLst/>
              <a:cxnLst/>
              <a:rect l="l" t="t" r="r" b="b"/>
              <a:pathLst>
                <a:path w="186" h="188" extrusionOk="0">
                  <a:moveTo>
                    <a:pt x="186" y="94"/>
                  </a:moveTo>
                  <a:cubicBezTo>
                    <a:pt x="186" y="146"/>
                    <a:pt x="144" y="188"/>
                    <a:pt x="93" y="188"/>
                  </a:cubicBezTo>
                  <a:cubicBezTo>
                    <a:pt x="42" y="188"/>
                    <a:pt x="0" y="146"/>
                    <a:pt x="0" y="94"/>
                  </a:cubicBezTo>
                  <a:cubicBezTo>
                    <a:pt x="0" y="42"/>
                    <a:pt x="42" y="0"/>
                    <a:pt x="93" y="0"/>
                  </a:cubicBezTo>
                  <a:cubicBezTo>
                    <a:pt x="144" y="0"/>
                    <a:pt x="186" y="42"/>
                    <a:pt x="186"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1069" name="Google Shape;1069;p53"/>
            <p:cNvSpPr/>
            <p:nvPr/>
          </p:nvSpPr>
          <p:spPr>
            <a:xfrm rot="-5400000" flipH="1">
              <a:off x="465023" y="2770017"/>
              <a:ext cx="49577" cy="50110"/>
            </a:xfrm>
            <a:custGeom>
              <a:avLst/>
              <a:gdLst/>
              <a:ahLst/>
              <a:cxnLst/>
              <a:rect l="l" t="t" r="r" b="b"/>
              <a:pathLst>
                <a:path w="186" h="188" extrusionOk="0">
                  <a:moveTo>
                    <a:pt x="186" y="94"/>
                  </a:moveTo>
                  <a:cubicBezTo>
                    <a:pt x="186" y="146"/>
                    <a:pt x="144" y="188"/>
                    <a:pt x="93" y="188"/>
                  </a:cubicBezTo>
                  <a:cubicBezTo>
                    <a:pt x="42" y="188"/>
                    <a:pt x="0" y="146"/>
                    <a:pt x="0" y="94"/>
                  </a:cubicBezTo>
                  <a:cubicBezTo>
                    <a:pt x="0" y="42"/>
                    <a:pt x="42" y="0"/>
                    <a:pt x="93" y="0"/>
                  </a:cubicBezTo>
                  <a:cubicBezTo>
                    <a:pt x="144" y="0"/>
                    <a:pt x="186" y="42"/>
                    <a:pt x="186"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1070" name="Google Shape;1070;p53"/>
            <p:cNvSpPr/>
            <p:nvPr/>
          </p:nvSpPr>
          <p:spPr>
            <a:xfrm rot="-5400000" flipH="1">
              <a:off x="244857" y="3078141"/>
              <a:ext cx="50110" cy="50110"/>
            </a:xfrm>
            <a:custGeom>
              <a:avLst/>
              <a:gdLst/>
              <a:ahLst/>
              <a:cxnLst/>
              <a:rect l="l" t="t" r="r" b="b"/>
              <a:pathLst>
                <a:path w="188" h="188" extrusionOk="0">
                  <a:moveTo>
                    <a:pt x="188" y="94"/>
                  </a:moveTo>
                  <a:cubicBezTo>
                    <a:pt x="188" y="146"/>
                    <a:pt x="146" y="188"/>
                    <a:pt x="94" y="188"/>
                  </a:cubicBezTo>
                  <a:cubicBezTo>
                    <a:pt x="42" y="188"/>
                    <a:pt x="0" y="146"/>
                    <a:pt x="0" y="94"/>
                  </a:cubicBezTo>
                  <a:cubicBezTo>
                    <a:pt x="0" y="42"/>
                    <a:pt x="42" y="0"/>
                    <a:pt x="94" y="0"/>
                  </a:cubicBezTo>
                  <a:cubicBezTo>
                    <a:pt x="146" y="0"/>
                    <a:pt x="188" y="42"/>
                    <a:pt x="188"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1071" name="Google Shape;1071;p53"/>
            <p:cNvSpPr/>
            <p:nvPr/>
          </p:nvSpPr>
          <p:spPr>
            <a:xfrm rot="-5400000" flipH="1">
              <a:off x="464756" y="3078141"/>
              <a:ext cx="50110" cy="50110"/>
            </a:xfrm>
            <a:custGeom>
              <a:avLst/>
              <a:gdLst/>
              <a:ahLst/>
              <a:cxnLst/>
              <a:rect l="l" t="t" r="r" b="b"/>
              <a:pathLst>
                <a:path w="188" h="188" extrusionOk="0">
                  <a:moveTo>
                    <a:pt x="188" y="94"/>
                  </a:moveTo>
                  <a:cubicBezTo>
                    <a:pt x="188" y="146"/>
                    <a:pt x="146" y="188"/>
                    <a:pt x="94" y="188"/>
                  </a:cubicBezTo>
                  <a:cubicBezTo>
                    <a:pt x="42" y="188"/>
                    <a:pt x="0" y="146"/>
                    <a:pt x="0" y="94"/>
                  </a:cubicBezTo>
                  <a:cubicBezTo>
                    <a:pt x="0" y="42"/>
                    <a:pt x="42" y="0"/>
                    <a:pt x="94" y="0"/>
                  </a:cubicBezTo>
                  <a:cubicBezTo>
                    <a:pt x="146" y="0"/>
                    <a:pt x="188" y="42"/>
                    <a:pt x="188"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1072" name="Google Shape;1072;p53"/>
            <p:cNvSpPr/>
            <p:nvPr/>
          </p:nvSpPr>
          <p:spPr>
            <a:xfrm rot="-5400000" flipH="1">
              <a:off x="244991" y="3386400"/>
              <a:ext cx="49844" cy="50110"/>
            </a:xfrm>
            <a:custGeom>
              <a:avLst/>
              <a:gdLst/>
              <a:ahLst/>
              <a:cxnLst/>
              <a:rect l="l" t="t" r="r" b="b"/>
              <a:pathLst>
                <a:path w="187" h="188" extrusionOk="0">
                  <a:moveTo>
                    <a:pt x="187" y="94"/>
                  </a:moveTo>
                  <a:cubicBezTo>
                    <a:pt x="187" y="146"/>
                    <a:pt x="145" y="188"/>
                    <a:pt x="93" y="188"/>
                  </a:cubicBezTo>
                  <a:cubicBezTo>
                    <a:pt x="42" y="188"/>
                    <a:pt x="0" y="146"/>
                    <a:pt x="0" y="94"/>
                  </a:cubicBezTo>
                  <a:cubicBezTo>
                    <a:pt x="0" y="42"/>
                    <a:pt x="42" y="0"/>
                    <a:pt x="93" y="0"/>
                  </a:cubicBezTo>
                  <a:cubicBezTo>
                    <a:pt x="145" y="0"/>
                    <a:pt x="187" y="42"/>
                    <a:pt x="187"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1073" name="Google Shape;1073;p53"/>
            <p:cNvSpPr/>
            <p:nvPr/>
          </p:nvSpPr>
          <p:spPr>
            <a:xfrm rot="-5400000" flipH="1">
              <a:off x="464890" y="3386400"/>
              <a:ext cx="49844" cy="50110"/>
            </a:xfrm>
            <a:custGeom>
              <a:avLst/>
              <a:gdLst/>
              <a:ahLst/>
              <a:cxnLst/>
              <a:rect l="l" t="t" r="r" b="b"/>
              <a:pathLst>
                <a:path w="187" h="188" extrusionOk="0">
                  <a:moveTo>
                    <a:pt x="187" y="94"/>
                  </a:moveTo>
                  <a:cubicBezTo>
                    <a:pt x="187" y="146"/>
                    <a:pt x="145" y="188"/>
                    <a:pt x="93" y="188"/>
                  </a:cubicBezTo>
                  <a:cubicBezTo>
                    <a:pt x="42" y="188"/>
                    <a:pt x="0" y="146"/>
                    <a:pt x="0" y="94"/>
                  </a:cubicBezTo>
                  <a:cubicBezTo>
                    <a:pt x="0" y="42"/>
                    <a:pt x="42" y="0"/>
                    <a:pt x="93" y="0"/>
                  </a:cubicBezTo>
                  <a:cubicBezTo>
                    <a:pt x="145" y="0"/>
                    <a:pt x="187" y="42"/>
                    <a:pt x="187"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grpSp>
      <p:grpSp>
        <p:nvGrpSpPr>
          <p:cNvPr id="1074" name="Google Shape;1074;p53"/>
          <p:cNvGrpSpPr/>
          <p:nvPr/>
        </p:nvGrpSpPr>
        <p:grpSpPr>
          <a:xfrm>
            <a:off x="6047104" y="4616854"/>
            <a:ext cx="2527886" cy="362995"/>
            <a:chOff x="6047104" y="4616854"/>
            <a:chExt cx="2527886" cy="362995"/>
          </a:xfrm>
        </p:grpSpPr>
        <p:sp>
          <p:nvSpPr>
            <p:cNvPr id="1075" name="Google Shape;1075;p53"/>
            <p:cNvSpPr/>
            <p:nvPr/>
          </p:nvSpPr>
          <p:spPr>
            <a:xfrm rot="10800000">
              <a:off x="8212035" y="4616854"/>
              <a:ext cx="362955" cy="362995"/>
            </a:xfrm>
            <a:custGeom>
              <a:avLst/>
              <a:gdLst/>
              <a:ahLst/>
              <a:cxnLst/>
              <a:rect l="l" t="t" r="r" b="b"/>
              <a:pathLst>
                <a:path w="6420" h="6421" extrusionOk="0">
                  <a:moveTo>
                    <a:pt x="3201" y="0"/>
                  </a:moveTo>
                  <a:lnTo>
                    <a:pt x="3201" y="3202"/>
                  </a:lnTo>
                  <a:lnTo>
                    <a:pt x="0" y="3202"/>
                  </a:lnTo>
                  <a:lnTo>
                    <a:pt x="0" y="3220"/>
                  </a:lnTo>
                  <a:lnTo>
                    <a:pt x="3189" y="3220"/>
                  </a:lnTo>
                  <a:lnTo>
                    <a:pt x="934" y="5475"/>
                  </a:lnTo>
                  <a:lnTo>
                    <a:pt x="946" y="5488"/>
                  </a:lnTo>
                  <a:lnTo>
                    <a:pt x="3201" y="3232"/>
                  </a:lnTo>
                  <a:lnTo>
                    <a:pt x="3201" y="6421"/>
                  </a:lnTo>
                  <a:lnTo>
                    <a:pt x="3218" y="6421"/>
                  </a:lnTo>
                  <a:lnTo>
                    <a:pt x="3218" y="3220"/>
                  </a:lnTo>
                  <a:lnTo>
                    <a:pt x="6420" y="3220"/>
                  </a:lnTo>
                  <a:lnTo>
                    <a:pt x="6420" y="3202"/>
                  </a:lnTo>
                  <a:lnTo>
                    <a:pt x="3230" y="3202"/>
                  </a:lnTo>
                  <a:lnTo>
                    <a:pt x="5486" y="947"/>
                  </a:lnTo>
                  <a:lnTo>
                    <a:pt x="5473" y="935"/>
                  </a:lnTo>
                  <a:lnTo>
                    <a:pt x="3218" y="3190"/>
                  </a:lnTo>
                  <a:lnTo>
                    <a:pt x="3218" y="0"/>
                  </a:lnTo>
                  <a:lnTo>
                    <a:pt x="3201" y="0"/>
                  </a:ln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45000" rIns="90000" bIns="450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1076" name="Google Shape;1076;p53"/>
            <p:cNvSpPr/>
            <p:nvPr/>
          </p:nvSpPr>
          <p:spPr>
            <a:xfrm rot="10800000">
              <a:off x="7670795" y="4616854"/>
              <a:ext cx="362955" cy="362995"/>
            </a:xfrm>
            <a:custGeom>
              <a:avLst/>
              <a:gdLst/>
              <a:ahLst/>
              <a:cxnLst/>
              <a:rect l="l" t="t" r="r" b="b"/>
              <a:pathLst>
                <a:path w="6420" h="6421" extrusionOk="0">
                  <a:moveTo>
                    <a:pt x="3201" y="0"/>
                  </a:moveTo>
                  <a:lnTo>
                    <a:pt x="3201" y="3202"/>
                  </a:lnTo>
                  <a:lnTo>
                    <a:pt x="0" y="3202"/>
                  </a:lnTo>
                  <a:lnTo>
                    <a:pt x="0" y="3220"/>
                  </a:lnTo>
                  <a:lnTo>
                    <a:pt x="3189" y="3220"/>
                  </a:lnTo>
                  <a:lnTo>
                    <a:pt x="934" y="5475"/>
                  </a:lnTo>
                  <a:lnTo>
                    <a:pt x="946" y="5488"/>
                  </a:lnTo>
                  <a:lnTo>
                    <a:pt x="3201" y="3232"/>
                  </a:lnTo>
                  <a:lnTo>
                    <a:pt x="3201" y="6421"/>
                  </a:lnTo>
                  <a:lnTo>
                    <a:pt x="3218" y="6421"/>
                  </a:lnTo>
                  <a:lnTo>
                    <a:pt x="3218" y="3220"/>
                  </a:lnTo>
                  <a:lnTo>
                    <a:pt x="6420" y="3220"/>
                  </a:lnTo>
                  <a:lnTo>
                    <a:pt x="6420" y="3202"/>
                  </a:lnTo>
                  <a:lnTo>
                    <a:pt x="3230" y="3202"/>
                  </a:lnTo>
                  <a:lnTo>
                    <a:pt x="5486" y="947"/>
                  </a:lnTo>
                  <a:lnTo>
                    <a:pt x="5473" y="935"/>
                  </a:lnTo>
                  <a:lnTo>
                    <a:pt x="3218" y="3190"/>
                  </a:lnTo>
                  <a:lnTo>
                    <a:pt x="3218" y="0"/>
                  </a:lnTo>
                  <a:lnTo>
                    <a:pt x="3201" y="0"/>
                  </a:ln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45000" rIns="90000" bIns="450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1077" name="Google Shape;1077;p53"/>
            <p:cNvSpPr/>
            <p:nvPr/>
          </p:nvSpPr>
          <p:spPr>
            <a:xfrm rot="10800000">
              <a:off x="7129555" y="4616854"/>
              <a:ext cx="362955" cy="362995"/>
            </a:xfrm>
            <a:custGeom>
              <a:avLst/>
              <a:gdLst/>
              <a:ahLst/>
              <a:cxnLst/>
              <a:rect l="l" t="t" r="r" b="b"/>
              <a:pathLst>
                <a:path w="6420" h="6421" extrusionOk="0">
                  <a:moveTo>
                    <a:pt x="3201" y="0"/>
                  </a:moveTo>
                  <a:lnTo>
                    <a:pt x="3201" y="3202"/>
                  </a:lnTo>
                  <a:lnTo>
                    <a:pt x="0" y="3202"/>
                  </a:lnTo>
                  <a:lnTo>
                    <a:pt x="0" y="3220"/>
                  </a:lnTo>
                  <a:lnTo>
                    <a:pt x="3189" y="3220"/>
                  </a:lnTo>
                  <a:lnTo>
                    <a:pt x="934" y="5475"/>
                  </a:lnTo>
                  <a:lnTo>
                    <a:pt x="946" y="5488"/>
                  </a:lnTo>
                  <a:lnTo>
                    <a:pt x="3201" y="3232"/>
                  </a:lnTo>
                  <a:lnTo>
                    <a:pt x="3201" y="6421"/>
                  </a:lnTo>
                  <a:lnTo>
                    <a:pt x="3218" y="6421"/>
                  </a:lnTo>
                  <a:lnTo>
                    <a:pt x="3218" y="3220"/>
                  </a:lnTo>
                  <a:lnTo>
                    <a:pt x="6420" y="3220"/>
                  </a:lnTo>
                  <a:lnTo>
                    <a:pt x="6420" y="3202"/>
                  </a:lnTo>
                  <a:lnTo>
                    <a:pt x="3230" y="3202"/>
                  </a:lnTo>
                  <a:lnTo>
                    <a:pt x="5486" y="947"/>
                  </a:lnTo>
                  <a:lnTo>
                    <a:pt x="5473" y="935"/>
                  </a:lnTo>
                  <a:lnTo>
                    <a:pt x="3218" y="3190"/>
                  </a:lnTo>
                  <a:lnTo>
                    <a:pt x="3218" y="0"/>
                  </a:lnTo>
                  <a:lnTo>
                    <a:pt x="3201" y="0"/>
                  </a:ln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45000" rIns="90000" bIns="450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1078" name="Google Shape;1078;p53"/>
            <p:cNvSpPr/>
            <p:nvPr/>
          </p:nvSpPr>
          <p:spPr>
            <a:xfrm rot="10800000">
              <a:off x="6588329" y="4616854"/>
              <a:ext cx="362955" cy="362995"/>
            </a:xfrm>
            <a:custGeom>
              <a:avLst/>
              <a:gdLst/>
              <a:ahLst/>
              <a:cxnLst/>
              <a:rect l="l" t="t" r="r" b="b"/>
              <a:pathLst>
                <a:path w="6420" h="6421" extrusionOk="0">
                  <a:moveTo>
                    <a:pt x="3201" y="0"/>
                  </a:moveTo>
                  <a:lnTo>
                    <a:pt x="3201" y="3202"/>
                  </a:lnTo>
                  <a:lnTo>
                    <a:pt x="0" y="3202"/>
                  </a:lnTo>
                  <a:lnTo>
                    <a:pt x="0" y="3220"/>
                  </a:lnTo>
                  <a:lnTo>
                    <a:pt x="3189" y="3220"/>
                  </a:lnTo>
                  <a:lnTo>
                    <a:pt x="934" y="5475"/>
                  </a:lnTo>
                  <a:lnTo>
                    <a:pt x="946" y="5488"/>
                  </a:lnTo>
                  <a:lnTo>
                    <a:pt x="3201" y="3232"/>
                  </a:lnTo>
                  <a:lnTo>
                    <a:pt x="3201" y="6421"/>
                  </a:lnTo>
                  <a:lnTo>
                    <a:pt x="3218" y="6421"/>
                  </a:lnTo>
                  <a:lnTo>
                    <a:pt x="3218" y="3220"/>
                  </a:lnTo>
                  <a:lnTo>
                    <a:pt x="6420" y="3220"/>
                  </a:lnTo>
                  <a:lnTo>
                    <a:pt x="6420" y="3202"/>
                  </a:lnTo>
                  <a:lnTo>
                    <a:pt x="3230" y="3202"/>
                  </a:lnTo>
                  <a:lnTo>
                    <a:pt x="5486" y="947"/>
                  </a:lnTo>
                  <a:lnTo>
                    <a:pt x="5473" y="935"/>
                  </a:lnTo>
                  <a:lnTo>
                    <a:pt x="3218" y="3190"/>
                  </a:lnTo>
                  <a:lnTo>
                    <a:pt x="3218" y="0"/>
                  </a:lnTo>
                  <a:lnTo>
                    <a:pt x="3201" y="0"/>
                  </a:ln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45000" rIns="90000" bIns="450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1079" name="Google Shape;1079;p53"/>
            <p:cNvSpPr/>
            <p:nvPr/>
          </p:nvSpPr>
          <p:spPr>
            <a:xfrm rot="10800000">
              <a:off x="6047104" y="4616854"/>
              <a:ext cx="362955" cy="362995"/>
            </a:xfrm>
            <a:custGeom>
              <a:avLst/>
              <a:gdLst/>
              <a:ahLst/>
              <a:cxnLst/>
              <a:rect l="l" t="t" r="r" b="b"/>
              <a:pathLst>
                <a:path w="6420" h="6421" extrusionOk="0">
                  <a:moveTo>
                    <a:pt x="3201" y="0"/>
                  </a:moveTo>
                  <a:lnTo>
                    <a:pt x="3201" y="3202"/>
                  </a:lnTo>
                  <a:lnTo>
                    <a:pt x="0" y="3202"/>
                  </a:lnTo>
                  <a:lnTo>
                    <a:pt x="0" y="3220"/>
                  </a:lnTo>
                  <a:lnTo>
                    <a:pt x="3189" y="3220"/>
                  </a:lnTo>
                  <a:lnTo>
                    <a:pt x="934" y="5475"/>
                  </a:lnTo>
                  <a:lnTo>
                    <a:pt x="946" y="5488"/>
                  </a:lnTo>
                  <a:lnTo>
                    <a:pt x="3201" y="3232"/>
                  </a:lnTo>
                  <a:lnTo>
                    <a:pt x="3201" y="6421"/>
                  </a:lnTo>
                  <a:lnTo>
                    <a:pt x="3218" y="6421"/>
                  </a:lnTo>
                  <a:lnTo>
                    <a:pt x="3218" y="3220"/>
                  </a:lnTo>
                  <a:lnTo>
                    <a:pt x="6420" y="3220"/>
                  </a:lnTo>
                  <a:lnTo>
                    <a:pt x="6420" y="3202"/>
                  </a:lnTo>
                  <a:lnTo>
                    <a:pt x="3230" y="3202"/>
                  </a:lnTo>
                  <a:lnTo>
                    <a:pt x="5486" y="947"/>
                  </a:lnTo>
                  <a:lnTo>
                    <a:pt x="5473" y="935"/>
                  </a:lnTo>
                  <a:lnTo>
                    <a:pt x="3218" y="3190"/>
                  </a:lnTo>
                  <a:lnTo>
                    <a:pt x="3218" y="0"/>
                  </a:lnTo>
                  <a:lnTo>
                    <a:pt x="3201" y="0"/>
                  </a:ln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45000" rIns="90000" bIns="450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grpSp>
    </p:spTree>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matchingName="Background">
  <p:cSld name="BLANK_3">
    <p:bg>
      <p:bgPr>
        <a:solidFill>
          <a:schemeClr val="dk2"/>
        </a:solidFill>
        <a:effectLst/>
      </p:bgPr>
    </p:bg>
    <p:spTree>
      <p:nvGrpSpPr>
        <p:cNvPr id="1" name="Shape 1080"/>
        <p:cNvGrpSpPr/>
        <p:nvPr/>
      </p:nvGrpSpPr>
      <p:grpSpPr>
        <a:xfrm>
          <a:off x="0" y="0"/>
          <a:ext cx="0" cy="0"/>
          <a:chOff x="0" y="0"/>
          <a:chExt cx="0" cy="0"/>
        </a:xfrm>
      </p:grpSpPr>
      <p:pic>
        <p:nvPicPr>
          <p:cNvPr id="1081" name="Google Shape;1081;p54"/>
          <p:cNvPicPr preferRelativeResize="0"/>
          <p:nvPr/>
        </p:nvPicPr>
        <p:blipFill rotWithShape="1">
          <a:blip r:embed="rId2">
            <a:alphaModFix/>
          </a:blip>
          <a:srcRect/>
          <a:stretch/>
        </p:blipFill>
        <p:spPr>
          <a:xfrm rot="9494924" flipH="1">
            <a:off x="7308762" y="-544322"/>
            <a:ext cx="1374715" cy="1232591"/>
          </a:xfrm>
          <a:prstGeom prst="rect">
            <a:avLst/>
          </a:prstGeom>
          <a:noFill/>
          <a:ln>
            <a:noFill/>
          </a:ln>
        </p:spPr>
      </p:pic>
      <p:grpSp>
        <p:nvGrpSpPr>
          <p:cNvPr id="1082" name="Google Shape;1082;p54"/>
          <p:cNvGrpSpPr/>
          <p:nvPr/>
        </p:nvGrpSpPr>
        <p:grpSpPr>
          <a:xfrm>
            <a:off x="184160" y="3277533"/>
            <a:ext cx="362955" cy="1604595"/>
            <a:chOff x="8600439" y="3277533"/>
            <a:chExt cx="362955" cy="1604595"/>
          </a:xfrm>
        </p:grpSpPr>
        <p:sp>
          <p:nvSpPr>
            <p:cNvPr id="1083" name="Google Shape;1083;p54"/>
            <p:cNvSpPr/>
            <p:nvPr/>
          </p:nvSpPr>
          <p:spPr>
            <a:xfrm>
              <a:off x="8600439" y="3277533"/>
              <a:ext cx="362955" cy="362995"/>
            </a:xfrm>
            <a:custGeom>
              <a:avLst/>
              <a:gdLst/>
              <a:ahLst/>
              <a:cxnLst/>
              <a:rect l="l" t="t" r="r" b="b"/>
              <a:pathLst>
                <a:path w="6420" h="6421" extrusionOk="0">
                  <a:moveTo>
                    <a:pt x="3201" y="0"/>
                  </a:moveTo>
                  <a:lnTo>
                    <a:pt x="3201" y="3202"/>
                  </a:lnTo>
                  <a:lnTo>
                    <a:pt x="0" y="3202"/>
                  </a:lnTo>
                  <a:lnTo>
                    <a:pt x="0" y="3220"/>
                  </a:lnTo>
                  <a:lnTo>
                    <a:pt x="3189" y="3220"/>
                  </a:lnTo>
                  <a:lnTo>
                    <a:pt x="934" y="5475"/>
                  </a:lnTo>
                  <a:lnTo>
                    <a:pt x="946" y="5488"/>
                  </a:lnTo>
                  <a:lnTo>
                    <a:pt x="3201" y="3232"/>
                  </a:lnTo>
                  <a:lnTo>
                    <a:pt x="3201" y="6421"/>
                  </a:lnTo>
                  <a:lnTo>
                    <a:pt x="3218" y="6421"/>
                  </a:lnTo>
                  <a:lnTo>
                    <a:pt x="3218" y="3220"/>
                  </a:lnTo>
                  <a:lnTo>
                    <a:pt x="6420" y="3220"/>
                  </a:lnTo>
                  <a:lnTo>
                    <a:pt x="6420" y="3202"/>
                  </a:lnTo>
                  <a:lnTo>
                    <a:pt x="3230" y="3202"/>
                  </a:lnTo>
                  <a:lnTo>
                    <a:pt x="5486" y="947"/>
                  </a:lnTo>
                  <a:lnTo>
                    <a:pt x="5473" y="935"/>
                  </a:lnTo>
                  <a:lnTo>
                    <a:pt x="3218" y="3190"/>
                  </a:lnTo>
                  <a:lnTo>
                    <a:pt x="3218" y="0"/>
                  </a:lnTo>
                  <a:lnTo>
                    <a:pt x="3201" y="0"/>
                  </a:ln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45000" rIns="90000" bIns="450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1084" name="Google Shape;1084;p54"/>
            <p:cNvSpPr/>
            <p:nvPr/>
          </p:nvSpPr>
          <p:spPr>
            <a:xfrm>
              <a:off x="8600439" y="3898333"/>
              <a:ext cx="362955" cy="362995"/>
            </a:xfrm>
            <a:custGeom>
              <a:avLst/>
              <a:gdLst/>
              <a:ahLst/>
              <a:cxnLst/>
              <a:rect l="l" t="t" r="r" b="b"/>
              <a:pathLst>
                <a:path w="6420" h="6421" extrusionOk="0">
                  <a:moveTo>
                    <a:pt x="3201" y="0"/>
                  </a:moveTo>
                  <a:lnTo>
                    <a:pt x="3201" y="3202"/>
                  </a:lnTo>
                  <a:lnTo>
                    <a:pt x="0" y="3202"/>
                  </a:lnTo>
                  <a:lnTo>
                    <a:pt x="0" y="3220"/>
                  </a:lnTo>
                  <a:lnTo>
                    <a:pt x="3189" y="3220"/>
                  </a:lnTo>
                  <a:lnTo>
                    <a:pt x="934" y="5475"/>
                  </a:lnTo>
                  <a:lnTo>
                    <a:pt x="946" y="5488"/>
                  </a:lnTo>
                  <a:lnTo>
                    <a:pt x="3201" y="3232"/>
                  </a:lnTo>
                  <a:lnTo>
                    <a:pt x="3201" y="6421"/>
                  </a:lnTo>
                  <a:lnTo>
                    <a:pt x="3218" y="6421"/>
                  </a:lnTo>
                  <a:lnTo>
                    <a:pt x="3218" y="3220"/>
                  </a:lnTo>
                  <a:lnTo>
                    <a:pt x="6420" y="3220"/>
                  </a:lnTo>
                  <a:lnTo>
                    <a:pt x="6420" y="3202"/>
                  </a:lnTo>
                  <a:lnTo>
                    <a:pt x="3230" y="3202"/>
                  </a:lnTo>
                  <a:lnTo>
                    <a:pt x="5486" y="947"/>
                  </a:lnTo>
                  <a:lnTo>
                    <a:pt x="5473" y="935"/>
                  </a:lnTo>
                  <a:lnTo>
                    <a:pt x="3218" y="3190"/>
                  </a:lnTo>
                  <a:lnTo>
                    <a:pt x="3218" y="0"/>
                  </a:lnTo>
                  <a:lnTo>
                    <a:pt x="3201" y="0"/>
                  </a:ln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45000" rIns="90000" bIns="450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1085" name="Google Shape;1085;p54"/>
            <p:cNvSpPr/>
            <p:nvPr/>
          </p:nvSpPr>
          <p:spPr>
            <a:xfrm>
              <a:off x="8600439" y="4519133"/>
              <a:ext cx="362955" cy="362995"/>
            </a:xfrm>
            <a:custGeom>
              <a:avLst/>
              <a:gdLst/>
              <a:ahLst/>
              <a:cxnLst/>
              <a:rect l="l" t="t" r="r" b="b"/>
              <a:pathLst>
                <a:path w="6420" h="6421" extrusionOk="0">
                  <a:moveTo>
                    <a:pt x="3201" y="0"/>
                  </a:moveTo>
                  <a:lnTo>
                    <a:pt x="3201" y="3202"/>
                  </a:lnTo>
                  <a:lnTo>
                    <a:pt x="0" y="3202"/>
                  </a:lnTo>
                  <a:lnTo>
                    <a:pt x="0" y="3220"/>
                  </a:lnTo>
                  <a:lnTo>
                    <a:pt x="3189" y="3220"/>
                  </a:lnTo>
                  <a:lnTo>
                    <a:pt x="934" y="5475"/>
                  </a:lnTo>
                  <a:lnTo>
                    <a:pt x="946" y="5488"/>
                  </a:lnTo>
                  <a:lnTo>
                    <a:pt x="3201" y="3232"/>
                  </a:lnTo>
                  <a:lnTo>
                    <a:pt x="3201" y="6421"/>
                  </a:lnTo>
                  <a:lnTo>
                    <a:pt x="3218" y="6421"/>
                  </a:lnTo>
                  <a:lnTo>
                    <a:pt x="3218" y="3220"/>
                  </a:lnTo>
                  <a:lnTo>
                    <a:pt x="6420" y="3220"/>
                  </a:lnTo>
                  <a:lnTo>
                    <a:pt x="6420" y="3202"/>
                  </a:lnTo>
                  <a:lnTo>
                    <a:pt x="3230" y="3202"/>
                  </a:lnTo>
                  <a:lnTo>
                    <a:pt x="5486" y="947"/>
                  </a:lnTo>
                  <a:lnTo>
                    <a:pt x="5473" y="935"/>
                  </a:lnTo>
                  <a:lnTo>
                    <a:pt x="3218" y="3190"/>
                  </a:lnTo>
                  <a:lnTo>
                    <a:pt x="3218" y="0"/>
                  </a:lnTo>
                  <a:lnTo>
                    <a:pt x="3201" y="0"/>
                  </a:ln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45000" rIns="90000" bIns="450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grpSp>
      <p:grpSp>
        <p:nvGrpSpPr>
          <p:cNvPr id="1086" name="Google Shape;1086;p54"/>
          <p:cNvGrpSpPr/>
          <p:nvPr/>
        </p:nvGrpSpPr>
        <p:grpSpPr>
          <a:xfrm flipH="1">
            <a:off x="7608950" y="-97117"/>
            <a:ext cx="1282610" cy="489908"/>
            <a:chOff x="2698560" y="4630320"/>
            <a:chExt cx="1732320" cy="661680"/>
          </a:xfrm>
        </p:grpSpPr>
        <p:sp>
          <p:nvSpPr>
            <p:cNvPr id="1087" name="Google Shape;1087;p54"/>
            <p:cNvSpPr/>
            <p:nvPr/>
          </p:nvSpPr>
          <p:spPr>
            <a:xfrm>
              <a:off x="2698560" y="4630320"/>
              <a:ext cx="66960" cy="67680"/>
            </a:xfrm>
            <a:custGeom>
              <a:avLst/>
              <a:gdLst/>
              <a:ahLst/>
              <a:cxnLst/>
              <a:rect l="l" t="t" r="r" b="b"/>
              <a:pathLst>
                <a:path w="186" h="188" extrusionOk="0">
                  <a:moveTo>
                    <a:pt x="186" y="94"/>
                  </a:moveTo>
                  <a:cubicBezTo>
                    <a:pt x="186" y="146"/>
                    <a:pt x="144" y="188"/>
                    <a:pt x="93" y="188"/>
                  </a:cubicBezTo>
                  <a:cubicBezTo>
                    <a:pt x="42" y="188"/>
                    <a:pt x="0" y="146"/>
                    <a:pt x="0" y="94"/>
                  </a:cubicBezTo>
                  <a:cubicBezTo>
                    <a:pt x="0" y="42"/>
                    <a:pt x="42" y="0"/>
                    <a:pt x="93" y="0"/>
                  </a:cubicBezTo>
                  <a:cubicBezTo>
                    <a:pt x="144" y="0"/>
                    <a:pt x="186" y="42"/>
                    <a:pt x="186"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1088" name="Google Shape;1088;p54"/>
            <p:cNvSpPr/>
            <p:nvPr/>
          </p:nvSpPr>
          <p:spPr>
            <a:xfrm>
              <a:off x="2698560" y="4927320"/>
              <a:ext cx="66960" cy="67680"/>
            </a:xfrm>
            <a:custGeom>
              <a:avLst/>
              <a:gdLst/>
              <a:ahLst/>
              <a:cxnLst/>
              <a:rect l="l" t="t" r="r" b="b"/>
              <a:pathLst>
                <a:path w="186" h="188" extrusionOk="0">
                  <a:moveTo>
                    <a:pt x="186" y="94"/>
                  </a:moveTo>
                  <a:cubicBezTo>
                    <a:pt x="186" y="146"/>
                    <a:pt x="144" y="188"/>
                    <a:pt x="93" y="188"/>
                  </a:cubicBezTo>
                  <a:cubicBezTo>
                    <a:pt x="42" y="188"/>
                    <a:pt x="0" y="146"/>
                    <a:pt x="0" y="94"/>
                  </a:cubicBezTo>
                  <a:cubicBezTo>
                    <a:pt x="0" y="42"/>
                    <a:pt x="42" y="0"/>
                    <a:pt x="93" y="0"/>
                  </a:cubicBezTo>
                  <a:cubicBezTo>
                    <a:pt x="144" y="0"/>
                    <a:pt x="186" y="42"/>
                    <a:pt x="186"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1089" name="Google Shape;1089;p54"/>
            <p:cNvSpPr/>
            <p:nvPr/>
          </p:nvSpPr>
          <p:spPr>
            <a:xfrm>
              <a:off x="2698560" y="5224680"/>
              <a:ext cx="66960" cy="67320"/>
            </a:xfrm>
            <a:custGeom>
              <a:avLst/>
              <a:gdLst/>
              <a:ahLst/>
              <a:cxnLst/>
              <a:rect l="l" t="t" r="r" b="b"/>
              <a:pathLst>
                <a:path w="186" h="187" extrusionOk="0">
                  <a:moveTo>
                    <a:pt x="186" y="93"/>
                  </a:moveTo>
                  <a:cubicBezTo>
                    <a:pt x="186" y="145"/>
                    <a:pt x="144" y="187"/>
                    <a:pt x="93" y="187"/>
                  </a:cubicBezTo>
                  <a:cubicBezTo>
                    <a:pt x="42" y="187"/>
                    <a:pt x="0" y="145"/>
                    <a:pt x="0" y="93"/>
                  </a:cubicBezTo>
                  <a:cubicBezTo>
                    <a:pt x="0" y="42"/>
                    <a:pt x="42" y="0"/>
                    <a:pt x="93" y="0"/>
                  </a:cubicBezTo>
                  <a:cubicBezTo>
                    <a:pt x="144" y="0"/>
                    <a:pt x="186" y="42"/>
                    <a:pt x="186" y="93"/>
                  </a:cubicBezTo>
                  <a:close/>
                </a:path>
              </a:pathLst>
            </a:custGeom>
            <a:solidFill>
              <a:schemeClr val="dk1"/>
            </a:solidFill>
            <a:ln>
              <a:noFill/>
            </a:ln>
          </p:spPr>
          <p:txBody>
            <a:bodyPr spcFirstLastPara="1" wrap="square" lIns="90000" tIns="22300" rIns="90000" bIns="223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1090" name="Google Shape;1090;p54"/>
            <p:cNvSpPr/>
            <p:nvPr/>
          </p:nvSpPr>
          <p:spPr>
            <a:xfrm>
              <a:off x="3114360" y="4630320"/>
              <a:ext cx="67680" cy="67680"/>
            </a:xfrm>
            <a:custGeom>
              <a:avLst/>
              <a:gdLst/>
              <a:ahLst/>
              <a:cxnLst/>
              <a:rect l="l" t="t" r="r" b="b"/>
              <a:pathLst>
                <a:path w="188" h="188" extrusionOk="0">
                  <a:moveTo>
                    <a:pt x="188" y="94"/>
                  </a:moveTo>
                  <a:cubicBezTo>
                    <a:pt x="188" y="146"/>
                    <a:pt x="146" y="188"/>
                    <a:pt x="94" y="188"/>
                  </a:cubicBezTo>
                  <a:cubicBezTo>
                    <a:pt x="42" y="188"/>
                    <a:pt x="0" y="146"/>
                    <a:pt x="0" y="94"/>
                  </a:cubicBezTo>
                  <a:cubicBezTo>
                    <a:pt x="0" y="42"/>
                    <a:pt x="42" y="0"/>
                    <a:pt x="94" y="0"/>
                  </a:cubicBezTo>
                  <a:cubicBezTo>
                    <a:pt x="146" y="0"/>
                    <a:pt x="188" y="42"/>
                    <a:pt x="188"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1091" name="Google Shape;1091;p54"/>
            <p:cNvSpPr/>
            <p:nvPr/>
          </p:nvSpPr>
          <p:spPr>
            <a:xfrm>
              <a:off x="3114360" y="4927320"/>
              <a:ext cx="67680" cy="67680"/>
            </a:xfrm>
            <a:custGeom>
              <a:avLst/>
              <a:gdLst/>
              <a:ahLst/>
              <a:cxnLst/>
              <a:rect l="l" t="t" r="r" b="b"/>
              <a:pathLst>
                <a:path w="188" h="188" extrusionOk="0">
                  <a:moveTo>
                    <a:pt x="188" y="94"/>
                  </a:moveTo>
                  <a:cubicBezTo>
                    <a:pt x="188" y="146"/>
                    <a:pt x="146" y="188"/>
                    <a:pt x="94" y="188"/>
                  </a:cubicBezTo>
                  <a:cubicBezTo>
                    <a:pt x="42" y="188"/>
                    <a:pt x="0" y="146"/>
                    <a:pt x="0" y="94"/>
                  </a:cubicBezTo>
                  <a:cubicBezTo>
                    <a:pt x="0" y="42"/>
                    <a:pt x="42" y="0"/>
                    <a:pt x="94" y="0"/>
                  </a:cubicBezTo>
                  <a:cubicBezTo>
                    <a:pt x="146" y="0"/>
                    <a:pt x="188" y="42"/>
                    <a:pt x="188"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1092" name="Google Shape;1092;p54"/>
            <p:cNvSpPr/>
            <p:nvPr/>
          </p:nvSpPr>
          <p:spPr>
            <a:xfrm>
              <a:off x="3114360" y="5224680"/>
              <a:ext cx="67680" cy="67320"/>
            </a:xfrm>
            <a:custGeom>
              <a:avLst/>
              <a:gdLst/>
              <a:ahLst/>
              <a:cxnLst/>
              <a:rect l="l" t="t" r="r" b="b"/>
              <a:pathLst>
                <a:path w="188" h="187" extrusionOk="0">
                  <a:moveTo>
                    <a:pt x="188" y="93"/>
                  </a:moveTo>
                  <a:cubicBezTo>
                    <a:pt x="188" y="145"/>
                    <a:pt x="146" y="187"/>
                    <a:pt x="94" y="187"/>
                  </a:cubicBezTo>
                  <a:cubicBezTo>
                    <a:pt x="42" y="187"/>
                    <a:pt x="0" y="145"/>
                    <a:pt x="0" y="93"/>
                  </a:cubicBezTo>
                  <a:cubicBezTo>
                    <a:pt x="0" y="42"/>
                    <a:pt x="42" y="0"/>
                    <a:pt x="94" y="0"/>
                  </a:cubicBezTo>
                  <a:cubicBezTo>
                    <a:pt x="146" y="0"/>
                    <a:pt x="188" y="42"/>
                    <a:pt x="188" y="93"/>
                  </a:cubicBezTo>
                  <a:close/>
                </a:path>
              </a:pathLst>
            </a:custGeom>
            <a:solidFill>
              <a:schemeClr val="dk1"/>
            </a:solidFill>
            <a:ln>
              <a:noFill/>
            </a:ln>
          </p:spPr>
          <p:txBody>
            <a:bodyPr spcFirstLastPara="1" wrap="square" lIns="90000" tIns="22300" rIns="90000" bIns="223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1093" name="Google Shape;1093;p54"/>
            <p:cNvSpPr/>
            <p:nvPr/>
          </p:nvSpPr>
          <p:spPr>
            <a:xfrm>
              <a:off x="3530880" y="4630320"/>
              <a:ext cx="67320" cy="67680"/>
            </a:xfrm>
            <a:custGeom>
              <a:avLst/>
              <a:gdLst/>
              <a:ahLst/>
              <a:cxnLst/>
              <a:rect l="l" t="t" r="r" b="b"/>
              <a:pathLst>
                <a:path w="187" h="188" extrusionOk="0">
                  <a:moveTo>
                    <a:pt x="187" y="94"/>
                  </a:moveTo>
                  <a:cubicBezTo>
                    <a:pt x="187" y="146"/>
                    <a:pt x="145" y="188"/>
                    <a:pt x="93" y="188"/>
                  </a:cubicBezTo>
                  <a:cubicBezTo>
                    <a:pt x="42" y="188"/>
                    <a:pt x="0" y="146"/>
                    <a:pt x="0" y="94"/>
                  </a:cubicBezTo>
                  <a:cubicBezTo>
                    <a:pt x="0" y="42"/>
                    <a:pt x="42" y="0"/>
                    <a:pt x="93" y="0"/>
                  </a:cubicBezTo>
                  <a:cubicBezTo>
                    <a:pt x="145" y="0"/>
                    <a:pt x="187" y="42"/>
                    <a:pt x="187"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1094" name="Google Shape;1094;p54"/>
            <p:cNvSpPr/>
            <p:nvPr/>
          </p:nvSpPr>
          <p:spPr>
            <a:xfrm>
              <a:off x="3530880" y="4927320"/>
              <a:ext cx="67320" cy="67680"/>
            </a:xfrm>
            <a:custGeom>
              <a:avLst/>
              <a:gdLst/>
              <a:ahLst/>
              <a:cxnLst/>
              <a:rect l="l" t="t" r="r" b="b"/>
              <a:pathLst>
                <a:path w="187" h="188" extrusionOk="0">
                  <a:moveTo>
                    <a:pt x="187" y="94"/>
                  </a:moveTo>
                  <a:cubicBezTo>
                    <a:pt x="187" y="146"/>
                    <a:pt x="145" y="188"/>
                    <a:pt x="93" y="188"/>
                  </a:cubicBezTo>
                  <a:cubicBezTo>
                    <a:pt x="42" y="188"/>
                    <a:pt x="0" y="146"/>
                    <a:pt x="0" y="94"/>
                  </a:cubicBezTo>
                  <a:cubicBezTo>
                    <a:pt x="0" y="42"/>
                    <a:pt x="42" y="0"/>
                    <a:pt x="93" y="0"/>
                  </a:cubicBezTo>
                  <a:cubicBezTo>
                    <a:pt x="145" y="0"/>
                    <a:pt x="187" y="42"/>
                    <a:pt x="187"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1095" name="Google Shape;1095;p54"/>
            <p:cNvSpPr/>
            <p:nvPr/>
          </p:nvSpPr>
          <p:spPr>
            <a:xfrm>
              <a:off x="3530880" y="5224680"/>
              <a:ext cx="67320" cy="67320"/>
            </a:xfrm>
            <a:custGeom>
              <a:avLst/>
              <a:gdLst/>
              <a:ahLst/>
              <a:cxnLst/>
              <a:rect l="l" t="t" r="r" b="b"/>
              <a:pathLst>
                <a:path w="187" h="187" extrusionOk="0">
                  <a:moveTo>
                    <a:pt x="187" y="93"/>
                  </a:moveTo>
                  <a:cubicBezTo>
                    <a:pt x="187" y="145"/>
                    <a:pt x="145" y="187"/>
                    <a:pt x="93" y="187"/>
                  </a:cubicBezTo>
                  <a:cubicBezTo>
                    <a:pt x="42" y="187"/>
                    <a:pt x="0" y="145"/>
                    <a:pt x="0" y="93"/>
                  </a:cubicBezTo>
                  <a:cubicBezTo>
                    <a:pt x="0" y="42"/>
                    <a:pt x="42" y="0"/>
                    <a:pt x="93" y="0"/>
                  </a:cubicBezTo>
                  <a:cubicBezTo>
                    <a:pt x="145" y="0"/>
                    <a:pt x="187" y="42"/>
                    <a:pt x="187" y="93"/>
                  </a:cubicBezTo>
                  <a:close/>
                </a:path>
              </a:pathLst>
            </a:custGeom>
            <a:solidFill>
              <a:schemeClr val="dk1"/>
            </a:solidFill>
            <a:ln>
              <a:noFill/>
            </a:ln>
          </p:spPr>
          <p:txBody>
            <a:bodyPr spcFirstLastPara="1" wrap="square" lIns="90000" tIns="22300" rIns="90000" bIns="223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1096" name="Google Shape;1096;p54"/>
            <p:cNvSpPr/>
            <p:nvPr/>
          </p:nvSpPr>
          <p:spPr>
            <a:xfrm>
              <a:off x="3947040" y="4630320"/>
              <a:ext cx="67680" cy="67680"/>
            </a:xfrm>
            <a:custGeom>
              <a:avLst/>
              <a:gdLst/>
              <a:ahLst/>
              <a:cxnLst/>
              <a:rect l="l" t="t" r="r" b="b"/>
              <a:pathLst>
                <a:path w="188" h="188" extrusionOk="0">
                  <a:moveTo>
                    <a:pt x="188" y="94"/>
                  </a:moveTo>
                  <a:cubicBezTo>
                    <a:pt x="188" y="146"/>
                    <a:pt x="146" y="188"/>
                    <a:pt x="94" y="188"/>
                  </a:cubicBezTo>
                  <a:cubicBezTo>
                    <a:pt x="42" y="188"/>
                    <a:pt x="0" y="146"/>
                    <a:pt x="0" y="94"/>
                  </a:cubicBezTo>
                  <a:cubicBezTo>
                    <a:pt x="0" y="42"/>
                    <a:pt x="42" y="0"/>
                    <a:pt x="94" y="0"/>
                  </a:cubicBezTo>
                  <a:cubicBezTo>
                    <a:pt x="146" y="0"/>
                    <a:pt x="188" y="42"/>
                    <a:pt x="188"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1097" name="Google Shape;1097;p54"/>
            <p:cNvSpPr/>
            <p:nvPr/>
          </p:nvSpPr>
          <p:spPr>
            <a:xfrm>
              <a:off x="3947040" y="4927320"/>
              <a:ext cx="67680" cy="67680"/>
            </a:xfrm>
            <a:custGeom>
              <a:avLst/>
              <a:gdLst/>
              <a:ahLst/>
              <a:cxnLst/>
              <a:rect l="l" t="t" r="r" b="b"/>
              <a:pathLst>
                <a:path w="188" h="188" extrusionOk="0">
                  <a:moveTo>
                    <a:pt x="188" y="94"/>
                  </a:moveTo>
                  <a:cubicBezTo>
                    <a:pt x="188" y="146"/>
                    <a:pt x="146" y="188"/>
                    <a:pt x="94" y="188"/>
                  </a:cubicBezTo>
                  <a:cubicBezTo>
                    <a:pt x="42" y="188"/>
                    <a:pt x="0" y="146"/>
                    <a:pt x="0" y="94"/>
                  </a:cubicBezTo>
                  <a:cubicBezTo>
                    <a:pt x="0" y="42"/>
                    <a:pt x="42" y="0"/>
                    <a:pt x="94" y="0"/>
                  </a:cubicBezTo>
                  <a:cubicBezTo>
                    <a:pt x="146" y="0"/>
                    <a:pt x="188" y="42"/>
                    <a:pt x="188"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1098" name="Google Shape;1098;p54"/>
            <p:cNvSpPr/>
            <p:nvPr/>
          </p:nvSpPr>
          <p:spPr>
            <a:xfrm>
              <a:off x="3947040" y="5224680"/>
              <a:ext cx="67680" cy="67320"/>
            </a:xfrm>
            <a:custGeom>
              <a:avLst/>
              <a:gdLst/>
              <a:ahLst/>
              <a:cxnLst/>
              <a:rect l="l" t="t" r="r" b="b"/>
              <a:pathLst>
                <a:path w="188" h="187" extrusionOk="0">
                  <a:moveTo>
                    <a:pt x="188" y="93"/>
                  </a:moveTo>
                  <a:cubicBezTo>
                    <a:pt x="188" y="145"/>
                    <a:pt x="146" y="187"/>
                    <a:pt x="94" y="187"/>
                  </a:cubicBezTo>
                  <a:cubicBezTo>
                    <a:pt x="42" y="187"/>
                    <a:pt x="0" y="145"/>
                    <a:pt x="0" y="93"/>
                  </a:cubicBezTo>
                  <a:cubicBezTo>
                    <a:pt x="0" y="42"/>
                    <a:pt x="42" y="0"/>
                    <a:pt x="94" y="0"/>
                  </a:cubicBezTo>
                  <a:cubicBezTo>
                    <a:pt x="146" y="0"/>
                    <a:pt x="188" y="42"/>
                    <a:pt x="188" y="93"/>
                  </a:cubicBezTo>
                  <a:close/>
                </a:path>
              </a:pathLst>
            </a:custGeom>
            <a:solidFill>
              <a:schemeClr val="dk1"/>
            </a:solidFill>
            <a:ln>
              <a:noFill/>
            </a:ln>
          </p:spPr>
          <p:txBody>
            <a:bodyPr spcFirstLastPara="1" wrap="square" lIns="90000" tIns="22300" rIns="90000" bIns="223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1099" name="Google Shape;1099;p54"/>
            <p:cNvSpPr/>
            <p:nvPr/>
          </p:nvSpPr>
          <p:spPr>
            <a:xfrm>
              <a:off x="4363560" y="4630320"/>
              <a:ext cx="67320" cy="67680"/>
            </a:xfrm>
            <a:custGeom>
              <a:avLst/>
              <a:gdLst/>
              <a:ahLst/>
              <a:cxnLst/>
              <a:rect l="l" t="t" r="r" b="b"/>
              <a:pathLst>
                <a:path w="187" h="188" extrusionOk="0">
                  <a:moveTo>
                    <a:pt x="187" y="94"/>
                  </a:moveTo>
                  <a:cubicBezTo>
                    <a:pt x="187" y="146"/>
                    <a:pt x="145" y="188"/>
                    <a:pt x="94" y="188"/>
                  </a:cubicBezTo>
                  <a:cubicBezTo>
                    <a:pt x="42" y="188"/>
                    <a:pt x="0" y="146"/>
                    <a:pt x="0" y="94"/>
                  </a:cubicBezTo>
                  <a:cubicBezTo>
                    <a:pt x="0" y="42"/>
                    <a:pt x="42" y="0"/>
                    <a:pt x="94" y="0"/>
                  </a:cubicBezTo>
                  <a:cubicBezTo>
                    <a:pt x="145" y="0"/>
                    <a:pt x="187" y="42"/>
                    <a:pt x="187"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1100" name="Google Shape;1100;p54"/>
            <p:cNvSpPr/>
            <p:nvPr/>
          </p:nvSpPr>
          <p:spPr>
            <a:xfrm>
              <a:off x="4363560" y="4927320"/>
              <a:ext cx="67320" cy="67680"/>
            </a:xfrm>
            <a:custGeom>
              <a:avLst/>
              <a:gdLst/>
              <a:ahLst/>
              <a:cxnLst/>
              <a:rect l="l" t="t" r="r" b="b"/>
              <a:pathLst>
                <a:path w="187" h="188" extrusionOk="0">
                  <a:moveTo>
                    <a:pt x="187" y="94"/>
                  </a:moveTo>
                  <a:cubicBezTo>
                    <a:pt x="187" y="146"/>
                    <a:pt x="145" y="188"/>
                    <a:pt x="94" y="188"/>
                  </a:cubicBezTo>
                  <a:cubicBezTo>
                    <a:pt x="42" y="188"/>
                    <a:pt x="0" y="146"/>
                    <a:pt x="0" y="94"/>
                  </a:cubicBezTo>
                  <a:cubicBezTo>
                    <a:pt x="0" y="42"/>
                    <a:pt x="42" y="0"/>
                    <a:pt x="94" y="0"/>
                  </a:cubicBezTo>
                  <a:cubicBezTo>
                    <a:pt x="145" y="0"/>
                    <a:pt x="187" y="42"/>
                    <a:pt x="187"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1101" name="Google Shape;1101;p54"/>
            <p:cNvSpPr/>
            <p:nvPr/>
          </p:nvSpPr>
          <p:spPr>
            <a:xfrm>
              <a:off x="4363560" y="5224680"/>
              <a:ext cx="67320" cy="67320"/>
            </a:xfrm>
            <a:custGeom>
              <a:avLst/>
              <a:gdLst/>
              <a:ahLst/>
              <a:cxnLst/>
              <a:rect l="l" t="t" r="r" b="b"/>
              <a:pathLst>
                <a:path w="187" h="187" extrusionOk="0">
                  <a:moveTo>
                    <a:pt x="187" y="93"/>
                  </a:moveTo>
                  <a:cubicBezTo>
                    <a:pt x="187" y="145"/>
                    <a:pt x="145" y="187"/>
                    <a:pt x="94" y="187"/>
                  </a:cubicBezTo>
                  <a:cubicBezTo>
                    <a:pt x="42" y="187"/>
                    <a:pt x="0" y="145"/>
                    <a:pt x="0" y="93"/>
                  </a:cubicBezTo>
                  <a:cubicBezTo>
                    <a:pt x="0" y="42"/>
                    <a:pt x="42" y="0"/>
                    <a:pt x="94" y="0"/>
                  </a:cubicBezTo>
                  <a:cubicBezTo>
                    <a:pt x="145" y="0"/>
                    <a:pt x="187" y="42"/>
                    <a:pt x="187" y="93"/>
                  </a:cubicBezTo>
                  <a:close/>
                </a:path>
              </a:pathLst>
            </a:custGeom>
            <a:solidFill>
              <a:schemeClr val="dk1"/>
            </a:solidFill>
            <a:ln>
              <a:noFill/>
            </a:ln>
          </p:spPr>
          <p:txBody>
            <a:bodyPr spcFirstLastPara="1" wrap="square" lIns="90000" tIns="22300" rIns="90000" bIns="223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grpSp>
      <p:sp>
        <p:nvSpPr>
          <p:cNvPr id="1102" name="Google Shape;1102;p54"/>
          <p:cNvSpPr/>
          <p:nvPr/>
        </p:nvSpPr>
        <p:spPr>
          <a:xfrm rot="-5400000" flipH="1">
            <a:off x="-32448" y="-1355816"/>
            <a:ext cx="1650596" cy="1979083"/>
          </a:xfrm>
          <a:custGeom>
            <a:avLst/>
            <a:gdLst/>
            <a:ahLst/>
            <a:cxnLst/>
            <a:rect l="l" t="t" r="r" b="b"/>
            <a:pathLst>
              <a:path w="7080" h="8489" extrusionOk="0">
                <a:moveTo>
                  <a:pt x="5669" y="26"/>
                </a:moveTo>
                <a:lnTo>
                  <a:pt x="7053" y="26"/>
                </a:lnTo>
                <a:lnTo>
                  <a:pt x="7053" y="1410"/>
                </a:lnTo>
                <a:lnTo>
                  <a:pt x="5669" y="1410"/>
                </a:lnTo>
                <a:lnTo>
                  <a:pt x="5669" y="26"/>
                </a:lnTo>
                <a:moveTo>
                  <a:pt x="7053" y="2821"/>
                </a:moveTo>
                <a:lnTo>
                  <a:pt x="5669" y="2821"/>
                </a:lnTo>
                <a:lnTo>
                  <a:pt x="5669" y="1437"/>
                </a:lnTo>
                <a:lnTo>
                  <a:pt x="7053" y="1437"/>
                </a:lnTo>
                <a:lnTo>
                  <a:pt x="7053" y="2821"/>
                </a:lnTo>
                <a:moveTo>
                  <a:pt x="7053" y="4232"/>
                </a:moveTo>
                <a:lnTo>
                  <a:pt x="5669" y="4232"/>
                </a:lnTo>
                <a:lnTo>
                  <a:pt x="5669" y="2847"/>
                </a:lnTo>
                <a:lnTo>
                  <a:pt x="7053" y="2847"/>
                </a:lnTo>
                <a:lnTo>
                  <a:pt x="7053" y="4232"/>
                </a:lnTo>
                <a:moveTo>
                  <a:pt x="7053" y="5642"/>
                </a:moveTo>
                <a:lnTo>
                  <a:pt x="5669" y="5642"/>
                </a:lnTo>
                <a:lnTo>
                  <a:pt x="5669" y="4258"/>
                </a:lnTo>
                <a:lnTo>
                  <a:pt x="7053" y="4258"/>
                </a:lnTo>
                <a:lnTo>
                  <a:pt x="7053" y="5642"/>
                </a:lnTo>
                <a:moveTo>
                  <a:pt x="7053" y="7052"/>
                </a:moveTo>
                <a:lnTo>
                  <a:pt x="5669" y="7052"/>
                </a:lnTo>
                <a:lnTo>
                  <a:pt x="5669" y="5669"/>
                </a:lnTo>
                <a:lnTo>
                  <a:pt x="7053" y="5669"/>
                </a:lnTo>
                <a:lnTo>
                  <a:pt x="7053" y="7052"/>
                </a:lnTo>
                <a:moveTo>
                  <a:pt x="7053" y="8463"/>
                </a:moveTo>
                <a:lnTo>
                  <a:pt x="5669" y="8463"/>
                </a:lnTo>
                <a:lnTo>
                  <a:pt x="5669" y="7079"/>
                </a:lnTo>
                <a:lnTo>
                  <a:pt x="7053" y="7079"/>
                </a:lnTo>
                <a:lnTo>
                  <a:pt x="7053" y="8463"/>
                </a:lnTo>
                <a:moveTo>
                  <a:pt x="5642" y="8463"/>
                </a:moveTo>
                <a:lnTo>
                  <a:pt x="4258" y="8463"/>
                </a:lnTo>
                <a:lnTo>
                  <a:pt x="4258" y="7079"/>
                </a:lnTo>
                <a:lnTo>
                  <a:pt x="5642" y="7079"/>
                </a:lnTo>
                <a:lnTo>
                  <a:pt x="5642" y="8463"/>
                </a:lnTo>
                <a:moveTo>
                  <a:pt x="4232" y="8463"/>
                </a:moveTo>
                <a:lnTo>
                  <a:pt x="2848" y="8463"/>
                </a:lnTo>
                <a:lnTo>
                  <a:pt x="2848" y="7079"/>
                </a:lnTo>
                <a:lnTo>
                  <a:pt x="4232" y="7079"/>
                </a:lnTo>
                <a:lnTo>
                  <a:pt x="4232" y="8463"/>
                </a:lnTo>
                <a:moveTo>
                  <a:pt x="2822" y="8463"/>
                </a:moveTo>
                <a:lnTo>
                  <a:pt x="1438" y="8463"/>
                </a:lnTo>
                <a:lnTo>
                  <a:pt x="1438" y="7079"/>
                </a:lnTo>
                <a:lnTo>
                  <a:pt x="2822" y="7079"/>
                </a:lnTo>
                <a:lnTo>
                  <a:pt x="2822" y="8463"/>
                </a:lnTo>
                <a:moveTo>
                  <a:pt x="1411" y="8463"/>
                </a:moveTo>
                <a:lnTo>
                  <a:pt x="27" y="8463"/>
                </a:lnTo>
                <a:lnTo>
                  <a:pt x="27" y="7079"/>
                </a:lnTo>
                <a:lnTo>
                  <a:pt x="1411" y="7079"/>
                </a:lnTo>
                <a:lnTo>
                  <a:pt x="1411" y="8463"/>
                </a:lnTo>
                <a:moveTo>
                  <a:pt x="27" y="5669"/>
                </a:moveTo>
                <a:lnTo>
                  <a:pt x="1411" y="5669"/>
                </a:lnTo>
                <a:lnTo>
                  <a:pt x="1411" y="7052"/>
                </a:lnTo>
                <a:lnTo>
                  <a:pt x="27" y="7052"/>
                </a:lnTo>
                <a:lnTo>
                  <a:pt x="27" y="5669"/>
                </a:lnTo>
                <a:moveTo>
                  <a:pt x="27" y="4258"/>
                </a:moveTo>
                <a:lnTo>
                  <a:pt x="1411" y="4258"/>
                </a:lnTo>
                <a:lnTo>
                  <a:pt x="1411" y="5642"/>
                </a:lnTo>
                <a:lnTo>
                  <a:pt x="27" y="5642"/>
                </a:lnTo>
                <a:lnTo>
                  <a:pt x="27" y="4258"/>
                </a:lnTo>
                <a:moveTo>
                  <a:pt x="27" y="2847"/>
                </a:moveTo>
                <a:lnTo>
                  <a:pt x="1411" y="2847"/>
                </a:lnTo>
                <a:lnTo>
                  <a:pt x="1411" y="4232"/>
                </a:lnTo>
                <a:lnTo>
                  <a:pt x="27" y="4232"/>
                </a:lnTo>
                <a:lnTo>
                  <a:pt x="27" y="2847"/>
                </a:lnTo>
                <a:moveTo>
                  <a:pt x="27" y="1437"/>
                </a:moveTo>
                <a:lnTo>
                  <a:pt x="1411" y="1437"/>
                </a:lnTo>
                <a:lnTo>
                  <a:pt x="1411" y="2821"/>
                </a:lnTo>
                <a:lnTo>
                  <a:pt x="27" y="2821"/>
                </a:lnTo>
                <a:lnTo>
                  <a:pt x="27" y="1437"/>
                </a:lnTo>
                <a:moveTo>
                  <a:pt x="27" y="26"/>
                </a:moveTo>
                <a:lnTo>
                  <a:pt x="1411" y="26"/>
                </a:lnTo>
                <a:lnTo>
                  <a:pt x="1411" y="1410"/>
                </a:lnTo>
                <a:lnTo>
                  <a:pt x="27" y="1410"/>
                </a:lnTo>
                <a:lnTo>
                  <a:pt x="27" y="26"/>
                </a:lnTo>
                <a:moveTo>
                  <a:pt x="1438" y="26"/>
                </a:moveTo>
                <a:lnTo>
                  <a:pt x="2822" y="26"/>
                </a:lnTo>
                <a:lnTo>
                  <a:pt x="2822" y="1410"/>
                </a:lnTo>
                <a:lnTo>
                  <a:pt x="1438" y="1410"/>
                </a:lnTo>
                <a:lnTo>
                  <a:pt x="1438" y="26"/>
                </a:lnTo>
                <a:moveTo>
                  <a:pt x="2848" y="26"/>
                </a:moveTo>
                <a:lnTo>
                  <a:pt x="4232" y="26"/>
                </a:lnTo>
                <a:lnTo>
                  <a:pt x="4232" y="1410"/>
                </a:lnTo>
                <a:lnTo>
                  <a:pt x="2848" y="1410"/>
                </a:lnTo>
                <a:lnTo>
                  <a:pt x="2848" y="26"/>
                </a:lnTo>
                <a:moveTo>
                  <a:pt x="2848" y="5669"/>
                </a:moveTo>
                <a:lnTo>
                  <a:pt x="4232" y="5669"/>
                </a:lnTo>
                <a:lnTo>
                  <a:pt x="4232" y="7052"/>
                </a:lnTo>
                <a:lnTo>
                  <a:pt x="2848" y="7052"/>
                </a:lnTo>
                <a:lnTo>
                  <a:pt x="2848" y="5669"/>
                </a:lnTo>
                <a:moveTo>
                  <a:pt x="4232" y="5642"/>
                </a:moveTo>
                <a:lnTo>
                  <a:pt x="2848" y="5642"/>
                </a:lnTo>
                <a:lnTo>
                  <a:pt x="2848" y="4258"/>
                </a:lnTo>
                <a:lnTo>
                  <a:pt x="4232" y="4258"/>
                </a:lnTo>
                <a:lnTo>
                  <a:pt x="4232" y="5642"/>
                </a:lnTo>
                <a:moveTo>
                  <a:pt x="4232" y="4232"/>
                </a:moveTo>
                <a:lnTo>
                  <a:pt x="2848" y="4232"/>
                </a:lnTo>
                <a:lnTo>
                  <a:pt x="2848" y="2847"/>
                </a:lnTo>
                <a:lnTo>
                  <a:pt x="4232" y="2847"/>
                </a:lnTo>
                <a:lnTo>
                  <a:pt x="4232" y="4232"/>
                </a:lnTo>
                <a:moveTo>
                  <a:pt x="4232" y="2821"/>
                </a:moveTo>
                <a:lnTo>
                  <a:pt x="2848" y="2821"/>
                </a:lnTo>
                <a:lnTo>
                  <a:pt x="2848" y="1437"/>
                </a:lnTo>
                <a:lnTo>
                  <a:pt x="4232" y="1437"/>
                </a:lnTo>
                <a:lnTo>
                  <a:pt x="4232" y="2821"/>
                </a:lnTo>
                <a:moveTo>
                  <a:pt x="1438" y="1437"/>
                </a:moveTo>
                <a:lnTo>
                  <a:pt x="2822" y="1437"/>
                </a:lnTo>
                <a:lnTo>
                  <a:pt x="2822" y="2821"/>
                </a:lnTo>
                <a:lnTo>
                  <a:pt x="1438" y="2821"/>
                </a:lnTo>
                <a:lnTo>
                  <a:pt x="1438" y="1437"/>
                </a:lnTo>
                <a:moveTo>
                  <a:pt x="1438" y="2847"/>
                </a:moveTo>
                <a:lnTo>
                  <a:pt x="2822" y="2847"/>
                </a:lnTo>
                <a:lnTo>
                  <a:pt x="2822" y="4232"/>
                </a:lnTo>
                <a:lnTo>
                  <a:pt x="1438" y="4232"/>
                </a:lnTo>
                <a:lnTo>
                  <a:pt x="1438" y="2847"/>
                </a:lnTo>
                <a:moveTo>
                  <a:pt x="1438" y="4258"/>
                </a:moveTo>
                <a:lnTo>
                  <a:pt x="2822" y="4258"/>
                </a:lnTo>
                <a:lnTo>
                  <a:pt x="2822" y="5642"/>
                </a:lnTo>
                <a:lnTo>
                  <a:pt x="1438" y="5642"/>
                </a:lnTo>
                <a:lnTo>
                  <a:pt x="1438" y="4258"/>
                </a:lnTo>
                <a:moveTo>
                  <a:pt x="1438" y="5669"/>
                </a:moveTo>
                <a:lnTo>
                  <a:pt x="2822" y="5669"/>
                </a:lnTo>
                <a:lnTo>
                  <a:pt x="2822" y="7052"/>
                </a:lnTo>
                <a:lnTo>
                  <a:pt x="1438" y="7052"/>
                </a:lnTo>
                <a:lnTo>
                  <a:pt x="1438" y="5669"/>
                </a:lnTo>
                <a:moveTo>
                  <a:pt x="5642" y="7052"/>
                </a:moveTo>
                <a:lnTo>
                  <a:pt x="4258" y="7052"/>
                </a:lnTo>
                <a:lnTo>
                  <a:pt x="4258" y="5669"/>
                </a:lnTo>
                <a:lnTo>
                  <a:pt x="5642" y="5669"/>
                </a:lnTo>
                <a:lnTo>
                  <a:pt x="5642" y="7052"/>
                </a:lnTo>
                <a:moveTo>
                  <a:pt x="5642" y="5642"/>
                </a:moveTo>
                <a:lnTo>
                  <a:pt x="4258" y="5642"/>
                </a:lnTo>
                <a:lnTo>
                  <a:pt x="4258" y="4258"/>
                </a:lnTo>
                <a:lnTo>
                  <a:pt x="5642" y="4258"/>
                </a:lnTo>
                <a:lnTo>
                  <a:pt x="5642" y="5642"/>
                </a:lnTo>
                <a:moveTo>
                  <a:pt x="5642" y="4232"/>
                </a:moveTo>
                <a:lnTo>
                  <a:pt x="4258" y="4232"/>
                </a:lnTo>
                <a:lnTo>
                  <a:pt x="4258" y="2847"/>
                </a:lnTo>
                <a:lnTo>
                  <a:pt x="5642" y="2847"/>
                </a:lnTo>
                <a:lnTo>
                  <a:pt x="5642" y="4232"/>
                </a:lnTo>
                <a:moveTo>
                  <a:pt x="5642" y="2821"/>
                </a:moveTo>
                <a:lnTo>
                  <a:pt x="4258" y="2821"/>
                </a:lnTo>
                <a:lnTo>
                  <a:pt x="4258" y="1437"/>
                </a:lnTo>
                <a:lnTo>
                  <a:pt x="5642" y="1437"/>
                </a:lnTo>
                <a:lnTo>
                  <a:pt x="5642" y="2821"/>
                </a:lnTo>
                <a:moveTo>
                  <a:pt x="4258" y="26"/>
                </a:moveTo>
                <a:lnTo>
                  <a:pt x="5642" y="26"/>
                </a:lnTo>
                <a:lnTo>
                  <a:pt x="5642" y="1410"/>
                </a:lnTo>
                <a:lnTo>
                  <a:pt x="4258" y="1410"/>
                </a:lnTo>
                <a:lnTo>
                  <a:pt x="4258" y="26"/>
                </a:lnTo>
                <a:moveTo>
                  <a:pt x="5669" y="0"/>
                </a:moveTo>
                <a:lnTo>
                  <a:pt x="5642" y="0"/>
                </a:lnTo>
                <a:lnTo>
                  <a:pt x="4258" y="0"/>
                </a:lnTo>
                <a:lnTo>
                  <a:pt x="4232" y="0"/>
                </a:lnTo>
                <a:lnTo>
                  <a:pt x="2848" y="0"/>
                </a:lnTo>
                <a:lnTo>
                  <a:pt x="2822" y="0"/>
                </a:lnTo>
                <a:lnTo>
                  <a:pt x="1438" y="0"/>
                </a:lnTo>
                <a:lnTo>
                  <a:pt x="1411" y="0"/>
                </a:lnTo>
                <a:lnTo>
                  <a:pt x="0" y="0"/>
                </a:lnTo>
                <a:lnTo>
                  <a:pt x="0" y="1410"/>
                </a:lnTo>
                <a:lnTo>
                  <a:pt x="0" y="1437"/>
                </a:lnTo>
                <a:lnTo>
                  <a:pt x="0" y="2821"/>
                </a:lnTo>
                <a:lnTo>
                  <a:pt x="0" y="2847"/>
                </a:lnTo>
                <a:lnTo>
                  <a:pt x="0" y="4232"/>
                </a:lnTo>
                <a:lnTo>
                  <a:pt x="0" y="4258"/>
                </a:lnTo>
                <a:lnTo>
                  <a:pt x="0" y="5642"/>
                </a:lnTo>
                <a:lnTo>
                  <a:pt x="0" y="5669"/>
                </a:lnTo>
                <a:lnTo>
                  <a:pt x="0" y="7052"/>
                </a:lnTo>
                <a:lnTo>
                  <a:pt x="0" y="7079"/>
                </a:lnTo>
                <a:lnTo>
                  <a:pt x="0" y="8489"/>
                </a:lnTo>
                <a:lnTo>
                  <a:pt x="1411" y="8489"/>
                </a:lnTo>
                <a:lnTo>
                  <a:pt x="1438" y="8489"/>
                </a:lnTo>
                <a:lnTo>
                  <a:pt x="2822" y="8489"/>
                </a:lnTo>
                <a:lnTo>
                  <a:pt x="2848" y="8489"/>
                </a:lnTo>
                <a:lnTo>
                  <a:pt x="4232" y="8489"/>
                </a:lnTo>
                <a:lnTo>
                  <a:pt x="4258" y="8489"/>
                </a:lnTo>
                <a:lnTo>
                  <a:pt x="5642" y="8489"/>
                </a:lnTo>
                <a:lnTo>
                  <a:pt x="5669" y="8489"/>
                </a:lnTo>
                <a:lnTo>
                  <a:pt x="7080" y="8489"/>
                </a:lnTo>
                <a:lnTo>
                  <a:pt x="7080" y="7079"/>
                </a:lnTo>
                <a:lnTo>
                  <a:pt x="7080" y="7052"/>
                </a:lnTo>
                <a:lnTo>
                  <a:pt x="7080" y="5669"/>
                </a:lnTo>
                <a:lnTo>
                  <a:pt x="7080" y="5642"/>
                </a:lnTo>
                <a:lnTo>
                  <a:pt x="7080" y="4258"/>
                </a:lnTo>
                <a:lnTo>
                  <a:pt x="7080" y="4232"/>
                </a:lnTo>
                <a:lnTo>
                  <a:pt x="7080" y="2847"/>
                </a:lnTo>
                <a:lnTo>
                  <a:pt x="7080" y="2821"/>
                </a:lnTo>
                <a:lnTo>
                  <a:pt x="7080" y="1437"/>
                </a:lnTo>
                <a:lnTo>
                  <a:pt x="7080" y="1410"/>
                </a:lnTo>
                <a:lnTo>
                  <a:pt x="7080" y="0"/>
                </a:lnTo>
                <a:lnTo>
                  <a:pt x="5669" y="0"/>
                </a:ln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45000" rIns="90000" bIns="450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pic>
        <p:nvPicPr>
          <p:cNvPr id="1103" name="Google Shape;1103;p54"/>
          <p:cNvPicPr preferRelativeResize="0"/>
          <p:nvPr/>
        </p:nvPicPr>
        <p:blipFill rotWithShape="1">
          <a:blip r:embed="rId3">
            <a:alphaModFix/>
          </a:blip>
          <a:srcRect/>
          <a:stretch/>
        </p:blipFill>
        <p:spPr>
          <a:xfrm flipH="1">
            <a:off x="8098471" y="4277901"/>
            <a:ext cx="1839530" cy="1811276"/>
          </a:xfrm>
          <a:prstGeom prst="rect">
            <a:avLst/>
          </a:prstGeom>
          <a:noFill/>
          <a:ln>
            <a:noFill/>
          </a:ln>
        </p:spPr>
      </p:pic>
    </p:spTree>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matchingName="Background 1">
  <p:cSld name="BLANK_2">
    <p:bg>
      <p:bgPr>
        <a:solidFill>
          <a:schemeClr val="dk2"/>
        </a:solidFill>
        <a:effectLst/>
      </p:bgPr>
    </p:bg>
    <p:spTree>
      <p:nvGrpSpPr>
        <p:cNvPr id="1" name="Shape 1104"/>
        <p:cNvGrpSpPr/>
        <p:nvPr/>
      </p:nvGrpSpPr>
      <p:grpSpPr>
        <a:xfrm>
          <a:off x="0" y="0"/>
          <a:ext cx="0" cy="0"/>
          <a:chOff x="0" y="0"/>
          <a:chExt cx="0" cy="0"/>
        </a:xfrm>
      </p:grpSpPr>
      <p:grpSp>
        <p:nvGrpSpPr>
          <p:cNvPr id="1105" name="Google Shape;1105;p55"/>
          <p:cNvGrpSpPr/>
          <p:nvPr/>
        </p:nvGrpSpPr>
        <p:grpSpPr>
          <a:xfrm flipH="1">
            <a:off x="7778005" y="-1040400"/>
            <a:ext cx="2305969" cy="2386601"/>
            <a:chOff x="-1148919" y="-1040400"/>
            <a:chExt cx="2305969" cy="2386601"/>
          </a:xfrm>
        </p:grpSpPr>
        <p:pic>
          <p:nvPicPr>
            <p:cNvPr id="1106" name="Google Shape;1106;p55"/>
            <p:cNvPicPr preferRelativeResize="0"/>
            <p:nvPr/>
          </p:nvPicPr>
          <p:blipFill rotWithShape="1">
            <a:blip r:embed="rId2">
              <a:alphaModFix/>
            </a:blip>
            <a:srcRect/>
            <a:stretch/>
          </p:blipFill>
          <p:spPr>
            <a:xfrm rot="10800000">
              <a:off x="-787576" y="-568600"/>
              <a:ext cx="1944626" cy="1914801"/>
            </a:xfrm>
            <a:prstGeom prst="rect">
              <a:avLst/>
            </a:prstGeom>
            <a:noFill/>
            <a:ln>
              <a:noFill/>
            </a:ln>
          </p:spPr>
        </p:pic>
        <p:sp>
          <p:nvSpPr>
            <p:cNvPr id="1107" name="Google Shape;1107;p55"/>
            <p:cNvSpPr/>
            <p:nvPr/>
          </p:nvSpPr>
          <p:spPr>
            <a:xfrm>
              <a:off x="-1148919" y="-1040400"/>
              <a:ext cx="1650596" cy="1979083"/>
            </a:xfrm>
            <a:custGeom>
              <a:avLst/>
              <a:gdLst/>
              <a:ahLst/>
              <a:cxnLst/>
              <a:rect l="l" t="t" r="r" b="b"/>
              <a:pathLst>
                <a:path w="7080" h="8489" extrusionOk="0">
                  <a:moveTo>
                    <a:pt x="5669" y="26"/>
                  </a:moveTo>
                  <a:lnTo>
                    <a:pt x="7053" y="26"/>
                  </a:lnTo>
                  <a:lnTo>
                    <a:pt x="7053" y="1410"/>
                  </a:lnTo>
                  <a:lnTo>
                    <a:pt x="5669" y="1410"/>
                  </a:lnTo>
                  <a:lnTo>
                    <a:pt x="5669" y="26"/>
                  </a:lnTo>
                  <a:moveTo>
                    <a:pt x="7053" y="2821"/>
                  </a:moveTo>
                  <a:lnTo>
                    <a:pt x="5669" y="2821"/>
                  </a:lnTo>
                  <a:lnTo>
                    <a:pt x="5669" y="1437"/>
                  </a:lnTo>
                  <a:lnTo>
                    <a:pt x="7053" y="1437"/>
                  </a:lnTo>
                  <a:lnTo>
                    <a:pt x="7053" y="2821"/>
                  </a:lnTo>
                  <a:moveTo>
                    <a:pt x="7053" y="4232"/>
                  </a:moveTo>
                  <a:lnTo>
                    <a:pt x="5669" y="4232"/>
                  </a:lnTo>
                  <a:lnTo>
                    <a:pt x="5669" y="2847"/>
                  </a:lnTo>
                  <a:lnTo>
                    <a:pt x="7053" y="2847"/>
                  </a:lnTo>
                  <a:lnTo>
                    <a:pt x="7053" y="4232"/>
                  </a:lnTo>
                  <a:moveTo>
                    <a:pt x="7053" y="5642"/>
                  </a:moveTo>
                  <a:lnTo>
                    <a:pt x="5669" y="5642"/>
                  </a:lnTo>
                  <a:lnTo>
                    <a:pt x="5669" y="4258"/>
                  </a:lnTo>
                  <a:lnTo>
                    <a:pt x="7053" y="4258"/>
                  </a:lnTo>
                  <a:lnTo>
                    <a:pt x="7053" y="5642"/>
                  </a:lnTo>
                  <a:moveTo>
                    <a:pt x="7053" y="7052"/>
                  </a:moveTo>
                  <a:lnTo>
                    <a:pt x="5669" y="7052"/>
                  </a:lnTo>
                  <a:lnTo>
                    <a:pt x="5669" y="5669"/>
                  </a:lnTo>
                  <a:lnTo>
                    <a:pt x="7053" y="5669"/>
                  </a:lnTo>
                  <a:lnTo>
                    <a:pt x="7053" y="7052"/>
                  </a:lnTo>
                  <a:moveTo>
                    <a:pt x="7053" y="8463"/>
                  </a:moveTo>
                  <a:lnTo>
                    <a:pt x="5669" y="8463"/>
                  </a:lnTo>
                  <a:lnTo>
                    <a:pt x="5669" y="7079"/>
                  </a:lnTo>
                  <a:lnTo>
                    <a:pt x="7053" y="7079"/>
                  </a:lnTo>
                  <a:lnTo>
                    <a:pt x="7053" y="8463"/>
                  </a:lnTo>
                  <a:moveTo>
                    <a:pt x="5642" y="8463"/>
                  </a:moveTo>
                  <a:lnTo>
                    <a:pt x="4258" y="8463"/>
                  </a:lnTo>
                  <a:lnTo>
                    <a:pt x="4258" y="7079"/>
                  </a:lnTo>
                  <a:lnTo>
                    <a:pt x="5642" y="7079"/>
                  </a:lnTo>
                  <a:lnTo>
                    <a:pt x="5642" y="8463"/>
                  </a:lnTo>
                  <a:moveTo>
                    <a:pt x="4232" y="8463"/>
                  </a:moveTo>
                  <a:lnTo>
                    <a:pt x="2848" y="8463"/>
                  </a:lnTo>
                  <a:lnTo>
                    <a:pt x="2848" y="7079"/>
                  </a:lnTo>
                  <a:lnTo>
                    <a:pt x="4232" y="7079"/>
                  </a:lnTo>
                  <a:lnTo>
                    <a:pt x="4232" y="8463"/>
                  </a:lnTo>
                  <a:moveTo>
                    <a:pt x="2822" y="8463"/>
                  </a:moveTo>
                  <a:lnTo>
                    <a:pt x="1438" y="8463"/>
                  </a:lnTo>
                  <a:lnTo>
                    <a:pt x="1438" y="7079"/>
                  </a:lnTo>
                  <a:lnTo>
                    <a:pt x="2822" y="7079"/>
                  </a:lnTo>
                  <a:lnTo>
                    <a:pt x="2822" y="8463"/>
                  </a:lnTo>
                  <a:moveTo>
                    <a:pt x="1411" y="8463"/>
                  </a:moveTo>
                  <a:lnTo>
                    <a:pt x="27" y="8463"/>
                  </a:lnTo>
                  <a:lnTo>
                    <a:pt x="27" y="7079"/>
                  </a:lnTo>
                  <a:lnTo>
                    <a:pt x="1411" y="7079"/>
                  </a:lnTo>
                  <a:lnTo>
                    <a:pt x="1411" y="8463"/>
                  </a:lnTo>
                  <a:moveTo>
                    <a:pt x="27" y="5669"/>
                  </a:moveTo>
                  <a:lnTo>
                    <a:pt x="1411" y="5669"/>
                  </a:lnTo>
                  <a:lnTo>
                    <a:pt x="1411" y="7052"/>
                  </a:lnTo>
                  <a:lnTo>
                    <a:pt x="27" y="7052"/>
                  </a:lnTo>
                  <a:lnTo>
                    <a:pt x="27" y="5669"/>
                  </a:lnTo>
                  <a:moveTo>
                    <a:pt x="27" y="4258"/>
                  </a:moveTo>
                  <a:lnTo>
                    <a:pt x="1411" y="4258"/>
                  </a:lnTo>
                  <a:lnTo>
                    <a:pt x="1411" y="5642"/>
                  </a:lnTo>
                  <a:lnTo>
                    <a:pt x="27" y="5642"/>
                  </a:lnTo>
                  <a:lnTo>
                    <a:pt x="27" y="4258"/>
                  </a:lnTo>
                  <a:moveTo>
                    <a:pt x="27" y="2847"/>
                  </a:moveTo>
                  <a:lnTo>
                    <a:pt x="1411" y="2847"/>
                  </a:lnTo>
                  <a:lnTo>
                    <a:pt x="1411" y="4232"/>
                  </a:lnTo>
                  <a:lnTo>
                    <a:pt x="27" y="4232"/>
                  </a:lnTo>
                  <a:lnTo>
                    <a:pt x="27" y="2847"/>
                  </a:lnTo>
                  <a:moveTo>
                    <a:pt x="27" y="1437"/>
                  </a:moveTo>
                  <a:lnTo>
                    <a:pt x="1411" y="1437"/>
                  </a:lnTo>
                  <a:lnTo>
                    <a:pt x="1411" y="2821"/>
                  </a:lnTo>
                  <a:lnTo>
                    <a:pt x="27" y="2821"/>
                  </a:lnTo>
                  <a:lnTo>
                    <a:pt x="27" y="1437"/>
                  </a:lnTo>
                  <a:moveTo>
                    <a:pt x="27" y="26"/>
                  </a:moveTo>
                  <a:lnTo>
                    <a:pt x="1411" y="26"/>
                  </a:lnTo>
                  <a:lnTo>
                    <a:pt x="1411" y="1410"/>
                  </a:lnTo>
                  <a:lnTo>
                    <a:pt x="27" y="1410"/>
                  </a:lnTo>
                  <a:lnTo>
                    <a:pt x="27" y="26"/>
                  </a:lnTo>
                  <a:moveTo>
                    <a:pt x="1438" y="26"/>
                  </a:moveTo>
                  <a:lnTo>
                    <a:pt x="2822" y="26"/>
                  </a:lnTo>
                  <a:lnTo>
                    <a:pt x="2822" y="1410"/>
                  </a:lnTo>
                  <a:lnTo>
                    <a:pt x="1438" y="1410"/>
                  </a:lnTo>
                  <a:lnTo>
                    <a:pt x="1438" y="26"/>
                  </a:lnTo>
                  <a:moveTo>
                    <a:pt x="2848" y="26"/>
                  </a:moveTo>
                  <a:lnTo>
                    <a:pt x="4232" y="26"/>
                  </a:lnTo>
                  <a:lnTo>
                    <a:pt x="4232" y="1410"/>
                  </a:lnTo>
                  <a:lnTo>
                    <a:pt x="2848" y="1410"/>
                  </a:lnTo>
                  <a:lnTo>
                    <a:pt x="2848" y="26"/>
                  </a:lnTo>
                  <a:moveTo>
                    <a:pt x="2848" y="5669"/>
                  </a:moveTo>
                  <a:lnTo>
                    <a:pt x="4232" y="5669"/>
                  </a:lnTo>
                  <a:lnTo>
                    <a:pt x="4232" y="7052"/>
                  </a:lnTo>
                  <a:lnTo>
                    <a:pt x="2848" y="7052"/>
                  </a:lnTo>
                  <a:lnTo>
                    <a:pt x="2848" y="5669"/>
                  </a:lnTo>
                  <a:moveTo>
                    <a:pt x="4232" y="5642"/>
                  </a:moveTo>
                  <a:lnTo>
                    <a:pt x="2848" y="5642"/>
                  </a:lnTo>
                  <a:lnTo>
                    <a:pt x="2848" y="4258"/>
                  </a:lnTo>
                  <a:lnTo>
                    <a:pt x="4232" y="4258"/>
                  </a:lnTo>
                  <a:lnTo>
                    <a:pt x="4232" y="5642"/>
                  </a:lnTo>
                  <a:moveTo>
                    <a:pt x="4232" y="4232"/>
                  </a:moveTo>
                  <a:lnTo>
                    <a:pt x="2848" y="4232"/>
                  </a:lnTo>
                  <a:lnTo>
                    <a:pt x="2848" y="2847"/>
                  </a:lnTo>
                  <a:lnTo>
                    <a:pt x="4232" y="2847"/>
                  </a:lnTo>
                  <a:lnTo>
                    <a:pt x="4232" y="4232"/>
                  </a:lnTo>
                  <a:moveTo>
                    <a:pt x="4232" y="2821"/>
                  </a:moveTo>
                  <a:lnTo>
                    <a:pt x="2848" y="2821"/>
                  </a:lnTo>
                  <a:lnTo>
                    <a:pt x="2848" y="1437"/>
                  </a:lnTo>
                  <a:lnTo>
                    <a:pt x="4232" y="1437"/>
                  </a:lnTo>
                  <a:lnTo>
                    <a:pt x="4232" y="2821"/>
                  </a:lnTo>
                  <a:moveTo>
                    <a:pt x="1438" y="1437"/>
                  </a:moveTo>
                  <a:lnTo>
                    <a:pt x="2822" y="1437"/>
                  </a:lnTo>
                  <a:lnTo>
                    <a:pt x="2822" y="2821"/>
                  </a:lnTo>
                  <a:lnTo>
                    <a:pt x="1438" y="2821"/>
                  </a:lnTo>
                  <a:lnTo>
                    <a:pt x="1438" y="1437"/>
                  </a:lnTo>
                  <a:moveTo>
                    <a:pt x="1438" y="2847"/>
                  </a:moveTo>
                  <a:lnTo>
                    <a:pt x="2822" y="2847"/>
                  </a:lnTo>
                  <a:lnTo>
                    <a:pt x="2822" y="4232"/>
                  </a:lnTo>
                  <a:lnTo>
                    <a:pt x="1438" y="4232"/>
                  </a:lnTo>
                  <a:lnTo>
                    <a:pt x="1438" y="2847"/>
                  </a:lnTo>
                  <a:moveTo>
                    <a:pt x="1438" y="4258"/>
                  </a:moveTo>
                  <a:lnTo>
                    <a:pt x="2822" y="4258"/>
                  </a:lnTo>
                  <a:lnTo>
                    <a:pt x="2822" y="5642"/>
                  </a:lnTo>
                  <a:lnTo>
                    <a:pt x="1438" y="5642"/>
                  </a:lnTo>
                  <a:lnTo>
                    <a:pt x="1438" y="4258"/>
                  </a:lnTo>
                  <a:moveTo>
                    <a:pt x="1438" y="5669"/>
                  </a:moveTo>
                  <a:lnTo>
                    <a:pt x="2822" y="5669"/>
                  </a:lnTo>
                  <a:lnTo>
                    <a:pt x="2822" y="7052"/>
                  </a:lnTo>
                  <a:lnTo>
                    <a:pt x="1438" y="7052"/>
                  </a:lnTo>
                  <a:lnTo>
                    <a:pt x="1438" y="5669"/>
                  </a:lnTo>
                  <a:moveTo>
                    <a:pt x="5642" y="7052"/>
                  </a:moveTo>
                  <a:lnTo>
                    <a:pt x="4258" y="7052"/>
                  </a:lnTo>
                  <a:lnTo>
                    <a:pt x="4258" y="5669"/>
                  </a:lnTo>
                  <a:lnTo>
                    <a:pt x="5642" y="5669"/>
                  </a:lnTo>
                  <a:lnTo>
                    <a:pt x="5642" y="7052"/>
                  </a:lnTo>
                  <a:moveTo>
                    <a:pt x="5642" y="5642"/>
                  </a:moveTo>
                  <a:lnTo>
                    <a:pt x="4258" y="5642"/>
                  </a:lnTo>
                  <a:lnTo>
                    <a:pt x="4258" y="4258"/>
                  </a:lnTo>
                  <a:lnTo>
                    <a:pt x="5642" y="4258"/>
                  </a:lnTo>
                  <a:lnTo>
                    <a:pt x="5642" y="5642"/>
                  </a:lnTo>
                  <a:moveTo>
                    <a:pt x="5642" y="4232"/>
                  </a:moveTo>
                  <a:lnTo>
                    <a:pt x="4258" y="4232"/>
                  </a:lnTo>
                  <a:lnTo>
                    <a:pt x="4258" y="2847"/>
                  </a:lnTo>
                  <a:lnTo>
                    <a:pt x="5642" y="2847"/>
                  </a:lnTo>
                  <a:lnTo>
                    <a:pt x="5642" y="4232"/>
                  </a:lnTo>
                  <a:moveTo>
                    <a:pt x="5642" y="2821"/>
                  </a:moveTo>
                  <a:lnTo>
                    <a:pt x="4258" y="2821"/>
                  </a:lnTo>
                  <a:lnTo>
                    <a:pt x="4258" y="1437"/>
                  </a:lnTo>
                  <a:lnTo>
                    <a:pt x="5642" y="1437"/>
                  </a:lnTo>
                  <a:lnTo>
                    <a:pt x="5642" y="2821"/>
                  </a:lnTo>
                  <a:moveTo>
                    <a:pt x="4258" y="26"/>
                  </a:moveTo>
                  <a:lnTo>
                    <a:pt x="5642" y="26"/>
                  </a:lnTo>
                  <a:lnTo>
                    <a:pt x="5642" y="1410"/>
                  </a:lnTo>
                  <a:lnTo>
                    <a:pt x="4258" y="1410"/>
                  </a:lnTo>
                  <a:lnTo>
                    <a:pt x="4258" y="26"/>
                  </a:lnTo>
                  <a:moveTo>
                    <a:pt x="5669" y="0"/>
                  </a:moveTo>
                  <a:lnTo>
                    <a:pt x="5642" y="0"/>
                  </a:lnTo>
                  <a:lnTo>
                    <a:pt x="4258" y="0"/>
                  </a:lnTo>
                  <a:lnTo>
                    <a:pt x="4232" y="0"/>
                  </a:lnTo>
                  <a:lnTo>
                    <a:pt x="2848" y="0"/>
                  </a:lnTo>
                  <a:lnTo>
                    <a:pt x="2822" y="0"/>
                  </a:lnTo>
                  <a:lnTo>
                    <a:pt x="1438" y="0"/>
                  </a:lnTo>
                  <a:lnTo>
                    <a:pt x="1411" y="0"/>
                  </a:lnTo>
                  <a:lnTo>
                    <a:pt x="0" y="0"/>
                  </a:lnTo>
                  <a:lnTo>
                    <a:pt x="0" y="1410"/>
                  </a:lnTo>
                  <a:lnTo>
                    <a:pt x="0" y="1437"/>
                  </a:lnTo>
                  <a:lnTo>
                    <a:pt x="0" y="2821"/>
                  </a:lnTo>
                  <a:lnTo>
                    <a:pt x="0" y="2847"/>
                  </a:lnTo>
                  <a:lnTo>
                    <a:pt x="0" y="4232"/>
                  </a:lnTo>
                  <a:lnTo>
                    <a:pt x="0" y="4258"/>
                  </a:lnTo>
                  <a:lnTo>
                    <a:pt x="0" y="5642"/>
                  </a:lnTo>
                  <a:lnTo>
                    <a:pt x="0" y="5669"/>
                  </a:lnTo>
                  <a:lnTo>
                    <a:pt x="0" y="7052"/>
                  </a:lnTo>
                  <a:lnTo>
                    <a:pt x="0" y="7079"/>
                  </a:lnTo>
                  <a:lnTo>
                    <a:pt x="0" y="8489"/>
                  </a:lnTo>
                  <a:lnTo>
                    <a:pt x="1411" y="8489"/>
                  </a:lnTo>
                  <a:lnTo>
                    <a:pt x="1438" y="8489"/>
                  </a:lnTo>
                  <a:lnTo>
                    <a:pt x="2822" y="8489"/>
                  </a:lnTo>
                  <a:lnTo>
                    <a:pt x="2848" y="8489"/>
                  </a:lnTo>
                  <a:lnTo>
                    <a:pt x="4232" y="8489"/>
                  </a:lnTo>
                  <a:lnTo>
                    <a:pt x="4258" y="8489"/>
                  </a:lnTo>
                  <a:lnTo>
                    <a:pt x="5642" y="8489"/>
                  </a:lnTo>
                  <a:lnTo>
                    <a:pt x="5669" y="8489"/>
                  </a:lnTo>
                  <a:lnTo>
                    <a:pt x="7080" y="8489"/>
                  </a:lnTo>
                  <a:lnTo>
                    <a:pt x="7080" y="7079"/>
                  </a:lnTo>
                  <a:lnTo>
                    <a:pt x="7080" y="7052"/>
                  </a:lnTo>
                  <a:lnTo>
                    <a:pt x="7080" y="5669"/>
                  </a:lnTo>
                  <a:lnTo>
                    <a:pt x="7080" y="5642"/>
                  </a:lnTo>
                  <a:lnTo>
                    <a:pt x="7080" y="4258"/>
                  </a:lnTo>
                  <a:lnTo>
                    <a:pt x="7080" y="4232"/>
                  </a:lnTo>
                  <a:lnTo>
                    <a:pt x="7080" y="2847"/>
                  </a:lnTo>
                  <a:lnTo>
                    <a:pt x="7080" y="2821"/>
                  </a:lnTo>
                  <a:lnTo>
                    <a:pt x="7080" y="1437"/>
                  </a:lnTo>
                  <a:lnTo>
                    <a:pt x="7080" y="1410"/>
                  </a:lnTo>
                  <a:lnTo>
                    <a:pt x="7080" y="0"/>
                  </a:lnTo>
                  <a:lnTo>
                    <a:pt x="5669" y="0"/>
                  </a:ln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45000" rIns="90000" bIns="450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grpSp>
      <p:grpSp>
        <p:nvGrpSpPr>
          <p:cNvPr id="1108" name="Google Shape;1108;p55"/>
          <p:cNvGrpSpPr/>
          <p:nvPr/>
        </p:nvGrpSpPr>
        <p:grpSpPr>
          <a:xfrm flipH="1">
            <a:off x="-310719" y="-666675"/>
            <a:ext cx="1893126" cy="1714399"/>
            <a:chOff x="6590648" y="-666675"/>
            <a:chExt cx="1893126" cy="1714399"/>
          </a:xfrm>
        </p:grpSpPr>
        <p:pic>
          <p:nvPicPr>
            <p:cNvPr id="1109" name="Google Shape;1109;p55"/>
            <p:cNvPicPr preferRelativeResize="0"/>
            <p:nvPr/>
          </p:nvPicPr>
          <p:blipFill rotWithShape="1">
            <a:blip r:embed="rId3">
              <a:alphaModFix/>
            </a:blip>
            <a:srcRect/>
            <a:stretch/>
          </p:blipFill>
          <p:spPr>
            <a:xfrm rot="4194931">
              <a:off x="6981552" y="-425774"/>
              <a:ext cx="1374719" cy="1232597"/>
            </a:xfrm>
            <a:prstGeom prst="rect">
              <a:avLst/>
            </a:prstGeom>
            <a:noFill/>
            <a:ln>
              <a:noFill/>
            </a:ln>
          </p:spPr>
        </p:pic>
        <p:grpSp>
          <p:nvGrpSpPr>
            <p:cNvPr id="1110" name="Google Shape;1110;p55"/>
            <p:cNvGrpSpPr/>
            <p:nvPr/>
          </p:nvGrpSpPr>
          <p:grpSpPr>
            <a:xfrm>
              <a:off x="6590648" y="-97117"/>
              <a:ext cx="1282610" cy="489908"/>
              <a:chOff x="2698560" y="4630320"/>
              <a:chExt cx="1732320" cy="661680"/>
            </a:xfrm>
          </p:grpSpPr>
          <p:sp>
            <p:nvSpPr>
              <p:cNvPr id="1111" name="Google Shape;1111;p55"/>
              <p:cNvSpPr/>
              <p:nvPr/>
            </p:nvSpPr>
            <p:spPr>
              <a:xfrm>
                <a:off x="2698560" y="4630320"/>
                <a:ext cx="66960" cy="67680"/>
              </a:xfrm>
              <a:custGeom>
                <a:avLst/>
                <a:gdLst/>
                <a:ahLst/>
                <a:cxnLst/>
                <a:rect l="l" t="t" r="r" b="b"/>
                <a:pathLst>
                  <a:path w="186" h="188" extrusionOk="0">
                    <a:moveTo>
                      <a:pt x="186" y="94"/>
                    </a:moveTo>
                    <a:cubicBezTo>
                      <a:pt x="186" y="146"/>
                      <a:pt x="144" y="188"/>
                      <a:pt x="93" y="188"/>
                    </a:cubicBezTo>
                    <a:cubicBezTo>
                      <a:pt x="42" y="188"/>
                      <a:pt x="0" y="146"/>
                      <a:pt x="0" y="94"/>
                    </a:cubicBezTo>
                    <a:cubicBezTo>
                      <a:pt x="0" y="42"/>
                      <a:pt x="42" y="0"/>
                      <a:pt x="93" y="0"/>
                    </a:cubicBezTo>
                    <a:cubicBezTo>
                      <a:pt x="144" y="0"/>
                      <a:pt x="186" y="42"/>
                      <a:pt x="186"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1112" name="Google Shape;1112;p55"/>
              <p:cNvSpPr/>
              <p:nvPr/>
            </p:nvSpPr>
            <p:spPr>
              <a:xfrm>
                <a:off x="3114360" y="4630320"/>
                <a:ext cx="67680" cy="67680"/>
              </a:xfrm>
              <a:custGeom>
                <a:avLst/>
                <a:gdLst/>
                <a:ahLst/>
                <a:cxnLst/>
                <a:rect l="l" t="t" r="r" b="b"/>
                <a:pathLst>
                  <a:path w="188" h="188" extrusionOk="0">
                    <a:moveTo>
                      <a:pt x="188" y="94"/>
                    </a:moveTo>
                    <a:cubicBezTo>
                      <a:pt x="188" y="146"/>
                      <a:pt x="146" y="188"/>
                      <a:pt x="94" y="188"/>
                    </a:cubicBezTo>
                    <a:cubicBezTo>
                      <a:pt x="42" y="188"/>
                      <a:pt x="0" y="146"/>
                      <a:pt x="0" y="94"/>
                    </a:cubicBezTo>
                    <a:cubicBezTo>
                      <a:pt x="0" y="42"/>
                      <a:pt x="42" y="0"/>
                      <a:pt x="94" y="0"/>
                    </a:cubicBezTo>
                    <a:cubicBezTo>
                      <a:pt x="146" y="0"/>
                      <a:pt x="188" y="42"/>
                      <a:pt x="188"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1113" name="Google Shape;1113;p55"/>
              <p:cNvSpPr/>
              <p:nvPr/>
            </p:nvSpPr>
            <p:spPr>
              <a:xfrm>
                <a:off x="3530880" y="4630320"/>
                <a:ext cx="67320" cy="67680"/>
              </a:xfrm>
              <a:custGeom>
                <a:avLst/>
                <a:gdLst/>
                <a:ahLst/>
                <a:cxnLst/>
                <a:rect l="l" t="t" r="r" b="b"/>
                <a:pathLst>
                  <a:path w="187" h="188" extrusionOk="0">
                    <a:moveTo>
                      <a:pt x="187" y="94"/>
                    </a:moveTo>
                    <a:cubicBezTo>
                      <a:pt x="187" y="146"/>
                      <a:pt x="145" y="188"/>
                      <a:pt x="93" y="188"/>
                    </a:cubicBezTo>
                    <a:cubicBezTo>
                      <a:pt x="42" y="188"/>
                      <a:pt x="0" y="146"/>
                      <a:pt x="0" y="94"/>
                    </a:cubicBezTo>
                    <a:cubicBezTo>
                      <a:pt x="0" y="42"/>
                      <a:pt x="42" y="0"/>
                      <a:pt x="93" y="0"/>
                    </a:cubicBezTo>
                    <a:cubicBezTo>
                      <a:pt x="145" y="0"/>
                      <a:pt x="187" y="42"/>
                      <a:pt x="187"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1114" name="Google Shape;1114;p55"/>
              <p:cNvSpPr/>
              <p:nvPr/>
            </p:nvSpPr>
            <p:spPr>
              <a:xfrm>
                <a:off x="3947040" y="4630320"/>
                <a:ext cx="67680" cy="67680"/>
              </a:xfrm>
              <a:custGeom>
                <a:avLst/>
                <a:gdLst/>
                <a:ahLst/>
                <a:cxnLst/>
                <a:rect l="l" t="t" r="r" b="b"/>
                <a:pathLst>
                  <a:path w="188" h="188" extrusionOk="0">
                    <a:moveTo>
                      <a:pt x="188" y="94"/>
                    </a:moveTo>
                    <a:cubicBezTo>
                      <a:pt x="188" y="146"/>
                      <a:pt x="146" y="188"/>
                      <a:pt x="94" y="188"/>
                    </a:cubicBezTo>
                    <a:cubicBezTo>
                      <a:pt x="42" y="188"/>
                      <a:pt x="0" y="146"/>
                      <a:pt x="0" y="94"/>
                    </a:cubicBezTo>
                    <a:cubicBezTo>
                      <a:pt x="0" y="42"/>
                      <a:pt x="42" y="0"/>
                      <a:pt x="94" y="0"/>
                    </a:cubicBezTo>
                    <a:cubicBezTo>
                      <a:pt x="146" y="0"/>
                      <a:pt x="188" y="42"/>
                      <a:pt x="188"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1115" name="Google Shape;1115;p55"/>
              <p:cNvSpPr/>
              <p:nvPr/>
            </p:nvSpPr>
            <p:spPr>
              <a:xfrm>
                <a:off x="4363560" y="4630320"/>
                <a:ext cx="67320" cy="67680"/>
              </a:xfrm>
              <a:custGeom>
                <a:avLst/>
                <a:gdLst/>
                <a:ahLst/>
                <a:cxnLst/>
                <a:rect l="l" t="t" r="r" b="b"/>
                <a:pathLst>
                  <a:path w="187" h="188" extrusionOk="0">
                    <a:moveTo>
                      <a:pt x="187" y="94"/>
                    </a:moveTo>
                    <a:cubicBezTo>
                      <a:pt x="187" y="146"/>
                      <a:pt x="145" y="188"/>
                      <a:pt x="94" y="188"/>
                    </a:cubicBezTo>
                    <a:cubicBezTo>
                      <a:pt x="42" y="188"/>
                      <a:pt x="0" y="146"/>
                      <a:pt x="0" y="94"/>
                    </a:cubicBezTo>
                    <a:cubicBezTo>
                      <a:pt x="0" y="42"/>
                      <a:pt x="42" y="0"/>
                      <a:pt x="94" y="0"/>
                    </a:cubicBezTo>
                    <a:cubicBezTo>
                      <a:pt x="145" y="0"/>
                      <a:pt x="187" y="42"/>
                      <a:pt x="187"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1116" name="Google Shape;1116;p55"/>
              <p:cNvSpPr/>
              <p:nvPr/>
            </p:nvSpPr>
            <p:spPr>
              <a:xfrm>
                <a:off x="2698560" y="4927320"/>
                <a:ext cx="66960" cy="67680"/>
              </a:xfrm>
              <a:custGeom>
                <a:avLst/>
                <a:gdLst/>
                <a:ahLst/>
                <a:cxnLst/>
                <a:rect l="l" t="t" r="r" b="b"/>
                <a:pathLst>
                  <a:path w="186" h="188" extrusionOk="0">
                    <a:moveTo>
                      <a:pt x="186" y="94"/>
                    </a:moveTo>
                    <a:cubicBezTo>
                      <a:pt x="186" y="146"/>
                      <a:pt x="144" y="188"/>
                      <a:pt x="93" y="188"/>
                    </a:cubicBezTo>
                    <a:cubicBezTo>
                      <a:pt x="42" y="188"/>
                      <a:pt x="0" y="146"/>
                      <a:pt x="0" y="94"/>
                    </a:cubicBezTo>
                    <a:cubicBezTo>
                      <a:pt x="0" y="42"/>
                      <a:pt x="42" y="0"/>
                      <a:pt x="93" y="0"/>
                    </a:cubicBezTo>
                    <a:cubicBezTo>
                      <a:pt x="144" y="0"/>
                      <a:pt x="186" y="42"/>
                      <a:pt x="186"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1117" name="Google Shape;1117;p55"/>
              <p:cNvSpPr/>
              <p:nvPr/>
            </p:nvSpPr>
            <p:spPr>
              <a:xfrm>
                <a:off x="3114360" y="4927320"/>
                <a:ext cx="67680" cy="67680"/>
              </a:xfrm>
              <a:custGeom>
                <a:avLst/>
                <a:gdLst/>
                <a:ahLst/>
                <a:cxnLst/>
                <a:rect l="l" t="t" r="r" b="b"/>
                <a:pathLst>
                  <a:path w="188" h="188" extrusionOk="0">
                    <a:moveTo>
                      <a:pt x="188" y="94"/>
                    </a:moveTo>
                    <a:cubicBezTo>
                      <a:pt x="188" y="146"/>
                      <a:pt x="146" y="188"/>
                      <a:pt x="94" y="188"/>
                    </a:cubicBezTo>
                    <a:cubicBezTo>
                      <a:pt x="42" y="188"/>
                      <a:pt x="0" y="146"/>
                      <a:pt x="0" y="94"/>
                    </a:cubicBezTo>
                    <a:cubicBezTo>
                      <a:pt x="0" y="42"/>
                      <a:pt x="42" y="0"/>
                      <a:pt x="94" y="0"/>
                    </a:cubicBezTo>
                    <a:cubicBezTo>
                      <a:pt x="146" y="0"/>
                      <a:pt x="188" y="42"/>
                      <a:pt x="188"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1118" name="Google Shape;1118;p55"/>
              <p:cNvSpPr/>
              <p:nvPr/>
            </p:nvSpPr>
            <p:spPr>
              <a:xfrm>
                <a:off x="3530880" y="4927320"/>
                <a:ext cx="67320" cy="67680"/>
              </a:xfrm>
              <a:custGeom>
                <a:avLst/>
                <a:gdLst/>
                <a:ahLst/>
                <a:cxnLst/>
                <a:rect l="l" t="t" r="r" b="b"/>
                <a:pathLst>
                  <a:path w="187" h="188" extrusionOk="0">
                    <a:moveTo>
                      <a:pt x="187" y="94"/>
                    </a:moveTo>
                    <a:cubicBezTo>
                      <a:pt x="187" y="146"/>
                      <a:pt x="145" y="188"/>
                      <a:pt x="93" y="188"/>
                    </a:cubicBezTo>
                    <a:cubicBezTo>
                      <a:pt x="42" y="188"/>
                      <a:pt x="0" y="146"/>
                      <a:pt x="0" y="94"/>
                    </a:cubicBezTo>
                    <a:cubicBezTo>
                      <a:pt x="0" y="42"/>
                      <a:pt x="42" y="0"/>
                      <a:pt x="93" y="0"/>
                    </a:cubicBezTo>
                    <a:cubicBezTo>
                      <a:pt x="145" y="0"/>
                      <a:pt x="187" y="42"/>
                      <a:pt x="187"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1119" name="Google Shape;1119;p55"/>
              <p:cNvSpPr/>
              <p:nvPr/>
            </p:nvSpPr>
            <p:spPr>
              <a:xfrm>
                <a:off x="3947040" y="4927320"/>
                <a:ext cx="67680" cy="67680"/>
              </a:xfrm>
              <a:custGeom>
                <a:avLst/>
                <a:gdLst/>
                <a:ahLst/>
                <a:cxnLst/>
                <a:rect l="l" t="t" r="r" b="b"/>
                <a:pathLst>
                  <a:path w="188" h="188" extrusionOk="0">
                    <a:moveTo>
                      <a:pt x="188" y="94"/>
                    </a:moveTo>
                    <a:cubicBezTo>
                      <a:pt x="188" y="146"/>
                      <a:pt x="146" y="188"/>
                      <a:pt x="94" y="188"/>
                    </a:cubicBezTo>
                    <a:cubicBezTo>
                      <a:pt x="42" y="188"/>
                      <a:pt x="0" y="146"/>
                      <a:pt x="0" y="94"/>
                    </a:cubicBezTo>
                    <a:cubicBezTo>
                      <a:pt x="0" y="42"/>
                      <a:pt x="42" y="0"/>
                      <a:pt x="94" y="0"/>
                    </a:cubicBezTo>
                    <a:cubicBezTo>
                      <a:pt x="146" y="0"/>
                      <a:pt x="188" y="42"/>
                      <a:pt x="188"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1120" name="Google Shape;1120;p55"/>
              <p:cNvSpPr/>
              <p:nvPr/>
            </p:nvSpPr>
            <p:spPr>
              <a:xfrm>
                <a:off x="4363560" y="4927320"/>
                <a:ext cx="67320" cy="67680"/>
              </a:xfrm>
              <a:custGeom>
                <a:avLst/>
                <a:gdLst/>
                <a:ahLst/>
                <a:cxnLst/>
                <a:rect l="l" t="t" r="r" b="b"/>
                <a:pathLst>
                  <a:path w="187" h="188" extrusionOk="0">
                    <a:moveTo>
                      <a:pt x="187" y="94"/>
                    </a:moveTo>
                    <a:cubicBezTo>
                      <a:pt x="187" y="146"/>
                      <a:pt x="145" y="188"/>
                      <a:pt x="94" y="188"/>
                    </a:cubicBezTo>
                    <a:cubicBezTo>
                      <a:pt x="42" y="188"/>
                      <a:pt x="0" y="146"/>
                      <a:pt x="0" y="94"/>
                    </a:cubicBezTo>
                    <a:cubicBezTo>
                      <a:pt x="0" y="42"/>
                      <a:pt x="42" y="0"/>
                      <a:pt x="94" y="0"/>
                    </a:cubicBezTo>
                    <a:cubicBezTo>
                      <a:pt x="145" y="0"/>
                      <a:pt x="187" y="42"/>
                      <a:pt x="187"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1121" name="Google Shape;1121;p55"/>
              <p:cNvSpPr/>
              <p:nvPr/>
            </p:nvSpPr>
            <p:spPr>
              <a:xfrm>
                <a:off x="2698560" y="5224680"/>
                <a:ext cx="66960" cy="67320"/>
              </a:xfrm>
              <a:custGeom>
                <a:avLst/>
                <a:gdLst/>
                <a:ahLst/>
                <a:cxnLst/>
                <a:rect l="l" t="t" r="r" b="b"/>
                <a:pathLst>
                  <a:path w="186" h="187" extrusionOk="0">
                    <a:moveTo>
                      <a:pt x="186" y="93"/>
                    </a:moveTo>
                    <a:cubicBezTo>
                      <a:pt x="186" y="145"/>
                      <a:pt x="144" y="187"/>
                      <a:pt x="93" y="187"/>
                    </a:cubicBezTo>
                    <a:cubicBezTo>
                      <a:pt x="42" y="187"/>
                      <a:pt x="0" y="145"/>
                      <a:pt x="0" y="93"/>
                    </a:cubicBezTo>
                    <a:cubicBezTo>
                      <a:pt x="0" y="42"/>
                      <a:pt x="42" y="0"/>
                      <a:pt x="93" y="0"/>
                    </a:cubicBezTo>
                    <a:cubicBezTo>
                      <a:pt x="144" y="0"/>
                      <a:pt x="186" y="42"/>
                      <a:pt x="186" y="93"/>
                    </a:cubicBezTo>
                    <a:close/>
                  </a:path>
                </a:pathLst>
              </a:custGeom>
              <a:solidFill>
                <a:schemeClr val="dk1"/>
              </a:solidFill>
              <a:ln>
                <a:noFill/>
              </a:ln>
            </p:spPr>
            <p:txBody>
              <a:bodyPr spcFirstLastPara="1" wrap="square" lIns="90000" tIns="22300" rIns="90000" bIns="223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1122" name="Google Shape;1122;p55"/>
              <p:cNvSpPr/>
              <p:nvPr/>
            </p:nvSpPr>
            <p:spPr>
              <a:xfrm>
                <a:off x="3114360" y="5224680"/>
                <a:ext cx="67680" cy="67320"/>
              </a:xfrm>
              <a:custGeom>
                <a:avLst/>
                <a:gdLst/>
                <a:ahLst/>
                <a:cxnLst/>
                <a:rect l="l" t="t" r="r" b="b"/>
                <a:pathLst>
                  <a:path w="188" h="187" extrusionOk="0">
                    <a:moveTo>
                      <a:pt x="188" y="93"/>
                    </a:moveTo>
                    <a:cubicBezTo>
                      <a:pt x="188" y="145"/>
                      <a:pt x="146" y="187"/>
                      <a:pt x="94" y="187"/>
                    </a:cubicBezTo>
                    <a:cubicBezTo>
                      <a:pt x="42" y="187"/>
                      <a:pt x="0" y="145"/>
                      <a:pt x="0" y="93"/>
                    </a:cubicBezTo>
                    <a:cubicBezTo>
                      <a:pt x="0" y="42"/>
                      <a:pt x="42" y="0"/>
                      <a:pt x="94" y="0"/>
                    </a:cubicBezTo>
                    <a:cubicBezTo>
                      <a:pt x="146" y="0"/>
                      <a:pt x="188" y="42"/>
                      <a:pt x="188" y="93"/>
                    </a:cubicBezTo>
                    <a:close/>
                  </a:path>
                </a:pathLst>
              </a:custGeom>
              <a:solidFill>
                <a:schemeClr val="dk1"/>
              </a:solidFill>
              <a:ln>
                <a:noFill/>
              </a:ln>
            </p:spPr>
            <p:txBody>
              <a:bodyPr spcFirstLastPara="1" wrap="square" lIns="90000" tIns="22300" rIns="90000" bIns="223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1123" name="Google Shape;1123;p55"/>
              <p:cNvSpPr/>
              <p:nvPr/>
            </p:nvSpPr>
            <p:spPr>
              <a:xfrm>
                <a:off x="3530880" y="5224680"/>
                <a:ext cx="67320" cy="67320"/>
              </a:xfrm>
              <a:custGeom>
                <a:avLst/>
                <a:gdLst/>
                <a:ahLst/>
                <a:cxnLst/>
                <a:rect l="l" t="t" r="r" b="b"/>
                <a:pathLst>
                  <a:path w="187" h="187" extrusionOk="0">
                    <a:moveTo>
                      <a:pt x="187" y="93"/>
                    </a:moveTo>
                    <a:cubicBezTo>
                      <a:pt x="187" y="145"/>
                      <a:pt x="145" y="187"/>
                      <a:pt x="93" y="187"/>
                    </a:cubicBezTo>
                    <a:cubicBezTo>
                      <a:pt x="42" y="187"/>
                      <a:pt x="0" y="145"/>
                      <a:pt x="0" y="93"/>
                    </a:cubicBezTo>
                    <a:cubicBezTo>
                      <a:pt x="0" y="42"/>
                      <a:pt x="42" y="0"/>
                      <a:pt x="93" y="0"/>
                    </a:cubicBezTo>
                    <a:cubicBezTo>
                      <a:pt x="145" y="0"/>
                      <a:pt x="187" y="42"/>
                      <a:pt x="187" y="93"/>
                    </a:cubicBezTo>
                    <a:close/>
                  </a:path>
                </a:pathLst>
              </a:custGeom>
              <a:solidFill>
                <a:schemeClr val="dk1"/>
              </a:solidFill>
              <a:ln>
                <a:noFill/>
              </a:ln>
            </p:spPr>
            <p:txBody>
              <a:bodyPr spcFirstLastPara="1" wrap="square" lIns="90000" tIns="22300" rIns="90000" bIns="223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1124" name="Google Shape;1124;p55"/>
              <p:cNvSpPr/>
              <p:nvPr/>
            </p:nvSpPr>
            <p:spPr>
              <a:xfrm>
                <a:off x="3947040" y="5224680"/>
                <a:ext cx="67680" cy="67320"/>
              </a:xfrm>
              <a:custGeom>
                <a:avLst/>
                <a:gdLst/>
                <a:ahLst/>
                <a:cxnLst/>
                <a:rect l="l" t="t" r="r" b="b"/>
                <a:pathLst>
                  <a:path w="188" h="187" extrusionOk="0">
                    <a:moveTo>
                      <a:pt x="188" y="93"/>
                    </a:moveTo>
                    <a:cubicBezTo>
                      <a:pt x="188" y="145"/>
                      <a:pt x="146" y="187"/>
                      <a:pt x="94" y="187"/>
                    </a:cubicBezTo>
                    <a:cubicBezTo>
                      <a:pt x="42" y="187"/>
                      <a:pt x="0" y="145"/>
                      <a:pt x="0" y="93"/>
                    </a:cubicBezTo>
                    <a:cubicBezTo>
                      <a:pt x="0" y="42"/>
                      <a:pt x="42" y="0"/>
                      <a:pt x="94" y="0"/>
                    </a:cubicBezTo>
                    <a:cubicBezTo>
                      <a:pt x="146" y="0"/>
                      <a:pt x="188" y="42"/>
                      <a:pt x="188" y="93"/>
                    </a:cubicBezTo>
                    <a:close/>
                  </a:path>
                </a:pathLst>
              </a:custGeom>
              <a:solidFill>
                <a:schemeClr val="dk1"/>
              </a:solidFill>
              <a:ln>
                <a:noFill/>
              </a:ln>
            </p:spPr>
            <p:txBody>
              <a:bodyPr spcFirstLastPara="1" wrap="square" lIns="90000" tIns="22300" rIns="90000" bIns="223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1125" name="Google Shape;1125;p55"/>
              <p:cNvSpPr/>
              <p:nvPr/>
            </p:nvSpPr>
            <p:spPr>
              <a:xfrm>
                <a:off x="4363560" y="5224680"/>
                <a:ext cx="67320" cy="67320"/>
              </a:xfrm>
              <a:custGeom>
                <a:avLst/>
                <a:gdLst/>
                <a:ahLst/>
                <a:cxnLst/>
                <a:rect l="l" t="t" r="r" b="b"/>
                <a:pathLst>
                  <a:path w="187" h="187" extrusionOk="0">
                    <a:moveTo>
                      <a:pt x="187" y="93"/>
                    </a:moveTo>
                    <a:cubicBezTo>
                      <a:pt x="187" y="145"/>
                      <a:pt x="145" y="187"/>
                      <a:pt x="94" y="187"/>
                    </a:cubicBezTo>
                    <a:cubicBezTo>
                      <a:pt x="42" y="187"/>
                      <a:pt x="0" y="145"/>
                      <a:pt x="0" y="93"/>
                    </a:cubicBezTo>
                    <a:cubicBezTo>
                      <a:pt x="0" y="42"/>
                      <a:pt x="42" y="0"/>
                      <a:pt x="94" y="0"/>
                    </a:cubicBezTo>
                    <a:cubicBezTo>
                      <a:pt x="145" y="0"/>
                      <a:pt x="187" y="42"/>
                      <a:pt x="187" y="93"/>
                    </a:cubicBezTo>
                    <a:close/>
                  </a:path>
                </a:pathLst>
              </a:custGeom>
              <a:solidFill>
                <a:schemeClr val="dk1"/>
              </a:solidFill>
              <a:ln>
                <a:noFill/>
              </a:ln>
            </p:spPr>
            <p:txBody>
              <a:bodyPr spcFirstLastPara="1" wrap="square" lIns="90000" tIns="22300" rIns="90000" bIns="223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grpSp>
      </p:grpSp>
      <p:grpSp>
        <p:nvGrpSpPr>
          <p:cNvPr id="1126" name="Google Shape;1126;p55"/>
          <p:cNvGrpSpPr/>
          <p:nvPr/>
        </p:nvGrpSpPr>
        <p:grpSpPr>
          <a:xfrm flipH="1">
            <a:off x="3753993" y="4721936"/>
            <a:ext cx="666094" cy="270010"/>
            <a:chOff x="4945710" y="4695477"/>
            <a:chExt cx="666094" cy="270010"/>
          </a:xfrm>
        </p:grpSpPr>
        <p:sp>
          <p:nvSpPr>
            <p:cNvPr id="1127" name="Google Shape;1127;p55"/>
            <p:cNvSpPr/>
            <p:nvPr/>
          </p:nvSpPr>
          <p:spPr>
            <a:xfrm>
              <a:off x="4945710" y="4695477"/>
              <a:ext cx="49577" cy="50110"/>
            </a:xfrm>
            <a:custGeom>
              <a:avLst/>
              <a:gdLst/>
              <a:ahLst/>
              <a:cxnLst/>
              <a:rect l="l" t="t" r="r" b="b"/>
              <a:pathLst>
                <a:path w="186" h="188" extrusionOk="0">
                  <a:moveTo>
                    <a:pt x="186" y="94"/>
                  </a:moveTo>
                  <a:cubicBezTo>
                    <a:pt x="186" y="146"/>
                    <a:pt x="144" y="188"/>
                    <a:pt x="93" y="188"/>
                  </a:cubicBezTo>
                  <a:cubicBezTo>
                    <a:pt x="42" y="188"/>
                    <a:pt x="0" y="146"/>
                    <a:pt x="0" y="94"/>
                  </a:cubicBezTo>
                  <a:cubicBezTo>
                    <a:pt x="0" y="42"/>
                    <a:pt x="42" y="0"/>
                    <a:pt x="93" y="0"/>
                  </a:cubicBezTo>
                  <a:cubicBezTo>
                    <a:pt x="144" y="0"/>
                    <a:pt x="186" y="42"/>
                    <a:pt x="186"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1128" name="Google Shape;1128;p55"/>
            <p:cNvSpPr/>
            <p:nvPr/>
          </p:nvSpPr>
          <p:spPr>
            <a:xfrm>
              <a:off x="5253569" y="4695477"/>
              <a:ext cx="50110" cy="50110"/>
            </a:xfrm>
            <a:custGeom>
              <a:avLst/>
              <a:gdLst/>
              <a:ahLst/>
              <a:cxnLst/>
              <a:rect l="l" t="t" r="r" b="b"/>
              <a:pathLst>
                <a:path w="188" h="188" extrusionOk="0">
                  <a:moveTo>
                    <a:pt x="188" y="94"/>
                  </a:moveTo>
                  <a:cubicBezTo>
                    <a:pt x="188" y="146"/>
                    <a:pt x="146" y="188"/>
                    <a:pt x="94" y="188"/>
                  </a:cubicBezTo>
                  <a:cubicBezTo>
                    <a:pt x="42" y="188"/>
                    <a:pt x="0" y="146"/>
                    <a:pt x="0" y="94"/>
                  </a:cubicBezTo>
                  <a:cubicBezTo>
                    <a:pt x="0" y="42"/>
                    <a:pt x="42" y="0"/>
                    <a:pt x="94" y="0"/>
                  </a:cubicBezTo>
                  <a:cubicBezTo>
                    <a:pt x="146" y="0"/>
                    <a:pt x="188" y="42"/>
                    <a:pt x="188"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1129" name="Google Shape;1129;p55"/>
            <p:cNvSpPr/>
            <p:nvPr/>
          </p:nvSpPr>
          <p:spPr>
            <a:xfrm>
              <a:off x="5561960" y="4695477"/>
              <a:ext cx="49844" cy="50110"/>
            </a:xfrm>
            <a:custGeom>
              <a:avLst/>
              <a:gdLst/>
              <a:ahLst/>
              <a:cxnLst/>
              <a:rect l="l" t="t" r="r" b="b"/>
              <a:pathLst>
                <a:path w="187" h="188" extrusionOk="0">
                  <a:moveTo>
                    <a:pt x="187" y="94"/>
                  </a:moveTo>
                  <a:cubicBezTo>
                    <a:pt x="187" y="146"/>
                    <a:pt x="145" y="188"/>
                    <a:pt x="93" y="188"/>
                  </a:cubicBezTo>
                  <a:cubicBezTo>
                    <a:pt x="42" y="188"/>
                    <a:pt x="0" y="146"/>
                    <a:pt x="0" y="94"/>
                  </a:cubicBezTo>
                  <a:cubicBezTo>
                    <a:pt x="0" y="42"/>
                    <a:pt x="42" y="0"/>
                    <a:pt x="93" y="0"/>
                  </a:cubicBezTo>
                  <a:cubicBezTo>
                    <a:pt x="145" y="0"/>
                    <a:pt x="187" y="42"/>
                    <a:pt x="187"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1130" name="Google Shape;1130;p55"/>
            <p:cNvSpPr/>
            <p:nvPr/>
          </p:nvSpPr>
          <p:spPr>
            <a:xfrm>
              <a:off x="4945710" y="4915643"/>
              <a:ext cx="49577" cy="49844"/>
            </a:xfrm>
            <a:custGeom>
              <a:avLst/>
              <a:gdLst/>
              <a:ahLst/>
              <a:cxnLst/>
              <a:rect l="l" t="t" r="r" b="b"/>
              <a:pathLst>
                <a:path w="186" h="187" extrusionOk="0">
                  <a:moveTo>
                    <a:pt x="186" y="93"/>
                  </a:moveTo>
                  <a:cubicBezTo>
                    <a:pt x="186" y="145"/>
                    <a:pt x="144" y="187"/>
                    <a:pt x="93" y="187"/>
                  </a:cubicBezTo>
                  <a:cubicBezTo>
                    <a:pt x="42" y="187"/>
                    <a:pt x="0" y="145"/>
                    <a:pt x="0" y="93"/>
                  </a:cubicBezTo>
                  <a:cubicBezTo>
                    <a:pt x="0" y="42"/>
                    <a:pt x="42" y="0"/>
                    <a:pt x="93" y="0"/>
                  </a:cubicBezTo>
                  <a:cubicBezTo>
                    <a:pt x="144" y="0"/>
                    <a:pt x="186" y="42"/>
                    <a:pt x="186" y="93"/>
                  </a:cubicBezTo>
                  <a:close/>
                </a:path>
              </a:pathLst>
            </a:custGeom>
            <a:solidFill>
              <a:schemeClr val="dk1"/>
            </a:solidFill>
            <a:ln>
              <a:noFill/>
            </a:ln>
          </p:spPr>
          <p:txBody>
            <a:bodyPr spcFirstLastPara="1" wrap="square" lIns="90000" tIns="22300" rIns="90000" bIns="223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1131" name="Google Shape;1131;p55"/>
            <p:cNvSpPr/>
            <p:nvPr/>
          </p:nvSpPr>
          <p:spPr>
            <a:xfrm>
              <a:off x="5253569" y="4915643"/>
              <a:ext cx="50110" cy="49844"/>
            </a:xfrm>
            <a:custGeom>
              <a:avLst/>
              <a:gdLst/>
              <a:ahLst/>
              <a:cxnLst/>
              <a:rect l="l" t="t" r="r" b="b"/>
              <a:pathLst>
                <a:path w="188" h="187" extrusionOk="0">
                  <a:moveTo>
                    <a:pt x="188" y="93"/>
                  </a:moveTo>
                  <a:cubicBezTo>
                    <a:pt x="188" y="145"/>
                    <a:pt x="146" y="187"/>
                    <a:pt x="94" y="187"/>
                  </a:cubicBezTo>
                  <a:cubicBezTo>
                    <a:pt x="42" y="187"/>
                    <a:pt x="0" y="145"/>
                    <a:pt x="0" y="93"/>
                  </a:cubicBezTo>
                  <a:cubicBezTo>
                    <a:pt x="0" y="42"/>
                    <a:pt x="42" y="0"/>
                    <a:pt x="94" y="0"/>
                  </a:cubicBezTo>
                  <a:cubicBezTo>
                    <a:pt x="146" y="0"/>
                    <a:pt x="188" y="42"/>
                    <a:pt x="188" y="93"/>
                  </a:cubicBezTo>
                  <a:close/>
                </a:path>
              </a:pathLst>
            </a:custGeom>
            <a:solidFill>
              <a:schemeClr val="dk1"/>
            </a:solidFill>
            <a:ln>
              <a:noFill/>
            </a:ln>
          </p:spPr>
          <p:txBody>
            <a:bodyPr spcFirstLastPara="1" wrap="square" lIns="90000" tIns="22300" rIns="90000" bIns="223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1132" name="Google Shape;1132;p55"/>
            <p:cNvSpPr/>
            <p:nvPr/>
          </p:nvSpPr>
          <p:spPr>
            <a:xfrm>
              <a:off x="5561960" y="4915643"/>
              <a:ext cx="49844" cy="49844"/>
            </a:xfrm>
            <a:custGeom>
              <a:avLst/>
              <a:gdLst/>
              <a:ahLst/>
              <a:cxnLst/>
              <a:rect l="l" t="t" r="r" b="b"/>
              <a:pathLst>
                <a:path w="187" h="187" extrusionOk="0">
                  <a:moveTo>
                    <a:pt x="187" y="93"/>
                  </a:moveTo>
                  <a:cubicBezTo>
                    <a:pt x="187" y="145"/>
                    <a:pt x="145" y="187"/>
                    <a:pt x="93" y="187"/>
                  </a:cubicBezTo>
                  <a:cubicBezTo>
                    <a:pt x="42" y="187"/>
                    <a:pt x="0" y="145"/>
                    <a:pt x="0" y="93"/>
                  </a:cubicBezTo>
                  <a:cubicBezTo>
                    <a:pt x="0" y="42"/>
                    <a:pt x="42" y="0"/>
                    <a:pt x="93" y="0"/>
                  </a:cubicBezTo>
                  <a:cubicBezTo>
                    <a:pt x="145" y="0"/>
                    <a:pt x="187" y="42"/>
                    <a:pt x="187" y="93"/>
                  </a:cubicBezTo>
                  <a:close/>
                </a:path>
              </a:pathLst>
            </a:custGeom>
            <a:solidFill>
              <a:schemeClr val="dk1"/>
            </a:solidFill>
            <a:ln>
              <a:noFill/>
            </a:ln>
          </p:spPr>
          <p:txBody>
            <a:bodyPr spcFirstLastPara="1" wrap="square" lIns="90000" tIns="22300" rIns="90000" bIns="223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grpSp>
      <p:pic>
        <p:nvPicPr>
          <p:cNvPr id="1133" name="Google Shape;1133;p55"/>
          <p:cNvPicPr preferRelativeResize="0"/>
          <p:nvPr/>
        </p:nvPicPr>
        <p:blipFill rotWithShape="1">
          <a:blip r:embed="rId4">
            <a:alphaModFix/>
          </a:blip>
          <a:srcRect/>
          <a:stretch/>
        </p:blipFill>
        <p:spPr>
          <a:xfrm rot="5400000" flipH="1">
            <a:off x="28168" y="4195932"/>
            <a:ext cx="1474027" cy="1466599"/>
          </a:xfrm>
          <a:prstGeom prst="rect">
            <a:avLst/>
          </a:prstGeom>
          <a:noFill/>
          <a:ln>
            <a:noFill/>
          </a:ln>
        </p:spPr>
      </p:pic>
      <p:pic>
        <p:nvPicPr>
          <p:cNvPr id="1134" name="Google Shape;1134;p55"/>
          <p:cNvPicPr preferRelativeResize="0"/>
          <p:nvPr/>
        </p:nvPicPr>
        <p:blipFill rotWithShape="1">
          <a:blip r:embed="rId3">
            <a:alphaModFix/>
          </a:blip>
          <a:srcRect/>
          <a:stretch/>
        </p:blipFill>
        <p:spPr>
          <a:xfrm rot="10800000" flipH="1">
            <a:off x="7386187" y="4486655"/>
            <a:ext cx="1374716" cy="1232593"/>
          </a:xfrm>
          <a:prstGeom prst="rect">
            <a:avLst/>
          </a:prstGeom>
          <a:noFill/>
          <a:ln>
            <a:noFill/>
          </a:ln>
        </p:spPr>
      </p:pic>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slideLayout" Target="../slideLayouts/slideLayout26.xml"/><Relationship Id="rId3" Type="http://schemas.openxmlformats.org/officeDocument/2006/relationships/slideLayout" Target="../slideLayouts/slideLayout3.xml"/><Relationship Id="rId21" Type="http://schemas.openxmlformats.org/officeDocument/2006/relationships/slideLayout" Target="../slideLayouts/slideLayout2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29" Type="http://schemas.openxmlformats.org/officeDocument/2006/relationships/slideLayout" Target="../slideLayouts/slideLayout29.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32" Type="http://schemas.openxmlformats.org/officeDocument/2006/relationships/theme" Target="../theme/theme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slideLayout" Target="../slideLayouts/slideLayout28.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31" Type="http://schemas.openxmlformats.org/officeDocument/2006/relationships/slideLayout" Target="../slideLayouts/slideLayout3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slideLayout" Target="../slideLayouts/slideLayout27.xml"/><Relationship Id="rId30" Type="http://schemas.openxmlformats.org/officeDocument/2006/relationships/slideLayout" Target="../slideLayouts/slideLayout3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name="simple-light-2">
    <p:bg>
      <p:bgPr>
        <a:solidFill>
          <a:schemeClr val="lt1"/>
        </a:solidFill>
        <a:effectLst/>
      </p:bgPr>
    </p:bg>
    <p:spTree>
      <p:nvGrpSpPr>
        <p:cNvPr id="1" name="Shape 5"/>
        <p:cNvGrpSpPr/>
        <p:nvPr/>
      </p:nvGrpSpPr>
      <p:grpSpPr>
        <a:xfrm>
          <a:off x="0" y="0"/>
          <a:ext cx="0" cy="0"/>
          <a:chOff x="0" y="0"/>
          <a:chExt cx="0" cy="0"/>
        </a:xfrm>
      </p:grpSpPr>
      <p:sp>
        <p:nvSpPr>
          <p:cNvPr id="6" name="Google Shape;6;p24"/>
          <p:cNvSpPr txBox="1">
            <a:spLocks noGrp="1"/>
          </p:cNvSpPr>
          <p:nvPr>
            <p:ph type="title"/>
          </p:nvPr>
        </p:nvSpPr>
        <p:spPr>
          <a:xfrm>
            <a:off x="713100" y="542613"/>
            <a:ext cx="7717800" cy="572700"/>
          </a:xfrm>
          <a:prstGeom prst="rect">
            <a:avLst/>
          </a:prstGeom>
          <a:noFill/>
          <a:ln>
            <a:noFill/>
          </a:ln>
        </p:spPr>
        <p:txBody>
          <a:bodyPr spcFirstLastPara="1" wrap="square" lIns="91425" tIns="91425" rIns="91425" bIns="91425" anchor="t" anchorCtr="0">
            <a:noAutofit/>
          </a:bodyPr>
          <a:lstStyle>
            <a:lvl1pPr marR="0" lvl="0" algn="l" rtl="0">
              <a:lnSpc>
                <a:spcPct val="100000"/>
              </a:lnSpc>
              <a:spcBef>
                <a:spcPts val="0"/>
              </a:spcBef>
              <a:spcAft>
                <a:spcPts val="0"/>
              </a:spcAft>
              <a:buClr>
                <a:schemeClr val="dk1"/>
              </a:buClr>
              <a:buSzPts val="2800"/>
              <a:buFont typeface="Merriweather"/>
              <a:buNone/>
              <a:defRPr sz="2800" b="1" i="0" u="none" strike="noStrike" cap="none">
                <a:solidFill>
                  <a:schemeClr val="dk1"/>
                </a:solidFill>
                <a:latin typeface="Merriweather"/>
                <a:ea typeface="Merriweather"/>
                <a:cs typeface="Merriweather"/>
                <a:sym typeface="Merriweather"/>
              </a:defRPr>
            </a:lvl1pPr>
            <a:lvl2pPr marR="0" lvl="1" algn="l" rtl="0">
              <a:lnSpc>
                <a:spcPct val="100000"/>
              </a:lnSpc>
              <a:spcBef>
                <a:spcPts val="0"/>
              </a:spcBef>
              <a:spcAft>
                <a:spcPts val="0"/>
              </a:spcAft>
              <a:buClr>
                <a:schemeClr val="dk1"/>
              </a:buClr>
              <a:buSzPts val="2800"/>
              <a:buFont typeface="Merriweather"/>
              <a:buNone/>
              <a:defRPr sz="2800" b="1" i="0" u="none" strike="noStrike" cap="none">
                <a:solidFill>
                  <a:schemeClr val="dk1"/>
                </a:solidFill>
                <a:latin typeface="Merriweather"/>
                <a:ea typeface="Merriweather"/>
                <a:cs typeface="Merriweather"/>
                <a:sym typeface="Merriweather"/>
              </a:defRPr>
            </a:lvl2pPr>
            <a:lvl3pPr marR="0" lvl="2" algn="l" rtl="0">
              <a:lnSpc>
                <a:spcPct val="100000"/>
              </a:lnSpc>
              <a:spcBef>
                <a:spcPts val="0"/>
              </a:spcBef>
              <a:spcAft>
                <a:spcPts val="0"/>
              </a:spcAft>
              <a:buClr>
                <a:schemeClr val="dk1"/>
              </a:buClr>
              <a:buSzPts val="2800"/>
              <a:buFont typeface="Merriweather"/>
              <a:buNone/>
              <a:defRPr sz="2800" b="1" i="0" u="none" strike="noStrike" cap="none">
                <a:solidFill>
                  <a:schemeClr val="dk1"/>
                </a:solidFill>
                <a:latin typeface="Merriweather"/>
                <a:ea typeface="Merriweather"/>
                <a:cs typeface="Merriweather"/>
                <a:sym typeface="Merriweather"/>
              </a:defRPr>
            </a:lvl3pPr>
            <a:lvl4pPr marR="0" lvl="3" algn="l" rtl="0">
              <a:lnSpc>
                <a:spcPct val="100000"/>
              </a:lnSpc>
              <a:spcBef>
                <a:spcPts val="0"/>
              </a:spcBef>
              <a:spcAft>
                <a:spcPts val="0"/>
              </a:spcAft>
              <a:buClr>
                <a:schemeClr val="dk1"/>
              </a:buClr>
              <a:buSzPts val="2800"/>
              <a:buFont typeface="Merriweather"/>
              <a:buNone/>
              <a:defRPr sz="2800" b="1" i="0" u="none" strike="noStrike" cap="none">
                <a:solidFill>
                  <a:schemeClr val="dk1"/>
                </a:solidFill>
                <a:latin typeface="Merriweather"/>
                <a:ea typeface="Merriweather"/>
                <a:cs typeface="Merriweather"/>
                <a:sym typeface="Merriweather"/>
              </a:defRPr>
            </a:lvl4pPr>
            <a:lvl5pPr marR="0" lvl="4" algn="l" rtl="0">
              <a:lnSpc>
                <a:spcPct val="100000"/>
              </a:lnSpc>
              <a:spcBef>
                <a:spcPts val="0"/>
              </a:spcBef>
              <a:spcAft>
                <a:spcPts val="0"/>
              </a:spcAft>
              <a:buClr>
                <a:schemeClr val="dk1"/>
              </a:buClr>
              <a:buSzPts val="2800"/>
              <a:buFont typeface="Merriweather"/>
              <a:buNone/>
              <a:defRPr sz="2800" b="1" i="0" u="none" strike="noStrike" cap="none">
                <a:solidFill>
                  <a:schemeClr val="dk1"/>
                </a:solidFill>
                <a:latin typeface="Merriweather"/>
                <a:ea typeface="Merriweather"/>
                <a:cs typeface="Merriweather"/>
                <a:sym typeface="Merriweather"/>
              </a:defRPr>
            </a:lvl5pPr>
            <a:lvl6pPr marR="0" lvl="5" algn="l" rtl="0">
              <a:lnSpc>
                <a:spcPct val="100000"/>
              </a:lnSpc>
              <a:spcBef>
                <a:spcPts val="0"/>
              </a:spcBef>
              <a:spcAft>
                <a:spcPts val="0"/>
              </a:spcAft>
              <a:buClr>
                <a:schemeClr val="dk1"/>
              </a:buClr>
              <a:buSzPts val="2800"/>
              <a:buFont typeface="Merriweather"/>
              <a:buNone/>
              <a:defRPr sz="2800" b="1" i="0" u="none" strike="noStrike" cap="none">
                <a:solidFill>
                  <a:schemeClr val="dk1"/>
                </a:solidFill>
                <a:latin typeface="Merriweather"/>
                <a:ea typeface="Merriweather"/>
                <a:cs typeface="Merriweather"/>
                <a:sym typeface="Merriweather"/>
              </a:defRPr>
            </a:lvl6pPr>
            <a:lvl7pPr marR="0" lvl="6" algn="l" rtl="0">
              <a:lnSpc>
                <a:spcPct val="100000"/>
              </a:lnSpc>
              <a:spcBef>
                <a:spcPts val="0"/>
              </a:spcBef>
              <a:spcAft>
                <a:spcPts val="0"/>
              </a:spcAft>
              <a:buClr>
                <a:schemeClr val="dk1"/>
              </a:buClr>
              <a:buSzPts val="2800"/>
              <a:buFont typeface="Merriweather"/>
              <a:buNone/>
              <a:defRPr sz="2800" b="1" i="0" u="none" strike="noStrike" cap="none">
                <a:solidFill>
                  <a:schemeClr val="dk1"/>
                </a:solidFill>
                <a:latin typeface="Merriweather"/>
                <a:ea typeface="Merriweather"/>
                <a:cs typeface="Merriweather"/>
                <a:sym typeface="Merriweather"/>
              </a:defRPr>
            </a:lvl7pPr>
            <a:lvl8pPr marR="0" lvl="7" algn="l" rtl="0">
              <a:lnSpc>
                <a:spcPct val="100000"/>
              </a:lnSpc>
              <a:spcBef>
                <a:spcPts val="0"/>
              </a:spcBef>
              <a:spcAft>
                <a:spcPts val="0"/>
              </a:spcAft>
              <a:buClr>
                <a:schemeClr val="dk1"/>
              </a:buClr>
              <a:buSzPts val="2800"/>
              <a:buFont typeface="Merriweather"/>
              <a:buNone/>
              <a:defRPr sz="2800" b="1" i="0" u="none" strike="noStrike" cap="none">
                <a:solidFill>
                  <a:schemeClr val="dk1"/>
                </a:solidFill>
                <a:latin typeface="Merriweather"/>
                <a:ea typeface="Merriweather"/>
                <a:cs typeface="Merriweather"/>
                <a:sym typeface="Merriweather"/>
              </a:defRPr>
            </a:lvl8pPr>
            <a:lvl9pPr marR="0" lvl="8" algn="l" rtl="0">
              <a:lnSpc>
                <a:spcPct val="100000"/>
              </a:lnSpc>
              <a:spcBef>
                <a:spcPts val="0"/>
              </a:spcBef>
              <a:spcAft>
                <a:spcPts val="0"/>
              </a:spcAft>
              <a:buClr>
                <a:schemeClr val="dk1"/>
              </a:buClr>
              <a:buSzPts val="2800"/>
              <a:buFont typeface="Merriweather"/>
              <a:buNone/>
              <a:defRPr sz="2800" b="1" i="0" u="none" strike="noStrike" cap="none">
                <a:solidFill>
                  <a:schemeClr val="dk1"/>
                </a:solidFill>
                <a:latin typeface="Merriweather"/>
                <a:ea typeface="Merriweather"/>
                <a:cs typeface="Merriweather"/>
                <a:sym typeface="Merriweather"/>
              </a:defRPr>
            </a:lvl9pPr>
          </a:lstStyle>
          <a:p>
            <a:endParaRPr/>
          </a:p>
        </p:txBody>
      </p:sp>
      <p:sp>
        <p:nvSpPr>
          <p:cNvPr id="7" name="Google Shape;7;p24"/>
          <p:cNvSpPr txBox="1">
            <a:spLocks noGrp="1"/>
          </p:cNvSpPr>
          <p:nvPr>
            <p:ph type="body" idx="1"/>
          </p:nvPr>
        </p:nvSpPr>
        <p:spPr>
          <a:xfrm>
            <a:off x="713100" y="1181751"/>
            <a:ext cx="7717800" cy="3416400"/>
          </a:xfrm>
          <a:prstGeom prst="rect">
            <a:avLst/>
          </a:prstGeom>
          <a:noFill/>
          <a:ln>
            <a:noFill/>
          </a:ln>
        </p:spPr>
        <p:txBody>
          <a:bodyPr spcFirstLastPara="1" wrap="square" lIns="91425" tIns="91425" rIns="91425" bIns="91425" anchor="t" anchorCtr="0">
            <a:noAutofit/>
          </a:bodyPr>
          <a:lstStyle>
            <a:lvl1pPr marL="457200" marR="0" lvl="0" indent="-304800" algn="l" rtl="0">
              <a:lnSpc>
                <a:spcPct val="100000"/>
              </a:lnSpc>
              <a:spcBef>
                <a:spcPts val="0"/>
              </a:spcBef>
              <a:spcAft>
                <a:spcPts val="0"/>
              </a:spcAft>
              <a:buClr>
                <a:schemeClr val="dk1"/>
              </a:buClr>
              <a:buSzPts val="1200"/>
              <a:buFont typeface="Albert Sans"/>
              <a:buChar char="●"/>
              <a:defRPr sz="1200" b="0" i="0" u="none" strike="noStrike" cap="none">
                <a:solidFill>
                  <a:schemeClr val="dk1"/>
                </a:solidFill>
                <a:latin typeface="Albert Sans"/>
                <a:ea typeface="Albert Sans"/>
                <a:cs typeface="Albert Sans"/>
                <a:sym typeface="Albert Sans"/>
              </a:defRPr>
            </a:lvl1pPr>
            <a:lvl2pPr marL="914400" marR="0" lvl="1" indent="-304800" algn="l" rtl="0">
              <a:lnSpc>
                <a:spcPct val="100000"/>
              </a:lnSpc>
              <a:spcBef>
                <a:spcPts val="0"/>
              </a:spcBef>
              <a:spcAft>
                <a:spcPts val="0"/>
              </a:spcAft>
              <a:buClr>
                <a:schemeClr val="dk1"/>
              </a:buClr>
              <a:buSzPts val="1200"/>
              <a:buFont typeface="Albert Sans"/>
              <a:buChar char="○"/>
              <a:defRPr sz="1200" b="0" i="0" u="none" strike="noStrike" cap="none">
                <a:solidFill>
                  <a:schemeClr val="dk1"/>
                </a:solidFill>
                <a:latin typeface="Albert Sans"/>
                <a:ea typeface="Albert Sans"/>
                <a:cs typeface="Albert Sans"/>
                <a:sym typeface="Albert Sans"/>
              </a:defRPr>
            </a:lvl2pPr>
            <a:lvl3pPr marL="1371600" marR="0" lvl="2" indent="-304800" algn="l" rtl="0">
              <a:lnSpc>
                <a:spcPct val="100000"/>
              </a:lnSpc>
              <a:spcBef>
                <a:spcPts val="0"/>
              </a:spcBef>
              <a:spcAft>
                <a:spcPts val="0"/>
              </a:spcAft>
              <a:buClr>
                <a:schemeClr val="dk1"/>
              </a:buClr>
              <a:buSzPts val="1200"/>
              <a:buFont typeface="Albert Sans"/>
              <a:buChar char="■"/>
              <a:defRPr sz="1200" b="0" i="0" u="none" strike="noStrike" cap="none">
                <a:solidFill>
                  <a:schemeClr val="dk1"/>
                </a:solidFill>
                <a:latin typeface="Albert Sans"/>
                <a:ea typeface="Albert Sans"/>
                <a:cs typeface="Albert Sans"/>
                <a:sym typeface="Albert Sans"/>
              </a:defRPr>
            </a:lvl3pPr>
            <a:lvl4pPr marL="1828800" marR="0" lvl="3" indent="-304800" algn="l" rtl="0">
              <a:lnSpc>
                <a:spcPct val="100000"/>
              </a:lnSpc>
              <a:spcBef>
                <a:spcPts val="0"/>
              </a:spcBef>
              <a:spcAft>
                <a:spcPts val="0"/>
              </a:spcAft>
              <a:buClr>
                <a:schemeClr val="dk1"/>
              </a:buClr>
              <a:buSzPts val="1200"/>
              <a:buFont typeface="Albert Sans"/>
              <a:buChar char="●"/>
              <a:defRPr sz="1200" b="0" i="0" u="none" strike="noStrike" cap="none">
                <a:solidFill>
                  <a:schemeClr val="dk1"/>
                </a:solidFill>
                <a:latin typeface="Albert Sans"/>
                <a:ea typeface="Albert Sans"/>
                <a:cs typeface="Albert Sans"/>
                <a:sym typeface="Albert Sans"/>
              </a:defRPr>
            </a:lvl4pPr>
            <a:lvl5pPr marL="2286000" marR="0" lvl="4" indent="-304800" algn="l" rtl="0">
              <a:lnSpc>
                <a:spcPct val="100000"/>
              </a:lnSpc>
              <a:spcBef>
                <a:spcPts val="0"/>
              </a:spcBef>
              <a:spcAft>
                <a:spcPts val="0"/>
              </a:spcAft>
              <a:buClr>
                <a:schemeClr val="dk1"/>
              </a:buClr>
              <a:buSzPts val="1200"/>
              <a:buFont typeface="Albert Sans"/>
              <a:buChar char="○"/>
              <a:defRPr sz="1200" b="0" i="0" u="none" strike="noStrike" cap="none">
                <a:solidFill>
                  <a:schemeClr val="dk1"/>
                </a:solidFill>
                <a:latin typeface="Albert Sans"/>
                <a:ea typeface="Albert Sans"/>
                <a:cs typeface="Albert Sans"/>
                <a:sym typeface="Albert Sans"/>
              </a:defRPr>
            </a:lvl5pPr>
            <a:lvl6pPr marL="2743200" marR="0" lvl="5" indent="-304800" algn="l" rtl="0">
              <a:lnSpc>
                <a:spcPct val="100000"/>
              </a:lnSpc>
              <a:spcBef>
                <a:spcPts val="0"/>
              </a:spcBef>
              <a:spcAft>
                <a:spcPts val="0"/>
              </a:spcAft>
              <a:buClr>
                <a:schemeClr val="dk1"/>
              </a:buClr>
              <a:buSzPts val="1200"/>
              <a:buFont typeface="Albert Sans"/>
              <a:buChar char="■"/>
              <a:defRPr sz="1200" b="0" i="0" u="none" strike="noStrike" cap="none">
                <a:solidFill>
                  <a:schemeClr val="dk1"/>
                </a:solidFill>
                <a:latin typeface="Albert Sans"/>
                <a:ea typeface="Albert Sans"/>
                <a:cs typeface="Albert Sans"/>
                <a:sym typeface="Albert Sans"/>
              </a:defRPr>
            </a:lvl6pPr>
            <a:lvl7pPr marL="3200400" marR="0" lvl="6" indent="-304800" algn="l" rtl="0">
              <a:lnSpc>
                <a:spcPct val="100000"/>
              </a:lnSpc>
              <a:spcBef>
                <a:spcPts val="0"/>
              </a:spcBef>
              <a:spcAft>
                <a:spcPts val="0"/>
              </a:spcAft>
              <a:buClr>
                <a:schemeClr val="dk1"/>
              </a:buClr>
              <a:buSzPts val="1200"/>
              <a:buFont typeface="Albert Sans"/>
              <a:buChar char="●"/>
              <a:defRPr sz="1200" b="0" i="0" u="none" strike="noStrike" cap="none">
                <a:solidFill>
                  <a:schemeClr val="dk1"/>
                </a:solidFill>
                <a:latin typeface="Albert Sans"/>
                <a:ea typeface="Albert Sans"/>
                <a:cs typeface="Albert Sans"/>
                <a:sym typeface="Albert Sans"/>
              </a:defRPr>
            </a:lvl7pPr>
            <a:lvl8pPr marL="3657600" marR="0" lvl="7" indent="-304800" algn="l" rtl="0">
              <a:lnSpc>
                <a:spcPct val="100000"/>
              </a:lnSpc>
              <a:spcBef>
                <a:spcPts val="0"/>
              </a:spcBef>
              <a:spcAft>
                <a:spcPts val="0"/>
              </a:spcAft>
              <a:buClr>
                <a:schemeClr val="dk1"/>
              </a:buClr>
              <a:buSzPts val="1200"/>
              <a:buFont typeface="Albert Sans"/>
              <a:buChar char="○"/>
              <a:defRPr sz="1200" b="0" i="0" u="none" strike="noStrike" cap="none">
                <a:solidFill>
                  <a:schemeClr val="dk1"/>
                </a:solidFill>
                <a:latin typeface="Albert Sans"/>
                <a:ea typeface="Albert Sans"/>
                <a:cs typeface="Albert Sans"/>
                <a:sym typeface="Albert Sans"/>
              </a:defRPr>
            </a:lvl8pPr>
            <a:lvl9pPr marL="4114800" marR="0" lvl="8" indent="-304800" algn="l" rtl="0">
              <a:lnSpc>
                <a:spcPct val="100000"/>
              </a:lnSpc>
              <a:spcBef>
                <a:spcPts val="0"/>
              </a:spcBef>
              <a:spcAft>
                <a:spcPts val="0"/>
              </a:spcAft>
              <a:buClr>
                <a:schemeClr val="dk1"/>
              </a:buClr>
              <a:buSzPts val="1200"/>
              <a:buFont typeface="Albert Sans"/>
              <a:buChar char="■"/>
              <a:defRPr sz="1200" b="0" i="0" u="none" strike="noStrike" cap="none">
                <a:solidFill>
                  <a:schemeClr val="dk1"/>
                </a:solidFill>
                <a:latin typeface="Albert Sans"/>
                <a:ea typeface="Albert Sans"/>
                <a:cs typeface="Albert Sans"/>
                <a:sym typeface="Albert Sans"/>
              </a:defRPr>
            </a:lvl9pPr>
          </a:lstStyle>
          <a:p>
            <a:endParaRPr/>
          </a:p>
        </p:txBody>
      </p:sp>
    </p:spTree>
  </p:cSld>
  <p:clrMap bg1="lt1" tx1="dk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 id="2147483662" r:id="rId14"/>
    <p:sldLayoutId id="2147483663" r:id="rId15"/>
    <p:sldLayoutId id="2147483664" r:id="rId16"/>
    <p:sldLayoutId id="2147483665" r:id="rId17"/>
    <p:sldLayoutId id="2147483666" r:id="rId18"/>
    <p:sldLayoutId id="2147483667" r:id="rId19"/>
    <p:sldLayoutId id="2147483668" r:id="rId20"/>
    <p:sldLayoutId id="2147483669" r:id="rId21"/>
    <p:sldLayoutId id="2147483670" r:id="rId22"/>
    <p:sldLayoutId id="2147483671" r:id="rId23"/>
    <p:sldLayoutId id="2147483672" r:id="rId24"/>
    <p:sldLayoutId id="2147483673" r:id="rId25"/>
    <p:sldLayoutId id="2147483674" r:id="rId26"/>
    <p:sldLayoutId id="2147483675" r:id="rId27"/>
    <p:sldLayoutId id="2147483676" r:id="rId28"/>
    <p:sldLayoutId id="2147483677" r:id="rId29"/>
    <p:sldLayoutId id="2147483678" r:id="rId30"/>
    <p:sldLayoutId id="2147483679" r:id="rId31"/>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1138"/>
        <p:cNvGrpSpPr/>
        <p:nvPr/>
      </p:nvGrpSpPr>
      <p:grpSpPr>
        <a:xfrm>
          <a:off x="0" y="0"/>
          <a:ext cx="0" cy="0"/>
          <a:chOff x="0" y="0"/>
          <a:chExt cx="0" cy="0"/>
        </a:xfrm>
      </p:grpSpPr>
      <p:sp>
        <p:nvSpPr>
          <p:cNvPr id="1139" name="Google Shape;1139;p1"/>
          <p:cNvSpPr txBox="1">
            <a:spLocks noGrp="1"/>
          </p:cNvSpPr>
          <p:nvPr>
            <p:ph type="ctrTitle"/>
          </p:nvPr>
        </p:nvSpPr>
        <p:spPr>
          <a:xfrm>
            <a:off x="1315200" y="667274"/>
            <a:ext cx="6513600" cy="3109800"/>
          </a:xfrm>
          <a:prstGeom prst="rect">
            <a:avLst/>
          </a:prstGeom>
          <a:noFill/>
          <a:ln>
            <a:noFill/>
          </a:ln>
        </p:spPr>
        <p:txBody>
          <a:bodyPr spcFirstLastPara="1" wrap="square" lIns="91425" tIns="91425" rIns="91425" bIns="91425" anchor="b" anchorCtr="0">
            <a:noAutofit/>
          </a:bodyPr>
          <a:lstStyle/>
          <a:p>
            <a:pPr marL="0" lvl="0" indent="0" algn="ctr" rtl="0">
              <a:lnSpc>
                <a:spcPct val="150000"/>
              </a:lnSpc>
              <a:spcBef>
                <a:spcPts val="0"/>
              </a:spcBef>
              <a:spcAft>
                <a:spcPts val="0"/>
              </a:spcAft>
              <a:buClr>
                <a:schemeClr val="dk1"/>
              </a:buClr>
              <a:buSzPts val="1100"/>
              <a:buFont typeface="Arial"/>
              <a:buNone/>
            </a:pPr>
            <a:r>
              <a:rPr lang="en" sz="2100">
                <a:latin typeface="ABeeZee"/>
                <a:ea typeface="ABeeZee"/>
                <a:cs typeface="ABeeZee"/>
                <a:sym typeface="ABeeZee"/>
              </a:rPr>
              <a:t>Module Name: LCBB4014 Introduction to Business  </a:t>
            </a:r>
            <a:endParaRPr sz="2100">
              <a:latin typeface="ABeeZee"/>
              <a:ea typeface="ABeeZee"/>
              <a:cs typeface="ABeeZee"/>
              <a:sym typeface="ABeeZee"/>
            </a:endParaRPr>
          </a:p>
          <a:p>
            <a:pPr marL="0" lvl="0" indent="0" algn="ctr" rtl="0">
              <a:lnSpc>
                <a:spcPct val="150000"/>
              </a:lnSpc>
              <a:spcBef>
                <a:spcPts val="0"/>
              </a:spcBef>
              <a:spcAft>
                <a:spcPts val="0"/>
              </a:spcAft>
              <a:buClr>
                <a:schemeClr val="dk1"/>
              </a:buClr>
              <a:buSzPts val="1100"/>
              <a:buFont typeface="Arial"/>
              <a:buNone/>
            </a:pPr>
            <a:r>
              <a:rPr lang="en" sz="2100">
                <a:latin typeface="ABeeZee"/>
                <a:ea typeface="ABeeZee"/>
                <a:cs typeface="ABeeZee"/>
                <a:sym typeface="ABeeZee"/>
              </a:rPr>
              <a:t>Student Names: Marina Alina Manea: 2412047</a:t>
            </a:r>
            <a:endParaRPr sz="2100">
              <a:latin typeface="ABeeZee"/>
              <a:ea typeface="ABeeZee"/>
              <a:cs typeface="ABeeZee"/>
              <a:sym typeface="ABeeZee"/>
            </a:endParaRPr>
          </a:p>
          <a:p>
            <a:pPr marL="0" lvl="0" indent="0" algn="ctr" rtl="0">
              <a:lnSpc>
                <a:spcPct val="150000"/>
              </a:lnSpc>
              <a:spcBef>
                <a:spcPts val="0"/>
              </a:spcBef>
              <a:spcAft>
                <a:spcPts val="0"/>
              </a:spcAft>
              <a:buClr>
                <a:schemeClr val="dk1"/>
              </a:buClr>
              <a:buSzPts val="1100"/>
              <a:buFont typeface="Arial"/>
              <a:buNone/>
            </a:pPr>
            <a:r>
              <a:rPr lang="en" sz="2100">
                <a:latin typeface="ABeeZee"/>
                <a:ea typeface="ABeeZee"/>
                <a:cs typeface="ABeeZee"/>
                <a:sym typeface="ABeeZee"/>
              </a:rPr>
              <a:t>Marzena Becuzek: 2413128 </a:t>
            </a:r>
            <a:endParaRPr sz="2100">
              <a:latin typeface="ABeeZee"/>
              <a:ea typeface="ABeeZee"/>
              <a:cs typeface="ABeeZee"/>
              <a:sym typeface="ABeeZee"/>
            </a:endParaRPr>
          </a:p>
          <a:p>
            <a:pPr marL="0" lvl="0" indent="0" algn="ctr" rtl="0">
              <a:lnSpc>
                <a:spcPct val="150000"/>
              </a:lnSpc>
              <a:spcBef>
                <a:spcPts val="0"/>
              </a:spcBef>
              <a:spcAft>
                <a:spcPts val="0"/>
              </a:spcAft>
              <a:buClr>
                <a:schemeClr val="dk1"/>
              </a:buClr>
              <a:buSzPts val="1100"/>
              <a:buFont typeface="Arial"/>
              <a:buNone/>
            </a:pPr>
            <a:r>
              <a:rPr lang="en" sz="2100">
                <a:latin typeface="ABeeZee"/>
                <a:ea typeface="ABeeZee"/>
                <a:cs typeface="ABeeZee"/>
                <a:sym typeface="ABeeZee"/>
              </a:rPr>
              <a:t>Wiktoria Zakowska: 2413139 </a:t>
            </a:r>
            <a:endParaRPr sz="2100">
              <a:latin typeface="ABeeZee"/>
              <a:ea typeface="ABeeZee"/>
              <a:cs typeface="ABeeZee"/>
              <a:sym typeface="ABeeZee"/>
            </a:endParaRPr>
          </a:p>
          <a:p>
            <a:pPr marL="0" lvl="0" indent="0" algn="ctr" rtl="0">
              <a:lnSpc>
                <a:spcPct val="150000"/>
              </a:lnSpc>
              <a:spcBef>
                <a:spcPts val="0"/>
              </a:spcBef>
              <a:spcAft>
                <a:spcPts val="0"/>
              </a:spcAft>
              <a:buClr>
                <a:schemeClr val="dk1"/>
              </a:buClr>
              <a:buSzPts val="1100"/>
              <a:buFont typeface="Arial"/>
              <a:buNone/>
            </a:pPr>
            <a:r>
              <a:rPr lang="en" sz="2100">
                <a:latin typeface="ABeeZee"/>
                <a:ea typeface="ABeeZee"/>
                <a:cs typeface="ABeeZee"/>
                <a:sym typeface="ABeeZee"/>
              </a:rPr>
              <a:t>Sharmin Begun: 2413132</a:t>
            </a:r>
            <a:endParaRPr sz="2100">
              <a:latin typeface="ABeeZee"/>
              <a:ea typeface="ABeeZee"/>
              <a:cs typeface="ABeeZee"/>
              <a:sym typeface="ABeeZee"/>
            </a:endParaRPr>
          </a:p>
          <a:p>
            <a:pPr marL="0" lvl="0" indent="0" algn="ctr" rtl="0">
              <a:lnSpc>
                <a:spcPct val="150000"/>
              </a:lnSpc>
              <a:spcBef>
                <a:spcPts val="0"/>
              </a:spcBef>
              <a:spcAft>
                <a:spcPts val="0"/>
              </a:spcAft>
              <a:buSzPts val="1100"/>
              <a:buNone/>
            </a:pPr>
            <a:r>
              <a:rPr lang="en" sz="2100">
                <a:latin typeface="ABeeZee"/>
                <a:ea typeface="ABeeZee"/>
                <a:cs typeface="ABeeZee"/>
                <a:sym typeface="ABeeZee"/>
              </a:rPr>
              <a:t>Lecturer Name: Said Usman</a:t>
            </a:r>
            <a:endParaRPr sz="2100">
              <a:latin typeface="ABeeZee"/>
              <a:ea typeface="ABeeZee"/>
              <a:cs typeface="ABeeZee"/>
              <a:sym typeface="ABeeZee"/>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1143"/>
        <p:cNvGrpSpPr/>
        <p:nvPr/>
      </p:nvGrpSpPr>
      <p:grpSpPr>
        <a:xfrm>
          <a:off x="0" y="0"/>
          <a:ext cx="0" cy="0"/>
          <a:chOff x="0" y="0"/>
          <a:chExt cx="0" cy="0"/>
        </a:xfrm>
      </p:grpSpPr>
      <p:sp>
        <p:nvSpPr>
          <p:cNvPr id="1144" name="Google Shape;1144;p2"/>
          <p:cNvSpPr txBox="1"/>
          <p:nvPr/>
        </p:nvSpPr>
        <p:spPr>
          <a:xfrm>
            <a:off x="3020850" y="380000"/>
            <a:ext cx="3102300" cy="565200"/>
          </a:xfrm>
          <a:prstGeom prst="rect">
            <a:avLst/>
          </a:prstGeom>
          <a:noFill/>
          <a:ln>
            <a:noFill/>
          </a:ln>
        </p:spPr>
        <p:txBody>
          <a:bodyPr spcFirstLastPara="1" wrap="square" lIns="91425" tIns="91425" rIns="91425" bIns="91425" anchor="t" anchorCtr="0">
            <a:noAutofit/>
          </a:bodyPr>
          <a:lstStyle/>
          <a:p>
            <a:pPr marL="0" marR="0" lvl="0" indent="0" algn="ctr" rtl="0">
              <a:lnSpc>
                <a:spcPct val="100000"/>
              </a:lnSpc>
              <a:spcBef>
                <a:spcPts val="0"/>
              </a:spcBef>
              <a:spcAft>
                <a:spcPts val="0"/>
              </a:spcAft>
              <a:buClr>
                <a:srgbClr val="000000"/>
              </a:buClr>
              <a:buSzPts val="2420"/>
              <a:buFont typeface="Arial"/>
              <a:buNone/>
            </a:pPr>
            <a:r>
              <a:rPr lang="en" sz="2420" b="1" i="0" u="none" strike="noStrike" cap="none">
                <a:solidFill>
                  <a:srgbClr val="000000"/>
                </a:solidFill>
                <a:latin typeface="ABeeZee"/>
                <a:ea typeface="ABeeZee"/>
                <a:cs typeface="ABeeZee"/>
                <a:sym typeface="ABeeZee"/>
              </a:rPr>
              <a:t>Table of Contents</a:t>
            </a:r>
            <a:endParaRPr sz="2420" b="1" i="0" u="none" strike="noStrike" cap="none">
              <a:solidFill>
                <a:srgbClr val="000000"/>
              </a:solidFill>
              <a:latin typeface="ABeeZee"/>
              <a:ea typeface="ABeeZee"/>
              <a:cs typeface="ABeeZee"/>
              <a:sym typeface="ABeeZee"/>
            </a:endParaRPr>
          </a:p>
        </p:txBody>
      </p:sp>
      <p:sp>
        <p:nvSpPr>
          <p:cNvPr id="1145" name="Google Shape;1145;p2"/>
          <p:cNvSpPr txBox="1"/>
          <p:nvPr/>
        </p:nvSpPr>
        <p:spPr>
          <a:xfrm>
            <a:off x="381900" y="1113850"/>
            <a:ext cx="4338300" cy="3370800"/>
          </a:xfrm>
          <a:prstGeom prst="rect">
            <a:avLst/>
          </a:prstGeom>
          <a:noFill/>
          <a:ln>
            <a:noFill/>
          </a:ln>
        </p:spPr>
        <p:txBody>
          <a:bodyPr spcFirstLastPara="1" wrap="square" lIns="91425" tIns="91425" rIns="91425" bIns="91425" anchor="t" anchorCtr="0">
            <a:spAutoFit/>
          </a:bodyPr>
          <a:lstStyle/>
          <a:p>
            <a:pPr marL="457200" marR="0" lvl="0" indent="-342900" algn="just" rtl="0">
              <a:lnSpc>
                <a:spcPct val="150000"/>
              </a:lnSpc>
              <a:spcBef>
                <a:spcPts val="0"/>
              </a:spcBef>
              <a:spcAft>
                <a:spcPts val="0"/>
              </a:spcAft>
              <a:buClr>
                <a:srgbClr val="000000"/>
              </a:buClr>
              <a:buSzPts val="1800"/>
              <a:buFont typeface="Cabin"/>
              <a:buChar char="●"/>
            </a:pPr>
            <a:r>
              <a:rPr lang="en" sz="1800">
                <a:latin typeface="Cabin"/>
                <a:ea typeface="Cabin"/>
                <a:cs typeface="Cabin"/>
                <a:sym typeface="Cabin"/>
              </a:rPr>
              <a:t>Introduction</a:t>
            </a:r>
            <a:endParaRPr sz="1800">
              <a:latin typeface="Cabin"/>
              <a:ea typeface="Cabin"/>
              <a:cs typeface="Cabin"/>
              <a:sym typeface="Cabin"/>
            </a:endParaRPr>
          </a:p>
          <a:p>
            <a:pPr marL="457200" marR="0" lvl="0" indent="-342900" algn="just" rtl="0">
              <a:lnSpc>
                <a:spcPct val="150000"/>
              </a:lnSpc>
              <a:spcBef>
                <a:spcPts val="0"/>
              </a:spcBef>
              <a:spcAft>
                <a:spcPts val="0"/>
              </a:spcAft>
              <a:buSzPts val="1800"/>
              <a:buFont typeface="Cabin"/>
              <a:buChar char="●"/>
            </a:pPr>
            <a:r>
              <a:rPr lang="en" sz="1800">
                <a:latin typeface="Cabin"/>
                <a:ea typeface="Cabin"/>
                <a:cs typeface="Cabin"/>
                <a:sym typeface="Cabin"/>
              </a:rPr>
              <a:t>Company Overview</a:t>
            </a:r>
            <a:endParaRPr sz="1800">
              <a:latin typeface="Cabin"/>
              <a:ea typeface="Cabin"/>
              <a:cs typeface="Cabin"/>
              <a:sym typeface="Cabin"/>
            </a:endParaRPr>
          </a:p>
          <a:p>
            <a:pPr marL="457200" marR="0" lvl="0" indent="-342900" algn="just" rtl="0">
              <a:lnSpc>
                <a:spcPct val="150000"/>
              </a:lnSpc>
              <a:spcBef>
                <a:spcPts val="0"/>
              </a:spcBef>
              <a:spcAft>
                <a:spcPts val="0"/>
              </a:spcAft>
              <a:buSzPts val="1800"/>
              <a:buFont typeface="Cabin"/>
              <a:buChar char="●"/>
            </a:pPr>
            <a:r>
              <a:rPr lang="en" sz="1800">
                <a:latin typeface="Cabin"/>
                <a:ea typeface="Cabin"/>
                <a:cs typeface="Cabin"/>
                <a:sym typeface="Cabin"/>
              </a:rPr>
              <a:t>Company Overview (Contd.)</a:t>
            </a:r>
            <a:endParaRPr sz="1800">
              <a:latin typeface="Cabin"/>
              <a:ea typeface="Cabin"/>
              <a:cs typeface="Cabin"/>
              <a:sym typeface="Cabin"/>
            </a:endParaRPr>
          </a:p>
          <a:p>
            <a:pPr marL="457200" marR="0" lvl="0" indent="-342900" algn="just" rtl="0">
              <a:lnSpc>
                <a:spcPct val="150000"/>
              </a:lnSpc>
              <a:spcBef>
                <a:spcPts val="0"/>
              </a:spcBef>
              <a:spcAft>
                <a:spcPts val="0"/>
              </a:spcAft>
              <a:buSzPts val="1800"/>
              <a:buFont typeface="Cabin"/>
              <a:buChar char="●"/>
            </a:pPr>
            <a:r>
              <a:rPr lang="en" sz="1800">
                <a:latin typeface="Cabin"/>
                <a:ea typeface="Cabin"/>
                <a:cs typeface="Cabin"/>
                <a:sym typeface="Cabin"/>
              </a:rPr>
              <a:t>SWOT Analysis</a:t>
            </a:r>
            <a:endParaRPr sz="1800">
              <a:latin typeface="Cabin"/>
              <a:ea typeface="Cabin"/>
              <a:cs typeface="Cabin"/>
              <a:sym typeface="Cabin"/>
            </a:endParaRPr>
          </a:p>
          <a:p>
            <a:pPr marL="457200" marR="0" lvl="0" indent="-342900" algn="just" rtl="0">
              <a:lnSpc>
                <a:spcPct val="150000"/>
              </a:lnSpc>
              <a:spcBef>
                <a:spcPts val="0"/>
              </a:spcBef>
              <a:spcAft>
                <a:spcPts val="0"/>
              </a:spcAft>
              <a:buSzPts val="1800"/>
              <a:buFont typeface="Cabin"/>
              <a:buChar char="●"/>
            </a:pPr>
            <a:r>
              <a:rPr lang="en" sz="1800">
                <a:latin typeface="Cabin"/>
                <a:ea typeface="Cabin"/>
                <a:cs typeface="Cabin"/>
                <a:sym typeface="Cabin"/>
              </a:rPr>
              <a:t>SWOT Analysis (Contd.)</a:t>
            </a:r>
            <a:endParaRPr sz="1800">
              <a:latin typeface="Cabin"/>
              <a:ea typeface="Cabin"/>
              <a:cs typeface="Cabin"/>
              <a:sym typeface="Cabin"/>
            </a:endParaRPr>
          </a:p>
          <a:p>
            <a:pPr marL="457200" marR="0" lvl="0" indent="-342900" algn="just" rtl="0">
              <a:lnSpc>
                <a:spcPct val="150000"/>
              </a:lnSpc>
              <a:spcBef>
                <a:spcPts val="0"/>
              </a:spcBef>
              <a:spcAft>
                <a:spcPts val="0"/>
              </a:spcAft>
              <a:buSzPts val="1800"/>
              <a:buFont typeface="Cabin"/>
              <a:buChar char="●"/>
            </a:pPr>
            <a:r>
              <a:rPr lang="en" sz="1800">
                <a:latin typeface="Cabin"/>
                <a:ea typeface="Cabin"/>
                <a:cs typeface="Cabin"/>
                <a:sym typeface="Cabin"/>
              </a:rPr>
              <a:t>PEST Analysis</a:t>
            </a:r>
            <a:endParaRPr sz="1800">
              <a:latin typeface="Cabin"/>
              <a:ea typeface="Cabin"/>
              <a:cs typeface="Cabin"/>
              <a:sym typeface="Cabin"/>
            </a:endParaRPr>
          </a:p>
          <a:p>
            <a:pPr marL="457200" marR="0" lvl="0" indent="-342900" algn="just" rtl="0">
              <a:lnSpc>
                <a:spcPct val="150000"/>
              </a:lnSpc>
              <a:spcBef>
                <a:spcPts val="0"/>
              </a:spcBef>
              <a:spcAft>
                <a:spcPts val="0"/>
              </a:spcAft>
              <a:buSzPts val="1800"/>
              <a:buFont typeface="Cabin"/>
              <a:buChar char="●"/>
            </a:pPr>
            <a:r>
              <a:rPr lang="en" sz="1800">
                <a:latin typeface="Cabin"/>
                <a:ea typeface="Cabin"/>
                <a:cs typeface="Cabin"/>
                <a:sym typeface="Cabin"/>
              </a:rPr>
              <a:t>PEST Analysis (Contd.)</a:t>
            </a:r>
            <a:endParaRPr sz="1800">
              <a:latin typeface="Cabin"/>
              <a:ea typeface="Cabin"/>
              <a:cs typeface="Cabin"/>
              <a:sym typeface="Cabin"/>
            </a:endParaRPr>
          </a:p>
          <a:p>
            <a:pPr marL="457200" marR="0" lvl="0" indent="-342900" algn="just" rtl="0">
              <a:lnSpc>
                <a:spcPct val="150000"/>
              </a:lnSpc>
              <a:spcBef>
                <a:spcPts val="0"/>
              </a:spcBef>
              <a:spcAft>
                <a:spcPts val="0"/>
              </a:spcAft>
              <a:buSzPts val="1800"/>
              <a:buFont typeface="Cabin"/>
              <a:buChar char="●"/>
            </a:pPr>
            <a:r>
              <a:rPr lang="en" sz="1800">
                <a:latin typeface="Cabin"/>
                <a:ea typeface="Cabin"/>
                <a:cs typeface="Cabin"/>
                <a:sym typeface="Cabin"/>
              </a:rPr>
              <a:t>Impact of Globalisation</a:t>
            </a:r>
            <a:endParaRPr sz="1800">
              <a:latin typeface="Cabin"/>
              <a:ea typeface="Cabin"/>
              <a:cs typeface="Cabin"/>
              <a:sym typeface="Cabin"/>
            </a:endParaRPr>
          </a:p>
        </p:txBody>
      </p:sp>
      <p:sp>
        <p:nvSpPr>
          <p:cNvPr id="1146" name="Google Shape;1146;p2"/>
          <p:cNvSpPr txBox="1"/>
          <p:nvPr/>
        </p:nvSpPr>
        <p:spPr>
          <a:xfrm>
            <a:off x="4879375" y="1113850"/>
            <a:ext cx="3961800" cy="3879000"/>
          </a:xfrm>
          <a:prstGeom prst="rect">
            <a:avLst/>
          </a:prstGeom>
          <a:noFill/>
          <a:ln>
            <a:noFill/>
          </a:ln>
        </p:spPr>
        <p:txBody>
          <a:bodyPr spcFirstLastPara="1" wrap="square" lIns="91425" tIns="91425" rIns="91425" bIns="91425" anchor="t" anchorCtr="0">
            <a:noAutofit/>
          </a:bodyPr>
          <a:lstStyle/>
          <a:p>
            <a:pPr marL="457200" marR="0" lvl="0" indent="-342900" algn="just" rtl="0">
              <a:lnSpc>
                <a:spcPct val="150000"/>
              </a:lnSpc>
              <a:spcBef>
                <a:spcPts val="0"/>
              </a:spcBef>
              <a:spcAft>
                <a:spcPts val="0"/>
              </a:spcAft>
              <a:buSzPts val="1800"/>
              <a:buFont typeface="Cabin"/>
              <a:buChar char="●"/>
            </a:pPr>
            <a:r>
              <a:rPr lang="en" sz="1800">
                <a:latin typeface="Cabin"/>
                <a:ea typeface="Cabin"/>
                <a:cs typeface="Cabin"/>
                <a:sym typeface="Cabin"/>
              </a:rPr>
              <a:t>Impact of Globalisation (Contd.)</a:t>
            </a:r>
            <a:endParaRPr sz="1800">
              <a:latin typeface="Cabin"/>
              <a:ea typeface="Cabin"/>
              <a:cs typeface="Cabin"/>
              <a:sym typeface="Cabin"/>
            </a:endParaRPr>
          </a:p>
          <a:p>
            <a:pPr marL="457200" marR="0" lvl="0" indent="-342900" algn="just" rtl="0">
              <a:lnSpc>
                <a:spcPct val="150000"/>
              </a:lnSpc>
              <a:spcBef>
                <a:spcPts val="0"/>
              </a:spcBef>
              <a:spcAft>
                <a:spcPts val="0"/>
              </a:spcAft>
              <a:buSzPts val="1800"/>
              <a:buFont typeface="Cabin"/>
              <a:buChar char="●"/>
            </a:pPr>
            <a:r>
              <a:rPr lang="en" sz="1800">
                <a:latin typeface="Cabin"/>
                <a:ea typeface="Cabin"/>
                <a:cs typeface="Cabin"/>
                <a:sym typeface="Cabin"/>
              </a:rPr>
              <a:t>Impact of Globalisation (Contd.)</a:t>
            </a:r>
            <a:endParaRPr sz="1800">
              <a:latin typeface="Cabin"/>
              <a:ea typeface="Cabin"/>
              <a:cs typeface="Cabin"/>
              <a:sym typeface="Cabin"/>
            </a:endParaRPr>
          </a:p>
          <a:p>
            <a:pPr marL="457200" marR="0" lvl="0" indent="-342900" algn="just" rtl="0">
              <a:lnSpc>
                <a:spcPct val="150000"/>
              </a:lnSpc>
              <a:spcBef>
                <a:spcPts val="0"/>
              </a:spcBef>
              <a:spcAft>
                <a:spcPts val="0"/>
              </a:spcAft>
              <a:buSzPts val="1800"/>
              <a:buFont typeface="Cabin"/>
              <a:buChar char="●"/>
            </a:pPr>
            <a:r>
              <a:rPr lang="en" sz="1800">
                <a:latin typeface="Cabin"/>
                <a:ea typeface="Cabin"/>
                <a:cs typeface="Cabin"/>
                <a:sym typeface="Cabin"/>
              </a:rPr>
              <a:t>Influence of Innovation</a:t>
            </a:r>
            <a:endParaRPr sz="1800">
              <a:latin typeface="Cabin"/>
              <a:ea typeface="Cabin"/>
              <a:cs typeface="Cabin"/>
              <a:sym typeface="Cabin"/>
            </a:endParaRPr>
          </a:p>
          <a:p>
            <a:pPr marL="457200" marR="0" lvl="0" indent="-342900" algn="just" rtl="0">
              <a:lnSpc>
                <a:spcPct val="150000"/>
              </a:lnSpc>
              <a:spcBef>
                <a:spcPts val="0"/>
              </a:spcBef>
              <a:spcAft>
                <a:spcPts val="0"/>
              </a:spcAft>
              <a:buSzPts val="1800"/>
              <a:buFont typeface="Cabin"/>
              <a:buChar char="●"/>
            </a:pPr>
            <a:r>
              <a:rPr lang="en" sz="1800">
                <a:latin typeface="Cabin"/>
                <a:ea typeface="Cabin"/>
                <a:cs typeface="Cabin"/>
                <a:sym typeface="Cabin"/>
              </a:rPr>
              <a:t>Influence of Innovation (Contd.)</a:t>
            </a:r>
            <a:endParaRPr sz="1800">
              <a:latin typeface="Cabin"/>
              <a:ea typeface="Cabin"/>
              <a:cs typeface="Cabin"/>
              <a:sym typeface="Cabin"/>
            </a:endParaRPr>
          </a:p>
          <a:p>
            <a:pPr marL="457200" marR="0" lvl="0" indent="-342900" algn="just" rtl="0">
              <a:lnSpc>
                <a:spcPct val="150000"/>
              </a:lnSpc>
              <a:spcBef>
                <a:spcPts val="0"/>
              </a:spcBef>
              <a:spcAft>
                <a:spcPts val="0"/>
              </a:spcAft>
              <a:buSzPts val="1800"/>
              <a:buFont typeface="Cabin"/>
              <a:buChar char="●"/>
            </a:pPr>
            <a:r>
              <a:rPr lang="en" sz="1800">
                <a:latin typeface="Cabin"/>
                <a:ea typeface="Cabin"/>
                <a:cs typeface="Cabin"/>
                <a:sym typeface="Cabin"/>
              </a:rPr>
              <a:t>Influence of Innovation (Contd.) </a:t>
            </a:r>
            <a:endParaRPr sz="1800">
              <a:latin typeface="Cabin"/>
              <a:ea typeface="Cabin"/>
              <a:cs typeface="Cabin"/>
              <a:sym typeface="Cabin"/>
            </a:endParaRPr>
          </a:p>
          <a:p>
            <a:pPr marL="457200" marR="0" lvl="0" indent="-342900" algn="just" rtl="0">
              <a:lnSpc>
                <a:spcPct val="150000"/>
              </a:lnSpc>
              <a:spcBef>
                <a:spcPts val="0"/>
              </a:spcBef>
              <a:spcAft>
                <a:spcPts val="0"/>
              </a:spcAft>
              <a:buSzPts val="1800"/>
              <a:buFont typeface="Cabin"/>
              <a:buChar char="●"/>
            </a:pPr>
            <a:r>
              <a:rPr lang="en" sz="1800">
                <a:latin typeface="Cabin"/>
                <a:ea typeface="Cabin"/>
                <a:cs typeface="Cabin"/>
                <a:sym typeface="Cabin"/>
              </a:rPr>
              <a:t>Recommendations</a:t>
            </a:r>
            <a:endParaRPr sz="1800">
              <a:latin typeface="Cabin"/>
              <a:ea typeface="Cabin"/>
              <a:cs typeface="Cabin"/>
              <a:sym typeface="Cabin"/>
            </a:endParaRPr>
          </a:p>
          <a:p>
            <a:pPr marL="457200" marR="0" lvl="0" indent="-342900" algn="just" rtl="0">
              <a:lnSpc>
                <a:spcPct val="150000"/>
              </a:lnSpc>
              <a:spcBef>
                <a:spcPts val="0"/>
              </a:spcBef>
              <a:spcAft>
                <a:spcPts val="0"/>
              </a:spcAft>
              <a:buSzPts val="1800"/>
              <a:buFont typeface="Cabin"/>
              <a:buChar char="●"/>
            </a:pPr>
            <a:r>
              <a:rPr lang="en" sz="1800">
                <a:latin typeface="Cabin"/>
                <a:ea typeface="Cabin"/>
                <a:cs typeface="Cabin"/>
                <a:sym typeface="Cabin"/>
              </a:rPr>
              <a:t>Conclusion</a:t>
            </a:r>
            <a:endParaRPr sz="1800">
              <a:latin typeface="Cabin"/>
              <a:ea typeface="Cabin"/>
              <a:cs typeface="Cabin"/>
              <a:sym typeface="Cabin"/>
            </a:endParaRPr>
          </a:p>
          <a:p>
            <a:pPr marL="457200" marR="0" lvl="0" indent="-342900" algn="just" rtl="0">
              <a:lnSpc>
                <a:spcPct val="150000"/>
              </a:lnSpc>
              <a:spcBef>
                <a:spcPts val="0"/>
              </a:spcBef>
              <a:spcAft>
                <a:spcPts val="0"/>
              </a:spcAft>
              <a:buSzPts val="1800"/>
              <a:buFont typeface="Cabin"/>
              <a:buChar char="●"/>
            </a:pPr>
            <a:r>
              <a:rPr lang="en" sz="1800">
                <a:latin typeface="Cabin"/>
                <a:ea typeface="Cabin"/>
                <a:cs typeface="Cabin"/>
                <a:sym typeface="Cabin"/>
              </a:rPr>
              <a:t>References</a:t>
            </a:r>
            <a:endParaRPr sz="1800">
              <a:latin typeface="Cabin"/>
              <a:ea typeface="Cabin"/>
              <a:cs typeface="Cabin"/>
              <a:sym typeface="Cabin"/>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1150"/>
        <p:cNvGrpSpPr/>
        <p:nvPr/>
      </p:nvGrpSpPr>
      <p:grpSpPr>
        <a:xfrm>
          <a:off x="0" y="0"/>
          <a:ext cx="0" cy="0"/>
          <a:chOff x="0" y="0"/>
          <a:chExt cx="0" cy="0"/>
        </a:xfrm>
      </p:grpSpPr>
      <p:sp>
        <p:nvSpPr>
          <p:cNvPr id="1151" name="Google Shape;1151;p3"/>
          <p:cNvSpPr txBox="1"/>
          <p:nvPr/>
        </p:nvSpPr>
        <p:spPr>
          <a:xfrm>
            <a:off x="2752050" y="206075"/>
            <a:ext cx="3762600" cy="565200"/>
          </a:xfrm>
          <a:prstGeom prst="rect">
            <a:avLst/>
          </a:prstGeom>
          <a:noFill/>
          <a:ln>
            <a:noFill/>
          </a:ln>
        </p:spPr>
        <p:txBody>
          <a:bodyPr spcFirstLastPara="1" wrap="square" lIns="91425" tIns="91425" rIns="91425" bIns="91425" anchor="t" anchorCtr="0">
            <a:noAutofit/>
          </a:bodyPr>
          <a:lstStyle/>
          <a:p>
            <a:pPr marL="0" marR="0" lvl="0" indent="0" algn="ctr" rtl="0">
              <a:lnSpc>
                <a:spcPct val="150000"/>
              </a:lnSpc>
              <a:spcBef>
                <a:spcPts val="0"/>
              </a:spcBef>
              <a:spcAft>
                <a:spcPts val="0"/>
              </a:spcAft>
              <a:buClr>
                <a:srgbClr val="000000"/>
              </a:buClr>
              <a:buSzPts val="2420"/>
              <a:buFont typeface="Arial"/>
              <a:buNone/>
            </a:pPr>
            <a:r>
              <a:rPr lang="en" sz="2420" b="1">
                <a:latin typeface="ABeeZee"/>
                <a:ea typeface="ABeeZee"/>
                <a:cs typeface="ABeeZee"/>
                <a:sym typeface="ABeeZee"/>
              </a:rPr>
              <a:t>Introduction</a:t>
            </a:r>
            <a:endParaRPr sz="2420" b="1" i="0" u="none" strike="noStrike" cap="none">
              <a:solidFill>
                <a:srgbClr val="000000"/>
              </a:solidFill>
              <a:latin typeface="ABeeZee"/>
              <a:ea typeface="ABeeZee"/>
              <a:cs typeface="ABeeZee"/>
              <a:sym typeface="ABeeZee"/>
            </a:endParaRPr>
          </a:p>
        </p:txBody>
      </p:sp>
      <p:sp>
        <p:nvSpPr>
          <p:cNvPr id="1152" name="Google Shape;1152;p3"/>
          <p:cNvSpPr txBox="1"/>
          <p:nvPr/>
        </p:nvSpPr>
        <p:spPr>
          <a:xfrm>
            <a:off x="508550" y="1160000"/>
            <a:ext cx="5131200" cy="3547800"/>
          </a:xfrm>
          <a:prstGeom prst="rect">
            <a:avLst/>
          </a:prstGeom>
          <a:noFill/>
          <a:ln>
            <a:noFill/>
          </a:ln>
        </p:spPr>
        <p:txBody>
          <a:bodyPr spcFirstLastPara="1" wrap="square" lIns="91425" tIns="91425" rIns="91425" bIns="91425" anchor="t" anchorCtr="0">
            <a:spAutoFit/>
          </a:bodyPr>
          <a:lstStyle/>
          <a:p>
            <a:pPr marL="457200" lvl="0" indent="-349250" algn="just" rtl="0">
              <a:lnSpc>
                <a:spcPct val="150000"/>
              </a:lnSpc>
              <a:spcBef>
                <a:spcPts val="0"/>
              </a:spcBef>
              <a:spcAft>
                <a:spcPts val="0"/>
              </a:spcAft>
              <a:buSzPts val="1900"/>
              <a:buFont typeface="Cabin"/>
              <a:buChar char="●"/>
            </a:pPr>
            <a:r>
              <a:rPr lang="en" sz="1900">
                <a:latin typeface="Cabin"/>
                <a:ea typeface="Cabin"/>
                <a:cs typeface="Cabin"/>
                <a:sym typeface="Cabin"/>
              </a:rPr>
              <a:t>The presentation explores the macro and micro environment of the automotive industry.</a:t>
            </a:r>
            <a:endParaRPr sz="1900">
              <a:latin typeface="Cabin"/>
              <a:ea typeface="Cabin"/>
              <a:cs typeface="Cabin"/>
              <a:sym typeface="Cabin"/>
            </a:endParaRPr>
          </a:p>
          <a:p>
            <a:pPr marL="457200" lvl="0" indent="-349250" algn="just" rtl="0">
              <a:lnSpc>
                <a:spcPct val="150000"/>
              </a:lnSpc>
              <a:spcBef>
                <a:spcPts val="0"/>
              </a:spcBef>
              <a:spcAft>
                <a:spcPts val="0"/>
              </a:spcAft>
              <a:buSzPts val="1900"/>
              <a:buFont typeface="Cabin"/>
              <a:buChar char="●"/>
            </a:pPr>
            <a:r>
              <a:rPr lang="en" sz="1900">
                <a:latin typeface="Cabin"/>
                <a:ea typeface="Cabin"/>
                <a:cs typeface="Cabin"/>
                <a:sym typeface="Cabin"/>
              </a:rPr>
              <a:t>It discusses SWOT and PEST analysis to assess Volvo’s internal and external factors.</a:t>
            </a:r>
            <a:endParaRPr sz="1900">
              <a:latin typeface="Cabin"/>
              <a:ea typeface="Cabin"/>
              <a:cs typeface="Cabin"/>
              <a:sym typeface="Cabin"/>
            </a:endParaRPr>
          </a:p>
          <a:p>
            <a:pPr marL="457200" lvl="0" indent="-349250" algn="just" rtl="0">
              <a:lnSpc>
                <a:spcPct val="150000"/>
              </a:lnSpc>
              <a:spcBef>
                <a:spcPts val="0"/>
              </a:spcBef>
              <a:spcAft>
                <a:spcPts val="0"/>
              </a:spcAft>
              <a:buSzPts val="1900"/>
              <a:buFont typeface="Cabin"/>
              <a:buChar char="●"/>
            </a:pPr>
            <a:r>
              <a:rPr lang="en" sz="1900">
                <a:latin typeface="Cabin"/>
                <a:ea typeface="Cabin"/>
                <a:cs typeface="Cabin"/>
                <a:sym typeface="Cabin"/>
              </a:rPr>
              <a:t>The presentation also highlights globalisation, innovation, and strategic recommendations.</a:t>
            </a:r>
            <a:endParaRPr sz="1900">
              <a:latin typeface="Cabin"/>
              <a:ea typeface="Cabin"/>
              <a:cs typeface="Cabin"/>
              <a:sym typeface="Cabin"/>
            </a:endParaRPr>
          </a:p>
        </p:txBody>
      </p:sp>
      <p:pic>
        <p:nvPicPr>
          <p:cNvPr id="1153" name="Google Shape;1153;p3"/>
          <p:cNvPicPr preferRelativeResize="0"/>
          <p:nvPr/>
        </p:nvPicPr>
        <p:blipFill>
          <a:blip r:embed="rId3">
            <a:alphaModFix/>
          </a:blip>
          <a:stretch>
            <a:fillRect/>
          </a:stretch>
        </p:blipFill>
        <p:spPr>
          <a:xfrm>
            <a:off x="5983775" y="1144563"/>
            <a:ext cx="2854375" cy="2854375"/>
          </a:xfrm>
          <a:prstGeom prst="rect">
            <a:avLst/>
          </a:prstGeom>
          <a:noFill/>
          <a:ln>
            <a:noFill/>
          </a:ln>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1157"/>
        <p:cNvGrpSpPr/>
        <p:nvPr/>
      </p:nvGrpSpPr>
      <p:grpSpPr>
        <a:xfrm>
          <a:off x="0" y="0"/>
          <a:ext cx="0" cy="0"/>
          <a:chOff x="0" y="0"/>
          <a:chExt cx="0" cy="0"/>
        </a:xfrm>
      </p:grpSpPr>
      <p:sp>
        <p:nvSpPr>
          <p:cNvPr id="1158" name="Google Shape;1158;p4"/>
          <p:cNvSpPr txBox="1"/>
          <p:nvPr/>
        </p:nvSpPr>
        <p:spPr>
          <a:xfrm>
            <a:off x="1986300" y="178275"/>
            <a:ext cx="5171400" cy="565200"/>
          </a:xfrm>
          <a:prstGeom prst="rect">
            <a:avLst/>
          </a:prstGeom>
          <a:noFill/>
          <a:ln>
            <a:noFill/>
          </a:ln>
        </p:spPr>
        <p:txBody>
          <a:bodyPr spcFirstLastPara="1" wrap="square" lIns="91425" tIns="91425" rIns="91425" bIns="91425" anchor="t" anchorCtr="0">
            <a:noAutofit/>
          </a:bodyPr>
          <a:lstStyle/>
          <a:p>
            <a:pPr marL="0" marR="0" lvl="0" indent="0" algn="ctr" rtl="0">
              <a:lnSpc>
                <a:spcPct val="150000"/>
              </a:lnSpc>
              <a:spcBef>
                <a:spcPts val="0"/>
              </a:spcBef>
              <a:spcAft>
                <a:spcPts val="0"/>
              </a:spcAft>
              <a:buClr>
                <a:srgbClr val="000000"/>
              </a:buClr>
              <a:buSzPts val="2420"/>
              <a:buFont typeface="Arial"/>
              <a:buNone/>
            </a:pPr>
            <a:r>
              <a:rPr lang="en" sz="2420" b="1">
                <a:latin typeface="ABeeZee"/>
                <a:ea typeface="ABeeZee"/>
                <a:cs typeface="ABeeZee"/>
                <a:sym typeface="ABeeZee"/>
              </a:rPr>
              <a:t>Company Overview</a:t>
            </a:r>
            <a:endParaRPr sz="2420" b="1" i="0" u="none" strike="noStrike" cap="none">
              <a:solidFill>
                <a:srgbClr val="000000"/>
              </a:solidFill>
              <a:latin typeface="ABeeZee"/>
              <a:ea typeface="ABeeZee"/>
              <a:cs typeface="ABeeZee"/>
              <a:sym typeface="ABeeZee"/>
            </a:endParaRPr>
          </a:p>
        </p:txBody>
      </p:sp>
      <p:sp>
        <p:nvSpPr>
          <p:cNvPr id="1159" name="Google Shape;1159;p4"/>
          <p:cNvSpPr txBox="1"/>
          <p:nvPr/>
        </p:nvSpPr>
        <p:spPr>
          <a:xfrm>
            <a:off x="381900" y="1010575"/>
            <a:ext cx="5635800" cy="3547800"/>
          </a:xfrm>
          <a:prstGeom prst="rect">
            <a:avLst/>
          </a:prstGeom>
          <a:noFill/>
          <a:ln>
            <a:noFill/>
          </a:ln>
        </p:spPr>
        <p:txBody>
          <a:bodyPr spcFirstLastPara="1" wrap="square" lIns="91425" tIns="91425" rIns="91425" bIns="91425" anchor="t" anchorCtr="0">
            <a:spAutoFit/>
          </a:bodyPr>
          <a:lstStyle/>
          <a:p>
            <a:pPr marL="457200" lvl="0" indent="-349250" algn="just" rtl="0">
              <a:lnSpc>
                <a:spcPct val="150000"/>
              </a:lnSpc>
              <a:spcBef>
                <a:spcPts val="0"/>
              </a:spcBef>
              <a:spcAft>
                <a:spcPts val="0"/>
              </a:spcAft>
              <a:buSzPts val="1900"/>
              <a:buFont typeface="Cabin"/>
              <a:buChar char="●"/>
            </a:pPr>
            <a:r>
              <a:rPr lang="en" sz="1900">
                <a:latin typeface="Cabin"/>
                <a:ea typeface="Cabin"/>
                <a:cs typeface="Cabin"/>
                <a:sym typeface="Cabin"/>
              </a:rPr>
              <a:t>Volvo, a Swedish automaker founded in 1927, is renowned for safety, innovation, and sustainability.</a:t>
            </a:r>
            <a:endParaRPr sz="1900">
              <a:latin typeface="Cabin"/>
              <a:ea typeface="Cabin"/>
              <a:cs typeface="Cabin"/>
              <a:sym typeface="Cabin"/>
            </a:endParaRPr>
          </a:p>
          <a:p>
            <a:pPr marL="457200" lvl="0" indent="-349250" algn="just" rtl="0">
              <a:lnSpc>
                <a:spcPct val="150000"/>
              </a:lnSpc>
              <a:spcBef>
                <a:spcPts val="0"/>
              </a:spcBef>
              <a:spcAft>
                <a:spcPts val="0"/>
              </a:spcAft>
              <a:buSzPts val="1900"/>
              <a:buFont typeface="Cabin"/>
              <a:buChar char="●"/>
            </a:pPr>
            <a:r>
              <a:rPr lang="en" sz="1900">
                <a:latin typeface="Cabin"/>
                <a:ea typeface="Cabin"/>
                <a:cs typeface="Cabin"/>
                <a:sym typeface="Cabin"/>
              </a:rPr>
              <a:t>Headquartered in Gothenburg, it operates globally with plants in the EU, China, and the US.</a:t>
            </a:r>
            <a:endParaRPr sz="1900">
              <a:latin typeface="Cabin"/>
              <a:ea typeface="Cabin"/>
              <a:cs typeface="Cabin"/>
              <a:sym typeface="Cabin"/>
            </a:endParaRPr>
          </a:p>
          <a:p>
            <a:pPr marL="457200" lvl="0" indent="-349250" algn="just" rtl="0">
              <a:lnSpc>
                <a:spcPct val="150000"/>
              </a:lnSpc>
              <a:spcBef>
                <a:spcPts val="0"/>
              </a:spcBef>
              <a:spcAft>
                <a:spcPts val="0"/>
              </a:spcAft>
              <a:buSzPts val="1900"/>
              <a:buFont typeface="Cabin"/>
              <a:buChar char="●"/>
            </a:pPr>
            <a:r>
              <a:rPr lang="en" sz="1900">
                <a:latin typeface="Cabin"/>
                <a:ea typeface="Cabin"/>
                <a:cs typeface="Cabin"/>
                <a:sym typeface="Cabin"/>
              </a:rPr>
              <a:t>The company, owned by Geely, plans to become a fully electric manufacturer by 2030 (Volvogroup.com, 2025).</a:t>
            </a:r>
            <a:endParaRPr sz="1900">
              <a:latin typeface="Cabin"/>
              <a:ea typeface="Cabin"/>
              <a:cs typeface="Cabin"/>
              <a:sym typeface="Cabin"/>
            </a:endParaRPr>
          </a:p>
        </p:txBody>
      </p:sp>
      <p:pic>
        <p:nvPicPr>
          <p:cNvPr id="1160" name="Google Shape;1160;p4"/>
          <p:cNvPicPr preferRelativeResize="0"/>
          <p:nvPr/>
        </p:nvPicPr>
        <p:blipFill>
          <a:blip r:embed="rId3">
            <a:alphaModFix/>
          </a:blip>
          <a:stretch>
            <a:fillRect/>
          </a:stretch>
        </p:blipFill>
        <p:spPr>
          <a:xfrm>
            <a:off x="6142725" y="1212788"/>
            <a:ext cx="2717925" cy="2717925"/>
          </a:xfrm>
          <a:prstGeom prst="rect">
            <a:avLst/>
          </a:prstGeom>
          <a:noFill/>
          <a:ln>
            <a:noFill/>
          </a:ln>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1164"/>
        <p:cNvGrpSpPr/>
        <p:nvPr/>
      </p:nvGrpSpPr>
      <p:grpSpPr>
        <a:xfrm>
          <a:off x="0" y="0"/>
          <a:ext cx="0" cy="0"/>
          <a:chOff x="0" y="0"/>
          <a:chExt cx="0" cy="0"/>
        </a:xfrm>
      </p:grpSpPr>
      <p:sp>
        <p:nvSpPr>
          <p:cNvPr id="1165" name="Google Shape;1165;g398746e5432_0_18"/>
          <p:cNvSpPr txBox="1"/>
          <p:nvPr/>
        </p:nvSpPr>
        <p:spPr>
          <a:xfrm>
            <a:off x="1986300" y="178275"/>
            <a:ext cx="5171400" cy="565200"/>
          </a:xfrm>
          <a:prstGeom prst="rect">
            <a:avLst/>
          </a:prstGeom>
          <a:noFill/>
          <a:ln>
            <a:noFill/>
          </a:ln>
        </p:spPr>
        <p:txBody>
          <a:bodyPr spcFirstLastPara="1" wrap="square" lIns="91425" tIns="91425" rIns="91425" bIns="91425" anchor="t" anchorCtr="0">
            <a:noAutofit/>
          </a:bodyPr>
          <a:lstStyle/>
          <a:p>
            <a:pPr marL="0" marR="0" lvl="0" indent="0" algn="ctr" rtl="0">
              <a:lnSpc>
                <a:spcPct val="150000"/>
              </a:lnSpc>
              <a:spcBef>
                <a:spcPts val="0"/>
              </a:spcBef>
              <a:spcAft>
                <a:spcPts val="0"/>
              </a:spcAft>
              <a:buClr>
                <a:srgbClr val="000000"/>
              </a:buClr>
              <a:buSzPts val="2420"/>
              <a:buFont typeface="Arial"/>
              <a:buNone/>
            </a:pPr>
            <a:r>
              <a:rPr lang="en" sz="2420" b="1">
                <a:latin typeface="ABeeZee"/>
                <a:ea typeface="ABeeZee"/>
                <a:cs typeface="ABeeZee"/>
                <a:sym typeface="ABeeZee"/>
              </a:rPr>
              <a:t>Company Overview (Contd.)</a:t>
            </a:r>
            <a:endParaRPr sz="2420" b="1" i="0" u="none" strike="noStrike" cap="none">
              <a:solidFill>
                <a:srgbClr val="000000"/>
              </a:solidFill>
              <a:latin typeface="ABeeZee"/>
              <a:ea typeface="ABeeZee"/>
              <a:cs typeface="ABeeZee"/>
              <a:sym typeface="ABeeZee"/>
            </a:endParaRPr>
          </a:p>
        </p:txBody>
      </p:sp>
      <p:sp>
        <p:nvSpPr>
          <p:cNvPr id="1166" name="Google Shape;1166;g398746e5432_0_18"/>
          <p:cNvSpPr txBox="1"/>
          <p:nvPr/>
        </p:nvSpPr>
        <p:spPr>
          <a:xfrm>
            <a:off x="381900" y="1010575"/>
            <a:ext cx="5914800" cy="4425300"/>
          </a:xfrm>
          <a:prstGeom prst="rect">
            <a:avLst/>
          </a:prstGeom>
          <a:noFill/>
          <a:ln>
            <a:noFill/>
          </a:ln>
        </p:spPr>
        <p:txBody>
          <a:bodyPr spcFirstLastPara="1" wrap="square" lIns="91425" tIns="91425" rIns="91425" bIns="91425" anchor="t" anchorCtr="0">
            <a:spAutoFit/>
          </a:bodyPr>
          <a:lstStyle/>
          <a:p>
            <a:pPr marL="457200" lvl="0" indent="-349250" algn="just" rtl="0">
              <a:lnSpc>
                <a:spcPct val="150000"/>
              </a:lnSpc>
              <a:spcBef>
                <a:spcPts val="0"/>
              </a:spcBef>
              <a:spcAft>
                <a:spcPts val="0"/>
              </a:spcAft>
              <a:buSzPts val="1900"/>
              <a:buFont typeface="Cabin"/>
              <a:buChar char="●"/>
            </a:pPr>
            <a:r>
              <a:rPr lang="en" sz="1900">
                <a:latin typeface="Cabin"/>
                <a:ea typeface="Cabin"/>
                <a:cs typeface="Cabin"/>
                <a:sym typeface="Cabin"/>
              </a:rPr>
              <a:t>Volvo generated SEK 526.8 billion in net sales and SEK 65.7 billion in operating income in 2024 (Volvogroup.com, 2025).</a:t>
            </a:r>
            <a:endParaRPr sz="1900">
              <a:latin typeface="Cabin"/>
              <a:ea typeface="Cabin"/>
              <a:cs typeface="Cabin"/>
              <a:sym typeface="Cabin"/>
            </a:endParaRPr>
          </a:p>
          <a:p>
            <a:pPr marL="457200" lvl="0" indent="-349250" algn="just" rtl="0">
              <a:lnSpc>
                <a:spcPct val="150000"/>
              </a:lnSpc>
              <a:spcBef>
                <a:spcPts val="0"/>
              </a:spcBef>
              <a:spcAft>
                <a:spcPts val="0"/>
              </a:spcAft>
              <a:buSzPts val="1900"/>
              <a:buFont typeface="Cabin"/>
              <a:buChar char="●"/>
            </a:pPr>
            <a:r>
              <a:rPr lang="en" sz="1900">
                <a:latin typeface="Cabin"/>
                <a:ea typeface="Cabin"/>
                <a:cs typeface="Cabin"/>
                <a:sym typeface="Cabin"/>
              </a:rPr>
              <a:t>It markets premium EVs, hybrids, and combustion models with a focus on safety and sustainability (Rehman and Shakeel Sadiq Jajja, 2025).</a:t>
            </a:r>
            <a:endParaRPr sz="1900">
              <a:latin typeface="Cabin"/>
              <a:ea typeface="Cabin"/>
              <a:cs typeface="Cabin"/>
              <a:sym typeface="Cabin"/>
            </a:endParaRPr>
          </a:p>
          <a:p>
            <a:pPr marL="457200" lvl="0" indent="-349250" algn="just" rtl="0">
              <a:lnSpc>
                <a:spcPct val="150000"/>
              </a:lnSpc>
              <a:spcBef>
                <a:spcPts val="0"/>
              </a:spcBef>
              <a:spcAft>
                <a:spcPts val="0"/>
              </a:spcAft>
              <a:buSzPts val="1900"/>
              <a:buFont typeface="Cabin"/>
              <a:buChar char="●"/>
            </a:pPr>
            <a:r>
              <a:rPr lang="en" sz="1900">
                <a:latin typeface="Cabin"/>
                <a:ea typeface="Cabin"/>
                <a:cs typeface="Cabin"/>
                <a:sym typeface="Cabin"/>
              </a:rPr>
              <a:t>The firm integrates smart technologies such as Google infotainment, autonomous driving, and digital mobility services.</a:t>
            </a:r>
            <a:endParaRPr sz="1900">
              <a:latin typeface="Cabin"/>
              <a:ea typeface="Cabin"/>
              <a:cs typeface="Cabin"/>
              <a:sym typeface="Cabin"/>
            </a:endParaRPr>
          </a:p>
          <a:p>
            <a:pPr marL="457200" lvl="0" indent="-349250" algn="just" rtl="0">
              <a:lnSpc>
                <a:spcPct val="150000"/>
              </a:lnSpc>
              <a:spcBef>
                <a:spcPts val="0"/>
              </a:spcBef>
              <a:spcAft>
                <a:spcPts val="0"/>
              </a:spcAft>
              <a:buSzPts val="1900"/>
              <a:buFont typeface="Cabin"/>
              <a:buChar char="●"/>
            </a:pPr>
            <a:endParaRPr sz="1900">
              <a:latin typeface="Cabin"/>
              <a:ea typeface="Cabin"/>
              <a:cs typeface="Cabin"/>
              <a:sym typeface="Cabin"/>
            </a:endParaRPr>
          </a:p>
        </p:txBody>
      </p:sp>
      <p:pic>
        <p:nvPicPr>
          <p:cNvPr id="1167" name="Google Shape;1167;g398746e5432_0_18"/>
          <p:cNvPicPr preferRelativeResize="0"/>
          <p:nvPr/>
        </p:nvPicPr>
        <p:blipFill>
          <a:blip r:embed="rId3">
            <a:alphaModFix/>
          </a:blip>
          <a:stretch>
            <a:fillRect/>
          </a:stretch>
        </p:blipFill>
        <p:spPr>
          <a:xfrm>
            <a:off x="6449100" y="1363363"/>
            <a:ext cx="2416775" cy="2416775"/>
          </a:xfrm>
          <a:prstGeom prst="rect">
            <a:avLst/>
          </a:prstGeom>
          <a:noFill/>
          <a:ln>
            <a:noFill/>
          </a:ln>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1171"/>
        <p:cNvGrpSpPr/>
        <p:nvPr/>
      </p:nvGrpSpPr>
      <p:grpSpPr>
        <a:xfrm>
          <a:off x="0" y="0"/>
          <a:ext cx="0" cy="0"/>
          <a:chOff x="0" y="0"/>
          <a:chExt cx="0" cy="0"/>
        </a:xfrm>
      </p:grpSpPr>
      <p:sp>
        <p:nvSpPr>
          <p:cNvPr id="1172" name="Google Shape;1172;g398746e5432_0_24"/>
          <p:cNvSpPr txBox="1"/>
          <p:nvPr/>
        </p:nvSpPr>
        <p:spPr>
          <a:xfrm>
            <a:off x="1986300" y="178275"/>
            <a:ext cx="5171400" cy="565200"/>
          </a:xfrm>
          <a:prstGeom prst="rect">
            <a:avLst/>
          </a:prstGeom>
          <a:noFill/>
          <a:ln>
            <a:noFill/>
          </a:ln>
        </p:spPr>
        <p:txBody>
          <a:bodyPr spcFirstLastPara="1" wrap="square" lIns="91425" tIns="91425" rIns="91425" bIns="91425" anchor="t" anchorCtr="0">
            <a:noAutofit/>
          </a:bodyPr>
          <a:lstStyle/>
          <a:p>
            <a:pPr marL="0" marR="0" lvl="0" indent="0" algn="ctr" rtl="0">
              <a:lnSpc>
                <a:spcPct val="150000"/>
              </a:lnSpc>
              <a:spcBef>
                <a:spcPts val="0"/>
              </a:spcBef>
              <a:spcAft>
                <a:spcPts val="0"/>
              </a:spcAft>
              <a:buClr>
                <a:srgbClr val="000000"/>
              </a:buClr>
              <a:buSzPts val="2420"/>
              <a:buFont typeface="Arial"/>
              <a:buNone/>
            </a:pPr>
            <a:r>
              <a:rPr lang="en" sz="2420" b="1">
                <a:latin typeface="ABeeZee"/>
                <a:ea typeface="ABeeZee"/>
                <a:cs typeface="ABeeZee"/>
                <a:sym typeface="ABeeZee"/>
              </a:rPr>
              <a:t>SWOT Analysis</a:t>
            </a:r>
            <a:endParaRPr sz="2420" b="1" i="0" u="none" strike="noStrike" cap="none">
              <a:solidFill>
                <a:srgbClr val="000000"/>
              </a:solidFill>
              <a:latin typeface="ABeeZee"/>
              <a:ea typeface="ABeeZee"/>
              <a:cs typeface="ABeeZee"/>
              <a:sym typeface="ABeeZee"/>
            </a:endParaRPr>
          </a:p>
        </p:txBody>
      </p:sp>
      <p:sp>
        <p:nvSpPr>
          <p:cNvPr id="1173" name="Google Shape;1173;g398746e5432_0_24"/>
          <p:cNvSpPr txBox="1"/>
          <p:nvPr/>
        </p:nvSpPr>
        <p:spPr>
          <a:xfrm>
            <a:off x="381900" y="1010575"/>
            <a:ext cx="5778000" cy="3547800"/>
          </a:xfrm>
          <a:prstGeom prst="rect">
            <a:avLst/>
          </a:prstGeom>
          <a:noFill/>
          <a:ln>
            <a:noFill/>
          </a:ln>
        </p:spPr>
        <p:txBody>
          <a:bodyPr spcFirstLastPara="1" wrap="square" lIns="91425" tIns="91425" rIns="91425" bIns="91425" anchor="t" anchorCtr="0">
            <a:spAutoFit/>
          </a:bodyPr>
          <a:lstStyle/>
          <a:p>
            <a:pPr marL="457200" lvl="0" indent="-349250" algn="just" rtl="0">
              <a:lnSpc>
                <a:spcPct val="150000"/>
              </a:lnSpc>
              <a:spcBef>
                <a:spcPts val="0"/>
              </a:spcBef>
              <a:spcAft>
                <a:spcPts val="0"/>
              </a:spcAft>
              <a:buSzPts val="1900"/>
              <a:buFont typeface="Cabin"/>
              <a:buChar char="●"/>
            </a:pPr>
            <a:r>
              <a:rPr lang="en" sz="1900">
                <a:latin typeface="Cabin"/>
                <a:ea typeface="Cabin"/>
                <a:cs typeface="Cabin"/>
                <a:sym typeface="Cabin"/>
              </a:rPr>
              <a:t>Volvo’s key strengths include its brand reputation for safety, innovation, and R&amp;D (Volvogroup.com, 2025).</a:t>
            </a:r>
            <a:endParaRPr sz="1900">
              <a:latin typeface="Cabin"/>
              <a:ea typeface="Cabin"/>
              <a:cs typeface="Cabin"/>
              <a:sym typeface="Cabin"/>
            </a:endParaRPr>
          </a:p>
          <a:p>
            <a:pPr marL="457200" lvl="0" indent="-349250" algn="just" rtl="0">
              <a:lnSpc>
                <a:spcPct val="150000"/>
              </a:lnSpc>
              <a:spcBef>
                <a:spcPts val="0"/>
              </a:spcBef>
              <a:spcAft>
                <a:spcPts val="0"/>
              </a:spcAft>
              <a:buSzPts val="1900"/>
              <a:buFont typeface="Cabin"/>
              <a:buChar char="●"/>
            </a:pPr>
            <a:r>
              <a:rPr lang="en" sz="1900">
                <a:latin typeface="Cabin"/>
                <a:ea typeface="Cabin"/>
                <a:cs typeface="Cabin"/>
                <a:sym typeface="Cabin"/>
              </a:rPr>
              <a:t>Its broad EV range supports sustainable mobility and global market presence.</a:t>
            </a:r>
            <a:endParaRPr sz="1900">
              <a:latin typeface="Cabin"/>
              <a:ea typeface="Cabin"/>
              <a:cs typeface="Cabin"/>
              <a:sym typeface="Cabin"/>
            </a:endParaRPr>
          </a:p>
          <a:p>
            <a:pPr marL="457200" lvl="0" indent="-349250" algn="just" rtl="0">
              <a:lnSpc>
                <a:spcPct val="150000"/>
              </a:lnSpc>
              <a:spcBef>
                <a:spcPts val="0"/>
              </a:spcBef>
              <a:spcAft>
                <a:spcPts val="0"/>
              </a:spcAft>
              <a:buSzPts val="1900"/>
              <a:buFont typeface="Cabin"/>
              <a:buChar char="●"/>
            </a:pPr>
            <a:r>
              <a:rPr lang="en" sz="1900">
                <a:latin typeface="Cabin"/>
                <a:ea typeface="Cabin"/>
                <a:cs typeface="Cabin"/>
                <a:sym typeface="Cabin"/>
              </a:rPr>
              <a:t>Weaknesses include high production costs, supply chain disruptions, and dependence on raw materials (Rehman and Shakeel Sadiq Jajja, 2025).</a:t>
            </a:r>
            <a:endParaRPr sz="1900">
              <a:latin typeface="Cabin"/>
              <a:ea typeface="Cabin"/>
              <a:cs typeface="Cabin"/>
              <a:sym typeface="Cabin"/>
            </a:endParaRPr>
          </a:p>
        </p:txBody>
      </p:sp>
      <p:pic>
        <p:nvPicPr>
          <p:cNvPr id="1174" name="Google Shape;1174;g398746e5432_0_24"/>
          <p:cNvPicPr preferRelativeResize="0"/>
          <p:nvPr/>
        </p:nvPicPr>
        <p:blipFill>
          <a:blip r:embed="rId3">
            <a:alphaModFix/>
          </a:blip>
          <a:stretch>
            <a:fillRect/>
          </a:stretch>
        </p:blipFill>
        <p:spPr>
          <a:xfrm>
            <a:off x="6312300" y="1576088"/>
            <a:ext cx="2630350" cy="2416775"/>
          </a:xfrm>
          <a:prstGeom prst="rect">
            <a:avLst/>
          </a:prstGeom>
          <a:noFill/>
          <a:ln>
            <a:noFill/>
          </a:ln>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1178"/>
        <p:cNvGrpSpPr/>
        <p:nvPr/>
      </p:nvGrpSpPr>
      <p:grpSpPr>
        <a:xfrm>
          <a:off x="0" y="0"/>
          <a:ext cx="0" cy="0"/>
          <a:chOff x="0" y="0"/>
          <a:chExt cx="0" cy="0"/>
        </a:xfrm>
      </p:grpSpPr>
      <p:sp>
        <p:nvSpPr>
          <p:cNvPr id="1179" name="Google Shape;1179;g398746e5432_0_31"/>
          <p:cNvSpPr txBox="1"/>
          <p:nvPr/>
        </p:nvSpPr>
        <p:spPr>
          <a:xfrm>
            <a:off x="1986300" y="178275"/>
            <a:ext cx="5171400" cy="565200"/>
          </a:xfrm>
          <a:prstGeom prst="rect">
            <a:avLst/>
          </a:prstGeom>
          <a:noFill/>
          <a:ln>
            <a:noFill/>
          </a:ln>
        </p:spPr>
        <p:txBody>
          <a:bodyPr spcFirstLastPara="1" wrap="square" lIns="91425" tIns="91425" rIns="91425" bIns="91425" anchor="t" anchorCtr="0">
            <a:noAutofit/>
          </a:bodyPr>
          <a:lstStyle/>
          <a:p>
            <a:pPr marL="0" marR="0" lvl="0" indent="0" algn="ctr" rtl="0">
              <a:lnSpc>
                <a:spcPct val="150000"/>
              </a:lnSpc>
              <a:spcBef>
                <a:spcPts val="0"/>
              </a:spcBef>
              <a:spcAft>
                <a:spcPts val="0"/>
              </a:spcAft>
              <a:buClr>
                <a:srgbClr val="000000"/>
              </a:buClr>
              <a:buSzPts val="2420"/>
              <a:buFont typeface="Arial"/>
              <a:buNone/>
            </a:pPr>
            <a:r>
              <a:rPr lang="en" sz="2420" b="1">
                <a:latin typeface="ABeeZee"/>
                <a:ea typeface="ABeeZee"/>
                <a:cs typeface="ABeeZee"/>
                <a:sym typeface="ABeeZee"/>
              </a:rPr>
              <a:t>SWOT Analysis (Contd.)</a:t>
            </a:r>
            <a:endParaRPr sz="2420" b="1" i="0" u="none" strike="noStrike" cap="none">
              <a:solidFill>
                <a:srgbClr val="000000"/>
              </a:solidFill>
              <a:latin typeface="ABeeZee"/>
              <a:ea typeface="ABeeZee"/>
              <a:cs typeface="ABeeZee"/>
              <a:sym typeface="ABeeZee"/>
            </a:endParaRPr>
          </a:p>
        </p:txBody>
      </p:sp>
      <p:sp>
        <p:nvSpPr>
          <p:cNvPr id="1180" name="Google Shape;1180;g398746e5432_0_31"/>
          <p:cNvSpPr txBox="1"/>
          <p:nvPr/>
        </p:nvSpPr>
        <p:spPr>
          <a:xfrm>
            <a:off x="381900" y="1010575"/>
            <a:ext cx="5586300" cy="3547800"/>
          </a:xfrm>
          <a:prstGeom prst="rect">
            <a:avLst/>
          </a:prstGeom>
          <a:noFill/>
          <a:ln>
            <a:noFill/>
          </a:ln>
        </p:spPr>
        <p:txBody>
          <a:bodyPr spcFirstLastPara="1" wrap="square" lIns="91425" tIns="91425" rIns="91425" bIns="91425" anchor="t" anchorCtr="0">
            <a:spAutoFit/>
          </a:bodyPr>
          <a:lstStyle/>
          <a:p>
            <a:pPr marL="457200" lvl="0" indent="-349250" algn="just" rtl="0">
              <a:lnSpc>
                <a:spcPct val="150000"/>
              </a:lnSpc>
              <a:spcBef>
                <a:spcPts val="0"/>
              </a:spcBef>
              <a:spcAft>
                <a:spcPts val="0"/>
              </a:spcAft>
              <a:buSzPts val="1900"/>
              <a:buFont typeface="Cabin"/>
              <a:buChar char="●"/>
            </a:pPr>
            <a:r>
              <a:rPr lang="en" sz="1900">
                <a:latin typeface="Cabin"/>
                <a:ea typeface="Cabin"/>
                <a:cs typeface="Cabin"/>
                <a:sym typeface="Cabin"/>
              </a:rPr>
              <a:t>Growing global EV demand presents major opportunities for Volvo (Selvan and Daniel, 2024).</a:t>
            </a:r>
            <a:endParaRPr sz="1900">
              <a:latin typeface="Cabin"/>
              <a:ea typeface="Cabin"/>
              <a:cs typeface="Cabin"/>
              <a:sym typeface="Cabin"/>
            </a:endParaRPr>
          </a:p>
          <a:p>
            <a:pPr marL="457200" lvl="0" indent="-349250" algn="just" rtl="0">
              <a:lnSpc>
                <a:spcPct val="150000"/>
              </a:lnSpc>
              <a:spcBef>
                <a:spcPts val="0"/>
              </a:spcBef>
              <a:spcAft>
                <a:spcPts val="0"/>
              </a:spcAft>
              <a:buSzPts val="1900"/>
              <a:buFont typeface="Cabin"/>
              <a:buChar char="●"/>
            </a:pPr>
            <a:r>
              <a:rPr lang="en" sz="1900">
                <a:latin typeface="Cabin"/>
                <a:ea typeface="Cabin"/>
                <a:cs typeface="Cabin"/>
                <a:sym typeface="Cabin"/>
              </a:rPr>
              <a:t>Expansion into emerging markets enhances affordability and local partnerships.</a:t>
            </a:r>
            <a:endParaRPr sz="1900">
              <a:latin typeface="Cabin"/>
              <a:ea typeface="Cabin"/>
              <a:cs typeface="Cabin"/>
              <a:sym typeface="Cabin"/>
            </a:endParaRPr>
          </a:p>
          <a:p>
            <a:pPr marL="457200" lvl="0" indent="-349250" algn="just" rtl="0">
              <a:lnSpc>
                <a:spcPct val="150000"/>
              </a:lnSpc>
              <a:spcBef>
                <a:spcPts val="0"/>
              </a:spcBef>
              <a:spcAft>
                <a:spcPts val="0"/>
              </a:spcAft>
              <a:buSzPts val="1900"/>
              <a:buFont typeface="Cabin"/>
              <a:buChar char="●"/>
            </a:pPr>
            <a:r>
              <a:rPr lang="en" sz="1900">
                <a:latin typeface="Cabin"/>
                <a:ea typeface="Cabin"/>
                <a:cs typeface="Cabin"/>
                <a:sym typeface="Cabin"/>
              </a:rPr>
              <a:t>Threats include competition from Tesla and BMW, regulatory changes, and chip shortages (Volvogroup.com, 2025).</a:t>
            </a:r>
            <a:endParaRPr sz="1900">
              <a:latin typeface="Cabin"/>
              <a:ea typeface="Cabin"/>
              <a:cs typeface="Cabin"/>
              <a:sym typeface="Cabin"/>
            </a:endParaRPr>
          </a:p>
        </p:txBody>
      </p:sp>
      <p:pic>
        <p:nvPicPr>
          <p:cNvPr id="1181" name="Google Shape;1181;g398746e5432_0_31"/>
          <p:cNvPicPr preferRelativeResize="0"/>
          <p:nvPr/>
        </p:nvPicPr>
        <p:blipFill>
          <a:blip r:embed="rId3">
            <a:alphaModFix/>
          </a:blip>
          <a:stretch>
            <a:fillRect/>
          </a:stretch>
        </p:blipFill>
        <p:spPr>
          <a:xfrm>
            <a:off x="6120600" y="895875"/>
            <a:ext cx="2762425" cy="3101200"/>
          </a:xfrm>
          <a:prstGeom prst="rect">
            <a:avLst/>
          </a:prstGeom>
          <a:noFill/>
          <a:ln>
            <a:noFill/>
          </a:ln>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1185"/>
        <p:cNvGrpSpPr/>
        <p:nvPr/>
      </p:nvGrpSpPr>
      <p:grpSpPr>
        <a:xfrm>
          <a:off x="0" y="0"/>
          <a:ext cx="0" cy="0"/>
          <a:chOff x="0" y="0"/>
          <a:chExt cx="0" cy="0"/>
        </a:xfrm>
      </p:grpSpPr>
      <p:sp>
        <p:nvSpPr>
          <p:cNvPr id="1186" name="Google Shape;1186;g398746e5432_0_37"/>
          <p:cNvSpPr txBox="1"/>
          <p:nvPr/>
        </p:nvSpPr>
        <p:spPr>
          <a:xfrm>
            <a:off x="1986300" y="178275"/>
            <a:ext cx="5171400" cy="565200"/>
          </a:xfrm>
          <a:prstGeom prst="rect">
            <a:avLst/>
          </a:prstGeom>
          <a:noFill/>
          <a:ln>
            <a:noFill/>
          </a:ln>
        </p:spPr>
        <p:txBody>
          <a:bodyPr spcFirstLastPara="1" wrap="square" lIns="91425" tIns="91425" rIns="91425" bIns="91425" anchor="t" anchorCtr="0">
            <a:noAutofit/>
          </a:bodyPr>
          <a:lstStyle/>
          <a:p>
            <a:pPr marL="0" marR="0" lvl="0" indent="0" algn="ctr" rtl="0">
              <a:lnSpc>
                <a:spcPct val="150000"/>
              </a:lnSpc>
              <a:spcBef>
                <a:spcPts val="0"/>
              </a:spcBef>
              <a:spcAft>
                <a:spcPts val="0"/>
              </a:spcAft>
              <a:buClr>
                <a:srgbClr val="000000"/>
              </a:buClr>
              <a:buSzPts val="2420"/>
              <a:buFont typeface="Arial"/>
              <a:buNone/>
            </a:pPr>
            <a:r>
              <a:rPr lang="en" sz="2420" b="1">
                <a:latin typeface="ABeeZee"/>
                <a:ea typeface="ABeeZee"/>
                <a:cs typeface="ABeeZee"/>
                <a:sym typeface="ABeeZee"/>
              </a:rPr>
              <a:t>PEST Analysis</a:t>
            </a:r>
            <a:endParaRPr sz="2420" b="1" i="0" u="none" strike="noStrike" cap="none">
              <a:solidFill>
                <a:srgbClr val="000000"/>
              </a:solidFill>
              <a:latin typeface="ABeeZee"/>
              <a:ea typeface="ABeeZee"/>
              <a:cs typeface="ABeeZee"/>
              <a:sym typeface="ABeeZee"/>
            </a:endParaRPr>
          </a:p>
        </p:txBody>
      </p:sp>
      <p:sp>
        <p:nvSpPr>
          <p:cNvPr id="1187" name="Google Shape;1187;g398746e5432_0_37"/>
          <p:cNvSpPr txBox="1"/>
          <p:nvPr/>
        </p:nvSpPr>
        <p:spPr>
          <a:xfrm>
            <a:off x="381900" y="1010575"/>
            <a:ext cx="5586300" cy="3547800"/>
          </a:xfrm>
          <a:prstGeom prst="rect">
            <a:avLst/>
          </a:prstGeom>
          <a:noFill/>
          <a:ln>
            <a:noFill/>
          </a:ln>
        </p:spPr>
        <p:txBody>
          <a:bodyPr spcFirstLastPara="1" wrap="square" lIns="91425" tIns="91425" rIns="91425" bIns="91425" anchor="t" anchorCtr="0">
            <a:spAutoFit/>
          </a:bodyPr>
          <a:lstStyle/>
          <a:p>
            <a:pPr marL="457200" lvl="0" indent="-349250" algn="just" rtl="0">
              <a:lnSpc>
                <a:spcPct val="150000"/>
              </a:lnSpc>
              <a:spcBef>
                <a:spcPts val="0"/>
              </a:spcBef>
              <a:spcAft>
                <a:spcPts val="0"/>
              </a:spcAft>
              <a:buSzPts val="1900"/>
              <a:buFont typeface="Cabin"/>
              <a:buChar char="●"/>
            </a:pPr>
            <a:r>
              <a:rPr lang="en" sz="1900">
                <a:latin typeface="Cabin"/>
                <a:ea typeface="Cabin"/>
                <a:cs typeface="Cabin"/>
                <a:sym typeface="Cabin"/>
              </a:rPr>
              <a:t>Political factors like emission regulations and EV grants influence Volvo’s strategy (GOV.UK, 2025).</a:t>
            </a:r>
            <a:endParaRPr sz="1900">
              <a:latin typeface="Cabin"/>
              <a:ea typeface="Cabin"/>
              <a:cs typeface="Cabin"/>
              <a:sym typeface="Cabin"/>
            </a:endParaRPr>
          </a:p>
          <a:p>
            <a:pPr marL="457200" lvl="0" indent="-349250" algn="just" rtl="0">
              <a:lnSpc>
                <a:spcPct val="150000"/>
              </a:lnSpc>
              <a:spcBef>
                <a:spcPts val="0"/>
              </a:spcBef>
              <a:spcAft>
                <a:spcPts val="0"/>
              </a:spcAft>
              <a:buSzPts val="1900"/>
              <a:buFont typeface="Cabin"/>
              <a:buChar char="●"/>
            </a:pPr>
            <a:r>
              <a:rPr lang="en" sz="1900">
                <a:latin typeface="Cabin"/>
                <a:ea typeface="Cabin"/>
                <a:cs typeface="Cabin"/>
                <a:sym typeface="Cabin"/>
              </a:rPr>
              <a:t>The Russia-Ukraine conflict and trade tariffs add complexity to imports and exports.</a:t>
            </a:r>
            <a:endParaRPr sz="1900">
              <a:latin typeface="Cabin"/>
              <a:ea typeface="Cabin"/>
              <a:cs typeface="Cabin"/>
              <a:sym typeface="Cabin"/>
            </a:endParaRPr>
          </a:p>
          <a:p>
            <a:pPr marL="457200" lvl="0" indent="-349250" algn="just" rtl="0">
              <a:lnSpc>
                <a:spcPct val="150000"/>
              </a:lnSpc>
              <a:spcBef>
                <a:spcPts val="0"/>
              </a:spcBef>
              <a:spcAft>
                <a:spcPts val="0"/>
              </a:spcAft>
              <a:buSzPts val="1900"/>
              <a:buFont typeface="Cabin"/>
              <a:buChar char="●"/>
            </a:pPr>
            <a:r>
              <a:rPr lang="en" sz="1900">
                <a:latin typeface="Cabin"/>
                <a:ea typeface="Cabin"/>
                <a:cs typeface="Cabin"/>
                <a:sym typeface="Cabin"/>
              </a:rPr>
              <a:t>Inflation at 3.5% in the UK and rising material costs impact production and pricing (Statista, 2025).</a:t>
            </a:r>
            <a:endParaRPr sz="1900">
              <a:latin typeface="Cabin"/>
              <a:ea typeface="Cabin"/>
              <a:cs typeface="Cabin"/>
              <a:sym typeface="Cabin"/>
            </a:endParaRPr>
          </a:p>
        </p:txBody>
      </p:sp>
      <p:pic>
        <p:nvPicPr>
          <p:cNvPr id="1188" name="Google Shape;1188;g398746e5432_0_37"/>
          <p:cNvPicPr preferRelativeResize="0"/>
          <p:nvPr/>
        </p:nvPicPr>
        <p:blipFill>
          <a:blip r:embed="rId3">
            <a:alphaModFix/>
          </a:blip>
          <a:stretch>
            <a:fillRect/>
          </a:stretch>
        </p:blipFill>
        <p:spPr>
          <a:xfrm>
            <a:off x="6120600" y="1717200"/>
            <a:ext cx="2871000" cy="1978725"/>
          </a:xfrm>
          <a:prstGeom prst="rect">
            <a:avLst/>
          </a:prstGeom>
          <a:noFill/>
          <a:ln>
            <a:noFill/>
          </a:ln>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1192"/>
        <p:cNvGrpSpPr/>
        <p:nvPr/>
      </p:nvGrpSpPr>
      <p:grpSpPr>
        <a:xfrm>
          <a:off x="0" y="0"/>
          <a:ext cx="0" cy="0"/>
          <a:chOff x="0" y="0"/>
          <a:chExt cx="0" cy="0"/>
        </a:xfrm>
      </p:grpSpPr>
      <p:sp>
        <p:nvSpPr>
          <p:cNvPr id="1193" name="Google Shape;1193;g398746e5432_0_47"/>
          <p:cNvSpPr txBox="1"/>
          <p:nvPr/>
        </p:nvSpPr>
        <p:spPr>
          <a:xfrm>
            <a:off x="1986300" y="178275"/>
            <a:ext cx="5171400" cy="565200"/>
          </a:xfrm>
          <a:prstGeom prst="rect">
            <a:avLst/>
          </a:prstGeom>
          <a:noFill/>
          <a:ln>
            <a:noFill/>
          </a:ln>
        </p:spPr>
        <p:txBody>
          <a:bodyPr spcFirstLastPara="1" wrap="square" lIns="91425" tIns="91425" rIns="91425" bIns="91425" anchor="t" anchorCtr="0">
            <a:noAutofit/>
          </a:bodyPr>
          <a:lstStyle/>
          <a:p>
            <a:pPr marL="0" marR="0" lvl="0" indent="0" algn="ctr" rtl="0">
              <a:lnSpc>
                <a:spcPct val="150000"/>
              </a:lnSpc>
              <a:spcBef>
                <a:spcPts val="0"/>
              </a:spcBef>
              <a:spcAft>
                <a:spcPts val="0"/>
              </a:spcAft>
              <a:buClr>
                <a:srgbClr val="000000"/>
              </a:buClr>
              <a:buSzPts val="2420"/>
              <a:buFont typeface="Arial"/>
              <a:buNone/>
            </a:pPr>
            <a:r>
              <a:rPr lang="en" sz="2420" b="1">
                <a:latin typeface="ABeeZee"/>
                <a:ea typeface="ABeeZee"/>
                <a:cs typeface="ABeeZee"/>
                <a:sym typeface="ABeeZee"/>
              </a:rPr>
              <a:t>PEST Analysis (Contd.)</a:t>
            </a:r>
            <a:endParaRPr sz="2420" b="1" i="0" u="none" strike="noStrike" cap="none">
              <a:solidFill>
                <a:srgbClr val="000000"/>
              </a:solidFill>
              <a:latin typeface="ABeeZee"/>
              <a:ea typeface="ABeeZee"/>
              <a:cs typeface="ABeeZee"/>
              <a:sym typeface="ABeeZee"/>
            </a:endParaRPr>
          </a:p>
        </p:txBody>
      </p:sp>
      <p:sp>
        <p:nvSpPr>
          <p:cNvPr id="1194" name="Google Shape;1194;g398746e5432_0_47"/>
          <p:cNvSpPr txBox="1"/>
          <p:nvPr/>
        </p:nvSpPr>
        <p:spPr>
          <a:xfrm>
            <a:off x="381900" y="1010575"/>
            <a:ext cx="5586300" cy="3986700"/>
          </a:xfrm>
          <a:prstGeom prst="rect">
            <a:avLst/>
          </a:prstGeom>
          <a:noFill/>
          <a:ln>
            <a:noFill/>
          </a:ln>
        </p:spPr>
        <p:txBody>
          <a:bodyPr spcFirstLastPara="1" wrap="square" lIns="91425" tIns="91425" rIns="91425" bIns="91425" anchor="t" anchorCtr="0">
            <a:spAutoFit/>
          </a:bodyPr>
          <a:lstStyle/>
          <a:p>
            <a:pPr marL="457200" lvl="0" indent="-349250" algn="just" rtl="0">
              <a:lnSpc>
                <a:spcPct val="150000"/>
              </a:lnSpc>
              <a:spcBef>
                <a:spcPts val="0"/>
              </a:spcBef>
              <a:spcAft>
                <a:spcPts val="0"/>
              </a:spcAft>
              <a:buSzPts val="1900"/>
              <a:buFont typeface="Cabin"/>
              <a:buChar char="●"/>
            </a:pPr>
            <a:r>
              <a:rPr lang="en" sz="1900">
                <a:latin typeface="Cabin"/>
                <a:ea typeface="Cabin"/>
                <a:cs typeface="Cabin"/>
                <a:sym typeface="Cabin"/>
              </a:rPr>
              <a:t>Rising environmental awareness and green consumerism drive EV demand in the UK (Kawgan-Kagan, 2024).</a:t>
            </a:r>
            <a:endParaRPr sz="1900">
              <a:latin typeface="Cabin"/>
              <a:ea typeface="Cabin"/>
              <a:cs typeface="Cabin"/>
              <a:sym typeface="Cabin"/>
            </a:endParaRPr>
          </a:p>
          <a:p>
            <a:pPr marL="457200" lvl="0" indent="-349250" algn="just" rtl="0">
              <a:lnSpc>
                <a:spcPct val="150000"/>
              </a:lnSpc>
              <a:spcBef>
                <a:spcPts val="0"/>
              </a:spcBef>
              <a:spcAft>
                <a:spcPts val="0"/>
              </a:spcAft>
              <a:buSzPts val="1900"/>
              <a:buFont typeface="Cabin"/>
              <a:buChar char="●"/>
            </a:pPr>
            <a:r>
              <a:rPr lang="en" sz="1900">
                <a:latin typeface="Cabin"/>
                <a:ea typeface="Cabin"/>
                <a:cs typeface="Cabin"/>
                <a:sym typeface="Cabin"/>
              </a:rPr>
              <a:t>Technological advancements in AI and battery development enhance vehicle range and cost efficiency (Vanlalchhuanawmi </a:t>
            </a:r>
            <a:r>
              <a:rPr lang="en" sz="1900" i="1">
                <a:latin typeface="Cabin"/>
                <a:ea typeface="Cabin"/>
                <a:cs typeface="Cabin"/>
                <a:sym typeface="Cabin"/>
              </a:rPr>
              <a:t>et al</a:t>
            </a:r>
            <a:r>
              <a:rPr lang="en" sz="1900">
                <a:latin typeface="Cabin"/>
                <a:ea typeface="Cabin"/>
                <a:cs typeface="Cabin"/>
                <a:sym typeface="Cabin"/>
              </a:rPr>
              <a:t>., 2024).</a:t>
            </a:r>
            <a:endParaRPr sz="1900">
              <a:latin typeface="Cabin"/>
              <a:ea typeface="Cabin"/>
              <a:cs typeface="Cabin"/>
              <a:sym typeface="Cabin"/>
            </a:endParaRPr>
          </a:p>
          <a:p>
            <a:pPr marL="457200" lvl="0" indent="-349250" algn="just" rtl="0">
              <a:lnSpc>
                <a:spcPct val="150000"/>
              </a:lnSpc>
              <a:spcBef>
                <a:spcPts val="0"/>
              </a:spcBef>
              <a:spcAft>
                <a:spcPts val="0"/>
              </a:spcAft>
              <a:buSzPts val="1900"/>
              <a:buFont typeface="Cabin"/>
              <a:buChar char="●"/>
            </a:pPr>
            <a:r>
              <a:rPr lang="en" sz="1900">
                <a:latin typeface="Cabin"/>
                <a:ea typeface="Cabin"/>
                <a:cs typeface="Cabin"/>
                <a:sym typeface="Cabin"/>
              </a:rPr>
              <a:t>Innovation strengthens Volvo’s global competitiveness and aligns with its sustainability vision.</a:t>
            </a:r>
            <a:endParaRPr sz="1900">
              <a:latin typeface="Cabin"/>
              <a:ea typeface="Cabin"/>
              <a:cs typeface="Cabin"/>
              <a:sym typeface="Cabin"/>
            </a:endParaRPr>
          </a:p>
        </p:txBody>
      </p:sp>
      <p:pic>
        <p:nvPicPr>
          <p:cNvPr id="1195" name="Google Shape;1195;g398746e5432_0_47"/>
          <p:cNvPicPr preferRelativeResize="0"/>
          <p:nvPr/>
        </p:nvPicPr>
        <p:blipFill>
          <a:blip r:embed="rId3">
            <a:alphaModFix/>
          </a:blip>
          <a:stretch>
            <a:fillRect/>
          </a:stretch>
        </p:blipFill>
        <p:spPr>
          <a:xfrm>
            <a:off x="6093200" y="1459188"/>
            <a:ext cx="2891225" cy="2225125"/>
          </a:xfrm>
          <a:prstGeom prst="rect">
            <a:avLst/>
          </a:prstGeom>
          <a:noFill/>
          <a:ln>
            <a:noFill/>
          </a:ln>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1199"/>
        <p:cNvGrpSpPr/>
        <p:nvPr/>
      </p:nvGrpSpPr>
      <p:grpSpPr>
        <a:xfrm>
          <a:off x="0" y="0"/>
          <a:ext cx="0" cy="0"/>
          <a:chOff x="0" y="0"/>
          <a:chExt cx="0" cy="0"/>
        </a:xfrm>
      </p:grpSpPr>
      <p:sp>
        <p:nvSpPr>
          <p:cNvPr id="1200" name="Google Shape;1200;g398746e5432_0_53"/>
          <p:cNvSpPr txBox="1"/>
          <p:nvPr/>
        </p:nvSpPr>
        <p:spPr>
          <a:xfrm>
            <a:off x="1986300" y="178275"/>
            <a:ext cx="5171400" cy="565200"/>
          </a:xfrm>
          <a:prstGeom prst="rect">
            <a:avLst/>
          </a:prstGeom>
          <a:noFill/>
          <a:ln>
            <a:noFill/>
          </a:ln>
        </p:spPr>
        <p:txBody>
          <a:bodyPr spcFirstLastPara="1" wrap="square" lIns="91425" tIns="91425" rIns="91425" bIns="91425" anchor="t" anchorCtr="0">
            <a:noAutofit/>
          </a:bodyPr>
          <a:lstStyle/>
          <a:p>
            <a:pPr marL="0" marR="0" lvl="0" indent="0" algn="ctr" rtl="0">
              <a:lnSpc>
                <a:spcPct val="150000"/>
              </a:lnSpc>
              <a:spcBef>
                <a:spcPts val="0"/>
              </a:spcBef>
              <a:spcAft>
                <a:spcPts val="0"/>
              </a:spcAft>
              <a:buClr>
                <a:srgbClr val="000000"/>
              </a:buClr>
              <a:buSzPts val="2420"/>
              <a:buFont typeface="Arial"/>
              <a:buNone/>
            </a:pPr>
            <a:r>
              <a:rPr lang="en" sz="2420" b="1">
                <a:latin typeface="ABeeZee"/>
                <a:ea typeface="ABeeZee"/>
                <a:cs typeface="ABeeZee"/>
                <a:sym typeface="ABeeZee"/>
              </a:rPr>
              <a:t>Impact of Globalisation</a:t>
            </a:r>
            <a:endParaRPr sz="2420" b="1" i="0" u="none" strike="noStrike" cap="none">
              <a:solidFill>
                <a:srgbClr val="000000"/>
              </a:solidFill>
              <a:latin typeface="ABeeZee"/>
              <a:ea typeface="ABeeZee"/>
              <a:cs typeface="ABeeZee"/>
              <a:sym typeface="ABeeZee"/>
            </a:endParaRPr>
          </a:p>
        </p:txBody>
      </p:sp>
      <p:sp>
        <p:nvSpPr>
          <p:cNvPr id="1201" name="Google Shape;1201;g398746e5432_0_53"/>
          <p:cNvSpPr txBox="1"/>
          <p:nvPr/>
        </p:nvSpPr>
        <p:spPr>
          <a:xfrm>
            <a:off x="381900" y="1010575"/>
            <a:ext cx="5586300" cy="3547800"/>
          </a:xfrm>
          <a:prstGeom prst="rect">
            <a:avLst/>
          </a:prstGeom>
          <a:noFill/>
          <a:ln>
            <a:noFill/>
          </a:ln>
        </p:spPr>
        <p:txBody>
          <a:bodyPr spcFirstLastPara="1" wrap="square" lIns="91425" tIns="91425" rIns="91425" bIns="91425" anchor="t" anchorCtr="0">
            <a:spAutoFit/>
          </a:bodyPr>
          <a:lstStyle/>
          <a:p>
            <a:pPr marL="457200" lvl="0" indent="-349250" algn="just" rtl="0">
              <a:lnSpc>
                <a:spcPct val="150000"/>
              </a:lnSpc>
              <a:spcBef>
                <a:spcPts val="0"/>
              </a:spcBef>
              <a:spcAft>
                <a:spcPts val="0"/>
              </a:spcAft>
              <a:buSzPts val="1900"/>
              <a:buFont typeface="Cabin"/>
              <a:buChar char="●"/>
            </a:pPr>
            <a:r>
              <a:rPr lang="en" sz="1900">
                <a:latin typeface="Cabin"/>
                <a:ea typeface="Cabin"/>
                <a:cs typeface="Cabin"/>
                <a:sym typeface="Cabin"/>
              </a:rPr>
              <a:t>Globalisation affects Volvo through dependence on international suppliers for key components (Xiong, Wu and Yeung, 2025).</a:t>
            </a:r>
            <a:endParaRPr sz="1900">
              <a:latin typeface="Cabin"/>
              <a:ea typeface="Cabin"/>
              <a:cs typeface="Cabin"/>
              <a:sym typeface="Cabin"/>
            </a:endParaRPr>
          </a:p>
          <a:p>
            <a:pPr marL="457200" lvl="0" indent="-349250" algn="just" rtl="0">
              <a:lnSpc>
                <a:spcPct val="150000"/>
              </a:lnSpc>
              <a:spcBef>
                <a:spcPts val="0"/>
              </a:spcBef>
              <a:spcAft>
                <a:spcPts val="0"/>
              </a:spcAft>
              <a:buSzPts val="1900"/>
              <a:buFont typeface="Cabin"/>
              <a:buChar char="●"/>
            </a:pPr>
            <a:r>
              <a:rPr lang="en" sz="1900">
                <a:latin typeface="Cabin"/>
                <a:ea typeface="Cabin"/>
                <a:cs typeface="Cabin"/>
                <a:sym typeface="Cabin"/>
              </a:rPr>
              <a:t>Semiconductor shortages expose vulnerabilities, raising costs and delaying production.</a:t>
            </a:r>
            <a:endParaRPr sz="1900">
              <a:latin typeface="Cabin"/>
              <a:ea typeface="Cabin"/>
              <a:cs typeface="Cabin"/>
              <a:sym typeface="Cabin"/>
            </a:endParaRPr>
          </a:p>
          <a:p>
            <a:pPr marL="457200" lvl="0" indent="-349250" algn="just" rtl="0">
              <a:lnSpc>
                <a:spcPct val="150000"/>
              </a:lnSpc>
              <a:spcBef>
                <a:spcPts val="0"/>
              </a:spcBef>
              <a:spcAft>
                <a:spcPts val="0"/>
              </a:spcAft>
              <a:buSzPts val="1900"/>
              <a:buFont typeface="Cabin"/>
              <a:buChar char="●"/>
            </a:pPr>
            <a:r>
              <a:rPr lang="en" sz="1900">
                <a:latin typeface="Cabin"/>
                <a:ea typeface="Cabin"/>
                <a:cs typeface="Cabin"/>
                <a:sym typeface="Cabin"/>
              </a:rPr>
              <a:t>Volvo responds by diversifying suppliers and increasing local sourcing (Volvogroup.com, 2025).</a:t>
            </a:r>
            <a:endParaRPr sz="1900">
              <a:latin typeface="Cabin"/>
              <a:ea typeface="Cabin"/>
              <a:cs typeface="Cabin"/>
              <a:sym typeface="Cabin"/>
            </a:endParaRPr>
          </a:p>
        </p:txBody>
      </p:sp>
      <p:pic>
        <p:nvPicPr>
          <p:cNvPr id="1202" name="Google Shape;1202;g398746e5432_0_53"/>
          <p:cNvPicPr preferRelativeResize="0"/>
          <p:nvPr/>
        </p:nvPicPr>
        <p:blipFill>
          <a:blip r:embed="rId3">
            <a:alphaModFix/>
          </a:blip>
          <a:stretch>
            <a:fillRect/>
          </a:stretch>
        </p:blipFill>
        <p:spPr>
          <a:xfrm>
            <a:off x="6120600" y="1199100"/>
            <a:ext cx="2745300" cy="2745300"/>
          </a:xfrm>
          <a:prstGeom prst="rect">
            <a:avLst/>
          </a:prstGeom>
          <a:noFill/>
          <a:ln>
            <a:noFill/>
          </a:ln>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1206"/>
        <p:cNvGrpSpPr/>
        <p:nvPr/>
      </p:nvGrpSpPr>
      <p:grpSpPr>
        <a:xfrm>
          <a:off x="0" y="0"/>
          <a:ext cx="0" cy="0"/>
          <a:chOff x="0" y="0"/>
          <a:chExt cx="0" cy="0"/>
        </a:xfrm>
      </p:grpSpPr>
      <p:sp>
        <p:nvSpPr>
          <p:cNvPr id="1207" name="Google Shape;1207;g398746e5432_0_63"/>
          <p:cNvSpPr txBox="1"/>
          <p:nvPr/>
        </p:nvSpPr>
        <p:spPr>
          <a:xfrm>
            <a:off x="1986300" y="178275"/>
            <a:ext cx="5171400" cy="565200"/>
          </a:xfrm>
          <a:prstGeom prst="rect">
            <a:avLst/>
          </a:prstGeom>
          <a:noFill/>
          <a:ln>
            <a:noFill/>
          </a:ln>
        </p:spPr>
        <p:txBody>
          <a:bodyPr spcFirstLastPara="1" wrap="square" lIns="91425" tIns="91425" rIns="91425" bIns="91425" anchor="t" anchorCtr="0">
            <a:noAutofit/>
          </a:bodyPr>
          <a:lstStyle/>
          <a:p>
            <a:pPr marL="0" marR="0" lvl="0" indent="0" algn="ctr" rtl="0">
              <a:lnSpc>
                <a:spcPct val="150000"/>
              </a:lnSpc>
              <a:spcBef>
                <a:spcPts val="0"/>
              </a:spcBef>
              <a:spcAft>
                <a:spcPts val="0"/>
              </a:spcAft>
              <a:buClr>
                <a:srgbClr val="000000"/>
              </a:buClr>
              <a:buSzPts val="2420"/>
              <a:buFont typeface="Arial"/>
              <a:buNone/>
            </a:pPr>
            <a:r>
              <a:rPr lang="en" sz="2420" b="1">
                <a:latin typeface="ABeeZee"/>
                <a:ea typeface="ABeeZee"/>
                <a:cs typeface="ABeeZee"/>
                <a:sym typeface="ABeeZee"/>
              </a:rPr>
              <a:t>Impact of Globalisation (Contd.)</a:t>
            </a:r>
            <a:endParaRPr sz="2420" b="1" i="0" u="none" strike="noStrike" cap="none">
              <a:solidFill>
                <a:srgbClr val="000000"/>
              </a:solidFill>
              <a:latin typeface="ABeeZee"/>
              <a:ea typeface="ABeeZee"/>
              <a:cs typeface="ABeeZee"/>
              <a:sym typeface="ABeeZee"/>
            </a:endParaRPr>
          </a:p>
        </p:txBody>
      </p:sp>
      <p:sp>
        <p:nvSpPr>
          <p:cNvPr id="1208" name="Google Shape;1208;g398746e5432_0_63"/>
          <p:cNvSpPr txBox="1"/>
          <p:nvPr/>
        </p:nvSpPr>
        <p:spPr>
          <a:xfrm>
            <a:off x="381900" y="1010575"/>
            <a:ext cx="5586300" cy="3547800"/>
          </a:xfrm>
          <a:prstGeom prst="rect">
            <a:avLst/>
          </a:prstGeom>
          <a:noFill/>
          <a:ln>
            <a:noFill/>
          </a:ln>
        </p:spPr>
        <p:txBody>
          <a:bodyPr spcFirstLastPara="1" wrap="square" lIns="91425" tIns="91425" rIns="91425" bIns="91425" anchor="t" anchorCtr="0">
            <a:spAutoFit/>
          </a:bodyPr>
          <a:lstStyle/>
          <a:p>
            <a:pPr marL="457200" lvl="0" indent="-349250" algn="just" rtl="0">
              <a:lnSpc>
                <a:spcPct val="150000"/>
              </a:lnSpc>
              <a:spcBef>
                <a:spcPts val="0"/>
              </a:spcBef>
              <a:spcAft>
                <a:spcPts val="0"/>
              </a:spcAft>
              <a:buSzPts val="1900"/>
              <a:buFont typeface="Cabin"/>
              <a:buChar char="●"/>
            </a:pPr>
            <a:r>
              <a:rPr lang="en" sz="1900">
                <a:latin typeface="Cabin"/>
                <a:ea typeface="Cabin"/>
                <a:cs typeface="Cabin"/>
                <a:sym typeface="Cabin"/>
              </a:rPr>
              <a:t>Globalisation drives Volvo’s expansion into Europe, Asia, and emerging markets.</a:t>
            </a:r>
            <a:endParaRPr sz="1900">
              <a:latin typeface="Cabin"/>
              <a:ea typeface="Cabin"/>
              <a:cs typeface="Cabin"/>
              <a:sym typeface="Cabin"/>
            </a:endParaRPr>
          </a:p>
          <a:p>
            <a:pPr marL="457200" lvl="0" indent="-349250" algn="just" rtl="0">
              <a:lnSpc>
                <a:spcPct val="150000"/>
              </a:lnSpc>
              <a:spcBef>
                <a:spcPts val="0"/>
              </a:spcBef>
              <a:spcAft>
                <a:spcPts val="0"/>
              </a:spcAft>
              <a:buSzPts val="1900"/>
              <a:buFont typeface="Cabin"/>
              <a:buChar char="●"/>
            </a:pPr>
            <a:r>
              <a:rPr lang="en" sz="1900">
                <a:latin typeface="Cabin"/>
                <a:ea typeface="Cabin"/>
                <a:cs typeface="Cabin"/>
                <a:sym typeface="Cabin"/>
              </a:rPr>
              <a:t>Growth in China and the EU supports demand for premium and electric vehicles (Balcioglu, Sezen and İşler, 2024).</a:t>
            </a:r>
            <a:endParaRPr sz="1900">
              <a:latin typeface="Cabin"/>
              <a:ea typeface="Cabin"/>
              <a:cs typeface="Cabin"/>
              <a:sym typeface="Cabin"/>
            </a:endParaRPr>
          </a:p>
          <a:p>
            <a:pPr marL="457200" lvl="0" indent="-349250" algn="just" rtl="0">
              <a:lnSpc>
                <a:spcPct val="150000"/>
              </a:lnSpc>
              <a:spcBef>
                <a:spcPts val="0"/>
              </a:spcBef>
              <a:spcAft>
                <a:spcPts val="0"/>
              </a:spcAft>
              <a:buSzPts val="1900"/>
              <a:buFont typeface="Cabin"/>
              <a:buChar char="●"/>
            </a:pPr>
            <a:r>
              <a:rPr lang="en" sz="1900">
                <a:latin typeface="Cabin"/>
                <a:ea typeface="Cabin"/>
                <a:cs typeface="Cabin"/>
                <a:sym typeface="Cabin"/>
              </a:rPr>
              <a:t>Expansion enhances brand reach but brings challenges like regulatory variation and currency fluctuation.</a:t>
            </a:r>
            <a:endParaRPr sz="1900">
              <a:latin typeface="Cabin"/>
              <a:ea typeface="Cabin"/>
              <a:cs typeface="Cabin"/>
              <a:sym typeface="Cabin"/>
            </a:endParaRPr>
          </a:p>
        </p:txBody>
      </p:sp>
      <p:pic>
        <p:nvPicPr>
          <p:cNvPr id="1209" name="Google Shape;1209;g398746e5432_0_63"/>
          <p:cNvPicPr preferRelativeResize="0"/>
          <p:nvPr/>
        </p:nvPicPr>
        <p:blipFill>
          <a:blip r:embed="rId3">
            <a:alphaModFix/>
          </a:blip>
          <a:stretch>
            <a:fillRect/>
          </a:stretch>
        </p:blipFill>
        <p:spPr>
          <a:xfrm>
            <a:off x="6230100" y="1439200"/>
            <a:ext cx="2654825" cy="2690550"/>
          </a:xfrm>
          <a:prstGeom prst="rect">
            <a:avLst/>
          </a:prstGeom>
          <a:noFill/>
          <a:ln>
            <a:noFill/>
          </a:ln>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Shape 1213"/>
        <p:cNvGrpSpPr/>
        <p:nvPr/>
      </p:nvGrpSpPr>
      <p:grpSpPr>
        <a:xfrm>
          <a:off x="0" y="0"/>
          <a:ext cx="0" cy="0"/>
          <a:chOff x="0" y="0"/>
          <a:chExt cx="0" cy="0"/>
        </a:xfrm>
      </p:grpSpPr>
      <p:sp>
        <p:nvSpPr>
          <p:cNvPr id="1214" name="Google Shape;1214;g398746e5432_0_69"/>
          <p:cNvSpPr txBox="1"/>
          <p:nvPr/>
        </p:nvSpPr>
        <p:spPr>
          <a:xfrm>
            <a:off x="1986300" y="178275"/>
            <a:ext cx="5171400" cy="565200"/>
          </a:xfrm>
          <a:prstGeom prst="rect">
            <a:avLst/>
          </a:prstGeom>
          <a:noFill/>
          <a:ln>
            <a:noFill/>
          </a:ln>
        </p:spPr>
        <p:txBody>
          <a:bodyPr spcFirstLastPara="1" wrap="square" lIns="91425" tIns="91425" rIns="91425" bIns="91425" anchor="t" anchorCtr="0">
            <a:noAutofit/>
          </a:bodyPr>
          <a:lstStyle/>
          <a:p>
            <a:pPr marL="0" marR="0" lvl="0" indent="0" algn="ctr" rtl="0">
              <a:lnSpc>
                <a:spcPct val="150000"/>
              </a:lnSpc>
              <a:spcBef>
                <a:spcPts val="0"/>
              </a:spcBef>
              <a:spcAft>
                <a:spcPts val="0"/>
              </a:spcAft>
              <a:buClr>
                <a:srgbClr val="000000"/>
              </a:buClr>
              <a:buSzPts val="2420"/>
              <a:buFont typeface="Arial"/>
              <a:buNone/>
            </a:pPr>
            <a:r>
              <a:rPr lang="en" sz="2420" b="1">
                <a:latin typeface="ABeeZee"/>
                <a:ea typeface="ABeeZee"/>
                <a:cs typeface="ABeeZee"/>
                <a:sym typeface="ABeeZee"/>
              </a:rPr>
              <a:t>Impact of Globalisation (Contd.)</a:t>
            </a:r>
            <a:endParaRPr sz="2420" b="1" i="0" u="none" strike="noStrike" cap="none">
              <a:solidFill>
                <a:srgbClr val="000000"/>
              </a:solidFill>
              <a:latin typeface="ABeeZee"/>
              <a:ea typeface="ABeeZee"/>
              <a:cs typeface="ABeeZee"/>
              <a:sym typeface="ABeeZee"/>
            </a:endParaRPr>
          </a:p>
        </p:txBody>
      </p:sp>
      <p:sp>
        <p:nvSpPr>
          <p:cNvPr id="1215" name="Google Shape;1215;g398746e5432_0_69"/>
          <p:cNvSpPr txBox="1"/>
          <p:nvPr/>
        </p:nvSpPr>
        <p:spPr>
          <a:xfrm>
            <a:off x="381900" y="1010575"/>
            <a:ext cx="5586300" cy="3109200"/>
          </a:xfrm>
          <a:prstGeom prst="rect">
            <a:avLst/>
          </a:prstGeom>
          <a:noFill/>
          <a:ln>
            <a:noFill/>
          </a:ln>
        </p:spPr>
        <p:txBody>
          <a:bodyPr spcFirstLastPara="1" wrap="square" lIns="91425" tIns="91425" rIns="91425" bIns="91425" anchor="t" anchorCtr="0">
            <a:spAutoFit/>
          </a:bodyPr>
          <a:lstStyle/>
          <a:p>
            <a:pPr marL="457200" lvl="0" indent="-349250" algn="just" rtl="0">
              <a:lnSpc>
                <a:spcPct val="150000"/>
              </a:lnSpc>
              <a:spcBef>
                <a:spcPts val="0"/>
              </a:spcBef>
              <a:spcAft>
                <a:spcPts val="0"/>
              </a:spcAft>
              <a:buSzPts val="1900"/>
              <a:buFont typeface="Cabin"/>
              <a:buChar char="●"/>
            </a:pPr>
            <a:r>
              <a:rPr lang="en" sz="1900">
                <a:latin typeface="Cabin"/>
                <a:ea typeface="Cabin"/>
                <a:cs typeface="Cabin"/>
                <a:sym typeface="Cabin"/>
              </a:rPr>
              <a:t>Cross-border partnerships and production hubs strengthen Volvo’s competitiveness.</a:t>
            </a:r>
            <a:endParaRPr sz="1900">
              <a:latin typeface="Cabin"/>
              <a:ea typeface="Cabin"/>
              <a:cs typeface="Cabin"/>
              <a:sym typeface="Cabin"/>
            </a:endParaRPr>
          </a:p>
          <a:p>
            <a:pPr marL="457200" lvl="0" indent="-349250" algn="just" rtl="0">
              <a:lnSpc>
                <a:spcPct val="150000"/>
              </a:lnSpc>
              <a:spcBef>
                <a:spcPts val="0"/>
              </a:spcBef>
              <a:spcAft>
                <a:spcPts val="0"/>
              </a:spcAft>
              <a:buSzPts val="1900"/>
              <a:buFont typeface="Cabin"/>
              <a:buChar char="●"/>
            </a:pPr>
            <a:r>
              <a:rPr lang="en" sz="1900">
                <a:latin typeface="Cabin"/>
                <a:ea typeface="Cabin"/>
                <a:cs typeface="Cabin"/>
                <a:sym typeface="Cabin"/>
              </a:rPr>
              <a:t>Collaboration with Geely enhances access to Asian markets and shared technology (Subrahmanyam, 2025).</a:t>
            </a:r>
            <a:endParaRPr sz="1900">
              <a:latin typeface="Cabin"/>
              <a:ea typeface="Cabin"/>
              <a:cs typeface="Cabin"/>
              <a:sym typeface="Cabin"/>
            </a:endParaRPr>
          </a:p>
          <a:p>
            <a:pPr marL="457200" lvl="0" indent="-349250" algn="just" rtl="0">
              <a:lnSpc>
                <a:spcPct val="150000"/>
              </a:lnSpc>
              <a:spcBef>
                <a:spcPts val="0"/>
              </a:spcBef>
              <a:spcAft>
                <a:spcPts val="0"/>
              </a:spcAft>
              <a:buSzPts val="1900"/>
              <a:buFont typeface="Cabin"/>
              <a:buChar char="●"/>
            </a:pPr>
            <a:r>
              <a:rPr lang="en" sz="1900">
                <a:latin typeface="Cabin"/>
                <a:ea typeface="Cabin"/>
                <a:cs typeface="Cabin"/>
                <a:sym typeface="Cabin"/>
              </a:rPr>
              <a:t>Globalisation supports economies of scale, innovation, and resilience across regions.</a:t>
            </a:r>
            <a:endParaRPr sz="1900">
              <a:latin typeface="Cabin"/>
              <a:ea typeface="Cabin"/>
              <a:cs typeface="Cabin"/>
              <a:sym typeface="Cabin"/>
            </a:endParaRPr>
          </a:p>
        </p:txBody>
      </p:sp>
      <p:pic>
        <p:nvPicPr>
          <p:cNvPr id="1216" name="Google Shape;1216;g398746e5432_0_69"/>
          <p:cNvPicPr preferRelativeResize="0"/>
          <p:nvPr/>
        </p:nvPicPr>
        <p:blipFill>
          <a:blip r:embed="rId3">
            <a:alphaModFix/>
          </a:blip>
          <a:stretch>
            <a:fillRect/>
          </a:stretch>
        </p:blipFill>
        <p:spPr>
          <a:xfrm>
            <a:off x="6147975" y="1582388"/>
            <a:ext cx="2871000" cy="1978725"/>
          </a:xfrm>
          <a:prstGeom prst="rect">
            <a:avLst/>
          </a:prstGeom>
          <a:noFill/>
          <a:ln>
            <a:noFill/>
          </a:ln>
        </p:spPr>
      </p:pic>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Shape 1220"/>
        <p:cNvGrpSpPr/>
        <p:nvPr/>
      </p:nvGrpSpPr>
      <p:grpSpPr>
        <a:xfrm>
          <a:off x="0" y="0"/>
          <a:ext cx="0" cy="0"/>
          <a:chOff x="0" y="0"/>
          <a:chExt cx="0" cy="0"/>
        </a:xfrm>
      </p:grpSpPr>
      <p:sp>
        <p:nvSpPr>
          <p:cNvPr id="1221" name="Google Shape;1221;g398746e5432_0_78"/>
          <p:cNvSpPr txBox="1"/>
          <p:nvPr/>
        </p:nvSpPr>
        <p:spPr>
          <a:xfrm>
            <a:off x="1986300" y="178275"/>
            <a:ext cx="5171400" cy="565200"/>
          </a:xfrm>
          <a:prstGeom prst="rect">
            <a:avLst/>
          </a:prstGeom>
          <a:noFill/>
          <a:ln>
            <a:noFill/>
          </a:ln>
        </p:spPr>
        <p:txBody>
          <a:bodyPr spcFirstLastPara="1" wrap="square" lIns="91425" tIns="91425" rIns="91425" bIns="91425" anchor="t" anchorCtr="0">
            <a:noAutofit/>
          </a:bodyPr>
          <a:lstStyle/>
          <a:p>
            <a:pPr marL="0" marR="0" lvl="0" indent="0" algn="ctr" rtl="0">
              <a:lnSpc>
                <a:spcPct val="150000"/>
              </a:lnSpc>
              <a:spcBef>
                <a:spcPts val="0"/>
              </a:spcBef>
              <a:spcAft>
                <a:spcPts val="0"/>
              </a:spcAft>
              <a:buClr>
                <a:srgbClr val="000000"/>
              </a:buClr>
              <a:buSzPts val="2420"/>
              <a:buFont typeface="Arial"/>
              <a:buNone/>
            </a:pPr>
            <a:r>
              <a:rPr lang="en" sz="2420" b="1">
                <a:latin typeface="ABeeZee"/>
                <a:ea typeface="ABeeZee"/>
                <a:cs typeface="ABeeZee"/>
                <a:sym typeface="ABeeZee"/>
              </a:rPr>
              <a:t>Influence of Innovation</a:t>
            </a:r>
            <a:endParaRPr sz="2420" b="1" i="0" u="none" strike="noStrike" cap="none">
              <a:solidFill>
                <a:srgbClr val="000000"/>
              </a:solidFill>
              <a:latin typeface="ABeeZee"/>
              <a:ea typeface="ABeeZee"/>
              <a:cs typeface="ABeeZee"/>
              <a:sym typeface="ABeeZee"/>
            </a:endParaRPr>
          </a:p>
        </p:txBody>
      </p:sp>
      <p:sp>
        <p:nvSpPr>
          <p:cNvPr id="1222" name="Google Shape;1222;g398746e5432_0_78"/>
          <p:cNvSpPr txBox="1"/>
          <p:nvPr/>
        </p:nvSpPr>
        <p:spPr>
          <a:xfrm>
            <a:off x="381900" y="1010575"/>
            <a:ext cx="5586300" cy="3547800"/>
          </a:xfrm>
          <a:prstGeom prst="rect">
            <a:avLst/>
          </a:prstGeom>
          <a:noFill/>
          <a:ln>
            <a:noFill/>
          </a:ln>
        </p:spPr>
        <p:txBody>
          <a:bodyPr spcFirstLastPara="1" wrap="square" lIns="91425" tIns="91425" rIns="91425" bIns="91425" anchor="t" anchorCtr="0">
            <a:spAutoFit/>
          </a:bodyPr>
          <a:lstStyle/>
          <a:p>
            <a:pPr marL="457200" lvl="0" indent="-349250" algn="just" rtl="0">
              <a:lnSpc>
                <a:spcPct val="150000"/>
              </a:lnSpc>
              <a:spcBef>
                <a:spcPts val="0"/>
              </a:spcBef>
              <a:spcAft>
                <a:spcPts val="0"/>
              </a:spcAft>
              <a:buSzPts val="1900"/>
              <a:buFont typeface="Cabin"/>
              <a:buChar char="●"/>
            </a:pPr>
            <a:r>
              <a:rPr lang="en" sz="1900">
                <a:latin typeface="Cabin"/>
                <a:ea typeface="Cabin"/>
                <a:cs typeface="Cabin"/>
                <a:sym typeface="Cabin"/>
              </a:rPr>
              <a:t>AI and automation improve Volvo’s production precision, reducing costs and errors (Archana and Stephen, 2024).</a:t>
            </a:r>
            <a:endParaRPr sz="1900">
              <a:latin typeface="Cabin"/>
              <a:ea typeface="Cabin"/>
              <a:cs typeface="Cabin"/>
              <a:sym typeface="Cabin"/>
            </a:endParaRPr>
          </a:p>
          <a:p>
            <a:pPr marL="457200" lvl="0" indent="-349250" algn="just" rtl="0">
              <a:lnSpc>
                <a:spcPct val="150000"/>
              </a:lnSpc>
              <a:spcBef>
                <a:spcPts val="0"/>
              </a:spcBef>
              <a:spcAft>
                <a:spcPts val="0"/>
              </a:spcAft>
              <a:buSzPts val="1900"/>
              <a:buFont typeface="Cabin"/>
              <a:buChar char="●"/>
            </a:pPr>
            <a:r>
              <a:rPr lang="en" sz="1900">
                <a:latin typeface="Cabin"/>
                <a:ea typeface="Cabin"/>
                <a:cs typeface="Cabin"/>
                <a:sym typeface="Cabin"/>
              </a:rPr>
              <a:t>AI supports predictive maintenance and enhances factory operations.</a:t>
            </a:r>
            <a:endParaRPr sz="1900">
              <a:latin typeface="Cabin"/>
              <a:ea typeface="Cabin"/>
              <a:cs typeface="Cabin"/>
              <a:sym typeface="Cabin"/>
            </a:endParaRPr>
          </a:p>
          <a:p>
            <a:pPr marL="457200" lvl="0" indent="-349250" algn="just" rtl="0">
              <a:lnSpc>
                <a:spcPct val="150000"/>
              </a:lnSpc>
              <a:spcBef>
                <a:spcPts val="0"/>
              </a:spcBef>
              <a:spcAft>
                <a:spcPts val="0"/>
              </a:spcAft>
              <a:buSzPts val="1900"/>
              <a:buFont typeface="Cabin"/>
              <a:buChar char="●"/>
            </a:pPr>
            <a:r>
              <a:rPr lang="en" sz="1900">
                <a:latin typeface="Cabin"/>
                <a:ea typeface="Cabin"/>
                <a:cs typeface="Cabin"/>
                <a:sym typeface="Cabin"/>
              </a:rPr>
              <a:t>Autonomous technologies align with Volvo’s goal to eliminate road fatalities (Balcioglu, Sezen and İşler, 2024).</a:t>
            </a:r>
            <a:endParaRPr sz="1900">
              <a:latin typeface="Cabin"/>
              <a:ea typeface="Cabin"/>
              <a:cs typeface="Cabin"/>
              <a:sym typeface="Cabin"/>
            </a:endParaRPr>
          </a:p>
        </p:txBody>
      </p:sp>
      <p:pic>
        <p:nvPicPr>
          <p:cNvPr id="1223" name="Google Shape;1223;g398746e5432_0_78"/>
          <p:cNvPicPr preferRelativeResize="0"/>
          <p:nvPr/>
        </p:nvPicPr>
        <p:blipFill>
          <a:blip r:embed="rId3">
            <a:alphaModFix/>
          </a:blip>
          <a:stretch>
            <a:fillRect/>
          </a:stretch>
        </p:blipFill>
        <p:spPr>
          <a:xfrm>
            <a:off x="6175350" y="1555000"/>
            <a:ext cx="2857500" cy="2033500"/>
          </a:xfrm>
          <a:prstGeom prst="rect">
            <a:avLst/>
          </a:prstGeom>
          <a:noFill/>
          <a:ln>
            <a:noFill/>
          </a:ln>
        </p:spPr>
      </p:pic>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Shape 1227"/>
        <p:cNvGrpSpPr/>
        <p:nvPr/>
      </p:nvGrpSpPr>
      <p:grpSpPr>
        <a:xfrm>
          <a:off x="0" y="0"/>
          <a:ext cx="0" cy="0"/>
          <a:chOff x="0" y="0"/>
          <a:chExt cx="0" cy="0"/>
        </a:xfrm>
      </p:grpSpPr>
      <p:sp>
        <p:nvSpPr>
          <p:cNvPr id="1228" name="Google Shape;1228;g398746e5432_0_85"/>
          <p:cNvSpPr txBox="1"/>
          <p:nvPr/>
        </p:nvSpPr>
        <p:spPr>
          <a:xfrm>
            <a:off x="1986300" y="178275"/>
            <a:ext cx="5171400" cy="565200"/>
          </a:xfrm>
          <a:prstGeom prst="rect">
            <a:avLst/>
          </a:prstGeom>
          <a:noFill/>
          <a:ln>
            <a:noFill/>
          </a:ln>
        </p:spPr>
        <p:txBody>
          <a:bodyPr spcFirstLastPara="1" wrap="square" lIns="91425" tIns="91425" rIns="91425" bIns="91425" anchor="t" anchorCtr="0">
            <a:noAutofit/>
          </a:bodyPr>
          <a:lstStyle/>
          <a:p>
            <a:pPr marL="0" marR="0" lvl="0" indent="0" algn="ctr" rtl="0">
              <a:lnSpc>
                <a:spcPct val="150000"/>
              </a:lnSpc>
              <a:spcBef>
                <a:spcPts val="0"/>
              </a:spcBef>
              <a:spcAft>
                <a:spcPts val="0"/>
              </a:spcAft>
              <a:buClr>
                <a:srgbClr val="000000"/>
              </a:buClr>
              <a:buSzPts val="2420"/>
              <a:buFont typeface="Arial"/>
              <a:buNone/>
            </a:pPr>
            <a:r>
              <a:rPr lang="en" sz="2420" b="1">
                <a:latin typeface="ABeeZee"/>
                <a:ea typeface="ABeeZee"/>
                <a:cs typeface="ABeeZee"/>
                <a:sym typeface="ABeeZee"/>
              </a:rPr>
              <a:t>Influence of Innovation (Contd.)</a:t>
            </a:r>
            <a:endParaRPr sz="2420" b="1" i="0" u="none" strike="noStrike" cap="none">
              <a:solidFill>
                <a:srgbClr val="000000"/>
              </a:solidFill>
              <a:latin typeface="ABeeZee"/>
              <a:ea typeface="ABeeZee"/>
              <a:cs typeface="ABeeZee"/>
              <a:sym typeface="ABeeZee"/>
            </a:endParaRPr>
          </a:p>
        </p:txBody>
      </p:sp>
      <p:sp>
        <p:nvSpPr>
          <p:cNvPr id="1229" name="Google Shape;1229;g398746e5432_0_85"/>
          <p:cNvSpPr txBox="1"/>
          <p:nvPr/>
        </p:nvSpPr>
        <p:spPr>
          <a:xfrm>
            <a:off x="381900" y="1010575"/>
            <a:ext cx="5586300" cy="3547800"/>
          </a:xfrm>
          <a:prstGeom prst="rect">
            <a:avLst/>
          </a:prstGeom>
          <a:noFill/>
          <a:ln>
            <a:noFill/>
          </a:ln>
        </p:spPr>
        <p:txBody>
          <a:bodyPr spcFirstLastPara="1" wrap="square" lIns="91425" tIns="91425" rIns="91425" bIns="91425" anchor="t" anchorCtr="0">
            <a:spAutoFit/>
          </a:bodyPr>
          <a:lstStyle/>
          <a:p>
            <a:pPr marL="457200" lvl="0" indent="-349250" algn="just" rtl="0">
              <a:lnSpc>
                <a:spcPct val="150000"/>
              </a:lnSpc>
              <a:spcBef>
                <a:spcPts val="0"/>
              </a:spcBef>
              <a:spcAft>
                <a:spcPts val="0"/>
              </a:spcAft>
              <a:buSzPts val="1900"/>
              <a:buFont typeface="Cabin"/>
              <a:buChar char="●"/>
            </a:pPr>
            <a:r>
              <a:rPr lang="en" sz="1900">
                <a:latin typeface="Cabin"/>
                <a:ea typeface="Cabin"/>
                <a:cs typeface="Cabin"/>
                <a:sym typeface="Cabin"/>
              </a:rPr>
              <a:t>Volvo invests heavily in EV development to achieve a full-electric lineup by 2030.</a:t>
            </a:r>
            <a:endParaRPr sz="1900">
              <a:latin typeface="Cabin"/>
              <a:ea typeface="Cabin"/>
              <a:cs typeface="Cabin"/>
              <a:sym typeface="Cabin"/>
            </a:endParaRPr>
          </a:p>
          <a:p>
            <a:pPr marL="457200" lvl="0" indent="-349250" algn="just" rtl="0">
              <a:lnSpc>
                <a:spcPct val="150000"/>
              </a:lnSpc>
              <a:spcBef>
                <a:spcPts val="0"/>
              </a:spcBef>
              <a:spcAft>
                <a:spcPts val="0"/>
              </a:spcAft>
              <a:buSzPts val="1900"/>
              <a:buFont typeface="Cabin"/>
              <a:buChar char="●"/>
            </a:pPr>
            <a:r>
              <a:rPr lang="en" sz="1900">
                <a:latin typeface="Cabin"/>
                <a:ea typeface="Cabin"/>
                <a:cs typeface="Cabin"/>
                <a:sym typeface="Cabin"/>
              </a:rPr>
              <a:t>Advances in battery efficiency and recycling reduce emissions and environmental impact (Xiong, Wu and Yeung, 2025).</a:t>
            </a:r>
            <a:endParaRPr sz="1900">
              <a:latin typeface="Cabin"/>
              <a:ea typeface="Cabin"/>
              <a:cs typeface="Cabin"/>
              <a:sym typeface="Cabin"/>
            </a:endParaRPr>
          </a:p>
          <a:p>
            <a:pPr marL="457200" lvl="0" indent="-349250" algn="just" rtl="0">
              <a:lnSpc>
                <a:spcPct val="150000"/>
              </a:lnSpc>
              <a:spcBef>
                <a:spcPts val="0"/>
              </a:spcBef>
              <a:spcAft>
                <a:spcPts val="0"/>
              </a:spcAft>
              <a:buSzPts val="1900"/>
              <a:buFont typeface="Cabin"/>
              <a:buChar char="●"/>
            </a:pPr>
            <a:r>
              <a:rPr lang="en" sz="1900">
                <a:latin typeface="Cabin"/>
                <a:ea typeface="Cabin"/>
                <a:cs typeface="Cabin"/>
                <a:sym typeface="Cabin"/>
              </a:rPr>
              <a:t>Sustainable technologies, such as renewable energy and eco-materials, boost Volvo’s green image.</a:t>
            </a:r>
            <a:endParaRPr sz="1900">
              <a:latin typeface="Cabin"/>
              <a:ea typeface="Cabin"/>
              <a:cs typeface="Cabin"/>
              <a:sym typeface="Cabin"/>
            </a:endParaRPr>
          </a:p>
        </p:txBody>
      </p:sp>
      <p:pic>
        <p:nvPicPr>
          <p:cNvPr id="1230" name="Google Shape;1230;g398746e5432_0_85"/>
          <p:cNvPicPr preferRelativeResize="0"/>
          <p:nvPr/>
        </p:nvPicPr>
        <p:blipFill>
          <a:blip r:embed="rId3">
            <a:alphaModFix/>
          </a:blip>
          <a:stretch>
            <a:fillRect/>
          </a:stretch>
        </p:blipFill>
        <p:spPr>
          <a:xfrm>
            <a:off x="6114025" y="1647825"/>
            <a:ext cx="2856750" cy="2139800"/>
          </a:xfrm>
          <a:prstGeom prst="rect">
            <a:avLst/>
          </a:prstGeom>
          <a:noFill/>
          <a:ln>
            <a:noFill/>
          </a:ln>
        </p:spPr>
      </p:pic>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Shape 1234"/>
        <p:cNvGrpSpPr/>
        <p:nvPr/>
      </p:nvGrpSpPr>
      <p:grpSpPr>
        <a:xfrm>
          <a:off x="0" y="0"/>
          <a:ext cx="0" cy="0"/>
          <a:chOff x="0" y="0"/>
          <a:chExt cx="0" cy="0"/>
        </a:xfrm>
      </p:grpSpPr>
      <p:sp>
        <p:nvSpPr>
          <p:cNvPr id="1235" name="Google Shape;1235;g398746e5432_0_91"/>
          <p:cNvSpPr txBox="1"/>
          <p:nvPr/>
        </p:nvSpPr>
        <p:spPr>
          <a:xfrm>
            <a:off x="1986300" y="178275"/>
            <a:ext cx="5171400" cy="565200"/>
          </a:xfrm>
          <a:prstGeom prst="rect">
            <a:avLst/>
          </a:prstGeom>
          <a:noFill/>
          <a:ln>
            <a:noFill/>
          </a:ln>
        </p:spPr>
        <p:txBody>
          <a:bodyPr spcFirstLastPara="1" wrap="square" lIns="91425" tIns="91425" rIns="91425" bIns="91425" anchor="t" anchorCtr="0">
            <a:noAutofit/>
          </a:bodyPr>
          <a:lstStyle/>
          <a:p>
            <a:pPr marL="0" marR="0" lvl="0" indent="0" algn="ctr" rtl="0">
              <a:lnSpc>
                <a:spcPct val="150000"/>
              </a:lnSpc>
              <a:spcBef>
                <a:spcPts val="0"/>
              </a:spcBef>
              <a:spcAft>
                <a:spcPts val="0"/>
              </a:spcAft>
              <a:buClr>
                <a:srgbClr val="000000"/>
              </a:buClr>
              <a:buSzPts val="2420"/>
              <a:buFont typeface="Arial"/>
              <a:buNone/>
            </a:pPr>
            <a:r>
              <a:rPr lang="en" sz="2420" b="1">
                <a:latin typeface="ABeeZee"/>
                <a:ea typeface="ABeeZee"/>
                <a:cs typeface="ABeeZee"/>
                <a:sym typeface="ABeeZee"/>
              </a:rPr>
              <a:t>Influence of Innovation (Contd.)</a:t>
            </a:r>
            <a:endParaRPr sz="2420" b="1" i="0" u="none" strike="noStrike" cap="none">
              <a:solidFill>
                <a:srgbClr val="000000"/>
              </a:solidFill>
              <a:latin typeface="ABeeZee"/>
              <a:ea typeface="ABeeZee"/>
              <a:cs typeface="ABeeZee"/>
              <a:sym typeface="ABeeZee"/>
            </a:endParaRPr>
          </a:p>
        </p:txBody>
      </p:sp>
      <p:sp>
        <p:nvSpPr>
          <p:cNvPr id="1236" name="Google Shape;1236;g398746e5432_0_91"/>
          <p:cNvSpPr txBox="1"/>
          <p:nvPr/>
        </p:nvSpPr>
        <p:spPr>
          <a:xfrm>
            <a:off x="381900" y="1010575"/>
            <a:ext cx="5586300" cy="3109200"/>
          </a:xfrm>
          <a:prstGeom prst="rect">
            <a:avLst/>
          </a:prstGeom>
          <a:noFill/>
          <a:ln>
            <a:noFill/>
          </a:ln>
        </p:spPr>
        <p:txBody>
          <a:bodyPr spcFirstLastPara="1" wrap="square" lIns="91425" tIns="91425" rIns="91425" bIns="91425" anchor="t" anchorCtr="0">
            <a:spAutoFit/>
          </a:bodyPr>
          <a:lstStyle/>
          <a:p>
            <a:pPr marL="457200" lvl="0" indent="-349250" algn="just" rtl="0">
              <a:lnSpc>
                <a:spcPct val="150000"/>
              </a:lnSpc>
              <a:spcBef>
                <a:spcPts val="0"/>
              </a:spcBef>
              <a:spcAft>
                <a:spcPts val="0"/>
              </a:spcAft>
              <a:buSzPts val="1900"/>
              <a:buFont typeface="Cabin"/>
              <a:buChar char="●"/>
            </a:pPr>
            <a:r>
              <a:rPr lang="en" sz="1900">
                <a:latin typeface="Cabin"/>
                <a:ea typeface="Cabin"/>
                <a:cs typeface="Cabin"/>
                <a:sym typeface="Cabin"/>
              </a:rPr>
              <a:t>Volvo enhances user experience through Google-based infotainment and OTA updates.</a:t>
            </a:r>
            <a:endParaRPr sz="1900">
              <a:latin typeface="Cabin"/>
              <a:ea typeface="Cabin"/>
              <a:cs typeface="Cabin"/>
              <a:sym typeface="Cabin"/>
            </a:endParaRPr>
          </a:p>
          <a:p>
            <a:pPr marL="457200" lvl="0" indent="-349250" algn="just" rtl="0">
              <a:lnSpc>
                <a:spcPct val="150000"/>
              </a:lnSpc>
              <a:spcBef>
                <a:spcPts val="0"/>
              </a:spcBef>
              <a:spcAft>
                <a:spcPts val="0"/>
              </a:spcAft>
              <a:buSzPts val="1900"/>
              <a:buFont typeface="Cabin"/>
              <a:buChar char="●"/>
            </a:pPr>
            <a:r>
              <a:rPr lang="en" sz="1900">
                <a:latin typeface="Cabin"/>
                <a:ea typeface="Cabin"/>
                <a:cs typeface="Cabin"/>
                <a:sym typeface="Cabin"/>
              </a:rPr>
              <a:t>Connectivity links vehicles with smartphones, other cars, and cloud platforms (Babu, Anniyappa and Raut, 2025).</a:t>
            </a:r>
            <a:endParaRPr sz="1900">
              <a:latin typeface="Cabin"/>
              <a:ea typeface="Cabin"/>
              <a:cs typeface="Cabin"/>
              <a:sym typeface="Cabin"/>
            </a:endParaRPr>
          </a:p>
          <a:p>
            <a:pPr marL="457200" lvl="0" indent="-349250" algn="just" rtl="0">
              <a:lnSpc>
                <a:spcPct val="150000"/>
              </a:lnSpc>
              <a:spcBef>
                <a:spcPts val="0"/>
              </a:spcBef>
              <a:spcAft>
                <a:spcPts val="0"/>
              </a:spcAft>
              <a:buSzPts val="1900"/>
              <a:buFont typeface="Cabin"/>
              <a:buChar char="●"/>
            </a:pPr>
            <a:r>
              <a:rPr lang="en" sz="1900">
                <a:latin typeface="Cabin"/>
                <a:ea typeface="Cabin"/>
                <a:cs typeface="Cabin"/>
                <a:sym typeface="Cabin"/>
              </a:rPr>
              <a:t>These innovations position Volvo as a leader in intelligent and digital mobility.</a:t>
            </a:r>
            <a:endParaRPr sz="1900">
              <a:latin typeface="Cabin"/>
              <a:ea typeface="Cabin"/>
              <a:cs typeface="Cabin"/>
              <a:sym typeface="Cabin"/>
            </a:endParaRPr>
          </a:p>
        </p:txBody>
      </p:sp>
      <p:pic>
        <p:nvPicPr>
          <p:cNvPr id="1237" name="Google Shape;1237;g398746e5432_0_91"/>
          <p:cNvPicPr preferRelativeResize="0"/>
          <p:nvPr/>
        </p:nvPicPr>
        <p:blipFill>
          <a:blip r:embed="rId3">
            <a:alphaModFix/>
          </a:blip>
          <a:stretch>
            <a:fillRect/>
          </a:stretch>
        </p:blipFill>
        <p:spPr>
          <a:xfrm>
            <a:off x="6135350" y="1788604"/>
            <a:ext cx="2871000" cy="2028500"/>
          </a:xfrm>
          <a:prstGeom prst="rect">
            <a:avLst/>
          </a:prstGeom>
          <a:noFill/>
          <a:ln>
            <a:noFill/>
          </a:ln>
        </p:spPr>
      </p:pic>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Shape 1241"/>
        <p:cNvGrpSpPr/>
        <p:nvPr/>
      </p:nvGrpSpPr>
      <p:grpSpPr>
        <a:xfrm>
          <a:off x="0" y="0"/>
          <a:ext cx="0" cy="0"/>
          <a:chOff x="0" y="0"/>
          <a:chExt cx="0" cy="0"/>
        </a:xfrm>
      </p:grpSpPr>
      <p:sp>
        <p:nvSpPr>
          <p:cNvPr id="1242" name="Google Shape;1242;g398746e5432_0_97"/>
          <p:cNvSpPr txBox="1"/>
          <p:nvPr/>
        </p:nvSpPr>
        <p:spPr>
          <a:xfrm>
            <a:off x="1986300" y="178275"/>
            <a:ext cx="5171400" cy="565200"/>
          </a:xfrm>
          <a:prstGeom prst="rect">
            <a:avLst/>
          </a:prstGeom>
          <a:noFill/>
          <a:ln>
            <a:noFill/>
          </a:ln>
        </p:spPr>
        <p:txBody>
          <a:bodyPr spcFirstLastPara="1" wrap="square" lIns="91425" tIns="91425" rIns="91425" bIns="91425" anchor="t" anchorCtr="0">
            <a:noAutofit/>
          </a:bodyPr>
          <a:lstStyle/>
          <a:p>
            <a:pPr marL="0" marR="0" lvl="0" indent="0" algn="ctr" rtl="0">
              <a:lnSpc>
                <a:spcPct val="150000"/>
              </a:lnSpc>
              <a:spcBef>
                <a:spcPts val="0"/>
              </a:spcBef>
              <a:spcAft>
                <a:spcPts val="0"/>
              </a:spcAft>
              <a:buClr>
                <a:srgbClr val="000000"/>
              </a:buClr>
              <a:buSzPts val="2420"/>
              <a:buFont typeface="Arial"/>
              <a:buNone/>
            </a:pPr>
            <a:r>
              <a:rPr lang="en" sz="2420" b="1">
                <a:latin typeface="ABeeZee"/>
                <a:ea typeface="ABeeZee"/>
                <a:cs typeface="ABeeZee"/>
                <a:sym typeface="ABeeZee"/>
              </a:rPr>
              <a:t>Recommendations</a:t>
            </a:r>
            <a:endParaRPr sz="2420" b="1" i="0" u="none" strike="noStrike" cap="none">
              <a:solidFill>
                <a:srgbClr val="000000"/>
              </a:solidFill>
              <a:latin typeface="ABeeZee"/>
              <a:ea typeface="ABeeZee"/>
              <a:cs typeface="ABeeZee"/>
              <a:sym typeface="ABeeZee"/>
            </a:endParaRPr>
          </a:p>
        </p:txBody>
      </p:sp>
      <p:sp>
        <p:nvSpPr>
          <p:cNvPr id="1243" name="Google Shape;1243;g398746e5432_0_97"/>
          <p:cNvSpPr txBox="1"/>
          <p:nvPr/>
        </p:nvSpPr>
        <p:spPr>
          <a:xfrm>
            <a:off x="381900" y="1010575"/>
            <a:ext cx="5586300" cy="3547800"/>
          </a:xfrm>
          <a:prstGeom prst="rect">
            <a:avLst/>
          </a:prstGeom>
          <a:noFill/>
          <a:ln>
            <a:noFill/>
          </a:ln>
        </p:spPr>
        <p:txBody>
          <a:bodyPr spcFirstLastPara="1" wrap="square" lIns="91425" tIns="91425" rIns="91425" bIns="91425" anchor="t" anchorCtr="0">
            <a:spAutoFit/>
          </a:bodyPr>
          <a:lstStyle/>
          <a:p>
            <a:pPr marL="457200" lvl="0" indent="-349250" algn="just" rtl="0">
              <a:lnSpc>
                <a:spcPct val="150000"/>
              </a:lnSpc>
              <a:spcBef>
                <a:spcPts val="0"/>
              </a:spcBef>
              <a:spcAft>
                <a:spcPts val="0"/>
              </a:spcAft>
              <a:buSzPts val="1900"/>
              <a:buFont typeface="Cabin"/>
              <a:buChar char="●"/>
            </a:pPr>
            <a:r>
              <a:rPr lang="en" sz="1900">
                <a:latin typeface="Cabin"/>
                <a:ea typeface="Cabin"/>
                <a:cs typeface="Cabin"/>
                <a:sym typeface="Cabin"/>
              </a:rPr>
              <a:t>Volvo should strengthen partnerships with tech and battery firms to boost innovation (Selvan and Daniel, 2024).</a:t>
            </a:r>
            <a:endParaRPr sz="1900">
              <a:latin typeface="Cabin"/>
              <a:ea typeface="Cabin"/>
              <a:cs typeface="Cabin"/>
              <a:sym typeface="Cabin"/>
            </a:endParaRPr>
          </a:p>
          <a:p>
            <a:pPr marL="457200" lvl="0" indent="-349250" algn="just" rtl="0">
              <a:lnSpc>
                <a:spcPct val="150000"/>
              </a:lnSpc>
              <a:spcBef>
                <a:spcPts val="0"/>
              </a:spcBef>
              <a:spcAft>
                <a:spcPts val="0"/>
              </a:spcAft>
              <a:buSzPts val="1900"/>
              <a:buFont typeface="Cabin"/>
              <a:buChar char="●"/>
            </a:pPr>
            <a:r>
              <a:rPr lang="en" sz="1900">
                <a:latin typeface="Cabin"/>
                <a:ea typeface="Cabin"/>
                <a:cs typeface="Cabin"/>
                <a:sym typeface="Cabin"/>
              </a:rPr>
              <a:t>Localising supply chains will reduce risks and enhance operational resilience.</a:t>
            </a:r>
            <a:endParaRPr sz="1900">
              <a:latin typeface="Cabin"/>
              <a:ea typeface="Cabin"/>
              <a:cs typeface="Cabin"/>
              <a:sym typeface="Cabin"/>
            </a:endParaRPr>
          </a:p>
          <a:p>
            <a:pPr marL="457200" lvl="0" indent="-349250" algn="just" rtl="0">
              <a:lnSpc>
                <a:spcPct val="150000"/>
              </a:lnSpc>
              <a:spcBef>
                <a:spcPts val="0"/>
              </a:spcBef>
              <a:spcAft>
                <a:spcPts val="0"/>
              </a:spcAft>
              <a:buSzPts val="1900"/>
              <a:buFont typeface="Cabin"/>
              <a:buChar char="●"/>
            </a:pPr>
            <a:r>
              <a:rPr lang="en" sz="1900">
                <a:latin typeface="Cabin"/>
                <a:ea typeface="Cabin"/>
                <a:cs typeface="Cabin"/>
                <a:sym typeface="Cabin"/>
              </a:rPr>
              <a:t>Expanding sustainability initiatives will improve environmental performance and brand credibility.</a:t>
            </a:r>
            <a:endParaRPr sz="1900">
              <a:latin typeface="Cabin"/>
              <a:ea typeface="Cabin"/>
              <a:cs typeface="Cabin"/>
              <a:sym typeface="Cabin"/>
            </a:endParaRPr>
          </a:p>
        </p:txBody>
      </p:sp>
      <p:pic>
        <p:nvPicPr>
          <p:cNvPr id="1244" name="Google Shape;1244;g398746e5432_0_97"/>
          <p:cNvPicPr preferRelativeResize="0"/>
          <p:nvPr/>
        </p:nvPicPr>
        <p:blipFill>
          <a:blip r:embed="rId3">
            <a:alphaModFix/>
          </a:blip>
          <a:stretch>
            <a:fillRect/>
          </a:stretch>
        </p:blipFill>
        <p:spPr>
          <a:xfrm>
            <a:off x="6120600" y="1513938"/>
            <a:ext cx="2828925" cy="2115625"/>
          </a:xfrm>
          <a:prstGeom prst="rect">
            <a:avLst/>
          </a:prstGeom>
          <a:noFill/>
          <a:ln>
            <a:noFill/>
          </a:ln>
        </p:spPr>
      </p:pic>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Shape 1248"/>
        <p:cNvGrpSpPr/>
        <p:nvPr/>
      </p:nvGrpSpPr>
      <p:grpSpPr>
        <a:xfrm>
          <a:off x="0" y="0"/>
          <a:ext cx="0" cy="0"/>
          <a:chOff x="0" y="0"/>
          <a:chExt cx="0" cy="0"/>
        </a:xfrm>
      </p:grpSpPr>
      <p:sp>
        <p:nvSpPr>
          <p:cNvPr id="1249" name="Google Shape;1249;g398746e5432_0_105"/>
          <p:cNvSpPr txBox="1"/>
          <p:nvPr/>
        </p:nvSpPr>
        <p:spPr>
          <a:xfrm>
            <a:off x="1986300" y="178275"/>
            <a:ext cx="5171400" cy="565200"/>
          </a:xfrm>
          <a:prstGeom prst="rect">
            <a:avLst/>
          </a:prstGeom>
          <a:noFill/>
          <a:ln>
            <a:noFill/>
          </a:ln>
        </p:spPr>
        <p:txBody>
          <a:bodyPr spcFirstLastPara="1" wrap="square" lIns="91425" tIns="91425" rIns="91425" bIns="91425" anchor="t" anchorCtr="0">
            <a:noAutofit/>
          </a:bodyPr>
          <a:lstStyle/>
          <a:p>
            <a:pPr marL="0" marR="0" lvl="0" indent="0" algn="ctr" rtl="0">
              <a:lnSpc>
                <a:spcPct val="150000"/>
              </a:lnSpc>
              <a:spcBef>
                <a:spcPts val="0"/>
              </a:spcBef>
              <a:spcAft>
                <a:spcPts val="0"/>
              </a:spcAft>
              <a:buClr>
                <a:srgbClr val="000000"/>
              </a:buClr>
              <a:buSzPts val="2420"/>
              <a:buFont typeface="Arial"/>
              <a:buNone/>
            </a:pPr>
            <a:r>
              <a:rPr lang="en" sz="2420" b="1">
                <a:latin typeface="ABeeZee"/>
                <a:ea typeface="ABeeZee"/>
                <a:cs typeface="ABeeZee"/>
                <a:sym typeface="ABeeZee"/>
              </a:rPr>
              <a:t>Conclusion</a:t>
            </a:r>
            <a:endParaRPr sz="2420" b="1" i="0" u="none" strike="noStrike" cap="none">
              <a:solidFill>
                <a:srgbClr val="000000"/>
              </a:solidFill>
              <a:latin typeface="ABeeZee"/>
              <a:ea typeface="ABeeZee"/>
              <a:cs typeface="ABeeZee"/>
              <a:sym typeface="ABeeZee"/>
            </a:endParaRPr>
          </a:p>
        </p:txBody>
      </p:sp>
      <p:sp>
        <p:nvSpPr>
          <p:cNvPr id="1250" name="Google Shape;1250;g398746e5432_0_105"/>
          <p:cNvSpPr txBox="1"/>
          <p:nvPr/>
        </p:nvSpPr>
        <p:spPr>
          <a:xfrm>
            <a:off x="381900" y="1010575"/>
            <a:ext cx="5586300" cy="3547800"/>
          </a:xfrm>
          <a:prstGeom prst="rect">
            <a:avLst/>
          </a:prstGeom>
          <a:noFill/>
          <a:ln>
            <a:noFill/>
          </a:ln>
        </p:spPr>
        <p:txBody>
          <a:bodyPr spcFirstLastPara="1" wrap="square" lIns="91425" tIns="91425" rIns="91425" bIns="91425" anchor="t" anchorCtr="0">
            <a:spAutoFit/>
          </a:bodyPr>
          <a:lstStyle/>
          <a:p>
            <a:pPr marL="457200" lvl="0" indent="-349250" algn="just" rtl="0">
              <a:lnSpc>
                <a:spcPct val="150000"/>
              </a:lnSpc>
              <a:spcBef>
                <a:spcPts val="0"/>
              </a:spcBef>
              <a:spcAft>
                <a:spcPts val="0"/>
              </a:spcAft>
              <a:buSzPts val="1900"/>
              <a:buFont typeface="Cabin"/>
              <a:buChar char="●"/>
            </a:pPr>
            <a:r>
              <a:rPr lang="en" sz="1900">
                <a:latin typeface="Cabin"/>
                <a:ea typeface="Cabin"/>
                <a:cs typeface="Cabin"/>
                <a:sym typeface="Cabin"/>
              </a:rPr>
              <a:t>The presentation analysed Volvo’s macro and micro environment using SWOT and PEST frameworks.</a:t>
            </a:r>
            <a:endParaRPr sz="1900">
              <a:latin typeface="Cabin"/>
              <a:ea typeface="Cabin"/>
              <a:cs typeface="Cabin"/>
              <a:sym typeface="Cabin"/>
            </a:endParaRPr>
          </a:p>
          <a:p>
            <a:pPr marL="457200" lvl="0" indent="-349250" algn="just" rtl="0">
              <a:lnSpc>
                <a:spcPct val="150000"/>
              </a:lnSpc>
              <a:spcBef>
                <a:spcPts val="0"/>
              </a:spcBef>
              <a:spcAft>
                <a:spcPts val="0"/>
              </a:spcAft>
              <a:buSzPts val="1900"/>
              <a:buFont typeface="Cabin"/>
              <a:buChar char="●"/>
            </a:pPr>
            <a:r>
              <a:rPr lang="en" sz="1900">
                <a:latin typeface="Cabin"/>
                <a:ea typeface="Cabin"/>
                <a:cs typeface="Cabin"/>
                <a:sym typeface="Cabin"/>
              </a:rPr>
              <a:t>It assessed globalisation’s effects on supply chains, markets, and partnerships.</a:t>
            </a:r>
            <a:endParaRPr sz="1900">
              <a:latin typeface="Cabin"/>
              <a:ea typeface="Cabin"/>
              <a:cs typeface="Cabin"/>
              <a:sym typeface="Cabin"/>
            </a:endParaRPr>
          </a:p>
          <a:p>
            <a:pPr marL="457200" lvl="0" indent="-349250" algn="just" rtl="0">
              <a:lnSpc>
                <a:spcPct val="150000"/>
              </a:lnSpc>
              <a:spcBef>
                <a:spcPts val="0"/>
              </a:spcBef>
              <a:spcAft>
                <a:spcPts val="0"/>
              </a:spcAft>
              <a:buSzPts val="1900"/>
              <a:buFont typeface="Cabin"/>
              <a:buChar char="●"/>
            </a:pPr>
            <a:r>
              <a:rPr lang="en" sz="1900">
                <a:latin typeface="Cabin"/>
                <a:ea typeface="Cabin"/>
                <a:cs typeface="Cabin"/>
                <a:sym typeface="Cabin"/>
              </a:rPr>
              <a:t>Innovation in AI and EVs, alongside strategic recommendations, supports Volvo’s sustainable growth.</a:t>
            </a:r>
            <a:endParaRPr sz="1900">
              <a:latin typeface="Cabin"/>
              <a:ea typeface="Cabin"/>
              <a:cs typeface="Cabin"/>
              <a:sym typeface="Cabin"/>
            </a:endParaRPr>
          </a:p>
        </p:txBody>
      </p:sp>
      <p:pic>
        <p:nvPicPr>
          <p:cNvPr id="1251" name="Google Shape;1251;g398746e5432_0_105"/>
          <p:cNvPicPr preferRelativeResize="0"/>
          <p:nvPr/>
        </p:nvPicPr>
        <p:blipFill>
          <a:blip r:embed="rId3">
            <a:alphaModFix/>
          </a:blip>
          <a:stretch>
            <a:fillRect/>
          </a:stretch>
        </p:blipFill>
        <p:spPr>
          <a:xfrm>
            <a:off x="6147975" y="1849863"/>
            <a:ext cx="2808950" cy="1869225"/>
          </a:xfrm>
          <a:prstGeom prst="rect">
            <a:avLst/>
          </a:prstGeom>
          <a:noFill/>
          <a:ln>
            <a:noFill/>
          </a:ln>
        </p:spPr>
      </p:pic>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Shape 1255"/>
        <p:cNvGrpSpPr/>
        <p:nvPr/>
      </p:nvGrpSpPr>
      <p:grpSpPr>
        <a:xfrm>
          <a:off x="0" y="0"/>
          <a:ext cx="0" cy="0"/>
          <a:chOff x="0" y="0"/>
          <a:chExt cx="0" cy="0"/>
        </a:xfrm>
      </p:grpSpPr>
      <p:sp>
        <p:nvSpPr>
          <p:cNvPr id="1256" name="Google Shape;1256;p23"/>
          <p:cNvSpPr txBox="1"/>
          <p:nvPr/>
        </p:nvSpPr>
        <p:spPr>
          <a:xfrm>
            <a:off x="132650" y="776275"/>
            <a:ext cx="8819700" cy="4431952"/>
          </a:xfrm>
          <a:prstGeom prst="rect">
            <a:avLst/>
          </a:prstGeom>
          <a:noFill/>
          <a:ln>
            <a:noFill/>
          </a:ln>
        </p:spPr>
        <p:txBody>
          <a:bodyPr spcFirstLastPara="1" wrap="square" lIns="91425" tIns="91425" rIns="91425" bIns="91425" anchor="t" anchorCtr="0">
            <a:spAutoFit/>
          </a:bodyPr>
          <a:lstStyle/>
          <a:p>
            <a:pPr marL="171450" indent="-171450" algn="just">
              <a:lnSpc>
                <a:spcPct val="150000"/>
              </a:lnSpc>
              <a:buFont typeface="Arial" panose="020B0604020202020204" pitchFamily="34" charset="0"/>
              <a:buChar char="•"/>
            </a:pPr>
            <a:r>
              <a:rPr lang="en-GB" sz="800" dirty="0">
                <a:latin typeface="Times New Roman" panose="02020603050405020304" pitchFamily="18" charset="0"/>
                <a:cs typeface="Times New Roman" panose="02020603050405020304" pitchFamily="18" charset="0"/>
              </a:rPr>
              <a:t>Archana, T. and Stephen, R.K., 2024. The Future of Artificial Intelligence in Manufacturing Industries. In </a:t>
            </a:r>
            <a:r>
              <a:rPr lang="en-GB" sz="800" i="1" dirty="0">
                <a:latin typeface="Times New Roman" panose="02020603050405020304" pitchFamily="18" charset="0"/>
                <a:cs typeface="Times New Roman" panose="02020603050405020304" pitchFamily="18" charset="0"/>
              </a:rPr>
              <a:t>Industry Applications of Thrust Manufacturing: Convergence with Real-Time Data and AI</a:t>
            </a:r>
            <a:r>
              <a:rPr lang="en-GB" sz="800" dirty="0">
                <a:latin typeface="Times New Roman" panose="02020603050405020304" pitchFamily="18" charset="0"/>
                <a:cs typeface="Times New Roman" panose="02020603050405020304" pitchFamily="18" charset="0"/>
              </a:rPr>
              <a:t> (pp. 98-117). IGI Global Scientific Publishing.</a:t>
            </a:r>
          </a:p>
          <a:p>
            <a:pPr marL="171450" indent="-171450" algn="just">
              <a:lnSpc>
                <a:spcPct val="150000"/>
              </a:lnSpc>
              <a:buFont typeface="Arial" panose="020B0604020202020204" pitchFamily="34" charset="0"/>
              <a:buChar char="•"/>
            </a:pPr>
            <a:r>
              <a:rPr lang="en-GB" sz="800" dirty="0">
                <a:latin typeface="Times New Roman" panose="02020603050405020304" pitchFamily="18" charset="0"/>
                <a:cs typeface="Times New Roman" panose="02020603050405020304" pitchFamily="18" charset="0"/>
              </a:rPr>
              <a:t>Babu, C.S., </a:t>
            </a:r>
            <a:r>
              <a:rPr lang="en-GB" sz="800" dirty="0" err="1">
                <a:latin typeface="Times New Roman" panose="02020603050405020304" pitchFamily="18" charset="0"/>
                <a:cs typeface="Times New Roman" panose="02020603050405020304" pitchFamily="18" charset="0"/>
              </a:rPr>
              <a:t>Anniyappa</a:t>
            </a:r>
            <a:r>
              <a:rPr lang="en-GB" sz="800" dirty="0">
                <a:latin typeface="Times New Roman" panose="02020603050405020304" pitchFamily="18" charset="0"/>
                <a:cs typeface="Times New Roman" panose="02020603050405020304" pitchFamily="18" charset="0"/>
              </a:rPr>
              <a:t>, C.A. and Raut, A., 2025. Toward seamless mobility: Integrating connected and autonomous vehicles in smart cities through digital twins. In </a:t>
            </a:r>
            <a:r>
              <a:rPr lang="en-GB" sz="800" i="1" dirty="0">
                <a:latin typeface="Times New Roman" panose="02020603050405020304" pitchFamily="18" charset="0"/>
                <a:cs typeface="Times New Roman" panose="02020603050405020304" pitchFamily="18" charset="0"/>
              </a:rPr>
              <a:t>Digital Twins for Smart Cities and Villages</a:t>
            </a:r>
            <a:r>
              <a:rPr lang="en-GB" sz="800" dirty="0">
                <a:latin typeface="Times New Roman" panose="02020603050405020304" pitchFamily="18" charset="0"/>
                <a:cs typeface="Times New Roman" panose="02020603050405020304" pitchFamily="18" charset="0"/>
              </a:rPr>
              <a:t> (pp. 169-187). Elsevier.</a:t>
            </a:r>
          </a:p>
          <a:p>
            <a:pPr marL="171450" indent="-171450" algn="just">
              <a:lnSpc>
                <a:spcPct val="150000"/>
              </a:lnSpc>
              <a:buFont typeface="Arial" panose="020B0604020202020204" pitchFamily="34" charset="0"/>
              <a:buChar char="•"/>
            </a:pPr>
            <a:r>
              <a:rPr lang="en-GB" sz="800" dirty="0" err="1">
                <a:latin typeface="Times New Roman" panose="02020603050405020304" pitchFamily="18" charset="0"/>
                <a:cs typeface="Times New Roman" panose="02020603050405020304" pitchFamily="18" charset="0"/>
              </a:rPr>
              <a:t>Balcioglu</a:t>
            </a:r>
            <a:r>
              <a:rPr lang="en-GB" sz="800" dirty="0">
                <a:latin typeface="Times New Roman" panose="02020603050405020304" pitchFamily="18" charset="0"/>
                <a:cs typeface="Times New Roman" panose="02020603050405020304" pitchFamily="18" charset="0"/>
              </a:rPr>
              <a:t>, Y.S., Sezen, B. and </a:t>
            </a:r>
            <a:r>
              <a:rPr lang="en-GB" sz="800" dirty="0" err="1">
                <a:latin typeface="Times New Roman" panose="02020603050405020304" pitchFamily="18" charset="0"/>
                <a:cs typeface="Times New Roman" panose="02020603050405020304" pitchFamily="18" charset="0"/>
              </a:rPr>
              <a:t>İşler</a:t>
            </a:r>
            <a:r>
              <a:rPr lang="en-GB" sz="800" dirty="0">
                <a:latin typeface="Times New Roman" panose="02020603050405020304" pitchFamily="18" charset="0"/>
                <a:cs typeface="Times New Roman" panose="02020603050405020304" pitchFamily="18" charset="0"/>
              </a:rPr>
              <a:t>, A.U., 2024. Evolving preferences in sustainable transportation: a comparative analysis of consumer segments for electric vehicles across Europe. </a:t>
            </a:r>
            <a:r>
              <a:rPr lang="en-GB" sz="800" i="1" dirty="0">
                <a:latin typeface="Times New Roman" panose="02020603050405020304" pitchFamily="18" charset="0"/>
                <a:cs typeface="Times New Roman" panose="02020603050405020304" pitchFamily="18" charset="0"/>
              </a:rPr>
              <a:t>Social Responsibility Journal</a:t>
            </a:r>
            <a:r>
              <a:rPr lang="en-GB" sz="800" dirty="0">
                <a:latin typeface="Times New Roman" panose="02020603050405020304" pitchFamily="18" charset="0"/>
                <a:cs typeface="Times New Roman" panose="02020603050405020304" pitchFamily="18" charset="0"/>
              </a:rPr>
              <a:t>, </a:t>
            </a:r>
            <a:r>
              <a:rPr lang="en-GB" sz="800" i="1" dirty="0">
                <a:latin typeface="Times New Roman" panose="02020603050405020304" pitchFamily="18" charset="0"/>
                <a:cs typeface="Times New Roman" panose="02020603050405020304" pitchFamily="18" charset="0"/>
              </a:rPr>
              <a:t>20</a:t>
            </a:r>
            <a:r>
              <a:rPr lang="en-GB" sz="800" dirty="0">
                <a:latin typeface="Times New Roman" panose="02020603050405020304" pitchFamily="18" charset="0"/>
                <a:cs typeface="Times New Roman" panose="02020603050405020304" pitchFamily="18" charset="0"/>
              </a:rPr>
              <a:t>(9), pp.1664-1696.</a:t>
            </a:r>
          </a:p>
          <a:p>
            <a:pPr marL="171450" indent="-171450" algn="just">
              <a:lnSpc>
                <a:spcPct val="150000"/>
              </a:lnSpc>
              <a:buFont typeface="Arial" panose="020B0604020202020204" pitchFamily="34" charset="0"/>
              <a:buChar char="•"/>
            </a:pPr>
            <a:r>
              <a:rPr lang="en-GB" sz="800" dirty="0">
                <a:latin typeface="Times New Roman" panose="02020603050405020304" pitchFamily="18" charset="0"/>
                <a:cs typeface="Times New Roman" panose="02020603050405020304" pitchFamily="18" charset="0"/>
              </a:rPr>
              <a:t>GOV.UK., 2025. </a:t>
            </a:r>
            <a:r>
              <a:rPr lang="en-GB" sz="800" i="1" dirty="0">
                <a:latin typeface="Times New Roman" panose="02020603050405020304" pitchFamily="18" charset="0"/>
                <a:cs typeface="Times New Roman" panose="02020603050405020304" pitchFamily="18" charset="0"/>
              </a:rPr>
              <a:t>Electric Car Grant launched</a:t>
            </a:r>
            <a:r>
              <a:rPr lang="en-GB" sz="800" dirty="0">
                <a:latin typeface="Times New Roman" panose="02020603050405020304" pitchFamily="18" charset="0"/>
                <a:cs typeface="Times New Roman" panose="02020603050405020304" pitchFamily="18" charset="0"/>
              </a:rPr>
              <a:t>. [online] GOV.UK. Available at: https://www.gov.uk/government/speeches/electric-car-grant-launched [Accessed 3 Nov. 2025].</a:t>
            </a:r>
          </a:p>
          <a:p>
            <a:pPr marL="171450" indent="-171450" algn="just">
              <a:lnSpc>
                <a:spcPct val="150000"/>
              </a:lnSpc>
              <a:buFont typeface="Arial" panose="020B0604020202020204" pitchFamily="34" charset="0"/>
              <a:buChar char="•"/>
            </a:pPr>
            <a:r>
              <a:rPr lang="en-GB" sz="800" dirty="0" err="1">
                <a:latin typeface="Times New Roman" panose="02020603050405020304" pitchFamily="18" charset="0"/>
                <a:cs typeface="Times New Roman" panose="02020603050405020304" pitchFamily="18" charset="0"/>
              </a:rPr>
              <a:t>Kawgan</a:t>
            </a:r>
            <a:r>
              <a:rPr lang="en-GB" sz="800" dirty="0">
                <a:latin typeface="Times New Roman" panose="02020603050405020304" pitchFamily="18" charset="0"/>
                <a:cs typeface="Times New Roman" panose="02020603050405020304" pitchFamily="18" charset="0"/>
              </a:rPr>
              <a:t>-Kagan, I., 2024. Advancing law's gendered daily mobility framework incorporating contemporary evidence and gendered policy and governance to address persistent mobility inequalities. </a:t>
            </a:r>
            <a:r>
              <a:rPr lang="en-GB" sz="800" i="1" dirty="0">
                <a:latin typeface="Times New Roman" panose="02020603050405020304" pitchFamily="18" charset="0"/>
                <a:cs typeface="Times New Roman" panose="02020603050405020304" pitchFamily="18" charset="0"/>
              </a:rPr>
              <a:t>Journal of Urban Mobility</a:t>
            </a:r>
            <a:r>
              <a:rPr lang="en-GB" sz="800" dirty="0">
                <a:latin typeface="Times New Roman" panose="02020603050405020304" pitchFamily="18" charset="0"/>
                <a:cs typeface="Times New Roman" panose="02020603050405020304" pitchFamily="18" charset="0"/>
              </a:rPr>
              <a:t>, </a:t>
            </a:r>
            <a:r>
              <a:rPr lang="en-GB" sz="800" i="1" dirty="0">
                <a:latin typeface="Times New Roman" panose="02020603050405020304" pitchFamily="18" charset="0"/>
                <a:cs typeface="Times New Roman" panose="02020603050405020304" pitchFamily="18" charset="0"/>
              </a:rPr>
              <a:t>6</a:t>
            </a:r>
            <a:r>
              <a:rPr lang="en-GB" sz="800" dirty="0">
                <a:latin typeface="Times New Roman" panose="02020603050405020304" pitchFamily="18" charset="0"/>
                <a:cs typeface="Times New Roman" panose="02020603050405020304" pitchFamily="18" charset="0"/>
              </a:rPr>
              <a:t>, p.100098.</a:t>
            </a:r>
          </a:p>
          <a:p>
            <a:pPr marL="171450" indent="-171450" algn="just">
              <a:lnSpc>
                <a:spcPct val="150000"/>
              </a:lnSpc>
              <a:buFont typeface="Arial" panose="020B0604020202020204" pitchFamily="34" charset="0"/>
              <a:buChar char="•"/>
            </a:pPr>
            <a:r>
              <a:rPr lang="en-GB" sz="800" dirty="0">
                <a:latin typeface="Times New Roman" panose="02020603050405020304" pitchFamily="18" charset="0"/>
                <a:cs typeface="Times New Roman" panose="02020603050405020304" pitchFamily="18" charset="0"/>
              </a:rPr>
              <a:t>‌Rehman, A.U. and Shakeel Sadiq </a:t>
            </a:r>
            <a:r>
              <a:rPr lang="en-GB" sz="800" dirty="0" err="1">
                <a:latin typeface="Times New Roman" panose="02020603050405020304" pitchFamily="18" charset="0"/>
                <a:cs typeface="Times New Roman" panose="02020603050405020304" pitchFamily="18" charset="0"/>
              </a:rPr>
              <a:t>Jajja</a:t>
            </a:r>
            <a:r>
              <a:rPr lang="en-GB" sz="800" dirty="0">
                <a:latin typeface="Times New Roman" panose="02020603050405020304" pitchFamily="18" charset="0"/>
                <a:cs typeface="Times New Roman" panose="02020603050405020304" pitchFamily="18" charset="0"/>
              </a:rPr>
              <a:t>, M., 2025. Strategic adaptation in the electric vehicle supply chain: navigating transformative trends in the automobile industry. </a:t>
            </a:r>
            <a:r>
              <a:rPr lang="en-GB" sz="800" i="1" dirty="0">
                <a:latin typeface="Times New Roman" panose="02020603050405020304" pitchFamily="18" charset="0"/>
                <a:cs typeface="Times New Roman" panose="02020603050405020304" pitchFamily="18" charset="0"/>
              </a:rPr>
              <a:t>Journal of Enterprise Information Management</a:t>
            </a:r>
            <a:r>
              <a:rPr lang="en-GB" sz="800" dirty="0">
                <a:latin typeface="Times New Roman" panose="02020603050405020304" pitchFamily="18" charset="0"/>
                <a:cs typeface="Times New Roman" panose="02020603050405020304" pitchFamily="18" charset="0"/>
              </a:rPr>
              <a:t>, </a:t>
            </a:r>
            <a:r>
              <a:rPr lang="en-GB" sz="800" i="1" dirty="0">
                <a:latin typeface="Times New Roman" panose="02020603050405020304" pitchFamily="18" charset="0"/>
                <a:cs typeface="Times New Roman" panose="02020603050405020304" pitchFamily="18" charset="0"/>
              </a:rPr>
              <a:t>38</a:t>
            </a:r>
            <a:r>
              <a:rPr lang="en-GB" sz="800" dirty="0">
                <a:latin typeface="Times New Roman" panose="02020603050405020304" pitchFamily="18" charset="0"/>
                <a:cs typeface="Times New Roman" panose="02020603050405020304" pitchFamily="18" charset="0"/>
              </a:rPr>
              <a:t>(3), pp.745-767.</a:t>
            </a:r>
          </a:p>
          <a:p>
            <a:pPr marL="171450" indent="-171450" algn="just">
              <a:lnSpc>
                <a:spcPct val="150000"/>
              </a:lnSpc>
              <a:buFont typeface="Arial" panose="020B0604020202020204" pitchFamily="34" charset="0"/>
              <a:buChar char="•"/>
            </a:pPr>
            <a:r>
              <a:rPr lang="en-GB" sz="800" dirty="0">
                <a:latin typeface="Times New Roman" panose="02020603050405020304" pitchFamily="18" charset="0"/>
                <a:cs typeface="Times New Roman" panose="02020603050405020304" pitchFamily="18" charset="0"/>
              </a:rPr>
              <a:t>Selvan, S.C.B.S.A. and Daniel, J.P., 2024. Building A Greener Future: Impact of Eco-Friendly Marketing Practices. In </a:t>
            </a:r>
            <a:r>
              <a:rPr lang="en-GB" sz="800" i="1" dirty="0">
                <a:latin typeface="Times New Roman" panose="02020603050405020304" pitchFamily="18" charset="0"/>
                <a:cs typeface="Times New Roman" panose="02020603050405020304" pitchFamily="18" charset="0"/>
              </a:rPr>
              <a:t>International Conference on Commerce and Management in the Digital Age: Trends, Challenges &amp; Innovations</a:t>
            </a:r>
            <a:r>
              <a:rPr lang="en-GB" sz="800" dirty="0">
                <a:latin typeface="Times New Roman" panose="02020603050405020304" pitchFamily="18" charset="0"/>
                <a:cs typeface="Times New Roman" panose="02020603050405020304" pitchFamily="18" charset="0"/>
              </a:rPr>
              <a:t> (Vol. 258). </a:t>
            </a:r>
            <a:r>
              <a:rPr lang="en-GB" sz="800" dirty="0" err="1">
                <a:latin typeface="Times New Roman" panose="02020603050405020304" pitchFamily="18" charset="0"/>
                <a:cs typeface="Times New Roman" panose="02020603050405020304" pitchFamily="18" charset="0"/>
              </a:rPr>
              <a:t>Shanlax</a:t>
            </a:r>
            <a:r>
              <a:rPr lang="en-GB" sz="800" dirty="0">
                <a:latin typeface="Times New Roman" panose="02020603050405020304" pitchFamily="18" charset="0"/>
                <a:cs typeface="Times New Roman" panose="02020603050405020304" pitchFamily="18" charset="0"/>
              </a:rPr>
              <a:t> Publications.</a:t>
            </a:r>
          </a:p>
          <a:p>
            <a:pPr marL="171450" indent="-171450" algn="just">
              <a:lnSpc>
                <a:spcPct val="150000"/>
              </a:lnSpc>
              <a:buFont typeface="Arial" panose="020B0604020202020204" pitchFamily="34" charset="0"/>
              <a:buChar char="•"/>
            </a:pPr>
            <a:r>
              <a:rPr lang="en-GB" sz="800" dirty="0">
                <a:latin typeface="Times New Roman" panose="02020603050405020304" pitchFamily="18" charset="0"/>
                <a:cs typeface="Times New Roman" panose="02020603050405020304" pitchFamily="18" charset="0"/>
              </a:rPr>
              <a:t>‌Statista., 2025. </a:t>
            </a:r>
            <a:r>
              <a:rPr lang="en-GB" sz="800" i="1" dirty="0">
                <a:latin typeface="Times New Roman" panose="02020603050405020304" pitchFamily="18" charset="0"/>
                <a:cs typeface="Times New Roman" panose="02020603050405020304" pitchFamily="18" charset="0"/>
              </a:rPr>
              <a:t>UK core inflation rate 2025| Statista</a:t>
            </a:r>
            <a:r>
              <a:rPr lang="en-GB" sz="800" dirty="0">
                <a:latin typeface="Times New Roman" panose="02020603050405020304" pitchFamily="18" charset="0"/>
                <a:cs typeface="Times New Roman" panose="02020603050405020304" pitchFamily="18" charset="0"/>
              </a:rPr>
              <a:t>. [online] Available at: https://www.statista.com/statistics/1317058/uk-core-inflation-rate/?srsltid=AfmBOorzRo8RKq5pV9JK3bJHdkULc8J3uy4l90gXOcPM-Vp4sI8HNoXt [Accessed 3 Nov. 2025].</a:t>
            </a:r>
          </a:p>
          <a:p>
            <a:pPr marL="171450" indent="-171450" algn="just">
              <a:lnSpc>
                <a:spcPct val="150000"/>
              </a:lnSpc>
              <a:buFont typeface="Arial" panose="020B0604020202020204" pitchFamily="34" charset="0"/>
              <a:buChar char="•"/>
            </a:pPr>
            <a:r>
              <a:rPr lang="en-GB" sz="800" dirty="0">
                <a:latin typeface="Times New Roman" panose="02020603050405020304" pitchFamily="18" charset="0"/>
                <a:cs typeface="Times New Roman" panose="02020603050405020304" pitchFamily="18" charset="0"/>
              </a:rPr>
              <a:t>Subrahmanyam, S., 2025. Strategic Collaboration and Partnerships in R&amp;D for Innovation. In </a:t>
            </a:r>
            <a:r>
              <a:rPr lang="en-GB" sz="800" i="1" dirty="0">
                <a:latin typeface="Times New Roman" panose="02020603050405020304" pitchFamily="18" charset="0"/>
                <a:cs typeface="Times New Roman" panose="02020603050405020304" pitchFamily="18" charset="0"/>
              </a:rPr>
              <a:t>Research and Development Practices in Innovation</a:t>
            </a:r>
            <a:r>
              <a:rPr lang="en-GB" sz="800" dirty="0">
                <a:latin typeface="Times New Roman" panose="02020603050405020304" pitchFamily="18" charset="0"/>
                <a:cs typeface="Times New Roman" panose="02020603050405020304" pitchFamily="18" charset="0"/>
              </a:rPr>
              <a:t> (pp. 283-314). IGI Global Scientific Publishing.</a:t>
            </a:r>
          </a:p>
          <a:p>
            <a:pPr marL="171450" indent="-171450" algn="just">
              <a:lnSpc>
                <a:spcPct val="150000"/>
              </a:lnSpc>
              <a:buFont typeface="Arial" panose="020B0604020202020204" pitchFamily="34" charset="0"/>
              <a:buChar char="•"/>
            </a:pPr>
            <a:r>
              <a:rPr lang="en-GB" sz="800" dirty="0" err="1">
                <a:latin typeface="Times New Roman" panose="02020603050405020304" pitchFamily="18" charset="0"/>
                <a:cs typeface="Times New Roman" panose="02020603050405020304" pitchFamily="18" charset="0"/>
              </a:rPr>
              <a:t>Vanlalchhuanawmi</a:t>
            </a:r>
            <a:r>
              <a:rPr lang="en-GB" sz="800" dirty="0">
                <a:latin typeface="Times New Roman" panose="02020603050405020304" pitchFamily="18" charset="0"/>
                <a:cs typeface="Times New Roman" panose="02020603050405020304" pitchFamily="18" charset="0"/>
              </a:rPr>
              <a:t>, C., Deb, S., Onen, A. and </a:t>
            </a:r>
            <a:r>
              <a:rPr lang="en-GB" sz="800" dirty="0" err="1">
                <a:latin typeface="Times New Roman" panose="02020603050405020304" pitchFamily="18" charset="0"/>
                <a:cs typeface="Times New Roman" panose="02020603050405020304" pitchFamily="18" charset="0"/>
              </a:rPr>
              <a:t>Ustun</a:t>
            </a:r>
            <a:r>
              <a:rPr lang="en-GB" sz="800" dirty="0">
                <a:latin typeface="Times New Roman" panose="02020603050405020304" pitchFamily="18" charset="0"/>
                <a:cs typeface="Times New Roman" panose="02020603050405020304" pitchFamily="18" charset="0"/>
              </a:rPr>
              <a:t>, T.S., 2024. Energy management strategies in distribution system integrating electric vehicle and battery energy storage system: A review. </a:t>
            </a:r>
            <a:r>
              <a:rPr lang="en-GB" sz="800" i="1" dirty="0">
                <a:latin typeface="Times New Roman" panose="02020603050405020304" pitchFamily="18" charset="0"/>
                <a:cs typeface="Times New Roman" panose="02020603050405020304" pitchFamily="18" charset="0"/>
              </a:rPr>
              <a:t>Energy Storage</a:t>
            </a:r>
            <a:r>
              <a:rPr lang="en-GB" sz="800" dirty="0">
                <a:latin typeface="Times New Roman" panose="02020603050405020304" pitchFamily="18" charset="0"/>
                <a:cs typeface="Times New Roman" panose="02020603050405020304" pitchFamily="18" charset="0"/>
              </a:rPr>
              <a:t>, </a:t>
            </a:r>
            <a:r>
              <a:rPr lang="en-GB" sz="800" i="1" dirty="0">
                <a:latin typeface="Times New Roman" panose="02020603050405020304" pitchFamily="18" charset="0"/>
                <a:cs typeface="Times New Roman" panose="02020603050405020304" pitchFamily="18" charset="0"/>
              </a:rPr>
              <a:t>6</a:t>
            </a:r>
            <a:r>
              <a:rPr lang="en-GB" sz="800" dirty="0">
                <a:latin typeface="Times New Roman" panose="02020603050405020304" pitchFamily="18" charset="0"/>
                <a:cs typeface="Times New Roman" panose="02020603050405020304" pitchFamily="18" charset="0"/>
              </a:rPr>
              <a:t>(5), p.e682.</a:t>
            </a:r>
          </a:p>
          <a:p>
            <a:pPr marL="171450" indent="-171450" algn="just">
              <a:lnSpc>
                <a:spcPct val="150000"/>
              </a:lnSpc>
              <a:buFont typeface="Arial" panose="020B0604020202020204" pitchFamily="34" charset="0"/>
              <a:buChar char="•"/>
            </a:pPr>
            <a:r>
              <a:rPr lang="en-GB" sz="800" dirty="0">
                <a:latin typeface="Times New Roman" panose="02020603050405020304" pitchFamily="18" charset="0"/>
                <a:cs typeface="Times New Roman" panose="02020603050405020304" pitchFamily="18" charset="0"/>
              </a:rPr>
              <a:t>‌Volvogroup.com., 2025. </a:t>
            </a:r>
            <a:r>
              <a:rPr lang="en-GB" sz="800" i="1" dirty="0">
                <a:latin typeface="Times New Roman" panose="02020603050405020304" pitchFamily="18" charset="0"/>
                <a:cs typeface="Times New Roman" panose="02020603050405020304" pitchFamily="18" charset="0"/>
              </a:rPr>
              <a:t>Volvo Group - EN</a:t>
            </a:r>
            <a:r>
              <a:rPr lang="en-GB" sz="800" dirty="0">
                <a:latin typeface="Times New Roman" panose="02020603050405020304" pitchFamily="18" charset="0"/>
                <a:cs typeface="Times New Roman" panose="02020603050405020304" pitchFamily="18" charset="0"/>
              </a:rPr>
              <a:t>. [online] Available at: https://www.volvogroup.com/en/ [Accessed 3 Nov. 2025].</a:t>
            </a:r>
          </a:p>
          <a:p>
            <a:pPr marL="171450" indent="-171450" algn="just">
              <a:lnSpc>
                <a:spcPct val="150000"/>
              </a:lnSpc>
              <a:buFont typeface="Arial" panose="020B0604020202020204" pitchFamily="34" charset="0"/>
              <a:buChar char="•"/>
            </a:pPr>
            <a:r>
              <a:rPr lang="en-GB" sz="800" dirty="0">
                <a:latin typeface="Times New Roman" panose="02020603050405020304" pitchFamily="18" charset="0"/>
                <a:cs typeface="Times New Roman" panose="02020603050405020304" pitchFamily="18" charset="0"/>
              </a:rPr>
              <a:t>‌Volvogroup.com., 2025. </a:t>
            </a:r>
            <a:r>
              <a:rPr lang="en-GB" sz="800" i="1" dirty="0">
                <a:latin typeface="Times New Roman" panose="02020603050405020304" pitchFamily="18" charset="0"/>
                <a:cs typeface="Times New Roman" panose="02020603050405020304" pitchFamily="18" charset="0"/>
              </a:rPr>
              <a:t>Volvo Group – the fourth quarter and full year 2024</a:t>
            </a:r>
            <a:r>
              <a:rPr lang="en-GB" sz="800" dirty="0">
                <a:latin typeface="Times New Roman" panose="02020603050405020304" pitchFamily="18" charset="0"/>
                <a:cs typeface="Times New Roman" panose="02020603050405020304" pitchFamily="18" charset="0"/>
              </a:rPr>
              <a:t>. [online] Available at: https://www.volvogroup.com/en/news-and-media/news/2025/jan/volvo-group--the-fourth-quarter-and-full-year-2024.html [Accessed 3 Nov. 2025].</a:t>
            </a:r>
          </a:p>
          <a:p>
            <a:pPr marL="171450" indent="-171450" algn="just">
              <a:lnSpc>
                <a:spcPct val="150000"/>
              </a:lnSpc>
              <a:buFont typeface="Arial" panose="020B0604020202020204" pitchFamily="34" charset="0"/>
              <a:buChar char="•"/>
            </a:pPr>
            <a:r>
              <a:rPr lang="en-GB" sz="800" dirty="0">
                <a:latin typeface="Times New Roman" panose="02020603050405020304" pitchFamily="18" charset="0"/>
                <a:cs typeface="Times New Roman" panose="02020603050405020304" pitchFamily="18" charset="0"/>
              </a:rPr>
              <a:t>Xiong, W., Wu, D.D. and Yeung, J.H., 2025. Semiconductor supply chain resilience and disruption: Insights, mitigation, and future directions. </a:t>
            </a:r>
            <a:r>
              <a:rPr lang="en-GB" sz="800" i="1" dirty="0">
                <a:latin typeface="Times New Roman" panose="02020603050405020304" pitchFamily="18" charset="0"/>
                <a:cs typeface="Times New Roman" panose="02020603050405020304" pitchFamily="18" charset="0"/>
              </a:rPr>
              <a:t>International Journal of Production Research</a:t>
            </a:r>
            <a:r>
              <a:rPr lang="en-GB" sz="800" dirty="0">
                <a:latin typeface="Times New Roman" panose="02020603050405020304" pitchFamily="18" charset="0"/>
                <a:cs typeface="Times New Roman" panose="02020603050405020304" pitchFamily="18" charset="0"/>
              </a:rPr>
              <a:t>, </a:t>
            </a:r>
            <a:r>
              <a:rPr lang="en-GB" sz="800" i="1" dirty="0">
                <a:latin typeface="Times New Roman" panose="02020603050405020304" pitchFamily="18" charset="0"/>
                <a:cs typeface="Times New Roman" panose="02020603050405020304" pitchFamily="18" charset="0"/>
              </a:rPr>
              <a:t>63</a:t>
            </a:r>
            <a:r>
              <a:rPr lang="en-GB" sz="800" dirty="0">
                <a:latin typeface="Times New Roman" panose="02020603050405020304" pitchFamily="18" charset="0"/>
                <a:cs typeface="Times New Roman" panose="02020603050405020304" pitchFamily="18" charset="0"/>
              </a:rPr>
              <a:t>(9), pp.3442-3465.</a:t>
            </a:r>
          </a:p>
        </p:txBody>
      </p:sp>
      <p:sp>
        <p:nvSpPr>
          <p:cNvPr id="1257" name="Google Shape;1257;p23"/>
          <p:cNvSpPr txBox="1"/>
          <p:nvPr/>
        </p:nvSpPr>
        <p:spPr>
          <a:xfrm>
            <a:off x="2208750" y="150475"/>
            <a:ext cx="4726500" cy="565200"/>
          </a:xfrm>
          <a:prstGeom prst="rect">
            <a:avLst/>
          </a:prstGeom>
          <a:noFill/>
          <a:ln>
            <a:noFill/>
          </a:ln>
        </p:spPr>
        <p:txBody>
          <a:bodyPr spcFirstLastPara="1" wrap="square" lIns="91425" tIns="91425" rIns="91425" bIns="91425" anchor="t" anchorCtr="0">
            <a:noAutofit/>
          </a:bodyPr>
          <a:lstStyle/>
          <a:p>
            <a:pPr marL="0" marR="0" lvl="0" indent="0" algn="ctr" rtl="0">
              <a:lnSpc>
                <a:spcPct val="150000"/>
              </a:lnSpc>
              <a:spcBef>
                <a:spcPts val="0"/>
              </a:spcBef>
              <a:spcAft>
                <a:spcPts val="0"/>
              </a:spcAft>
              <a:buClr>
                <a:srgbClr val="000000"/>
              </a:buClr>
              <a:buSzPts val="2420"/>
              <a:buFont typeface="Arial"/>
              <a:buNone/>
            </a:pPr>
            <a:r>
              <a:rPr lang="en" sz="2420" b="1" i="0" u="none" strike="noStrike" cap="none">
                <a:solidFill>
                  <a:srgbClr val="000000"/>
                </a:solidFill>
                <a:latin typeface="ABeeZee"/>
                <a:ea typeface="ABeeZee"/>
                <a:cs typeface="ABeeZee"/>
                <a:sym typeface="ABeeZee"/>
              </a:rPr>
              <a:t>References</a:t>
            </a:r>
            <a:endParaRPr sz="2420" b="1" i="0" u="none" strike="noStrike" cap="none">
              <a:solidFill>
                <a:srgbClr val="000000"/>
              </a:solidFill>
              <a:latin typeface="ABeeZee"/>
              <a:ea typeface="ABeeZee"/>
              <a:cs typeface="ABeeZee"/>
              <a:sym typeface="ABeeZee"/>
            </a:endParaRP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Shape 1255">
          <a:extLst>
            <a:ext uri="{FF2B5EF4-FFF2-40B4-BE49-F238E27FC236}">
              <a16:creationId xmlns:a16="http://schemas.microsoft.com/office/drawing/2014/main" id="{120379FD-0B78-099B-B166-62CEA203B921}"/>
            </a:ext>
          </a:extLst>
        </p:cNvPr>
        <p:cNvGrpSpPr/>
        <p:nvPr/>
      </p:nvGrpSpPr>
      <p:grpSpPr>
        <a:xfrm>
          <a:off x="0" y="0"/>
          <a:ext cx="0" cy="0"/>
          <a:chOff x="0" y="0"/>
          <a:chExt cx="0" cy="0"/>
        </a:xfrm>
      </p:grpSpPr>
      <p:sp>
        <p:nvSpPr>
          <p:cNvPr id="1257" name="Google Shape;1257;p23">
            <a:extLst>
              <a:ext uri="{FF2B5EF4-FFF2-40B4-BE49-F238E27FC236}">
                <a16:creationId xmlns:a16="http://schemas.microsoft.com/office/drawing/2014/main" id="{106111BB-72E6-5216-F6B1-5C7D06711A62}"/>
              </a:ext>
            </a:extLst>
          </p:cNvPr>
          <p:cNvSpPr txBox="1"/>
          <p:nvPr/>
        </p:nvSpPr>
        <p:spPr>
          <a:xfrm>
            <a:off x="2351969" y="2006550"/>
            <a:ext cx="4726500" cy="565200"/>
          </a:xfrm>
          <a:prstGeom prst="rect">
            <a:avLst/>
          </a:prstGeom>
          <a:noFill/>
          <a:ln>
            <a:noFill/>
          </a:ln>
        </p:spPr>
        <p:txBody>
          <a:bodyPr spcFirstLastPara="1" wrap="square" lIns="91425" tIns="91425" rIns="91425" bIns="91425" anchor="t" anchorCtr="0">
            <a:noAutofit/>
          </a:bodyPr>
          <a:lstStyle/>
          <a:p>
            <a:pPr marL="0" marR="0" lvl="0" indent="0" algn="ctr" rtl="0">
              <a:lnSpc>
                <a:spcPct val="150000"/>
              </a:lnSpc>
              <a:spcBef>
                <a:spcPts val="0"/>
              </a:spcBef>
              <a:spcAft>
                <a:spcPts val="0"/>
              </a:spcAft>
              <a:buClr>
                <a:srgbClr val="000000"/>
              </a:buClr>
              <a:buSzPts val="2420"/>
              <a:buFont typeface="Arial"/>
              <a:buNone/>
            </a:pPr>
            <a:r>
              <a:rPr lang="en" sz="2420" b="1" i="0" u="none" strike="noStrike" cap="none" dirty="0">
                <a:solidFill>
                  <a:srgbClr val="000000"/>
                </a:solidFill>
                <a:latin typeface="ABeeZee"/>
                <a:ea typeface="ABeeZee"/>
                <a:cs typeface="ABeeZee"/>
                <a:sym typeface="ABeeZee"/>
              </a:rPr>
              <a:t>Thank You</a:t>
            </a:r>
            <a:endParaRPr sz="2420" b="1" i="0" u="none" strike="noStrike" cap="none" dirty="0">
              <a:solidFill>
                <a:srgbClr val="000000"/>
              </a:solidFill>
              <a:latin typeface="ABeeZee"/>
              <a:ea typeface="ABeeZee"/>
              <a:cs typeface="ABeeZee"/>
              <a:sym typeface="ABeeZee"/>
            </a:endParaRPr>
          </a:p>
        </p:txBody>
      </p:sp>
    </p:spTree>
    <p:extLst>
      <p:ext uri="{BB962C8B-B14F-4D97-AF65-F5344CB8AC3E}">
        <p14:creationId xmlns:p14="http://schemas.microsoft.com/office/powerpoint/2010/main" val="4147114669"/>
      </p:ext>
    </p:extLst>
  </p:cSld>
  <p:clrMapOvr>
    <a:masterClrMapping/>
  </p:clrMapOvr>
</p:sld>
</file>

<file path=ppt/theme/theme1.xml><?xml version="1.0" encoding="utf-8"?>
<a:theme xmlns:a="http://schemas.openxmlformats.org/drawingml/2006/main" name="Human Resource Management by Slidesgo">
  <a:themeElements>
    <a:clrScheme name="Simple Light">
      <a:dk1>
        <a:srgbClr val="000000"/>
      </a:dk1>
      <a:lt1>
        <a:srgbClr val="FFFFFF"/>
      </a:lt1>
      <a:dk2>
        <a:srgbClr val="F5F9FF"/>
      </a:dk2>
      <a:lt2>
        <a:srgbClr val="C4DAFA"/>
      </a:lt2>
      <a:accent1>
        <a:srgbClr val="84B6F4"/>
      </a:accent1>
      <a:accent2>
        <a:srgbClr val="4D82BC"/>
      </a:accent2>
      <a:accent3>
        <a:srgbClr val="005187"/>
      </a:accent3>
      <a:accent4>
        <a:srgbClr val="FFFFFF"/>
      </a:accent4>
      <a:accent5>
        <a:srgbClr val="FFFFFF"/>
      </a:accent5>
      <a:accent6>
        <a:srgbClr val="FFFFFF"/>
      </a:accent6>
      <a:hlink>
        <a:srgbClr val="000000"/>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8</TotalTime>
  <Words>3270</Words>
  <PresentationFormat>On-screen Show (16:9)</PresentationFormat>
  <Paragraphs>113</Paragraphs>
  <Slides>19</Slides>
  <Notes>19</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19</vt:i4>
      </vt:variant>
    </vt:vector>
  </HeadingPairs>
  <TitlesOfParts>
    <vt:vector size="26" baseType="lpstr">
      <vt:lpstr>Arial</vt:lpstr>
      <vt:lpstr>Cabin</vt:lpstr>
      <vt:lpstr>Albert Sans</vt:lpstr>
      <vt:lpstr>Merriweather</vt:lpstr>
      <vt:lpstr>ABeeZee</vt:lpstr>
      <vt:lpstr>Times New Roman</vt:lpstr>
      <vt:lpstr>Human Resource Management by Slidesgo</vt:lpstr>
      <vt:lpstr>Module Name: LCBB4014 Introduction to Business   Student Names: Marina Alina Manea: 2412047 Marzena Becuzek: 2413128  Wiktoria Zakowska: 2413139  Sharmin Begun: 2413132 Lecturer Name: Said Usman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cp:lastModifiedBy>    </cp:lastModifiedBy>
  <dcterms:modified xsi:type="dcterms:W3CDTF">2025-11-07T15:23:25Z</dcterms:modified>
</cp:coreProperties>
</file>