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9" r:id="rId4"/>
  </p:sldMasterIdLst>
  <p:notesMasterIdLst>
    <p:notesMasterId r:id="rId20"/>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3D4FB6-3965-FE64-B060-7013610A35ED}" v="16" dt="2026-06-14T20:31:19.335"/>
    <p1510:client id="{B7CDCBE8-5B8C-8D53-76DE-821C8475DED7}" v="34" dt="2026-06-14T20:39:45.9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ana Cristina Da Fonseca Abrantes (2426395)" userId="S::2426395@student.uwtsd.ac.uk::6a914049-f4bf-4a81-901c-6e264999fc94" providerId="AD" clId="Web-{333D4FB6-3965-FE64-B060-7013610A35ED}"/>
    <pc:docChg chg="modSld">
      <pc:chgData name="Eliana Cristina Da Fonseca Abrantes (2426395)" userId="S::2426395@student.uwtsd.ac.uk::6a914049-f4bf-4a81-901c-6e264999fc94" providerId="AD" clId="Web-{333D4FB6-3965-FE64-B060-7013610A35ED}" dt="2026-06-14T20:31:19.335" v="15" actId="1076"/>
      <pc:docMkLst>
        <pc:docMk/>
      </pc:docMkLst>
      <pc:sldChg chg="modSp modTransition addAnim delAnim">
        <pc:chgData name="Eliana Cristina Da Fonseca Abrantes (2426395)" userId="S::2426395@student.uwtsd.ac.uk::6a914049-f4bf-4a81-901c-6e264999fc94" providerId="AD" clId="Web-{333D4FB6-3965-FE64-B060-7013610A35ED}" dt="2026-06-14T20:31:19.335" v="15" actId="1076"/>
        <pc:sldMkLst>
          <pc:docMk/>
          <pc:sldMk cId="96160297" sldId="256"/>
        </pc:sldMkLst>
        <pc:picChg chg="mod">
          <ac:chgData name="Eliana Cristina Da Fonseca Abrantes (2426395)" userId="S::2426395@student.uwtsd.ac.uk::6a914049-f4bf-4a81-901c-6e264999fc94" providerId="AD" clId="Web-{333D4FB6-3965-FE64-B060-7013610A35ED}" dt="2026-06-14T20:31:19.335" v="15" actId="1076"/>
          <ac:picMkLst>
            <pc:docMk/>
            <pc:sldMk cId="96160297" sldId="256"/>
            <ac:picMk id="3" creationId="{EFC9F0DC-E04D-F420-EA61-BF31FF8940B3}"/>
          </ac:picMkLst>
        </pc:picChg>
      </pc:sldChg>
      <pc:sldChg chg="modTransition addAnim delAnim">
        <pc:chgData name="Eliana Cristina Da Fonseca Abrantes (2426395)" userId="S::2426395@student.uwtsd.ac.uk::6a914049-f4bf-4a81-901c-6e264999fc94" providerId="AD" clId="Web-{333D4FB6-3965-FE64-B060-7013610A35ED}" dt="2026-06-14T20:31:01.069" v="12"/>
        <pc:sldMkLst>
          <pc:docMk/>
          <pc:sldMk cId="2883610259" sldId="257"/>
        </pc:sldMkLst>
      </pc:sldChg>
    </pc:docChg>
  </pc:docChgLst>
  <pc:docChgLst>
    <pc:chgData name="Eliana Cristina Da Fonseca Abrantes (2426395)" userId="S::2426395@student.uwtsd.ac.uk::6a914049-f4bf-4a81-901c-6e264999fc94" providerId="AD" clId="Web-{131A2BA3-9609-BE34-C283-782019E97B1E}"/>
    <pc:docChg chg="modSld">
      <pc:chgData name="Eliana Cristina Da Fonseca Abrantes (2426395)" userId="S::2426395@student.uwtsd.ac.uk::6a914049-f4bf-4a81-901c-6e264999fc94" providerId="AD" clId="Web-{131A2BA3-9609-BE34-C283-782019E97B1E}" dt="2026-06-13T13:33:38.338" v="22"/>
      <pc:docMkLst>
        <pc:docMk/>
      </pc:docMkLst>
      <pc:sldChg chg="addSp delSp modSp mod setBg modNotes">
        <pc:chgData name="Eliana Cristina Da Fonseca Abrantes (2426395)" userId="S::2426395@student.uwtsd.ac.uk::6a914049-f4bf-4a81-901c-6e264999fc94" providerId="AD" clId="Web-{131A2BA3-9609-BE34-C283-782019E97B1E}" dt="2026-06-13T13:33:38.338" v="22"/>
        <pc:sldMkLst>
          <pc:docMk/>
          <pc:sldMk cId="96160297" sldId="256"/>
        </pc:sldMkLst>
        <pc:spChg chg="mod ord">
          <ac:chgData name="Eliana Cristina Da Fonseca Abrantes (2426395)" userId="S::2426395@student.uwtsd.ac.uk::6a914049-f4bf-4a81-901c-6e264999fc94" providerId="AD" clId="Web-{131A2BA3-9609-BE34-C283-782019E97B1E}" dt="2026-06-13T13:33:38.338" v="22"/>
          <ac:spMkLst>
            <pc:docMk/>
            <pc:sldMk cId="96160297" sldId="256"/>
            <ac:spMk id="2" creationId="{5605C99C-2115-200F-B541-6EA9368B73A6}"/>
          </ac:spMkLst>
        </pc:spChg>
        <pc:spChg chg="add del">
          <ac:chgData name="Eliana Cristina Da Fonseca Abrantes (2426395)" userId="S::2426395@student.uwtsd.ac.uk::6a914049-f4bf-4a81-901c-6e264999fc94" providerId="AD" clId="Web-{131A2BA3-9609-BE34-C283-782019E97B1E}" dt="2026-06-13T13:33:19.962" v="17"/>
          <ac:spMkLst>
            <pc:docMk/>
            <pc:sldMk cId="96160297" sldId="256"/>
            <ac:spMk id="8" creationId="{A8384FB5-9ADC-4DDC-881B-597D56F5B15D}"/>
          </ac:spMkLst>
        </pc:spChg>
        <pc:spChg chg="add del">
          <ac:chgData name="Eliana Cristina Da Fonseca Abrantes (2426395)" userId="S::2426395@student.uwtsd.ac.uk::6a914049-f4bf-4a81-901c-6e264999fc94" providerId="AD" clId="Web-{131A2BA3-9609-BE34-C283-782019E97B1E}" dt="2026-06-13T13:33:19.962" v="17"/>
          <ac:spMkLst>
            <pc:docMk/>
            <pc:sldMk cId="96160297" sldId="256"/>
            <ac:spMk id="10" creationId="{91E5A9A7-95C6-4F4F-B00E-C82E07FE62EF}"/>
          </ac:spMkLst>
        </pc:spChg>
        <pc:spChg chg="add del">
          <ac:chgData name="Eliana Cristina Da Fonseca Abrantes (2426395)" userId="S::2426395@student.uwtsd.ac.uk::6a914049-f4bf-4a81-901c-6e264999fc94" providerId="AD" clId="Web-{131A2BA3-9609-BE34-C283-782019E97B1E}" dt="2026-06-13T13:33:19.962" v="17"/>
          <ac:spMkLst>
            <pc:docMk/>
            <pc:sldMk cId="96160297" sldId="256"/>
            <ac:spMk id="12" creationId="{D07DD2DE-F619-49DD-B5E7-03A290FF4ED1}"/>
          </ac:spMkLst>
        </pc:spChg>
        <pc:spChg chg="add del">
          <ac:chgData name="Eliana Cristina Da Fonseca Abrantes (2426395)" userId="S::2426395@student.uwtsd.ac.uk::6a914049-f4bf-4a81-901c-6e264999fc94" providerId="AD" clId="Web-{131A2BA3-9609-BE34-C283-782019E97B1E}" dt="2026-06-13T13:33:19.962" v="17"/>
          <ac:spMkLst>
            <pc:docMk/>
            <pc:sldMk cId="96160297" sldId="256"/>
            <ac:spMk id="14" creationId="{85149191-5F60-4A28-AAFF-039F96B0F3EC}"/>
          </ac:spMkLst>
        </pc:spChg>
        <pc:spChg chg="add del">
          <ac:chgData name="Eliana Cristina Da Fonseca Abrantes (2426395)" userId="S::2426395@student.uwtsd.ac.uk::6a914049-f4bf-4a81-901c-6e264999fc94" providerId="AD" clId="Web-{131A2BA3-9609-BE34-C283-782019E97B1E}" dt="2026-06-13T13:33:19.962" v="17"/>
          <ac:spMkLst>
            <pc:docMk/>
            <pc:sldMk cId="96160297" sldId="256"/>
            <ac:spMk id="16" creationId="{F8260ED5-17F7-4158-B241-D51DD4CF1B7E}"/>
          </ac:spMkLst>
        </pc:spChg>
        <pc:spChg chg="add del">
          <ac:chgData name="Eliana Cristina Da Fonseca Abrantes (2426395)" userId="S::2426395@student.uwtsd.ac.uk::6a914049-f4bf-4a81-901c-6e264999fc94" providerId="AD" clId="Web-{131A2BA3-9609-BE34-C283-782019E97B1E}" dt="2026-06-13T13:33:24.509" v="19"/>
          <ac:spMkLst>
            <pc:docMk/>
            <pc:sldMk cId="96160297" sldId="256"/>
            <ac:spMk id="18" creationId="{D4771268-CB57-404A-9271-370EB28F6090}"/>
          </ac:spMkLst>
        </pc:spChg>
        <pc:spChg chg="add del">
          <ac:chgData name="Eliana Cristina Da Fonseca Abrantes (2426395)" userId="S::2426395@student.uwtsd.ac.uk::6a914049-f4bf-4a81-901c-6e264999fc94" providerId="AD" clId="Web-{131A2BA3-9609-BE34-C283-782019E97B1E}" dt="2026-06-13T13:33:38.338" v="21"/>
          <ac:spMkLst>
            <pc:docMk/>
            <pc:sldMk cId="96160297" sldId="256"/>
            <ac:spMk id="20" creationId="{ECC07320-C2CA-4E29-8481-9D9E143C7788}"/>
          </ac:spMkLst>
        </pc:spChg>
        <pc:spChg chg="add del">
          <ac:chgData name="Eliana Cristina Da Fonseca Abrantes (2426395)" userId="S::2426395@student.uwtsd.ac.uk::6a914049-f4bf-4a81-901c-6e264999fc94" providerId="AD" clId="Web-{131A2BA3-9609-BE34-C283-782019E97B1E}" dt="2026-06-13T13:33:38.338" v="21"/>
          <ac:spMkLst>
            <pc:docMk/>
            <pc:sldMk cId="96160297" sldId="256"/>
            <ac:spMk id="21" creationId="{178FB36B-5BFE-42CA-BC60-1115E0D95EEC}"/>
          </ac:spMkLst>
        </pc:spChg>
        <pc:picChg chg="mod">
          <ac:chgData name="Eliana Cristina Da Fonseca Abrantes (2426395)" userId="S::2426395@student.uwtsd.ac.uk::6a914049-f4bf-4a81-901c-6e264999fc94" providerId="AD" clId="Web-{131A2BA3-9609-BE34-C283-782019E97B1E}" dt="2026-06-13T13:33:38.338" v="22"/>
          <ac:picMkLst>
            <pc:docMk/>
            <pc:sldMk cId="96160297" sldId="256"/>
            <ac:picMk id="3" creationId="{EFC9F0DC-E04D-F420-EA61-BF31FF8940B3}"/>
          </ac:picMkLst>
        </pc:picChg>
      </pc:sldChg>
      <pc:sldChg chg="modNotes">
        <pc:chgData name="Eliana Cristina Da Fonseca Abrantes (2426395)" userId="S::2426395@student.uwtsd.ac.uk::6a914049-f4bf-4a81-901c-6e264999fc94" providerId="AD" clId="Web-{131A2BA3-9609-BE34-C283-782019E97B1E}" dt="2026-06-13T13:28:02.372" v="3"/>
        <pc:sldMkLst>
          <pc:docMk/>
          <pc:sldMk cId="1249809227" sldId="258"/>
        </pc:sldMkLst>
      </pc:sldChg>
      <pc:sldChg chg="modNotes">
        <pc:chgData name="Eliana Cristina Da Fonseca Abrantes (2426395)" userId="S::2426395@student.uwtsd.ac.uk::6a914049-f4bf-4a81-901c-6e264999fc94" providerId="AD" clId="Web-{131A2BA3-9609-BE34-C283-782019E97B1E}" dt="2026-06-13T13:28:17.498" v="4"/>
        <pc:sldMkLst>
          <pc:docMk/>
          <pc:sldMk cId="3988250096" sldId="259"/>
        </pc:sldMkLst>
      </pc:sldChg>
      <pc:sldChg chg="modNotes">
        <pc:chgData name="Eliana Cristina Da Fonseca Abrantes (2426395)" userId="S::2426395@student.uwtsd.ac.uk::6a914049-f4bf-4a81-901c-6e264999fc94" providerId="AD" clId="Web-{131A2BA3-9609-BE34-C283-782019E97B1E}" dt="2026-06-13T13:28:37.295" v="5"/>
        <pc:sldMkLst>
          <pc:docMk/>
          <pc:sldMk cId="4082885857" sldId="260"/>
        </pc:sldMkLst>
      </pc:sldChg>
      <pc:sldChg chg="modNotes">
        <pc:chgData name="Eliana Cristina Da Fonseca Abrantes (2426395)" userId="S::2426395@student.uwtsd.ac.uk::6a914049-f4bf-4a81-901c-6e264999fc94" providerId="AD" clId="Web-{131A2BA3-9609-BE34-C283-782019E97B1E}" dt="2026-06-13T13:29:05.046" v="7"/>
        <pc:sldMkLst>
          <pc:docMk/>
          <pc:sldMk cId="3001958875" sldId="261"/>
        </pc:sldMkLst>
      </pc:sldChg>
      <pc:sldChg chg="modNotes">
        <pc:chgData name="Eliana Cristina Da Fonseca Abrantes (2426395)" userId="S::2426395@student.uwtsd.ac.uk::6a914049-f4bf-4a81-901c-6e264999fc94" providerId="AD" clId="Web-{131A2BA3-9609-BE34-C283-782019E97B1E}" dt="2026-06-13T13:29:09.875" v="8"/>
        <pc:sldMkLst>
          <pc:docMk/>
          <pc:sldMk cId="361108395" sldId="262"/>
        </pc:sldMkLst>
      </pc:sldChg>
      <pc:sldChg chg="modNotes">
        <pc:chgData name="Eliana Cristina Da Fonseca Abrantes (2426395)" userId="S::2426395@student.uwtsd.ac.uk::6a914049-f4bf-4a81-901c-6e264999fc94" providerId="AD" clId="Web-{131A2BA3-9609-BE34-C283-782019E97B1E}" dt="2026-06-13T13:30:11.877" v="10"/>
        <pc:sldMkLst>
          <pc:docMk/>
          <pc:sldMk cId="1511040530" sldId="263"/>
        </pc:sldMkLst>
      </pc:sldChg>
      <pc:sldChg chg="modNotes">
        <pc:chgData name="Eliana Cristina Da Fonseca Abrantes (2426395)" userId="S::2426395@student.uwtsd.ac.uk::6a914049-f4bf-4a81-901c-6e264999fc94" providerId="AD" clId="Web-{131A2BA3-9609-BE34-C283-782019E97B1E}" dt="2026-06-13T13:30:17.393" v="11"/>
        <pc:sldMkLst>
          <pc:docMk/>
          <pc:sldMk cId="721953354" sldId="264"/>
        </pc:sldMkLst>
      </pc:sldChg>
      <pc:sldChg chg="modNotes">
        <pc:chgData name="Eliana Cristina Da Fonseca Abrantes (2426395)" userId="S::2426395@student.uwtsd.ac.uk::6a914049-f4bf-4a81-901c-6e264999fc94" providerId="AD" clId="Web-{131A2BA3-9609-BE34-C283-782019E97B1E}" dt="2026-06-13T13:30:34.565" v="12"/>
        <pc:sldMkLst>
          <pc:docMk/>
          <pc:sldMk cId="1684923705" sldId="265"/>
        </pc:sldMkLst>
      </pc:sldChg>
      <pc:sldChg chg="modNotes">
        <pc:chgData name="Eliana Cristina Da Fonseca Abrantes (2426395)" userId="S::2426395@student.uwtsd.ac.uk::6a914049-f4bf-4a81-901c-6e264999fc94" providerId="AD" clId="Web-{131A2BA3-9609-BE34-C283-782019E97B1E}" dt="2026-06-13T13:30:53.519" v="13"/>
        <pc:sldMkLst>
          <pc:docMk/>
          <pc:sldMk cId="708634273" sldId="266"/>
        </pc:sldMkLst>
      </pc:sldChg>
      <pc:sldChg chg="modNotes">
        <pc:chgData name="Eliana Cristina Da Fonseca Abrantes (2426395)" userId="S::2426395@student.uwtsd.ac.uk::6a914049-f4bf-4a81-901c-6e264999fc94" providerId="AD" clId="Web-{131A2BA3-9609-BE34-C283-782019E97B1E}" dt="2026-06-13T13:31:16.739" v="14"/>
        <pc:sldMkLst>
          <pc:docMk/>
          <pc:sldMk cId="2907823228" sldId="267"/>
        </pc:sldMkLst>
      </pc:sldChg>
      <pc:sldChg chg="modNotes">
        <pc:chgData name="Eliana Cristina Da Fonseca Abrantes (2426395)" userId="S::2426395@student.uwtsd.ac.uk::6a914049-f4bf-4a81-901c-6e264999fc94" providerId="AD" clId="Web-{131A2BA3-9609-BE34-C283-782019E97B1E}" dt="2026-06-13T13:31:39.380" v="15"/>
        <pc:sldMkLst>
          <pc:docMk/>
          <pc:sldMk cId="2699497153" sldId="268"/>
        </pc:sldMkLst>
      </pc:sldChg>
    </pc:docChg>
  </pc:docChgLst>
  <pc:docChgLst>
    <pc:chgData name="Eliana Cristina Da Fonseca Abrantes (2426395)" userId="S::2426395@student.uwtsd.ac.uk::6a914049-f4bf-4a81-901c-6e264999fc94" providerId="AD" clId="Web-{B7CDCBE8-5B8C-8D53-76DE-821C8475DED7}"/>
    <pc:docChg chg="mod modSld addMainMaster delMainMaster">
      <pc:chgData name="Eliana Cristina Da Fonseca Abrantes (2426395)" userId="S::2426395@student.uwtsd.ac.uk::6a914049-f4bf-4a81-901c-6e264999fc94" providerId="AD" clId="Web-{B7CDCBE8-5B8C-8D53-76DE-821C8475DED7}" dt="2026-06-14T20:40:51.532" v="39"/>
      <pc:docMkLst>
        <pc:docMk/>
      </pc:docMkLst>
      <pc:sldChg chg="addSp delSp modSp mod modTransition setBg modClrScheme delDesignElem chgLayout">
        <pc:chgData name="Eliana Cristina Da Fonseca Abrantes (2426395)" userId="S::2426395@student.uwtsd.ac.uk::6a914049-f4bf-4a81-901c-6e264999fc94" providerId="AD" clId="Web-{B7CDCBE8-5B8C-8D53-76DE-821C8475DED7}" dt="2026-06-14T20:40:08.702" v="38"/>
        <pc:sldMkLst>
          <pc:docMk/>
          <pc:sldMk cId="96160297" sldId="256"/>
        </pc:sldMkLst>
        <pc:spChg chg="mod ord">
          <ac:chgData name="Eliana Cristina Da Fonseca Abrantes (2426395)" userId="S::2426395@student.uwtsd.ac.uk::6a914049-f4bf-4a81-901c-6e264999fc94" providerId="AD" clId="Web-{B7CDCBE8-5B8C-8D53-76DE-821C8475DED7}" dt="2026-06-14T20:39:45.920" v="34"/>
          <ac:spMkLst>
            <pc:docMk/>
            <pc:sldMk cId="96160297" sldId="256"/>
            <ac:spMk id="2" creationId="{5605C99C-2115-200F-B541-6EA9368B73A6}"/>
          </ac:spMkLst>
        </pc:spChg>
        <pc:spChg chg="add del">
          <ac:chgData name="Eliana Cristina Da Fonseca Abrantes (2426395)" userId="S::2426395@student.uwtsd.ac.uk::6a914049-f4bf-4a81-901c-6e264999fc94" providerId="AD" clId="Web-{B7CDCBE8-5B8C-8D53-76DE-821C8475DED7}" dt="2026-06-14T20:40:08.655" v="37"/>
          <ac:spMkLst>
            <pc:docMk/>
            <pc:sldMk cId="96160297" sldId="256"/>
            <ac:spMk id="9" creationId="{989BE678-777B-482A-A616-FEDC47B162E5}"/>
          </ac:spMkLst>
        </pc:spChg>
        <pc:spChg chg="add del">
          <ac:chgData name="Eliana Cristina Da Fonseca Abrantes (2426395)" userId="S::2426395@student.uwtsd.ac.uk::6a914049-f4bf-4a81-901c-6e264999fc94" providerId="AD" clId="Web-{B7CDCBE8-5B8C-8D53-76DE-821C8475DED7}" dt="2026-06-14T20:40:08.655" v="37"/>
          <ac:spMkLst>
            <pc:docMk/>
            <pc:sldMk cId="96160297" sldId="256"/>
            <ac:spMk id="15" creationId="{D28BE0C3-2102-4820-B88B-A448B1840D14}"/>
          </ac:spMkLst>
        </pc:spChg>
        <pc:spChg chg="add del">
          <ac:chgData name="Eliana Cristina Da Fonseca Abrantes (2426395)" userId="S::2426395@student.uwtsd.ac.uk::6a914049-f4bf-4a81-901c-6e264999fc94" providerId="AD" clId="Web-{B7CDCBE8-5B8C-8D53-76DE-821C8475DED7}" dt="2026-06-14T20:38:42.745" v="31"/>
          <ac:spMkLst>
            <pc:docMk/>
            <pc:sldMk cId="96160297" sldId="256"/>
            <ac:spMk id="17" creationId="{E58348C3-6249-4952-AA86-C63DB35EA9F2}"/>
          </ac:spMkLst>
        </pc:spChg>
        <pc:spChg chg="add del">
          <ac:chgData name="Eliana Cristina Da Fonseca Abrantes (2426395)" userId="S::2426395@student.uwtsd.ac.uk::6a914049-f4bf-4a81-901c-6e264999fc94" providerId="AD" clId="Web-{B7CDCBE8-5B8C-8D53-76DE-821C8475DED7}" dt="2026-06-14T20:40:08.655" v="37"/>
          <ac:spMkLst>
            <pc:docMk/>
            <pc:sldMk cId="96160297" sldId="256"/>
            <ac:spMk id="19" creationId="{F3F4807A-5068-4492-8025-D75F320E908D}"/>
          </ac:spMkLst>
        </pc:spChg>
        <pc:spChg chg="add del">
          <ac:chgData name="Eliana Cristina Da Fonseca Abrantes (2426395)" userId="S::2426395@student.uwtsd.ac.uk::6a914049-f4bf-4a81-901c-6e264999fc94" providerId="AD" clId="Web-{B7CDCBE8-5B8C-8D53-76DE-821C8475DED7}" dt="2026-06-14T20:40:08.655" v="37"/>
          <ac:spMkLst>
            <pc:docMk/>
            <pc:sldMk cId="96160297" sldId="256"/>
            <ac:spMk id="22" creationId="{B24996F8-180C-4DCB-8A26-DFA336CDEFBC}"/>
          </ac:spMkLst>
        </pc:spChg>
        <pc:spChg chg="add del">
          <ac:chgData name="Eliana Cristina Da Fonseca Abrantes (2426395)" userId="S::2426395@student.uwtsd.ac.uk::6a914049-f4bf-4a81-901c-6e264999fc94" providerId="AD" clId="Web-{B7CDCBE8-5B8C-8D53-76DE-821C8475DED7}" dt="2026-06-14T20:40:08.655" v="37"/>
          <ac:spMkLst>
            <pc:docMk/>
            <pc:sldMk cId="96160297" sldId="256"/>
            <ac:spMk id="24" creationId="{630182B0-3559-41D5-9EBC-0BD86BEDAD09}"/>
          </ac:spMkLst>
        </pc:spChg>
        <pc:spChg chg="add">
          <ac:chgData name="Eliana Cristina Da Fonseca Abrantes (2426395)" userId="S::2426395@student.uwtsd.ac.uk::6a914049-f4bf-4a81-901c-6e264999fc94" providerId="AD" clId="Web-{B7CDCBE8-5B8C-8D53-76DE-821C8475DED7}" dt="2026-06-14T20:40:08.702" v="38"/>
          <ac:spMkLst>
            <pc:docMk/>
            <pc:sldMk cId="96160297" sldId="256"/>
            <ac:spMk id="28" creationId="{989BE678-777B-482A-A616-FEDC47B162E5}"/>
          </ac:spMkLst>
        </pc:spChg>
        <pc:spChg chg="add">
          <ac:chgData name="Eliana Cristina Da Fonseca Abrantes (2426395)" userId="S::2426395@student.uwtsd.ac.uk::6a914049-f4bf-4a81-901c-6e264999fc94" providerId="AD" clId="Web-{B7CDCBE8-5B8C-8D53-76DE-821C8475DED7}" dt="2026-06-14T20:40:08.702" v="38"/>
          <ac:spMkLst>
            <pc:docMk/>
            <pc:sldMk cId="96160297" sldId="256"/>
            <ac:spMk id="31" creationId="{D28BE0C3-2102-4820-B88B-A448B1840D14}"/>
          </ac:spMkLst>
        </pc:spChg>
        <pc:spChg chg="add">
          <ac:chgData name="Eliana Cristina Da Fonseca Abrantes (2426395)" userId="S::2426395@student.uwtsd.ac.uk::6a914049-f4bf-4a81-901c-6e264999fc94" providerId="AD" clId="Web-{B7CDCBE8-5B8C-8D53-76DE-821C8475DED7}" dt="2026-06-14T20:40:08.702" v="38"/>
          <ac:spMkLst>
            <pc:docMk/>
            <pc:sldMk cId="96160297" sldId="256"/>
            <ac:spMk id="32" creationId="{E4F17063-EDA4-417B-946F-BA357F3B390D}"/>
          </ac:spMkLst>
        </pc:spChg>
        <pc:spChg chg="add">
          <ac:chgData name="Eliana Cristina Da Fonseca Abrantes (2426395)" userId="S::2426395@student.uwtsd.ac.uk::6a914049-f4bf-4a81-901c-6e264999fc94" providerId="AD" clId="Web-{B7CDCBE8-5B8C-8D53-76DE-821C8475DED7}" dt="2026-06-14T20:40:08.702" v="38"/>
          <ac:spMkLst>
            <pc:docMk/>
            <pc:sldMk cId="96160297" sldId="256"/>
            <ac:spMk id="33" creationId="{D36F3EEA-55D4-4677-80E7-92D00B8F343B}"/>
          </ac:spMkLst>
        </pc:spChg>
        <pc:grpChg chg="add del">
          <ac:chgData name="Eliana Cristina Da Fonseca Abrantes (2426395)" userId="S::2426395@student.uwtsd.ac.uk::6a914049-f4bf-4a81-901c-6e264999fc94" providerId="AD" clId="Web-{B7CDCBE8-5B8C-8D53-76DE-821C8475DED7}" dt="2026-06-14T20:38:42.745" v="31"/>
          <ac:grpSpMkLst>
            <pc:docMk/>
            <pc:sldMk cId="96160297" sldId="256"/>
            <ac:grpSpMk id="5" creationId="{08F94D66-27EC-4CB8-8226-D7F41C161863}"/>
          </ac:grpSpMkLst>
        </pc:grpChg>
        <pc:grpChg chg="add del">
          <ac:chgData name="Eliana Cristina Da Fonseca Abrantes (2426395)" userId="S::2426395@student.uwtsd.ac.uk::6a914049-f4bf-4a81-901c-6e264999fc94" providerId="AD" clId="Web-{B7CDCBE8-5B8C-8D53-76DE-821C8475DED7}" dt="2026-06-14T20:38:42.745" v="31"/>
          <ac:grpSpMkLst>
            <pc:docMk/>
            <pc:sldMk cId="96160297" sldId="256"/>
            <ac:grpSpMk id="25" creationId="{DE6174AD-DBB0-43E6-98C2-738DB3A15244}"/>
          </ac:grpSpMkLst>
        </pc:grpChg>
        <pc:picChg chg="mod">
          <ac:chgData name="Eliana Cristina Da Fonseca Abrantes (2426395)" userId="S::2426395@student.uwtsd.ac.uk::6a914049-f4bf-4a81-901c-6e264999fc94" providerId="AD" clId="Web-{B7CDCBE8-5B8C-8D53-76DE-821C8475DED7}" dt="2026-06-14T20:40:08.702" v="38"/>
          <ac:picMkLst>
            <pc:docMk/>
            <pc:sldMk cId="96160297" sldId="256"/>
            <ac:picMk id="3" creationId="{EFC9F0DC-E04D-F420-EA61-BF31FF8940B3}"/>
          </ac:picMkLst>
        </pc:picChg>
        <pc:picChg chg="add del">
          <ac:chgData name="Eliana Cristina Da Fonseca Abrantes (2426395)" userId="S::2426395@student.uwtsd.ac.uk::6a914049-f4bf-4a81-901c-6e264999fc94" providerId="AD" clId="Web-{B7CDCBE8-5B8C-8D53-76DE-821C8475DED7}" dt="2026-06-14T20:40:08.655" v="37"/>
          <ac:picMkLst>
            <pc:docMk/>
            <pc:sldMk cId="96160297" sldId="256"/>
            <ac:picMk id="6" creationId="{DF19BAF3-7E20-4B9D-B544-BABAEEA1FA75}"/>
          </ac:picMkLst>
        </pc:picChg>
        <pc:picChg chg="add del">
          <ac:chgData name="Eliana Cristina Da Fonseca Abrantes (2426395)" userId="S::2426395@student.uwtsd.ac.uk::6a914049-f4bf-4a81-901c-6e264999fc94" providerId="AD" clId="Web-{B7CDCBE8-5B8C-8D53-76DE-821C8475DED7}" dt="2026-06-14T20:40:08.655" v="37"/>
          <ac:picMkLst>
            <pc:docMk/>
            <pc:sldMk cId="96160297" sldId="256"/>
            <ac:picMk id="7" creationId="{950648F4-ABCD-4DF0-8641-76CFB2354721}"/>
          </ac:picMkLst>
        </pc:picChg>
        <pc:picChg chg="add del">
          <ac:chgData name="Eliana Cristina Da Fonseca Abrantes (2426395)" userId="S::2426395@student.uwtsd.ac.uk::6a914049-f4bf-4a81-901c-6e264999fc94" providerId="AD" clId="Web-{B7CDCBE8-5B8C-8D53-76DE-821C8475DED7}" dt="2026-06-14T20:40:08.655" v="37"/>
          <ac:picMkLst>
            <pc:docMk/>
            <pc:sldMk cId="96160297" sldId="256"/>
            <ac:picMk id="11" creationId="{CF1EB4BD-9C7E-4AA3-9681-C7EB0DA6250B}"/>
          </ac:picMkLst>
        </pc:picChg>
        <pc:picChg chg="add del">
          <ac:chgData name="Eliana Cristina Da Fonseca Abrantes (2426395)" userId="S::2426395@student.uwtsd.ac.uk::6a914049-f4bf-4a81-901c-6e264999fc94" providerId="AD" clId="Web-{B7CDCBE8-5B8C-8D53-76DE-821C8475DED7}" dt="2026-06-14T20:40:08.655" v="37"/>
          <ac:picMkLst>
            <pc:docMk/>
            <pc:sldMk cId="96160297" sldId="256"/>
            <ac:picMk id="13" creationId="{94AAE3AA-3759-4D28-B0EF-575F25A5146C}"/>
          </ac:picMkLst>
        </pc:picChg>
        <pc:picChg chg="add">
          <ac:chgData name="Eliana Cristina Da Fonseca Abrantes (2426395)" userId="S::2426395@student.uwtsd.ac.uk::6a914049-f4bf-4a81-901c-6e264999fc94" providerId="AD" clId="Web-{B7CDCBE8-5B8C-8D53-76DE-821C8475DED7}" dt="2026-06-14T20:40:08.702" v="38"/>
          <ac:picMkLst>
            <pc:docMk/>
            <pc:sldMk cId="96160297" sldId="256"/>
            <ac:picMk id="26" creationId="{DF19BAF3-7E20-4B9D-B544-BABAEEA1FA75}"/>
          </ac:picMkLst>
        </pc:picChg>
        <pc:picChg chg="add">
          <ac:chgData name="Eliana Cristina Da Fonseca Abrantes (2426395)" userId="S::2426395@student.uwtsd.ac.uk::6a914049-f4bf-4a81-901c-6e264999fc94" providerId="AD" clId="Web-{B7CDCBE8-5B8C-8D53-76DE-821C8475DED7}" dt="2026-06-14T20:40:08.702" v="38"/>
          <ac:picMkLst>
            <pc:docMk/>
            <pc:sldMk cId="96160297" sldId="256"/>
            <ac:picMk id="27" creationId="{950648F4-ABCD-4DF0-8641-76CFB2354721}"/>
          </ac:picMkLst>
        </pc:picChg>
        <pc:picChg chg="add">
          <ac:chgData name="Eliana Cristina Da Fonseca Abrantes (2426395)" userId="S::2426395@student.uwtsd.ac.uk::6a914049-f4bf-4a81-901c-6e264999fc94" providerId="AD" clId="Web-{B7CDCBE8-5B8C-8D53-76DE-821C8475DED7}" dt="2026-06-14T20:40:08.702" v="38"/>
          <ac:picMkLst>
            <pc:docMk/>
            <pc:sldMk cId="96160297" sldId="256"/>
            <ac:picMk id="29" creationId="{CF1EB4BD-9C7E-4AA3-9681-C7EB0DA6250B}"/>
          </ac:picMkLst>
        </pc:picChg>
        <pc:picChg chg="add">
          <ac:chgData name="Eliana Cristina Da Fonseca Abrantes (2426395)" userId="S::2426395@student.uwtsd.ac.uk::6a914049-f4bf-4a81-901c-6e264999fc94" providerId="AD" clId="Web-{B7CDCBE8-5B8C-8D53-76DE-821C8475DED7}" dt="2026-06-14T20:40:08.702" v="38"/>
          <ac:picMkLst>
            <pc:docMk/>
            <pc:sldMk cId="96160297" sldId="256"/>
            <ac:picMk id="30" creationId="{94AAE3AA-3759-4D28-B0EF-575F25A5146C}"/>
          </ac:picMkLst>
        </pc:picChg>
      </pc:sldChg>
      <pc:sldChg chg="addSp delSp modSp mod modTransition setBg modClrScheme addAnim delAnim chgLayout">
        <pc:chgData name="Eliana Cristina Da Fonseca Abrantes (2426395)" userId="S::2426395@student.uwtsd.ac.uk::6a914049-f4bf-4a81-901c-6e264999fc94" providerId="AD" clId="Web-{B7CDCBE8-5B8C-8D53-76DE-821C8475DED7}" dt="2026-06-14T20:40:51.532" v="39"/>
        <pc:sldMkLst>
          <pc:docMk/>
          <pc:sldMk cId="2883610259" sldId="257"/>
        </pc:sldMkLst>
        <pc:spChg chg="mod ord">
          <ac:chgData name="Eliana Cristina Da Fonseca Abrantes (2426395)" userId="S::2426395@student.uwtsd.ac.uk::6a914049-f4bf-4a81-901c-6e264999fc94" providerId="AD" clId="Web-{B7CDCBE8-5B8C-8D53-76DE-821C8475DED7}" dt="2026-06-14T20:39:52.123" v="35"/>
          <ac:spMkLst>
            <pc:docMk/>
            <pc:sldMk cId="2883610259" sldId="257"/>
            <ac:spMk id="2" creationId="{F7BB158D-D421-439E-32CC-B1DE4D2EF619}"/>
          </ac:spMkLst>
        </pc:spChg>
        <pc:spChg chg="add del">
          <ac:chgData name="Eliana Cristina Da Fonseca Abrantes (2426395)" userId="S::2426395@student.uwtsd.ac.uk::6a914049-f4bf-4a81-901c-6e264999fc94" providerId="AD" clId="Web-{B7CDCBE8-5B8C-8D53-76DE-821C8475DED7}" dt="2026-06-14T20:40:51.532" v="39"/>
          <ac:spMkLst>
            <pc:docMk/>
            <pc:sldMk cId="2883610259" sldId="257"/>
            <ac:spMk id="12" creationId="{989BE678-777B-482A-A616-FEDC47B162E5}"/>
          </ac:spMkLst>
        </pc:spChg>
        <pc:spChg chg="add del">
          <ac:chgData name="Eliana Cristina Da Fonseca Abrantes (2426395)" userId="S::2426395@student.uwtsd.ac.uk::6a914049-f4bf-4a81-901c-6e264999fc94" providerId="AD" clId="Web-{B7CDCBE8-5B8C-8D53-76DE-821C8475DED7}" dt="2026-06-14T20:40:51.532" v="39"/>
          <ac:spMkLst>
            <pc:docMk/>
            <pc:sldMk cId="2883610259" sldId="257"/>
            <ac:spMk id="18" creationId="{D28BE0C3-2102-4820-B88B-A448B1840D14}"/>
          </ac:spMkLst>
        </pc:spChg>
        <pc:spChg chg="add del">
          <ac:chgData name="Eliana Cristina Da Fonseca Abrantes (2426395)" userId="S::2426395@student.uwtsd.ac.uk::6a914049-f4bf-4a81-901c-6e264999fc94" providerId="AD" clId="Web-{B7CDCBE8-5B8C-8D53-76DE-821C8475DED7}" dt="2026-06-14T20:40:51.532" v="39"/>
          <ac:spMkLst>
            <pc:docMk/>
            <pc:sldMk cId="2883610259" sldId="257"/>
            <ac:spMk id="20" creationId="{E4F17063-EDA4-417B-946F-BA357F3B390D}"/>
          </ac:spMkLst>
        </pc:spChg>
        <pc:spChg chg="add del">
          <ac:chgData name="Eliana Cristina Da Fonseca Abrantes (2426395)" userId="S::2426395@student.uwtsd.ac.uk::6a914049-f4bf-4a81-901c-6e264999fc94" providerId="AD" clId="Web-{B7CDCBE8-5B8C-8D53-76DE-821C8475DED7}" dt="2026-06-14T20:40:51.532" v="39"/>
          <ac:spMkLst>
            <pc:docMk/>
            <pc:sldMk cId="2883610259" sldId="257"/>
            <ac:spMk id="22" creationId="{D36F3EEA-55D4-4677-80E7-92D00B8F343B}"/>
          </ac:spMkLst>
        </pc:spChg>
        <pc:spChg chg="add">
          <ac:chgData name="Eliana Cristina Da Fonseca Abrantes (2426395)" userId="S::2426395@student.uwtsd.ac.uk::6a914049-f4bf-4a81-901c-6e264999fc94" providerId="AD" clId="Web-{B7CDCBE8-5B8C-8D53-76DE-821C8475DED7}" dt="2026-06-14T20:40:51.532" v="39"/>
          <ac:spMkLst>
            <pc:docMk/>
            <pc:sldMk cId="2883610259" sldId="257"/>
            <ac:spMk id="31" creationId="{989BE678-777B-482A-A616-FEDC47B162E5}"/>
          </ac:spMkLst>
        </pc:spChg>
        <pc:spChg chg="add">
          <ac:chgData name="Eliana Cristina Da Fonseca Abrantes (2426395)" userId="S::2426395@student.uwtsd.ac.uk::6a914049-f4bf-4a81-901c-6e264999fc94" providerId="AD" clId="Web-{B7CDCBE8-5B8C-8D53-76DE-821C8475DED7}" dt="2026-06-14T20:40:51.532" v="39"/>
          <ac:spMkLst>
            <pc:docMk/>
            <pc:sldMk cId="2883610259" sldId="257"/>
            <ac:spMk id="37" creationId="{D28BE0C3-2102-4820-B88B-A448B1840D14}"/>
          </ac:spMkLst>
        </pc:spChg>
        <pc:spChg chg="add">
          <ac:chgData name="Eliana Cristina Da Fonseca Abrantes (2426395)" userId="S::2426395@student.uwtsd.ac.uk::6a914049-f4bf-4a81-901c-6e264999fc94" providerId="AD" clId="Web-{B7CDCBE8-5B8C-8D53-76DE-821C8475DED7}" dt="2026-06-14T20:40:51.532" v="39"/>
          <ac:spMkLst>
            <pc:docMk/>
            <pc:sldMk cId="2883610259" sldId="257"/>
            <ac:spMk id="39" creationId="{BFEFF673-A9DE-416D-A04E-1D50904542A9}"/>
          </ac:spMkLst>
        </pc:spChg>
        <pc:picChg chg="mod">
          <ac:chgData name="Eliana Cristina Da Fonseca Abrantes (2426395)" userId="S::2426395@student.uwtsd.ac.uk::6a914049-f4bf-4a81-901c-6e264999fc94" providerId="AD" clId="Web-{B7CDCBE8-5B8C-8D53-76DE-821C8475DED7}" dt="2026-06-14T20:40:51.532" v="39"/>
          <ac:picMkLst>
            <pc:docMk/>
            <pc:sldMk cId="2883610259" sldId="257"/>
            <ac:picMk id="3" creationId="{17E8AF5B-F7F2-9E12-CD6D-A2ACBDFF1D37}"/>
          </ac:picMkLst>
        </pc:picChg>
        <pc:picChg chg="add">
          <ac:chgData name="Eliana Cristina Da Fonseca Abrantes (2426395)" userId="S::2426395@student.uwtsd.ac.uk::6a914049-f4bf-4a81-901c-6e264999fc94" providerId="AD" clId="Web-{B7CDCBE8-5B8C-8D53-76DE-821C8475DED7}" dt="2026-06-14T20:39:52.123" v="35"/>
          <ac:picMkLst>
            <pc:docMk/>
            <pc:sldMk cId="2883610259" sldId="257"/>
            <ac:picMk id="8" creationId="{DF19BAF3-7E20-4B9D-B544-BABAEEA1FA75}"/>
          </ac:picMkLst>
        </pc:picChg>
        <pc:picChg chg="add del">
          <ac:chgData name="Eliana Cristina Da Fonseca Abrantes (2426395)" userId="S::2426395@student.uwtsd.ac.uk::6a914049-f4bf-4a81-901c-6e264999fc94" providerId="AD" clId="Web-{B7CDCBE8-5B8C-8D53-76DE-821C8475DED7}" dt="2026-06-14T20:40:51.532" v="39"/>
          <ac:picMkLst>
            <pc:docMk/>
            <pc:sldMk cId="2883610259" sldId="257"/>
            <ac:picMk id="10" creationId="{950648F4-ABCD-4DF0-8641-76CFB2354721}"/>
          </ac:picMkLst>
        </pc:picChg>
        <pc:picChg chg="add">
          <ac:chgData name="Eliana Cristina Da Fonseca Abrantes (2426395)" userId="S::2426395@student.uwtsd.ac.uk::6a914049-f4bf-4a81-901c-6e264999fc94" providerId="AD" clId="Web-{B7CDCBE8-5B8C-8D53-76DE-821C8475DED7}" dt="2026-06-14T20:39:52.123" v="35"/>
          <ac:picMkLst>
            <pc:docMk/>
            <pc:sldMk cId="2883610259" sldId="257"/>
            <ac:picMk id="14" creationId="{CF1EB4BD-9C7E-4AA3-9681-C7EB0DA6250B}"/>
          </ac:picMkLst>
        </pc:picChg>
        <pc:picChg chg="add">
          <ac:chgData name="Eliana Cristina Da Fonseca Abrantes (2426395)" userId="S::2426395@student.uwtsd.ac.uk::6a914049-f4bf-4a81-901c-6e264999fc94" providerId="AD" clId="Web-{B7CDCBE8-5B8C-8D53-76DE-821C8475DED7}" dt="2026-06-14T20:39:52.123" v="35"/>
          <ac:picMkLst>
            <pc:docMk/>
            <pc:sldMk cId="2883610259" sldId="257"/>
            <ac:picMk id="16" creationId="{94AAE3AA-3759-4D28-B0EF-575F25A5146C}"/>
          </ac:picMkLst>
        </pc:picChg>
        <pc:picChg chg="add">
          <ac:chgData name="Eliana Cristina Da Fonseca Abrantes (2426395)" userId="S::2426395@student.uwtsd.ac.uk::6a914049-f4bf-4a81-901c-6e264999fc94" providerId="AD" clId="Web-{B7CDCBE8-5B8C-8D53-76DE-821C8475DED7}" dt="2026-06-14T20:40:51.532" v="39"/>
          <ac:picMkLst>
            <pc:docMk/>
            <pc:sldMk cId="2883610259" sldId="257"/>
            <ac:picMk id="29" creationId="{950648F4-ABCD-4DF0-8641-76CFB2354721}"/>
          </ac:picMkLst>
        </pc:picChg>
      </pc:sldChg>
      <pc:sldChg chg="modSp mod modTransition modClrScheme addAnim delAnim chgLayout">
        <pc:chgData name="Eliana Cristina Da Fonseca Abrantes (2426395)" userId="S::2426395@student.uwtsd.ac.uk::6a914049-f4bf-4a81-901c-6e264999fc94" providerId="AD" clId="Web-{B7CDCBE8-5B8C-8D53-76DE-821C8475DED7}" dt="2026-06-14T20:39:45.920" v="34"/>
        <pc:sldMkLst>
          <pc:docMk/>
          <pc:sldMk cId="1249809227" sldId="258"/>
        </pc:sldMkLst>
        <pc:spChg chg="mod ord">
          <ac:chgData name="Eliana Cristina Da Fonseca Abrantes (2426395)" userId="S::2426395@student.uwtsd.ac.uk::6a914049-f4bf-4a81-901c-6e264999fc94" providerId="AD" clId="Web-{B7CDCBE8-5B8C-8D53-76DE-821C8475DED7}" dt="2026-06-14T20:39:45.920" v="34"/>
          <ac:spMkLst>
            <pc:docMk/>
            <pc:sldMk cId="1249809227" sldId="258"/>
            <ac:spMk id="2" creationId="{CBC40326-E342-8873-D296-B78F4DA3E1A2}"/>
          </ac:spMkLst>
        </pc:spChg>
      </pc:sldChg>
      <pc:sldChg chg="modSp mod modTransition modClrScheme chgLayout">
        <pc:chgData name="Eliana Cristina Da Fonseca Abrantes (2426395)" userId="S::2426395@student.uwtsd.ac.uk::6a914049-f4bf-4a81-901c-6e264999fc94" providerId="AD" clId="Web-{B7CDCBE8-5B8C-8D53-76DE-821C8475DED7}" dt="2026-06-14T20:39:45.920" v="34"/>
        <pc:sldMkLst>
          <pc:docMk/>
          <pc:sldMk cId="3988250096" sldId="259"/>
        </pc:sldMkLst>
        <pc:spChg chg="mod ord">
          <ac:chgData name="Eliana Cristina Da Fonseca Abrantes (2426395)" userId="S::2426395@student.uwtsd.ac.uk::6a914049-f4bf-4a81-901c-6e264999fc94" providerId="AD" clId="Web-{B7CDCBE8-5B8C-8D53-76DE-821C8475DED7}" dt="2026-06-14T20:39:45.920" v="34"/>
          <ac:spMkLst>
            <pc:docMk/>
            <pc:sldMk cId="3988250096" sldId="259"/>
            <ac:spMk id="2" creationId="{39C566DB-EFB3-BB7E-4681-BDBE31B1CBEA}"/>
          </ac:spMkLst>
        </pc:spChg>
      </pc:sldChg>
      <pc:sldChg chg="modSp mod modTransition modClrScheme chgLayout">
        <pc:chgData name="Eliana Cristina Da Fonseca Abrantes (2426395)" userId="S::2426395@student.uwtsd.ac.uk::6a914049-f4bf-4a81-901c-6e264999fc94" providerId="AD" clId="Web-{B7CDCBE8-5B8C-8D53-76DE-821C8475DED7}" dt="2026-06-14T20:39:45.920" v="34"/>
        <pc:sldMkLst>
          <pc:docMk/>
          <pc:sldMk cId="4082885857" sldId="260"/>
        </pc:sldMkLst>
        <pc:spChg chg="mod ord">
          <ac:chgData name="Eliana Cristina Da Fonseca Abrantes (2426395)" userId="S::2426395@student.uwtsd.ac.uk::6a914049-f4bf-4a81-901c-6e264999fc94" providerId="AD" clId="Web-{B7CDCBE8-5B8C-8D53-76DE-821C8475DED7}" dt="2026-06-14T20:39:45.920" v="34"/>
          <ac:spMkLst>
            <pc:docMk/>
            <pc:sldMk cId="4082885857" sldId="260"/>
            <ac:spMk id="2" creationId="{D7CF2BFF-B178-29AE-FA4E-51945F2FF66B}"/>
          </ac:spMkLst>
        </pc:spChg>
      </pc:sldChg>
      <pc:sldChg chg="modSp mod modTransition modClrScheme chgLayout">
        <pc:chgData name="Eliana Cristina Da Fonseca Abrantes (2426395)" userId="S::2426395@student.uwtsd.ac.uk::6a914049-f4bf-4a81-901c-6e264999fc94" providerId="AD" clId="Web-{B7CDCBE8-5B8C-8D53-76DE-821C8475DED7}" dt="2026-06-14T20:39:45.920" v="34"/>
        <pc:sldMkLst>
          <pc:docMk/>
          <pc:sldMk cId="3001958875" sldId="261"/>
        </pc:sldMkLst>
        <pc:spChg chg="mod ord">
          <ac:chgData name="Eliana Cristina Da Fonseca Abrantes (2426395)" userId="S::2426395@student.uwtsd.ac.uk::6a914049-f4bf-4a81-901c-6e264999fc94" providerId="AD" clId="Web-{B7CDCBE8-5B8C-8D53-76DE-821C8475DED7}" dt="2026-06-14T20:39:45.920" v="34"/>
          <ac:spMkLst>
            <pc:docMk/>
            <pc:sldMk cId="3001958875" sldId="261"/>
            <ac:spMk id="2" creationId="{DB4B3163-3246-B69E-9102-980609A2701F}"/>
          </ac:spMkLst>
        </pc:spChg>
      </pc:sldChg>
      <pc:sldChg chg="modSp mod modTransition modClrScheme chgLayout">
        <pc:chgData name="Eliana Cristina Da Fonseca Abrantes (2426395)" userId="S::2426395@student.uwtsd.ac.uk::6a914049-f4bf-4a81-901c-6e264999fc94" providerId="AD" clId="Web-{B7CDCBE8-5B8C-8D53-76DE-821C8475DED7}" dt="2026-06-14T20:39:45.920" v="34"/>
        <pc:sldMkLst>
          <pc:docMk/>
          <pc:sldMk cId="361108395" sldId="262"/>
        </pc:sldMkLst>
        <pc:spChg chg="mod ord">
          <ac:chgData name="Eliana Cristina Da Fonseca Abrantes (2426395)" userId="S::2426395@student.uwtsd.ac.uk::6a914049-f4bf-4a81-901c-6e264999fc94" providerId="AD" clId="Web-{B7CDCBE8-5B8C-8D53-76DE-821C8475DED7}" dt="2026-06-14T20:39:45.920" v="34"/>
          <ac:spMkLst>
            <pc:docMk/>
            <pc:sldMk cId="361108395" sldId="262"/>
            <ac:spMk id="2" creationId="{625E336C-AB87-5DB2-1578-6970FA019A4D}"/>
          </ac:spMkLst>
        </pc:spChg>
      </pc:sldChg>
      <pc:sldChg chg="modSp mod modTransition modClrScheme chgLayout">
        <pc:chgData name="Eliana Cristina Da Fonseca Abrantes (2426395)" userId="S::2426395@student.uwtsd.ac.uk::6a914049-f4bf-4a81-901c-6e264999fc94" providerId="AD" clId="Web-{B7CDCBE8-5B8C-8D53-76DE-821C8475DED7}" dt="2026-06-14T20:39:45.920" v="34"/>
        <pc:sldMkLst>
          <pc:docMk/>
          <pc:sldMk cId="1511040530" sldId="263"/>
        </pc:sldMkLst>
        <pc:spChg chg="mod ord">
          <ac:chgData name="Eliana Cristina Da Fonseca Abrantes (2426395)" userId="S::2426395@student.uwtsd.ac.uk::6a914049-f4bf-4a81-901c-6e264999fc94" providerId="AD" clId="Web-{B7CDCBE8-5B8C-8D53-76DE-821C8475DED7}" dt="2026-06-14T20:39:45.920" v="34"/>
          <ac:spMkLst>
            <pc:docMk/>
            <pc:sldMk cId="1511040530" sldId="263"/>
            <ac:spMk id="2" creationId="{7D575FB4-851F-4C87-8AD4-8DD67417C5B1}"/>
          </ac:spMkLst>
        </pc:spChg>
      </pc:sldChg>
      <pc:sldChg chg="modSp mod modTransition modClrScheme chgLayout">
        <pc:chgData name="Eliana Cristina Da Fonseca Abrantes (2426395)" userId="S::2426395@student.uwtsd.ac.uk::6a914049-f4bf-4a81-901c-6e264999fc94" providerId="AD" clId="Web-{B7CDCBE8-5B8C-8D53-76DE-821C8475DED7}" dt="2026-06-14T20:39:45.920" v="34"/>
        <pc:sldMkLst>
          <pc:docMk/>
          <pc:sldMk cId="721953354" sldId="264"/>
        </pc:sldMkLst>
        <pc:spChg chg="mod ord">
          <ac:chgData name="Eliana Cristina Da Fonseca Abrantes (2426395)" userId="S::2426395@student.uwtsd.ac.uk::6a914049-f4bf-4a81-901c-6e264999fc94" providerId="AD" clId="Web-{B7CDCBE8-5B8C-8D53-76DE-821C8475DED7}" dt="2026-06-14T20:39:45.920" v="34"/>
          <ac:spMkLst>
            <pc:docMk/>
            <pc:sldMk cId="721953354" sldId="264"/>
            <ac:spMk id="2" creationId="{4375CA18-30C6-9D56-85DA-326FC974FFC8}"/>
          </ac:spMkLst>
        </pc:spChg>
      </pc:sldChg>
      <pc:sldChg chg="modSp mod modTransition modClrScheme chgLayout">
        <pc:chgData name="Eliana Cristina Da Fonseca Abrantes (2426395)" userId="S::2426395@student.uwtsd.ac.uk::6a914049-f4bf-4a81-901c-6e264999fc94" providerId="AD" clId="Web-{B7CDCBE8-5B8C-8D53-76DE-821C8475DED7}" dt="2026-06-14T20:39:45.920" v="34"/>
        <pc:sldMkLst>
          <pc:docMk/>
          <pc:sldMk cId="1684923705" sldId="265"/>
        </pc:sldMkLst>
        <pc:spChg chg="mod ord">
          <ac:chgData name="Eliana Cristina Da Fonseca Abrantes (2426395)" userId="S::2426395@student.uwtsd.ac.uk::6a914049-f4bf-4a81-901c-6e264999fc94" providerId="AD" clId="Web-{B7CDCBE8-5B8C-8D53-76DE-821C8475DED7}" dt="2026-06-14T20:39:45.920" v="34"/>
          <ac:spMkLst>
            <pc:docMk/>
            <pc:sldMk cId="1684923705" sldId="265"/>
            <ac:spMk id="2" creationId="{5B70A0B1-1880-89D7-CA41-C1CED1ECFEBF}"/>
          </ac:spMkLst>
        </pc:spChg>
      </pc:sldChg>
      <pc:sldChg chg="modSp mod modTransition modClrScheme chgLayout">
        <pc:chgData name="Eliana Cristina Da Fonseca Abrantes (2426395)" userId="S::2426395@student.uwtsd.ac.uk::6a914049-f4bf-4a81-901c-6e264999fc94" providerId="AD" clId="Web-{B7CDCBE8-5B8C-8D53-76DE-821C8475DED7}" dt="2026-06-14T20:39:45.920" v="34"/>
        <pc:sldMkLst>
          <pc:docMk/>
          <pc:sldMk cId="708634273" sldId="266"/>
        </pc:sldMkLst>
        <pc:spChg chg="mod ord">
          <ac:chgData name="Eliana Cristina Da Fonseca Abrantes (2426395)" userId="S::2426395@student.uwtsd.ac.uk::6a914049-f4bf-4a81-901c-6e264999fc94" providerId="AD" clId="Web-{B7CDCBE8-5B8C-8D53-76DE-821C8475DED7}" dt="2026-06-14T20:39:45.920" v="34"/>
          <ac:spMkLst>
            <pc:docMk/>
            <pc:sldMk cId="708634273" sldId="266"/>
            <ac:spMk id="2" creationId="{70A30EE9-11A2-A200-DE91-32C69C66FF01}"/>
          </ac:spMkLst>
        </pc:spChg>
      </pc:sldChg>
      <pc:sldChg chg="modSp mod modTransition modClrScheme chgLayout">
        <pc:chgData name="Eliana Cristina Da Fonseca Abrantes (2426395)" userId="S::2426395@student.uwtsd.ac.uk::6a914049-f4bf-4a81-901c-6e264999fc94" providerId="AD" clId="Web-{B7CDCBE8-5B8C-8D53-76DE-821C8475DED7}" dt="2026-06-14T20:39:45.920" v="34"/>
        <pc:sldMkLst>
          <pc:docMk/>
          <pc:sldMk cId="2907823228" sldId="267"/>
        </pc:sldMkLst>
        <pc:spChg chg="mod ord">
          <ac:chgData name="Eliana Cristina Da Fonseca Abrantes (2426395)" userId="S::2426395@student.uwtsd.ac.uk::6a914049-f4bf-4a81-901c-6e264999fc94" providerId="AD" clId="Web-{B7CDCBE8-5B8C-8D53-76DE-821C8475DED7}" dt="2026-06-14T20:39:45.920" v="34"/>
          <ac:spMkLst>
            <pc:docMk/>
            <pc:sldMk cId="2907823228" sldId="267"/>
            <ac:spMk id="2" creationId="{4FF5E3F9-7C0E-8C20-BCB1-545A9D122424}"/>
          </ac:spMkLst>
        </pc:spChg>
      </pc:sldChg>
      <pc:sldChg chg="modSp mod modTransition modClrScheme chgLayout">
        <pc:chgData name="Eliana Cristina Da Fonseca Abrantes (2426395)" userId="S::2426395@student.uwtsd.ac.uk::6a914049-f4bf-4a81-901c-6e264999fc94" providerId="AD" clId="Web-{B7CDCBE8-5B8C-8D53-76DE-821C8475DED7}" dt="2026-06-14T20:39:45.920" v="34"/>
        <pc:sldMkLst>
          <pc:docMk/>
          <pc:sldMk cId="2699497153" sldId="268"/>
        </pc:sldMkLst>
        <pc:spChg chg="mod ord">
          <ac:chgData name="Eliana Cristina Da Fonseca Abrantes (2426395)" userId="S::2426395@student.uwtsd.ac.uk::6a914049-f4bf-4a81-901c-6e264999fc94" providerId="AD" clId="Web-{B7CDCBE8-5B8C-8D53-76DE-821C8475DED7}" dt="2026-06-14T20:39:45.920" v="34"/>
          <ac:spMkLst>
            <pc:docMk/>
            <pc:sldMk cId="2699497153" sldId="268"/>
            <ac:spMk id="2" creationId="{211EC89B-5B4B-7C60-8DF4-20EC5F67FA66}"/>
          </ac:spMkLst>
        </pc:spChg>
      </pc:sldChg>
      <pc:sldChg chg="modSp mod modTransition modClrScheme chgLayout">
        <pc:chgData name="Eliana Cristina Da Fonseca Abrantes (2426395)" userId="S::2426395@student.uwtsd.ac.uk::6a914049-f4bf-4a81-901c-6e264999fc94" providerId="AD" clId="Web-{B7CDCBE8-5B8C-8D53-76DE-821C8475DED7}" dt="2026-06-14T20:39:45.920" v="34"/>
        <pc:sldMkLst>
          <pc:docMk/>
          <pc:sldMk cId="4035192138" sldId="269"/>
        </pc:sldMkLst>
        <pc:spChg chg="mod ord">
          <ac:chgData name="Eliana Cristina Da Fonseca Abrantes (2426395)" userId="S::2426395@student.uwtsd.ac.uk::6a914049-f4bf-4a81-901c-6e264999fc94" providerId="AD" clId="Web-{B7CDCBE8-5B8C-8D53-76DE-821C8475DED7}" dt="2026-06-14T20:39:45.920" v="34"/>
          <ac:spMkLst>
            <pc:docMk/>
            <pc:sldMk cId="4035192138" sldId="269"/>
            <ac:spMk id="2" creationId="{B030641E-B90E-4130-E923-59F50E726D2F}"/>
          </ac:spMkLst>
        </pc:spChg>
      </pc:sldChg>
      <pc:sldChg chg="modSp mod modTransition modClrScheme chgLayout">
        <pc:chgData name="Eliana Cristina Da Fonseca Abrantes (2426395)" userId="S::2426395@student.uwtsd.ac.uk::6a914049-f4bf-4a81-901c-6e264999fc94" providerId="AD" clId="Web-{B7CDCBE8-5B8C-8D53-76DE-821C8475DED7}" dt="2026-06-14T20:39:45.920" v="34"/>
        <pc:sldMkLst>
          <pc:docMk/>
          <pc:sldMk cId="590601980" sldId="270"/>
        </pc:sldMkLst>
        <pc:spChg chg="mod ord">
          <ac:chgData name="Eliana Cristina Da Fonseca Abrantes (2426395)" userId="S::2426395@student.uwtsd.ac.uk::6a914049-f4bf-4a81-901c-6e264999fc94" providerId="AD" clId="Web-{B7CDCBE8-5B8C-8D53-76DE-821C8475DED7}" dt="2026-06-14T20:39:45.920" v="34"/>
          <ac:spMkLst>
            <pc:docMk/>
            <pc:sldMk cId="590601980" sldId="270"/>
            <ac:spMk id="2" creationId="{A4DE4FF8-6969-61EC-C38A-6FC60978DD26}"/>
          </ac:spMkLst>
        </pc:spChg>
      </pc:sldChg>
      <pc:sldMasterChg chg="del delSldLayout">
        <pc:chgData name="Eliana Cristina Da Fonseca Abrantes (2426395)" userId="S::2426395@student.uwtsd.ac.uk::6a914049-f4bf-4a81-901c-6e264999fc94" providerId="AD" clId="Web-{B7CDCBE8-5B8C-8D53-76DE-821C8475DED7}" dt="2026-06-14T20:37:00.380" v="22"/>
        <pc:sldMasterMkLst>
          <pc:docMk/>
          <pc:sldMasterMk cId="3735546620" sldId="2147483648"/>
        </pc:sldMasterMkLst>
        <pc:sldLayoutChg chg="del">
          <pc:chgData name="Eliana Cristina Da Fonseca Abrantes (2426395)" userId="S::2426395@student.uwtsd.ac.uk::6a914049-f4bf-4a81-901c-6e264999fc94" providerId="AD" clId="Web-{B7CDCBE8-5B8C-8D53-76DE-821C8475DED7}" dt="2026-06-14T20:37:00.380" v="22"/>
          <pc:sldLayoutMkLst>
            <pc:docMk/>
            <pc:sldMasterMk cId="3735546620" sldId="2147483648"/>
            <pc:sldLayoutMk cId="2529619024" sldId="2147483654"/>
          </pc:sldLayoutMkLst>
        </pc:sldLayoutChg>
      </pc:sldMasterChg>
      <pc:sldMasterChg chg="add del addSldLayout delSldLayout modSldLayout">
        <pc:chgData name="Eliana Cristina Da Fonseca Abrantes (2426395)" userId="S::2426395@student.uwtsd.ac.uk::6a914049-f4bf-4a81-901c-6e264999fc94" providerId="AD" clId="Web-{B7CDCBE8-5B8C-8D53-76DE-821C8475DED7}" dt="2026-06-14T20:37:10.131" v="23"/>
        <pc:sldMasterMkLst>
          <pc:docMk/>
          <pc:sldMasterMk cId="617437535" sldId="2147483655"/>
        </pc:sldMasterMkLst>
        <pc:sldLayoutChg chg="add del mod replId">
          <pc:chgData name="Eliana Cristina Da Fonseca Abrantes (2426395)" userId="S::2426395@student.uwtsd.ac.uk::6a914049-f4bf-4a81-901c-6e264999fc94" providerId="AD" clId="Web-{B7CDCBE8-5B8C-8D53-76DE-821C8475DED7}" dt="2026-06-14T20:37:10.131" v="23"/>
          <pc:sldLayoutMkLst>
            <pc:docMk/>
            <pc:sldMasterMk cId="617437535" sldId="2147483655"/>
            <pc:sldLayoutMk cId="4244451381" sldId="2147483656"/>
          </pc:sldLayoutMkLst>
        </pc:sldLayoutChg>
        <pc:sldLayoutChg chg="add del mod replId">
          <pc:chgData name="Eliana Cristina Da Fonseca Abrantes (2426395)" userId="S::2426395@student.uwtsd.ac.uk::6a914049-f4bf-4a81-901c-6e264999fc94" providerId="AD" clId="Web-{B7CDCBE8-5B8C-8D53-76DE-821C8475DED7}" dt="2026-06-14T20:37:10.131" v="23"/>
          <pc:sldLayoutMkLst>
            <pc:docMk/>
            <pc:sldMasterMk cId="617437535" sldId="2147483655"/>
            <pc:sldLayoutMk cId="2467670134" sldId="2147483657"/>
          </pc:sldLayoutMkLst>
        </pc:sldLayoutChg>
        <pc:sldLayoutChg chg="add del mod replId">
          <pc:chgData name="Eliana Cristina Da Fonseca Abrantes (2426395)" userId="S::2426395@student.uwtsd.ac.uk::6a914049-f4bf-4a81-901c-6e264999fc94" providerId="AD" clId="Web-{B7CDCBE8-5B8C-8D53-76DE-821C8475DED7}" dt="2026-06-14T20:37:10.131" v="23"/>
          <pc:sldLayoutMkLst>
            <pc:docMk/>
            <pc:sldMasterMk cId="617437535" sldId="2147483655"/>
            <pc:sldLayoutMk cId="3040912200" sldId="2147483658"/>
          </pc:sldLayoutMkLst>
        </pc:sldLayoutChg>
        <pc:sldLayoutChg chg="add del mod replId">
          <pc:chgData name="Eliana Cristina Da Fonseca Abrantes (2426395)" userId="S::2426395@student.uwtsd.ac.uk::6a914049-f4bf-4a81-901c-6e264999fc94" providerId="AD" clId="Web-{B7CDCBE8-5B8C-8D53-76DE-821C8475DED7}" dt="2026-06-14T20:37:10.131" v="23"/>
          <pc:sldLayoutMkLst>
            <pc:docMk/>
            <pc:sldMasterMk cId="617437535" sldId="2147483655"/>
            <pc:sldLayoutMk cId="3507470420" sldId="2147483659"/>
          </pc:sldLayoutMkLst>
        </pc:sldLayoutChg>
        <pc:sldLayoutChg chg="add del mod replId">
          <pc:chgData name="Eliana Cristina Da Fonseca Abrantes (2426395)" userId="S::2426395@student.uwtsd.ac.uk::6a914049-f4bf-4a81-901c-6e264999fc94" providerId="AD" clId="Web-{B7CDCBE8-5B8C-8D53-76DE-821C8475DED7}" dt="2026-06-14T20:37:10.131" v="23"/>
          <pc:sldLayoutMkLst>
            <pc:docMk/>
            <pc:sldMasterMk cId="617437535" sldId="2147483655"/>
            <pc:sldLayoutMk cId="3827362923" sldId="2147483660"/>
          </pc:sldLayoutMkLst>
        </pc:sldLayoutChg>
        <pc:sldLayoutChg chg="add del mod replId">
          <pc:chgData name="Eliana Cristina Da Fonseca Abrantes (2426395)" userId="S::2426395@student.uwtsd.ac.uk::6a914049-f4bf-4a81-901c-6e264999fc94" providerId="AD" clId="Web-{B7CDCBE8-5B8C-8D53-76DE-821C8475DED7}" dt="2026-06-14T20:37:10.131" v="23"/>
          <pc:sldLayoutMkLst>
            <pc:docMk/>
            <pc:sldMasterMk cId="617437535" sldId="2147483655"/>
            <pc:sldLayoutMk cId="833383997" sldId="2147483661"/>
          </pc:sldLayoutMkLst>
        </pc:sldLayoutChg>
        <pc:sldLayoutChg chg="add del mod replId">
          <pc:chgData name="Eliana Cristina Da Fonseca Abrantes (2426395)" userId="S::2426395@student.uwtsd.ac.uk::6a914049-f4bf-4a81-901c-6e264999fc94" providerId="AD" clId="Web-{B7CDCBE8-5B8C-8D53-76DE-821C8475DED7}" dt="2026-06-14T20:37:10.131" v="23"/>
          <pc:sldLayoutMkLst>
            <pc:docMk/>
            <pc:sldMasterMk cId="617437535" sldId="2147483655"/>
            <pc:sldLayoutMk cId="3332423451" sldId="2147483662"/>
          </pc:sldLayoutMkLst>
        </pc:sldLayoutChg>
        <pc:sldLayoutChg chg="add del mod replId">
          <pc:chgData name="Eliana Cristina Da Fonseca Abrantes (2426395)" userId="S::2426395@student.uwtsd.ac.uk::6a914049-f4bf-4a81-901c-6e264999fc94" providerId="AD" clId="Web-{B7CDCBE8-5B8C-8D53-76DE-821C8475DED7}" dt="2026-06-14T20:37:10.131" v="23"/>
          <pc:sldLayoutMkLst>
            <pc:docMk/>
            <pc:sldMasterMk cId="617437535" sldId="2147483655"/>
            <pc:sldLayoutMk cId="3895247783" sldId="2147483663"/>
          </pc:sldLayoutMkLst>
        </pc:sldLayoutChg>
        <pc:sldLayoutChg chg="add del mod replId">
          <pc:chgData name="Eliana Cristina Da Fonseca Abrantes (2426395)" userId="S::2426395@student.uwtsd.ac.uk::6a914049-f4bf-4a81-901c-6e264999fc94" providerId="AD" clId="Web-{B7CDCBE8-5B8C-8D53-76DE-821C8475DED7}" dt="2026-06-14T20:37:10.131" v="23"/>
          <pc:sldLayoutMkLst>
            <pc:docMk/>
            <pc:sldMasterMk cId="617437535" sldId="2147483655"/>
            <pc:sldLayoutMk cId="2995074234" sldId="2147483664"/>
          </pc:sldLayoutMkLst>
        </pc:sldLayoutChg>
        <pc:sldLayoutChg chg="add del mod replId">
          <pc:chgData name="Eliana Cristina Da Fonseca Abrantes (2426395)" userId="S::2426395@student.uwtsd.ac.uk::6a914049-f4bf-4a81-901c-6e264999fc94" providerId="AD" clId="Web-{B7CDCBE8-5B8C-8D53-76DE-821C8475DED7}" dt="2026-06-14T20:37:10.131" v="23"/>
          <pc:sldLayoutMkLst>
            <pc:docMk/>
            <pc:sldMasterMk cId="617437535" sldId="2147483655"/>
            <pc:sldLayoutMk cId="1281460685" sldId="2147483665"/>
          </pc:sldLayoutMkLst>
        </pc:sldLayoutChg>
        <pc:sldLayoutChg chg="add del mod replId">
          <pc:chgData name="Eliana Cristina Da Fonseca Abrantes (2426395)" userId="S::2426395@student.uwtsd.ac.uk::6a914049-f4bf-4a81-901c-6e264999fc94" providerId="AD" clId="Web-{B7CDCBE8-5B8C-8D53-76DE-821C8475DED7}" dt="2026-06-14T20:37:10.131" v="23"/>
          <pc:sldLayoutMkLst>
            <pc:docMk/>
            <pc:sldMasterMk cId="617437535" sldId="2147483655"/>
            <pc:sldLayoutMk cId="1906076913" sldId="2147483666"/>
          </pc:sldLayoutMkLst>
        </pc:sldLayoutChg>
      </pc:sldMasterChg>
      <pc:sldMasterChg chg="add del addSldLayout delSldLayout modSldLayout">
        <pc:chgData name="Eliana Cristina Da Fonseca Abrantes (2426395)" userId="S::2426395@student.uwtsd.ac.uk::6a914049-f4bf-4a81-901c-6e264999fc94" providerId="AD" clId="Web-{B7CDCBE8-5B8C-8D53-76DE-821C8475DED7}" dt="2026-06-14T20:37:16.037" v="24"/>
        <pc:sldMasterMkLst>
          <pc:docMk/>
          <pc:sldMasterMk cId="2963293981" sldId="2147483667"/>
        </pc:sldMasterMkLst>
        <pc:sldLayoutChg chg="add del mod replId">
          <pc:chgData name="Eliana Cristina Da Fonseca Abrantes (2426395)" userId="S::2426395@student.uwtsd.ac.uk::6a914049-f4bf-4a81-901c-6e264999fc94" providerId="AD" clId="Web-{B7CDCBE8-5B8C-8D53-76DE-821C8475DED7}" dt="2026-06-14T20:37:16.037" v="24"/>
          <pc:sldLayoutMkLst>
            <pc:docMk/>
            <pc:sldMasterMk cId="2963293981" sldId="2147483667"/>
            <pc:sldLayoutMk cId="1819043252" sldId="2147483668"/>
          </pc:sldLayoutMkLst>
        </pc:sldLayoutChg>
        <pc:sldLayoutChg chg="add del mod replId">
          <pc:chgData name="Eliana Cristina Da Fonseca Abrantes (2426395)" userId="S::2426395@student.uwtsd.ac.uk::6a914049-f4bf-4a81-901c-6e264999fc94" providerId="AD" clId="Web-{B7CDCBE8-5B8C-8D53-76DE-821C8475DED7}" dt="2026-06-14T20:37:16.037" v="24"/>
          <pc:sldLayoutMkLst>
            <pc:docMk/>
            <pc:sldMasterMk cId="2963293981" sldId="2147483667"/>
            <pc:sldLayoutMk cId="2749670100" sldId="2147483669"/>
          </pc:sldLayoutMkLst>
        </pc:sldLayoutChg>
        <pc:sldLayoutChg chg="add del mod replId">
          <pc:chgData name="Eliana Cristina Da Fonseca Abrantes (2426395)" userId="S::2426395@student.uwtsd.ac.uk::6a914049-f4bf-4a81-901c-6e264999fc94" providerId="AD" clId="Web-{B7CDCBE8-5B8C-8D53-76DE-821C8475DED7}" dt="2026-06-14T20:37:16.037" v="24"/>
          <pc:sldLayoutMkLst>
            <pc:docMk/>
            <pc:sldMasterMk cId="2963293981" sldId="2147483667"/>
            <pc:sldLayoutMk cId="301488907" sldId="2147483670"/>
          </pc:sldLayoutMkLst>
        </pc:sldLayoutChg>
        <pc:sldLayoutChg chg="add del mod replId">
          <pc:chgData name="Eliana Cristina Da Fonseca Abrantes (2426395)" userId="S::2426395@student.uwtsd.ac.uk::6a914049-f4bf-4a81-901c-6e264999fc94" providerId="AD" clId="Web-{B7CDCBE8-5B8C-8D53-76DE-821C8475DED7}" dt="2026-06-14T20:37:16.037" v="24"/>
          <pc:sldLayoutMkLst>
            <pc:docMk/>
            <pc:sldMasterMk cId="2963293981" sldId="2147483667"/>
            <pc:sldLayoutMk cId="2689631334" sldId="2147483671"/>
          </pc:sldLayoutMkLst>
        </pc:sldLayoutChg>
        <pc:sldLayoutChg chg="add del mod replId">
          <pc:chgData name="Eliana Cristina Da Fonseca Abrantes (2426395)" userId="S::2426395@student.uwtsd.ac.uk::6a914049-f4bf-4a81-901c-6e264999fc94" providerId="AD" clId="Web-{B7CDCBE8-5B8C-8D53-76DE-821C8475DED7}" dt="2026-06-14T20:37:16.037" v="24"/>
          <pc:sldLayoutMkLst>
            <pc:docMk/>
            <pc:sldMasterMk cId="2963293981" sldId="2147483667"/>
            <pc:sldLayoutMk cId="3280995803" sldId="2147483672"/>
          </pc:sldLayoutMkLst>
        </pc:sldLayoutChg>
        <pc:sldLayoutChg chg="add del mod replId">
          <pc:chgData name="Eliana Cristina Da Fonseca Abrantes (2426395)" userId="S::2426395@student.uwtsd.ac.uk::6a914049-f4bf-4a81-901c-6e264999fc94" providerId="AD" clId="Web-{B7CDCBE8-5B8C-8D53-76DE-821C8475DED7}" dt="2026-06-14T20:37:16.037" v="24"/>
          <pc:sldLayoutMkLst>
            <pc:docMk/>
            <pc:sldMasterMk cId="2963293981" sldId="2147483667"/>
            <pc:sldLayoutMk cId="2289705259" sldId="2147483673"/>
          </pc:sldLayoutMkLst>
        </pc:sldLayoutChg>
        <pc:sldLayoutChg chg="add del mod replId">
          <pc:chgData name="Eliana Cristina Da Fonseca Abrantes (2426395)" userId="S::2426395@student.uwtsd.ac.uk::6a914049-f4bf-4a81-901c-6e264999fc94" providerId="AD" clId="Web-{B7CDCBE8-5B8C-8D53-76DE-821C8475DED7}" dt="2026-06-14T20:37:16.037" v="24"/>
          <pc:sldLayoutMkLst>
            <pc:docMk/>
            <pc:sldMasterMk cId="2963293981" sldId="2147483667"/>
            <pc:sldLayoutMk cId="2836879640" sldId="2147483674"/>
          </pc:sldLayoutMkLst>
        </pc:sldLayoutChg>
        <pc:sldLayoutChg chg="add del mod replId">
          <pc:chgData name="Eliana Cristina Da Fonseca Abrantes (2426395)" userId="S::2426395@student.uwtsd.ac.uk::6a914049-f4bf-4a81-901c-6e264999fc94" providerId="AD" clId="Web-{B7CDCBE8-5B8C-8D53-76DE-821C8475DED7}" dt="2026-06-14T20:37:16.037" v="24"/>
          <pc:sldLayoutMkLst>
            <pc:docMk/>
            <pc:sldMasterMk cId="2963293981" sldId="2147483667"/>
            <pc:sldLayoutMk cId="3393795028" sldId="2147483675"/>
          </pc:sldLayoutMkLst>
        </pc:sldLayoutChg>
        <pc:sldLayoutChg chg="add del mod replId">
          <pc:chgData name="Eliana Cristina Da Fonseca Abrantes (2426395)" userId="S::2426395@student.uwtsd.ac.uk::6a914049-f4bf-4a81-901c-6e264999fc94" providerId="AD" clId="Web-{B7CDCBE8-5B8C-8D53-76DE-821C8475DED7}" dt="2026-06-14T20:37:16.037" v="24"/>
          <pc:sldLayoutMkLst>
            <pc:docMk/>
            <pc:sldMasterMk cId="2963293981" sldId="2147483667"/>
            <pc:sldLayoutMk cId="3716615770" sldId="2147483676"/>
          </pc:sldLayoutMkLst>
        </pc:sldLayoutChg>
        <pc:sldLayoutChg chg="add del mod replId">
          <pc:chgData name="Eliana Cristina Da Fonseca Abrantes (2426395)" userId="S::2426395@student.uwtsd.ac.uk::6a914049-f4bf-4a81-901c-6e264999fc94" providerId="AD" clId="Web-{B7CDCBE8-5B8C-8D53-76DE-821C8475DED7}" dt="2026-06-14T20:37:16.037" v="24"/>
          <pc:sldLayoutMkLst>
            <pc:docMk/>
            <pc:sldMasterMk cId="2963293981" sldId="2147483667"/>
            <pc:sldLayoutMk cId="1409147384" sldId="2147483677"/>
          </pc:sldLayoutMkLst>
        </pc:sldLayoutChg>
        <pc:sldLayoutChg chg="add del mod replId">
          <pc:chgData name="Eliana Cristina Da Fonseca Abrantes (2426395)" userId="S::2426395@student.uwtsd.ac.uk::6a914049-f4bf-4a81-901c-6e264999fc94" providerId="AD" clId="Web-{B7CDCBE8-5B8C-8D53-76DE-821C8475DED7}" dt="2026-06-14T20:37:16.037" v="24"/>
          <pc:sldLayoutMkLst>
            <pc:docMk/>
            <pc:sldMasterMk cId="2963293981" sldId="2147483667"/>
            <pc:sldLayoutMk cId="376103418" sldId="2147483678"/>
          </pc:sldLayoutMkLst>
        </pc:sldLayoutChg>
      </pc:sldMasterChg>
      <pc:sldMasterChg chg="add del addSldLayout delSldLayout modSldLayout">
        <pc:chgData name="Eliana Cristina Da Fonseca Abrantes (2426395)" userId="S::2426395@student.uwtsd.ac.uk::6a914049-f4bf-4a81-901c-6e264999fc94" providerId="AD" clId="Web-{B7CDCBE8-5B8C-8D53-76DE-821C8475DED7}" dt="2026-06-14T20:37:22.335" v="26"/>
        <pc:sldMasterMkLst>
          <pc:docMk/>
          <pc:sldMasterMk cId="4173787796" sldId="2147483679"/>
        </pc:sldMasterMkLst>
        <pc:sldLayoutChg chg="add del mod replId">
          <pc:chgData name="Eliana Cristina Da Fonseca Abrantes (2426395)" userId="S::2426395@student.uwtsd.ac.uk::6a914049-f4bf-4a81-901c-6e264999fc94" providerId="AD" clId="Web-{B7CDCBE8-5B8C-8D53-76DE-821C8475DED7}" dt="2026-06-14T20:37:22.335" v="26"/>
          <pc:sldLayoutMkLst>
            <pc:docMk/>
            <pc:sldMasterMk cId="4173787796" sldId="2147483679"/>
            <pc:sldLayoutMk cId="170207466" sldId="2147483680"/>
          </pc:sldLayoutMkLst>
        </pc:sldLayoutChg>
        <pc:sldLayoutChg chg="add del mod replId">
          <pc:chgData name="Eliana Cristina Da Fonseca Abrantes (2426395)" userId="S::2426395@student.uwtsd.ac.uk::6a914049-f4bf-4a81-901c-6e264999fc94" providerId="AD" clId="Web-{B7CDCBE8-5B8C-8D53-76DE-821C8475DED7}" dt="2026-06-14T20:37:22.335" v="26"/>
          <pc:sldLayoutMkLst>
            <pc:docMk/>
            <pc:sldMasterMk cId="4173787796" sldId="2147483679"/>
            <pc:sldLayoutMk cId="727616219" sldId="2147483681"/>
          </pc:sldLayoutMkLst>
        </pc:sldLayoutChg>
        <pc:sldLayoutChg chg="add del mod replId">
          <pc:chgData name="Eliana Cristina Da Fonseca Abrantes (2426395)" userId="S::2426395@student.uwtsd.ac.uk::6a914049-f4bf-4a81-901c-6e264999fc94" providerId="AD" clId="Web-{B7CDCBE8-5B8C-8D53-76DE-821C8475DED7}" dt="2026-06-14T20:37:22.335" v="26"/>
          <pc:sldLayoutMkLst>
            <pc:docMk/>
            <pc:sldMasterMk cId="4173787796" sldId="2147483679"/>
            <pc:sldLayoutMk cId="1225677309" sldId="2147483682"/>
          </pc:sldLayoutMkLst>
        </pc:sldLayoutChg>
        <pc:sldLayoutChg chg="add del mod replId">
          <pc:chgData name="Eliana Cristina Da Fonseca Abrantes (2426395)" userId="S::2426395@student.uwtsd.ac.uk::6a914049-f4bf-4a81-901c-6e264999fc94" providerId="AD" clId="Web-{B7CDCBE8-5B8C-8D53-76DE-821C8475DED7}" dt="2026-06-14T20:37:22.335" v="26"/>
          <pc:sldLayoutMkLst>
            <pc:docMk/>
            <pc:sldMasterMk cId="4173787796" sldId="2147483679"/>
            <pc:sldLayoutMk cId="721228445" sldId="2147483683"/>
          </pc:sldLayoutMkLst>
        </pc:sldLayoutChg>
        <pc:sldLayoutChg chg="add del mod replId">
          <pc:chgData name="Eliana Cristina Da Fonseca Abrantes (2426395)" userId="S::2426395@student.uwtsd.ac.uk::6a914049-f4bf-4a81-901c-6e264999fc94" providerId="AD" clId="Web-{B7CDCBE8-5B8C-8D53-76DE-821C8475DED7}" dt="2026-06-14T20:37:22.335" v="26"/>
          <pc:sldLayoutMkLst>
            <pc:docMk/>
            <pc:sldMasterMk cId="4173787796" sldId="2147483679"/>
            <pc:sldLayoutMk cId="454596165" sldId="2147483684"/>
          </pc:sldLayoutMkLst>
        </pc:sldLayoutChg>
        <pc:sldLayoutChg chg="add del mod replId">
          <pc:chgData name="Eliana Cristina Da Fonseca Abrantes (2426395)" userId="S::2426395@student.uwtsd.ac.uk::6a914049-f4bf-4a81-901c-6e264999fc94" providerId="AD" clId="Web-{B7CDCBE8-5B8C-8D53-76DE-821C8475DED7}" dt="2026-06-14T20:37:22.335" v="26"/>
          <pc:sldLayoutMkLst>
            <pc:docMk/>
            <pc:sldMasterMk cId="4173787796" sldId="2147483679"/>
            <pc:sldLayoutMk cId="3524304163" sldId="2147483685"/>
          </pc:sldLayoutMkLst>
        </pc:sldLayoutChg>
        <pc:sldLayoutChg chg="add del mod replId">
          <pc:chgData name="Eliana Cristina Da Fonseca Abrantes (2426395)" userId="S::2426395@student.uwtsd.ac.uk::6a914049-f4bf-4a81-901c-6e264999fc94" providerId="AD" clId="Web-{B7CDCBE8-5B8C-8D53-76DE-821C8475DED7}" dt="2026-06-14T20:37:22.335" v="26"/>
          <pc:sldLayoutMkLst>
            <pc:docMk/>
            <pc:sldMasterMk cId="4173787796" sldId="2147483679"/>
            <pc:sldLayoutMk cId="3877783993" sldId="2147483686"/>
          </pc:sldLayoutMkLst>
        </pc:sldLayoutChg>
        <pc:sldLayoutChg chg="add del mod replId">
          <pc:chgData name="Eliana Cristina Da Fonseca Abrantes (2426395)" userId="S::2426395@student.uwtsd.ac.uk::6a914049-f4bf-4a81-901c-6e264999fc94" providerId="AD" clId="Web-{B7CDCBE8-5B8C-8D53-76DE-821C8475DED7}" dt="2026-06-14T20:37:22.335" v="26"/>
          <pc:sldLayoutMkLst>
            <pc:docMk/>
            <pc:sldMasterMk cId="4173787796" sldId="2147483679"/>
            <pc:sldLayoutMk cId="2502807733" sldId="2147483687"/>
          </pc:sldLayoutMkLst>
        </pc:sldLayoutChg>
        <pc:sldLayoutChg chg="add del mod replId">
          <pc:chgData name="Eliana Cristina Da Fonseca Abrantes (2426395)" userId="S::2426395@student.uwtsd.ac.uk::6a914049-f4bf-4a81-901c-6e264999fc94" providerId="AD" clId="Web-{B7CDCBE8-5B8C-8D53-76DE-821C8475DED7}" dt="2026-06-14T20:37:22.335" v="26"/>
          <pc:sldLayoutMkLst>
            <pc:docMk/>
            <pc:sldMasterMk cId="4173787796" sldId="2147483679"/>
            <pc:sldLayoutMk cId="2409294498" sldId="2147483688"/>
          </pc:sldLayoutMkLst>
        </pc:sldLayoutChg>
        <pc:sldLayoutChg chg="add del mod replId">
          <pc:chgData name="Eliana Cristina Da Fonseca Abrantes (2426395)" userId="S::2426395@student.uwtsd.ac.uk::6a914049-f4bf-4a81-901c-6e264999fc94" providerId="AD" clId="Web-{B7CDCBE8-5B8C-8D53-76DE-821C8475DED7}" dt="2026-06-14T20:37:22.335" v="26"/>
          <pc:sldLayoutMkLst>
            <pc:docMk/>
            <pc:sldMasterMk cId="4173787796" sldId="2147483679"/>
            <pc:sldLayoutMk cId="1146482728" sldId="2147483689"/>
          </pc:sldLayoutMkLst>
        </pc:sldLayoutChg>
        <pc:sldLayoutChg chg="add del mod replId">
          <pc:chgData name="Eliana Cristina Da Fonseca Abrantes (2426395)" userId="S::2426395@student.uwtsd.ac.uk::6a914049-f4bf-4a81-901c-6e264999fc94" providerId="AD" clId="Web-{B7CDCBE8-5B8C-8D53-76DE-821C8475DED7}" dt="2026-06-14T20:37:22.335" v="26"/>
          <pc:sldLayoutMkLst>
            <pc:docMk/>
            <pc:sldMasterMk cId="4173787796" sldId="2147483679"/>
            <pc:sldLayoutMk cId="3897367501" sldId="2147483690"/>
          </pc:sldLayoutMkLst>
        </pc:sldLayoutChg>
      </pc:sldMasterChg>
      <pc:sldMasterChg chg="add del addSldLayout delSldLayout modSldLayout">
        <pc:chgData name="Eliana Cristina Da Fonseca Abrantes (2426395)" userId="S::2426395@student.uwtsd.ac.uk::6a914049-f4bf-4a81-901c-6e264999fc94" providerId="AD" clId="Web-{B7CDCBE8-5B8C-8D53-76DE-821C8475DED7}" dt="2026-06-14T20:37:31.507" v="27"/>
        <pc:sldMasterMkLst>
          <pc:docMk/>
          <pc:sldMasterMk cId="1444820771" sldId="2147483691"/>
        </pc:sldMasterMkLst>
        <pc:sldLayoutChg chg="add del mod replId">
          <pc:chgData name="Eliana Cristina Da Fonseca Abrantes (2426395)" userId="S::2426395@student.uwtsd.ac.uk::6a914049-f4bf-4a81-901c-6e264999fc94" providerId="AD" clId="Web-{B7CDCBE8-5B8C-8D53-76DE-821C8475DED7}" dt="2026-06-14T20:37:31.507" v="27"/>
          <pc:sldLayoutMkLst>
            <pc:docMk/>
            <pc:sldMasterMk cId="1444820771" sldId="2147483691"/>
            <pc:sldLayoutMk cId="287293749" sldId="2147483692"/>
          </pc:sldLayoutMkLst>
        </pc:sldLayoutChg>
        <pc:sldLayoutChg chg="add del mod replId">
          <pc:chgData name="Eliana Cristina Da Fonseca Abrantes (2426395)" userId="S::2426395@student.uwtsd.ac.uk::6a914049-f4bf-4a81-901c-6e264999fc94" providerId="AD" clId="Web-{B7CDCBE8-5B8C-8D53-76DE-821C8475DED7}" dt="2026-06-14T20:37:31.507" v="27"/>
          <pc:sldLayoutMkLst>
            <pc:docMk/>
            <pc:sldMasterMk cId="1444820771" sldId="2147483691"/>
            <pc:sldLayoutMk cId="3214305900" sldId="2147483693"/>
          </pc:sldLayoutMkLst>
        </pc:sldLayoutChg>
        <pc:sldLayoutChg chg="add del mod replId">
          <pc:chgData name="Eliana Cristina Da Fonseca Abrantes (2426395)" userId="S::2426395@student.uwtsd.ac.uk::6a914049-f4bf-4a81-901c-6e264999fc94" providerId="AD" clId="Web-{B7CDCBE8-5B8C-8D53-76DE-821C8475DED7}" dt="2026-06-14T20:37:31.507" v="27"/>
          <pc:sldLayoutMkLst>
            <pc:docMk/>
            <pc:sldMasterMk cId="1444820771" sldId="2147483691"/>
            <pc:sldLayoutMk cId="3041317142" sldId="2147483694"/>
          </pc:sldLayoutMkLst>
        </pc:sldLayoutChg>
        <pc:sldLayoutChg chg="add del mod replId">
          <pc:chgData name="Eliana Cristina Da Fonseca Abrantes (2426395)" userId="S::2426395@student.uwtsd.ac.uk::6a914049-f4bf-4a81-901c-6e264999fc94" providerId="AD" clId="Web-{B7CDCBE8-5B8C-8D53-76DE-821C8475DED7}" dt="2026-06-14T20:37:31.507" v="27"/>
          <pc:sldLayoutMkLst>
            <pc:docMk/>
            <pc:sldMasterMk cId="1444820771" sldId="2147483691"/>
            <pc:sldLayoutMk cId="1252346226" sldId="2147483695"/>
          </pc:sldLayoutMkLst>
        </pc:sldLayoutChg>
        <pc:sldLayoutChg chg="add del mod replId">
          <pc:chgData name="Eliana Cristina Da Fonseca Abrantes (2426395)" userId="S::2426395@student.uwtsd.ac.uk::6a914049-f4bf-4a81-901c-6e264999fc94" providerId="AD" clId="Web-{B7CDCBE8-5B8C-8D53-76DE-821C8475DED7}" dt="2026-06-14T20:37:31.507" v="27"/>
          <pc:sldLayoutMkLst>
            <pc:docMk/>
            <pc:sldMasterMk cId="1444820771" sldId="2147483691"/>
            <pc:sldLayoutMk cId="801332793" sldId="2147483696"/>
          </pc:sldLayoutMkLst>
        </pc:sldLayoutChg>
        <pc:sldLayoutChg chg="add del mod replId">
          <pc:chgData name="Eliana Cristina Da Fonseca Abrantes (2426395)" userId="S::2426395@student.uwtsd.ac.uk::6a914049-f4bf-4a81-901c-6e264999fc94" providerId="AD" clId="Web-{B7CDCBE8-5B8C-8D53-76DE-821C8475DED7}" dt="2026-06-14T20:37:31.507" v="27"/>
          <pc:sldLayoutMkLst>
            <pc:docMk/>
            <pc:sldMasterMk cId="1444820771" sldId="2147483691"/>
            <pc:sldLayoutMk cId="589138005" sldId="2147483697"/>
          </pc:sldLayoutMkLst>
        </pc:sldLayoutChg>
        <pc:sldLayoutChg chg="add del mod replId">
          <pc:chgData name="Eliana Cristina Da Fonseca Abrantes (2426395)" userId="S::2426395@student.uwtsd.ac.uk::6a914049-f4bf-4a81-901c-6e264999fc94" providerId="AD" clId="Web-{B7CDCBE8-5B8C-8D53-76DE-821C8475DED7}" dt="2026-06-14T20:37:31.507" v="27"/>
          <pc:sldLayoutMkLst>
            <pc:docMk/>
            <pc:sldMasterMk cId="1444820771" sldId="2147483691"/>
            <pc:sldLayoutMk cId="185004779" sldId="2147483698"/>
          </pc:sldLayoutMkLst>
        </pc:sldLayoutChg>
        <pc:sldLayoutChg chg="add del mod replId">
          <pc:chgData name="Eliana Cristina Da Fonseca Abrantes (2426395)" userId="S::2426395@student.uwtsd.ac.uk::6a914049-f4bf-4a81-901c-6e264999fc94" providerId="AD" clId="Web-{B7CDCBE8-5B8C-8D53-76DE-821C8475DED7}" dt="2026-06-14T20:37:31.507" v="27"/>
          <pc:sldLayoutMkLst>
            <pc:docMk/>
            <pc:sldMasterMk cId="1444820771" sldId="2147483691"/>
            <pc:sldLayoutMk cId="2862782004" sldId="2147483699"/>
          </pc:sldLayoutMkLst>
        </pc:sldLayoutChg>
        <pc:sldLayoutChg chg="add del mod replId">
          <pc:chgData name="Eliana Cristina Da Fonseca Abrantes (2426395)" userId="S::2426395@student.uwtsd.ac.uk::6a914049-f4bf-4a81-901c-6e264999fc94" providerId="AD" clId="Web-{B7CDCBE8-5B8C-8D53-76DE-821C8475DED7}" dt="2026-06-14T20:37:31.507" v="27"/>
          <pc:sldLayoutMkLst>
            <pc:docMk/>
            <pc:sldMasterMk cId="1444820771" sldId="2147483691"/>
            <pc:sldLayoutMk cId="3161270803" sldId="2147483700"/>
          </pc:sldLayoutMkLst>
        </pc:sldLayoutChg>
        <pc:sldLayoutChg chg="add del mod replId">
          <pc:chgData name="Eliana Cristina Da Fonseca Abrantes (2426395)" userId="S::2426395@student.uwtsd.ac.uk::6a914049-f4bf-4a81-901c-6e264999fc94" providerId="AD" clId="Web-{B7CDCBE8-5B8C-8D53-76DE-821C8475DED7}" dt="2026-06-14T20:37:31.507" v="27"/>
          <pc:sldLayoutMkLst>
            <pc:docMk/>
            <pc:sldMasterMk cId="1444820771" sldId="2147483691"/>
            <pc:sldLayoutMk cId="1559062653" sldId="2147483701"/>
          </pc:sldLayoutMkLst>
        </pc:sldLayoutChg>
        <pc:sldLayoutChg chg="add del mod replId">
          <pc:chgData name="Eliana Cristina Da Fonseca Abrantes (2426395)" userId="S::2426395@student.uwtsd.ac.uk::6a914049-f4bf-4a81-901c-6e264999fc94" providerId="AD" clId="Web-{B7CDCBE8-5B8C-8D53-76DE-821C8475DED7}" dt="2026-06-14T20:37:31.507" v="27"/>
          <pc:sldLayoutMkLst>
            <pc:docMk/>
            <pc:sldMasterMk cId="1444820771" sldId="2147483691"/>
            <pc:sldLayoutMk cId="2776510176" sldId="2147483702"/>
          </pc:sldLayoutMkLst>
        </pc:sldLayoutChg>
      </pc:sldMasterChg>
      <pc:sldMasterChg chg="add del addSldLayout delSldLayout modSldLayout">
        <pc:chgData name="Eliana Cristina Da Fonseca Abrantes (2426395)" userId="S::2426395@student.uwtsd.ac.uk::6a914049-f4bf-4a81-901c-6e264999fc94" providerId="AD" clId="Web-{B7CDCBE8-5B8C-8D53-76DE-821C8475DED7}" dt="2026-06-14T20:37:48.242" v="28"/>
        <pc:sldMasterMkLst>
          <pc:docMk/>
          <pc:sldMasterMk cId="2932379356" sldId="2147483703"/>
        </pc:sldMasterMkLst>
        <pc:sldLayoutChg chg="add del mod replId">
          <pc:chgData name="Eliana Cristina Da Fonseca Abrantes (2426395)" userId="S::2426395@student.uwtsd.ac.uk::6a914049-f4bf-4a81-901c-6e264999fc94" providerId="AD" clId="Web-{B7CDCBE8-5B8C-8D53-76DE-821C8475DED7}" dt="2026-06-14T20:37:48.242" v="28"/>
          <pc:sldLayoutMkLst>
            <pc:docMk/>
            <pc:sldMasterMk cId="2932379356" sldId="2147483703"/>
            <pc:sldLayoutMk cId="2608418273" sldId="2147483704"/>
          </pc:sldLayoutMkLst>
        </pc:sldLayoutChg>
        <pc:sldLayoutChg chg="add del mod replId">
          <pc:chgData name="Eliana Cristina Da Fonseca Abrantes (2426395)" userId="S::2426395@student.uwtsd.ac.uk::6a914049-f4bf-4a81-901c-6e264999fc94" providerId="AD" clId="Web-{B7CDCBE8-5B8C-8D53-76DE-821C8475DED7}" dt="2026-06-14T20:37:48.242" v="28"/>
          <pc:sldLayoutMkLst>
            <pc:docMk/>
            <pc:sldMasterMk cId="2932379356" sldId="2147483703"/>
            <pc:sldLayoutMk cId="2984537239" sldId="2147483705"/>
          </pc:sldLayoutMkLst>
        </pc:sldLayoutChg>
        <pc:sldLayoutChg chg="add del mod replId">
          <pc:chgData name="Eliana Cristina Da Fonseca Abrantes (2426395)" userId="S::2426395@student.uwtsd.ac.uk::6a914049-f4bf-4a81-901c-6e264999fc94" providerId="AD" clId="Web-{B7CDCBE8-5B8C-8D53-76DE-821C8475DED7}" dt="2026-06-14T20:37:48.242" v="28"/>
          <pc:sldLayoutMkLst>
            <pc:docMk/>
            <pc:sldMasterMk cId="2932379356" sldId="2147483703"/>
            <pc:sldLayoutMk cId="3942275016" sldId="2147483706"/>
          </pc:sldLayoutMkLst>
        </pc:sldLayoutChg>
        <pc:sldLayoutChg chg="add del mod replId">
          <pc:chgData name="Eliana Cristina Da Fonseca Abrantes (2426395)" userId="S::2426395@student.uwtsd.ac.uk::6a914049-f4bf-4a81-901c-6e264999fc94" providerId="AD" clId="Web-{B7CDCBE8-5B8C-8D53-76DE-821C8475DED7}" dt="2026-06-14T20:37:48.242" v="28"/>
          <pc:sldLayoutMkLst>
            <pc:docMk/>
            <pc:sldMasterMk cId="2932379356" sldId="2147483703"/>
            <pc:sldLayoutMk cId="993066207" sldId="2147483707"/>
          </pc:sldLayoutMkLst>
        </pc:sldLayoutChg>
        <pc:sldLayoutChg chg="add del mod replId">
          <pc:chgData name="Eliana Cristina Da Fonseca Abrantes (2426395)" userId="S::2426395@student.uwtsd.ac.uk::6a914049-f4bf-4a81-901c-6e264999fc94" providerId="AD" clId="Web-{B7CDCBE8-5B8C-8D53-76DE-821C8475DED7}" dt="2026-06-14T20:37:48.242" v="28"/>
          <pc:sldLayoutMkLst>
            <pc:docMk/>
            <pc:sldMasterMk cId="2932379356" sldId="2147483703"/>
            <pc:sldLayoutMk cId="3939748273" sldId="2147483708"/>
          </pc:sldLayoutMkLst>
        </pc:sldLayoutChg>
        <pc:sldLayoutChg chg="add del mod replId">
          <pc:chgData name="Eliana Cristina Da Fonseca Abrantes (2426395)" userId="S::2426395@student.uwtsd.ac.uk::6a914049-f4bf-4a81-901c-6e264999fc94" providerId="AD" clId="Web-{B7CDCBE8-5B8C-8D53-76DE-821C8475DED7}" dt="2026-06-14T20:37:48.242" v="28"/>
          <pc:sldLayoutMkLst>
            <pc:docMk/>
            <pc:sldMasterMk cId="2932379356" sldId="2147483703"/>
            <pc:sldLayoutMk cId="3924614808" sldId="2147483709"/>
          </pc:sldLayoutMkLst>
        </pc:sldLayoutChg>
        <pc:sldLayoutChg chg="add del mod replId">
          <pc:chgData name="Eliana Cristina Da Fonseca Abrantes (2426395)" userId="S::2426395@student.uwtsd.ac.uk::6a914049-f4bf-4a81-901c-6e264999fc94" providerId="AD" clId="Web-{B7CDCBE8-5B8C-8D53-76DE-821C8475DED7}" dt="2026-06-14T20:37:48.242" v="28"/>
          <pc:sldLayoutMkLst>
            <pc:docMk/>
            <pc:sldMasterMk cId="2932379356" sldId="2147483703"/>
            <pc:sldLayoutMk cId="3653165447" sldId="2147483710"/>
          </pc:sldLayoutMkLst>
        </pc:sldLayoutChg>
        <pc:sldLayoutChg chg="add del mod replId">
          <pc:chgData name="Eliana Cristina Da Fonseca Abrantes (2426395)" userId="S::2426395@student.uwtsd.ac.uk::6a914049-f4bf-4a81-901c-6e264999fc94" providerId="AD" clId="Web-{B7CDCBE8-5B8C-8D53-76DE-821C8475DED7}" dt="2026-06-14T20:37:48.242" v="28"/>
          <pc:sldLayoutMkLst>
            <pc:docMk/>
            <pc:sldMasterMk cId="2932379356" sldId="2147483703"/>
            <pc:sldLayoutMk cId="2671669285" sldId="2147483711"/>
          </pc:sldLayoutMkLst>
        </pc:sldLayoutChg>
        <pc:sldLayoutChg chg="add del mod replId">
          <pc:chgData name="Eliana Cristina Da Fonseca Abrantes (2426395)" userId="S::2426395@student.uwtsd.ac.uk::6a914049-f4bf-4a81-901c-6e264999fc94" providerId="AD" clId="Web-{B7CDCBE8-5B8C-8D53-76DE-821C8475DED7}" dt="2026-06-14T20:37:48.242" v="28"/>
          <pc:sldLayoutMkLst>
            <pc:docMk/>
            <pc:sldMasterMk cId="2932379356" sldId="2147483703"/>
            <pc:sldLayoutMk cId="2435758058" sldId="2147483712"/>
          </pc:sldLayoutMkLst>
        </pc:sldLayoutChg>
        <pc:sldLayoutChg chg="add del mod replId">
          <pc:chgData name="Eliana Cristina Da Fonseca Abrantes (2426395)" userId="S::2426395@student.uwtsd.ac.uk::6a914049-f4bf-4a81-901c-6e264999fc94" providerId="AD" clId="Web-{B7CDCBE8-5B8C-8D53-76DE-821C8475DED7}" dt="2026-06-14T20:37:48.242" v="28"/>
          <pc:sldLayoutMkLst>
            <pc:docMk/>
            <pc:sldMasterMk cId="2932379356" sldId="2147483703"/>
            <pc:sldLayoutMk cId="3825872080" sldId="2147483713"/>
          </pc:sldLayoutMkLst>
        </pc:sldLayoutChg>
        <pc:sldLayoutChg chg="add del mod replId">
          <pc:chgData name="Eliana Cristina Da Fonseca Abrantes (2426395)" userId="S::2426395@student.uwtsd.ac.uk::6a914049-f4bf-4a81-901c-6e264999fc94" providerId="AD" clId="Web-{B7CDCBE8-5B8C-8D53-76DE-821C8475DED7}" dt="2026-06-14T20:37:48.242" v="28"/>
          <pc:sldLayoutMkLst>
            <pc:docMk/>
            <pc:sldMasterMk cId="2932379356" sldId="2147483703"/>
            <pc:sldLayoutMk cId="3395919688" sldId="2147483714"/>
          </pc:sldLayoutMkLst>
        </pc:sldLayoutChg>
      </pc:sldMasterChg>
      <pc:sldMasterChg chg="add del addSldLayout delSldLayout modSldLayout">
        <pc:chgData name="Eliana Cristina Da Fonseca Abrantes (2426395)" userId="S::2426395@student.uwtsd.ac.uk::6a914049-f4bf-4a81-901c-6e264999fc94" providerId="AD" clId="Web-{B7CDCBE8-5B8C-8D53-76DE-821C8475DED7}" dt="2026-06-14T20:38:42.745" v="31"/>
        <pc:sldMasterMkLst>
          <pc:docMk/>
          <pc:sldMasterMk cId="1440683431" sldId="2147483715"/>
        </pc:sldMasterMkLst>
        <pc:sldLayoutChg chg="add del mod replId">
          <pc:chgData name="Eliana Cristina Da Fonseca Abrantes (2426395)" userId="S::2426395@student.uwtsd.ac.uk::6a914049-f4bf-4a81-901c-6e264999fc94" providerId="AD" clId="Web-{B7CDCBE8-5B8C-8D53-76DE-821C8475DED7}" dt="2026-06-14T20:38:42.745" v="31"/>
          <pc:sldLayoutMkLst>
            <pc:docMk/>
            <pc:sldMasterMk cId="1440683431" sldId="2147483715"/>
            <pc:sldLayoutMk cId="2594598272" sldId="2147483716"/>
          </pc:sldLayoutMkLst>
        </pc:sldLayoutChg>
        <pc:sldLayoutChg chg="add del mod replId">
          <pc:chgData name="Eliana Cristina Da Fonseca Abrantes (2426395)" userId="S::2426395@student.uwtsd.ac.uk::6a914049-f4bf-4a81-901c-6e264999fc94" providerId="AD" clId="Web-{B7CDCBE8-5B8C-8D53-76DE-821C8475DED7}" dt="2026-06-14T20:38:42.745" v="31"/>
          <pc:sldLayoutMkLst>
            <pc:docMk/>
            <pc:sldMasterMk cId="1440683431" sldId="2147483715"/>
            <pc:sldLayoutMk cId="151245262" sldId="2147483717"/>
          </pc:sldLayoutMkLst>
        </pc:sldLayoutChg>
        <pc:sldLayoutChg chg="add del mod replId">
          <pc:chgData name="Eliana Cristina Da Fonseca Abrantes (2426395)" userId="S::2426395@student.uwtsd.ac.uk::6a914049-f4bf-4a81-901c-6e264999fc94" providerId="AD" clId="Web-{B7CDCBE8-5B8C-8D53-76DE-821C8475DED7}" dt="2026-06-14T20:38:42.745" v="31"/>
          <pc:sldLayoutMkLst>
            <pc:docMk/>
            <pc:sldMasterMk cId="1440683431" sldId="2147483715"/>
            <pc:sldLayoutMk cId="1490325275" sldId="2147483718"/>
          </pc:sldLayoutMkLst>
        </pc:sldLayoutChg>
        <pc:sldLayoutChg chg="add del mod replId">
          <pc:chgData name="Eliana Cristina Da Fonseca Abrantes (2426395)" userId="S::2426395@student.uwtsd.ac.uk::6a914049-f4bf-4a81-901c-6e264999fc94" providerId="AD" clId="Web-{B7CDCBE8-5B8C-8D53-76DE-821C8475DED7}" dt="2026-06-14T20:38:42.745" v="31"/>
          <pc:sldLayoutMkLst>
            <pc:docMk/>
            <pc:sldMasterMk cId="1440683431" sldId="2147483715"/>
            <pc:sldLayoutMk cId="2614360809" sldId="2147483719"/>
          </pc:sldLayoutMkLst>
        </pc:sldLayoutChg>
        <pc:sldLayoutChg chg="add del mod replId">
          <pc:chgData name="Eliana Cristina Da Fonseca Abrantes (2426395)" userId="S::2426395@student.uwtsd.ac.uk::6a914049-f4bf-4a81-901c-6e264999fc94" providerId="AD" clId="Web-{B7CDCBE8-5B8C-8D53-76DE-821C8475DED7}" dt="2026-06-14T20:38:42.745" v="31"/>
          <pc:sldLayoutMkLst>
            <pc:docMk/>
            <pc:sldMasterMk cId="1440683431" sldId="2147483715"/>
            <pc:sldLayoutMk cId="3751574006" sldId="2147483720"/>
          </pc:sldLayoutMkLst>
        </pc:sldLayoutChg>
        <pc:sldLayoutChg chg="add del mod replId">
          <pc:chgData name="Eliana Cristina Da Fonseca Abrantes (2426395)" userId="S::2426395@student.uwtsd.ac.uk::6a914049-f4bf-4a81-901c-6e264999fc94" providerId="AD" clId="Web-{B7CDCBE8-5B8C-8D53-76DE-821C8475DED7}" dt="2026-06-14T20:38:42.745" v="31"/>
          <pc:sldLayoutMkLst>
            <pc:docMk/>
            <pc:sldMasterMk cId="1440683431" sldId="2147483715"/>
            <pc:sldLayoutMk cId="49810964" sldId="2147483721"/>
          </pc:sldLayoutMkLst>
        </pc:sldLayoutChg>
        <pc:sldLayoutChg chg="add del mod replId">
          <pc:chgData name="Eliana Cristina Da Fonseca Abrantes (2426395)" userId="S::2426395@student.uwtsd.ac.uk::6a914049-f4bf-4a81-901c-6e264999fc94" providerId="AD" clId="Web-{B7CDCBE8-5B8C-8D53-76DE-821C8475DED7}" dt="2026-06-14T20:38:42.745" v="31"/>
          <pc:sldLayoutMkLst>
            <pc:docMk/>
            <pc:sldMasterMk cId="1440683431" sldId="2147483715"/>
            <pc:sldLayoutMk cId="1509556814" sldId="2147483722"/>
          </pc:sldLayoutMkLst>
        </pc:sldLayoutChg>
        <pc:sldLayoutChg chg="add del mod replId">
          <pc:chgData name="Eliana Cristina Da Fonseca Abrantes (2426395)" userId="S::2426395@student.uwtsd.ac.uk::6a914049-f4bf-4a81-901c-6e264999fc94" providerId="AD" clId="Web-{B7CDCBE8-5B8C-8D53-76DE-821C8475DED7}" dt="2026-06-14T20:38:42.745" v="31"/>
          <pc:sldLayoutMkLst>
            <pc:docMk/>
            <pc:sldMasterMk cId="1440683431" sldId="2147483715"/>
            <pc:sldLayoutMk cId="3112163538" sldId="2147483723"/>
          </pc:sldLayoutMkLst>
        </pc:sldLayoutChg>
        <pc:sldLayoutChg chg="add del mod replId">
          <pc:chgData name="Eliana Cristina Da Fonseca Abrantes (2426395)" userId="S::2426395@student.uwtsd.ac.uk::6a914049-f4bf-4a81-901c-6e264999fc94" providerId="AD" clId="Web-{B7CDCBE8-5B8C-8D53-76DE-821C8475DED7}" dt="2026-06-14T20:38:42.745" v="31"/>
          <pc:sldLayoutMkLst>
            <pc:docMk/>
            <pc:sldMasterMk cId="1440683431" sldId="2147483715"/>
            <pc:sldLayoutMk cId="3094483884" sldId="2147483724"/>
          </pc:sldLayoutMkLst>
        </pc:sldLayoutChg>
        <pc:sldLayoutChg chg="add del mod replId">
          <pc:chgData name="Eliana Cristina Da Fonseca Abrantes (2426395)" userId="S::2426395@student.uwtsd.ac.uk::6a914049-f4bf-4a81-901c-6e264999fc94" providerId="AD" clId="Web-{B7CDCBE8-5B8C-8D53-76DE-821C8475DED7}" dt="2026-06-14T20:38:42.745" v="31"/>
          <pc:sldLayoutMkLst>
            <pc:docMk/>
            <pc:sldMasterMk cId="1440683431" sldId="2147483715"/>
            <pc:sldLayoutMk cId="4018073316" sldId="2147483725"/>
          </pc:sldLayoutMkLst>
        </pc:sldLayoutChg>
        <pc:sldLayoutChg chg="add del mod replId">
          <pc:chgData name="Eliana Cristina Da Fonseca Abrantes (2426395)" userId="S::2426395@student.uwtsd.ac.uk::6a914049-f4bf-4a81-901c-6e264999fc94" providerId="AD" clId="Web-{B7CDCBE8-5B8C-8D53-76DE-821C8475DED7}" dt="2026-06-14T20:38:42.745" v="31"/>
          <pc:sldLayoutMkLst>
            <pc:docMk/>
            <pc:sldMasterMk cId="1440683431" sldId="2147483715"/>
            <pc:sldLayoutMk cId="3738912598" sldId="2147483726"/>
          </pc:sldLayoutMkLst>
        </pc:sldLayoutChg>
        <pc:sldLayoutChg chg="add del mod replId">
          <pc:chgData name="Eliana Cristina Da Fonseca Abrantes (2426395)" userId="S::2426395@student.uwtsd.ac.uk::6a914049-f4bf-4a81-901c-6e264999fc94" providerId="AD" clId="Web-{B7CDCBE8-5B8C-8D53-76DE-821C8475DED7}" dt="2026-06-14T20:38:42.745" v="31"/>
          <pc:sldLayoutMkLst>
            <pc:docMk/>
            <pc:sldMasterMk cId="1440683431" sldId="2147483715"/>
            <pc:sldLayoutMk cId="2992006590" sldId="2147483727"/>
          </pc:sldLayoutMkLst>
        </pc:sldLayoutChg>
        <pc:sldLayoutChg chg="add del mod replId">
          <pc:chgData name="Eliana Cristina Da Fonseca Abrantes (2426395)" userId="S::2426395@student.uwtsd.ac.uk::6a914049-f4bf-4a81-901c-6e264999fc94" providerId="AD" clId="Web-{B7CDCBE8-5B8C-8D53-76DE-821C8475DED7}" dt="2026-06-14T20:38:42.745" v="31"/>
          <pc:sldLayoutMkLst>
            <pc:docMk/>
            <pc:sldMasterMk cId="1440683431" sldId="2147483715"/>
            <pc:sldLayoutMk cId="3141110063" sldId="2147483728"/>
          </pc:sldLayoutMkLst>
        </pc:sldLayoutChg>
        <pc:sldLayoutChg chg="add del mod replId">
          <pc:chgData name="Eliana Cristina Da Fonseca Abrantes (2426395)" userId="S::2426395@student.uwtsd.ac.uk::6a914049-f4bf-4a81-901c-6e264999fc94" providerId="AD" clId="Web-{B7CDCBE8-5B8C-8D53-76DE-821C8475DED7}" dt="2026-06-14T20:38:42.745" v="31"/>
          <pc:sldLayoutMkLst>
            <pc:docMk/>
            <pc:sldMasterMk cId="1440683431" sldId="2147483715"/>
            <pc:sldLayoutMk cId="2251445765" sldId="2147483729"/>
          </pc:sldLayoutMkLst>
        </pc:sldLayoutChg>
        <pc:sldLayoutChg chg="add del mod replId">
          <pc:chgData name="Eliana Cristina Da Fonseca Abrantes (2426395)" userId="S::2426395@student.uwtsd.ac.uk::6a914049-f4bf-4a81-901c-6e264999fc94" providerId="AD" clId="Web-{B7CDCBE8-5B8C-8D53-76DE-821C8475DED7}" dt="2026-06-14T20:38:42.745" v="31"/>
          <pc:sldLayoutMkLst>
            <pc:docMk/>
            <pc:sldMasterMk cId="1440683431" sldId="2147483715"/>
            <pc:sldLayoutMk cId="4241147208" sldId="2147483730"/>
          </pc:sldLayoutMkLst>
        </pc:sldLayoutChg>
        <pc:sldLayoutChg chg="add del mod replId">
          <pc:chgData name="Eliana Cristina Da Fonseca Abrantes (2426395)" userId="S::2426395@student.uwtsd.ac.uk::6a914049-f4bf-4a81-901c-6e264999fc94" providerId="AD" clId="Web-{B7CDCBE8-5B8C-8D53-76DE-821C8475DED7}" dt="2026-06-14T20:38:42.745" v="31"/>
          <pc:sldLayoutMkLst>
            <pc:docMk/>
            <pc:sldMasterMk cId="1440683431" sldId="2147483715"/>
            <pc:sldLayoutMk cId="898883459" sldId="2147483731"/>
          </pc:sldLayoutMkLst>
        </pc:sldLayoutChg>
        <pc:sldLayoutChg chg="add del mod replId">
          <pc:chgData name="Eliana Cristina Da Fonseca Abrantes (2426395)" userId="S::2426395@student.uwtsd.ac.uk::6a914049-f4bf-4a81-901c-6e264999fc94" providerId="AD" clId="Web-{B7CDCBE8-5B8C-8D53-76DE-821C8475DED7}" dt="2026-06-14T20:38:42.745" v="31"/>
          <pc:sldLayoutMkLst>
            <pc:docMk/>
            <pc:sldMasterMk cId="1440683431" sldId="2147483715"/>
            <pc:sldLayoutMk cId="2674571348" sldId="2147483732"/>
          </pc:sldLayoutMkLst>
        </pc:sldLayoutChg>
      </pc:sldMasterChg>
      <pc:sldMasterChg chg="add del addSldLayout delSldLayout modSldLayout">
        <pc:chgData name="Eliana Cristina Da Fonseca Abrantes (2426395)" userId="S::2426395@student.uwtsd.ac.uk::6a914049-f4bf-4a81-901c-6e264999fc94" providerId="AD" clId="Web-{B7CDCBE8-5B8C-8D53-76DE-821C8475DED7}" dt="2026-06-14T20:39:13.793" v="32"/>
        <pc:sldMasterMkLst>
          <pc:docMk/>
          <pc:sldMasterMk cId="3765057263" sldId="2147483733"/>
        </pc:sldMasterMkLst>
        <pc:sldLayoutChg chg="add del mod replId">
          <pc:chgData name="Eliana Cristina Da Fonseca Abrantes (2426395)" userId="S::2426395@student.uwtsd.ac.uk::6a914049-f4bf-4a81-901c-6e264999fc94" providerId="AD" clId="Web-{B7CDCBE8-5B8C-8D53-76DE-821C8475DED7}" dt="2026-06-14T20:39:13.793" v="32"/>
          <pc:sldLayoutMkLst>
            <pc:docMk/>
            <pc:sldMasterMk cId="3765057263" sldId="2147483733"/>
            <pc:sldLayoutMk cId="1834029889" sldId="2147483734"/>
          </pc:sldLayoutMkLst>
        </pc:sldLayoutChg>
        <pc:sldLayoutChg chg="add del mod replId">
          <pc:chgData name="Eliana Cristina Da Fonseca Abrantes (2426395)" userId="S::2426395@student.uwtsd.ac.uk::6a914049-f4bf-4a81-901c-6e264999fc94" providerId="AD" clId="Web-{B7CDCBE8-5B8C-8D53-76DE-821C8475DED7}" dt="2026-06-14T20:39:13.793" v="32"/>
          <pc:sldLayoutMkLst>
            <pc:docMk/>
            <pc:sldMasterMk cId="3765057263" sldId="2147483733"/>
            <pc:sldLayoutMk cId="662308820" sldId="2147483735"/>
          </pc:sldLayoutMkLst>
        </pc:sldLayoutChg>
        <pc:sldLayoutChg chg="add del mod replId">
          <pc:chgData name="Eliana Cristina Da Fonseca Abrantes (2426395)" userId="S::2426395@student.uwtsd.ac.uk::6a914049-f4bf-4a81-901c-6e264999fc94" providerId="AD" clId="Web-{B7CDCBE8-5B8C-8D53-76DE-821C8475DED7}" dt="2026-06-14T20:39:13.793" v="32"/>
          <pc:sldLayoutMkLst>
            <pc:docMk/>
            <pc:sldMasterMk cId="3765057263" sldId="2147483733"/>
            <pc:sldLayoutMk cId="3601046398" sldId="2147483736"/>
          </pc:sldLayoutMkLst>
        </pc:sldLayoutChg>
        <pc:sldLayoutChg chg="add del mod replId">
          <pc:chgData name="Eliana Cristina Da Fonseca Abrantes (2426395)" userId="S::2426395@student.uwtsd.ac.uk::6a914049-f4bf-4a81-901c-6e264999fc94" providerId="AD" clId="Web-{B7CDCBE8-5B8C-8D53-76DE-821C8475DED7}" dt="2026-06-14T20:39:13.793" v="32"/>
          <pc:sldLayoutMkLst>
            <pc:docMk/>
            <pc:sldMasterMk cId="3765057263" sldId="2147483733"/>
            <pc:sldLayoutMk cId="4176016522" sldId="2147483737"/>
          </pc:sldLayoutMkLst>
        </pc:sldLayoutChg>
        <pc:sldLayoutChg chg="add del mod replId">
          <pc:chgData name="Eliana Cristina Da Fonseca Abrantes (2426395)" userId="S::2426395@student.uwtsd.ac.uk::6a914049-f4bf-4a81-901c-6e264999fc94" providerId="AD" clId="Web-{B7CDCBE8-5B8C-8D53-76DE-821C8475DED7}" dt="2026-06-14T20:39:13.793" v="32"/>
          <pc:sldLayoutMkLst>
            <pc:docMk/>
            <pc:sldMasterMk cId="3765057263" sldId="2147483733"/>
            <pc:sldLayoutMk cId="958804812" sldId="2147483738"/>
          </pc:sldLayoutMkLst>
        </pc:sldLayoutChg>
        <pc:sldLayoutChg chg="add del mod replId">
          <pc:chgData name="Eliana Cristina Da Fonseca Abrantes (2426395)" userId="S::2426395@student.uwtsd.ac.uk::6a914049-f4bf-4a81-901c-6e264999fc94" providerId="AD" clId="Web-{B7CDCBE8-5B8C-8D53-76DE-821C8475DED7}" dt="2026-06-14T20:39:13.793" v="32"/>
          <pc:sldLayoutMkLst>
            <pc:docMk/>
            <pc:sldMasterMk cId="3765057263" sldId="2147483733"/>
            <pc:sldLayoutMk cId="3986616859" sldId="2147483739"/>
          </pc:sldLayoutMkLst>
        </pc:sldLayoutChg>
        <pc:sldLayoutChg chg="add del mod replId">
          <pc:chgData name="Eliana Cristina Da Fonseca Abrantes (2426395)" userId="S::2426395@student.uwtsd.ac.uk::6a914049-f4bf-4a81-901c-6e264999fc94" providerId="AD" clId="Web-{B7CDCBE8-5B8C-8D53-76DE-821C8475DED7}" dt="2026-06-14T20:39:13.793" v="32"/>
          <pc:sldLayoutMkLst>
            <pc:docMk/>
            <pc:sldMasterMk cId="3765057263" sldId="2147483733"/>
            <pc:sldLayoutMk cId="1086701135" sldId="2147483740"/>
          </pc:sldLayoutMkLst>
        </pc:sldLayoutChg>
        <pc:sldLayoutChg chg="add del mod replId">
          <pc:chgData name="Eliana Cristina Da Fonseca Abrantes (2426395)" userId="S::2426395@student.uwtsd.ac.uk::6a914049-f4bf-4a81-901c-6e264999fc94" providerId="AD" clId="Web-{B7CDCBE8-5B8C-8D53-76DE-821C8475DED7}" dt="2026-06-14T20:39:13.793" v="32"/>
          <pc:sldLayoutMkLst>
            <pc:docMk/>
            <pc:sldMasterMk cId="3765057263" sldId="2147483733"/>
            <pc:sldLayoutMk cId="183705647" sldId="2147483741"/>
          </pc:sldLayoutMkLst>
        </pc:sldLayoutChg>
        <pc:sldLayoutChg chg="add del mod replId">
          <pc:chgData name="Eliana Cristina Da Fonseca Abrantes (2426395)" userId="S::2426395@student.uwtsd.ac.uk::6a914049-f4bf-4a81-901c-6e264999fc94" providerId="AD" clId="Web-{B7CDCBE8-5B8C-8D53-76DE-821C8475DED7}" dt="2026-06-14T20:39:13.793" v="32"/>
          <pc:sldLayoutMkLst>
            <pc:docMk/>
            <pc:sldMasterMk cId="3765057263" sldId="2147483733"/>
            <pc:sldLayoutMk cId="207565084" sldId="2147483742"/>
          </pc:sldLayoutMkLst>
        </pc:sldLayoutChg>
        <pc:sldLayoutChg chg="add del mod replId">
          <pc:chgData name="Eliana Cristina Da Fonseca Abrantes (2426395)" userId="S::2426395@student.uwtsd.ac.uk::6a914049-f4bf-4a81-901c-6e264999fc94" providerId="AD" clId="Web-{B7CDCBE8-5B8C-8D53-76DE-821C8475DED7}" dt="2026-06-14T20:39:13.793" v="32"/>
          <pc:sldLayoutMkLst>
            <pc:docMk/>
            <pc:sldMasterMk cId="3765057263" sldId="2147483733"/>
            <pc:sldLayoutMk cId="3612799758" sldId="2147483743"/>
          </pc:sldLayoutMkLst>
        </pc:sldLayoutChg>
        <pc:sldLayoutChg chg="add del mod replId">
          <pc:chgData name="Eliana Cristina Da Fonseca Abrantes (2426395)" userId="S::2426395@student.uwtsd.ac.uk::6a914049-f4bf-4a81-901c-6e264999fc94" providerId="AD" clId="Web-{B7CDCBE8-5B8C-8D53-76DE-821C8475DED7}" dt="2026-06-14T20:39:13.793" v="32"/>
          <pc:sldLayoutMkLst>
            <pc:docMk/>
            <pc:sldMasterMk cId="3765057263" sldId="2147483733"/>
            <pc:sldLayoutMk cId="4052083795" sldId="2147483744"/>
          </pc:sldLayoutMkLst>
        </pc:sldLayoutChg>
      </pc:sldMasterChg>
      <pc:sldMasterChg chg="add del addSldLayout delSldLayout modSldLayout">
        <pc:chgData name="Eliana Cristina Da Fonseca Abrantes (2426395)" userId="S::2426395@student.uwtsd.ac.uk::6a914049-f4bf-4a81-901c-6e264999fc94" providerId="AD" clId="Web-{B7CDCBE8-5B8C-8D53-76DE-821C8475DED7}" dt="2026-06-14T20:39:30.247" v="33"/>
        <pc:sldMasterMkLst>
          <pc:docMk/>
          <pc:sldMasterMk cId="1981450345" sldId="2147483745"/>
        </pc:sldMasterMkLst>
        <pc:sldLayoutChg chg="add del mod replId">
          <pc:chgData name="Eliana Cristina Da Fonseca Abrantes (2426395)" userId="S::2426395@student.uwtsd.ac.uk::6a914049-f4bf-4a81-901c-6e264999fc94" providerId="AD" clId="Web-{B7CDCBE8-5B8C-8D53-76DE-821C8475DED7}" dt="2026-06-14T20:39:30.247" v="33"/>
          <pc:sldLayoutMkLst>
            <pc:docMk/>
            <pc:sldMasterMk cId="1981450345" sldId="2147483745"/>
            <pc:sldLayoutMk cId="394134647" sldId="2147483746"/>
          </pc:sldLayoutMkLst>
        </pc:sldLayoutChg>
        <pc:sldLayoutChg chg="add del mod replId">
          <pc:chgData name="Eliana Cristina Da Fonseca Abrantes (2426395)" userId="S::2426395@student.uwtsd.ac.uk::6a914049-f4bf-4a81-901c-6e264999fc94" providerId="AD" clId="Web-{B7CDCBE8-5B8C-8D53-76DE-821C8475DED7}" dt="2026-06-14T20:39:30.247" v="33"/>
          <pc:sldLayoutMkLst>
            <pc:docMk/>
            <pc:sldMasterMk cId="1981450345" sldId="2147483745"/>
            <pc:sldLayoutMk cId="3024363914" sldId="2147483747"/>
          </pc:sldLayoutMkLst>
        </pc:sldLayoutChg>
        <pc:sldLayoutChg chg="add del mod replId">
          <pc:chgData name="Eliana Cristina Da Fonseca Abrantes (2426395)" userId="S::2426395@student.uwtsd.ac.uk::6a914049-f4bf-4a81-901c-6e264999fc94" providerId="AD" clId="Web-{B7CDCBE8-5B8C-8D53-76DE-821C8475DED7}" dt="2026-06-14T20:39:30.247" v="33"/>
          <pc:sldLayoutMkLst>
            <pc:docMk/>
            <pc:sldMasterMk cId="1981450345" sldId="2147483745"/>
            <pc:sldLayoutMk cId="3633803258" sldId="2147483748"/>
          </pc:sldLayoutMkLst>
        </pc:sldLayoutChg>
        <pc:sldLayoutChg chg="add del mod replId">
          <pc:chgData name="Eliana Cristina Da Fonseca Abrantes (2426395)" userId="S::2426395@student.uwtsd.ac.uk::6a914049-f4bf-4a81-901c-6e264999fc94" providerId="AD" clId="Web-{B7CDCBE8-5B8C-8D53-76DE-821C8475DED7}" dt="2026-06-14T20:39:30.247" v="33"/>
          <pc:sldLayoutMkLst>
            <pc:docMk/>
            <pc:sldMasterMk cId="1981450345" sldId="2147483745"/>
            <pc:sldLayoutMk cId="1496972962" sldId="2147483749"/>
          </pc:sldLayoutMkLst>
        </pc:sldLayoutChg>
        <pc:sldLayoutChg chg="add del mod replId">
          <pc:chgData name="Eliana Cristina Da Fonseca Abrantes (2426395)" userId="S::2426395@student.uwtsd.ac.uk::6a914049-f4bf-4a81-901c-6e264999fc94" providerId="AD" clId="Web-{B7CDCBE8-5B8C-8D53-76DE-821C8475DED7}" dt="2026-06-14T20:39:30.247" v="33"/>
          <pc:sldLayoutMkLst>
            <pc:docMk/>
            <pc:sldMasterMk cId="1981450345" sldId="2147483745"/>
            <pc:sldLayoutMk cId="2553231873" sldId="2147483750"/>
          </pc:sldLayoutMkLst>
        </pc:sldLayoutChg>
        <pc:sldLayoutChg chg="add del mod replId">
          <pc:chgData name="Eliana Cristina Da Fonseca Abrantes (2426395)" userId="S::2426395@student.uwtsd.ac.uk::6a914049-f4bf-4a81-901c-6e264999fc94" providerId="AD" clId="Web-{B7CDCBE8-5B8C-8D53-76DE-821C8475DED7}" dt="2026-06-14T20:39:30.247" v="33"/>
          <pc:sldLayoutMkLst>
            <pc:docMk/>
            <pc:sldMasterMk cId="1981450345" sldId="2147483745"/>
            <pc:sldLayoutMk cId="562356782" sldId="2147483751"/>
          </pc:sldLayoutMkLst>
        </pc:sldLayoutChg>
        <pc:sldLayoutChg chg="add del mod replId">
          <pc:chgData name="Eliana Cristina Da Fonseca Abrantes (2426395)" userId="S::2426395@student.uwtsd.ac.uk::6a914049-f4bf-4a81-901c-6e264999fc94" providerId="AD" clId="Web-{B7CDCBE8-5B8C-8D53-76DE-821C8475DED7}" dt="2026-06-14T20:39:30.247" v="33"/>
          <pc:sldLayoutMkLst>
            <pc:docMk/>
            <pc:sldMasterMk cId="1981450345" sldId="2147483745"/>
            <pc:sldLayoutMk cId="4183543319" sldId="2147483752"/>
          </pc:sldLayoutMkLst>
        </pc:sldLayoutChg>
        <pc:sldLayoutChg chg="add del mod replId">
          <pc:chgData name="Eliana Cristina Da Fonseca Abrantes (2426395)" userId="S::2426395@student.uwtsd.ac.uk::6a914049-f4bf-4a81-901c-6e264999fc94" providerId="AD" clId="Web-{B7CDCBE8-5B8C-8D53-76DE-821C8475DED7}" dt="2026-06-14T20:39:30.247" v="33"/>
          <pc:sldLayoutMkLst>
            <pc:docMk/>
            <pc:sldMasterMk cId="1981450345" sldId="2147483745"/>
            <pc:sldLayoutMk cId="1645280075" sldId="2147483753"/>
          </pc:sldLayoutMkLst>
        </pc:sldLayoutChg>
        <pc:sldLayoutChg chg="add del mod replId">
          <pc:chgData name="Eliana Cristina Da Fonseca Abrantes (2426395)" userId="S::2426395@student.uwtsd.ac.uk::6a914049-f4bf-4a81-901c-6e264999fc94" providerId="AD" clId="Web-{B7CDCBE8-5B8C-8D53-76DE-821C8475DED7}" dt="2026-06-14T20:39:30.247" v="33"/>
          <pc:sldLayoutMkLst>
            <pc:docMk/>
            <pc:sldMasterMk cId="1981450345" sldId="2147483745"/>
            <pc:sldLayoutMk cId="1319404968" sldId="2147483754"/>
          </pc:sldLayoutMkLst>
        </pc:sldLayoutChg>
        <pc:sldLayoutChg chg="add del mod replId">
          <pc:chgData name="Eliana Cristina Da Fonseca Abrantes (2426395)" userId="S::2426395@student.uwtsd.ac.uk::6a914049-f4bf-4a81-901c-6e264999fc94" providerId="AD" clId="Web-{B7CDCBE8-5B8C-8D53-76DE-821C8475DED7}" dt="2026-06-14T20:39:30.247" v="33"/>
          <pc:sldLayoutMkLst>
            <pc:docMk/>
            <pc:sldMasterMk cId="1981450345" sldId="2147483745"/>
            <pc:sldLayoutMk cId="1434991575" sldId="2147483755"/>
          </pc:sldLayoutMkLst>
        </pc:sldLayoutChg>
        <pc:sldLayoutChg chg="add del mod replId">
          <pc:chgData name="Eliana Cristina Da Fonseca Abrantes (2426395)" userId="S::2426395@student.uwtsd.ac.uk::6a914049-f4bf-4a81-901c-6e264999fc94" providerId="AD" clId="Web-{B7CDCBE8-5B8C-8D53-76DE-821C8475DED7}" dt="2026-06-14T20:39:30.247" v="33"/>
          <pc:sldLayoutMkLst>
            <pc:docMk/>
            <pc:sldMasterMk cId="1981450345" sldId="2147483745"/>
            <pc:sldLayoutMk cId="594173772" sldId="2147483756"/>
          </pc:sldLayoutMkLst>
        </pc:sldLayoutChg>
      </pc:sldMasterChg>
      <pc:sldMasterChg chg="add del addSldLayout delSldLayout modSldLayout">
        <pc:chgData name="Eliana Cristina Da Fonseca Abrantes (2426395)" userId="S::2426395@student.uwtsd.ac.uk::6a914049-f4bf-4a81-901c-6e264999fc94" providerId="AD" clId="Web-{B7CDCBE8-5B8C-8D53-76DE-821C8475DED7}" dt="2026-06-14T20:39:45.920" v="34"/>
        <pc:sldMasterMkLst>
          <pc:docMk/>
          <pc:sldMasterMk cId="790566183" sldId="2147483757"/>
        </pc:sldMasterMkLst>
        <pc:sldLayoutChg chg="add del mod replId">
          <pc:chgData name="Eliana Cristina Da Fonseca Abrantes (2426395)" userId="S::2426395@student.uwtsd.ac.uk::6a914049-f4bf-4a81-901c-6e264999fc94" providerId="AD" clId="Web-{B7CDCBE8-5B8C-8D53-76DE-821C8475DED7}" dt="2026-06-14T20:39:45.920" v="34"/>
          <pc:sldLayoutMkLst>
            <pc:docMk/>
            <pc:sldMasterMk cId="790566183" sldId="2147483757"/>
            <pc:sldLayoutMk cId="2992395100" sldId="2147483758"/>
          </pc:sldLayoutMkLst>
        </pc:sldLayoutChg>
        <pc:sldLayoutChg chg="add del mod replId">
          <pc:chgData name="Eliana Cristina Da Fonseca Abrantes (2426395)" userId="S::2426395@student.uwtsd.ac.uk::6a914049-f4bf-4a81-901c-6e264999fc94" providerId="AD" clId="Web-{B7CDCBE8-5B8C-8D53-76DE-821C8475DED7}" dt="2026-06-14T20:39:45.920" v="34"/>
          <pc:sldLayoutMkLst>
            <pc:docMk/>
            <pc:sldMasterMk cId="790566183" sldId="2147483757"/>
            <pc:sldLayoutMk cId="1726796398" sldId="2147483759"/>
          </pc:sldLayoutMkLst>
        </pc:sldLayoutChg>
        <pc:sldLayoutChg chg="add del mod replId">
          <pc:chgData name="Eliana Cristina Da Fonseca Abrantes (2426395)" userId="S::2426395@student.uwtsd.ac.uk::6a914049-f4bf-4a81-901c-6e264999fc94" providerId="AD" clId="Web-{B7CDCBE8-5B8C-8D53-76DE-821C8475DED7}" dt="2026-06-14T20:39:45.920" v="34"/>
          <pc:sldLayoutMkLst>
            <pc:docMk/>
            <pc:sldMasterMk cId="790566183" sldId="2147483757"/>
            <pc:sldLayoutMk cId="2687204938" sldId="2147483760"/>
          </pc:sldLayoutMkLst>
        </pc:sldLayoutChg>
        <pc:sldLayoutChg chg="add del mod replId">
          <pc:chgData name="Eliana Cristina Da Fonseca Abrantes (2426395)" userId="S::2426395@student.uwtsd.ac.uk::6a914049-f4bf-4a81-901c-6e264999fc94" providerId="AD" clId="Web-{B7CDCBE8-5B8C-8D53-76DE-821C8475DED7}" dt="2026-06-14T20:39:45.920" v="34"/>
          <pc:sldLayoutMkLst>
            <pc:docMk/>
            <pc:sldMasterMk cId="790566183" sldId="2147483757"/>
            <pc:sldLayoutMk cId="351019691" sldId="2147483761"/>
          </pc:sldLayoutMkLst>
        </pc:sldLayoutChg>
        <pc:sldLayoutChg chg="add del mod replId">
          <pc:chgData name="Eliana Cristina Da Fonseca Abrantes (2426395)" userId="S::2426395@student.uwtsd.ac.uk::6a914049-f4bf-4a81-901c-6e264999fc94" providerId="AD" clId="Web-{B7CDCBE8-5B8C-8D53-76DE-821C8475DED7}" dt="2026-06-14T20:39:45.920" v="34"/>
          <pc:sldLayoutMkLst>
            <pc:docMk/>
            <pc:sldMasterMk cId="790566183" sldId="2147483757"/>
            <pc:sldLayoutMk cId="3943674596" sldId="2147483762"/>
          </pc:sldLayoutMkLst>
        </pc:sldLayoutChg>
        <pc:sldLayoutChg chg="add del mod replId">
          <pc:chgData name="Eliana Cristina Da Fonseca Abrantes (2426395)" userId="S::2426395@student.uwtsd.ac.uk::6a914049-f4bf-4a81-901c-6e264999fc94" providerId="AD" clId="Web-{B7CDCBE8-5B8C-8D53-76DE-821C8475DED7}" dt="2026-06-14T20:39:45.920" v="34"/>
          <pc:sldLayoutMkLst>
            <pc:docMk/>
            <pc:sldMasterMk cId="790566183" sldId="2147483757"/>
            <pc:sldLayoutMk cId="237637041" sldId="2147483763"/>
          </pc:sldLayoutMkLst>
        </pc:sldLayoutChg>
        <pc:sldLayoutChg chg="add del mod replId">
          <pc:chgData name="Eliana Cristina Da Fonseca Abrantes (2426395)" userId="S::2426395@student.uwtsd.ac.uk::6a914049-f4bf-4a81-901c-6e264999fc94" providerId="AD" clId="Web-{B7CDCBE8-5B8C-8D53-76DE-821C8475DED7}" dt="2026-06-14T20:39:45.920" v="34"/>
          <pc:sldLayoutMkLst>
            <pc:docMk/>
            <pc:sldMasterMk cId="790566183" sldId="2147483757"/>
            <pc:sldLayoutMk cId="1226013703" sldId="2147483764"/>
          </pc:sldLayoutMkLst>
        </pc:sldLayoutChg>
        <pc:sldLayoutChg chg="add del mod replId">
          <pc:chgData name="Eliana Cristina Da Fonseca Abrantes (2426395)" userId="S::2426395@student.uwtsd.ac.uk::6a914049-f4bf-4a81-901c-6e264999fc94" providerId="AD" clId="Web-{B7CDCBE8-5B8C-8D53-76DE-821C8475DED7}" dt="2026-06-14T20:39:45.920" v="34"/>
          <pc:sldLayoutMkLst>
            <pc:docMk/>
            <pc:sldMasterMk cId="790566183" sldId="2147483757"/>
            <pc:sldLayoutMk cId="1780823947" sldId="2147483765"/>
          </pc:sldLayoutMkLst>
        </pc:sldLayoutChg>
        <pc:sldLayoutChg chg="add del mod replId">
          <pc:chgData name="Eliana Cristina Da Fonseca Abrantes (2426395)" userId="S::2426395@student.uwtsd.ac.uk::6a914049-f4bf-4a81-901c-6e264999fc94" providerId="AD" clId="Web-{B7CDCBE8-5B8C-8D53-76DE-821C8475DED7}" dt="2026-06-14T20:39:45.920" v="34"/>
          <pc:sldLayoutMkLst>
            <pc:docMk/>
            <pc:sldMasterMk cId="790566183" sldId="2147483757"/>
            <pc:sldLayoutMk cId="1796530354" sldId="2147483766"/>
          </pc:sldLayoutMkLst>
        </pc:sldLayoutChg>
        <pc:sldLayoutChg chg="add del mod replId">
          <pc:chgData name="Eliana Cristina Da Fonseca Abrantes (2426395)" userId="S::2426395@student.uwtsd.ac.uk::6a914049-f4bf-4a81-901c-6e264999fc94" providerId="AD" clId="Web-{B7CDCBE8-5B8C-8D53-76DE-821C8475DED7}" dt="2026-06-14T20:39:45.920" v="34"/>
          <pc:sldLayoutMkLst>
            <pc:docMk/>
            <pc:sldMasterMk cId="790566183" sldId="2147483757"/>
            <pc:sldLayoutMk cId="3524236544" sldId="2147483767"/>
          </pc:sldLayoutMkLst>
        </pc:sldLayoutChg>
        <pc:sldLayoutChg chg="add del mod replId">
          <pc:chgData name="Eliana Cristina Da Fonseca Abrantes (2426395)" userId="S::2426395@student.uwtsd.ac.uk::6a914049-f4bf-4a81-901c-6e264999fc94" providerId="AD" clId="Web-{B7CDCBE8-5B8C-8D53-76DE-821C8475DED7}" dt="2026-06-14T20:39:45.920" v="34"/>
          <pc:sldLayoutMkLst>
            <pc:docMk/>
            <pc:sldMasterMk cId="790566183" sldId="2147483757"/>
            <pc:sldLayoutMk cId="4199586731" sldId="2147483768"/>
          </pc:sldLayoutMkLst>
        </pc:sldLayoutChg>
      </pc:sldMasterChg>
      <pc:sldMasterChg chg="add addSldLayout modSldLayout">
        <pc:chgData name="Eliana Cristina Da Fonseca Abrantes (2426395)" userId="S::2426395@student.uwtsd.ac.uk::6a914049-f4bf-4a81-901c-6e264999fc94" providerId="AD" clId="Web-{B7CDCBE8-5B8C-8D53-76DE-821C8475DED7}" dt="2026-06-14T20:39:45.920" v="34"/>
        <pc:sldMasterMkLst>
          <pc:docMk/>
          <pc:sldMasterMk cId="755161015" sldId="2147483769"/>
        </pc:sldMasterMkLst>
        <pc:sldLayoutChg chg="add mod replId">
          <pc:chgData name="Eliana Cristina Da Fonseca Abrantes (2426395)" userId="S::2426395@student.uwtsd.ac.uk::6a914049-f4bf-4a81-901c-6e264999fc94" providerId="AD" clId="Web-{B7CDCBE8-5B8C-8D53-76DE-821C8475DED7}" dt="2026-06-14T20:39:45.920" v="34"/>
          <pc:sldLayoutMkLst>
            <pc:docMk/>
            <pc:sldMasterMk cId="755161015" sldId="2147483769"/>
            <pc:sldLayoutMk cId="92187490" sldId="2147483770"/>
          </pc:sldLayoutMkLst>
        </pc:sldLayoutChg>
        <pc:sldLayoutChg chg="add mod replId">
          <pc:chgData name="Eliana Cristina Da Fonseca Abrantes (2426395)" userId="S::2426395@student.uwtsd.ac.uk::6a914049-f4bf-4a81-901c-6e264999fc94" providerId="AD" clId="Web-{B7CDCBE8-5B8C-8D53-76DE-821C8475DED7}" dt="2026-06-14T20:39:45.920" v="34"/>
          <pc:sldLayoutMkLst>
            <pc:docMk/>
            <pc:sldMasterMk cId="755161015" sldId="2147483769"/>
            <pc:sldLayoutMk cId="225464200" sldId="2147483771"/>
          </pc:sldLayoutMkLst>
        </pc:sldLayoutChg>
        <pc:sldLayoutChg chg="add mod replId">
          <pc:chgData name="Eliana Cristina Da Fonseca Abrantes (2426395)" userId="S::2426395@student.uwtsd.ac.uk::6a914049-f4bf-4a81-901c-6e264999fc94" providerId="AD" clId="Web-{B7CDCBE8-5B8C-8D53-76DE-821C8475DED7}" dt="2026-06-14T20:39:45.920" v="34"/>
          <pc:sldLayoutMkLst>
            <pc:docMk/>
            <pc:sldMasterMk cId="755161015" sldId="2147483769"/>
            <pc:sldLayoutMk cId="478967792" sldId="2147483772"/>
          </pc:sldLayoutMkLst>
        </pc:sldLayoutChg>
        <pc:sldLayoutChg chg="add mod replId">
          <pc:chgData name="Eliana Cristina Da Fonseca Abrantes (2426395)" userId="S::2426395@student.uwtsd.ac.uk::6a914049-f4bf-4a81-901c-6e264999fc94" providerId="AD" clId="Web-{B7CDCBE8-5B8C-8D53-76DE-821C8475DED7}" dt="2026-06-14T20:39:45.920" v="34"/>
          <pc:sldLayoutMkLst>
            <pc:docMk/>
            <pc:sldMasterMk cId="755161015" sldId="2147483769"/>
            <pc:sldLayoutMk cId="70045118" sldId="2147483773"/>
          </pc:sldLayoutMkLst>
        </pc:sldLayoutChg>
        <pc:sldLayoutChg chg="add mod replId">
          <pc:chgData name="Eliana Cristina Da Fonseca Abrantes (2426395)" userId="S::2426395@student.uwtsd.ac.uk::6a914049-f4bf-4a81-901c-6e264999fc94" providerId="AD" clId="Web-{B7CDCBE8-5B8C-8D53-76DE-821C8475DED7}" dt="2026-06-14T20:39:45.920" v="34"/>
          <pc:sldLayoutMkLst>
            <pc:docMk/>
            <pc:sldMasterMk cId="755161015" sldId="2147483769"/>
            <pc:sldLayoutMk cId="4118562653" sldId="2147483774"/>
          </pc:sldLayoutMkLst>
        </pc:sldLayoutChg>
        <pc:sldLayoutChg chg="add mod replId">
          <pc:chgData name="Eliana Cristina Da Fonseca Abrantes (2426395)" userId="S::2426395@student.uwtsd.ac.uk::6a914049-f4bf-4a81-901c-6e264999fc94" providerId="AD" clId="Web-{B7CDCBE8-5B8C-8D53-76DE-821C8475DED7}" dt="2026-06-14T20:39:45.920" v="34"/>
          <pc:sldLayoutMkLst>
            <pc:docMk/>
            <pc:sldMasterMk cId="755161015" sldId="2147483769"/>
            <pc:sldLayoutMk cId="3352916652" sldId="2147483775"/>
          </pc:sldLayoutMkLst>
        </pc:sldLayoutChg>
        <pc:sldLayoutChg chg="add mod replId">
          <pc:chgData name="Eliana Cristina Da Fonseca Abrantes (2426395)" userId="S::2426395@student.uwtsd.ac.uk::6a914049-f4bf-4a81-901c-6e264999fc94" providerId="AD" clId="Web-{B7CDCBE8-5B8C-8D53-76DE-821C8475DED7}" dt="2026-06-14T20:39:45.920" v="34"/>
          <pc:sldLayoutMkLst>
            <pc:docMk/>
            <pc:sldMasterMk cId="755161015" sldId="2147483769"/>
            <pc:sldLayoutMk cId="4263464324" sldId="2147483776"/>
          </pc:sldLayoutMkLst>
        </pc:sldLayoutChg>
        <pc:sldLayoutChg chg="add mod replId">
          <pc:chgData name="Eliana Cristina Da Fonseca Abrantes (2426395)" userId="S::2426395@student.uwtsd.ac.uk::6a914049-f4bf-4a81-901c-6e264999fc94" providerId="AD" clId="Web-{B7CDCBE8-5B8C-8D53-76DE-821C8475DED7}" dt="2026-06-14T20:39:45.920" v="34"/>
          <pc:sldLayoutMkLst>
            <pc:docMk/>
            <pc:sldMasterMk cId="755161015" sldId="2147483769"/>
            <pc:sldLayoutMk cId="3740595846" sldId="2147483777"/>
          </pc:sldLayoutMkLst>
        </pc:sldLayoutChg>
        <pc:sldLayoutChg chg="add mod replId">
          <pc:chgData name="Eliana Cristina Da Fonseca Abrantes (2426395)" userId="S::2426395@student.uwtsd.ac.uk::6a914049-f4bf-4a81-901c-6e264999fc94" providerId="AD" clId="Web-{B7CDCBE8-5B8C-8D53-76DE-821C8475DED7}" dt="2026-06-14T20:39:45.920" v="34"/>
          <pc:sldLayoutMkLst>
            <pc:docMk/>
            <pc:sldMasterMk cId="755161015" sldId="2147483769"/>
            <pc:sldLayoutMk cId="2407629619" sldId="2147483778"/>
          </pc:sldLayoutMkLst>
        </pc:sldLayoutChg>
        <pc:sldLayoutChg chg="add mod replId">
          <pc:chgData name="Eliana Cristina Da Fonseca Abrantes (2426395)" userId="S::2426395@student.uwtsd.ac.uk::6a914049-f4bf-4a81-901c-6e264999fc94" providerId="AD" clId="Web-{B7CDCBE8-5B8C-8D53-76DE-821C8475DED7}" dt="2026-06-14T20:39:45.920" v="34"/>
          <pc:sldLayoutMkLst>
            <pc:docMk/>
            <pc:sldMasterMk cId="755161015" sldId="2147483769"/>
            <pc:sldLayoutMk cId="1212754645" sldId="2147483779"/>
          </pc:sldLayoutMkLst>
        </pc:sldLayoutChg>
        <pc:sldLayoutChg chg="add mod replId">
          <pc:chgData name="Eliana Cristina Da Fonseca Abrantes (2426395)" userId="S::2426395@student.uwtsd.ac.uk::6a914049-f4bf-4a81-901c-6e264999fc94" providerId="AD" clId="Web-{B7CDCBE8-5B8C-8D53-76DE-821C8475DED7}" dt="2026-06-14T20:39:45.920" v="34"/>
          <pc:sldLayoutMkLst>
            <pc:docMk/>
            <pc:sldMasterMk cId="755161015" sldId="2147483769"/>
            <pc:sldLayoutMk cId="898903226" sldId="2147483780"/>
          </pc:sldLayoutMkLst>
        </pc:sldLayoutChg>
        <pc:sldLayoutChg chg="add mod replId">
          <pc:chgData name="Eliana Cristina Da Fonseca Abrantes (2426395)" userId="S::2426395@student.uwtsd.ac.uk::6a914049-f4bf-4a81-901c-6e264999fc94" providerId="AD" clId="Web-{B7CDCBE8-5B8C-8D53-76DE-821C8475DED7}" dt="2026-06-14T20:39:45.920" v="34"/>
          <pc:sldLayoutMkLst>
            <pc:docMk/>
            <pc:sldMasterMk cId="755161015" sldId="2147483769"/>
            <pc:sldLayoutMk cId="1531713395" sldId="2147483781"/>
          </pc:sldLayoutMkLst>
        </pc:sldLayoutChg>
        <pc:sldLayoutChg chg="add mod replId">
          <pc:chgData name="Eliana Cristina Da Fonseca Abrantes (2426395)" userId="S::2426395@student.uwtsd.ac.uk::6a914049-f4bf-4a81-901c-6e264999fc94" providerId="AD" clId="Web-{B7CDCBE8-5B8C-8D53-76DE-821C8475DED7}" dt="2026-06-14T20:39:45.920" v="34"/>
          <pc:sldLayoutMkLst>
            <pc:docMk/>
            <pc:sldMasterMk cId="755161015" sldId="2147483769"/>
            <pc:sldLayoutMk cId="3889029626" sldId="2147483782"/>
          </pc:sldLayoutMkLst>
        </pc:sldLayoutChg>
        <pc:sldLayoutChg chg="add mod replId">
          <pc:chgData name="Eliana Cristina Da Fonseca Abrantes (2426395)" userId="S::2426395@student.uwtsd.ac.uk::6a914049-f4bf-4a81-901c-6e264999fc94" providerId="AD" clId="Web-{B7CDCBE8-5B8C-8D53-76DE-821C8475DED7}" dt="2026-06-14T20:39:45.920" v="34"/>
          <pc:sldLayoutMkLst>
            <pc:docMk/>
            <pc:sldMasterMk cId="755161015" sldId="2147483769"/>
            <pc:sldLayoutMk cId="2540688056" sldId="2147483783"/>
          </pc:sldLayoutMkLst>
        </pc:sldLayoutChg>
        <pc:sldLayoutChg chg="add mod replId">
          <pc:chgData name="Eliana Cristina Da Fonseca Abrantes (2426395)" userId="S::2426395@student.uwtsd.ac.uk::6a914049-f4bf-4a81-901c-6e264999fc94" providerId="AD" clId="Web-{B7CDCBE8-5B8C-8D53-76DE-821C8475DED7}" dt="2026-06-14T20:39:45.920" v="34"/>
          <pc:sldLayoutMkLst>
            <pc:docMk/>
            <pc:sldMasterMk cId="755161015" sldId="2147483769"/>
            <pc:sldLayoutMk cId="2514562234" sldId="2147483784"/>
          </pc:sldLayoutMkLst>
        </pc:sldLayoutChg>
        <pc:sldLayoutChg chg="add mod replId">
          <pc:chgData name="Eliana Cristina Da Fonseca Abrantes (2426395)" userId="S::2426395@student.uwtsd.ac.uk::6a914049-f4bf-4a81-901c-6e264999fc94" providerId="AD" clId="Web-{B7CDCBE8-5B8C-8D53-76DE-821C8475DED7}" dt="2026-06-14T20:39:45.920" v="34"/>
          <pc:sldLayoutMkLst>
            <pc:docMk/>
            <pc:sldMasterMk cId="755161015" sldId="2147483769"/>
            <pc:sldLayoutMk cId="4054223995" sldId="2147483785"/>
          </pc:sldLayoutMkLst>
        </pc:sldLayoutChg>
        <pc:sldLayoutChg chg="add mod replId">
          <pc:chgData name="Eliana Cristina Da Fonseca Abrantes (2426395)" userId="S::2426395@student.uwtsd.ac.uk::6a914049-f4bf-4a81-901c-6e264999fc94" providerId="AD" clId="Web-{B7CDCBE8-5B8C-8D53-76DE-821C8475DED7}" dt="2026-06-14T20:39:45.920" v="34"/>
          <pc:sldLayoutMkLst>
            <pc:docMk/>
            <pc:sldMasterMk cId="755161015" sldId="2147483769"/>
            <pc:sldLayoutMk cId="1741469259" sldId="214748378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1DB077-7F22-456A-9D04-623D2B57FA6E}" type="datetimeFigureOut">
              <a:t>6/14/2026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715E2A-557E-44F5-8A90-6EEF32B033A7}" type="slidenum">
              <a:t>‹#›</a:t>
            </a:fld>
            <a:endParaRPr lang="en-GB"/>
          </a:p>
        </p:txBody>
      </p:sp>
    </p:spTree>
    <p:extLst>
      <p:ext uri="{BB962C8B-B14F-4D97-AF65-F5344CB8AC3E}">
        <p14:creationId xmlns:p14="http://schemas.microsoft.com/office/powerpoint/2010/main" val="591439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analyses the ways in which Tesco can attract and choose appropriate candidates to aid its strategy for digital transformation. The emphasis is placed on the processes involved in recruitment, methods of interviewing, techniques for questioning, and formats of interviews.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715E2A-557E-44F5-8A90-6EEF32B033A7}" type="slidenum">
              <a:t>1</a:t>
            </a:fld>
            <a:endParaRPr lang="en-GB"/>
          </a:p>
        </p:txBody>
      </p:sp>
    </p:spTree>
    <p:extLst>
      <p:ext uri="{BB962C8B-B14F-4D97-AF65-F5344CB8AC3E}">
        <p14:creationId xmlns:p14="http://schemas.microsoft.com/office/powerpoint/2010/main" val="3503384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Tesco is transforming its operations by utilizing technology and process improvements. Hiring competent people is essential to effectively implement these changes within the company.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715E2A-557E-44F5-8A90-6EEF32B033A7}" type="slidenum">
              <a:t>3</a:t>
            </a:fld>
            <a:endParaRPr lang="en-GB"/>
          </a:p>
        </p:txBody>
      </p:sp>
    </p:spTree>
    <p:extLst>
      <p:ext uri="{BB962C8B-B14F-4D97-AF65-F5344CB8AC3E}">
        <p14:creationId xmlns:p14="http://schemas.microsoft.com/office/powerpoint/2010/main" val="39374540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successful recruitment process ensures that the company finds the right professional, at the right time, and for the right position.</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715E2A-557E-44F5-8A90-6EEF32B033A7}" type="slidenum">
              <a:t>4</a:t>
            </a:fld>
            <a:endParaRPr lang="en-GB"/>
          </a:p>
        </p:txBody>
      </p:sp>
    </p:spTree>
    <p:extLst>
      <p:ext uri="{BB962C8B-B14F-4D97-AF65-F5344CB8AC3E}">
        <p14:creationId xmlns:p14="http://schemas.microsoft.com/office/powerpoint/2010/main" val="4376565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job description details the responsibilities of the role, while the candidate profile specifies the required characteristics.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715E2A-557E-44F5-8A90-6EEF32B033A7}" type="slidenum">
              <a:t>5</a:t>
            </a:fld>
            <a:endParaRPr lang="en-GB"/>
          </a:p>
        </p:txBody>
      </p:sp>
    </p:spTree>
    <p:extLst>
      <p:ext uri="{BB962C8B-B14F-4D97-AF65-F5344CB8AC3E}">
        <p14:creationId xmlns:p14="http://schemas.microsoft.com/office/powerpoint/2010/main" val="3498153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Tesco is able to attract qualified candidates from diverse backgrounds by using various recruitment channels.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715E2A-557E-44F5-8A90-6EEF32B033A7}" type="slidenum">
              <a:t>6</a:t>
            </a:fld>
            <a:endParaRPr lang="en-GB"/>
          </a:p>
        </p:txBody>
      </p:sp>
    </p:spTree>
    <p:extLst>
      <p:ext uri="{BB962C8B-B14F-4D97-AF65-F5344CB8AC3E}">
        <p14:creationId xmlns:p14="http://schemas.microsoft.com/office/powerpoint/2010/main" val="13119955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Structured interviews increase consistency and reduce pressure on the interviewer.</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715E2A-557E-44F5-8A90-6EEF32B033A7}" type="slidenum">
              <a:t>7</a:t>
            </a:fld>
            <a:endParaRPr lang="en-GB"/>
          </a:p>
        </p:txBody>
      </p:sp>
    </p:spTree>
    <p:extLst>
      <p:ext uri="{BB962C8B-B14F-4D97-AF65-F5344CB8AC3E}">
        <p14:creationId xmlns:p14="http://schemas.microsoft.com/office/powerpoint/2010/main" val="32452427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Behavioural</a:t>
            </a:r>
            <a:r>
              <a:rPr lang="en-US" dirty="0"/>
              <a:t> interviews allow recruiters to assess real-life examples of candidate performance.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715E2A-557E-44F5-8A90-6EEF32B033A7}" type="slidenum">
              <a:t>8</a:t>
            </a:fld>
            <a:endParaRPr lang="en-GB"/>
          </a:p>
        </p:txBody>
      </p:sp>
    </p:spTree>
    <p:extLst>
      <p:ext uri="{BB962C8B-B14F-4D97-AF65-F5344CB8AC3E}">
        <p14:creationId xmlns:p14="http://schemas.microsoft.com/office/powerpoint/2010/main" val="28573926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Assessment centers employ many activities to analyze candidates from various perspectives. They are especially suitable for high-level transformation positions, as they offer a comprehensive evaluation of both technical and interpersonal skills.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715E2A-557E-44F5-8A90-6EEF32B033A7}" type="slidenum">
              <a:t>9</a:t>
            </a:fld>
            <a:endParaRPr lang="en-GB"/>
          </a:p>
        </p:txBody>
      </p:sp>
    </p:spTree>
    <p:extLst>
      <p:ext uri="{BB962C8B-B14F-4D97-AF65-F5344CB8AC3E}">
        <p14:creationId xmlns:p14="http://schemas.microsoft.com/office/powerpoint/2010/main" val="41081478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combination of questioning techniques provides a more complete understanding of candidate capability</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715E2A-557E-44F5-8A90-6EEF32B033A7}" type="slidenum">
              <a:t>10</a:t>
            </a:fld>
            <a:endParaRPr lang="en-GB"/>
          </a:p>
        </p:txBody>
      </p:sp>
    </p:spTree>
    <p:extLst>
      <p:ext uri="{BB962C8B-B14F-4D97-AF65-F5344CB8AC3E}">
        <p14:creationId xmlns:p14="http://schemas.microsoft.com/office/powerpoint/2010/main" val="15850723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Online interviews offer greater flexibility and reduced costs, while in-person interviews allow for a more comprehensive interpersonal assessment.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715E2A-557E-44F5-8A90-6EEF32B033A7}" type="slidenum">
              <a:t>11</a:t>
            </a:fld>
            <a:endParaRPr lang="en-GB"/>
          </a:p>
        </p:txBody>
      </p:sp>
    </p:spTree>
    <p:extLst>
      <p:ext uri="{BB962C8B-B14F-4D97-AF65-F5344CB8AC3E}">
        <p14:creationId xmlns:p14="http://schemas.microsoft.com/office/powerpoint/2010/main" val="26515454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recommendations contribute to fair, efficient, and evidence-based recruitment throughout the transformation process.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715E2A-557E-44F5-8A90-6EEF32B033A7}" type="slidenum">
              <a:t>12</a:t>
            </a:fld>
            <a:endParaRPr lang="en-GB"/>
          </a:p>
        </p:txBody>
      </p:sp>
    </p:spTree>
    <p:extLst>
      <p:ext uri="{BB962C8B-B14F-4D97-AF65-F5344CB8AC3E}">
        <p14:creationId xmlns:p14="http://schemas.microsoft.com/office/powerpoint/2010/main" val="7481704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Recruiting  the right people is a key element for successful transformation and long-term organizational performance.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81715E2A-557E-44F5-8A90-6EEF32B033A7}" type="slidenum">
              <a:t>13</a:t>
            </a:fld>
            <a:endParaRPr lang="en-GB"/>
          </a:p>
        </p:txBody>
      </p:sp>
    </p:spTree>
    <p:extLst>
      <p:ext uri="{BB962C8B-B14F-4D97-AF65-F5344CB8AC3E}">
        <p14:creationId xmlns:p14="http://schemas.microsoft.com/office/powerpoint/2010/main" val="7526211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2187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5464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78967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6/14/2026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0045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6/14/2026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185626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52916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63464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740595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07629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12754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989032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317133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890296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6/14/2026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406880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6/14/2026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145622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542239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4146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6/14/2026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755161015"/>
      </p:ext>
    </p:extLst>
  </p:cSld>
  <p:clrMap bg1="dk1" tx1="lt1" bg2="dk2" tx2="lt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 id="2147483782" r:id="rId13"/>
    <p:sldLayoutId id="2147483783" r:id="rId14"/>
    <p:sldLayoutId id="2147483784" r:id="rId15"/>
    <p:sldLayoutId id="2147483785" r:id="rId16"/>
    <p:sldLayoutId id="2147483786"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7" name="Picture 26">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8" name="Oval 2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9" name="Picture 28">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0" name="Picture 29">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1" name="Rectangle 3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2">
            <a:extLst>
              <a:ext uri="{FF2B5EF4-FFF2-40B4-BE49-F238E27FC236}">
                <a16:creationId xmlns:a16="http://schemas.microsoft.com/office/drawing/2014/main" id="{EFC9F0DC-E04D-F420-EA61-BF31FF8940B3}"/>
              </a:ext>
            </a:extLst>
          </p:cNvPr>
          <p:cNvPicPr/>
          <p:nvPr/>
        </p:nvPicPr>
        <p:blipFill>
          <a:blip r:embed="rId8"/>
          <a:srcRect t="4220" r="-1" b="22575"/>
          <a:stretch>
            <a:fillRect/>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32"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sp>
        <p:nvSpPr>
          <p:cNvPr id="33" name="Freeform: Shape 21">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hidden="1">
            <a:extLst>
              <a:ext uri="{FF2B5EF4-FFF2-40B4-BE49-F238E27FC236}">
                <a16:creationId xmlns:a16="http://schemas.microsoft.com/office/drawing/2014/main" id="{5605C99C-2115-200F-B541-6EA9368B73A6}"/>
              </a:ext>
            </a:extLst>
          </p:cNvPr>
          <p:cNvSpPr>
            <a:spLocks noGrp="1"/>
          </p:cNvSpPr>
          <p:nvPr>
            <p:ph type="title"/>
          </p:nvPr>
        </p:nvSpPr>
        <p:spPr/>
        <p:txBody>
          <a:bodyPr>
            <a:normAutofit/>
          </a:bodyPr>
          <a:lstStyle/>
          <a:p>
            <a:pPr lvl="0"/>
            <a:r>
              <a:rPr lang="en-GB" sz="2100">
                <a:latin typeface="Arial" pitchFamily="34"/>
                <a:cs typeface="Arial" pitchFamily="34"/>
              </a:rPr>
              <a:t>Recruitment and Selection Strategies During Organisational Transformation:</a:t>
            </a:r>
            <a:br>
              <a:rPr lang="en-GB" sz="2100">
                <a:latin typeface="Arial" pitchFamily="34"/>
                <a:cs typeface="Arial" pitchFamily="34"/>
              </a:rPr>
            </a:br>
            <a:br>
              <a:rPr lang="en-GB" sz="2100">
                <a:latin typeface="Arial" pitchFamily="34"/>
                <a:cs typeface="Arial" pitchFamily="34"/>
              </a:rPr>
            </a:br>
            <a:br>
              <a:rPr lang="en-GB" sz="2100">
                <a:latin typeface="Arial" pitchFamily="34"/>
                <a:cs typeface="Arial" pitchFamily="34"/>
              </a:rPr>
            </a:br>
            <a:r>
              <a:rPr lang="en-GB" sz="2100">
                <a:latin typeface="Arial" pitchFamily="34"/>
                <a:cs typeface="Arial" pitchFamily="34"/>
              </a:rPr>
              <a:t> A Case Study of Tesco plc Digital Transformation Programme</a:t>
            </a:r>
          </a:p>
        </p:txBody>
      </p:sp>
    </p:spTree>
    <p:extLst>
      <p:ext uri="{BB962C8B-B14F-4D97-AF65-F5344CB8AC3E}">
        <p14:creationId xmlns:p14="http://schemas.microsoft.com/office/powerpoint/2010/main" val="96160297"/>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9" name="Picture 28">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1" name="Oval 30">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3" name="Picture 32">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5" name="Picture 34">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7" name="Rectangle 36">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2">
            <a:extLst>
              <a:ext uri="{FF2B5EF4-FFF2-40B4-BE49-F238E27FC236}">
                <a16:creationId xmlns:a16="http://schemas.microsoft.com/office/drawing/2014/main" id="{17E8AF5B-F7F2-9E12-CD6D-A2ACBDFF1D37}"/>
              </a:ext>
            </a:extLst>
          </p:cNvPr>
          <p:cNvPicPr/>
          <p:nvPr/>
        </p:nvPicPr>
        <p:blipFill>
          <a:blip r:embed="rId7"/>
          <a:srcRect r="38014"/>
          <a:stretch>
            <a:fillRect/>
          </a:stretch>
        </p:blipFill>
        <p:spPr>
          <a:xfrm>
            <a:off x="4634682" y="10"/>
            <a:ext cx="7557319" cy="6857990"/>
          </a:xfrm>
          <a:prstGeom prst="rect">
            <a:avLst/>
          </a:prstGeom>
        </p:spPr>
      </p:pic>
      <p:sp>
        <p:nvSpPr>
          <p:cNvPr id="39" name="Rectangle 38">
            <a:extLst>
              <a:ext uri="{FF2B5EF4-FFF2-40B4-BE49-F238E27FC236}">
                <a16:creationId xmlns:a16="http://schemas.microsoft.com/office/drawing/2014/main" id="{BFEFF673-A9DE-416D-A04E-1D5090454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hidden="1">
            <a:extLst>
              <a:ext uri="{FF2B5EF4-FFF2-40B4-BE49-F238E27FC236}">
                <a16:creationId xmlns:a16="http://schemas.microsoft.com/office/drawing/2014/main" id="{F7BB158D-D421-439E-32CC-B1DE4D2EF619}"/>
              </a:ext>
            </a:extLst>
          </p:cNvPr>
          <p:cNvSpPr>
            <a:spLocks noGrp="1"/>
          </p:cNvSpPr>
          <p:nvPr>
            <p:ph type="title"/>
          </p:nvPr>
        </p:nvSpPr>
        <p:spPr/>
        <p:txBody>
          <a:bodyPr/>
          <a:lstStyle/>
          <a:p>
            <a:pPr lvl="0"/>
            <a:r>
              <a:rPr lang="pt-PT"/>
              <a:t>Table of contents </a:t>
            </a:r>
            <a:endParaRPr lang="en-GB"/>
          </a:p>
        </p:txBody>
      </p:sp>
    </p:spTree>
    <p:extLst>
      <p:ext uri="{BB962C8B-B14F-4D97-AF65-F5344CB8AC3E}">
        <p14:creationId xmlns:p14="http://schemas.microsoft.com/office/powerpoint/2010/main" val="2883610259"/>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CBC40326-E342-8873-D296-B78F4DA3E1A2}"/>
              </a:ext>
            </a:extLst>
          </p:cNvPr>
          <p:cNvSpPr>
            <a:spLocks noGrp="1"/>
          </p:cNvSpPr>
          <p:nvPr>
            <p:ph type="title"/>
          </p:nvPr>
        </p:nvSpPr>
        <p:spPr/>
        <p:txBody>
          <a:bodyPr/>
          <a:lstStyle/>
          <a:p>
            <a:pPr lvl="0"/>
            <a:r>
              <a:rPr lang="en-GB" b="1"/>
              <a:t>Introduction to Tesco and Transformation</a:t>
            </a:r>
          </a:p>
        </p:txBody>
      </p:sp>
      <p:pic>
        <p:nvPicPr>
          <p:cNvPr id="3" name="Picture 2">
            <a:extLst>
              <a:ext uri="{FF2B5EF4-FFF2-40B4-BE49-F238E27FC236}">
                <a16:creationId xmlns:a16="http://schemas.microsoft.com/office/drawing/2014/main" id="{B6671B6B-AB26-C294-63D7-B0904B296E0D}"/>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49809227"/>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39C566DB-EFB3-BB7E-4681-BDBE31B1CBEA}"/>
              </a:ext>
            </a:extLst>
          </p:cNvPr>
          <p:cNvSpPr>
            <a:spLocks noGrp="1"/>
          </p:cNvSpPr>
          <p:nvPr>
            <p:ph type="title"/>
          </p:nvPr>
        </p:nvSpPr>
        <p:spPr/>
        <p:txBody>
          <a:bodyPr/>
          <a:lstStyle/>
          <a:p>
            <a:pPr lvl="0"/>
            <a:r>
              <a:rPr lang="en-GB"/>
              <a:t>Recruitment Process Overview</a:t>
            </a:r>
          </a:p>
        </p:txBody>
      </p:sp>
      <p:pic>
        <p:nvPicPr>
          <p:cNvPr id="3" name="Picture 2">
            <a:extLst>
              <a:ext uri="{FF2B5EF4-FFF2-40B4-BE49-F238E27FC236}">
                <a16:creationId xmlns:a16="http://schemas.microsoft.com/office/drawing/2014/main" id="{7257EFB9-DA70-2532-BD8F-B034BE29E5AB}"/>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88250096"/>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D7CF2BFF-B178-29AE-FA4E-51945F2FF66B}"/>
              </a:ext>
            </a:extLst>
          </p:cNvPr>
          <p:cNvSpPr>
            <a:spLocks noGrp="1"/>
          </p:cNvSpPr>
          <p:nvPr>
            <p:ph type="title"/>
          </p:nvPr>
        </p:nvSpPr>
        <p:spPr/>
        <p:txBody>
          <a:bodyPr/>
          <a:lstStyle/>
          <a:p>
            <a:pPr lvl="0"/>
            <a:r>
              <a:rPr lang="en-GB"/>
              <a:t>Job Description and Person Specification</a:t>
            </a:r>
          </a:p>
        </p:txBody>
      </p:sp>
      <p:pic>
        <p:nvPicPr>
          <p:cNvPr id="3" name="Picture 2">
            <a:extLst>
              <a:ext uri="{FF2B5EF4-FFF2-40B4-BE49-F238E27FC236}">
                <a16:creationId xmlns:a16="http://schemas.microsoft.com/office/drawing/2014/main" id="{BCBB67C4-74E8-5867-A116-88972085C3D0}"/>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082885857"/>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DB4B3163-3246-B69E-9102-980609A2701F}"/>
              </a:ext>
            </a:extLst>
          </p:cNvPr>
          <p:cNvSpPr>
            <a:spLocks noGrp="1"/>
          </p:cNvSpPr>
          <p:nvPr>
            <p:ph type="title"/>
          </p:nvPr>
        </p:nvSpPr>
        <p:spPr/>
        <p:txBody>
          <a:bodyPr/>
          <a:lstStyle/>
          <a:p>
            <a:pPr lvl="0"/>
            <a:r>
              <a:rPr lang="pt-PT"/>
              <a:t>                </a:t>
            </a:r>
            <a:r>
              <a:rPr lang="pt-PT" b="1"/>
              <a:t>Recruitmant sources</a:t>
            </a:r>
            <a:br>
              <a:rPr lang="pt-PT"/>
            </a:br>
            <a:r>
              <a:rPr lang="pt-PT"/>
              <a:t>   </a:t>
            </a:r>
            <a:endParaRPr lang="en-GB"/>
          </a:p>
        </p:txBody>
      </p:sp>
      <p:pic>
        <p:nvPicPr>
          <p:cNvPr id="3" name="Picture 2">
            <a:extLst>
              <a:ext uri="{FF2B5EF4-FFF2-40B4-BE49-F238E27FC236}">
                <a16:creationId xmlns:a16="http://schemas.microsoft.com/office/drawing/2014/main" id="{72C1CD42-7AFC-5716-F0ED-94688DE96C37}"/>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01958875"/>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625E336C-AB87-5DB2-1578-6970FA019A4D}"/>
              </a:ext>
            </a:extLst>
          </p:cNvPr>
          <p:cNvSpPr>
            <a:spLocks noGrp="1"/>
          </p:cNvSpPr>
          <p:nvPr>
            <p:ph type="title"/>
          </p:nvPr>
        </p:nvSpPr>
        <p:spPr/>
        <p:txBody>
          <a:bodyPr/>
          <a:lstStyle/>
          <a:p>
            <a:pPr lvl="0"/>
            <a:r>
              <a:rPr lang="en-GB" sz="3600" b="1"/>
              <a:t>Structured Interview</a:t>
            </a:r>
            <a:br>
              <a:rPr lang="en-GB" sz="3600" b="1"/>
            </a:br>
            <a:r>
              <a:rPr lang="en-GB" sz="3600" b="1"/>
              <a:t>type 1</a:t>
            </a:r>
          </a:p>
        </p:txBody>
      </p:sp>
      <p:pic>
        <p:nvPicPr>
          <p:cNvPr id="3" name="Picture 2">
            <a:extLst>
              <a:ext uri="{FF2B5EF4-FFF2-40B4-BE49-F238E27FC236}">
                <a16:creationId xmlns:a16="http://schemas.microsoft.com/office/drawing/2014/main" id="{33FE8FB6-54D6-ABD7-DBAE-23E117B4DDBA}"/>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1108395"/>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7D575FB4-851F-4C87-8AD4-8DD67417C5B1}"/>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AC398107-9B23-F602-F54C-1C4F0B12050A}"/>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11040530"/>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4375CA18-30C6-9D56-85DA-326FC974FFC8}"/>
              </a:ext>
            </a:extLst>
          </p:cNvPr>
          <p:cNvSpPr>
            <a:spLocks noGrp="1"/>
          </p:cNvSpPr>
          <p:nvPr>
            <p:ph type="title"/>
          </p:nvPr>
        </p:nvSpPr>
        <p:spPr/>
        <p:txBody>
          <a:bodyPr/>
          <a:lstStyle/>
          <a:p>
            <a:pPr lvl="0"/>
            <a:r>
              <a:rPr lang="en-GB" sz="3600" b="1"/>
              <a:t>Assessment Centre</a:t>
            </a:r>
            <a:br>
              <a:rPr lang="en-GB" sz="3600" b="1"/>
            </a:br>
            <a:r>
              <a:rPr lang="en-GB" sz="3600" b="1"/>
              <a:t>Interview Type 3</a:t>
            </a:r>
          </a:p>
        </p:txBody>
      </p:sp>
      <p:pic>
        <p:nvPicPr>
          <p:cNvPr id="3" name="Picture 2">
            <a:extLst>
              <a:ext uri="{FF2B5EF4-FFF2-40B4-BE49-F238E27FC236}">
                <a16:creationId xmlns:a16="http://schemas.microsoft.com/office/drawing/2014/main" id="{11BF1E47-FAFC-C4E0-30E4-EE68964C3FAA}"/>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21953354"/>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B70A0B1-1880-89D7-CA41-C1CED1ECFEBF}"/>
              </a:ext>
            </a:extLst>
          </p:cNvPr>
          <p:cNvSpPr>
            <a:spLocks noGrp="1"/>
          </p:cNvSpPr>
          <p:nvPr>
            <p:ph type="title"/>
          </p:nvPr>
        </p:nvSpPr>
        <p:spPr/>
        <p:txBody>
          <a:bodyPr/>
          <a:lstStyle/>
          <a:p>
            <a:pPr lvl="0"/>
            <a:r>
              <a:rPr lang="en-GB"/>
              <a:t>Techniques used for questioning</a:t>
            </a:r>
          </a:p>
        </p:txBody>
      </p:sp>
      <p:pic>
        <p:nvPicPr>
          <p:cNvPr id="3" name="Picture 2">
            <a:extLst>
              <a:ext uri="{FF2B5EF4-FFF2-40B4-BE49-F238E27FC236}">
                <a16:creationId xmlns:a16="http://schemas.microsoft.com/office/drawing/2014/main" id="{F601B014-8160-B45A-EF53-D64C39B624B2}"/>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84923705"/>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70A30EE9-11A2-A200-DE91-32C69C66FF01}"/>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28A35D89-E622-CC28-B944-C9AA62D1D4D0}"/>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08634273"/>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4FF5E3F9-7C0E-8C20-BCB1-545A9D122424}"/>
              </a:ext>
            </a:extLst>
          </p:cNvPr>
          <p:cNvSpPr>
            <a:spLocks noGrp="1"/>
          </p:cNvSpPr>
          <p:nvPr>
            <p:ph type="title"/>
          </p:nvPr>
        </p:nvSpPr>
        <p:spPr/>
        <p:txBody>
          <a:bodyPr/>
          <a:lstStyle/>
          <a:p>
            <a:pPr lvl="0"/>
            <a:r>
              <a:rPr lang="en-GB"/>
              <a:t>Recommendations</a:t>
            </a:r>
          </a:p>
        </p:txBody>
      </p:sp>
      <p:pic>
        <p:nvPicPr>
          <p:cNvPr id="3" name="Picture 2">
            <a:extLst>
              <a:ext uri="{FF2B5EF4-FFF2-40B4-BE49-F238E27FC236}">
                <a16:creationId xmlns:a16="http://schemas.microsoft.com/office/drawing/2014/main" id="{19073A6D-26D5-8E87-CF15-060420895B50}"/>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07823228"/>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211EC89B-5B4B-7C60-8DF4-20EC5F67FA66}"/>
              </a:ext>
            </a:extLst>
          </p:cNvPr>
          <p:cNvSpPr>
            <a:spLocks noGrp="1"/>
          </p:cNvSpPr>
          <p:nvPr>
            <p:ph type="title"/>
          </p:nvPr>
        </p:nvSpPr>
        <p:spPr/>
        <p:txBody>
          <a:bodyPr/>
          <a:lstStyle/>
          <a:p>
            <a:pPr lvl="0"/>
            <a:r>
              <a:rPr lang="en-GB"/>
              <a:t>Conclusion</a:t>
            </a:r>
          </a:p>
        </p:txBody>
      </p:sp>
      <p:pic>
        <p:nvPicPr>
          <p:cNvPr id="3" name="Picture 2">
            <a:extLst>
              <a:ext uri="{FF2B5EF4-FFF2-40B4-BE49-F238E27FC236}">
                <a16:creationId xmlns:a16="http://schemas.microsoft.com/office/drawing/2014/main" id="{C6C99152-8FDE-2ADD-9ADB-02758EED6561}"/>
              </a:ext>
            </a:extLst>
          </p:cNvPr>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699497153"/>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B030641E-B90E-4130-E923-59F50E726D2F}"/>
              </a:ext>
            </a:extLst>
          </p:cNvPr>
          <p:cNvSpPr>
            <a:spLocks noGrp="1"/>
          </p:cNvSpPr>
          <p:nvPr>
            <p:ph type="title"/>
          </p:nvPr>
        </p:nvSpPr>
        <p:spPr/>
        <p:txBody>
          <a:bodyPr/>
          <a:lstStyle/>
          <a:p>
            <a:pPr lvl="0"/>
            <a:r>
              <a:rPr lang="en-GB" sz="4000"/>
              <a:t>References</a:t>
            </a:r>
          </a:p>
        </p:txBody>
      </p:sp>
      <p:pic>
        <p:nvPicPr>
          <p:cNvPr id="3" name="Picture 2">
            <a:extLst>
              <a:ext uri="{FF2B5EF4-FFF2-40B4-BE49-F238E27FC236}">
                <a16:creationId xmlns:a16="http://schemas.microsoft.com/office/drawing/2014/main" id="{34A1D445-95E9-D099-8803-D4BE7D59F974}"/>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35192138"/>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A4DE4FF8-6969-61EC-C38A-6FC60978DD26}"/>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D123E571-3F7B-A3AF-47D1-FF63C4906041}"/>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90601980"/>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d776912-36ab-4ca7-8616-6adea31f3d7c"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BBA30E815171B49A8B0A90D5B17D9C5" ma:contentTypeVersion="6" ma:contentTypeDescription="Create a new document." ma:contentTypeScope="" ma:versionID="8d8a10c171c84a4cb00c3adc21ddbcc0">
  <xsd:schema xmlns:xsd="http://www.w3.org/2001/XMLSchema" xmlns:xs="http://www.w3.org/2001/XMLSchema" xmlns:p="http://schemas.microsoft.com/office/2006/metadata/properties" xmlns:ns3="2d776912-36ab-4ca7-8616-6adea31f3d7c" targetNamespace="http://schemas.microsoft.com/office/2006/metadata/properties" ma:root="true" ma:fieldsID="fef91cdeba8011deadf207adc49ac8f6" ns3:_="">
    <xsd:import namespace="2d776912-36ab-4ca7-8616-6adea31f3d7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776912-36ab-4ca7-8616-6adea31f3d7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6682295-4362-484F-9126-6D42902BD315}">
  <ds:schemaRefs>
    <ds:schemaRef ds:uri="http://schemas.microsoft.com/office/2006/documentManagement/types"/>
    <ds:schemaRef ds:uri="http://purl.org/dc/dcmitype/"/>
    <ds:schemaRef ds:uri="http://purl.org/dc/elements/1.1/"/>
    <ds:schemaRef ds:uri="http://schemas.microsoft.com/office/2006/metadata/properties"/>
    <ds:schemaRef ds:uri="2d776912-36ab-4ca7-8616-6adea31f3d7c"/>
    <ds:schemaRef ds:uri="http://purl.org/dc/terms/"/>
    <ds:schemaRef ds:uri="http://www.w3.org/XML/1998/namespace"/>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B911DA9B-F260-4610-9B3D-89AFB4BCD5EF}">
  <ds:schemaRefs>
    <ds:schemaRef ds:uri="http://schemas.microsoft.com/sharepoint/v3/contenttype/forms"/>
  </ds:schemaRefs>
</ds:datastoreItem>
</file>

<file path=customXml/itemProps3.xml><?xml version="1.0" encoding="utf-8"?>
<ds:datastoreItem xmlns:ds="http://schemas.openxmlformats.org/officeDocument/2006/customXml" ds:itemID="{E1FC9F9E-4811-4574-A3DC-462F288D5B4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776912-36ab-4ca7-8616-6adea31f3d7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60</Words>
  <Application>Microsoft Office PowerPoint</Application>
  <PresentationFormat>Widescreen</PresentationFormat>
  <Paragraphs>12</Paragraphs>
  <Slides>15</Slides>
  <Notes>12</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Ion</vt:lpstr>
      <vt:lpstr>Recruitment and Selection Strategies During Organisational Transformation:    A Case Study of Tesco plc Digital Transformation Programme</vt:lpstr>
      <vt:lpstr>Table of contents </vt:lpstr>
      <vt:lpstr>Introduction to Tesco and Transformation</vt:lpstr>
      <vt:lpstr>Recruitment Process Overview</vt:lpstr>
      <vt:lpstr>Job Description and Person Specification</vt:lpstr>
      <vt:lpstr>                Recruitmant sources    </vt:lpstr>
      <vt:lpstr>Structured Interview type 1</vt:lpstr>
      <vt:lpstr>PowerPoint Presentation</vt:lpstr>
      <vt:lpstr>Assessment Centre Interview Type 3</vt:lpstr>
      <vt:lpstr>Techniques used for questioning</vt:lpstr>
      <vt:lpstr>PowerPoint Presentation</vt:lpstr>
      <vt:lpstr>Recommendations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eliana fonseca</dc:creator>
  <cp:lastModifiedBy>eliana fonseca</cp:lastModifiedBy>
  <cp:revision>77</cp:revision>
  <dcterms:created xsi:type="dcterms:W3CDTF">2026-06-13T12:53:55Z</dcterms:created>
  <dcterms:modified xsi:type="dcterms:W3CDTF">2026-06-14T20:40:52Z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0x0101007BBA30E815171B49A8B0A90D5B17D9C5</vt:lpwstr>
  </property>
</Properties>
</file>