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5" autoAdjust="0"/>
    <p:restoredTop sz="94660"/>
  </p:normalViewPr>
  <p:slideViewPr>
    <p:cSldViewPr snapToGrid="0">
      <p:cViewPr varScale="1">
        <p:scale>
          <a:sx n="65" d="100"/>
          <a:sy n="65" d="100"/>
        </p:scale>
        <p:origin x="53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outledge.com/Embedding-Counselling-and-Communication-Skills-A-Relational-Skills-Model/Midwinter-Dickson/p/book/97802737749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Challenging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14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Challenging:  Why and how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Challenging can be difficult, particularly if we work in an empathic way..</a:t>
            </a:r>
          </a:p>
          <a:p>
            <a:endParaRPr lang="en-GB" dirty="0"/>
          </a:p>
          <a:p>
            <a:r>
              <a:rPr lang="en-GB" dirty="0" smtClean="0"/>
              <a:t>But why might challenging a client be appropriate and necessary?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583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challenge?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at the start of the relationship!</a:t>
            </a:r>
          </a:p>
          <a:p>
            <a:r>
              <a:rPr lang="en-GB" dirty="0" smtClean="0"/>
              <a:t>Challenging a client needs to be undertaken when you have built up a good therapeutic relationship with the client, when there is a good rapport and trust between you.</a:t>
            </a:r>
          </a:p>
          <a:p>
            <a:r>
              <a:rPr lang="en-GB" dirty="0" smtClean="0"/>
              <a:t>The client needs to feel safe before you start challenging them. Clients can feel judged, threatened and uncomfortable if the challenge is being done at an inappropriate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419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challenge and 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are noticing a discrepancy in the manner in which a person behaves or speaks, that would be a time to perhaps gently challenge the client.</a:t>
            </a:r>
          </a:p>
          <a:p>
            <a:r>
              <a:rPr lang="en-GB" dirty="0" smtClean="0"/>
              <a:t>We can bring immediacy into the challenge, by acknowledging the incongruence in </a:t>
            </a:r>
            <a:r>
              <a:rPr lang="en-GB" dirty="0" err="1" smtClean="0"/>
              <a:t>theor</a:t>
            </a:r>
            <a:r>
              <a:rPr lang="en-GB" dirty="0" smtClean="0"/>
              <a:t> behaviour and their verbal discussion</a:t>
            </a:r>
          </a:p>
        </p:txBody>
      </p:sp>
    </p:spTree>
    <p:extLst>
      <p:ext uri="{BB962C8B-B14F-4D97-AF65-F5344CB8AC3E}">
        <p14:creationId xmlns:p14="http://schemas.microsoft.com/office/powerpoint/2010/main" val="843425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Confrontation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not undertaken in the aggressive or attacking sense, but more about confronting the clients with their </a:t>
            </a:r>
            <a:r>
              <a:rPr lang="en-GB" dirty="0" err="1" smtClean="0"/>
              <a:t>incongruencies</a:t>
            </a:r>
            <a:endParaRPr lang="en-GB" dirty="0" smtClean="0"/>
          </a:p>
          <a:p>
            <a:r>
              <a:rPr lang="en-GB" dirty="0" smtClean="0"/>
              <a:t>Or it can be done when helping a client to see where the evidence is for the beliefs that they might hold.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099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can be a very effective intervention and adds an additional layer to the skills that you have previously been learning.</a:t>
            </a:r>
          </a:p>
          <a:p>
            <a:r>
              <a:rPr lang="en-GB" dirty="0" smtClean="0"/>
              <a:t>It can increase the self awareness of the client and can also highlight the experiences that are happening at that moment within the therapeutic relationship/session.</a:t>
            </a:r>
          </a:p>
          <a:p>
            <a:r>
              <a:rPr lang="en-GB" dirty="0" smtClean="0"/>
              <a:t>Read page 69 within the “Embedding Counselling and Communication Skills” Midwinter and Dickson.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306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Clip: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Use of Immediacy within a Counselling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24357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24</TotalTime>
  <Words>279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Gallery</vt:lpstr>
      <vt:lpstr>Challenging</vt:lpstr>
      <vt:lpstr>Challenging:  Why and how</vt:lpstr>
      <vt:lpstr>When to challenge?</vt:lpstr>
      <vt:lpstr>When to challenge and why?</vt:lpstr>
      <vt:lpstr>Confrontation</vt:lpstr>
      <vt:lpstr>Immediacy</vt:lpstr>
      <vt:lpstr>Video Clip: Immediacy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Challenging</dc:title>
  <dc:creator>Catherine Slade</dc:creator>
  <cp:lastModifiedBy>Catherine Slade</cp:lastModifiedBy>
  <cp:revision>3</cp:revision>
  <dcterms:created xsi:type="dcterms:W3CDTF">2019-01-08T10:45:51Z</dcterms:created>
  <dcterms:modified xsi:type="dcterms:W3CDTF">2019-01-08T11:10:37Z</dcterms:modified>
</cp:coreProperties>
</file>