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18AC2A-B514-4877-8711-2B011430FD70}" v="2" dt="2026-07-29T11:40:47.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128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cia James" userId="3c2b612dff24f914" providerId="LiveId" clId="{936C2B8E-9FAA-45A7-9580-229514F642EF}"/>
    <pc:docChg chg="undo custSel addSld delSld modSld">
      <pc:chgData name="Elicia James" userId="3c2b612dff24f914" providerId="LiveId" clId="{936C2B8E-9FAA-45A7-9580-229514F642EF}" dt="2026-07-29T13:41:35.395" v="914" actId="1076"/>
      <pc:docMkLst>
        <pc:docMk/>
      </pc:docMkLst>
      <pc:sldChg chg="addSp delSp modSp mod setBg">
        <pc:chgData name="Elicia James" userId="3c2b612dff24f914" providerId="LiveId" clId="{936C2B8E-9FAA-45A7-9580-229514F642EF}" dt="2026-07-29T11:41:16.195" v="121" actId="20577"/>
        <pc:sldMkLst>
          <pc:docMk/>
          <pc:sldMk cId="1220514986" sldId="256"/>
        </pc:sldMkLst>
        <pc:spChg chg="del">
          <ac:chgData name="Elicia James" userId="3c2b612dff24f914" providerId="LiveId" clId="{936C2B8E-9FAA-45A7-9580-229514F642EF}" dt="2026-07-29T11:38:45.373" v="0" actId="21"/>
          <ac:spMkLst>
            <pc:docMk/>
            <pc:sldMk cId="1220514986" sldId="256"/>
            <ac:spMk id="2" creationId="{A801C4ED-72D1-D0C4-C37E-4AB262B090C6}"/>
          </ac:spMkLst>
        </pc:spChg>
        <pc:spChg chg="del">
          <ac:chgData name="Elicia James" userId="3c2b612dff24f914" providerId="LiveId" clId="{936C2B8E-9FAA-45A7-9580-229514F642EF}" dt="2026-07-29T11:38:48.733" v="1" actId="21"/>
          <ac:spMkLst>
            <pc:docMk/>
            <pc:sldMk cId="1220514986" sldId="256"/>
            <ac:spMk id="3" creationId="{E7197FE1-0BF4-FB10-8DFD-86A9CAA845FF}"/>
          </ac:spMkLst>
        </pc:spChg>
        <pc:spChg chg="add mod">
          <ac:chgData name="Elicia James" userId="3c2b612dff24f914" providerId="LiveId" clId="{936C2B8E-9FAA-45A7-9580-229514F642EF}" dt="2026-07-29T11:40:41.220" v="93" actId="1076"/>
          <ac:spMkLst>
            <pc:docMk/>
            <pc:sldMk cId="1220514986" sldId="256"/>
            <ac:spMk id="6" creationId="{B0B63621-D479-66E1-8F05-DD6DF4BF0440}"/>
          </ac:spMkLst>
        </pc:spChg>
        <pc:spChg chg="add mod">
          <ac:chgData name="Elicia James" userId="3c2b612dff24f914" providerId="LiveId" clId="{936C2B8E-9FAA-45A7-9580-229514F642EF}" dt="2026-07-29T11:41:16.195" v="121" actId="20577"/>
          <ac:spMkLst>
            <pc:docMk/>
            <pc:sldMk cId="1220514986" sldId="256"/>
            <ac:spMk id="7" creationId="{C9080031-766D-BB96-BE14-8F9DEF97D8F9}"/>
          </ac:spMkLst>
        </pc:spChg>
        <pc:spChg chg="add">
          <ac:chgData name="Elicia James" userId="3c2b612dff24f914" providerId="LiveId" clId="{936C2B8E-9FAA-45A7-9580-229514F642EF}" dt="2026-07-29T11:39:09.944" v="4" actId="26606"/>
          <ac:spMkLst>
            <pc:docMk/>
            <pc:sldMk cId="1220514986" sldId="256"/>
            <ac:spMk id="10" creationId="{42A4FC2C-047E-45A5-965D-8E1E3BF09BC6}"/>
          </ac:spMkLst>
        </pc:spChg>
        <pc:picChg chg="add mod">
          <ac:chgData name="Elicia James" userId="3c2b612dff24f914" providerId="LiveId" clId="{936C2B8E-9FAA-45A7-9580-229514F642EF}" dt="2026-07-29T11:39:09.944" v="4" actId="26606"/>
          <ac:picMkLst>
            <pc:docMk/>
            <pc:sldMk cId="1220514986" sldId="256"/>
            <ac:picMk id="5" creationId="{8595911C-3825-5D78-84A6-CD5DA46B314B}"/>
          </ac:picMkLst>
        </pc:picChg>
      </pc:sldChg>
      <pc:sldChg chg="addSp delSp modSp new mod setBg">
        <pc:chgData name="Elicia James" userId="3c2b612dff24f914" providerId="LiveId" clId="{936C2B8E-9FAA-45A7-9580-229514F642EF}" dt="2026-07-29T12:52:28.497" v="662" actId="207"/>
        <pc:sldMkLst>
          <pc:docMk/>
          <pc:sldMk cId="1800730931" sldId="257"/>
        </pc:sldMkLst>
        <pc:spChg chg="add">
          <ac:chgData name="Elicia James" userId="3c2b612dff24f914" providerId="LiveId" clId="{936C2B8E-9FAA-45A7-9580-229514F642EF}" dt="2026-07-29T11:42:50.329" v="125" actId="26606"/>
          <ac:spMkLst>
            <pc:docMk/>
            <pc:sldMk cId="1800730931" sldId="257"/>
            <ac:spMk id="8" creationId="{42A4FC2C-047E-45A5-965D-8E1E3BF09BC6}"/>
          </ac:spMkLst>
        </pc:spChg>
        <pc:spChg chg="add mod">
          <ac:chgData name="Elicia James" userId="3c2b612dff24f914" providerId="LiveId" clId="{936C2B8E-9FAA-45A7-9580-229514F642EF}" dt="2026-07-29T12:04:48.325" v="186" actId="1076"/>
          <ac:spMkLst>
            <pc:docMk/>
            <pc:sldMk cId="1800730931" sldId="257"/>
            <ac:spMk id="24" creationId="{B2C88994-593D-C206-80E8-2DDD4D760C12}"/>
          </ac:spMkLst>
        </pc:spChg>
        <pc:spChg chg="add mod">
          <ac:chgData name="Elicia James" userId="3c2b612dff24f914" providerId="LiveId" clId="{936C2B8E-9FAA-45A7-9580-229514F642EF}" dt="2026-07-29T12:05:40.320" v="197" actId="1076"/>
          <ac:spMkLst>
            <pc:docMk/>
            <pc:sldMk cId="1800730931" sldId="257"/>
            <ac:spMk id="26" creationId="{5328073C-D902-5014-021B-077290B48C4D}"/>
          </ac:spMkLst>
        </pc:spChg>
        <pc:spChg chg="add mod">
          <ac:chgData name="Elicia James" userId="3c2b612dff24f914" providerId="LiveId" clId="{936C2B8E-9FAA-45A7-9580-229514F642EF}" dt="2026-07-29T12:52:28.497" v="662" actId="207"/>
          <ac:spMkLst>
            <pc:docMk/>
            <pc:sldMk cId="1800730931" sldId="257"/>
            <ac:spMk id="28" creationId="{0247E085-CAA0-4D23-4422-69C060B625D1}"/>
          </ac:spMkLst>
        </pc:spChg>
        <pc:picChg chg="add mod">
          <ac:chgData name="Elicia James" userId="3c2b612dff24f914" providerId="LiveId" clId="{936C2B8E-9FAA-45A7-9580-229514F642EF}" dt="2026-07-29T11:42:50.329" v="125" actId="26606"/>
          <ac:picMkLst>
            <pc:docMk/>
            <pc:sldMk cId="1800730931" sldId="257"/>
            <ac:picMk id="3" creationId="{E110F0DA-710B-F060-5C7D-26CC2B136088}"/>
          </ac:picMkLst>
        </pc:picChg>
        <pc:picChg chg="add mod">
          <ac:chgData name="Elicia James" userId="3c2b612dff24f914" providerId="LiveId" clId="{936C2B8E-9FAA-45A7-9580-229514F642EF}" dt="2026-07-29T11:46:27.399" v="142" actId="1076"/>
          <ac:picMkLst>
            <pc:docMk/>
            <pc:sldMk cId="1800730931" sldId="257"/>
            <ac:picMk id="5" creationId="{4B1BD5C0-579F-6D13-40A9-4F9F69FE1D2D}"/>
          </ac:picMkLst>
        </pc:picChg>
        <pc:picChg chg="add del mod">
          <ac:chgData name="Elicia James" userId="3c2b612dff24f914" providerId="LiveId" clId="{936C2B8E-9FAA-45A7-9580-229514F642EF}" dt="2026-07-29T12:23:03.640" v="390" actId="21"/>
          <ac:picMkLst>
            <pc:docMk/>
            <pc:sldMk cId="1800730931" sldId="257"/>
            <ac:picMk id="7" creationId="{6D2F2378-4037-C819-5B56-C059942C42F1}"/>
          </ac:picMkLst>
        </pc:picChg>
        <pc:picChg chg="add mod ord modCrop">
          <ac:chgData name="Elicia James" userId="3c2b612dff24f914" providerId="LiveId" clId="{936C2B8E-9FAA-45A7-9580-229514F642EF}" dt="2026-07-29T12:22:59.789" v="389" actId="732"/>
          <ac:picMkLst>
            <pc:docMk/>
            <pc:sldMk cId="1800730931" sldId="257"/>
            <ac:picMk id="10" creationId="{1F937AEB-A02F-1D81-9BCA-1D25907B3741}"/>
          </ac:picMkLst>
        </pc:picChg>
        <pc:picChg chg="add mod ord">
          <ac:chgData name="Elicia James" userId="3c2b612dff24f914" providerId="LiveId" clId="{936C2B8E-9FAA-45A7-9580-229514F642EF}" dt="2026-07-29T12:04:58.899" v="188" actId="166"/>
          <ac:picMkLst>
            <pc:docMk/>
            <pc:sldMk cId="1800730931" sldId="257"/>
            <ac:picMk id="12" creationId="{29A53C62-B89B-4F3D-DAEE-68698E3CD2F7}"/>
          </ac:picMkLst>
        </pc:picChg>
        <pc:picChg chg="add mod">
          <ac:chgData name="Elicia James" userId="3c2b612dff24f914" providerId="LiveId" clId="{936C2B8E-9FAA-45A7-9580-229514F642EF}" dt="2026-07-29T12:00:16.681" v="148" actId="14100"/>
          <ac:picMkLst>
            <pc:docMk/>
            <pc:sldMk cId="1800730931" sldId="257"/>
            <ac:picMk id="14" creationId="{48A6DC93-22D8-FDCC-96CF-76EBD5CAC2E9}"/>
          </ac:picMkLst>
        </pc:picChg>
        <pc:picChg chg="add mod">
          <ac:chgData name="Elicia James" userId="3c2b612dff24f914" providerId="LiveId" clId="{936C2B8E-9FAA-45A7-9580-229514F642EF}" dt="2026-07-29T12:04:14.988" v="180" actId="1076"/>
          <ac:picMkLst>
            <pc:docMk/>
            <pc:sldMk cId="1800730931" sldId="257"/>
            <ac:picMk id="16" creationId="{463FAC58-A55E-8BCB-EE59-D2AF37274120}"/>
          </ac:picMkLst>
        </pc:picChg>
        <pc:picChg chg="add mod">
          <ac:chgData name="Elicia James" userId="3c2b612dff24f914" providerId="LiveId" clId="{936C2B8E-9FAA-45A7-9580-229514F642EF}" dt="2026-07-29T12:52:23.524" v="661" actId="14100"/>
          <ac:picMkLst>
            <pc:docMk/>
            <pc:sldMk cId="1800730931" sldId="257"/>
            <ac:picMk id="18" creationId="{05DD8C85-2231-6975-BF6A-7E01C64D2B3B}"/>
          </ac:picMkLst>
        </pc:picChg>
        <pc:picChg chg="add mod">
          <ac:chgData name="Elicia James" userId="3c2b612dff24f914" providerId="LiveId" clId="{936C2B8E-9FAA-45A7-9580-229514F642EF}" dt="2026-07-29T12:02:27.322" v="167" actId="1076"/>
          <ac:picMkLst>
            <pc:docMk/>
            <pc:sldMk cId="1800730931" sldId="257"/>
            <ac:picMk id="20" creationId="{39294C25-A1FA-B95F-2C0B-ABFB5B925ABE}"/>
          </ac:picMkLst>
        </pc:picChg>
        <pc:picChg chg="add mod modCrop">
          <ac:chgData name="Elicia James" userId="3c2b612dff24f914" providerId="LiveId" clId="{936C2B8E-9FAA-45A7-9580-229514F642EF}" dt="2026-07-29T12:03:47.628" v="178" actId="1076"/>
          <ac:picMkLst>
            <pc:docMk/>
            <pc:sldMk cId="1800730931" sldId="257"/>
            <ac:picMk id="22" creationId="{F32F8C65-7E94-279B-565D-AC73EE5D88EE}"/>
          </ac:picMkLst>
        </pc:picChg>
        <pc:picChg chg="add mod ord">
          <ac:chgData name="Elicia James" userId="3c2b612dff24f914" providerId="LiveId" clId="{936C2B8E-9FAA-45A7-9580-229514F642EF}" dt="2026-07-29T12:07:16.994" v="221" actId="171"/>
          <ac:picMkLst>
            <pc:docMk/>
            <pc:sldMk cId="1800730931" sldId="257"/>
            <ac:picMk id="30" creationId="{986A52B2-9D03-168B-658A-2751EFD63FD2}"/>
          </ac:picMkLst>
        </pc:picChg>
        <pc:picChg chg="add mod ord">
          <ac:chgData name="Elicia James" userId="3c2b612dff24f914" providerId="LiveId" clId="{936C2B8E-9FAA-45A7-9580-229514F642EF}" dt="2026-07-29T12:07:45.643" v="240" actId="170"/>
          <ac:picMkLst>
            <pc:docMk/>
            <pc:sldMk cId="1800730931" sldId="257"/>
            <ac:picMk id="32" creationId="{B897ABEA-8B39-7B79-A12F-C7BBC4A087FD}"/>
          </ac:picMkLst>
        </pc:picChg>
      </pc:sldChg>
      <pc:sldChg chg="addSp delSp modSp new mod">
        <pc:chgData name="Elicia James" userId="3c2b612dff24f914" providerId="LiveId" clId="{936C2B8E-9FAA-45A7-9580-229514F642EF}" dt="2026-07-29T12:52:11.769" v="659" actId="207"/>
        <pc:sldMkLst>
          <pc:docMk/>
          <pc:sldMk cId="2737167466" sldId="258"/>
        </pc:sldMkLst>
        <pc:spChg chg="add mod">
          <ac:chgData name="Elicia James" userId="3c2b612dff24f914" providerId="LiveId" clId="{936C2B8E-9FAA-45A7-9580-229514F642EF}" dt="2026-07-29T12:13:58.748" v="286" actId="1076"/>
          <ac:spMkLst>
            <pc:docMk/>
            <pc:sldMk cId="2737167466" sldId="258"/>
            <ac:spMk id="13" creationId="{6D889B92-9D2A-0F09-73EE-633CD2E2B06C}"/>
          </ac:spMkLst>
        </pc:spChg>
        <pc:spChg chg="add mod ord">
          <ac:chgData name="Elicia James" userId="3c2b612dff24f914" providerId="LiveId" clId="{936C2B8E-9FAA-45A7-9580-229514F642EF}" dt="2026-07-29T12:13:43.084" v="283" actId="14100"/>
          <ac:spMkLst>
            <pc:docMk/>
            <pc:sldMk cId="2737167466" sldId="258"/>
            <ac:spMk id="15" creationId="{CE7B4697-0A93-16CA-B251-E67D77A20923}"/>
          </ac:spMkLst>
        </pc:spChg>
        <pc:spChg chg="add mod">
          <ac:chgData name="Elicia James" userId="3c2b612dff24f914" providerId="LiveId" clId="{936C2B8E-9FAA-45A7-9580-229514F642EF}" dt="2026-07-29T12:52:11.769" v="659" actId="207"/>
          <ac:spMkLst>
            <pc:docMk/>
            <pc:sldMk cId="2737167466" sldId="258"/>
            <ac:spMk id="25" creationId="{0A0B81EB-6264-C25C-90EE-F946E381B7C3}"/>
          </ac:spMkLst>
        </pc:spChg>
        <pc:picChg chg="add">
          <ac:chgData name="Elicia James" userId="3c2b612dff24f914" providerId="LiveId" clId="{936C2B8E-9FAA-45A7-9580-229514F642EF}" dt="2026-07-29T12:08:04.164" v="241" actId="22"/>
          <ac:picMkLst>
            <pc:docMk/>
            <pc:sldMk cId="2737167466" sldId="258"/>
            <ac:picMk id="3" creationId="{AF218786-66A0-64A7-5EE3-91C30764C523}"/>
          </ac:picMkLst>
        </pc:picChg>
        <pc:picChg chg="add mod">
          <ac:chgData name="Elicia James" userId="3c2b612dff24f914" providerId="LiveId" clId="{936C2B8E-9FAA-45A7-9580-229514F642EF}" dt="2026-07-29T12:08:22.270" v="243" actId="1076"/>
          <ac:picMkLst>
            <pc:docMk/>
            <pc:sldMk cId="2737167466" sldId="258"/>
            <ac:picMk id="5" creationId="{C8B92B59-3EA0-E708-3582-B6466B7ED1BE}"/>
          </ac:picMkLst>
        </pc:picChg>
        <pc:picChg chg="add mod">
          <ac:chgData name="Elicia James" userId="3c2b612dff24f914" providerId="LiveId" clId="{936C2B8E-9FAA-45A7-9580-229514F642EF}" dt="2026-07-29T12:13:29.893" v="280" actId="14100"/>
          <ac:picMkLst>
            <pc:docMk/>
            <pc:sldMk cId="2737167466" sldId="258"/>
            <ac:picMk id="7" creationId="{C123EF4C-9F8E-33FA-5B4F-1B00CB18AD21}"/>
          </ac:picMkLst>
        </pc:picChg>
        <pc:picChg chg="add del mod">
          <ac:chgData name="Elicia James" userId="3c2b612dff24f914" providerId="LiveId" clId="{936C2B8E-9FAA-45A7-9580-229514F642EF}" dt="2026-07-29T12:09:58.846" v="252" actId="21"/>
          <ac:picMkLst>
            <pc:docMk/>
            <pc:sldMk cId="2737167466" sldId="258"/>
            <ac:picMk id="9" creationId="{27AF9339-B8F6-B612-17C8-EED54DEC0C4D}"/>
          </ac:picMkLst>
        </pc:picChg>
        <pc:picChg chg="add mod ord modCrop">
          <ac:chgData name="Elicia James" userId="3c2b612dff24f914" providerId="LiveId" clId="{936C2B8E-9FAA-45A7-9580-229514F642EF}" dt="2026-07-29T12:22:32.027" v="385" actId="732"/>
          <ac:picMkLst>
            <pc:docMk/>
            <pc:sldMk cId="2737167466" sldId="258"/>
            <ac:picMk id="11" creationId="{25EF13FA-314A-E9AF-3CB3-5D6711196FB8}"/>
          </ac:picMkLst>
        </pc:picChg>
        <pc:picChg chg="add mod modCrop">
          <ac:chgData name="Elicia James" userId="3c2b612dff24f914" providerId="LiveId" clId="{936C2B8E-9FAA-45A7-9580-229514F642EF}" dt="2026-07-29T12:22:21.200" v="384" actId="732"/>
          <ac:picMkLst>
            <pc:docMk/>
            <pc:sldMk cId="2737167466" sldId="258"/>
            <ac:picMk id="17" creationId="{6F28032E-0C6B-F5CB-16E9-313F041C0A57}"/>
          </ac:picMkLst>
        </pc:picChg>
        <pc:picChg chg="add mod">
          <ac:chgData name="Elicia James" userId="3c2b612dff24f914" providerId="LiveId" clId="{936C2B8E-9FAA-45A7-9580-229514F642EF}" dt="2026-07-29T12:14:45.578" v="292" actId="1076"/>
          <ac:picMkLst>
            <pc:docMk/>
            <pc:sldMk cId="2737167466" sldId="258"/>
            <ac:picMk id="19" creationId="{3A21CF2B-A04C-DB68-8E5C-1024429CC70F}"/>
          </ac:picMkLst>
        </pc:picChg>
        <pc:picChg chg="add del mod">
          <ac:chgData name="Elicia James" userId="3c2b612dff24f914" providerId="LiveId" clId="{936C2B8E-9FAA-45A7-9580-229514F642EF}" dt="2026-07-29T12:15:06.151" v="294" actId="21"/>
          <ac:picMkLst>
            <pc:docMk/>
            <pc:sldMk cId="2737167466" sldId="258"/>
            <ac:picMk id="21" creationId="{90BEAD3F-C844-ADC9-CEC4-B2901D84A17A}"/>
          </ac:picMkLst>
        </pc:picChg>
        <pc:picChg chg="add mod">
          <ac:chgData name="Elicia James" userId="3c2b612dff24f914" providerId="LiveId" clId="{936C2B8E-9FAA-45A7-9580-229514F642EF}" dt="2026-07-29T12:16:12.522" v="314" actId="1076"/>
          <ac:picMkLst>
            <pc:docMk/>
            <pc:sldMk cId="2737167466" sldId="258"/>
            <ac:picMk id="23" creationId="{736B8DCE-2967-6D39-2BB0-DF823F6DF5C6}"/>
          </ac:picMkLst>
        </pc:picChg>
        <pc:picChg chg="add mod modCrop">
          <ac:chgData name="Elicia James" userId="3c2b612dff24f914" providerId="LiveId" clId="{936C2B8E-9FAA-45A7-9580-229514F642EF}" dt="2026-07-29T12:17:06.990" v="321" actId="14100"/>
          <ac:picMkLst>
            <pc:docMk/>
            <pc:sldMk cId="2737167466" sldId="258"/>
            <ac:picMk id="27" creationId="{F1A695EF-F629-D04C-E295-8C052BF36CA4}"/>
          </ac:picMkLst>
        </pc:picChg>
        <pc:picChg chg="add mod">
          <ac:chgData name="Elicia James" userId="3c2b612dff24f914" providerId="LiveId" clId="{936C2B8E-9FAA-45A7-9580-229514F642EF}" dt="2026-07-29T12:17:59.470" v="330" actId="1076"/>
          <ac:picMkLst>
            <pc:docMk/>
            <pc:sldMk cId="2737167466" sldId="258"/>
            <ac:picMk id="29" creationId="{A60E256B-86D5-2F0B-D91A-03047F29FDC4}"/>
          </ac:picMkLst>
        </pc:picChg>
        <pc:picChg chg="add mod ord">
          <ac:chgData name="Elicia James" userId="3c2b612dff24f914" providerId="LiveId" clId="{936C2B8E-9FAA-45A7-9580-229514F642EF}" dt="2026-07-29T12:18:31.709" v="339" actId="171"/>
          <ac:picMkLst>
            <pc:docMk/>
            <pc:sldMk cId="2737167466" sldId="258"/>
            <ac:picMk id="31" creationId="{FBF3D21D-7F03-3DA3-A423-013A11485A6B}"/>
          </ac:picMkLst>
        </pc:picChg>
        <pc:picChg chg="add mod modCrop">
          <ac:chgData name="Elicia James" userId="3c2b612dff24f914" providerId="LiveId" clId="{936C2B8E-9FAA-45A7-9580-229514F642EF}" dt="2026-07-29T12:20:23.028" v="350" actId="732"/>
          <ac:picMkLst>
            <pc:docMk/>
            <pc:sldMk cId="2737167466" sldId="258"/>
            <ac:picMk id="33" creationId="{61C48C8F-B07A-541B-783B-E9EC5BEDD963}"/>
          </ac:picMkLst>
        </pc:picChg>
        <pc:picChg chg="add mod">
          <ac:chgData name="Elicia James" userId="3c2b612dff24f914" providerId="LiveId" clId="{936C2B8E-9FAA-45A7-9580-229514F642EF}" dt="2026-07-29T12:20:47.386" v="355" actId="14100"/>
          <ac:picMkLst>
            <pc:docMk/>
            <pc:sldMk cId="2737167466" sldId="258"/>
            <ac:picMk id="35" creationId="{65474057-83D5-C293-5690-1114C8529E16}"/>
          </ac:picMkLst>
        </pc:picChg>
        <pc:picChg chg="add mod ord">
          <ac:chgData name="Elicia James" userId="3c2b612dff24f914" providerId="LiveId" clId="{936C2B8E-9FAA-45A7-9580-229514F642EF}" dt="2026-07-29T12:21:51.446" v="383" actId="14100"/>
          <ac:picMkLst>
            <pc:docMk/>
            <pc:sldMk cId="2737167466" sldId="258"/>
            <ac:picMk id="37" creationId="{C58A00F6-8012-6B8A-538B-DEE116D2ABEF}"/>
          </ac:picMkLst>
        </pc:picChg>
        <pc:picChg chg="add mod ord">
          <ac:chgData name="Elicia James" userId="3c2b612dff24f914" providerId="LiveId" clId="{936C2B8E-9FAA-45A7-9580-229514F642EF}" dt="2026-07-29T12:21:47.394" v="382" actId="171"/>
          <ac:picMkLst>
            <pc:docMk/>
            <pc:sldMk cId="2737167466" sldId="258"/>
            <ac:picMk id="39" creationId="{6E9E0576-43E9-78FF-B0BF-396318B74843}"/>
          </ac:picMkLst>
        </pc:picChg>
      </pc:sldChg>
      <pc:sldChg chg="addSp delSp modSp new mod setBg">
        <pc:chgData name="Elicia James" userId="3c2b612dff24f914" providerId="LiveId" clId="{936C2B8E-9FAA-45A7-9580-229514F642EF}" dt="2026-07-29T12:38:18.319" v="529" actId="171"/>
        <pc:sldMkLst>
          <pc:docMk/>
          <pc:sldMk cId="4149016951" sldId="259"/>
        </pc:sldMkLst>
        <pc:spChg chg="add">
          <ac:chgData name="Elicia James" userId="3c2b612dff24f914" providerId="LiveId" clId="{936C2B8E-9FAA-45A7-9580-229514F642EF}" dt="2026-07-29T12:23:17.463" v="393" actId="26606"/>
          <ac:spMkLst>
            <pc:docMk/>
            <pc:sldMk cId="4149016951" sldId="259"/>
            <ac:spMk id="8" creationId="{42A4FC2C-047E-45A5-965D-8E1E3BF09BC6}"/>
          </ac:spMkLst>
        </pc:spChg>
        <pc:spChg chg="add mod">
          <ac:chgData name="Elicia James" userId="3c2b612dff24f914" providerId="LiveId" clId="{936C2B8E-9FAA-45A7-9580-229514F642EF}" dt="2026-07-29T12:29:04.641" v="434" actId="1076"/>
          <ac:spMkLst>
            <pc:docMk/>
            <pc:sldMk cId="4149016951" sldId="259"/>
            <ac:spMk id="18" creationId="{CA8A26B9-9F47-70D3-4A8F-34AF82C3050A}"/>
          </ac:spMkLst>
        </pc:spChg>
        <pc:spChg chg="add mod">
          <ac:chgData name="Elicia James" userId="3c2b612dff24f914" providerId="LiveId" clId="{936C2B8E-9FAA-45A7-9580-229514F642EF}" dt="2026-07-29T12:29:37.719" v="440" actId="1076"/>
          <ac:spMkLst>
            <pc:docMk/>
            <pc:sldMk cId="4149016951" sldId="259"/>
            <ac:spMk id="20" creationId="{E1934C97-DAAB-0133-03D8-7DBA48DA49AB}"/>
          </ac:spMkLst>
        </pc:spChg>
        <pc:spChg chg="add mod">
          <ac:chgData name="Elicia James" userId="3c2b612dff24f914" providerId="LiveId" clId="{936C2B8E-9FAA-45A7-9580-229514F642EF}" dt="2026-07-29T12:31:37.034" v="462" actId="1076"/>
          <ac:spMkLst>
            <pc:docMk/>
            <pc:sldMk cId="4149016951" sldId="259"/>
            <ac:spMk id="22" creationId="{6E0E75D0-3383-D23F-0B40-6779C1DBA89E}"/>
          </ac:spMkLst>
        </pc:spChg>
        <pc:picChg chg="add">
          <ac:chgData name="Elicia James" userId="3c2b612dff24f914" providerId="LiveId" clId="{936C2B8E-9FAA-45A7-9580-229514F642EF}" dt="2026-07-29T12:23:15.259" v="392" actId="22"/>
          <ac:picMkLst>
            <pc:docMk/>
            <pc:sldMk cId="4149016951" sldId="259"/>
            <ac:picMk id="3" creationId="{D8FA9E70-1D99-78F3-F483-115BF8423994}"/>
          </ac:picMkLst>
        </pc:picChg>
        <pc:picChg chg="add mod ord">
          <ac:chgData name="Elicia James" userId="3c2b612dff24f914" providerId="LiveId" clId="{936C2B8E-9FAA-45A7-9580-229514F642EF}" dt="2026-07-29T12:37:14.084" v="524" actId="1076"/>
          <ac:picMkLst>
            <pc:docMk/>
            <pc:sldMk cId="4149016951" sldId="259"/>
            <ac:picMk id="5" creationId="{989539C7-BBB9-A7DE-743F-0D5F73F70E38}"/>
          </ac:picMkLst>
        </pc:picChg>
        <pc:picChg chg="add mod ord">
          <ac:chgData name="Elicia James" userId="3c2b612dff24f914" providerId="LiveId" clId="{936C2B8E-9FAA-45A7-9580-229514F642EF}" dt="2026-07-29T12:26:49.572" v="411" actId="166"/>
          <ac:picMkLst>
            <pc:docMk/>
            <pc:sldMk cId="4149016951" sldId="259"/>
            <ac:picMk id="7" creationId="{47D1898F-061B-62D0-CC86-D1D47B021A91}"/>
          </ac:picMkLst>
        </pc:picChg>
        <pc:picChg chg="add mod">
          <ac:chgData name="Elicia James" userId="3c2b612dff24f914" providerId="LiveId" clId="{936C2B8E-9FAA-45A7-9580-229514F642EF}" dt="2026-07-29T12:29:19.168" v="436" actId="1076"/>
          <ac:picMkLst>
            <pc:docMk/>
            <pc:sldMk cId="4149016951" sldId="259"/>
            <ac:picMk id="10" creationId="{E226C42F-9E01-24AB-0DC0-975D7443F002}"/>
          </ac:picMkLst>
        </pc:picChg>
        <pc:picChg chg="add mod ord">
          <ac:chgData name="Elicia James" userId="3c2b612dff24f914" providerId="LiveId" clId="{936C2B8E-9FAA-45A7-9580-229514F642EF}" dt="2026-07-29T12:27:16.237" v="421" actId="1076"/>
          <ac:picMkLst>
            <pc:docMk/>
            <pc:sldMk cId="4149016951" sldId="259"/>
            <ac:picMk id="12" creationId="{4F32819C-6748-22E3-78A8-8AA2343803AE}"/>
          </ac:picMkLst>
        </pc:picChg>
        <pc:picChg chg="add mod ord">
          <ac:chgData name="Elicia James" userId="3c2b612dff24f914" providerId="LiveId" clId="{936C2B8E-9FAA-45A7-9580-229514F642EF}" dt="2026-07-29T12:26:53.146" v="412" actId="1076"/>
          <ac:picMkLst>
            <pc:docMk/>
            <pc:sldMk cId="4149016951" sldId="259"/>
            <ac:picMk id="14" creationId="{F0E10133-FAAD-0B8E-B577-17761C0A49C1}"/>
          </ac:picMkLst>
        </pc:picChg>
        <pc:picChg chg="add mod ord modCrop">
          <ac:chgData name="Elicia James" userId="3c2b612dff24f914" providerId="LiveId" clId="{936C2B8E-9FAA-45A7-9580-229514F642EF}" dt="2026-07-29T12:35:28.647" v="493" actId="166"/>
          <ac:picMkLst>
            <pc:docMk/>
            <pc:sldMk cId="4149016951" sldId="259"/>
            <ac:picMk id="16" creationId="{E827B3EB-6782-BA24-5896-C480D95C96ED}"/>
          </ac:picMkLst>
        </pc:picChg>
        <pc:picChg chg="add mod ord">
          <ac:chgData name="Elicia James" userId="3c2b612dff24f914" providerId="LiveId" clId="{936C2B8E-9FAA-45A7-9580-229514F642EF}" dt="2026-07-29T12:31:39.061" v="463" actId="1076"/>
          <ac:picMkLst>
            <pc:docMk/>
            <pc:sldMk cId="4149016951" sldId="259"/>
            <ac:picMk id="24" creationId="{E2D2D92A-178B-5E75-4DC1-9FC8A47735F1}"/>
          </ac:picMkLst>
        </pc:picChg>
        <pc:picChg chg="add mod ord">
          <ac:chgData name="Elicia James" userId="3c2b612dff24f914" providerId="LiveId" clId="{936C2B8E-9FAA-45A7-9580-229514F642EF}" dt="2026-07-29T12:35:53.601" v="507" actId="171"/>
          <ac:picMkLst>
            <pc:docMk/>
            <pc:sldMk cId="4149016951" sldId="259"/>
            <ac:picMk id="26" creationId="{8B75237C-6FEC-04DC-EDE9-9516C1981BBA}"/>
          </ac:picMkLst>
        </pc:picChg>
        <pc:picChg chg="add mod modCrop">
          <ac:chgData name="Elicia James" userId="3c2b612dff24f914" providerId="LiveId" clId="{936C2B8E-9FAA-45A7-9580-229514F642EF}" dt="2026-07-29T12:34:49.214" v="483" actId="14100"/>
          <ac:picMkLst>
            <pc:docMk/>
            <pc:sldMk cId="4149016951" sldId="259"/>
            <ac:picMk id="28" creationId="{B9620EFC-F03D-43F1-C988-70264C112F13}"/>
          </ac:picMkLst>
        </pc:picChg>
        <pc:picChg chg="add mod ord">
          <ac:chgData name="Elicia James" userId="3c2b612dff24f914" providerId="LiveId" clId="{936C2B8E-9FAA-45A7-9580-229514F642EF}" dt="2026-07-29T12:35:37.197" v="501" actId="171"/>
          <ac:picMkLst>
            <pc:docMk/>
            <pc:sldMk cId="4149016951" sldId="259"/>
            <ac:picMk id="30" creationId="{BFDE8974-AA92-3FFE-278F-8296BBC5F077}"/>
          </ac:picMkLst>
        </pc:picChg>
        <pc:picChg chg="add del mod ord">
          <ac:chgData name="Elicia James" userId="3c2b612dff24f914" providerId="LiveId" clId="{936C2B8E-9FAA-45A7-9580-229514F642EF}" dt="2026-07-29T12:37:04.013" v="523" actId="21"/>
          <ac:picMkLst>
            <pc:docMk/>
            <pc:sldMk cId="4149016951" sldId="259"/>
            <ac:picMk id="32" creationId="{7EBB2CA1-B4BC-0EF0-3EC1-B471EA66A7FD}"/>
          </ac:picMkLst>
        </pc:picChg>
        <pc:picChg chg="add mod ord">
          <ac:chgData name="Elicia James" userId="3c2b612dff24f914" providerId="LiveId" clId="{936C2B8E-9FAA-45A7-9580-229514F642EF}" dt="2026-07-29T12:38:18.319" v="529" actId="171"/>
          <ac:picMkLst>
            <pc:docMk/>
            <pc:sldMk cId="4149016951" sldId="259"/>
            <ac:picMk id="34" creationId="{AB471024-A51D-355C-BDC7-BB6540E6D9C8}"/>
          </ac:picMkLst>
        </pc:picChg>
      </pc:sldChg>
      <pc:sldChg chg="addSp modSp new mod">
        <pc:chgData name="Elicia James" userId="3c2b612dff24f914" providerId="LiveId" clId="{936C2B8E-9FAA-45A7-9580-229514F642EF}" dt="2026-07-29T12:49:39.660" v="636" actId="1076"/>
        <pc:sldMkLst>
          <pc:docMk/>
          <pc:sldMk cId="178265789" sldId="260"/>
        </pc:sldMkLst>
        <pc:spChg chg="add mod">
          <ac:chgData name="Elicia James" userId="3c2b612dff24f914" providerId="LiveId" clId="{936C2B8E-9FAA-45A7-9580-229514F642EF}" dt="2026-07-29T12:41:49.712" v="563" actId="33524"/>
          <ac:spMkLst>
            <pc:docMk/>
            <pc:sldMk cId="178265789" sldId="260"/>
            <ac:spMk id="11" creationId="{0289B374-844D-E41D-3E33-3B213A417101}"/>
          </ac:spMkLst>
        </pc:spChg>
        <pc:spChg chg="add mod">
          <ac:chgData name="Elicia James" userId="3c2b612dff24f914" providerId="LiveId" clId="{936C2B8E-9FAA-45A7-9580-229514F642EF}" dt="2026-07-29T12:41:41.108" v="562" actId="1076"/>
          <ac:spMkLst>
            <pc:docMk/>
            <pc:sldMk cId="178265789" sldId="260"/>
            <ac:spMk id="13" creationId="{30E4CF06-C1EE-B2AC-C47F-4F380AAFDBA7}"/>
          </ac:spMkLst>
        </pc:spChg>
        <pc:spChg chg="add mod">
          <ac:chgData name="Elicia James" userId="3c2b612dff24f914" providerId="LiveId" clId="{936C2B8E-9FAA-45A7-9580-229514F642EF}" dt="2026-07-29T12:43:25.856" v="578" actId="14100"/>
          <ac:spMkLst>
            <pc:docMk/>
            <pc:sldMk cId="178265789" sldId="260"/>
            <ac:spMk id="19" creationId="{81063889-8C8D-2E54-1382-7DF83E6DC092}"/>
          </ac:spMkLst>
        </pc:spChg>
        <pc:spChg chg="add mod">
          <ac:chgData name="Elicia James" userId="3c2b612dff24f914" providerId="LiveId" clId="{936C2B8E-9FAA-45A7-9580-229514F642EF}" dt="2026-07-29T12:43:57.593" v="583" actId="1076"/>
          <ac:spMkLst>
            <pc:docMk/>
            <pc:sldMk cId="178265789" sldId="260"/>
            <ac:spMk id="21" creationId="{4261388F-8A48-8222-DDDC-0E018D073C6C}"/>
          </ac:spMkLst>
        </pc:spChg>
        <pc:spChg chg="add mod">
          <ac:chgData name="Elicia James" userId="3c2b612dff24f914" providerId="LiveId" clId="{936C2B8E-9FAA-45A7-9580-229514F642EF}" dt="2026-07-29T12:44:47.602" v="595" actId="1076"/>
          <ac:spMkLst>
            <pc:docMk/>
            <pc:sldMk cId="178265789" sldId="260"/>
            <ac:spMk id="25" creationId="{E7386BBC-DF4D-1549-DB0A-2977C5A950EE}"/>
          </ac:spMkLst>
        </pc:spChg>
        <pc:spChg chg="add mod">
          <ac:chgData name="Elicia James" userId="3c2b612dff24f914" providerId="LiveId" clId="{936C2B8E-9FAA-45A7-9580-229514F642EF}" dt="2026-07-29T12:45:08.729" v="597" actId="1076"/>
          <ac:spMkLst>
            <pc:docMk/>
            <pc:sldMk cId="178265789" sldId="260"/>
            <ac:spMk id="27" creationId="{0E004384-8BF6-9504-C965-DD0F01F10786}"/>
          </ac:spMkLst>
        </pc:spChg>
        <pc:picChg chg="add mod">
          <ac:chgData name="Elicia James" userId="3c2b612dff24f914" providerId="LiveId" clId="{936C2B8E-9FAA-45A7-9580-229514F642EF}" dt="2026-07-29T12:41:24.135" v="559" actId="1076"/>
          <ac:picMkLst>
            <pc:docMk/>
            <pc:sldMk cId="178265789" sldId="260"/>
            <ac:picMk id="3" creationId="{ED984F9F-DF57-8E86-FF72-C3C03FAD94B2}"/>
          </ac:picMkLst>
        </pc:picChg>
        <pc:picChg chg="add mod">
          <ac:chgData name="Elicia James" userId="3c2b612dff24f914" providerId="LiveId" clId="{936C2B8E-9FAA-45A7-9580-229514F642EF}" dt="2026-07-29T12:39:21.395" v="535" actId="14100"/>
          <ac:picMkLst>
            <pc:docMk/>
            <pc:sldMk cId="178265789" sldId="260"/>
            <ac:picMk id="5" creationId="{E18DE7AA-FFD8-3DC4-A01F-BA483EBB57E9}"/>
          </ac:picMkLst>
        </pc:picChg>
        <pc:picChg chg="add mod">
          <ac:chgData name="Elicia James" userId="3c2b612dff24f914" providerId="LiveId" clId="{936C2B8E-9FAA-45A7-9580-229514F642EF}" dt="2026-07-29T12:40:03.147" v="546" actId="1076"/>
          <ac:picMkLst>
            <pc:docMk/>
            <pc:sldMk cId="178265789" sldId="260"/>
            <ac:picMk id="7" creationId="{988F7AA5-E6DB-CD8A-387F-1C4A05DFCBD1}"/>
          </ac:picMkLst>
        </pc:picChg>
        <pc:picChg chg="add mod">
          <ac:chgData name="Elicia James" userId="3c2b612dff24f914" providerId="LiveId" clId="{936C2B8E-9FAA-45A7-9580-229514F642EF}" dt="2026-07-29T12:40:30.879" v="550" actId="14100"/>
          <ac:picMkLst>
            <pc:docMk/>
            <pc:sldMk cId="178265789" sldId="260"/>
            <ac:picMk id="9" creationId="{3ACBEE09-76A4-296E-4100-73A0AF277124}"/>
          </ac:picMkLst>
        </pc:picChg>
        <pc:picChg chg="add mod">
          <ac:chgData name="Elicia James" userId="3c2b612dff24f914" providerId="LiveId" clId="{936C2B8E-9FAA-45A7-9580-229514F642EF}" dt="2026-07-29T12:42:16.591" v="568" actId="14100"/>
          <ac:picMkLst>
            <pc:docMk/>
            <pc:sldMk cId="178265789" sldId="260"/>
            <ac:picMk id="15" creationId="{32BBFE60-A0FD-1915-9D0D-11CEDD90AE29}"/>
          </ac:picMkLst>
        </pc:picChg>
        <pc:picChg chg="add mod">
          <ac:chgData name="Elicia James" userId="3c2b612dff24f914" providerId="LiveId" clId="{936C2B8E-9FAA-45A7-9580-229514F642EF}" dt="2026-07-29T12:43:21.306" v="577" actId="14100"/>
          <ac:picMkLst>
            <pc:docMk/>
            <pc:sldMk cId="178265789" sldId="260"/>
            <ac:picMk id="17" creationId="{964BB40D-A376-D256-557B-0769D99AEC32}"/>
          </ac:picMkLst>
        </pc:picChg>
        <pc:picChg chg="add mod">
          <ac:chgData name="Elicia James" userId="3c2b612dff24f914" providerId="LiveId" clId="{936C2B8E-9FAA-45A7-9580-229514F642EF}" dt="2026-07-29T12:44:44.040" v="594" actId="1076"/>
          <ac:picMkLst>
            <pc:docMk/>
            <pc:sldMk cId="178265789" sldId="260"/>
            <ac:picMk id="23" creationId="{1D6DFBD1-A90E-15F3-A9AE-8837E89C0803}"/>
          </ac:picMkLst>
        </pc:picChg>
        <pc:picChg chg="add mod">
          <ac:chgData name="Elicia James" userId="3c2b612dff24f914" providerId="LiveId" clId="{936C2B8E-9FAA-45A7-9580-229514F642EF}" dt="2026-07-29T12:49:39.660" v="636" actId="1076"/>
          <ac:picMkLst>
            <pc:docMk/>
            <pc:sldMk cId="178265789" sldId="260"/>
            <ac:picMk id="29" creationId="{CED63A2D-DB4D-A6E4-8EE9-303D7DF076B6}"/>
          </ac:picMkLst>
        </pc:picChg>
      </pc:sldChg>
      <pc:sldChg chg="new del">
        <pc:chgData name="Elicia James" userId="3c2b612dff24f914" providerId="LiveId" clId="{936C2B8E-9FAA-45A7-9580-229514F642EF}" dt="2026-07-29T12:25:13.297" v="403" actId="2696"/>
        <pc:sldMkLst>
          <pc:docMk/>
          <pc:sldMk cId="3755514540" sldId="260"/>
        </pc:sldMkLst>
      </pc:sldChg>
      <pc:sldChg chg="addSp delSp modSp new mod">
        <pc:chgData name="Elicia James" userId="3c2b612dff24f914" providerId="LiveId" clId="{936C2B8E-9FAA-45A7-9580-229514F642EF}" dt="2026-07-29T12:57:26.025" v="708" actId="170"/>
        <pc:sldMkLst>
          <pc:docMk/>
          <pc:sldMk cId="311810914" sldId="261"/>
        </pc:sldMkLst>
        <pc:spChg chg="add mod">
          <ac:chgData name="Elicia James" userId="3c2b612dff24f914" providerId="LiveId" clId="{936C2B8E-9FAA-45A7-9580-229514F642EF}" dt="2026-07-29T12:50:49.139" v="645" actId="14100"/>
          <ac:spMkLst>
            <pc:docMk/>
            <pc:sldMk cId="311810914" sldId="261"/>
            <ac:spMk id="17" creationId="{B771C1E0-E55D-C5D0-5608-2EF164FA7D13}"/>
          </ac:spMkLst>
        </pc:spChg>
        <pc:spChg chg="add mod">
          <ac:chgData name="Elicia James" userId="3c2b612dff24f914" providerId="LiveId" clId="{936C2B8E-9FAA-45A7-9580-229514F642EF}" dt="2026-07-29T12:52:02.910" v="658" actId="207"/>
          <ac:spMkLst>
            <pc:docMk/>
            <pc:sldMk cId="311810914" sldId="261"/>
            <ac:spMk id="21" creationId="{20B0AED9-1914-4B11-AE80-AA53E19B8E3C}"/>
          </ac:spMkLst>
        </pc:spChg>
        <pc:spChg chg="add mod">
          <ac:chgData name="Elicia James" userId="3c2b612dff24f914" providerId="LiveId" clId="{936C2B8E-9FAA-45A7-9580-229514F642EF}" dt="2026-07-29T12:55:04.769" v="689" actId="255"/>
          <ac:spMkLst>
            <pc:docMk/>
            <pc:sldMk cId="311810914" sldId="261"/>
            <ac:spMk id="31" creationId="{EC16D6FA-FF7A-A8BE-F717-0F74FD53B041}"/>
          </ac:spMkLst>
        </pc:spChg>
        <pc:picChg chg="add">
          <ac:chgData name="Elicia James" userId="3c2b612dff24f914" providerId="LiveId" clId="{936C2B8E-9FAA-45A7-9580-229514F642EF}" dt="2026-07-29T12:45:58.507" v="599" actId="22"/>
          <ac:picMkLst>
            <pc:docMk/>
            <pc:sldMk cId="311810914" sldId="261"/>
            <ac:picMk id="3" creationId="{51E576AD-D1B6-DD80-79B8-3C91442B649F}"/>
          </ac:picMkLst>
        </pc:picChg>
        <pc:picChg chg="add mod ord">
          <ac:chgData name="Elicia James" userId="3c2b612dff24f914" providerId="LiveId" clId="{936C2B8E-9FAA-45A7-9580-229514F642EF}" dt="2026-07-29T12:50:01.937" v="641" actId="166"/>
          <ac:picMkLst>
            <pc:docMk/>
            <pc:sldMk cId="311810914" sldId="261"/>
            <ac:picMk id="5" creationId="{418CAEB8-A42E-4D45-6EF8-454465280192}"/>
          </ac:picMkLst>
        </pc:picChg>
        <pc:picChg chg="add mod ord">
          <ac:chgData name="Elicia James" userId="3c2b612dff24f914" providerId="LiveId" clId="{936C2B8E-9FAA-45A7-9580-229514F642EF}" dt="2026-07-29T12:48:54.109" v="626" actId="166"/>
          <ac:picMkLst>
            <pc:docMk/>
            <pc:sldMk cId="311810914" sldId="261"/>
            <ac:picMk id="7" creationId="{641FC905-677E-0D47-4F16-B04872F7BC8D}"/>
          </ac:picMkLst>
        </pc:picChg>
        <pc:picChg chg="add mod">
          <ac:chgData name="Elicia James" userId="3c2b612dff24f914" providerId="LiveId" clId="{936C2B8E-9FAA-45A7-9580-229514F642EF}" dt="2026-07-29T12:47:37.227" v="614" actId="14100"/>
          <ac:picMkLst>
            <pc:docMk/>
            <pc:sldMk cId="311810914" sldId="261"/>
            <ac:picMk id="9" creationId="{B5FC39DF-17BA-4CDA-2BCB-93849A17358F}"/>
          </ac:picMkLst>
        </pc:picChg>
        <pc:picChg chg="add mod ord">
          <ac:chgData name="Elicia James" userId="3c2b612dff24f914" providerId="LiveId" clId="{936C2B8E-9FAA-45A7-9580-229514F642EF}" dt="2026-07-29T12:48:59.483" v="627" actId="166"/>
          <ac:picMkLst>
            <pc:docMk/>
            <pc:sldMk cId="311810914" sldId="261"/>
            <ac:picMk id="11" creationId="{DB9A2026-E24C-397C-6380-319C10837865}"/>
          </ac:picMkLst>
        </pc:picChg>
        <pc:picChg chg="add mod">
          <ac:chgData name="Elicia James" userId="3c2b612dff24f914" providerId="LiveId" clId="{936C2B8E-9FAA-45A7-9580-229514F642EF}" dt="2026-07-29T12:51:01.453" v="646" actId="1076"/>
          <ac:picMkLst>
            <pc:docMk/>
            <pc:sldMk cId="311810914" sldId="261"/>
            <ac:picMk id="13" creationId="{400D0716-1A6A-5817-6AE3-3879A8BF32C1}"/>
          </ac:picMkLst>
        </pc:picChg>
        <pc:picChg chg="add mod">
          <ac:chgData name="Elicia James" userId="3c2b612dff24f914" providerId="LiveId" clId="{936C2B8E-9FAA-45A7-9580-229514F642EF}" dt="2026-07-29T12:49:53.093" v="640" actId="1076"/>
          <ac:picMkLst>
            <pc:docMk/>
            <pc:sldMk cId="311810914" sldId="261"/>
            <ac:picMk id="15" creationId="{C2D6AA3D-A6A5-B431-DDC7-B09F92AAACF3}"/>
          </ac:picMkLst>
        </pc:picChg>
        <pc:picChg chg="add mod">
          <ac:chgData name="Elicia James" userId="3c2b612dff24f914" providerId="LiveId" clId="{936C2B8E-9FAA-45A7-9580-229514F642EF}" dt="2026-07-29T12:51:58.245" v="657" actId="1076"/>
          <ac:picMkLst>
            <pc:docMk/>
            <pc:sldMk cId="311810914" sldId="261"/>
            <ac:picMk id="19" creationId="{3E551B31-6529-6705-5AD9-1A31B17EF37C}"/>
          </ac:picMkLst>
        </pc:picChg>
        <pc:picChg chg="add mod">
          <ac:chgData name="Elicia James" userId="3c2b612dff24f914" providerId="LiveId" clId="{936C2B8E-9FAA-45A7-9580-229514F642EF}" dt="2026-07-29T12:53:17.569" v="673" actId="1076"/>
          <ac:picMkLst>
            <pc:docMk/>
            <pc:sldMk cId="311810914" sldId="261"/>
            <ac:picMk id="23" creationId="{00E3244A-E172-2417-0A4A-F28E2DE58E70}"/>
          </ac:picMkLst>
        </pc:picChg>
        <pc:picChg chg="add del mod">
          <ac:chgData name="Elicia James" userId="3c2b612dff24f914" providerId="LiveId" clId="{936C2B8E-9FAA-45A7-9580-229514F642EF}" dt="2026-07-29T12:53:48.653" v="675" actId="21"/>
          <ac:picMkLst>
            <pc:docMk/>
            <pc:sldMk cId="311810914" sldId="261"/>
            <ac:picMk id="25" creationId="{D14245EA-FF3A-69A9-01A2-2DB4920D44FF}"/>
          </ac:picMkLst>
        </pc:picChg>
        <pc:picChg chg="add mod ord modCrop">
          <ac:chgData name="Elicia James" userId="3c2b612dff24f914" providerId="LiveId" clId="{936C2B8E-9FAA-45A7-9580-229514F642EF}" dt="2026-07-29T12:54:10.617" v="680" actId="732"/>
          <ac:picMkLst>
            <pc:docMk/>
            <pc:sldMk cId="311810914" sldId="261"/>
            <ac:picMk id="27" creationId="{24C29843-634E-41FE-8A6B-266728C991B3}"/>
          </ac:picMkLst>
        </pc:picChg>
        <pc:picChg chg="add mod">
          <ac:chgData name="Elicia James" userId="3c2b612dff24f914" providerId="LiveId" clId="{936C2B8E-9FAA-45A7-9580-229514F642EF}" dt="2026-07-29T12:54:42.527" v="685" actId="14100"/>
          <ac:picMkLst>
            <pc:docMk/>
            <pc:sldMk cId="311810914" sldId="261"/>
            <ac:picMk id="29" creationId="{09ED6EA3-AF1F-2EB2-953D-11F200149062}"/>
          </ac:picMkLst>
        </pc:picChg>
        <pc:picChg chg="add mod ord">
          <ac:chgData name="Elicia James" userId="3c2b612dff24f914" providerId="LiveId" clId="{936C2B8E-9FAA-45A7-9580-229514F642EF}" dt="2026-07-29T12:56:50.030" v="697" actId="170"/>
          <ac:picMkLst>
            <pc:docMk/>
            <pc:sldMk cId="311810914" sldId="261"/>
            <ac:picMk id="33" creationId="{95BA945B-02EC-3ADF-DE00-4655C27904E1}"/>
          </ac:picMkLst>
        </pc:picChg>
        <pc:picChg chg="add mod ord">
          <ac:chgData name="Elicia James" userId="3c2b612dff24f914" providerId="LiveId" clId="{936C2B8E-9FAA-45A7-9580-229514F642EF}" dt="2026-07-29T12:57:10.368" v="703" actId="170"/>
          <ac:picMkLst>
            <pc:docMk/>
            <pc:sldMk cId="311810914" sldId="261"/>
            <ac:picMk id="35" creationId="{B4995FCA-FE15-780E-9691-AEF1A89B20AC}"/>
          </ac:picMkLst>
        </pc:picChg>
        <pc:picChg chg="add mod ord">
          <ac:chgData name="Elicia James" userId="3c2b612dff24f914" providerId="LiveId" clId="{936C2B8E-9FAA-45A7-9580-229514F642EF}" dt="2026-07-29T12:57:26.025" v="708" actId="170"/>
          <ac:picMkLst>
            <pc:docMk/>
            <pc:sldMk cId="311810914" sldId="261"/>
            <ac:picMk id="37" creationId="{2FB67853-D978-7738-635D-32DB926DABDF}"/>
          </ac:picMkLst>
        </pc:picChg>
      </pc:sldChg>
      <pc:sldChg chg="addSp delSp modSp new mod">
        <pc:chgData name="Elicia James" userId="3c2b612dff24f914" providerId="LiveId" clId="{936C2B8E-9FAA-45A7-9580-229514F642EF}" dt="2026-07-29T13:41:09.260" v="910" actId="1076"/>
        <pc:sldMkLst>
          <pc:docMk/>
          <pc:sldMk cId="555283254" sldId="262"/>
        </pc:sldMkLst>
        <pc:spChg chg="add mod">
          <ac:chgData name="Elicia James" userId="3c2b612dff24f914" providerId="LiveId" clId="{936C2B8E-9FAA-45A7-9580-229514F642EF}" dt="2026-07-29T12:59:04.662" v="722" actId="14100"/>
          <ac:spMkLst>
            <pc:docMk/>
            <pc:sldMk cId="555283254" sldId="262"/>
            <ac:spMk id="13" creationId="{43EAD0CB-D4C5-A97C-AE6B-CB4D6218E5F7}"/>
          </ac:spMkLst>
        </pc:spChg>
        <pc:spChg chg="add mod">
          <ac:chgData name="Elicia James" userId="3c2b612dff24f914" providerId="LiveId" clId="{936C2B8E-9FAA-45A7-9580-229514F642EF}" dt="2026-07-29T12:59:54.691" v="730" actId="1076"/>
          <ac:spMkLst>
            <pc:docMk/>
            <pc:sldMk cId="555283254" sldId="262"/>
            <ac:spMk id="15" creationId="{BAF40BE3-89B6-DD8D-06A6-0672EEEA565E}"/>
          </ac:spMkLst>
        </pc:spChg>
        <pc:spChg chg="add mod">
          <ac:chgData name="Elicia James" userId="3c2b612dff24f914" providerId="LiveId" clId="{936C2B8E-9FAA-45A7-9580-229514F642EF}" dt="2026-07-29T13:41:09.260" v="910" actId="1076"/>
          <ac:spMkLst>
            <pc:docMk/>
            <pc:sldMk cId="555283254" sldId="262"/>
            <ac:spMk id="35" creationId="{E10446F6-6978-9867-E117-D79B1B0FD09F}"/>
          </ac:spMkLst>
        </pc:spChg>
        <pc:picChg chg="add">
          <ac:chgData name="Elicia James" userId="3c2b612dff24f914" providerId="LiveId" clId="{936C2B8E-9FAA-45A7-9580-229514F642EF}" dt="2026-07-29T12:57:39.381" v="710" actId="22"/>
          <ac:picMkLst>
            <pc:docMk/>
            <pc:sldMk cId="555283254" sldId="262"/>
            <ac:picMk id="3" creationId="{44B00977-C9B7-D0A6-DAD7-2B1004A1DF24}"/>
          </ac:picMkLst>
        </pc:picChg>
        <pc:picChg chg="add del">
          <ac:chgData name="Elicia James" userId="3c2b612dff24f914" providerId="LiveId" clId="{936C2B8E-9FAA-45A7-9580-229514F642EF}" dt="2026-07-29T12:58:29.430" v="714" actId="21"/>
          <ac:picMkLst>
            <pc:docMk/>
            <pc:sldMk cId="555283254" sldId="262"/>
            <ac:picMk id="5" creationId="{06835247-AA98-DF11-5A9D-76A9CD5E22FF}"/>
          </ac:picMkLst>
        </pc:picChg>
        <pc:picChg chg="add mod">
          <ac:chgData name="Elicia James" userId="3c2b612dff24f914" providerId="LiveId" clId="{936C2B8E-9FAA-45A7-9580-229514F642EF}" dt="2026-07-29T12:59:47.255" v="729" actId="14100"/>
          <ac:picMkLst>
            <pc:docMk/>
            <pc:sldMk cId="555283254" sldId="262"/>
            <ac:picMk id="7" creationId="{08CD5A23-1D0A-5C8B-72D8-0EDF59148C69}"/>
          </ac:picMkLst>
        </pc:picChg>
        <pc:picChg chg="add del mod">
          <ac:chgData name="Elicia James" userId="3c2b612dff24f914" providerId="LiveId" clId="{936C2B8E-9FAA-45A7-9580-229514F642EF}" dt="2026-07-29T12:59:57.351" v="731" actId="21"/>
          <ac:picMkLst>
            <pc:docMk/>
            <pc:sldMk cId="555283254" sldId="262"/>
            <ac:picMk id="9" creationId="{E293E1D8-B48D-6B84-D9BC-84BE00654B34}"/>
          </ac:picMkLst>
        </pc:picChg>
        <pc:picChg chg="add mod">
          <ac:chgData name="Elicia James" userId="3c2b612dff24f914" providerId="LiveId" clId="{936C2B8E-9FAA-45A7-9580-229514F642EF}" dt="2026-07-29T12:58:52.437" v="719" actId="1076"/>
          <ac:picMkLst>
            <pc:docMk/>
            <pc:sldMk cId="555283254" sldId="262"/>
            <ac:picMk id="11" creationId="{2097E456-BE9C-825D-9E6C-600F81D92D9C}"/>
          </ac:picMkLst>
        </pc:picChg>
        <pc:picChg chg="add mod">
          <ac:chgData name="Elicia James" userId="3c2b612dff24f914" providerId="LiveId" clId="{936C2B8E-9FAA-45A7-9580-229514F642EF}" dt="2026-07-29T13:00:50.708" v="733" actId="1076"/>
          <ac:picMkLst>
            <pc:docMk/>
            <pc:sldMk cId="555283254" sldId="262"/>
            <ac:picMk id="17" creationId="{B20D1157-D015-AED2-F94D-2D53BCE1F9A5}"/>
          </ac:picMkLst>
        </pc:picChg>
        <pc:picChg chg="add mod ord">
          <ac:chgData name="Elicia James" userId="3c2b612dff24f914" providerId="LiveId" clId="{936C2B8E-9FAA-45A7-9580-229514F642EF}" dt="2026-07-29T13:37:39.539" v="872" actId="1076"/>
          <ac:picMkLst>
            <pc:docMk/>
            <pc:sldMk cId="555283254" sldId="262"/>
            <ac:picMk id="19" creationId="{A384B244-7F54-2DE1-8C29-9AB15D48443A}"/>
          </ac:picMkLst>
        </pc:picChg>
        <pc:picChg chg="add mod">
          <ac:chgData name="Elicia James" userId="3c2b612dff24f914" providerId="LiveId" clId="{936C2B8E-9FAA-45A7-9580-229514F642EF}" dt="2026-07-29T13:01:24.747" v="740" actId="1076"/>
          <ac:picMkLst>
            <pc:docMk/>
            <pc:sldMk cId="555283254" sldId="262"/>
            <ac:picMk id="21" creationId="{D1D177B7-F45D-CBB3-8DD0-95C65262EA1C}"/>
          </ac:picMkLst>
        </pc:picChg>
        <pc:picChg chg="add del mod">
          <ac:chgData name="Elicia James" userId="3c2b612dff24f914" providerId="LiveId" clId="{936C2B8E-9FAA-45A7-9580-229514F642EF}" dt="2026-07-29T13:01:46.049" v="743" actId="21"/>
          <ac:picMkLst>
            <pc:docMk/>
            <pc:sldMk cId="555283254" sldId="262"/>
            <ac:picMk id="23" creationId="{031B4F89-8949-5DD9-65FC-F7E1A1CC33AB}"/>
          </ac:picMkLst>
        </pc:picChg>
        <pc:picChg chg="add mod ord">
          <ac:chgData name="Elicia James" userId="3c2b612dff24f914" providerId="LiveId" clId="{936C2B8E-9FAA-45A7-9580-229514F642EF}" dt="2026-07-29T13:37:24.835" v="868" actId="170"/>
          <ac:picMkLst>
            <pc:docMk/>
            <pc:sldMk cId="555283254" sldId="262"/>
            <ac:picMk id="25" creationId="{CE0B0EC6-F97F-7223-E998-CDC744FE6C6A}"/>
          </ac:picMkLst>
        </pc:picChg>
        <pc:picChg chg="add mod ord">
          <ac:chgData name="Elicia James" userId="3c2b612dff24f914" providerId="LiveId" clId="{936C2B8E-9FAA-45A7-9580-229514F642EF}" dt="2026-07-29T13:38:02.847" v="880" actId="170"/>
          <ac:picMkLst>
            <pc:docMk/>
            <pc:sldMk cId="555283254" sldId="262"/>
            <ac:picMk id="27" creationId="{66C28323-37D3-B619-E6E9-999BD7A80490}"/>
          </ac:picMkLst>
        </pc:picChg>
        <pc:picChg chg="add mod ord">
          <ac:chgData name="Elicia James" userId="3c2b612dff24f914" providerId="LiveId" clId="{936C2B8E-9FAA-45A7-9580-229514F642EF}" dt="2026-07-29T13:38:38.377" v="890" actId="170"/>
          <ac:picMkLst>
            <pc:docMk/>
            <pc:sldMk cId="555283254" sldId="262"/>
            <ac:picMk id="29" creationId="{58E8DE88-7700-0BE1-E36B-1142CE1A88FA}"/>
          </ac:picMkLst>
        </pc:picChg>
        <pc:picChg chg="add mod ord">
          <ac:chgData name="Elicia James" userId="3c2b612dff24f914" providerId="LiveId" clId="{936C2B8E-9FAA-45A7-9580-229514F642EF}" dt="2026-07-29T13:39:08.823" v="899" actId="170"/>
          <ac:picMkLst>
            <pc:docMk/>
            <pc:sldMk cId="555283254" sldId="262"/>
            <ac:picMk id="31" creationId="{E7963436-2E75-D889-1404-8870BF9AAFA7}"/>
          </ac:picMkLst>
        </pc:picChg>
        <pc:picChg chg="add mod">
          <ac:chgData name="Elicia James" userId="3c2b612dff24f914" providerId="LiveId" clId="{936C2B8E-9FAA-45A7-9580-229514F642EF}" dt="2026-07-29T13:40:53.945" v="908" actId="1076"/>
          <ac:picMkLst>
            <pc:docMk/>
            <pc:sldMk cId="555283254" sldId="262"/>
            <ac:picMk id="33" creationId="{B121B2BD-EF83-4BA8-5DD8-16550335A183}"/>
          </ac:picMkLst>
        </pc:picChg>
      </pc:sldChg>
      <pc:sldChg chg="addSp delSp modSp new del mod">
        <pc:chgData name="Elicia James" userId="3c2b612dff24f914" providerId="LiveId" clId="{936C2B8E-9FAA-45A7-9580-229514F642EF}" dt="2026-07-29T13:09:50.375" v="823" actId="2696"/>
        <pc:sldMkLst>
          <pc:docMk/>
          <pc:sldMk cId="3990850723" sldId="263"/>
        </pc:sldMkLst>
        <pc:spChg chg="add del mod">
          <ac:chgData name="Elicia James" userId="3c2b612dff24f914" providerId="LiveId" clId="{936C2B8E-9FAA-45A7-9580-229514F642EF}" dt="2026-07-29T13:04:50.391" v="765" actId="21"/>
          <ac:spMkLst>
            <pc:docMk/>
            <pc:sldMk cId="3990850723" sldId="263"/>
            <ac:spMk id="7" creationId="{E69382C8-DA67-7CD1-9E12-E13A57D7DA75}"/>
          </ac:spMkLst>
        </pc:spChg>
        <pc:spChg chg="add mod">
          <ac:chgData name="Elicia James" userId="3c2b612dff24f914" providerId="LiveId" clId="{936C2B8E-9FAA-45A7-9580-229514F642EF}" dt="2026-07-29T13:06:09.957" v="784" actId="1076"/>
          <ac:spMkLst>
            <pc:docMk/>
            <pc:sldMk cId="3990850723" sldId="263"/>
            <ac:spMk id="11" creationId="{B84D98B7-83CB-E569-DB38-BB1460C5247F}"/>
          </ac:spMkLst>
        </pc:spChg>
        <pc:spChg chg="add mod">
          <ac:chgData name="Elicia James" userId="3c2b612dff24f914" providerId="LiveId" clId="{936C2B8E-9FAA-45A7-9580-229514F642EF}" dt="2026-07-29T13:06:12.930" v="785" actId="1076"/>
          <ac:spMkLst>
            <pc:docMk/>
            <pc:sldMk cId="3990850723" sldId="263"/>
            <ac:spMk id="13" creationId="{D86BD9D6-A99A-C797-71AE-AE6EDB980355}"/>
          </ac:spMkLst>
        </pc:spChg>
        <pc:picChg chg="add">
          <ac:chgData name="Elicia James" userId="3c2b612dff24f914" providerId="LiveId" clId="{936C2B8E-9FAA-45A7-9580-229514F642EF}" dt="2026-07-29T13:01:56.563" v="745" actId="22"/>
          <ac:picMkLst>
            <pc:docMk/>
            <pc:sldMk cId="3990850723" sldId="263"/>
            <ac:picMk id="3" creationId="{39B99EC0-202D-3F74-3858-199553ED8599}"/>
          </ac:picMkLst>
        </pc:picChg>
        <pc:picChg chg="add del mod">
          <ac:chgData name="Elicia James" userId="3c2b612dff24f914" providerId="LiveId" clId="{936C2B8E-9FAA-45A7-9580-229514F642EF}" dt="2026-07-29T13:04:45.394" v="764" actId="21"/>
          <ac:picMkLst>
            <pc:docMk/>
            <pc:sldMk cId="3990850723" sldId="263"/>
            <ac:picMk id="5" creationId="{3D14D13B-9B12-368D-75B6-7F9F1523A523}"/>
          </ac:picMkLst>
        </pc:picChg>
        <pc:picChg chg="add mod modCrop">
          <ac:chgData name="Elicia James" userId="3c2b612dff24f914" providerId="LiveId" clId="{936C2B8E-9FAA-45A7-9580-229514F642EF}" dt="2026-07-29T13:06:26.435" v="788" actId="732"/>
          <ac:picMkLst>
            <pc:docMk/>
            <pc:sldMk cId="3990850723" sldId="263"/>
            <ac:picMk id="9" creationId="{33E2EF2B-62A4-6547-0A88-4724C009A288}"/>
          </ac:picMkLst>
        </pc:picChg>
      </pc:sldChg>
      <pc:sldChg chg="addSp delSp modSp new mod">
        <pc:chgData name="Elicia James" userId="3c2b612dff24f914" providerId="LiveId" clId="{936C2B8E-9FAA-45A7-9580-229514F642EF}" dt="2026-07-29T13:41:35.395" v="914" actId="1076"/>
        <pc:sldMkLst>
          <pc:docMk/>
          <pc:sldMk cId="598249715" sldId="264"/>
        </pc:sldMkLst>
        <pc:spChg chg="add del mod">
          <ac:chgData name="Elicia James" userId="3c2b612dff24f914" providerId="LiveId" clId="{936C2B8E-9FAA-45A7-9580-229514F642EF}" dt="2026-07-29T13:08:18.793" v="801" actId="21"/>
          <ac:spMkLst>
            <pc:docMk/>
            <pc:sldMk cId="598249715" sldId="264"/>
            <ac:spMk id="7" creationId="{2758FE46-003B-4DF9-2566-7D857F0FEEA5}"/>
          </ac:spMkLst>
        </pc:spChg>
        <pc:spChg chg="add mod">
          <ac:chgData name="Elicia James" userId="3c2b612dff24f914" providerId="LiveId" clId="{936C2B8E-9FAA-45A7-9580-229514F642EF}" dt="2026-07-29T13:08:34.449" v="804" actId="14100"/>
          <ac:spMkLst>
            <pc:docMk/>
            <pc:sldMk cId="598249715" sldId="264"/>
            <ac:spMk id="9" creationId="{6B5DAB18-511C-D980-4A61-B7D596072430}"/>
          </ac:spMkLst>
        </pc:spChg>
        <pc:spChg chg="add mod">
          <ac:chgData name="Elicia James" userId="3c2b612dff24f914" providerId="LiveId" clId="{936C2B8E-9FAA-45A7-9580-229514F642EF}" dt="2026-07-29T13:09:19.903" v="815" actId="1076"/>
          <ac:spMkLst>
            <pc:docMk/>
            <pc:sldMk cId="598249715" sldId="264"/>
            <ac:spMk id="11" creationId="{2ED394E1-6B2F-FFFE-2FBA-25B12926C8FB}"/>
          </ac:spMkLst>
        </pc:spChg>
        <pc:spChg chg="add mod">
          <ac:chgData name="Elicia James" userId="3c2b612dff24f914" providerId="LiveId" clId="{936C2B8E-9FAA-45A7-9580-229514F642EF}" dt="2026-07-29T13:09:31.229" v="819" actId="1076"/>
          <ac:spMkLst>
            <pc:docMk/>
            <pc:sldMk cId="598249715" sldId="264"/>
            <ac:spMk id="13" creationId="{2B3D56AE-E905-26BC-439F-CC1674281F35}"/>
          </ac:spMkLst>
        </pc:spChg>
        <pc:spChg chg="add mod">
          <ac:chgData name="Elicia James" userId="3c2b612dff24f914" providerId="LiveId" clId="{936C2B8E-9FAA-45A7-9580-229514F642EF}" dt="2026-07-29T13:09:46.256" v="822" actId="14100"/>
          <ac:spMkLst>
            <pc:docMk/>
            <pc:sldMk cId="598249715" sldId="264"/>
            <ac:spMk id="15" creationId="{D3D580FB-F0EA-3E61-171D-6A7A96BC9A65}"/>
          </ac:spMkLst>
        </pc:spChg>
        <pc:spChg chg="add mod">
          <ac:chgData name="Elicia James" userId="3c2b612dff24f914" providerId="LiveId" clId="{936C2B8E-9FAA-45A7-9580-229514F642EF}" dt="2026-07-29T13:41:35.395" v="914" actId="1076"/>
          <ac:spMkLst>
            <pc:docMk/>
            <pc:sldMk cId="598249715" sldId="264"/>
            <ac:spMk id="19" creationId="{F185D18F-AB09-C2FA-D970-5BB9B8209A3F}"/>
          </ac:spMkLst>
        </pc:spChg>
        <pc:picChg chg="add del">
          <ac:chgData name="Elicia James" userId="3c2b612dff24f914" providerId="LiveId" clId="{936C2B8E-9FAA-45A7-9580-229514F642EF}" dt="2026-07-29T13:07:40.189" v="794" actId="21"/>
          <ac:picMkLst>
            <pc:docMk/>
            <pc:sldMk cId="598249715" sldId="264"/>
            <ac:picMk id="3" creationId="{7EEC7809-B22B-63F1-9682-49DF8F8F5B64}"/>
          </ac:picMkLst>
        </pc:picChg>
        <pc:picChg chg="add mod">
          <ac:chgData name="Elicia James" userId="3c2b612dff24f914" providerId="LiveId" clId="{936C2B8E-9FAA-45A7-9580-229514F642EF}" dt="2026-07-29T13:08:53.413" v="808" actId="1076"/>
          <ac:picMkLst>
            <pc:docMk/>
            <pc:sldMk cId="598249715" sldId="264"/>
            <ac:picMk id="5" creationId="{D4F004A7-ED5B-59CB-C47B-69D916D6E829}"/>
          </ac:picMkLst>
        </pc:picChg>
        <pc:picChg chg="add mod">
          <ac:chgData name="Elicia James" userId="3c2b612dff24f914" providerId="LiveId" clId="{936C2B8E-9FAA-45A7-9580-229514F642EF}" dt="2026-07-29T13:41:21.643" v="912" actId="1076"/>
          <ac:picMkLst>
            <pc:docMk/>
            <pc:sldMk cId="598249715" sldId="264"/>
            <ac:picMk id="17" creationId="{88A6EC7D-E830-0DA6-C20A-1915905278DE}"/>
          </ac:picMkLst>
        </pc:picChg>
      </pc:sldChg>
      <pc:sldChg chg="addSp modSp new mod">
        <pc:chgData name="Elicia James" userId="3c2b612dff24f914" providerId="LiveId" clId="{936C2B8E-9FAA-45A7-9580-229514F642EF}" dt="2026-07-29T13:12:31.009" v="851" actId="732"/>
        <pc:sldMkLst>
          <pc:docMk/>
          <pc:sldMk cId="1216276283" sldId="265"/>
        </pc:sldMkLst>
        <pc:spChg chg="add mod">
          <ac:chgData name="Elicia James" userId="3c2b612dff24f914" providerId="LiveId" clId="{936C2B8E-9FAA-45A7-9580-229514F642EF}" dt="2026-07-29T13:10:56.623" v="833" actId="207"/>
          <ac:spMkLst>
            <pc:docMk/>
            <pc:sldMk cId="1216276283" sldId="265"/>
            <ac:spMk id="7" creationId="{A839C564-98DD-67BF-2709-D9FE8E9DBF7F}"/>
          </ac:spMkLst>
        </pc:spChg>
        <pc:spChg chg="add mod">
          <ac:chgData name="Elicia James" userId="3c2b612dff24f914" providerId="LiveId" clId="{936C2B8E-9FAA-45A7-9580-229514F642EF}" dt="2026-07-29T13:12:00.544" v="844" actId="1076"/>
          <ac:spMkLst>
            <pc:docMk/>
            <pc:sldMk cId="1216276283" sldId="265"/>
            <ac:spMk id="13" creationId="{91184ADC-2613-1AF1-5520-346FEB72B0CA}"/>
          </ac:spMkLst>
        </pc:spChg>
        <pc:picChg chg="add">
          <ac:chgData name="Elicia James" userId="3c2b612dff24f914" providerId="LiveId" clId="{936C2B8E-9FAA-45A7-9580-229514F642EF}" dt="2026-07-29T13:09:55.335" v="825" actId="22"/>
          <ac:picMkLst>
            <pc:docMk/>
            <pc:sldMk cId="1216276283" sldId="265"/>
            <ac:picMk id="3" creationId="{6C153270-C963-6C05-4ECA-519166812722}"/>
          </ac:picMkLst>
        </pc:picChg>
        <pc:picChg chg="add mod">
          <ac:chgData name="Elicia James" userId="3c2b612dff24f914" providerId="LiveId" clId="{936C2B8E-9FAA-45A7-9580-229514F642EF}" dt="2026-07-29T13:10:33.185" v="829" actId="14100"/>
          <ac:picMkLst>
            <pc:docMk/>
            <pc:sldMk cId="1216276283" sldId="265"/>
            <ac:picMk id="5" creationId="{C87ACC6C-7EC1-760B-8BFC-F13448D82E73}"/>
          </ac:picMkLst>
        </pc:picChg>
        <pc:picChg chg="add mod ord">
          <ac:chgData name="Elicia James" userId="3c2b612dff24f914" providerId="LiveId" clId="{936C2B8E-9FAA-45A7-9580-229514F642EF}" dt="2026-07-29T13:12:14.210" v="848" actId="166"/>
          <ac:picMkLst>
            <pc:docMk/>
            <pc:sldMk cId="1216276283" sldId="265"/>
            <ac:picMk id="9" creationId="{AC0D49BD-98E9-8759-368A-5669347D7484}"/>
          </ac:picMkLst>
        </pc:picChg>
        <pc:picChg chg="add mod modCrop">
          <ac:chgData name="Elicia James" userId="3c2b612dff24f914" providerId="LiveId" clId="{936C2B8E-9FAA-45A7-9580-229514F642EF}" dt="2026-07-29T13:12:31.009" v="851" actId="732"/>
          <ac:picMkLst>
            <pc:docMk/>
            <pc:sldMk cId="1216276283" sldId="265"/>
            <ac:picMk id="11" creationId="{571F01E0-A8DA-8153-35A4-DA8FCA64BB0E}"/>
          </ac:picMkLst>
        </pc:picChg>
      </pc:sldChg>
      <pc:sldChg chg="addSp modSp new mod">
        <pc:chgData name="Elicia James" userId="3c2b612dff24f914" providerId="LiveId" clId="{936C2B8E-9FAA-45A7-9580-229514F642EF}" dt="2026-07-29T13:39:59.502" v="906" actId="1076"/>
        <pc:sldMkLst>
          <pc:docMk/>
          <pc:sldMk cId="3758555840" sldId="266"/>
        </pc:sldMkLst>
        <pc:spChg chg="add mod">
          <ac:chgData name="Elicia James" userId="3c2b612dff24f914" providerId="LiveId" clId="{936C2B8E-9FAA-45A7-9580-229514F642EF}" dt="2026-07-29T13:35:40.598" v="858" actId="14100"/>
          <ac:spMkLst>
            <pc:docMk/>
            <pc:sldMk cId="3758555840" sldId="266"/>
            <ac:spMk id="5" creationId="{B8A300CE-81D2-EEA9-71C5-58AE11F07B82}"/>
          </ac:spMkLst>
        </pc:spChg>
        <pc:picChg chg="add mod">
          <ac:chgData name="Elicia James" userId="3c2b612dff24f914" providerId="LiveId" clId="{936C2B8E-9FAA-45A7-9580-229514F642EF}" dt="2026-07-29T13:13:01.152" v="855" actId="14100"/>
          <ac:picMkLst>
            <pc:docMk/>
            <pc:sldMk cId="3758555840" sldId="266"/>
            <ac:picMk id="3" creationId="{DB3274F2-6ECF-2FF5-5A84-B15E3127A5B7}"/>
          </ac:picMkLst>
        </pc:picChg>
        <pc:picChg chg="add mod">
          <ac:chgData name="Elicia James" userId="3c2b612dff24f914" providerId="LiveId" clId="{936C2B8E-9FAA-45A7-9580-229514F642EF}" dt="2026-07-29T13:39:40.721" v="902" actId="1076"/>
          <ac:picMkLst>
            <pc:docMk/>
            <pc:sldMk cId="3758555840" sldId="266"/>
            <ac:picMk id="7" creationId="{552EE026-02E6-F6F1-95C9-F7104CCB041B}"/>
          </ac:picMkLst>
        </pc:picChg>
        <pc:picChg chg="add mod">
          <ac:chgData name="Elicia James" userId="3c2b612dff24f914" providerId="LiveId" clId="{936C2B8E-9FAA-45A7-9580-229514F642EF}" dt="2026-07-29T13:39:59.502" v="906" actId="1076"/>
          <ac:picMkLst>
            <pc:docMk/>
            <pc:sldMk cId="3758555840" sldId="266"/>
            <ac:picMk id="9" creationId="{D91B012F-AB14-5639-3AFA-E234D3E910A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01B736-BF56-4F00-83E9-2E0F3BA8310B}" type="datetimeFigureOut">
              <a:rPr lang="en-GB" smtClean="0"/>
              <a:t>29/07/2026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22ACC4-A47F-44EF-9208-1FB4637558C8}" type="slidenum">
              <a:rPr lang="en-GB" smtClean="0"/>
              <a:t>‹#›</a:t>
            </a:fld>
            <a:endParaRPr lang="en-GB"/>
          </a:p>
        </p:txBody>
      </p:sp>
    </p:spTree>
    <p:extLst>
      <p:ext uri="{BB962C8B-B14F-4D97-AF65-F5344CB8AC3E}">
        <p14:creationId xmlns:p14="http://schemas.microsoft.com/office/powerpoint/2010/main" val="138326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2ACC4-A47F-44EF-9208-1FB4637558C8}" type="slidenum">
              <a:rPr lang="en-GB" smtClean="0"/>
              <a:t>3</a:t>
            </a:fld>
            <a:endParaRPr lang="en-GB"/>
          </a:p>
        </p:txBody>
      </p:sp>
    </p:spTree>
    <p:extLst>
      <p:ext uri="{BB962C8B-B14F-4D97-AF65-F5344CB8AC3E}">
        <p14:creationId xmlns:p14="http://schemas.microsoft.com/office/powerpoint/2010/main" val="39317167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90F8A-8B5E-BFBD-10F8-5DFE27B87D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0DFF096-30C4-5E94-1EE1-8808CC9946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63B9069-AB0E-9F8E-6521-414A4AF70618}"/>
              </a:ext>
            </a:extLst>
          </p:cNvPr>
          <p:cNvSpPr>
            <a:spLocks noGrp="1"/>
          </p:cNvSpPr>
          <p:nvPr>
            <p:ph type="dt" sz="half" idx="10"/>
          </p:nvPr>
        </p:nvSpPr>
        <p:spPr/>
        <p:txBody>
          <a:bodyPr/>
          <a:lstStyle/>
          <a:p>
            <a:fld id="{7DE8A3E3-36C7-4480-9DB3-F1AAA1D02F7C}" type="datetimeFigureOut">
              <a:rPr lang="en-GB" smtClean="0"/>
              <a:t>29/07/2026</a:t>
            </a:fld>
            <a:endParaRPr lang="en-GB"/>
          </a:p>
        </p:txBody>
      </p:sp>
      <p:sp>
        <p:nvSpPr>
          <p:cNvPr id="5" name="Footer Placeholder 4">
            <a:extLst>
              <a:ext uri="{FF2B5EF4-FFF2-40B4-BE49-F238E27FC236}">
                <a16:creationId xmlns:a16="http://schemas.microsoft.com/office/drawing/2014/main" id="{B2C0D045-0604-231E-DB26-1D9BECF447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56BD63-AD8D-BDB0-77CD-2FB1FA02127B}"/>
              </a:ext>
            </a:extLst>
          </p:cNvPr>
          <p:cNvSpPr>
            <a:spLocks noGrp="1"/>
          </p:cNvSpPr>
          <p:nvPr>
            <p:ph type="sldNum" sz="quarter" idx="12"/>
          </p:nvPr>
        </p:nvSpPr>
        <p:spPr/>
        <p:txBody>
          <a:bodyPr/>
          <a:lstStyle/>
          <a:p>
            <a:fld id="{16C92699-EEA3-473B-90AE-429763F23B30}" type="slidenum">
              <a:rPr lang="en-GB" smtClean="0"/>
              <a:t>‹#›</a:t>
            </a:fld>
            <a:endParaRPr lang="en-GB"/>
          </a:p>
        </p:txBody>
      </p:sp>
    </p:spTree>
    <p:extLst>
      <p:ext uri="{BB962C8B-B14F-4D97-AF65-F5344CB8AC3E}">
        <p14:creationId xmlns:p14="http://schemas.microsoft.com/office/powerpoint/2010/main" val="3200247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7F758-9C79-343B-621B-0207D8E930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33F92E4-DFC8-C95F-34A4-791790A51BE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86AB47-C65F-02B9-7871-FB585D9F346F}"/>
              </a:ext>
            </a:extLst>
          </p:cNvPr>
          <p:cNvSpPr>
            <a:spLocks noGrp="1"/>
          </p:cNvSpPr>
          <p:nvPr>
            <p:ph type="dt" sz="half" idx="10"/>
          </p:nvPr>
        </p:nvSpPr>
        <p:spPr/>
        <p:txBody>
          <a:bodyPr/>
          <a:lstStyle/>
          <a:p>
            <a:fld id="{7DE8A3E3-36C7-4480-9DB3-F1AAA1D02F7C}" type="datetimeFigureOut">
              <a:rPr lang="en-GB" smtClean="0"/>
              <a:t>29/07/2026</a:t>
            </a:fld>
            <a:endParaRPr lang="en-GB"/>
          </a:p>
        </p:txBody>
      </p:sp>
      <p:sp>
        <p:nvSpPr>
          <p:cNvPr id="5" name="Footer Placeholder 4">
            <a:extLst>
              <a:ext uri="{FF2B5EF4-FFF2-40B4-BE49-F238E27FC236}">
                <a16:creationId xmlns:a16="http://schemas.microsoft.com/office/drawing/2014/main" id="{12851448-B3FA-096E-46F1-3E15F2F605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65F8A2-D989-1639-53B3-0DA9FF9AF388}"/>
              </a:ext>
            </a:extLst>
          </p:cNvPr>
          <p:cNvSpPr>
            <a:spLocks noGrp="1"/>
          </p:cNvSpPr>
          <p:nvPr>
            <p:ph type="sldNum" sz="quarter" idx="12"/>
          </p:nvPr>
        </p:nvSpPr>
        <p:spPr/>
        <p:txBody>
          <a:bodyPr/>
          <a:lstStyle/>
          <a:p>
            <a:fld id="{16C92699-EEA3-473B-90AE-429763F23B30}" type="slidenum">
              <a:rPr lang="en-GB" smtClean="0"/>
              <a:t>‹#›</a:t>
            </a:fld>
            <a:endParaRPr lang="en-GB"/>
          </a:p>
        </p:txBody>
      </p:sp>
    </p:spTree>
    <p:extLst>
      <p:ext uri="{BB962C8B-B14F-4D97-AF65-F5344CB8AC3E}">
        <p14:creationId xmlns:p14="http://schemas.microsoft.com/office/powerpoint/2010/main" val="3705922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D5E13-84A3-0CD3-F879-B8891BB702E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ED90A1F-2DB0-D549-2A1D-4680317D2B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BA54BE9-0F74-8A37-F234-16FAE5BFF401}"/>
              </a:ext>
            </a:extLst>
          </p:cNvPr>
          <p:cNvSpPr>
            <a:spLocks noGrp="1"/>
          </p:cNvSpPr>
          <p:nvPr>
            <p:ph type="dt" sz="half" idx="10"/>
          </p:nvPr>
        </p:nvSpPr>
        <p:spPr/>
        <p:txBody>
          <a:bodyPr/>
          <a:lstStyle/>
          <a:p>
            <a:fld id="{7DE8A3E3-36C7-4480-9DB3-F1AAA1D02F7C}" type="datetimeFigureOut">
              <a:rPr lang="en-GB" smtClean="0"/>
              <a:t>29/07/2026</a:t>
            </a:fld>
            <a:endParaRPr lang="en-GB"/>
          </a:p>
        </p:txBody>
      </p:sp>
      <p:sp>
        <p:nvSpPr>
          <p:cNvPr id="5" name="Footer Placeholder 4">
            <a:extLst>
              <a:ext uri="{FF2B5EF4-FFF2-40B4-BE49-F238E27FC236}">
                <a16:creationId xmlns:a16="http://schemas.microsoft.com/office/drawing/2014/main" id="{23FD0EE5-8066-D97C-FEC7-6B4B023FF8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F09EC9-A93E-6909-6854-CA9AF0DCD785}"/>
              </a:ext>
            </a:extLst>
          </p:cNvPr>
          <p:cNvSpPr>
            <a:spLocks noGrp="1"/>
          </p:cNvSpPr>
          <p:nvPr>
            <p:ph type="sldNum" sz="quarter" idx="12"/>
          </p:nvPr>
        </p:nvSpPr>
        <p:spPr/>
        <p:txBody>
          <a:bodyPr/>
          <a:lstStyle/>
          <a:p>
            <a:fld id="{16C92699-EEA3-473B-90AE-429763F23B30}" type="slidenum">
              <a:rPr lang="en-GB" smtClean="0"/>
              <a:t>‹#›</a:t>
            </a:fld>
            <a:endParaRPr lang="en-GB"/>
          </a:p>
        </p:txBody>
      </p:sp>
    </p:spTree>
    <p:extLst>
      <p:ext uri="{BB962C8B-B14F-4D97-AF65-F5344CB8AC3E}">
        <p14:creationId xmlns:p14="http://schemas.microsoft.com/office/powerpoint/2010/main" val="1149890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4B52C-1456-C21A-906E-850CF992A44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1582E87-6360-923A-0842-F67ABF6FF0D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3F9D829-0718-FD77-E302-C9A6FD13285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C090BB5-3EF4-7125-68C3-6668A66AE41E}"/>
              </a:ext>
            </a:extLst>
          </p:cNvPr>
          <p:cNvSpPr>
            <a:spLocks noGrp="1"/>
          </p:cNvSpPr>
          <p:nvPr>
            <p:ph type="dt" sz="half" idx="10"/>
          </p:nvPr>
        </p:nvSpPr>
        <p:spPr/>
        <p:txBody>
          <a:bodyPr/>
          <a:lstStyle/>
          <a:p>
            <a:fld id="{7DE8A3E3-36C7-4480-9DB3-F1AAA1D02F7C}" type="datetimeFigureOut">
              <a:rPr lang="en-GB" smtClean="0"/>
              <a:t>29/07/2026</a:t>
            </a:fld>
            <a:endParaRPr lang="en-GB"/>
          </a:p>
        </p:txBody>
      </p:sp>
      <p:sp>
        <p:nvSpPr>
          <p:cNvPr id="6" name="Footer Placeholder 5">
            <a:extLst>
              <a:ext uri="{FF2B5EF4-FFF2-40B4-BE49-F238E27FC236}">
                <a16:creationId xmlns:a16="http://schemas.microsoft.com/office/drawing/2014/main" id="{657C13B2-A30C-A589-70B9-EB6246074F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118011-AD14-7019-6999-D813A91B3563}"/>
              </a:ext>
            </a:extLst>
          </p:cNvPr>
          <p:cNvSpPr>
            <a:spLocks noGrp="1"/>
          </p:cNvSpPr>
          <p:nvPr>
            <p:ph type="sldNum" sz="quarter" idx="12"/>
          </p:nvPr>
        </p:nvSpPr>
        <p:spPr/>
        <p:txBody>
          <a:bodyPr/>
          <a:lstStyle/>
          <a:p>
            <a:fld id="{16C92699-EEA3-473B-90AE-429763F23B30}" type="slidenum">
              <a:rPr lang="en-GB" smtClean="0"/>
              <a:t>‹#›</a:t>
            </a:fld>
            <a:endParaRPr lang="en-GB"/>
          </a:p>
        </p:txBody>
      </p:sp>
    </p:spTree>
    <p:extLst>
      <p:ext uri="{BB962C8B-B14F-4D97-AF65-F5344CB8AC3E}">
        <p14:creationId xmlns:p14="http://schemas.microsoft.com/office/powerpoint/2010/main" val="1359105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D68AF-E5DA-C3B8-8308-E2B8D8B229F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17D1001-51AC-DCF0-2508-1F8308283F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1FAADF9-6E93-D0B5-E522-BA01AA5E6D0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94A7BBF-BD17-B43A-82E2-C460C2AD5F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EEAAC1-94EA-4290-7A53-E5DD69D565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353A80D-0C94-18F2-8E16-212E45863124}"/>
              </a:ext>
            </a:extLst>
          </p:cNvPr>
          <p:cNvSpPr>
            <a:spLocks noGrp="1"/>
          </p:cNvSpPr>
          <p:nvPr>
            <p:ph type="dt" sz="half" idx="10"/>
          </p:nvPr>
        </p:nvSpPr>
        <p:spPr/>
        <p:txBody>
          <a:bodyPr/>
          <a:lstStyle/>
          <a:p>
            <a:fld id="{7DE8A3E3-36C7-4480-9DB3-F1AAA1D02F7C}" type="datetimeFigureOut">
              <a:rPr lang="en-GB" smtClean="0"/>
              <a:t>29/07/2026</a:t>
            </a:fld>
            <a:endParaRPr lang="en-GB"/>
          </a:p>
        </p:txBody>
      </p:sp>
      <p:sp>
        <p:nvSpPr>
          <p:cNvPr id="8" name="Footer Placeholder 7">
            <a:extLst>
              <a:ext uri="{FF2B5EF4-FFF2-40B4-BE49-F238E27FC236}">
                <a16:creationId xmlns:a16="http://schemas.microsoft.com/office/drawing/2014/main" id="{5E585358-0770-0FA2-1E7F-7275EBFD47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3238852-71F6-968B-3D64-109FF750783B}"/>
              </a:ext>
            </a:extLst>
          </p:cNvPr>
          <p:cNvSpPr>
            <a:spLocks noGrp="1"/>
          </p:cNvSpPr>
          <p:nvPr>
            <p:ph type="sldNum" sz="quarter" idx="12"/>
          </p:nvPr>
        </p:nvSpPr>
        <p:spPr/>
        <p:txBody>
          <a:bodyPr/>
          <a:lstStyle/>
          <a:p>
            <a:fld id="{16C92699-EEA3-473B-90AE-429763F23B30}" type="slidenum">
              <a:rPr lang="en-GB" smtClean="0"/>
              <a:t>‹#›</a:t>
            </a:fld>
            <a:endParaRPr lang="en-GB"/>
          </a:p>
        </p:txBody>
      </p:sp>
    </p:spTree>
    <p:extLst>
      <p:ext uri="{BB962C8B-B14F-4D97-AF65-F5344CB8AC3E}">
        <p14:creationId xmlns:p14="http://schemas.microsoft.com/office/powerpoint/2010/main" val="3591669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73864-F156-C9FA-E08D-5609414A7A8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C7C29A8-3B07-EC1F-7049-87D6FE9A28E0}"/>
              </a:ext>
            </a:extLst>
          </p:cNvPr>
          <p:cNvSpPr>
            <a:spLocks noGrp="1"/>
          </p:cNvSpPr>
          <p:nvPr>
            <p:ph type="dt" sz="half" idx="10"/>
          </p:nvPr>
        </p:nvSpPr>
        <p:spPr/>
        <p:txBody>
          <a:bodyPr/>
          <a:lstStyle/>
          <a:p>
            <a:fld id="{7DE8A3E3-36C7-4480-9DB3-F1AAA1D02F7C}" type="datetimeFigureOut">
              <a:rPr lang="en-GB" smtClean="0"/>
              <a:t>29/07/2026</a:t>
            </a:fld>
            <a:endParaRPr lang="en-GB"/>
          </a:p>
        </p:txBody>
      </p:sp>
      <p:sp>
        <p:nvSpPr>
          <p:cNvPr id="4" name="Footer Placeholder 3">
            <a:extLst>
              <a:ext uri="{FF2B5EF4-FFF2-40B4-BE49-F238E27FC236}">
                <a16:creationId xmlns:a16="http://schemas.microsoft.com/office/drawing/2014/main" id="{1AEC8CF5-E279-A8F5-6B8E-CBFDA3AEAF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CE66C5-56CE-CFBA-DE6E-B587026694E5}"/>
              </a:ext>
            </a:extLst>
          </p:cNvPr>
          <p:cNvSpPr>
            <a:spLocks noGrp="1"/>
          </p:cNvSpPr>
          <p:nvPr>
            <p:ph type="sldNum" sz="quarter" idx="12"/>
          </p:nvPr>
        </p:nvSpPr>
        <p:spPr/>
        <p:txBody>
          <a:bodyPr/>
          <a:lstStyle/>
          <a:p>
            <a:fld id="{16C92699-EEA3-473B-90AE-429763F23B30}" type="slidenum">
              <a:rPr lang="en-GB" smtClean="0"/>
              <a:t>‹#›</a:t>
            </a:fld>
            <a:endParaRPr lang="en-GB"/>
          </a:p>
        </p:txBody>
      </p:sp>
    </p:spTree>
    <p:extLst>
      <p:ext uri="{BB962C8B-B14F-4D97-AF65-F5344CB8AC3E}">
        <p14:creationId xmlns:p14="http://schemas.microsoft.com/office/powerpoint/2010/main" val="2953950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724396-60BE-3E24-2673-18C6ABBF11DF}"/>
              </a:ext>
            </a:extLst>
          </p:cNvPr>
          <p:cNvSpPr>
            <a:spLocks noGrp="1"/>
          </p:cNvSpPr>
          <p:nvPr>
            <p:ph type="dt" sz="half" idx="10"/>
          </p:nvPr>
        </p:nvSpPr>
        <p:spPr/>
        <p:txBody>
          <a:bodyPr/>
          <a:lstStyle/>
          <a:p>
            <a:fld id="{7DE8A3E3-36C7-4480-9DB3-F1AAA1D02F7C}" type="datetimeFigureOut">
              <a:rPr lang="en-GB" smtClean="0"/>
              <a:t>29/07/2026</a:t>
            </a:fld>
            <a:endParaRPr lang="en-GB"/>
          </a:p>
        </p:txBody>
      </p:sp>
      <p:sp>
        <p:nvSpPr>
          <p:cNvPr id="3" name="Footer Placeholder 2">
            <a:extLst>
              <a:ext uri="{FF2B5EF4-FFF2-40B4-BE49-F238E27FC236}">
                <a16:creationId xmlns:a16="http://schemas.microsoft.com/office/drawing/2014/main" id="{B98F9C0D-2734-BBFC-8094-A34E04C4F8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A67A65-8944-2E98-8251-EDB55A1DFC5D}"/>
              </a:ext>
            </a:extLst>
          </p:cNvPr>
          <p:cNvSpPr>
            <a:spLocks noGrp="1"/>
          </p:cNvSpPr>
          <p:nvPr>
            <p:ph type="sldNum" sz="quarter" idx="12"/>
          </p:nvPr>
        </p:nvSpPr>
        <p:spPr/>
        <p:txBody>
          <a:bodyPr/>
          <a:lstStyle/>
          <a:p>
            <a:fld id="{16C92699-EEA3-473B-90AE-429763F23B30}" type="slidenum">
              <a:rPr lang="en-GB" smtClean="0"/>
              <a:t>‹#›</a:t>
            </a:fld>
            <a:endParaRPr lang="en-GB"/>
          </a:p>
        </p:txBody>
      </p:sp>
    </p:spTree>
    <p:extLst>
      <p:ext uri="{BB962C8B-B14F-4D97-AF65-F5344CB8AC3E}">
        <p14:creationId xmlns:p14="http://schemas.microsoft.com/office/powerpoint/2010/main" val="572971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2892-4C79-0BF3-320E-3E368C4BDDE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901DFD1-C049-CE31-214C-1A88223258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0F97A58-E7F0-7232-7697-89EE00BF57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35EC0C2-5549-20B3-661A-A0DBB1EC967C}"/>
              </a:ext>
            </a:extLst>
          </p:cNvPr>
          <p:cNvSpPr>
            <a:spLocks noGrp="1"/>
          </p:cNvSpPr>
          <p:nvPr>
            <p:ph type="dt" sz="half" idx="10"/>
          </p:nvPr>
        </p:nvSpPr>
        <p:spPr/>
        <p:txBody>
          <a:bodyPr/>
          <a:lstStyle/>
          <a:p>
            <a:fld id="{7DE8A3E3-36C7-4480-9DB3-F1AAA1D02F7C}" type="datetimeFigureOut">
              <a:rPr lang="en-GB" smtClean="0"/>
              <a:t>29/07/2026</a:t>
            </a:fld>
            <a:endParaRPr lang="en-GB"/>
          </a:p>
        </p:txBody>
      </p:sp>
      <p:sp>
        <p:nvSpPr>
          <p:cNvPr id="6" name="Footer Placeholder 5">
            <a:extLst>
              <a:ext uri="{FF2B5EF4-FFF2-40B4-BE49-F238E27FC236}">
                <a16:creationId xmlns:a16="http://schemas.microsoft.com/office/drawing/2014/main" id="{361ADEF4-8FC8-4A07-0B73-238CEB79B4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2A122C-7316-F246-EB69-853714D76099}"/>
              </a:ext>
            </a:extLst>
          </p:cNvPr>
          <p:cNvSpPr>
            <a:spLocks noGrp="1"/>
          </p:cNvSpPr>
          <p:nvPr>
            <p:ph type="sldNum" sz="quarter" idx="12"/>
          </p:nvPr>
        </p:nvSpPr>
        <p:spPr/>
        <p:txBody>
          <a:bodyPr/>
          <a:lstStyle/>
          <a:p>
            <a:fld id="{16C92699-EEA3-473B-90AE-429763F23B30}" type="slidenum">
              <a:rPr lang="en-GB" smtClean="0"/>
              <a:t>‹#›</a:t>
            </a:fld>
            <a:endParaRPr lang="en-GB"/>
          </a:p>
        </p:txBody>
      </p:sp>
    </p:spTree>
    <p:extLst>
      <p:ext uri="{BB962C8B-B14F-4D97-AF65-F5344CB8AC3E}">
        <p14:creationId xmlns:p14="http://schemas.microsoft.com/office/powerpoint/2010/main" val="4207489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71172-A877-24B7-6BEE-60D2E64DA7F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9E6E117-BE33-103F-3906-6857A7583E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04C953-036E-9FD1-A836-5879F4A208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3BE8C2-3EBA-8D9A-74B7-132AC9F83C4F}"/>
              </a:ext>
            </a:extLst>
          </p:cNvPr>
          <p:cNvSpPr>
            <a:spLocks noGrp="1"/>
          </p:cNvSpPr>
          <p:nvPr>
            <p:ph type="dt" sz="half" idx="10"/>
          </p:nvPr>
        </p:nvSpPr>
        <p:spPr/>
        <p:txBody>
          <a:bodyPr/>
          <a:lstStyle/>
          <a:p>
            <a:fld id="{7DE8A3E3-36C7-4480-9DB3-F1AAA1D02F7C}" type="datetimeFigureOut">
              <a:rPr lang="en-GB" smtClean="0"/>
              <a:t>29/07/2026</a:t>
            </a:fld>
            <a:endParaRPr lang="en-GB"/>
          </a:p>
        </p:txBody>
      </p:sp>
      <p:sp>
        <p:nvSpPr>
          <p:cNvPr id="6" name="Footer Placeholder 5">
            <a:extLst>
              <a:ext uri="{FF2B5EF4-FFF2-40B4-BE49-F238E27FC236}">
                <a16:creationId xmlns:a16="http://schemas.microsoft.com/office/drawing/2014/main" id="{FB1ADBE6-0DB9-C68F-19FA-49B635CE3B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9B62E1-F462-B538-ACEF-966B85713E49}"/>
              </a:ext>
            </a:extLst>
          </p:cNvPr>
          <p:cNvSpPr>
            <a:spLocks noGrp="1"/>
          </p:cNvSpPr>
          <p:nvPr>
            <p:ph type="sldNum" sz="quarter" idx="12"/>
          </p:nvPr>
        </p:nvSpPr>
        <p:spPr/>
        <p:txBody>
          <a:bodyPr/>
          <a:lstStyle/>
          <a:p>
            <a:fld id="{16C92699-EEA3-473B-90AE-429763F23B30}" type="slidenum">
              <a:rPr lang="en-GB" smtClean="0"/>
              <a:t>‹#›</a:t>
            </a:fld>
            <a:endParaRPr lang="en-GB"/>
          </a:p>
        </p:txBody>
      </p:sp>
    </p:spTree>
    <p:extLst>
      <p:ext uri="{BB962C8B-B14F-4D97-AF65-F5344CB8AC3E}">
        <p14:creationId xmlns:p14="http://schemas.microsoft.com/office/powerpoint/2010/main" val="24841730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13055-7AA4-4E33-21A2-D78D90E0D66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7298449-EF64-65AE-8F9D-D536DC027FB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3580B4-577B-C1BC-80BE-204E76D86D4B}"/>
              </a:ext>
            </a:extLst>
          </p:cNvPr>
          <p:cNvSpPr>
            <a:spLocks noGrp="1"/>
          </p:cNvSpPr>
          <p:nvPr>
            <p:ph type="dt" sz="half" idx="10"/>
          </p:nvPr>
        </p:nvSpPr>
        <p:spPr/>
        <p:txBody>
          <a:bodyPr/>
          <a:lstStyle/>
          <a:p>
            <a:fld id="{7DE8A3E3-36C7-4480-9DB3-F1AAA1D02F7C}" type="datetimeFigureOut">
              <a:rPr lang="en-GB" smtClean="0"/>
              <a:t>29/07/2026</a:t>
            </a:fld>
            <a:endParaRPr lang="en-GB"/>
          </a:p>
        </p:txBody>
      </p:sp>
      <p:sp>
        <p:nvSpPr>
          <p:cNvPr id="5" name="Footer Placeholder 4">
            <a:extLst>
              <a:ext uri="{FF2B5EF4-FFF2-40B4-BE49-F238E27FC236}">
                <a16:creationId xmlns:a16="http://schemas.microsoft.com/office/drawing/2014/main" id="{79A50B85-1613-0807-EF80-AF35814320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948768-EE40-F4D6-AE00-A587B835AA04}"/>
              </a:ext>
            </a:extLst>
          </p:cNvPr>
          <p:cNvSpPr>
            <a:spLocks noGrp="1"/>
          </p:cNvSpPr>
          <p:nvPr>
            <p:ph type="sldNum" sz="quarter" idx="12"/>
          </p:nvPr>
        </p:nvSpPr>
        <p:spPr/>
        <p:txBody>
          <a:bodyPr/>
          <a:lstStyle/>
          <a:p>
            <a:fld id="{16C92699-EEA3-473B-90AE-429763F23B30}" type="slidenum">
              <a:rPr lang="en-GB" smtClean="0"/>
              <a:t>‹#›</a:t>
            </a:fld>
            <a:endParaRPr lang="en-GB"/>
          </a:p>
        </p:txBody>
      </p:sp>
    </p:spTree>
    <p:extLst>
      <p:ext uri="{BB962C8B-B14F-4D97-AF65-F5344CB8AC3E}">
        <p14:creationId xmlns:p14="http://schemas.microsoft.com/office/powerpoint/2010/main" val="2016103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0DA29F-2152-8C53-C314-D71DB70614E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C8B89B6-A900-24C8-0884-864546593F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38C4DC-FCE7-95EC-1C01-06FAB42704B0}"/>
              </a:ext>
            </a:extLst>
          </p:cNvPr>
          <p:cNvSpPr>
            <a:spLocks noGrp="1"/>
          </p:cNvSpPr>
          <p:nvPr>
            <p:ph type="dt" sz="half" idx="10"/>
          </p:nvPr>
        </p:nvSpPr>
        <p:spPr/>
        <p:txBody>
          <a:bodyPr/>
          <a:lstStyle/>
          <a:p>
            <a:fld id="{7DE8A3E3-36C7-4480-9DB3-F1AAA1D02F7C}" type="datetimeFigureOut">
              <a:rPr lang="en-GB" smtClean="0"/>
              <a:t>29/07/2026</a:t>
            </a:fld>
            <a:endParaRPr lang="en-GB"/>
          </a:p>
        </p:txBody>
      </p:sp>
      <p:sp>
        <p:nvSpPr>
          <p:cNvPr id="5" name="Footer Placeholder 4">
            <a:extLst>
              <a:ext uri="{FF2B5EF4-FFF2-40B4-BE49-F238E27FC236}">
                <a16:creationId xmlns:a16="http://schemas.microsoft.com/office/drawing/2014/main" id="{BFC45F17-D711-8D21-44E7-14524C6090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D8CFC8-BC85-5B77-F35B-2C6A986F4408}"/>
              </a:ext>
            </a:extLst>
          </p:cNvPr>
          <p:cNvSpPr>
            <a:spLocks noGrp="1"/>
          </p:cNvSpPr>
          <p:nvPr>
            <p:ph type="sldNum" sz="quarter" idx="12"/>
          </p:nvPr>
        </p:nvSpPr>
        <p:spPr/>
        <p:txBody>
          <a:bodyPr/>
          <a:lstStyle/>
          <a:p>
            <a:fld id="{16C92699-EEA3-473B-90AE-429763F23B30}" type="slidenum">
              <a:rPr lang="en-GB" smtClean="0"/>
              <a:t>‹#›</a:t>
            </a:fld>
            <a:endParaRPr lang="en-GB"/>
          </a:p>
        </p:txBody>
      </p:sp>
    </p:spTree>
    <p:extLst>
      <p:ext uri="{BB962C8B-B14F-4D97-AF65-F5344CB8AC3E}">
        <p14:creationId xmlns:p14="http://schemas.microsoft.com/office/powerpoint/2010/main" val="738864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FE387A-CDAF-F04F-EE7B-295D340F1A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30F7003-5CBB-4100-9C4B-2DB9E70B91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026A5FE-B025-C564-E37C-414023F121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E8A3E3-36C7-4480-9DB3-F1AAA1D02F7C}" type="datetimeFigureOut">
              <a:rPr lang="en-GB" smtClean="0"/>
              <a:t>29/07/2026</a:t>
            </a:fld>
            <a:endParaRPr lang="en-GB"/>
          </a:p>
        </p:txBody>
      </p:sp>
      <p:sp>
        <p:nvSpPr>
          <p:cNvPr id="5" name="Footer Placeholder 4">
            <a:extLst>
              <a:ext uri="{FF2B5EF4-FFF2-40B4-BE49-F238E27FC236}">
                <a16:creationId xmlns:a16="http://schemas.microsoft.com/office/drawing/2014/main" id="{1BB13A9F-170B-431F-1DA1-A7CBBA56AA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D9E1A2E-07AE-99B2-8BDA-1014D62EE0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6C92699-EEA3-473B-90AE-429763F23B30}" type="slidenum">
              <a:rPr lang="en-GB" smtClean="0"/>
              <a:t>‹#›</a:t>
            </a:fld>
            <a:endParaRPr lang="en-GB"/>
          </a:p>
        </p:txBody>
      </p:sp>
    </p:spTree>
    <p:extLst>
      <p:ext uri="{BB962C8B-B14F-4D97-AF65-F5344CB8AC3E}">
        <p14:creationId xmlns:p14="http://schemas.microsoft.com/office/powerpoint/2010/main" val="3218796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jpg"/></Relationships>
</file>

<file path=ppt/slides/_rels/slide3.xml.rels><?xml version="1.0" encoding="UTF-8" standalone="yes"?>
<Relationships xmlns="http://schemas.openxmlformats.org/package/2006/relationships"><Relationship Id="rId8" Type="http://schemas.openxmlformats.org/officeDocument/2006/relationships/image" Target="../media/image16.jpg"/><Relationship Id="rId13" Type="http://schemas.openxmlformats.org/officeDocument/2006/relationships/image" Target="../media/image20.png"/><Relationship Id="rId3" Type="http://schemas.openxmlformats.org/officeDocument/2006/relationships/image" Target="../media/image2.jpg"/><Relationship Id="rId7" Type="http://schemas.openxmlformats.org/officeDocument/2006/relationships/image" Target="../media/image11.png"/><Relationship Id="rId12" Type="http://schemas.openxmlformats.org/officeDocument/2006/relationships/image" Target="../media/image7.png"/><Relationship Id="rId2" Type="http://schemas.openxmlformats.org/officeDocument/2006/relationships/notesSlide" Target="../notesSlides/notesSlide1.xml"/><Relationship Id="rId16" Type="http://schemas.openxmlformats.org/officeDocument/2006/relationships/image" Target="../media/image23.jpg"/><Relationship Id="rId1" Type="http://schemas.openxmlformats.org/officeDocument/2006/relationships/slideLayout" Target="../slideLayouts/slideLayout7.xml"/><Relationship Id="rId6" Type="http://schemas.openxmlformats.org/officeDocument/2006/relationships/image" Target="../media/image15.png"/><Relationship Id="rId11" Type="http://schemas.openxmlformats.org/officeDocument/2006/relationships/image" Target="../media/image19.png"/><Relationship Id="rId5" Type="http://schemas.openxmlformats.org/officeDocument/2006/relationships/image" Target="../media/image14.png"/><Relationship Id="rId15" Type="http://schemas.openxmlformats.org/officeDocument/2006/relationships/image" Target="../media/image22.jpg"/><Relationship Id="rId10" Type="http://schemas.openxmlformats.org/officeDocument/2006/relationships/image" Target="../media/image18.jpg"/><Relationship Id="rId4" Type="http://schemas.openxmlformats.org/officeDocument/2006/relationships/image" Target="../media/image13.png"/><Relationship Id="rId9" Type="http://schemas.openxmlformats.org/officeDocument/2006/relationships/image" Target="../media/image17.png"/><Relationship Id="rId14" Type="http://schemas.openxmlformats.org/officeDocument/2006/relationships/image" Target="../media/image21.png"/></Relationships>
</file>

<file path=ppt/slides/_rels/slide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24.png"/><Relationship Id="rId7" Type="http://schemas.openxmlformats.org/officeDocument/2006/relationships/image" Target="../media/image27.png"/><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image" Target="../media/image26.png"/><Relationship Id="rId11" Type="http://schemas.openxmlformats.org/officeDocument/2006/relationships/image" Target="../media/image30.png"/><Relationship Id="rId5" Type="http://schemas.openxmlformats.org/officeDocument/2006/relationships/image" Target="../media/image25.png"/><Relationship Id="rId10" Type="http://schemas.openxmlformats.org/officeDocument/2006/relationships/image" Target="../media/image29.jpg"/><Relationship Id="rId4" Type="http://schemas.openxmlformats.org/officeDocument/2006/relationships/image" Target="../media/image8.png"/><Relationship Id="rId9" Type="http://schemas.openxmlformats.org/officeDocument/2006/relationships/image" Target="../media/image28.png"/></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11.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37.png"/><Relationship Id="rId3" Type="http://schemas.openxmlformats.org/officeDocument/2006/relationships/image" Target="../media/image32.jpg"/><Relationship Id="rId7" Type="http://schemas.openxmlformats.org/officeDocument/2006/relationships/image" Target="../media/image20.png"/><Relationship Id="rId12" Type="http://schemas.openxmlformats.org/officeDocument/2006/relationships/image" Target="../media/image7.png"/><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36.png"/><Relationship Id="rId5" Type="http://schemas.openxmlformats.org/officeDocument/2006/relationships/image" Target="../media/image34.jpg"/><Relationship Id="rId10" Type="http://schemas.openxmlformats.org/officeDocument/2006/relationships/image" Target="../media/image10.png"/><Relationship Id="rId4" Type="http://schemas.openxmlformats.org/officeDocument/2006/relationships/image" Target="../media/image33.jpg"/><Relationship Id="rId9"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8.jpg"/><Relationship Id="rId7" Type="http://schemas.openxmlformats.org/officeDocument/2006/relationships/image" Target="../media/image31.png"/><Relationship Id="rId12" Type="http://schemas.openxmlformats.org/officeDocument/2006/relationships/image" Target="../media/image10.png"/><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image" Target="../media/image41.jpg"/><Relationship Id="rId11" Type="http://schemas.openxmlformats.org/officeDocument/2006/relationships/image" Target="../media/image20.png"/><Relationship Id="rId5" Type="http://schemas.openxmlformats.org/officeDocument/2006/relationships/image" Target="../media/image40.jpg"/><Relationship Id="rId10" Type="http://schemas.openxmlformats.org/officeDocument/2006/relationships/image" Target="../media/image19.png"/><Relationship Id="rId4" Type="http://schemas.openxmlformats.org/officeDocument/2006/relationships/image" Target="../media/image39.jpg"/><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2.jp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8" Type="http://schemas.openxmlformats.org/officeDocument/2006/relationships/hyperlink" Target="https://www.twinkl.com.au/resource/an-introduction-to-audience-lesson-pack-t-e-1000" TargetMode="External"/><Relationship Id="rId3" Type="http://schemas.openxmlformats.org/officeDocument/2006/relationships/hyperlink" Target="https://www.bbcchildreninneed.co.uk/exploring-youth-work/" TargetMode="External"/><Relationship Id="rId7" Type="http://schemas.openxmlformats.org/officeDocument/2006/relationships/hyperlink" Target="https://youthproaktiv.org/wp-content/uploads/2024/06/Toolkit-for-youth-workers..pdf" TargetMode="External"/><Relationship Id="rId2" Type="http://schemas.openxmlformats.org/officeDocument/2006/relationships/image" Target="../media/image44.jpg"/><Relationship Id="rId1" Type="http://schemas.openxmlformats.org/officeDocument/2006/relationships/slideLayout" Target="../slideLayouts/slideLayout7.xml"/><Relationship Id="rId6" Type="http://schemas.openxmlformats.org/officeDocument/2006/relationships/hyperlink" Target="https://nya.org.uk/wp-content/uploads/2024/12/NYA-Youth-work-and-teaching-%E2%80%93-DIGITAL.pdf" TargetMode="External"/><Relationship Id="rId5" Type="http://schemas.openxmlformats.org/officeDocument/2006/relationships/hyperlink" Target="https://nya.org.uk/national-youth-work-curriculum/" TargetMode="External"/><Relationship Id="rId10" Type="http://schemas.openxmlformats.org/officeDocument/2006/relationships/image" Target="../media/image25.png"/><Relationship Id="rId4" Type="http://schemas.openxmlformats.org/officeDocument/2006/relationships/hyperlink" Target="https://binks-hub.ed.ac.uk/research/unpacking-toolkits/" TargetMode="External"/><Relationship Id="rId9" Type="http://schemas.openxmlformats.org/officeDocument/2006/relationships/image" Target="../media/image45.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8595911C-3825-5D78-84A6-CD5DA46B314B}"/>
              </a:ext>
            </a:extLst>
          </p:cNvPr>
          <p:cNvPicPr>
            <a:picLocks noChangeAspect="1"/>
          </p:cNvPicPr>
          <p:nvPr/>
        </p:nvPicPr>
        <p:blipFill>
          <a:blip r:embed="rId2">
            <a:extLst>
              <a:ext uri="{28A0092B-C50C-407E-A947-70E740481C1C}">
                <a14:useLocalDpi xmlns:a14="http://schemas.microsoft.com/office/drawing/2010/main" val="0"/>
              </a:ext>
            </a:extLst>
          </a:blip>
          <a:srcRect l="3982"/>
          <a:stretch>
            <a:fillRect/>
          </a:stretch>
        </p:blipFill>
        <p:spPr>
          <a:xfrm>
            <a:off x="20" y="1282"/>
            <a:ext cx="12191980" cy="6856718"/>
          </a:xfrm>
          <a:prstGeom prst="rect">
            <a:avLst/>
          </a:prstGeom>
        </p:spPr>
      </p:pic>
      <p:sp>
        <p:nvSpPr>
          <p:cNvPr id="6" name="TextBox 5">
            <a:extLst>
              <a:ext uri="{FF2B5EF4-FFF2-40B4-BE49-F238E27FC236}">
                <a16:creationId xmlns:a16="http://schemas.microsoft.com/office/drawing/2014/main" id="{B0B63621-D479-66E1-8F05-DD6DF4BF0440}"/>
              </a:ext>
            </a:extLst>
          </p:cNvPr>
          <p:cNvSpPr txBox="1"/>
          <p:nvPr/>
        </p:nvSpPr>
        <p:spPr>
          <a:xfrm>
            <a:off x="4664528" y="2438400"/>
            <a:ext cx="3254828" cy="338554"/>
          </a:xfrm>
          <a:prstGeom prst="rect">
            <a:avLst/>
          </a:prstGeom>
          <a:noFill/>
        </p:spPr>
        <p:txBody>
          <a:bodyPr wrap="square" rtlCol="0">
            <a:spAutoFit/>
          </a:bodyPr>
          <a:lstStyle/>
          <a:p>
            <a:r>
              <a:rPr lang="en-GB" sz="1600" dirty="0">
                <a:solidFill>
                  <a:schemeClr val="bg1"/>
                </a:solidFill>
              </a:rPr>
              <a:t>A  YOUTH WORKERS TOOLKIT</a:t>
            </a:r>
          </a:p>
        </p:txBody>
      </p:sp>
      <p:sp>
        <p:nvSpPr>
          <p:cNvPr id="7" name="TextBox 6">
            <a:extLst>
              <a:ext uri="{FF2B5EF4-FFF2-40B4-BE49-F238E27FC236}">
                <a16:creationId xmlns:a16="http://schemas.microsoft.com/office/drawing/2014/main" id="{C9080031-766D-BB96-BE14-8F9DEF97D8F9}"/>
              </a:ext>
            </a:extLst>
          </p:cNvPr>
          <p:cNvSpPr txBox="1"/>
          <p:nvPr/>
        </p:nvSpPr>
        <p:spPr>
          <a:xfrm>
            <a:off x="4909457" y="2776954"/>
            <a:ext cx="2373085" cy="369332"/>
          </a:xfrm>
          <a:prstGeom prst="rect">
            <a:avLst/>
          </a:prstGeom>
          <a:noFill/>
        </p:spPr>
        <p:txBody>
          <a:bodyPr wrap="square" rtlCol="0">
            <a:spAutoFit/>
          </a:bodyPr>
          <a:lstStyle/>
          <a:p>
            <a:r>
              <a:rPr lang="en-GB" dirty="0">
                <a:solidFill>
                  <a:schemeClr val="bg1"/>
                </a:solidFill>
              </a:rPr>
              <a:t>Elicia James -5207087</a:t>
            </a:r>
          </a:p>
        </p:txBody>
      </p:sp>
    </p:spTree>
    <p:extLst>
      <p:ext uri="{BB962C8B-B14F-4D97-AF65-F5344CB8AC3E}">
        <p14:creationId xmlns:p14="http://schemas.microsoft.com/office/powerpoint/2010/main" val="1220514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E110F0DA-710B-F060-5C7D-26CC2B136088}"/>
              </a:ext>
            </a:extLst>
          </p:cNvPr>
          <p:cNvPicPr>
            <a:picLocks noChangeAspect="1"/>
          </p:cNvPicPr>
          <p:nvPr/>
        </p:nvPicPr>
        <p:blipFill>
          <a:blip r:embed="rId2">
            <a:extLst>
              <a:ext uri="{28A0092B-C50C-407E-A947-70E740481C1C}">
                <a14:useLocalDpi xmlns:a14="http://schemas.microsoft.com/office/drawing/2010/main" val="0"/>
              </a:ext>
            </a:extLst>
          </a:blip>
          <a:srcRect t="32144" b="39736"/>
          <a:stretch>
            <a:fillRect/>
          </a:stretch>
        </p:blipFill>
        <p:spPr>
          <a:xfrm>
            <a:off x="20" y="1282"/>
            <a:ext cx="12191980" cy="6856718"/>
          </a:xfrm>
          <a:prstGeom prst="rect">
            <a:avLst/>
          </a:prstGeom>
        </p:spPr>
      </p:pic>
      <p:pic>
        <p:nvPicPr>
          <p:cNvPr id="32" name="Picture 31">
            <a:extLst>
              <a:ext uri="{FF2B5EF4-FFF2-40B4-BE49-F238E27FC236}">
                <a16:creationId xmlns:a16="http://schemas.microsoft.com/office/drawing/2014/main" id="{B897ABEA-8B39-7B79-A12F-C7BBC4A087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1842" y="4402218"/>
            <a:ext cx="2868458" cy="2151344"/>
          </a:xfrm>
          <a:prstGeom prst="rect">
            <a:avLst/>
          </a:prstGeom>
        </p:spPr>
      </p:pic>
      <p:pic>
        <p:nvPicPr>
          <p:cNvPr id="5" name="Picture 4">
            <a:extLst>
              <a:ext uri="{FF2B5EF4-FFF2-40B4-BE49-F238E27FC236}">
                <a16:creationId xmlns:a16="http://schemas.microsoft.com/office/drawing/2014/main" id="{4B1BD5C0-579F-6D13-40A9-4F9F69FE1D2D}"/>
              </a:ext>
            </a:extLst>
          </p:cNvPr>
          <p:cNvPicPr>
            <a:picLocks noChangeAspect="1"/>
          </p:cNvPicPr>
          <p:nvPr/>
        </p:nvPicPr>
        <p:blipFill>
          <a:blip r:embed="rId4"/>
          <a:stretch/>
        </p:blipFill>
        <p:spPr>
          <a:xfrm>
            <a:off x="7696201" y="3127828"/>
            <a:ext cx="4811486" cy="4811486"/>
          </a:xfrm>
          <a:prstGeom prst="rect">
            <a:avLst/>
          </a:prstGeom>
        </p:spPr>
      </p:pic>
      <p:pic>
        <p:nvPicPr>
          <p:cNvPr id="14" name="Picture 13">
            <a:extLst>
              <a:ext uri="{FF2B5EF4-FFF2-40B4-BE49-F238E27FC236}">
                <a16:creationId xmlns:a16="http://schemas.microsoft.com/office/drawing/2014/main" id="{48A6DC93-22D8-FDCC-96CF-76EBD5CAC2E9}"/>
              </a:ext>
            </a:extLst>
          </p:cNvPr>
          <p:cNvPicPr>
            <a:picLocks noChangeAspect="1"/>
          </p:cNvPicPr>
          <p:nvPr/>
        </p:nvPicPr>
        <p:blipFill>
          <a:blip r:embed="rId5"/>
          <a:stretch/>
        </p:blipFill>
        <p:spPr>
          <a:xfrm>
            <a:off x="4931081" y="0"/>
            <a:ext cx="2470583" cy="6975869"/>
          </a:xfrm>
          <a:prstGeom prst="rect">
            <a:avLst/>
          </a:prstGeom>
        </p:spPr>
      </p:pic>
      <p:pic>
        <p:nvPicPr>
          <p:cNvPr id="16" name="Picture 15">
            <a:extLst>
              <a:ext uri="{FF2B5EF4-FFF2-40B4-BE49-F238E27FC236}">
                <a16:creationId xmlns:a16="http://schemas.microsoft.com/office/drawing/2014/main" id="{463FAC58-A55E-8BCB-EE59-D2AF37274120}"/>
              </a:ext>
            </a:extLst>
          </p:cNvPr>
          <p:cNvPicPr>
            <a:picLocks noChangeAspect="1"/>
          </p:cNvPicPr>
          <p:nvPr/>
        </p:nvPicPr>
        <p:blipFill>
          <a:blip r:embed="rId6"/>
          <a:stretch/>
        </p:blipFill>
        <p:spPr>
          <a:xfrm>
            <a:off x="7836944" y="1213944"/>
            <a:ext cx="4643937" cy="3912012"/>
          </a:xfrm>
          <a:prstGeom prst="rect">
            <a:avLst/>
          </a:prstGeom>
        </p:spPr>
      </p:pic>
      <p:pic>
        <p:nvPicPr>
          <p:cNvPr id="18" name="Picture 17">
            <a:extLst>
              <a:ext uri="{FF2B5EF4-FFF2-40B4-BE49-F238E27FC236}">
                <a16:creationId xmlns:a16="http://schemas.microsoft.com/office/drawing/2014/main" id="{05DD8C85-2231-6975-BF6A-7E01C64D2B3B}"/>
              </a:ext>
            </a:extLst>
          </p:cNvPr>
          <p:cNvPicPr>
            <a:picLocks noChangeAspect="1"/>
          </p:cNvPicPr>
          <p:nvPr/>
        </p:nvPicPr>
        <p:blipFill>
          <a:blip r:embed="rId7"/>
          <a:stretch/>
        </p:blipFill>
        <p:spPr>
          <a:xfrm>
            <a:off x="6451687" y="-1081314"/>
            <a:ext cx="6174069" cy="4510314"/>
          </a:xfrm>
          <a:prstGeom prst="rect">
            <a:avLst/>
          </a:prstGeom>
        </p:spPr>
      </p:pic>
      <p:pic>
        <p:nvPicPr>
          <p:cNvPr id="20" name="Picture 19">
            <a:extLst>
              <a:ext uri="{FF2B5EF4-FFF2-40B4-BE49-F238E27FC236}">
                <a16:creationId xmlns:a16="http://schemas.microsoft.com/office/drawing/2014/main" id="{39294C25-A1FA-B95F-2C0B-ABFB5B925ABE}"/>
              </a:ext>
            </a:extLst>
          </p:cNvPr>
          <p:cNvPicPr>
            <a:picLocks noChangeAspect="1"/>
          </p:cNvPicPr>
          <p:nvPr/>
        </p:nvPicPr>
        <p:blipFill>
          <a:blip r:embed="rId8"/>
          <a:stretch/>
        </p:blipFill>
        <p:spPr>
          <a:xfrm>
            <a:off x="-174119" y="-694684"/>
            <a:ext cx="5395561" cy="5395561"/>
          </a:xfrm>
          <a:prstGeom prst="rect">
            <a:avLst/>
          </a:prstGeom>
        </p:spPr>
      </p:pic>
      <p:pic>
        <p:nvPicPr>
          <p:cNvPr id="30" name="Picture 29">
            <a:extLst>
              <a:ext uri="{FF2B5EF4-FFF2-40B4-BE49-F238E27FC236}">
                <a16:creationId xmlns:a16="http://schemas.microsoft.com/office/drawing/2014/main" id="{986A52B2-9D03-168B-658A-2751EFD63FD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710390" y="2349501"/>
            <a:ext cx="2252225" cy="1549399"/>
          </a:xfrm>
          <a:prstGeom prst="rect">
            <a:avLst/>
          </a:prstGeom>
        </p:spPr>
      </p:pic>
      <p:pic>
        <p:nvPicPr>
          <p:cNvPr id="22" name="Picture 21">
            <a:extLst>
              <a:ext uri="{FF2B5EF4-FFF2-40B4-BE49-F238E27FC236}">
                <a16:creationId xmlns:a16="http://schemas.microsoft.com/office/drawing/2014/main" id="{F32F8C65-7E94-279B-565D-AC73EE5D88EE}"/>
              </a:ext>
            </a:extLst>
          </p:cNvPr>
          <p:cNvPicPr>
            <a:picLocks noChangeAspect="1"/>
          </p:cNvPicPr>
          <p:nvPr/>
        </p:nvPicPr>
        <p:blipFill>
          <a:blip r:embed="rId10"/>
          <a:srcRect t="45609" r="50000" b="43140"/>
          <a:stretch>
            <a:fillRect/>
          </a:stretch>
        </p:blipFill>
        <p:spPr>
          <a:xfrm rot="5400000">
            <a:off x="3444141" y="872109"/>
            <a:ext cx="2649347" cy="683670"/>
          </a:xfrm>
          <a:prstGeom prst="rect">
            <a:avLst/>
          </a:prstGeom>
        </p:spPr>
      </p:pic>
      <p:sp>
        <p:nvSpPr>
          <p:cNvPr id="24" name="TextBox 23">
            <a:extLst>
              <a:ext uri="{FF2B5EF4-FFF2-40B4-BE49-F238E27FC236}">
                <a16:creationId xmlns:a16="http://schemas.microsoft.com/office/drawing/2014/main" id="{B2C88994-593D-C206-80E8-2DDD4D760C12}"/>
              </a:ext>
            </a:extLst>
          </p:cNvPr>
          <p:cNvSpPr txBox="1"/>
          <p:nvPr/>
        </p:nvSpPr>
        <p:spPr>
          <a:xfrm>
            <a:off x="892113" y="790355"/>
            <a:ext cx="3579281" cy="2031325"/>
          </a:xfrm>
          <a:prstGeom prst="rect">
            <a:avLst/>
          </a:prstGeom>
          <a:noFill/>
        </p:spPr>
        <p:txBody>
          <a:bodyPr wrap="square">
            <a:spAutoFit/>
          </a:bodyPr>
          <a:lstStyle/>
          <a:p>
            <a:r>
              <a:rPr lang="en-GB" sz="1600" dirty="0">
                <a:effectLst/>
                <a:latin typeface="Aptos" panose="020B0004020202020204" pitchFamily="34" charset="0"/>
                <a:ea typeface="Aptos" panose="020B0004020202020204" pitchFamily="34" charset="0"/>
                <a:cs typeface="Times New Roman" panose="02020603050405020304" pitchFamily="18" charset="0"/>
              </a:rPr>
              <a:t>Before we get into the toolkit, a clear understanding of what a toolkit is and how it is relevant to youth workers is essential. A toolkit is made to provide educators, trainees and learners with a cohesive collection of resources that show instructions </a:t>
            </a:r>
            <a:r>
              <a:rPr lang="en-GB" sz="1400" dirty="0">
                <a:effectLst/>
                <a:latin typeface="Aptos" panose="020B0004020202020204" pitchFamily="34" charset="0"/>
                <a:ea typeface="Aptos" panose="020B0004020202020204" pitchFamily="34" charset="0"/>
                <a:cs typeface="Times New Roman" panose="02020603050405020304" pitchFamily="18" charset="0"/>
              </a:rPr>
              <a:t>or provide a means of self-learning</a:t>
            </a:r>
            <a:endParaRPr lang="en-GB" sz="1400" dirty="0"/>
          </a:p>
        </p:txBody>
      </p:sp>
      <p:pic>
        <p:nvPicPr>
          <p:cNvPr id="10" name="Picture 9">
            <a:extLst>
              <a:ext uri="{FF2B5EF4-FFF2-40B4-BE49-F238E27FC236}">
                <a16:creationId xmlns:a16="http://schemas.microsoft.com/office/drawing/2014/main" id="{1F937AEB-A02F-1D81-9BCA-1D25907B3741}"/>
              </a:ext>
            </a:extLst>
          </p:cNvPr>
          <p:cNvPicPr>
            <a:picLocks noChangeAspect="1"/>
          </p:cNvPicPr>
          <p:nvPr/>
        </p:nvPicPr>
        <p:blipFill>
          <a:blip r:embed="rId11"/>
          <a:srcRect l="39977" b="37540"/>
          <a:stretch>
            <a:fillRect/>
          </a:stretch>
        </p:blipFill>
        <p:spPr>
          <a:xfrm>
            <a:off x="-1" y="2179640"/>
            <a:ext cx="4495801" cy="4678360"/>
          </a:xfrm>
          <a:prstGeom prst="rect">
            <a:avLst/>
          </a:prstGeom>
        </p:spPr>
      </p:pic>
      <p:pic>
        <p:nvPicPr>
          <p:cNvPr id="12" name="Picture 11">
            <a:extLst>
              <a:ext uri="{FF2B5EF4-FFF2-40B4-BE49-F238E27FC236}">
                <a16:creationId xmlns:a16="http://schemas.microsoft.com/office/drawing/2014/main" id="{29A53C62-B89B-4F3D-DAEE-68698E3CD2F7}"/>
              </a:ext>
            </a:extLst>
          </p:cNvPr>
          <p:cNvPicPr>
            <a:picLocks noChangeAspect="1"/>
          </p:cNvPicPr>
          <p:nvPr/>
        </p:nvPicPr>
        <p:blipFill>
          <a:blip r:embed="rId12"/>
          <a:stretch/>
        </p:blipFill>
        <p:spPr>
          <a:xfrm>
            <a:off x="3490472" y="2675637"/>
            <a:ext cx="2249843" cy="4563361"/>
          </a:xfrm>
          <a:prstGeom prst="rect">
            <a:avLst/>
          </a:prstGeom>
        </p:spPr>
      </p:pic>
      <p:sp>
        <p:nvSpPr>
          <p:cNvPr id="26" name="TextBox 25">
            <a:extLst>
              <a:ext uri="{FF2B5EF4-FFF2-40B4-BE49-F238E27FC236}">
                <a16:creationId xmlns:a16="http://schemas.microsoft.com/office/drawing/2014/main" id="{5328073C-D902-5014-021B-077290B48C4D}"/>
              </a:ext>
            </a:extLst>
          </p:cNvPr>
          <p:cNvSpPr txBox="1"/>
          <p:nvPr/>
        </p:nvSpPr>
        <p:spPr>
          <a:xfrm>
            <a:off x="0" y="5141020"/>
            <a:ext cx="2577999" cy="1600438"/>
          </a:xfrm>
          <a:prstGeom prst="rect">
            <a:avLst/>
          </a:prstGeom>
          <a:noFill/>
        </p:spPr>
        <p:txBody>
          <a:bodyPr wrap="square">
            <a:spAutoFit/>
          </a:bodyPr>
          <a:lstStyle/>
          <a:p>
            <a:r>
              <a:rPr lang="en-GB" sz="1400" dirty="0">
                <a:effectLst/>
                <a:latin typeface="Aptos" panose="020B0004020202020204" pitchFamily="34" charset="0"/>
                <a:ea typeface="Aptos" panose="020B0004020202020204" pitchFamily="34" charset="0"/>
                <a:cs typeface="Times New Roman" panose="02020603050405020304" pitchFamily="18" charset="0"/>
              </a:rPr>
              <a:t>Its purpose is to enhance learning experiences of the learner, simplify the teaching process and provide a structured guidance for completing learning objectives. (Binks N/D). </a:t>
            </a:r>
            <a:endParaRPr lang="en-GB" sz="1400" dirty="0"/>
          </a:p>
        </p:txBody>
      </p:sp>
      <p:sp>
        <p:nvSpPr>
          <p:cNvPr id="28" name="TextBox 27">
            <a:extLst>
              <a:ext uri="{FF2B5EF4-FFF2-40B4-BE49-F238E27FC236}">
                <a16:creationId xmlns:a16="http://schemas.microsoft.com/office/drawing/2014/main" id="{0247E085-CAA0-4D23-4422-69C060B625D1}"/>
              </a:ext>
            </a:extLst>
          </p:cNvPr>
          <p:cNvSpPr txBox="1"/>
          <p:nvPr/>
        </p:nvSpPr>
        <p:spPr>
          <a:xfrm>
            <a:off x="7133469" y="505327"/>
            <a:ext cx="5058531" cy="931281"/>
          </a:xfrm>
          <a:prstGeom prst="rect">
            <a:avLst/>
          </a:prstGeom>
          <a:noFill/>
        </p:spPr>
        <p:txBody>
          <a:bodyPr wrap="square">
            <a:spAutoFit/>
          </a:bodyPr>
          <a:lstStyle/>
          <a:p>
            <a:pPr>
              <a:lnSpc>
                <a:spcPct val="115000"/>
              </a:lnSpc>
              <a:spcAft>
                <a:spcPts val="800"/>
              </a:spcAft>
              <a:buNone/>
            </a:pPr>
            <a:r>
              <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The target audience of an educational toolkit is the specific group of users which the toolkit is designated for (Twinkl N/D). In our case this looks like youth workers, volunteers, trainees and possibly even young people who are looking to go into youthwork as a career option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1800730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F218786-66A0-64A7-5EE3-91C30764C523}"/>
              </a:ext>
            </a:extLst>
          </p:cNvPr>
          <p:cNvPicPr>
            <a:picLocks noChangeAspect="1"/>
          </p:cNvPicPr>
          <p:nvPr/>
        </p:nvPicPr>
        <p:blipFill>
          <a:blip r:embed="rId3">
            <a:extLst>
              <a:ext uri="{28A0092B-C50C-407E-A947-70E740481C1C}">
                <a14:useLocalDpi xmlns:a14="http://schemas.microsoft.com/office/drawing/2010/main" val="0"/>
              </a:ext>
            </a:extLst>
          </a:blip>
          <a:srcRect t="32144" b="39736"/>
          <a:stretch>
            <a:fillRect/>
          </a:stretch>
        </p:blipFill>
        <p:spPr>
          <a:xfrm>
            <a:off x="20" y="1282"/>
            <a:ext cx="12191980" cy="6856718"/>
          </a:xfrm>
          <a:prstGeom prst="rect">
            <a:avLst/>
          </a:prstGeom>
        </p:spPr>
      </p:pic>
      <p:pic>
        <p:nvPicPr>
          <p:cNvPr id="5" name="Picture 4">
            <a:extLst>
              <a:ext uri="{FF2B5EF4-FFF2-40B4-BE49-F238E27FC236}">
                <a16:creationId xmlns:a16="http://schemas.microsoft.com/office/drawing/2014/main" id="{C8B92B59-3EA0-E708-3582-B6466B7ED1BE}"/>
              </a:ext>
            </a:extLst>
          </p:cNvPr>
          <p:cNvPicPr>
            <a:picLocks noChangeAspect="1"/>
          </p:cNvPicPr>
          <p:nvPr/>
        </p:nvPicPr>
        <p:blipFill>
          <a:blip r:embed="rId4"/>
          <a:stretch/>
        </p:blipFill>
        <p:spPr>
          <a:xfrm>
            <a:off x="8546629" y="0"/>
            <a:ext cx="3858935" cy="6858000"/>
          </a:xfrm>
          <a:prstGeom prst="rect">
            <a:avLst/>
          </a:prstGeom>
        </p:spPr>
      </p:pic>
      <p:pic>
        <p:nvPicPr>
          <p:cNvPr id="7" name="Picture 6">
            <a:extLst>
              <a:ext uri="{FF2B5EF4-FFF2-40B4-BE49-F238E27FC236}">
                <a16:creationId xmlns:a16="http://schemas.microsoft.com/office/drawing/2014/main" id="{C123EF4C-9F8E-33FA-5B4F-1B00CB18AD21}"/>
              </a:ext>
            </a:extLst>
          </p:cNvPr>
          <p:cNvPicPr>
            <a:picLocks noChangeAspect="1"/>
          </p:cNvPicPr>
          <p:nvPr/>
        </p:nvPicPr>
        <p:blipFill>
          <a:blip r:embed="rId5"/>
          <a:stretch/>
        </p:blipFill>
        <p:spPr>
          <a:xfrm>
            <a:off x="-336168" y="-444500"/>
            <a:ext cx="6621154" cy="5054600"/>
          </a:xfrm>
          <a:prstGeom prst="rect">
            <a:avLst/>
          </a:prstGeom>
        </p:spPr>
      </p:pic>
      <p:sp>
        <p:nvSpPr>
          <p:cNvPr id="13" name="TextBox 12">
            <a:extLst>
              <a:ext uri="{FF2B5EF4-FFF2-40B4-BE49-F238E27FC236}">
                <a16:creationId xmlns:a16="http://schemas.microsoft.com/office/drawing/2014/main" id="{6D889B92-9D2A-0F09-73EE-633CD2E2B06C}"/>
              </a:ext>
            </a:extLst>
          </p:cNvPr>
          <p:cNvSpPr txBox="1"/>
          <p:nvPr/>
        </p:nvSpPr>
        <p:spPr>
          <a:xfrm>
            <a:off x="260194" y="733770"/>
            <a:ext cx="4484976" cy="2557751"/>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As we very well know, youth work at its centre is educational, so toolkits act as a kind of framework for youth work practice. They do this by making theoretical practice into real, action based strategies that youth workers can apply onto their young people to build relationships and educate them with. For example, the National Youth Work Agency has a flexible framework which helps youth workers link activities to the personal, social and political development (holistic) of young people. (NYA N/D).</a:t>
            </a:r>
          </a:p>
        </p:txBody>
      </p:sp>
      <p:pic>
        <p:nvPicPr>
          <p:cNvPr id="17" name="Picture 16">
            <a:extLst>
              <a:ext uri="{FF2B5EF4-FFF2-40B4-BE49-F238E27FC236}">
                <a16:creationId xmlns:a16="http://schemas.microsoft.com/office/drawing/2014/main" id="{6F28032E-0C6B-F5CB-16E9-313F041C0A57}"/>
              </a:ext>
            </a:extLst>
          </p:cNvPr>
          <p:cNvPicPr>
            <a:picLocks noChangeAspect="1"/>
          </p:cNvPicPr>
          <p:nvPr/>
        </p:nvPicPr>
        <p:blipFill>
          <a:blip r:embed="rId6"/>
          <a:srcRect l="13356" t="7222" r="10340" b="56973"/>
          <a:stretch>
            <a:fillRect/>
          </a:stretch>
        </p:blipFill>
        <p:spPr>
          <a:xfrm>
            <a:off x="104107" y="4356100"/>
            <a:ext cx="4797151" cy="2501900"/>
          </a:xfrm>
          <a:prstGeom prst="rect">
            <a:avLst/>
          </a:prstGeom>
        </p:spPr>
      </p:pic>
      <p:sp>
        <p:nvSpPr>
          <p:cNvPr id="15" name="TextBox 14">
            <a:extLst>
              <a:ext uri="{FF2B5EF4-FFF2-40B4-BE49-F238E27FC236}">
                <a16:creationId xmlns:a16="http://schemas.microsoft.com/office/drawing/2014/main" id="{CE7B4697-0A93-16CA-B251-E67D77A20923}"/>
              </a:ext>
            </a:extLst>
          </p:cNvPr>
          <p:cNvSpPr txBox="1"/>
          <p:nvPr/>
        </p:nvSpPr>
        <p:spPr>
          <a:xfrm>
            <a:off x="122219" y="4683092"/>
            <a:ext cx="4779039" cy="2062231"/>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Another way toolkits support education is the push on non-formal and informal learning which mainly leaves the young people to learn things voluntarily and independently. In youth clubs especially, learning occurs via experimental activities, dialogue, volunteering and social action. A great example of this is a toolkit called youth work and teaching: lost in translation which revealed a shared understanding between youth workers and teachers/ educators. </a:t>
            </a:r>
          </a:p>
        </p:txBody>
      </p:sp>
      <p:pic>
        <p:nvPicPr>
          <p:cNvPr id="31" name="Picture 30">
            <a:extLst>
              <a:ext uri="{FF2B5EF4-FFF2-40B4-BE49-F238E27FC236}">
                <a16:creationId xmlns:a16="http://schemas.microsoft.com/office/drawing/2014/main" id="{FBF3D21D-7F03-3DA3-A423-013A11485A6B}"/>
              </a:ext>
            </a:extLst>
          </p:cNvPr>
          <p:cNvPicPr>
            <a:picLocks noChangeAspect="1"/>
          </p:cNvPicPr>
          <p:nvPr/>
        </p:nvPicPr>
        <p:blipFill>
          <a:blip r:embed="rId7"/>
          <a:stretch/>
        </p:blipFill>
        <p:spPr>
          <a:xfrm>
            <a:off x="4286145" y="3700626"/>
            <a:ext cx="3535024" cy="3535024"/>
          </a:xfrm>
          <a:prstGeom prst="rect">
            <a:avLst/>
          </a:prstGeom>
        </p:spPr>
      </p:pic>
      <p:pic>
        <p:nvPicPr>
          <p:cNvPr id="39" name="Picture 38">
            <a:extLst>
              <a:ext uri="{FF2B5EF4-FFF2-40B4-BE49-F238E27FC236}">
                <a16:creationId xmlns:a16="http://schemas.microsoft.com/office/drawing/2014/main" id="{6E9E0576-43E9-78FF-B0BF-396318B7484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53825" y="5550279"/>
            <a:ext cx="1687275" cy="1306439"/>
          </a:xfrm>
          <a:prstGeom prst="rect">
            <a:avLst/>
          </a:prstGeom>
        </p:spPr>
      </p:pic>
      <p:pic>
        <p:nvPicPr>
          <p:cNvPr id="19" name="Picture 18">
            <a:extLst>
              <a:ext uri="{FF2B5EF4-FFF2-40B4-BE49-F238E27FC236}">
                <a16:creationId xmlns:a16="http://schemas.microsoft.com/office/drawing/2014/main" id="{3A21CF2B-A04C-DB68-8E5C-1024429CC70F}"/>
              </a:ext>
            </a:extLst>
          </p:cNvPr>
          <p:cNvPicPr>
            <a:picLocks noChangeAspect="1"/>
          </p:cNvPicPr>
          <p:nvPr/>
        </p:nvPicPr>
        <p:blipFill>
          <a:blip r:embed="rId9"/>
          <a:stretch/>
        </p:blipFill>
        <p:spPr>
          <a:xfrm>
            <a:off x="4431522" y="3566480"/>
            <a:ext cx="1622135" cy="2406755"/>
          </a:xfrm>
          <a:prstGeom prst="rect">
            <a:avLst/>
          </a:prstGeom>
        </p:spPr>
      </p:pic>
      <p:pic>
        <p:nvPicPr>
          <p:cNvPr id="37" name="Picture 36">
            <a:extLst>
              <a:ext uri="{FF2B5EF4-FFF2-40B4-BE49-F238E27FC236}">
                <a16:creationId xmlns:a16="http://schemas.microsoft.com/office/drawing/2014/main" id="{C58A00F6-8012-6B8A-538B-DEE116D2ABE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641737" y="4065662"/>
            <a:ext cx="1683942" cy="1398884"/>
          </a:xfrm>
          <a:prstGeom prst="rect">
            <a:avLst/>
          </a:prstGeom>
        </p:spPr>
      </p:pic>
      <p:pic>
        <p:nvPicPr>
          <p:cNvPr id="11" name="Picture 10">
            <a:extLst>
              <a:ext uri="{FF2B5EF4-FFF2-40B4-BE49-F238E27FC236}">
                <a16:creationId xmlns:a16="http://schemas.microsoft.com/office/drawing/2014/main" id="{25EF13FA-314A-E9AF-3CB3-5D6711196FB8}"/>
              </a:ext>
            </a:extLst>
          </p:cNvPr>
          <p:cNvPicPr>
            <a:picLocks noChangeAspect="1"/>
          </p:cNvPicPr>
          <p:nvPr/>
        </p:nvPicPr>
        <p:blipFill>
          <a:blip r:embed="rId11"/>
          <a:srcRect b="25280"/>
          <a:stretch>
            <a:fillRect/>
          </a:stretch>
        </p:blipFill>
        <p:spPr>
          <a:xfrm>
            <a:off x="6343936" y="4117745"/>
            <a:ext cx="4405386" cy="2740256"/>
          </a:xfrm>
          <a:prstGeom prst="rect">
            <a:avLst/>
          </a:prstGeom>
        </p:spPr>
      </p:pic>
      <p:pic>
        <p:nvPicPr>
          <p:cNvPr id="23" name="Picture 22">
            <a:extLst>
              <a:ext uri="{FF2B5EF4-FFF2-40B4-BE49-F238E27FC236}">
                <a16:creationId xmlns:a16="http://schemas.microsoft.com/office/drawing/2014/main" id="{736B8DCE-2967-6D39-2BB0-DF823F6DF5C6}"/>
              </a:ext>
            </a:extLst>
          </p:cNvPr>
          <p:cNvPicPr>
            <a:picLocks noChangeAspect="1"/>
          </p:cNvPicPr>
          <p:nvPr/>
        </p:nvPicPr>
        <p:blipFill>
          <a:blip r:embed="rId12"/>
          <a:stretch/>
        </p:blipFill>
        <p:spPr>
          <a:xfrm flipH="1">
            <a:off x="5682257" y="-1118073"/>
            <a:ext cx="3858936" cy="7226773"/>
          </a:xfrm>
          <a:prstGeom prst="rect">
            <a:avLst/>
          </a:prstGeom>
        </p:spPr>
      </p:pic>
      <p:sp>
        <p:nvSpPr>
          <p:cNvPr id="25" name="TextBox 24">
            <a:extLst>
              <a:ext uri="{FF2B5EF4-FFF2-40B4-BE49-F238E27FC236}">
                <a16:creationId xmlns:a16="http://schemas.microsoft.com/office/drawing/2014/main" id="{0A0B81EB-6264-C25C-90EE-F946E381B7C3}"/>
              </a:ext>
            </a:extLst>
          </p:cNvPr>
          <p:cNvSpPr txBox="1"/>
          <p:nvPr/>
        </p:nvSpPr>
        <p:spPr>
          <a:xfrm>
            <a:off x="6159138" y="1128232"/>
            <a:ext cx="3149962" cy="1993110"/>
          </a:xfrm>
          <a:prstGeom prst="rect">
            <a:avLst/>
          </a:prstGeom>
          <a:noFill/>
        </p:spPr>
        <p:txBody>
          <a:bodyPr wrap="square">
            <a:spAutoFit/>
          </a:bodyPr>
          <a:lstStyle/>
          <a:p>
            <a:pPr>
              <a:lnSpc>
                <a:spcPct val="115000"/>
              </a:lnSpc>
              <a:spcAft>
                <a:spcPts val="800"/>
              </a:spcAft>
              <a:buNone/>
            </a:pPr>
            <a:r>
              <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Finally, Toolkits promotes inclusion, empowerment and agency in young people. It gives active guidance to help social inclusion, positive leadership and empowerment to grow as a person. An example of this is Youth Pro Aktiv’s toolkit in which encourages activities that promotes young people’s strengths and helps advance participation, confidence and awareness.</a:t>
            </a:r>
          </a:p>
        </p:txBody>
      </p:sp>
      <p:pic>
        <p:nvPicPr>
          <p:cNvPr id="27" name="Picture 26">
            <a:extLst>
              <a:ext uri="{FF2B5EF4-FFF2-40B4-BE49-F238E27FC236}">
                <a16:creationId xmlns:a16="http://schemas.microsoft.com/office/drawing/2014/main" id="{F1A695EF-F629-D04C-E295-8C052BF36CA4}"/>
              </a:ext>
            </a:extLst>
          </p:cNvPr>
          <p:cNvPicPr>
            <a:picLocks noChangeAspect="1"/>
          </p:cNvPicPr>
          <p:nvPr/>
        </p:nvPicPr>
        <p:blipFill>
          <a:blip r:embed="rId13"/>
          <a:srcRect l="81864"/>
          <a:stretch>
            <a:fillRect/>
          </a:stretch>
        </p:blipFill>
        <p:spPr>
          <a:xfrm rot="16200000">
            <a:off x="2282836" y="1271090"/>
            <a:ext cx="561420" cy="5693308"/>
          </a:xfrm>
          <a:prstGeom prst="rect">
            <a:avLst/>
          </a:prstGeom>
        </p:spPr>
      </p:pic>
      <p:pic>
        <p:nvPicPr>
          <p:cNvPr id="29" name="Picture 28">
            <a:extLst>
              <a:ext uri="{FF2B5EF4-FFF2-40B4-BE49-F238E27FC236}">
                <a16:creationId xmlns:a16="http://schemas.microsoft.com/office/drawing/2014/main" id="{A60E256B-86D5-2F0B-D91A-03047F29FDC4}"/>
              </a:ext>
            </a:extLst>
          </p:cNvPr>
          <p:cNvPicPr>
            <a:picLocks noChangeAspect="1"/>
          </p:cNvPicPr>
          <p:nvPr/>
        </p:nvPicPr>
        <p:blipFill>
          <a:blip r:embed="rId14"/>
          <a:stretch/>
        </p:blipFill>
        <p:spPr>
          <a:xfrm rot="19546340">
            <a:off x="5155971" y="4562992"/>
            <a:ext cx="1605625" cy="2126695"/>
          </a:xfrm>
          <a:prstGeom prst="rect">
            <a:avLst/>
          </a:prstGeom>
        </p:spPr>
      </p:pic>
      <p:pic>
        <p:nvPicPr>
          <p:cNvPr id="33" name="Picture 32">
            <a:extLst>
              <a:ext uri="{FF2B5EF4-FFF2-40B4-BE49-F238E27FC236}">
                <a16:creationId xmlns:a16="http://schemas.microsoft.com/office/drawing/2014/main" id="{61C48C8F-B07A-541B-783B-E9EC5BEDD963}"/>
              </a:ext>
            </a:extLst>
          </p:cNvPr>
          <p:cNvPicPr>
            <a:picLocks noChangeAspect="1"/>
          </p:cNvPicPr>
          <p:nvPr/>
        </p:nvPicPr>
        <p:blipFill>
          <a:blip r:embed="rId15">
            <a:extLst>
              <a:ext uri="{28A0092B-C50C-407E-A947-70E740481C1C}">
                <a14:useLocalDpi xmlns:a14="http://schemas.microsoft.com/office/drawing/2010/main" val="0"/>
              </a:ext>
            </a:extLst>
          </a:blip>
          <a:srcRect t="29663"/>
          <a:stretch>
            <a:fillRect/>
          </a:stretch>
        </p:blipFill>
        <p:spPr>
          <a:xfrm>
            <a:off x="9645288" y="1485899"/>
            <a:ext cx="1695812" cy="1009413"/>
          </a:xfrm>
          <a:prstGeom prst="rect">
            <a:avLst/>
          </a:prstGeom>
        </p:spPr>
      </p:pic>
      <p:pic>
        <p:nvPicPr>
          <p:cNvPr id="35" name="Picture 34">
            <a:extLst>
              <a:ext uri="{FF2B5EF4-FFF2-40B4-BE49-F238E27FC236}">
                <a16:creationId xmlns:a16="http://schemas.microsoft.com/office/drawing/2014/main" id="{65474057-83D5-C293-5690-1114C8529E16}"/>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9657158" y="2581045"/>
            <a:ext cx="1683942" cy="1398884"/>
          </a:xfrm>
          <a:prstGeom prst="rect">
            <a:avLst/>
          </a:prstGeom>
        </p:spPr>
      </p:pic>
    </p:spTree>
    <p:extLst>
      <p:ext uri="{BB962C8B-B14F-4D97-AF65-F5344CB8AC3E}">
        <p14:creationId xmlns:p14="http://schemas.microsoft.com/office/powerpoint/2010/main" val="2737167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D8FA9E70-1D99-78F3-F483-115BF8423994}"/>
              </a:ext>
            </a:extLst>
          </p:cNvPr>
          <p:cNvPicPr>
            <a:picLocks noChangeAspect="1"/>
          </p:cNvPicPr>
          <p:nvPr/>
        </p:nvPicPr>
        <p:blipFill>
          <a:blip r:embed="rId2">
            <a:extLst>
              <a:ext uri="{28A0092B-C50C-407E-A947-70E740481C1C}">
                <a14:useLocalDpi xmlns:a14="http://schemas.microsoft.com/office/drawing/2010/main" val="0"/>
              </a:ext>
            </a:extLst>
          </a:blip>
          <a:srcRect t="32144" b="39736"/>
          <a:stretch>
            <a:fillRect/>
          </a:stretch>
        </p:blipFill>
        <p:spPr>
          <a:xfrm>
            <a:off x="20" y="1282"/>
            <a:ext cx="12191980" cy="6856718"/>
          </a:xfrm>
          <a:prstGeom prst="rect">
            <a:avLst/>
          </a:prstGeom>
        </p:spPr>
      </p:pic>
      <p:pic>
        <p:nvPicPr>
          <p:cNvPr id="10" name="Picture 9">
            <a:extLst>
              <a:ext uri="{FF2B5EF4-FFF2-40B4-BE49-F238E27FC236}">
                <a16:creationId xmlns:a16="http://schemas.microsoft.com/office/drawing/2014/main" id="{E226C42F-9E01-24AB-0DC0-975D7443F002}"/>
              </a:ext>
            </a:extLst>
          </p:cNvPr>
          <p:cNvPicPr>
            <a:picLocks noChangeAspect="1"/>
          </p:cNvPicPr>
          <p:nvPr/>
        </p:nvPicPr>
        <p:blipFill>
          <a:blip r:embed="rId3"/>
          <a:stretch/>
        </p:blipFill>
        <p:spPr>
          <a:xfrm>
            <a:off x="6314605" y="-212086"/>
            <a:ext cx="5825738" cy="3641086"/>
          </a:xfrm>
          <a:prstGeom prst="rect">
            <a:avLst/>
          </a:prstGeom>
        </p:spPr>
      </p:pic>
      <p:pic>
        <p:nvPicPr>
          <p:cNvPr id="14" name="Picture 13">
            <a:extLst>
              <a:ext uri="{FF2B5EF4-FFF2-40B4-BE49-F238E27FC236}">
                <a16:creationId xmlns:a16="http://schemas.microsoft.com/office/drawing/2014/main" id="{F0E10133-FAAD-0B8E-B577-17761C0A49C1}"/>
              </a:ext>
            </a:extLst>
          </p:cNvPr>
          <p:cNvPicPr>
            <a:picLocks noChangeAspect="1"/>
          </p:cNvPicPr>
          <p:nvPr/>
        </p:nvPicPr>
        <p:blipFill>
          <a:blip r:embed="rId4"/>
          <a:stretch/>
        </p:blipFill>
        <p:spPr>
          <a:xfrm>
            <a:off x="-68880" y="-355599"/>
            <a:ext cx="5395561" cy="5395561"/>
          </a:xfrm>
          <a:prstGeom prst="rect">
            <a:avLst/>
          </a:prstGeom>
        </p:spPr>
      </p:pic>
      <p:pic>
        <p:nvPicPr>
          <p:cNvPr id="7" name="Picture 6">
            <a:extLst>
              <a:ext uri="{FF2B5EF4-FFF2-40B4-BE49-F238E27FC236}">
                <a16:creationId xmlns:a16="http://schemas.microsoft.com/office/drawing/2014/main" id="{47D1898F-061B-62D0-CC86-D1D47B021A91}"/>
              </a:ext>
            </a:extLst>
          </p:cNvPr>
          <p:cNvPicPr>
            <a:picLocks noChangeAspect="1"/>
          </p:cNvPicPr>
          <p:nvPr/>
        </p:nvPicPr>
        <p:blipFill>
          <a:blip r:embed="rId5"/>
          <a:stretch/>
        </p:blipFill>
        <p:spPr>
          <a:xfrm>
            <a:off x="0" y="-355599"/>
            <a:ext cx="4483090" cy="4546600"/>
          </a:xfrm>
          <a:prstGeom prst="rect">
            <a:avLst/>
          </a:prstGeom>
        </p:spPr>
      </p:pic>
      <p:pic>
        <p:nvPicPr>
          <p:cNvPr id="12" name="Picture 11">
            <a:extLst>
              <a:ext uri="{FF2B5EF4-FFF2-40B4-BE49-F238E27FC236}">
                <a16:creationId xmlns:a16="http://schemas.microsoft.com/office/drawing/2014/main" id="{4F32819C-6748-22E3-78A8-8AA2343803AE}"/>
              </a:ext>
            </a:extLst>
          </p:cNvPr>
          <p:cNvPicPr>
            <a:picLocks noChangeAspect="1"/>
          </p:cNvPicPr>
          <p:nvPr/>
        </p:nvPicPr>
        <p:blipFill>
          <a:blip r:embed="rId6"/>
          <a:stretch/>
        </p:blipFill>
        <p:spPr>
          <a:xfrm>
            <a:off x="-650003" y="3577815"/>
            <a:ext cx="3278903" cy="3278903"/>
          </a:xfrm>
          <a:prstGeom prst="rect">
            <a:avLst/>
          </a:prstGeom>
        </p:spPr>
      </p:pic>
      <p:pic>
        <p:nvPicPr>
          <p:cNvPr id="26" name="Picture 25">
            <a:extLst>
              <a:ext uri="{FF2B5EF4-FFF2-40B4-BE49-F238E27FC236}">
                <a16:creationId xmlns:a16="http://schemas.microsoft.com/office/drawing/2014/main" id="{8B75237C-6FEC-04DC-EDE9-9516C1981BBA}"/>
              </a:ext>
            </a:extLst>
          </p:cNvPr>
          <p:cNvPicPr>
            <a:picLocks noChangeAspect="1"/>
          </p:cNvPicPr>
          <p:nvPr/>
        </p:nvPicPr>
        <p:blipFill>
          <a:blip r:embed="rId7"/>
          <a:stretch/>
        </p:blipFill>
        <p:spPr>
          <a:xfrm rot="21387434">
            <a:off x="4581387" y="105251"/>
            <a:ext cx="2472997" cy="3257941"/>
          </a:xfrm>
          <a:prstGeom prst="rect">
            <a:avLst/>
          </a:prstGeom>
        </p:spPr>
      </p:pic>
      <p:pic>
        <p:nvPicPr>
          <p:cNvPr id="30" name="Picture 29">
            <a:extLst>
              <a:ext uri="{FF2B5EF4-FFF2-40B4-BE49-F238E27FC236}">
                <a16:creationId xmlns:a16="http://schemas.microsoft.com/office/drawing/2014/main" id="{BFDE8974-AA92-3FFE-278F-8296BBC5F077}"/>
              </a:ext>
            </a:extLst>
          </p:cNvPr>
          <p:cNvPicPr>
            <a:picLocks noChangeAspect="1"/>
          </p:cNvPicPr>
          <p:nvPr/>
        </p:nvPicPr>
        <p:blipFill>
          <a:blip r:embed="rId8"/>
          <a:srcRect l="27373" r="54236"/>
          <a:stretch>
            <a:fillRect/>
          </a:stretch>
        </p:blipFill>
        <p:spPr>
          <a:xfrm>
            <a:off x="6717032" y="-508773"/>
            <a:ext cx="569312" cy="8566145"/>
          </a:xfrm>
          <a:prstGeom prst="rect">
            <a:avLst/>
          </a:prstGeom>
        </p:spPr>
      </p:pic>
      <p:pic>
        <p:nvPicPr>
          <p:cNvPr id="24" name="Picture 23">
            <a:extLst>
              <a:ext uri="{FF2B5EF4-FFF2-40B4-BE49-F238E27FC236}">
                <a16:creationId xmlns:a16="http://schemas.microsoft.com/office/drawing/2014/main" id="{E2D2D92A-178B-5E75-4DC1-9FC8A47735F1}"/>
              </a:ext>
            </a:extLst>
          </p:cNvPr>
          <p:cNvPicPr>
            <a:picLocks noChangeAspect="1"/>
          </p:cNvPicPr>
          <p:nvPr/>
        </p:nvPicPr>
        <p:blipFill>
          <a:blip r:embed="rId4"/>
          <a:stretch/>
        </p:blipFill>
        <p:spPr>
          <a:xfrm>
            <a:off x="1147117" y="2750280"/>
            <a:ext cx="7465207" cy="6343655"/>
          </a:xfrm>
          <a:prstGeom prst="rect">
            <a:avLst/>
          </a:prstGeom>
        </p:spPr>
      </p:pic>
      <p:pic>
        <p:nvPicPr>
          <p:cNvPr id="16" name="Picture 15">
            <a:extLst>
              <a:ext uri="{FF2B5EF4-FFF2-40B4-BE49-F238E27FC236}">
                <a16:creationId xmlns:a16="http://schemas.microsoft.com/office/drawing/2014/main" id="{E827B3EB-6782-BA24-5896-C480D95C96ED}"/>
              </a:ext>
            </a:extLst>
          </p:cNvPr>
          <p:cNvPicPr>
            <a:picLocks noChangeAspect="1"/>
          </p:cNvPicPr>
          <p:nvPr/>
        </p:nvPicPr>
        <p:blipFill>
          <a:blip r:embed="rId9"/>
          <a:srcRect r="-585" b="20273"/>
          <a:stretch>
            <a:fillRect/>
          </a:stretch>
        </p:blipFill>
        <p:spPr>
          <a:xfrm rot="656835">
            <a:off x="872374" y="3372604"/>
            <a:ext cx="8908615" cy="6407841"/>
          </a:xfrm>
          <a:prstGeom prst="rect">
            <a:avLst/>
          </a:prstGeom>
        </p:spPr>
      </p:pic>
      <p:sp>
        <p:nvSpPr>
          <p:cNvPr id="18" name="TextBox 17">
            <a:extLst>
              <a:ext uri="{FF2B5EF4-FFF2-40B4-BE49-F238E27FC236}">
                <a16:creationId xmlns:a16="http://schemas.microsoft.com/office/drawing/2014/main" id="{CA8A26B9-9F47-70D3-4A8F-34AF82C3050A}"/>
              </a:ext>
            </a:extLst>
          </p:cNvPr>
          <p:cNvSpPr txBox="1"/>
          <p:nvPr/>
        </p:nvSpPr>
        <p:spPr>
          <a:xfrm>
            <a:off x="989448" y="883428"/>
            <a:ext cx="2907052" cy="2205476"/>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 youth workers role is to create and environment which facilitates and are conductive to learning (SAGE Publications, 2015). Therefore, you can’t look at youth work toolkits and a not talk about informal education. This is the main driver of toolkits and arguably youth work, getting young people to learn and grow independently, only giving them a nudge in the right direction.</a:t>
            </a:r>
          </a:p>
        </p:txBody>
      </p:sp>
      <p:sp>
        <p:nvSpPr>
          <p:cNvPr id="20" name="TextBox 19">
            <a:extLst>
              <a:ext uri="{FF2B5EF4-FFF2-40B4-BE49-F238E27FC236}">
                <a16:creationId xmlns:a16="http://schemas.microsoft.com/office/drawing/2014/main" id="{E1934C97-DAAB-0133-03D8-7DBA48DA49AB}"/>
              </a:ext>
            </a:extLst>
          </p:cNvPr>
          <p:cNvSpPr txBox="1"/>
          <p:nvPr/>
        </p:nvSpPr>
        <p:spPr>
          <a:xfrm>
            <a:off x="7121155" y="416755"/>
            <a:ext cx="3950852" cy="2095702"/>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So, what is informal education? Informal education occurs from lifelong learning from everyday experiences. Many times, being unplanned or accidental but this massively supports the holistic development of young people. (Coombs 1973; Smith 1990)</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Smith also emphasises the rehabilitation of informal education as a process which massively focuses on dialogue, reflection and shared objectives with young people and their youth workers. </a:t>
            </a:r>
          </a:p>
        </p:txBody>
      </p:sp>
      <p:sp>
        <p:nvSpPr>
          <p:cNvPr id="22" name="TextBox 21">
            <a:extLst>
              <a:ext uri="{FF2B5EF4-FFF2-40B4-BE49-F238E27FC236}">
                <a16:creationId xmlns:a16="http://schemas.microsoft.com/office/drawing/2014/main" id="{6E0E75D0-3383-D23F-0B40-6779C1DBA89E}"/>
              </a:ext>
            </a:extLst>
          </p:cNvPr>
          <p:cNvSpPr txBox="1"/>
          <p:nvPr/>
        </p:nvSpPr>
        <p:spPr>
          <a:xfrm>
            <a:off x="2502745" y="4072264"/>
            <a:ext cx="5156105" cy="2842573"/>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Informal education draws on empathy, self-concept and personal agency whilst also drawing from social pedagogical frameworks which allows individual growth within social systems, Bronfenbrenner’s ecological systems theory takes a look into how the family, peers, community and policy influence the informal learning of a young person which in turn can change how they see and understand the worlds. This is why it is so imperative we surround young people with positive and driven role models so they can have a chance at learning safely and empathetically, this is also why Youth Work as an informal educative practice promotes empowerment, democratic participation and anti-oppressive measures. The emphasis is on young people to be active agents of their own learning and social environment. This is done by welcoming autonomy and self-determination instead of passive recipients. (Jeffs and Smith 2008)</a:t>
            </a:r>
          </a:p>
        </p:txBody>
      </p:sp>
      <p:pic>
        <p:nvPicPr>
          <p:cNvPr id="28" name="Picture 27">
            <a:extLst>
              <a:ext uri="{FF2B5EF4-FFF2-40B4-BE49-F238E27FC236}">
                <a16:creationId xmlns:a16="http://schemas.microsoft.com/office/drawing/2014/main" id="{B9620EFC-F03D-43F1-C988-70264C112F13}"/>
              </a:ext>
            </a:extLst>
          </p:cNvPr>
          <p:cNvPicPr>
            <a:picLocks noChangeAspect="1"/>
          </p:cNvPicPr>
          <p:nvPr/>
        </p:nvPicPr>
        <p:blipFill>
          <a:blip r:embed="rId8"/>
          <a:srcRect l="27373" r="54236"/>
          <a:stretch>
            <a:fillRect/>
          </a:stretch>
        </p:blipFill>
        <p:spPr>
          <a:xfrm rot="16200000">
            <a:off x="8068771" y="-965973"/>
            <a:ext cx="569312" cy="8566145"/>
          </a:xfrm>
          <a:prstGeom prst="rect">
            <a:avLst/>
          </a:prstGeom>
        </p:spPr>
      </p:pic>
      <p:pic>
        <p:nvPicPr>
          <p:cNvPr id="34" name="Picture 33">
            <a:extLst>
              <a:ext uri="{FF2B5EF4-FFF2-40B4-BE49-F238E27FC236}">
                <a16:creationId xmlns:a16="http://schemas.microsoft.com/office/drawing/2014/main" id="{AB471024-A51D-355C-BDC7-BB6540E6D9C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16267" y="4072263"/>
            <a:ext cx="2292106" cy="1719079"/>
          </a:xfrm>
          <a:prstGeom prst="rect">
            <a:avLst/>
          </a:prstGeom>
        </p:spPr>
      </p:pic>
      <p:pic>
        <p:nvPicPr>
          <p:cNvPr id="5" name="Picture 4">
            <a:extLst>
              <a:ext uri="{FF2B5EF4-FFF2-40B4-BE49-F238E27FC236}">
                <a16:creationId xmlns:a16="http://schemas.microsoft.com/office/drawing/2014/main" id="{989539C7-BBB9-A7DE-743F-0D5F73F70E38}"/>
              </a:ext>
            </a:extLst>
          </p:cNvPr>
          <p:cNvPicPr>
            <a:picLocks noChangeAspect="1"/>
          </p:cNvPicPr>
          <p:nvPr/>
        </p:nvPicPr>
        <p:blipFill>
          <a:blip r:embed="rId11"/>
          <a:stretch/>
        </p:blipFill>
        <p:spPr>
          <a:xfrm>
            <a:off x="7519517" y="2984767"/>
            <a:ext cx="4681688" cy="3930070"/>
          </a:xfrm>
          <a:prstGeom prst="rect">
            <a:avLst/>
          </a:prstGeom>
        </p:spPr>
      </p:pic>
    </p:spTree>
    <p:extLst>
      <p:ext uri="{BB962C8B-B14F-4D97-AF65-F5344CB8AC3E}">
        <p14:creationId xmlns:p14="http://schemas.microsoft.com/office/powerpoint/2010/main" val="4149016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984F9F-DF57-8E86-FF72-C3C03FAD94B2}"/>
              </a:ext>
            </a:extLst>
          </p:cNvPr>
          <p:cNvPicPr>
            <a:picLocks noChangeAspect="1"/>
          </p:cNvPicPr>
          <p:nvPr/>
        </p:nvPicPr>
        <p:blipFill>
          <a:blip r:embed="rId2">
            <a:extLst>
              <a:ext uri="{28A0092B-C50C-407E-A947-70E740481C1C}">
                <a14:useLocalDpi xmlns:a14="http://schemas.microsoft.com/office/drawing/2010/main" val="0"/>
              </a:ext>
            </a:extLst>
          </a:blip>
          <a:srcRect t="32144" b="39736"/>
          <a:stretch>
            <a:fillRect/>
          </a:stretch>
        </p:blipFill>
        <p:spPr>
          <a:xfrm>
            <a:off x="20" y="1282"/>
            <a:ext cx="12191980" cy="6856718"/>
          </a:xfrm>
          <a:prstGeom prst="rect">
            <a:avLst/>
          </a:prstGeom>
        </p:spPr>
      </p:pic>
      <p:pic>
        <p:nvPicPr>
          <p:cNvPr id="5" name="Picture 4">
            <a:extLst>
              <a:ext uri="{FF2B5EF4-FFF2-40B4-BE49-F238E27FC236}">
                <a16:creationId xmlns:a16="http://schemas.microsoft.com/office/drawing/2014/main" id="{E18DE7AA-FFD8-3DC4-A01F-BA483EBB57E9}"/>
              </a:ext>
            </a:extLst>
          </p:cNvPr>
          <p:cNvPicPr>
            <a:picLocks noChangeAspect="1"/>
          </p:cNvPicPr>
          <p:nvPr/>
        </p:nvPicPr>
        <p:blipFill>
          <a:blip r:embed="rId3"/>
          <a:srcRect l="27373" r="54236"/>
          <a:stretch>
            <a:fillRect/>
          </a:stretch>
        </p:blipFill>
        <p:spPr>
          <a:xfrm rot="16200000">
            <a:off x="5878018" y="-3298826"/>
            <a:ext cx="569312" cy="13455651"/>
          </a:xfrm>
          <a:prstGeom prst="rect">
            <a:avLst/>
          </a:prstGeom>
        </p:spPr>
      </p:pic>
      <p:pic>
        <p:nvPicPr>
          <p:cNvPr id="7" name="Picture 6">
            <a:extLst>
              <a:ext uri="{FF2B5EF4-FFF2-40B4-BE49-F238E27FC236}">
                <a16:creationId xmlns:a16="http://schemas.microsoft.com/office/drawing/2014/main" id="{988F7AA5-E6DB-CD8A-387F-1C4A05DFCBD1}"/>
              </a:ext>
            </a:extLst>
          </p:cNvPr>
          <p:cNvPicPr>
            <a:picLocks noChangeAspect="1"/>
          </p:cNvPicPr>
          <p:nvPr/>
        </p:nvPicPr>
        <p:blipFill>
          <a:blip r:embed="rId3"/>
          <a:srcRect l="27373" r="54236"/>
          <a:stretch>
            <a:fillRect/>
          </a:stretch>
        </p:blipFill>
        <p:spPr>
          <a:xfrm>
            <a:off x="9681680" y="-340883"/>
            <a:ext cx="554520" cy="7539765"/>
          </a:xfrm>
          <a:prstGeom prst="rect">
            <a:avLst/>
          </a:prstGeom>
        </p:spPr>
      </p:pic>
      <p:pic>
        <p:nvPicPr>
          <p:cNvPr id="9" name="Picture 8">
            <a:extLst>
              <a:ext uri="{FF2B5EF4-FFF2-40B4-BE49-F238E27FC236}">
                <a16:creationId xmlns:a16="http://schemas.microsoft.com/office/drawing/2014/main" id="{3ACBEE09-76A4-296E-4100-73A0AF277124}"/>
              </a:ext>
            </a:extLst>
          </p:cNvPr>
          <p:cNvPicPr>
            <a:picLocks noChangeAspect="1"/>
          </p:cNvPicPr>
          <p:nvPr/>
        </p:nvPicPr>
        <p:blipFill>
          <a:blip r:embed="rId4"/>
          <a:stretch/>
        </p:blipFill>
        <p:spPr>
          <a:xfrm>
            <a:off x="-174119" y="-1422400"/>
            <a:ext cx="3615819" cy="9575800"/>
          </a:xfrm>
          <a:prstGeom prst="rect">
            <a:avLst/>
          </a:prstGeom>
        </p:spPr>
      </p:pic>
      <p:sp>
        <p:nvSpPr>
          <p:cNvPr id="11" name="TextBox 10">
            <a:extLst>
              <a:ext uri="{FF2B5EF4-FFF2-40B4-BE49-F238E27FC236}">
                <a16:creationId xmlns:a16="http://schemas.microsoft.com/office/drawing/2014/main" id="{0289B374-844D-E41D-3E33-3B213A417101}"/>
              </a:ext>
            </a:extLst>
          </p:cNvPr>
          <p:cNvSpPr txBox="1"/>
          <p:nvPr/>
        </p:nvSpPr>
        <p:spPr>
          <a:xfrm>
            <a:off x="497140" y="380852"/>
            <a:ext cx="2273300" cy="4431726"/>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Active listening and emotional literacy – Young people want to feel heard, seen and validated. By not only being there to talk and give advice but being them to listen and understand it shows young people that you are not there to be a dictator but as a partner in making their life feel like theirs.</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Consistency and reliability – Showing up and being there on a regular basis, if a young person feels they can’t trust you to be there when they need you, it will be much more difficult to make progress in building a meaningful professional relationship with said young person</a:t>
            </a:r>
          </a:p>
        </p:txBody>
      </p:sp>
      <p:sp>
        <p:nvSpPr>
          <p:cNvPr id="13" name="TextBox 12">
            <a:extLst>
              <a:ext uri="{FF2B5EF4-FFF2-40B4-BE49-F238E27FC236}">
                <a16:creationId xmlns:a16="http://schemas.microsoft.com/office/drawing/2014/main" id="{30E4CF06-C1EE-B2AC-C47F-4F380AAFDBA7}"/>
              </a:ext>
            </a:extLst>
          </p:cNvPr>
          <p:cNvSpPr txBox="1"/>
          <p:nvPr/>
        </p:nvSpPr>
        <p:spPr>
          <a:xfrm>
            <a:off x="402810" y="4713780"/>
            <a:ext cx="2461960" cy="1670970"/>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1 to 1 mentoring – Mentor a young person with similarities that you can help, such as culture, hobbies or gender.</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Peer support circles – Group discussions on similar struggles, successes, hobbies or debates</a:t>
            </a:r>
          </a:p>
        </p:txBody>
      </p:sp>
      <p:pic>
        <p:nvPicPr>
          <p:cNvPr id="15" name="Picture 14">
            <a:extLst>
              <a:ext uri="{FF2B5EF4-FFF2-40B4-BE49-F238E27FC236}">
                <a16:creationId xmlns:a16="http://schemas.microsoft.com/office/drawing/2014/main" id="{32BBFE60-A0FD-1915-9D0D-11CEDD90AE29}"/>
              </a:ext>
            </a:extLst>
          </p:cNvPr>
          <p:cNvPicPr>
            <a:picLocks noChangeAspect="1"/>
          </p:cNvPicPr>
          <p:nvPr/>
        </p:nvPicPr>
        <p:blipFill>
          <a:blip r:embed="rId5"/>
          <a:srcRect l="39977" b="37540"/>
          <a:stretch>
            <a:fillRect/>
          </a:stretch>
        </p:blipFill>
        <p:spPr>
          <a:xfrm flipH="1">
            <a:off x="6781800" y="2178358"/>
            <a:ext cx="5410180" cy="4678360"/>
          </a:xfrm>
          <a:prstGeom prst="rect">
            <a:avLst/>
          </a:prstGeom>
        </p:spPr>
      </p:pic>
      <p:pic>
        <p:nvPicPr>
          <p:cNvPr id="17" name="Picture 16">
            <a:extLst>
              <a:ext uri="{FF2B5EF4-FFF2-40B4-BE49-F238E27FC236}">
                <a16:creationId xmlns:a16="http://schemas.microsoft.com/office/drawing/2014/main" id="{964BB40D-A376-D256-557B-0769D99AEC32}"/>
              </a:ext>
            </a:extLst>
          </p:cNvPr>
          <p:cNvPicPr>
            <a:picLocks noChangeAspect="1"/>
          </p:cNvPicPr>
          <p:nvPr/>
        </p:nvPicPr>
        <p:blipFill>
          <a:blip r:embed="rId6"/>
          <a:stretch/>
        </p:blipFill>
        <p:spPr>
          <a:xfrm>
            <a:off x="3229444" y="-1281"/>
            <a:ext cx="3797935" cy="6857999"/>
          </a:xfrm>
          <a:prstGeom prst="rect">
            <a:avLst/>
          </a:prstGeom>
        </p:spPr>
      </p:pic>
      <p:sp>
        <p:nvSpPr>
          <p:cNvPr id="19" name="TextBox 18">
            <a:extLst>
              <a:ext uri="{FF2B5EF4-FFF2-40B4-BE49-F238E27FC236}">
                <a16:creationId xmlns:a16="http://schemas.microsoft.com/office/drawing/2014/main" id="{81063889-8C8D-2E54-1382-7DF83E6DC092}"/>
              </a:ext>
            </a:extLst>
          </p:cNvPr>
          <p:cNvSpPr txBox="1"/>
          <p:nvPr/>
        </p:nvSpPr>
        <p:spPr>
          <a:xfrm>
            <a:off x="3964231" y="659860"/>
            <a:ext cx="2500069" cy="2630207"/>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Clear boundaries and group agreements – Make sure the youth worker and young person knows each other’s boundaries and respects them so there is no further confusion down the line, the earlier this is figured out the better. This can look like a code of conduct in which young people and youth workers collaboratively create a term of agreements of the youth club.</a:t>
            </a:r>
          </a:p>
        </p:txBody>
      </p:sp>
      <p:sp>
        <p:nvSpPr>
          <p:cNvPr id="21" name="TextBox 20">
            <a:extLst>
              <a:ext uri="{FF2B5EF4-FFF2-40B4-BE49-F238E27FC236}">
                <a16:creationId xmlns:a16="http://schemas.microsoft.com/office/drawing/2014/main" id="{4261388F-8A48-8222-DDDC-0E018D073C6C}"/>
              </a:ext>
            </a:extLst>
          </p:cNvPr>
          <p:cNvSpPr txBox="1"/>
          <p:nvPr/>
        </p:nvSpPr>
        <p:spPr>
          <a:xfrm>
            <a:off x="3938820" y="3257582"/>
            <a:ext cx="2500069" cy="2732799"/>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Experimental learning activities – Games, art projects, challenges, outdoor sessions and anything that promotes teamwork between the young person, their peers and the youth workers of the provision.  </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Co-Design projects with young people – This can show young people that you are there for them, to further their interests and make their opinions and ideas blossom into fruition</a:t>
            </a:r>
          </a:p>
        </p:txBody>
      </p:sp>
      <p:pic>
        <p:nvPicPr>
          <p:cNvPr id="23" name="Picture 22">
            <a:extLst>
              <a:ext uri="{FF2B5EF4-FFF2-40B4-BE49-F238E27FC236}">
                <a16:creationId xmlns:a16="http://schemas.microsoft.com/office/drawing/2014/main" id="{1D6DFBD1-A90E-15F3-A9AE-8837E89C0803}"/>
              </a:ext>
            </a:extLst>
          </p:cNvPr>
          <p:cNvPicPr>
            <a:picLocks noChangeAspect="1"/>
          </p:cNvPicPr>
          <p:nvPr/>
        </p:nvPicPr>
        <p:blipFill>
          <a:blip r:embed="rId7"/>
          <a:stretch/>
        </p:blipFill>
        <p:spPr>
          <a:xfrm>
            <a:off x="6638439" y="-128739"/>
            <a:ext cx="3399614" cy="2437118"/>
          </a:xfrm>
          <a:prstGeom prst="rect">
            <a:avLst/>
          </a:prstGeom>
        </p:spPr>
      </p:pic>
      <p:sp>
        <p:nvSpPr>
          <p:cNvPr id="25" name="TextBox 24">
            <a:extLst>
              <a:ext uri="{FF2B5EF4-FFF2-40B4-BE49-F238E27FC236}">
                <a16:creationId xmlns:a16="http://schemas.microsoft.com/office/drawing/2014/main" id="{E7386BBC-DF4D-1549-DB0A-2977C5A950EE}"/>
              </a:ext>
            </a:extLst>
          </p:cNvPr>
          <p:cNvSpPr txBox="1"/>
          <p:nvPr/>
        </p:nvSpPr>
        <p:spPr>
          <a:xfrm>
            <a:off x="7280243" y="429167"/>
            <a:ext cx="2227298" cy="1143646"/>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Awards to recognise and validate contribution and boost self esteem – may encourage others to contribute more. </a:t>
            </a:r>
          </a:p>
        </p:txBody>
      </p:sp>
      <p:sp>
        <p:nvSpPr>
          <p:cNvPr id="27" name="TextBox 26">
            <a:extLst>
              <a:ext uri="{FF2B5EF4-FFF2-40B4-BE49-F238E27FC236}">
                <a16:creationId xmlns:a16="http://schemas.microsoft.com/office/drawing/2014/main" id="{0E004384-8BF6-9504-C965-DD0F01F10786}"/>
              </a:ext>
            </a:extLst>
          </p:cNvPr>
          <p:cNvSpPr txBox="1"/>
          <p:nvPr/>
        </p:nvSpPr>
        <p:spPr>
          <a:xfrm>
            <a:off x="9507541" y="5862557"/>
            <a:ext cx="6731000" cy="276999"/>
          </a:xfrm>
          <a:prstGeom prst="rect">
            <a:avLst/>
          </a:prstGeom>
          <a:noFill/>
        </p:spPr>
        <p:txBody>
          <a:bodyPr wrap="square">
            <a:spAutoFit/>
          </a:bodyPr>
          <a:lstStyle/>
          <a:p>
            <a:r>
              <a:rPr lang="en-GB" sz="1200" dirty="0">
                <a:effectLst/>
                <a:latin typeface="Aptos" panose="020B0004020202020204" pitchFamily="34" charset="0"/>
                <a:ea typeface="Aptos" panose="020B0004020202020204" pitchFamily="34" charset="0"/>
                <a:cs typeface="Times New Roman" panose="02020603050405020304" pitchFamily="18" charset="0"/>
              </a:rPr>
              <a:t>RELATIONSHIP BUILDING STRATERGY </a:t>
            </a:r>
            <a:endParaRPr lang="en-GB" dirty="0"/>
          </a:p>
        </p:txBody>
      </p:sp>
      <p:pic>
        <p:nvPicPr>
          <p:cNvPr id="29" name="Picture 28">
            <a:extLst>
              <a:ext uri="{FF2B5EF4-FFF2-40B4-BE49-F238E27FC236}">
                <a16:creationId xmlns:a16="http://schemas.microsoft.com/office/drawing/2014/main" id="{CED63A2D-DB4D-A6E4-8EE9-303D7DF076B6}"/>
              </a:ext>
            </a:extLst>
          </p:cNvPr>
          <p:cNvPicPr>
            <a:picLocks noChangeAspect="1"/>
          </p:cNvPicPr>
          <p:nvPr/>
        </p:nvPicPr>
        <p:blipFill>
          <a:blip r:embed="rId8"/>
          <a:srcRect t="45609" r="50000" b="43140"/>
          <a:stretch>
            <a:fillRect/>
          </a:stretch>
        </p:blipFill>
        <p:spPr>
          <a:xfrm rot="5400000">
            <a:off x="2251685" y="1631268"/>
            <a:ext cx="1687061" cy="435350"/>
          </a:xfrm>
          <a:prstGeom prst="rect">
            <a:avLst/>
          </a:prstGeom>
        </p:spPr>
      </p:pic>
    </p:spTree>
    <p:extLst>
      <p:ext uri="{BB962C8B-B14F-4D97-AF65-F5344CB8AC3E}">
        <p14:creationId xmlns:p14="http://schemas.microsoft.com/office/powerpoint/2010/main" val="178265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E576AD-D1B6-DD80-79B8-3C91442B649F}"/>
              </a:ext>
            </a:extLst>
          </p:cNvPr>
          <p:cNvPicPr>
            <a:picLocks noChangeAspect="1"/>
          </p:cNvPicPr>
          <p:nvPr/>
        </p:nvPicPr>
        <p:blipFill>
          <a:blip r:embed="rId2">
            <a:extLst>
              <a:ext uri="{28A0092B-C50C-407E-A947-70E740481C1C}">
                <a14:useLocalDpi xmlns:a14="http://schemas.microsoft.com/office/drawing/2010/main" val="0"/>
              </a:ext>
            </a:extLst>
          </a:blip>
          <a:srcRect t="32144" b="39736"/>
          <a:stretch>
            <a:fillRect/>
          </a:stretch>
        </p:blipFill>
        <p:spPr>
          <a:xfrm>
            <a:off x="20" y="1282"/>
            <a:ext cx="12191980" cy="6856718"/>
          </a:xfrm>
          <a:prstGeom prst="rect">
            <a:avLst/>
          </a:prstGeom>
        </p:spPr>
      </p:pic>
      <p:pic>
        <p:nvPicPr>
          <p:cNvPr id="37" name="Picture 36">
            <a:extLst>
              <a:ext uri="{FF2B5EF4-FFF2-40B4-BE49-F238E27FC236}">
                <a16:creationId xmlns:a16="http://schemas.microsoft.com/office/drawing/2014/main" id="{2FB67853-D978-7738-635D-32DB926DAB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641" y="5012088"/>
            <a:ext cx="2172673" cy="1629505"/>
          </a:xfrm>
          <a:prstGeom prst="rect">
            <a:avLst/>
          </a:prstGeom>
        </p:spPr>
      </p:pic>
      <p:pic>
        <p:nvPicPr>
          <p:cNvPr id="35" name="Picture 34">
            <a:extLst>
              <a:ext uri="{FF2B5EF4-FFF2-40B4-BE49-F238E27FC236}">
                <a16:creationId xmlns:a16="http://schemas.microsoft.com/office/drawing/2014/main" id="{B4995FCA-FE15-780E-9691-AEF1A89B20A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1003" y="2987436"/>
            <a:ext cx="2299018" cy="1724264"/>
          </a:xfrm>
          <a:prstGeom prst="rect">
            <a:avLst/>
          </a:prstGeom>
        </p:spPr>
      </p:pic>
      <p:pic>
        <p:nvPicPr>
          <p:cNvPr id="33" name="Picture 32">
            <a:extLst>
              <a:ext uri="{FF2B5EF4-FFF2-40B4-BE49-F238E27FC236}">
                <a16:creationId xmlns:a16="http://schemas.microsoft.com/office/drawing/2014/main" id="{95BA945B-02EC-3ADF-DE00-4655C27904E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002" y="965109"/>
            <a:ext cx="2082799" cy="1505532"/>
          </a:xfrm>
          <a:prstGeom prst="rect">
            <a:avLst/>
          </a:prstGeom>
        </p:spPr>
      </p:pic>
      <p:pic>
        <p:nvPicPr>
          <p:cNvPr id="27" name="Picture 26">
            <a:extLst>
              <a:ext uri="{FF2B5EF4-FFF2-40B4-BE49-F238E27FC236}">
                <a16:creationId xmlns:a16="http://schemas.microsoft.com/office/drawing/2014/main" id="{24C29843-634E-41FE-8A6B-266728C991B3}"/>
              </a:ext>
            </a:extLst>
          </p:cNvPr>
          <p:cNvPicPr>
            <a:picLocks noChangeAspect="1"/>
          </p:cNvPicPr>
          <p:nvPr/>
        </p:nvPicPr>
        <p:blipFill>
          <a:blip r:embed="rId6"/>
          <a:srcRect r="28932"/>
          <a:stretch>
            <a:fillRect/>
          </a:stretch>
        </p:blipFill>
        <p:spPr>
          <a:xfrm>
            <a:off x="10436211" y="-92832"/>
            <a:ext cx="1755790" cy="6975869"/>
          </a:xfrm>
          <a:prstGeom prst="rect">
            <a:avLst/>
          </a:prstGeom>
        </p:spPr>
      </p:pic>
      <p:pic>
        <p:nvPicPr>
          <p:cNvPr id="9" name="Picture 8">
            <a:extLst>
              <a:ext uri="{FF2B5EF4-FFF2-40B4-BE49-F238E27FC236}">
                <a16:creationId xmlns:a16="http://schemas.microsoft.com/office/drawing/2014/main" id="{B5FC39DF-17BA-4CDA-2BCB-93849A17358F}"/>
              </a:ext>
            </a:extLst>
          </p:cNvPr>
          <p:cNvPicPr>
            <a:picLocks noChangeAspect="1"/>
          </p:cNvPicPr>
          <p:nvPr/>
        </p:nvPicPr>
        <p:blipFill>
          <a:blip r:embed="rId7"/>
          <a:srcRect l="27373" r="54236"/>
          <a:stretch>
            <a:fillRect/>
          </a:stretch>
        </p:blipFill>
        <p:spPr>
          <a:xfrm flipH="1">
            <a:off x="3218372" y="-299106"/>
            <a:ext cx="439228" cy="7583755"/>
          </a:xfrm>
          <a:prstGeom prst="rect">
            <a:avLst/>
          </a:prstGeom>
        </p:spPr>
      </p:pic>
      <p:pic>
        <p:nvPicPr>
          <p:cNvPr id="7" name="Picture 6">
            <a:extLst>
              <a:ext uri="{FF2B5EF4-FFF2-40B4-BE49-F238E27FC236}">
                <a16:creationId xmlns:a16="http://schemas.microsoft.com/office/drawing/2014/main" id="{641FC905-677E-0D47-4F16-B04872F7BC8D}"/>
              </a:ext>
            </a:extLst>
          </p:cNvPr>
          <p:cNvPicPr>
            <a:picLocks noChangeAspect="1"/>
          </p:cNvPicPr>
          <p:nvPr/>
        </p:nvPicPr>
        <p:blipFill>
          <a:blip r:embed="rId7"/>
          <a:srcRect l="27373" r="54236"/>
          <a:stretch>
            <a:fillRect/>
          </a:stretch>
        </p:blipFill>
        <p:spPr>
          <a:xfrm rot="16200000">
            <a:off x="7436945" y="-1597800"/>
            <a:ext cx="569312" cy="9829800"/>
          </a:xfrm>
          <a:prstGeom prst="rect">
            <a:avLst/>
          </a:prstGeom>
        </p:spPr>
      </p:pic>
      <p:pic>
        <p:nvPicPr>
          <p:cNvPr id="11" name="Picture 10">
            <a:extLst>
              <a:ext uri="{FF2B5EF4-FFF2-40B4-BE49-F238E27FC236}">
                <a16:creationId xmlns:a16="http://schemas.microsoft.com/office/drawing/2014/main" id="{DB9A2026-E24C-397C-6380-319C10837865}"/>
              </a:ext>
            </a:extLst>
          </p:cNvPr>
          <p:cNvPicPr>
            <a:picLocks noChangeAspect="1"/>
          </p:cNvPicPr>
          <p:nvPr/>
        </p:nvPicPr>
        <p:blipFill>
          <a:blip r:embed="rId8"/>
          <a:stretch/>
        </p:blipFill>
        <p:spPr>
          <a:xfrm flipH="1">
            <a:off x="8509020" y="97305"/>
            <a:ext cx="3594080" cy="6595596"/>
          </a:xfrm>
          <a:prstGeom prst="rect">
            <a:avLst/>
          </a:prstGeom>
        </p:spPr>
      </p:pic>
      <p:pic>
        <p:nvPicPr>
          <p:cNvPr id="13" name="Picture 12">
            <a:extLst>
              <a:ext uri="{FF2B5EF4-FFF2-40B4-BE49-F238E27FC236}">
                <a16:creationId xmlns:a16="http://schemas.microsoft.com/office/drawing/2014/main" id="{400D0716-1A6A-5817-6AE3-3879A8BF32C1}"/>
              </a:ext>
            </a:extLst>
          </p:cNvPr>
          <p:cNvPicPr>
            <a:picLocks noChangeAspect="1"/>
          </p:cNvPicPr>
          <p:nvPr/>
        </p:nvPicPr>
        <p:blipFill>
          <a:blip r:embed="rId9"/>
          <a:stretch/>
        </p:blipFill>
        <p:spPr>
          <a:xfrm>
            <a:off x="3155960" y="2661690"/>
            <a:ext cx="5854701" cy="5207000"/>
          </a:xfrm>
          <a:prstGeom prst="rect">
            <a:avLst/>
          </a:prstGeom>
        </p:spPr>
      </p:pic>
      <p:pic>
        <p:nvPicPr>
          <p:cNvPr id="15" name="Picture 14">
            <a:extLst>
              <a:ext uri="{FF2B5EF4-FFF2-40B4-BE49-F238E27FC236}">
                <a16:creationId xmlns:a16="http://schemas.microsoft.com/office/drawing/2014/main" id="{C2D6AA3D-A6A5-B431-DDC7-B09F92AAACF3}"/>
              </a:ext>
            </a:extLst>
          </p:cNvPr>
          <p:cNvPicPr>
            <a:picLocks noChangeAspect="1"/>
          </p:cNvPicPr>
          <p:nvPr/>
        </p:nvPicPr>
        <p:blipFill>
          <a:blip r:embed="rId10"/>
          <a:srcRect t="45609" r="50000" b="43140"/>
          <a:stretch>
            <a:fillRect/>
          </a:stretch>
        </p:blipFill>
        <p:spPr>
          <a:xfrm rot="19552422">
            <a:off x="2643371" y="3564723"/>
            <a:ext cx="2649347" cy="683670"/>
          </a:xfrm>
          <a:prstGeom prst="rect">
            <a:avLst/>
          </a:prstGeom>
        </p:spPr>
      </p:pic>
      <p:pic>
        <p:nvPicPr>
          <p:cNvPr id="5" name="Picture 4">
            <a:extLst>
              <a:ext uri="{FF2B5EF4-FFF2-40B4-BE49-F238E27FC236}">
                <a16:creationId xmlns:a16="http://schemas.microsoft.com/office/drawing/2014/main" id="{418CAEB8-A42E-4D45-6EF8-454465280192}"/>
              </a:ext>
            </a:extLst>
          </p:cNvPr>
          <p:cNvPicPr>
            <a:picLocks noChangeAspect="1"/>
          </p:cNvPicPr>
          <p:nvPr/>
        </p:nvPicPr>
        <p:blipFill>
          <a:blip r:embed="rId11"/>
          <a:stretch/>
        </p:blipFill>
        <p:spPr>
          <a:xfrm>
            <a:off x="88900" y="736905"/>
            <a:ext cx="3263900" cy="6119813"/>
          </a:xfrm>
          <a:prstGeom prst="rect">
            <a:avLst/>
          </a:prstGeom>
        </p:spPr>
      </p:pic>
      <p:sp>
        <p:nvSpPr>
          <p:cNvPr id="17" name="TextBox 16">
            <a:extLst>
              <a:ext uri="{FF2B5EF4-FFF2-40B4-BE49-F238E27FC236}">
                <a16:creationId xmlns:a16="http://schemas.microsoft.com/office/drawing/2014/main" id="{B771C1E0-E55D-C5D0-5608-2EF164FA7D13}"/>
              </a:ext>
            </a:extLst>
          </p:cNvPr>
          <p:cNvSpPr txBox="1"/>
          <p:nvPr/>
        </p:nvSpPr>
        <p:spPr>
          <a:xfrm>
            <a:off x="4289425" y="3950087"/>
            <a:ext cx="3914795" cy="2630207"/>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Youth workers are on the same level as young people, helping them to find solutions instead of prescribing them. Association is there so young people can form supportive networks with their peers and the adults in their lives. For young people, this echoes and shows up in many positive ways such as; improving their personal and social development, it holds them with a sense of belonging, it allows young people to feel empowered and lets them hold agency in their own lives and space, it upholds community connection and finally it gives young people access to guidance and support when they need it.</a:t>
            </a:r>
          </a:p>
        </p:txBody>
      </p:sp>
      <p:pic>
        <p:nvPicPr>
          <p:cNvPr id="19" name="Picture 18">
            <a:extLst>
              <a:ext uri="{FF2B5EF4-FFF2-40B4-BE49-F238E27FC236}">
                <a16:creationId xmlns:a16="http://schemas.microsoft.com/office/drawing/2014/main" id="{3E551B31-6529-6705-5AD9-1A31B17EF37C}"/>
              </a:ext>
            </a:extLst>
          </p:cNvPr>
          <p:cNvPicPr>
            <a:picLocks noChangeAspect="1"/>
          </p:cNvPicPr>
          <p:nvPr/>
        </p:nvPicPr>
        <p:blipFill>
          <a:blip r:embed="rId12"/>
          <a:stretch/>
        </p:blipFill>
        <p:spPr>
          <a:xfrm flipH="1">
            <a:off x="3437986" y="-1695138"/>
            <a:ext cx="6395464" cy="5855920"/>
          </a:xfrm>
          <a:prstGeom prst="rect">
            <a:avLst/>
          </a:prstGeom>
        </p:spPr>
      </p:pic>
      <p:sp>
        <p:nvSpPr>
          <p:cNvPr id="21" name="TextBox 20">
            <a:extLst>
              <a:ext uri="{FF2B5EF4-FFF2-40B4-BE49-F238E27FC236}">
                <a16:creationId xmlns:a16="http://schemas.microsoft.com/office/drawing/2014/main" id="{20B0AED9-1914-4B11-AE80-AA53E19B8E3C}"/>
              </a:ext>
            </a:extLst>
          </p:cNvPr>
          <p:cNvSpPr txBox="1"/>
          <p:nvPr/>
        </p:nvSpPr>
        <p:spPr>
          <a:xfrm>
            <a:off x="4289425" y="277706"/>
            <a:ext cx="4918075" cy="1356012"/>
          </a:xfrm>
          <a:prstGeom prst="rect">
            <a:avLst/>
          </a:prstGeom>
          <a:noFill/>
        </p:spPr>
        <p:txBody>
          <a:bodyPr wrap="square">
            <a:spAutoFit/>
          </a:bodyPr>
          <a:lstStyle/>
          <a:p>
            <a:pPr>
              <a:lnSpc>
                <a:spcPct val="115000"/>
              </a:lnSpc>
              <a:spcAft>
                <a:spcPts val="800"/>
              </a:spcAft>
              <a:buNone/>
            </a:pPr>
            <a:r>
              <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In youth work, association refers to voluntary and collaborative relationships between young person and youth worker as well as their peers. This is built off of trust, support, belonging and is meant to empower the young person to develop their social, developmental and practical skills. This is emphasised by voluntary engagement and collaborative participation (BBC Children In Need N/D).</a:t>
            </a:r>
          </a:p>
        </p:txBody>
      </p:sp>
      <p:pic>
        <p:nvPicPr>
          <p:cNvPr id="23" name="Picture 22">
            <a:extLst>
              <a:ext uri="{FF2B5EF4-FFF2-40B4-BE49-F238E27FC236}">
                <a16:creationId xmlns:a16="http://schemas.microsoft.com/office/drawing/2014/main" id="{00E3244A-E172-2417-0A4A-F28E2DE58E70}"/>
              </a:ext>
            </a:extLst>
          </p:cNvPr>
          <p:cNvPicPr>
            <a:picLocks noChangeAspect="1"/>
          </p:cNvPicPr>
          <p:nvPr/>
        </p:nvPicPr>
        <p:blipFill>
          <a:blip r:embed="rId13"/>
          <a:stretch/>
        </p:blipFill>
        <p:spPr>
          <a:xfrm rot="20964508">
            <a:off x="5518321" y="1872450"/>
            <a:ext cx="2273369" cy="2133895"/>
          </a:xfrm>
          <a:prstGeom prst="rect">
            <a:avLst/>
          </a:prstGeom>
        </p:spPr>
      </p:pic>
      <p:pic>
        <p:nvPicPr>
          <p:cNvPr id="29" name="Picture 28">
            <a:extLst>
              <a:ext uri="{FF2B5EF4-FFF2-40B4-BE49-F238E27FC236}">
                <a16:creationId xmlns:a16="http://schemas.microsoft.com/office/drawing/2014/main" id="{09ED6EA3-AF1F-2EB2-953D-11F200149062}"/>
              </a:ext>
            </a:extLst>
          </p:cNvPr>
          <p:cNvPicPr>
            <a:picLocks noChangeAspect="1"/>
          </p:cNvPicPr>
          <p:nvPr/>
        </p:nvPicPr>
        <p:blipFill>
          <a:blip r:embed="rId10"/>
          <a:srcRect t="45609" r="50000" b="43140"/>
          <a:stretch>
            <a:fillRect/>
          </a:stretch>
        </p:blipFill>
        <p:spPr>
          <a:xfrm>
            <a:off x="-143750" y="51953"/>
            <a:ext cx="3594080" cy="683670"/>
          </a:xfrm>
          <a:prstGeom prst="rect">
            <a:avLst/>
          </a:prstGeom>
        </p:spPr>
      </p:pic>
      <p:sp>
        <p:nvSpPr>
          <p:cNvPr id="31" name="TextBox 30">
            <a:extLst>
              <a:ext uri="{FF2B5EF4-FFF2-40B4-BE49-F238E27FC236}">
                <a16:creationId xmlns:a16="http://schemas.microsoft.com/office/drawing/2014/main" id="{EC16D6FA-FF7A-A8BE-F717-0F74FD53B041}"/>
              </a:ext>
            </a:extLst>
          </p:cNvPr>
          <p:cNvSpPr txBox="1"/>
          <p:nvPr/>
        </p:nvSpPr>
        <p:spPr>
          <a:xfrm>
            <a:off x="859041" y="256694"/>
            <a:ext cx="6388100" cy="369332"/>
          </a:xfrm>
          <a:prstGeom prst="rect">
            <a:avLst/>
          </a:prstGeom>
          <a:noFill/>
        </p:spPr>
        <p:txBody>
          <a:bodyPr wrap="square">
            <a:spAutoFit/>
          </a:bodyPr>
          <a:lstStyle/>
          <a:p>
            <a:r>
              <a:rPr lang="en-GB" dirty="0">
                <a:effectLst/>
                <a:latin typeface="Aptos" panose="020B0004020202020204" pitchFamily="34" charset="0"/>
                <a:ea typeface="Aptos" panose="020B0004020202020204" pitchFamily="34" charset="0"/>
                <a:cs typeface="Times New Roman" panose="02020603050405020304" pitchFamily="18" charset="0"/>
              </a:rPr>
              <a:t>ASSOSIATION</a:t>
            </a:r>
            <a:endParaRPr lang="en-GB" dirty="0"/>
          </a:p>
        </p:txBody>
      </p:sp>
    </p:spTree>
    <p:extLst>
      <p:ext uri="{BB962C8B-B14F-4D97-AF65-F5344CB8AC3E}">
        <p14:creationId xmlns:p14="http://schemas.microsoft.com/office/powerpoint/2010/main" val="311810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B00977-C9B7-D0A6-DAD7-2B1004A1DF24}"/>
              </a:ext>
            </a:extLst>
          </p:cNvPr>
          <p:cNvPicPr>
            <a:picLocks noChangeAspect="1"/>
          </p:cNvPicPr>
          <p:nvPr/>
        </p:nvPicPr>
        <p:blipFill>
          <a:blip r:embed="rId2">
            <a:extLst>
              <a:ext uri="{28A0092B-C50C-407E-A947-70E740481C1C}">
                <a14:useLocalDpi xmlns:a14="http://schemas.microsoft.com/office/drawing/2010/main" val="0"/>
              </a:ext>
            </a:extLst>
          </a:blip>
          <a:srcRect t="32144" b="39736"/>
          <a:stretch>
            <a:fillRect/>
          </a:stretch>
        </p:blipFill>
        <p:spPr>
          <a:xfrm>
            <a:off x="20" y="1282"/>
            <a:ext cx="12191980" cy="6856718"/>
          </a:xfrm>
          <a:prstGeom prst="rect">
            <a:avLst/>
          </a:prstGeom>
        </p:spPr>
      </p:pic>
      <p:pic>
        <p:nvPicPr>
          <p:cNvPr id="31" name="Picture 30">
            <a:extLst>
              <a:ext uri="{FF2B5EF4-FFF2-40B4-BE49-F238E27FC236}">
                <a16:creationId xmlns:a16="http://schemas.microsoft.com/office/drawing/2014/main" id="{E7963436-2E75-D889-1404-8870BF9AAF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6447958" y="4061742"/>
            <a:ext cx="1687462" cy="1722166"/>
          </a:xfrm>
          <a:prstGeom prst="rect">
            <a:avLst/>
          </a:prstGeom>
        </p:spPr>
      </p:pic>
      <p:pic>
        <p:nvPicPr>
          <p:cNvPr id="29" name="Picture 28">
            <a:extLst>
              <a:ext uri="{FF2B5EF4-FFF2-40B4-BE49-F238E27FC236}">
                <a16:creationId xmlns:a16="http://schemas.microsoft.com/office/drawing/2014/main" id="{58E8DE88-7700-0BE1-E36B-1142CE1A88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4653917" y="4107814"/>
            <a:ext cx="1661305" cy="1603866"/>
          </a:xfrm>
          <a:prstGeom prst="rect">
            <a:avLst/>
          </a:prstGeom>
        </p:spPr>
      </p:pic>
      <p:pic>
        <p:nvPicPr>
          <p:cNvPr id="27" name="Picture 26">
            <a:extLst>
              <a:ext uri="{FF2B5EF4-FFF2-40B4-BE49-F238E27FC236}">
                <a16:creationId xmlns:a16="http://schemas.microsoft.com/office/drawing/2014/main" id="{66C28323-37D3-B619-E6E9-999BD7A8049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6200000">
            <a:off x="2918365" y="4048664"/>
            <a:ext cx="1661304" cy="1722165"/>
          </a:xfrm>
          <a:prstGeom prst="rect">
            <a:avLst/>
          </a:prstGeom>
        </p:spPr>
      </p:pic>
      <p:pic>
        <p:nvPicPr>
          <p:cNvPr id="25" name="Picture 24">
            <a:extLst>
              <a:ext uri="{FF2B5EF4-FFF2-40B4-BE49-F238E27FC236}">
                <a16:creationId xmlns:a16="http://schemas.microsoft.com/office/drawing/2014/main" id="{CE0B0EC6-F97F-7223-E998-CDC744FE6C6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6200000">
            <a:off x="1415564" y="4374022"/>
            <a:ext cx="1625220" cy="1107533"/>
          </a:xfrm>
          <a:prstGeom prst="rect">
            <a:avLst/>
          </a:prstGeom>
        </p:spPr>
      </p:pic>
      <p:pic>
        <p:nvPicPr>
          <p:cNvPr id="7" name="Picture 6">
            <a:extLst>
              <a:ext uri="{FF2B5EF4-FFF2-40B4-BE49-F238E27FC236}">
                <a16:creationId xmlns:a16="http://schemas.microsoft.com/office/drawing/2014/main" id="{08CD5A23-1D0A-5C8B-72D8-0EDF59148C69}"/>
              </a:ext>
            </a:extLst>
          </p:cNvPr>
          <p:cNvPicPr>
            <a:picLocks noChangeAspect="1"/>
          </p:cNvPicPr>
          <p:nvPr/>
        </p:nvPicPr>
        <p:blipFill>
          <a:blip r:embed="rId7"/>
          <a:stretch/>
        </p:blipFill>
        <p:spPr>
          <a:xfrm>
            <a:off x="7696200" y="-63500"/>
            <a:ext cx="4669939" cy="6857999"/>
          </a:xfrm>
          <a:prstGeom prst="rect">
            <a:avLst/>
          </a:prstGeom>
        </p:spPr>
      </p:pic>
      <p:pic>
        <p:nvPicPr>
          <p:cNvPr id="11" name="Picture 10">
            <a:extLst>
              <a:ext uri="{FF2B5EF4-FFF2-40B4-BE49-F238E27FC236}">
                <a16:creationId xmlns:a16="http://schemas.microsoft.com/office/drawing/2014/main" id="{2097E456-BE9C-825D-9E6C-600F81D92D9C}"/>
              </a:ext>
            </a:extLst>
          </p:cNvPr>
          <p:cNvPicPr>
            <a:picLocks noChangeAspect="1"/>
          </p:cNvPicPr>
          <p:nvPr/>
        </p:nvPicPr>
        <p:blipFill>
          <a:blip r:embed="rId8"/>
          <a:stretch/>
        </p:blipFill>
        <p:spPr>
          <a:xfrm>
            <a:off x="-174119" y="-673100"/>
            <a:ext cx="5854701" cy="5207000"/>
          </a:xfrm>
          <a:prstGeom prst="rect">
            <a:avLst/>
          </a:prstGeom>
        </p:spPr>
      </p:pic>
      <p:sp>
        <p:nvSpPr>
          <p:cNvPr id="13" name="TextBox 12">
            <a:extLst>
              <a:ext uri="{FF2B5EF4-FFF2-40B4-BE49-F238E27FC236}">
                <a16:creationId xmlns:a16="http://schemas.microsoft.com/office/drawing/2014/main" id="{43EAD0CB-D4C5-A97C-AE6B-CB4D6218E5F7}"/>
              </a:ext>
            </a:extLst>
          </p:cNvPr>
          <p:cNvSpPr txBox="1"/>
          <p:nvPr/>
        </p:nvSpPr>
        <p:spPr>
          <a:xfrm>
            <a:off x="733425" y="546056"/>
            <a:ext cx="4054475" cy="2725618"/>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1. Peer lead workshops. </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This allows young people to explore topics of mutual interest and increases communication, empathy and conflict resolution.</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Activity:</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Young Person led sessions where they design the agenda, this promotes authority and leadership and helps young people by empowering them and giving them confidence by putting power into the ideas they have and influences the creativity and freshness of sessions held in the youth club all whilst strengthening social bonds. </a:t>
            </a:r>
          </a:p>
        </p:txBody>
      </p:sp>
      <p:sp>
        <p:nvSpPr>
          <p:cNvPr id="15" name="TextBox 14">
            <a:extLst>
              <a:ext uri="{FF2B5EF4-FFF2-40B4-BE49-F238E27FC236}">
                <a16:creationId xmlns:a16="http://schemas.microsoft.com/office/drawing/2014/main" id="{BAF40BE3-89B6-DD8D-06A6-0672EEEA565E}"/>
              </a:ext>
            </a:extLst>
          </p:cNvPr>
          <p:cNvSpPr txBox="1"/>
          <p:nvPr/>
        </p:nvSpPr>
        <p:spPr>
          <a:xfrm>
            <a:off x="8772039" y="728495"/>
            <a:ext cx="2962741" cy="5274008"/>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2. Social Action and Community Engagement.</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Getting young people to be active members of their community and encouraging them to think about the change they want to see in their community and local area.</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Activity: </a:t>
            </a: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Volunteering at shelters, charities or just caring for their area which can look like clean ups, recycling campaigns and posters, gardening or even bringing in creative arts such as painting murals, putting on a play / film fare which address social and cultural issues in their surrounding area. This gives them a voice and ownership of their beliefs and shows them how important it is to stand up for what you believe in, it also shows them how far speaking and using your voice can take you. This also encourages critical thinking and recognition from the wider community.</a:t>
            </a:r>
          </a:p>
        </p:txBody>
      </p:sp>
      <p:pic>
        <p:nvPicPr>
          <p:cNvPr id="19" name="Picture 18">
            <a:extLst>
              <a:ext uri="{FF2B5EF4-FFF2-40B4-BE49-F238E27FC236}">
                <a16:creationId xmlns:a16="http://schemas.microsoft.com/office/drawing/2014/main" id="{A384B244-7F54-2DE1-8C29-9AB15D48443A}"/>
              </a:ext>
            </a:extLst>
          </p:cNvPr>
          <p:cNvPicPr>
            <a:picLocks noChangeAspect="1"/>
          </p:cNvPicPr>
          <p:nvPr/>
        </p:nvPicPr>
        <p:blipFill>
          <a:blip r:embed="rId9"/>
          <a:stretch/>
        </p:blipFill>
        <p:spPr>
          <a:xfrm rot="16200000">
            <a:off x="1988493" y="907708"/>
            <a:ext cx="3858935" cy="8039083"/>
          </a:xfrm>
          <a:prstGeom prst="rect">
            <a:avLst/>
          </a:prstGeom>
        </p:spPr>
      </p:pic>
      <p:pic>
        <p:nvPicPr>
          <p:cNvPr id="17" name="Picture 16">
            <a:extLst>
              <a:ext uri="{FF2B5EF4-FFF2-40B4-BE49-F238E27FC236}">
                <a16:creationId xmlns:a16="http://schemas.microsoft.com/office/drawing/2014/main" id="{B20D1157-D015-AED2-F94D-2D53BCE1F9A5}"/>
              </a:ext>
            </a:extLst>
          </p:cNvPr>
          <p:cNvPicPr>
            <a:picLocks noChangeAspect="1"/>
          </p:cNvPicPr>
          <p:nvPr/>
        </p:nvPicPr>
        <p:blipFill>
          <a:blip r:embed="rId10"/>
          <a:srcRect b="25280"/>
          <a:stretch>
            <a:fillRect/>
          </a:stretch>
        </p:blipFill>
        <p:spPr>
          <a:xfrm>
            <a:off x="0" y="4116462"/>
            <a:ext cx="4405386" cy="2740256"/>
          </a:xfrm>
          <a:prstGeom prst="rect">
            <a:avLst/>
          </a:prstGeom>
        </p:spPr>
      </p:pic>
      <p:pic>
        <p:nvPicPr>
          <p:cNvPr id="21" name="Picture 20">
            <a:extLst>
              <a:ext uri="{FF2B5EF4-FFF2-40B4-BE49-F238E27FC236}">
                <a16:creationId xmlns:a16="http://schemas.microsoft.com/office/drawing/2014/main" id="{D1D177B7-F45D-CBB3-8DD0-95C65262EA1C}"/>
              </a:ext>
            </a:extLst>
          </p:cNvPr>
          <p:cNvPicPr>
            <a:picLocks noChangeAspect="1"/>
          </p:cNvPicPr>
          <p:nvPr/>
        </p:nvPicPr>
        <p:blipFill>
          <a:blip r:embed="rId11"/>
          <a:srcRect l="27373" r="54236"/>
          <a:stretch>
            <a:fillRect/>
          </a:stretch>
        </p:blipFill>
        <p:spPr>
          <a:xfrm>
            <a:off x="7209710" y="-340883"/>
            <a:ext cx="554520" cy="7539765"/>
          </a:xfrm>
          <a:prstGeom prst="rect">
            <a:avLst/>
          </a:prstGeom>
        </p:spPr>
      </p:pic>
      <p:pic>
        <p:nvPicPr>
          <p:cNvPr id="33" name="Picture 32">
            <a:extLst>
              <a:ext uri="{FF2B5EF4-FFF2-40B4-BE49-F238E27FC236}">
                <a16:creationId xmlns:a16="http://schemas.microsoft.com/office/drawing/2014/main" id="{B121B2BD-EF83-4BA8-5DD8-16550335A183}"/>
              </a:ext>
            </a:extLst>
          </p:cNvPr>
          <p:cNvPicPr>
            <a:picLocks noChangeAspect="1"/>
          </p:cNvPicPr>
          <p:nvPr/>
        </p:nvPicPr>
        <p:blipFill>
          <a:blip r:embed="rId12"/>
          <a:srcRect t="45609" r="50000" b="43140"/>
          <a:stretch>
            <a:fillRect/>
          </a:stretch>
        </p:blipFill>
        <p:spPr>
          <a:xfrm>
            <a:off x="3712568" y="-68166"/>
            <a:ext cx="3594080" cy="683670"/>
          </a:xfrm>
          <a:prstGeom prst="rect">
            <a:avLst/>
          </a:prstGeom>
        </p:spPr>
      </p:pic>
      <p:sp>
        <p:nvSpPr>
          <p:cNvPr id="35" name="TextBox 34">
            <a:extLst>
              <a:ext uri="{FF2B5EF4-FFF2-40B4-BE49-F238E27FC236}">
                <a16:creationId xmlns:a16="http://schemas.microsoft.com/office/drawing/2014/main" id="{E10446F6-6978-9867-E117-D79B1B0FD09F}"/>
              </a:ext>
            </a:extLst>
          </p:cNvPr>
          <p:cNvSpPr txBox="1"/>
          <p:nvPr/>
        </p:nvSpPr>
        <p:spPr>
          <a:xfrm>
            <a:off x="4745396" y="129555"/>
            <a:ext cx="6273800" cy="276999"/>
          </a:xfrm>
          <a:prstGeom prst="rect">
            <a:avLst/>
          </a:prstGeom>
          <a:noFill/>
        </p:spPr>
        <p:txBody>
          <a:bodyPr wrap="square">
            <a:spAutoFit/>
          </a:bodyPr>
          <a:lstStyle/>
          <a:p>
            <a:r>
              <a:rPr lang="en-GB" sz="1200" dirty="0">
                <a:effectLst/>
                <a:latin typeface="Aptos" panose="020B0004020202020204" pitchFamily="34" charset="0"/>
                <a:ea typeface="Aptos" panose="020B0004020202020204" pitchFamily="34" charset="0"/>
                <a:cs typeface="Times New Roman" panose="02020603050405020304" pitchFamily="18" charset="0"/>
              </a:rPr>
              <a:t>IDEAS AND ACTIVITIES</a:t>
            </a:r>
            <a:endParaRPr lang="en-GB" dirty="0"/>
          </a:p>
        </p:txBody>
      </p:sp>
    </p:spTree>
    <p:extLst>
      <p:ext uri="{BB962C8B-B14F-4D97-AF65-F5344CB8AC3E}">
        <p14:creationId xmlns:p14="http://schemas.microsoft.com/office/powerpoint/2010/main" val="555283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4F004A7-ED5B-59CB-C47B-69D916D6E829}"/>
              </a:ext>
            </a:extLst>
          </p:cNvPr>
          <p:cNvPicPr>
            <a:picLocks noChangeAspect="1"/>
          </p:cNvPicPr>
          <p:nvPr/>
        </p:nvPicPr>
        <p:blipFill>
          <a:blip r:embed="rId2"/>
          <a:stretch/>
        </p:blipFill>
        <p:spPr>
          <a:xfrm>
            <a:off x="-323850" y="-233990"/>
            <a:ext cx="12839700" cy="7371810"/>
          </a:xfrm>
          <a:prstGeom prst="rect">
            <a:avLst/>
          </a:prstGeom>
        </p:spPr>
      </p:pic>
      <p:sp>
        <p:nvSpPr>
          <p:cNvPr id="9" name="TextBox 8">
            <a:extLst>
              <a:ext uri="{FF2B5EF4-FFF2-40B4-BE49-F238E27FC236}">
                <a16:creationId xmlns:a16="http://schemas.microsoft.com/office/drawing/2014/main" id="{6B5DAB18-511C-D980-4A61-B7D596072430}"/>
              </a:ext>
            </a:extLst>
          </p:cNvPr>
          <p:cNvSpPr txBox="1"/>
          <p:nvPr/>
        </p:nvSpPr>
        <p:spPr>
          <a:xfrm>
            <a:off x="860425" y="975981"/>
            <a:ext cx="4625975" cy="4951868"/>
          </a:xfrm>
          <a:prstGeom prst="rect">
            <a:avLst/>
          </a:prstGeom>
          <a:noFill/>
        </p:spPr>
        <p:txBody>
          <a:bodyPr wrap="square">
            <a:spAutoFit/>
          </a:bodyPr>
          <a:lstStyle/>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 Social Action and Community Engagement</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This is an example of an activity which needs dedication, teamwork, passion and a layer of trust already established to find its best results. This idea brings together everything talked about in this toolkit so far: informal learning, relationship building, activities that empower young people and educational passion! For more calm and shorter activities, please skip to options b and c.</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1. Collect a group of young people (minimum 3-6) and have them share their passions starting with a debate: “What is the biggest problem with our community”. </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This gives them an understanding of their voice, makes them reflect and think critically about where they live as active members instead of outsiders. It will also teach them teamwork, upgrade their communication skills by teaching them how to healthily debate and teach them to respect others views whilst informally learning from their peers about issue they may have never faced / thought about. </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2. Once the debate is finalised, get the young people to vote on the biggest issue, then, separate the young people into 3 teams and each team will come up with a different idea on how to communicate and engage with the public to further their want for change using the skills they already have. This can look like</a:t>
            </a:r>
          </a:p>
        </p:txBody>
      </p:sp>
      <p:sp>
        <p:nvSpPr>
          <p:cNvPr id="11" name="TextBox 10">
            <a:extLst>
              <a:ext uri="{FF2B5EF4-FFF2-40B4-BE49-F238E27FC236}">
                <a16:creationId xmlns:a16="http://schemas.microsoft.com/office/drawing/2014/main" id="{2ED394E1-6B2F-FFFE-2FBA-25B12926C8FB}"/>
              </a:ext>
            </a:extLst>
          </p:cNvPr>
          <p:cNvSpPr txBox="1"/>
          <p:nvPr/>
        </p:nvSpPr>
        <p:spPr>
          <a:xfrm>
            <a:off x="6540500" y="156665"/>
            <a:ext cx="5803900" cy="1868973"/>
          </a:xfrm>
          <a:prstGeom prst="rect">
            <a:avLst/>
          </a:prstGeom>
          <a:noFill/>
        </p:spPr>
        <p:txBody>
          <a:bodyPr wrap="square">
            <a:spAutoFit/>
          </a:bodyPr>
          <a:lstStyle/>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Bake sale </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Mural or Exhibitions</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Collaborating with the community (such as care homes)</a:t>
            </a:r>
          </a:p>
          <a:p>
            <a:pPr marL="171450" indent="-171450">
              <a:lnSpc>
                <a:spcPct val="115000"/>
              </a:lnSpc>
              <a:spcAft>
                <a:spcPts val="800"/>
              </a:spcAft>
              <a:buFontTx/>
              <a:buChar char="-"/>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putting on an event that the community can come to watch (football, </a:t>
            </a:r>
          </a:p>
          <a:p>
            <a:pPr marL="171450" indent="-171450">
              <a:lnSpc>
                <a:spcPct val="115000"/>
              </a:lnSpc>
              <a:spcAft>
                <a:spcPts val="800"/>
              </a:spcAft>
              <a:buFontTx/>
              <a:buChar char="-"/>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gaming tournament, band battle etc..)</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-creating surveys at events or raising money for charity / change.</a:t>
            </a:r>
          </a:p>
        </p:txBody>
      </p:sp>
      <p:sp>
        <p:nvSpPr>
          <p:cNvPr id="13" name="TextBox 12">
            <a:extLst>
              <a:ext uri="{FF2B5EF4-FFF2-40B4-BE49-F238E27FC236}">
                <a16:creationId xmlns:a16="http://schemas.microsoft.com/office/drawing/2014/main" id="{2B3D56AE-E905-26BC-439F-CC1674281F35}"/>
              </a:ext>
            </a:extLst>
          </p:cNvPr>
          <p:cNvSpPr txBox="1"/>
          <p:nvPr/>
        </p:nvSpPr>
        <p:spPr>
          <a:xfrm>
            <a:off x="6181725" y="2114538"/>
            <a:ext cx="5638800" cy="931281"/>
          </a:xfrm>
          <a:prstGeom prst="rect">
            <a:avLst/>
          </a:prstGeom>
          <a:noFill/>
        </p:spPr>
        <p:txBody>
          <a:bodyPr wrap="square">
            <a:spAutoFit/>
          </a:bodyPr>
          <a:lstStyle/>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These ideas should be paired with their personal skills and hobbies and their passion for change. This gives them a chance to think about how they can use their skills for the good of the community and encourages them to outsource and research. </a:t>
            </a:r>
          </a:p>
        </p:txBody>
      </p:sp>
      <p:sp>
        <p:nvSpPr>
          <p:cNvPr id="15" name="TextBox 14">
            <a:extLst>
              <a:ext uri="{FF2B5EF4-FFF2-40B4-BE49-F238E27FC236}">
                <a16:creationId xmlns:a16="http://schemas.microsoft.com/office/drawing/2014/main" id="{D3D580FB-F0EA-3E61-171D-6A7A96BC9A65}"/>
              </a:ext>
            </a:extLst>
          </p:cNvPr>
          <p:cNvSpPr txBox="1"/>
          <p:nvPr/>
        </p:nvSpPr>
        <p:spPr>
          <a:xfrm>
            <a:off x="6391275" y="3277770"/>
            <a:ext cx="4940300" cy="3047757"/>
          </a:xfrm>
          <a:prstGeom prst="rect">
            <a:avLst/>
          </a:prstGeom>
          <a:noFill/>
        </p:spPr>
        <p:txBody>
          <a:bodyPr wrap="square">
            <a:spAutoFit/>
          </a:bodyPr>
          <a:lstStyle/>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3. Let the young people vote on which Idea suits them the best and start planning and brainstorming how to carry it out with staff and young people. Get into contact with the community and see what can be done</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 removable mural paintings during pride month: contact local authorities and find spaces you are allowed to paint on in your local area, start designing and scoping the area for the spots in one session, and start tracing and painting in the next session)</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Altogether, this project should make young people become active members of the community, critical thinkers on the issues of today, teaches young people to speak up about injustices and teaches them that they can use the things they love to better their community. It teaches them agency and shows them how they are just as important as their adult counterparts.</a:t>
            </a:r>
          </a:p>
        </p:txBody>
      </p:sp>
      <p:pic>
        <p:nvPicPr>
          <p:cNvPr id="17" name="Picture 16">
            <a:extLst>
              <a:ext uri="{FF2B5EF4-FFF2-40B4-BE49-F238E27FC236}">
                <a16:creationId xmlns:a16="http://schemas.microsoft.com/office/drawing/2014/main" id="{88A6EC7D-E830-0DA6-C20A-1915905278DE}"/>
              </a:ext>
            </a:extLst>
          </p:cNvPr>
          <p:cNvPicPr>
            <a:picLocks noChangeAspect="1"/>
          </p:cNvPicPr>
          <p:nvPr/>
        </p:nvPicPr>
        <p:blipFill>
          <a:blip r:embed="rId3"/>
          <a:srcRect t="45609" r="50000" b="43140"/>
          <a:stretch>
            <a:fillRect/>
          </a:stretch>
        </p:blipFill>
        <p:spPr>
          <a:xfrm>
            <a:off x="3064868" y="0"/>
            <a:ext cx="3594080" cy="683670"/>
          </a:xfrm>
          <a:prstGeom prst="rect">
            <a:avLst/>
          </a:prstGeom>
        </p:spPr>
      </p:pic>
      <p:sp>
        <p:nvSpPr>
          <p:cNvPr id="19" name="TextBox 18">
            <a:extLst>
              <a:ext uri="{FF2B5EF4-FFF2-40B4-BE49-F238E27FC236}">
                <a16:creationId xmlns:a16="http://schemas.microsoft.com/office/drawing/2014/main" id="{F185D18F-AB09-C2FA-D970-5BB9B8209A3F}"/>
              </a:ext>
            </a:extLst>
          </p:cNvPr>
          <p:cNvSpPr txBox="1"/>
          <p:nvPr/>
        </p:nvSpPr>
        <p:spPr>
          <a:xfrm>
            <a:off x="4229100" y="262616"/>
            <a:ext cx="6426200" cy="294183"/>
          </a:xfrm>
          <a:prstGeom prst="rect">
            <a:avLst/>
          </a:prstGeom>
          <a:noFill/>
        </p:spPr>
        <p:txBody>
          <a:bodyPr wrap="square">
            <a:spAutoFit/>
          </a:bodyPr>
          <a:lstStyle/>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PRATICAL TOOLS:</a:t>
            </a:r>
          </a:p>
        </p:txBody>
      </p:sp>
    </p:spTree>
    <p:extLst>
      <p:ext uri="{BB962C8B-B14F-4D97-AF65-F5344CB8AC3E}">
        <p14:creationId xmlns:p14="http://schemas.microsoft.com/office/powerpoint/2010/main" val="598249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153270-C963-6C05-4ECA-519166812722}"/>
              </a:ext>
            </a:extLst>
          </p:cNvPr>
          <p:cNvPicPr>
            <a:picLocks noChangeAspect="1"/>
          </p:cNvPicPr>
          <p:nvPr/>
        </p:nvPicPr>
        <p:blipFill>
          <a:blip r:embed="rId2">
            <a:extLst>
              <a:ext uri="{28A0092B-C50C-407E-A947-70E740481C1C}">
                <a14:useLocalDpi xmlns:a14="http://schemas.microsoft.com/office/drawing/2010/main" val="0"/>
              </a:ext>
            </a:extLst>
          </a:blip>
          <a:srcRect t="32144" b="39736"/>
          <a:stretch>
            <a:fillRect/>
          </a:stretch>
        </p:blipFill>
        <p:spPr>
          <a:xfrm>
            <a:off x="20" y="1282"/>
            <a:ext cx="12191980" cy="6856718"/>
          </a:xfrm>
          <a:prstGeom prst="rect">
            <a:avLst/>
          </a:prstGeom>
        </p:spPr>
      </p:pic>
      <p:pic>
        <p:nvPicPr>
          <p:cNvPr id="5" name="Picture 4">
            <a:extLst>
              <a:ext uri="{FF2B5EF4-FFF2-40B4-BE49-F238E27FC236}">
                <a16:creationId xmlns:a16="http://schemas.microsoft.com/office/drawing/2014/main" id="{C87ACC6C-7EC1-760B-8BFC-F13448D82E73}"/>
              </a:ext>
            </a:extLst>
          </p:cNvPr>
          <p:cNvPicPr>
            <a:picLocks noChangeAspect="1"/>
          </p:cNvPicPr>
          <p:nvPr/>
        </p:nvPicPr>
        <p:blipFill>
          <a:blip r:embed="rId3"/>
          <a:stretch/>
        </p:blipFill>
        <p:spPr>
          <a:xfrm>
            <a:off x="289358" y="241300"/>
            <a:ext cx="5806642" cy="6858000"/>
          </a:xfrm>
          <a:prstGeom prst="rect">
            <a:avLst/>
          </a:prstGeom>
        </p:spPr>
      </p:pic>
      <p:sp>
        <p:nvSpPr>
          <p:cNvPr id="7" name="TextBox 6">
            <a:extLst>
              <a:ext uri="{FF2B5EF4-FFF2-40B4-BE49-F238E27FC236}">
                <a16:creationId xmlns:a16="http://schemas.microsoft.com/office/drawing/2014/main" id="{A839C564-98DD-67BF-2709-D9FE8E9DBF7F}"/>
              </a:ext>
            </a:extLst>
          </p:cNvPr>
          <p:cNvSpPr txBox="1"/>
          <p:nvPr/>
        </p:nvSpPr>
        <p:spPr>
          <a:xfrm>
            <a:off x="1371600" y="1541187"/>
            <a:ext cx="3822700" cy="4519955"/>
          </a:xfrm>
          <a:prstGeom prst="rect">
            <a:avLst/>
          </a:prstGeom>
          <a:noFill/>
        </p:spPr>
        <p:txBody>
          <a:bodyPr wrap="square">
            <a:spAutoFit/>
          </a:bodyPr>
          <a:lstStyle/>
          <a:p>
            <a:pPr>
              <a:lnSpc>
                <a:spcPct val="115000"/>
              </a:lnSpc>
              <a:spcAft>
                <a:spcPts val="800"/>
              </a:spcAft>
              <a:buNone/>
              <a:tabLst>
                <a:tab pos="3978910" algn="l"/>
              </a:tabLst>
            </a:pPr>
            <a:r>
              <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b. Ice Breaker: </a:t>
            </a:r>
          </a:p>
          <a:p>
            <a:pPr>
              <a:lnSpc>
                <a:spcPct val="115000"/>
              </a:lnSpc>
              <a:spcAft>
                <a:spcPts val="800"/>
              </a:spcAft>
              <a:buNone/>
              <a:tabLst>
                <a:tab pos="3978910" algn="l"/>
              </a:tabLst>
            </a:pPr>
            <a:r>
              <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1. Collect everyone who wants to engage</a:t>
            </a:r>
          </a:p>
          <a:p>
            <a:pPr>
              <a:lnSpc>
                <a:spcPct val="115000"/>
              </a:lnSpc>
              <a:spcAft>
                <a:spcPts val="800"/>
              </a:spcAft>
              <a:buNone/>
              <a:tabLst>
                <a:tab pos="3978910" algn="l"/>
              </a:tabLst>
            </a:pPr>
            <a:r>
              <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2. Make the young people sit in a circle </a:t>
            </a:r>
          </a:p>
          <a:p>
            <a:pPr>
              <a:lnSpc>
                <a:spcPct val="115000"/>
              </a:lnSpc>
              <a:spcAft>
                <a:spcPts val="800"/>
              </a:spcAft>
              <a:buNone/>
              <a:tabLst>
                <a:tab pos="3978910" algn="l"/>
              </a:tabLst>
            </a:pPr>
            <a:r>
              <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3. Write 3 assumed facts about the person directly opposite – for example; 1. Hobby 2. Music taste 3. Favourite colour</a:t>
            </a:r>
          </a:p>
          <a:p>
            <a:pPr>
              <a:lnSpc>
                <a:spcPct val="115000"/>
              </a:lnSpc>
              <a:spcAft>
                <a:spcPts val="800"/>
              </a:spcAft>
              <a:buNone/>
              <a:tabLst>
                <a:tab pos="3978910" algn="l"/>
              </a:tabLst>
            </a:pPr>
            <a:r>
              <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4. Pair them up and try out their guesses! For example, if a young person guessed another young person’s hobby was art they must have to try and draw or if they guessed that they like heavy metal, the young person would have to listen to one heavy metal song!</a:t>
            </a:r>
          </a:p>
          <a:p>
            <a:pPr>
              <a:lnSpc>
                <a:spcPct val="115000"/>
              </a:lnSpc>
              <a:spcAft>
                <a:spcPts val="800"/>
              </a:spcAft>
              <a:buNone/>
              <a:tabLst>
                <a:tab pos="3978910" algn="l"/>
              </a:tabLst>
            </a:pPr>
            <a:r>
              <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5. Reveal each other’s actual hobbies and interests!</a:t>
            </a:r>
            <a:br>
              <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br>
            <a:endPar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tabLst>
                <a:tab pos="3978910" algn="l"/>
              </a:tabLst>
            </a:pPr>
            <a:r>
              <a:rPr lang="en-GB" sz="12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This task is amazing for getting to know people that you may have never spoke too! It is also a great way to show young people not to judge a book by its cover and unsuspecting people may be into the same things as each other</a:t>
            </a:r>
          </a:p>
        </p:txBody>
      </p:sp>
      <p:pic>
        <p:nvPicPr>
          <p:cNvPr id="11" name="Picture 10">
            <a:extLst>
              <a:ext uri="{FF2B5EF4-FFF2-40B4-BE49-F238E27FC236}">
                <a16:creationId xmlns:a16="http://schemas.microsoft.com/office/drawing/2014/main" id="{571F01E0-A8DA-8153-35A4-DA8FCA64BB0E}"/>
              </a:ext>
            </a:extLst>
          </p:cNvPr>
          <p:cNvPicPr>
            <a:picLocks noChangeAspect="1"/>
          </p:cNvPicPr>
          <p:nvPr/>
        </p:nvPicPr>
        <p:blipFill>
          <a:blip r:embed="rId4"/>
          <a:srcRect t="10268" r="13342" b="7994"/>
          <a:stretch>
            <a:fillRect/>
          </a:stretch>
        </p:blipFill>
        <p:spPr>
          <a:xfrm>
            <a:off x="7160058" y="0"/>
            <a:ext cx="5031922" cy="6975869"/>
          </a:xfrm>
          <a:prstGeom prst="rect">
            <a:avLst/>
          </a:prstGeom>
        </p:spPr>
      </p:pic>
      <p:sp>
        <p:nvSpPr>
          <p:cNvPr id="13" name="TextBox 12">
            <a:extLst>
              <a:ext uri="{FF2B5EF4-FFF2-40B4-BE49-F238E27FC236}">
                <a16:creationId xmlns:a16="http://schemas.microsoft.com/office/drawing/2014/main" id="{91184ADC-2613-1AF1-5520-346FEB72B0CA}"/>
              </a:ext>
            </a:extLst>
          </p:cNvPr>
          <p:cNvSpPr txBox="1"/>
          <p:nvPr/>
        </p:nvSpPr>
        <p:spPr>
          <a:xfrm>
            <a:off x="8404947" y="143704"/>
            <a:ext cx="3623108" cy="6650795"/>
          </a:xfrm>
          <a:prstGeom prst="rect">
            <a:avLst/>
          </a:prstGeom>
          <a:noFill/>
        </p:spPr>
        <p:txBody>
          <a:bodyPr wrap="square">
            <a:spAutoFit/>
          </a:bodyPr>
          <a:lstStyle/>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 debate games</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1. have young people stand in the middle of a room, tell them that left is strongly agree, right is strongly disagree. Explain that you will read out specific statements and if they agree they must run left, if they disagree they must run right, and if they are unsure stay in the middle</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2. read out a variety of questions such as “jam on toast is the best breakfast” to more serious ones such as “should abortion be illegal”</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This game, although simple, is amazing, cheap and inclusive way to get to know young people and for their peers to get to know each other too. It also shows as an amazing way to educate and learn from young people and their perspectives of the world. </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These games, sessions, ice breakers and project ideas can all be tweaked depending on the group of young people, their hobbies and what interests them. Encouraging young people to do something they have no interest in is near impossible, that’s why it is so important that we as youth workers get to know young people before planning major projects and sessions. Once you find out what will peek their interest weather that be art, sports, journalism, photography, fashion, music, technology or gaming and you keep those interests in mind when planning sessions, projects and tasks the voluntary participation of young people should follow suit.</a:t>
            </a:r>
          </a:p>
        </p:txBody>
      </p:sp>
      <p:pic>
        <p:nvPicPr>
          <p:cNvPr id="9" name="Picture 8">
            <a:extLst>
              <a:ext uri="{FF2B5EF4-FFF2-40B4-BE49-F238E27FC236}">
                <a16:creationId xmlns:a16="http://schemas.microsoft.com/office/drawing/2014/main" id="{AC0D49BD-98E9-8759-368A-5669347D7484}"/>
              </a:ext>
            </a:extLst>
          </p:cNvPr>
          <p:cNvPicPr>
            <a:picLocks noChangeAspect="1"/>
          </p:cNvPicPr>
          <p:nvPr/>
        </p:nvPicPr>
        <p:blipFill>
          <a:blip r:embed="rId5"/>
          <a:stretch/>
        </p:blipFill>
        <p:spPr>
          <a:xfrm>
            <a:off x="5311559" y="0"/>
            <a:ext cx="2470583" cy="6975869"/>
          </a:xfrm>
          <a:prstGeom prst="rect">
            <a:avLst/>
          </a:prstGeom>
        </p:spPr>
      </p:pic>
    </p:spTree>
    <p:extLst>
      <p:ext uri="{BB962C8B-B14F-4D97-AF65-F5344CB8AC3E}">
        <p14:creationId xmlns:p14="http://schemas.microsoft.com/office/powerpoint/2010/main" val="1216276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B3274F2-6ECF-2FF5-5A84-B15E3127A5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B8A300CE-81D2-EEA9-71C5-58AE11F07B82}"/>
              </a:ext>
            </a:extLst>
          </p:cNvPr>
          <p:cNvSpPr txBox="1"/>
          <p:nvPr/>
        </p:nvSpPr>
        <p:spPr>
          <a:xfrm>
            <a:off x="520700" y="429389"/>
            <a:ext cx="5130800" cy="6204519"/>
          </a:xfrm>
          <a:prstGeom prst="rect">
            <a:avLst/>
          </a:prstGeom>
          <a:noFill/>
        </p:spPr>
        <p:txBody>
          <a:bodyPr wrap="square">
            <a:spAutoFit/>
          </a:bodyPr>
          <a:lstStyle/>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REFERANCES:</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BBC (N/D</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Exploring youth work Available at: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https://www.bbcchildreninneed.co.uk/exploring-youth-work/</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27.07.2026</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Binks (N/D)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Unpacking Toolkits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https://binks-hub.ed.ac.uk/research/unpacking-toolkits/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26.07.2026</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Coombs (1973)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New Paths to Learning for Rural Children and Youth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pp. 124-127, New York, International Council for Education Development</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Jeffs, T. &amp; Smith, M. (2008)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Informal Education: conversation, democracy and learning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Bristol, Policy Press</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National Youth Agency (N/D) National Youth Work Curriculum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https://nya.org.uk/national-youth-work-curriculum/</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27.07.2026</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National Youth Agency (N/D) Youth Work and Teaching: Lost in Translation?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https://nya.org.uk/wp-content/uploads/2024/12/NYA-Youth-work-and-teaching-%E2%80%93-DIGITAL.pdf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26.07.2026</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Ramos, P, T,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Toolkit for Youth Workers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https://youthproaktiv.org/</a:t>
            </a:r>
            <a:r>
              <a:rPr lang="en-GB" sz="1200" u="sng" kern="100" dirty="0" err="1">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wp</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-content/uploads/2024/06/Toolkit-for-youth-</a:t>
            </a:r>
            <a:r>
              <a:rPr lang="en-GB" sz="1200" u="sng" kern="100" dirty="0" err="1">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workers..pdf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27.07.2026</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Smith, M.K. (1988)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Developing Youth Work</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Routledge</a:t>
            </a:r>
          </a:p>
          <a:p>
            <a:pPr>
              <a:lnSpc>
                <a:spcPct val="115000"/>
              </a:lnSpc>
              <a:spcAft>
                <a:spcPts val="800"/>
              </a:spcAft>
              <a:buNone/>
              <a:tabLst>
                <a:tab pos="3978910" algn="l"/>
              </a:tabLs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Twinkl (2023)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An Introduction To Audience Lesson Pack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https://www.twinkl.com.au/resource/an-introduction-to-audience-lesson-pack-t-e-1000</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on: 26.07.2026</a:t>
            </a:r>
          </a:p>
        </p:txBody>
      </p:sp>
      <p:pic>
        <p:nvPicPr>
          <p:cNvPr id="7" name="Picture 6">
            <a:extLst>
              <a:ext uri="{FF2B5EF4-FFF2-40B4-BE49-F238E27FC236}">
                <a16:creationId xmlns:a16="http://schemas.microsoft.com/office/drawing/2014/main" id="{552EE026-02E6-F6F1-95C9-F7104CCB041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209366" y="1651000"/>
            <a:ext cx="4080933" cy="3060700"/>
          </a:xfrm>
          <a:prstGeom prst="rect">
            <a:avLst/>
          </a:prstGeom>
        </p:spPr>
      </p:pic>
      <p:pic>
        <p:nvPicPr>
          <p:cNvPr id="9" name="Picture 8">
            <a:extLst>
              <a:ext uri="{FF2B5EF4-FFF2-40B4-BE49-F238E27FC236}">
                <a16:creationId xmlns:a16="http://schemas.microsoft.com/office/drawing/2014/main" id="{D91B012F-AB14-5639-3AFA-E234D3E910AB}"/>
              </a:ext>
            </a:extLst>
          </p:cNvPr>
          <p:cNvPicPr>
            <a:picLocks noChangeAspect="1"/>
          </p:cNvPicPr>
          <p:nvPr/>
        </p:nvPicPr>
        <p:blipFill>
          <a:blip r:embed="rId10"/>
          <a:stretch/>
        </p:blipFill>
        <p:spPr>
          <a:xfrm>
            <a:off x="6657975" y="908050"/>
            <a:ext cx="5183713" cy="4546600"/>
          </a:xfrm>
          <a:prstGeom prst="rect">
            <a:avLst/>
          </a:prstGeom>
        </p:spPr>
      </p:pic>
    </p:spTree>
    <p:extLst>
      <p:ext uri="{BB962C8B-B14F-4D97-AF65-F5344CB8AC3E}">
        <p14:creationId xmlns:p14="http://schemas.microsoft.com/office/powerpoint/2010/main" val="3758555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126</TotalTime>
  <Words>2567</Words>
  <Application>Microsoft Office PowerPoint</Application>
  <PresentationFormat>Widescreen</PresentationFormat>
  <Paragraphs>73</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Elicia James</dc:creator>
  <cp:lastModifiedBy>Elicia James</cp:lastModifiedBy>
  <cp:revision>1</cp:revision>
  <dcterms:created xsi:type="dcterms:W3CDTF">2026-07-29T11:35:03Z</dcterms:created>
  <dcterms:modified xsi:type="dcterms:W3CDTF">2026-07-29T13:41:38Z</dcterms:modified>
</cp:coreProperties>
</file>