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814BF-D70A-2392-8516-94C254617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6317AD-1919-F2CC-B56C-81EEF4B70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E5182-151E-4F28-8158-0909155E3615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98FCE4-9CB3-2937-C7CD-65D99947A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FC215C-036E-5423-DA7D-61A2A3887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5245E-BE8D-40C3-B57F-0C9976C8CE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103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3BFE95-6170-E857-20B8-99D2D40FD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C7E3E0-E379-CF0F-4160-5D9E24FAE9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AB349-E580-615C-F435-FF30ECB420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0E5182-151E-4F28-8158-0909155E3615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DE11D-BD85-2693-C2EA-36080DBB21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6972C0-31C1-A2F1-4266-F26616BE15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45245E-BE8D-40C3-B57F-0C9976C8CE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834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3D551F-61E5-229B-C664-28CE4161D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First 1000 Days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9F4CE8-67D0-95C4-AB83-53E2EC2F0C9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0110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0CB3693-DBB8-44B8-EEAD-1364E410B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B3E70F-5A6A-4490-8DE6-0E0681CF6D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709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92823E3-2D7B-D8D4-37BF-AA4D02641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Stages of Development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6EE424-C666-5B29-63DA-C141F2D4C88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973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043FF8-EDDC-C5B6-C186-67F52C736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Nutrition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27EB02-C524-ECD4-3A41-7F99099D19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7216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7A91ECA-98AD-0845-43CA-1D713EA99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Holistic Development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69F460-25B9-5107-35AD-25D0847472F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995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2C1AD40-91EF-170D-CC23-222D71E31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>
                <a:solidFill>
                  <a:schemeClr val="bg2"/>
                </a:solidFill>
                <a:effectLst/>
                <a:latin typeface="Roboto" panose="02000000000000000000" pitchFamily="2" charset="0"/>
              </a:rPr>
              <a:t>The first 1000 days of life | Sergio Pecorelli | TEDxHECParis</a:t>
            </a:r>
            <a:br>
              <a:rPr lang="en-GB" b="1" i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D394AA-061F-79D6-CF90-0149FC38A7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516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5985FD5-FF57-FA11-04DA-5FD25D954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3400"/>
              <a:t>How important is stimulation in The First 1000 Days?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149634-9AA5-6492-083A-027D73EFBA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278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F1E456B-E237-4510-1656-A8B63626C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957205-43C4-4064-2D6E-43281DB50E3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177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04A72D2-3B22-DB72-BDF1-E274744A2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7F202F-CA10-C42F-84F1-F07ACAAFA41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242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</Words>
  <Application>Microsoft Office PowerPoint</Application>
  <PresentationFormat>Widescreen</PresentationFormat>
  <Paragraphs>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Roboto</vt:lpstr>
      <vt:lpstr>Office Theme</vt:lpstr>
      <vt:lpstr>The First 1000 Days</vt:lpstr>
      <vt:lpstr>Introduction</vt:lpstr>
      <vt:lpstr>Stages of Development</vt:lpstr>
      <vt:lpstr>Nutrition</vt:lpstr>
      <vt:lpstr>Holistic Development</vt:lpstr>
      <vt:lpstr>The first 1000 days of life | Sergio Pecorelli | TEDxHECParis </vt:lpstr>
      <vt:lpstr>How important is stimulation in The First 1000 Days?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First 1000 Days</dc:title>
  <dc:creator>Mohammed Ahmed (2316947)</dc:creator>
  <cp:lastModifiedBy>Mohammed Ahmed (2316947)</cp:lastModifiedBy>
  <cp:revision>1</cp:revision>
  <dcterms:created xsi:type="dcterms:W3CDTF">2024-02-05T11:39:49Z</dcterms:created>
  <dcterms:modified xsi:type="dcterms:W3CDTF">2024-02-05T11:39:49Z</dcterms:modified>
</cp:coreProperties>
</file>