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handoutMasterIdLst>
    <p:handoutMasterId r:id="rId52"/>
  </p:handoutMasterIdLst>
  <p:sldIdLst>
    <p:sldId id="265" r:id="rId2"/>
    <p:sldId id="281" r:id="rId3"/>
    <p:sldId id="282" r:id="rId4"/>
    <p:sldId id="283" r:id="rId5"/>
    <p:sldId id="284" r:id="rId6"/>
    <p:sldId id="285" r:id="rId7"/>
    <p:sldId id="286" r:id="rId8"/>
    <p:sldId id="287" r:id="rId9"/>
    <p:sldId id="288" r:id="rId10"/>
    <p:sldId id="289" r:id="rId11"/>
    <p:sldId id="290" r:id="rId12"/>
    <p:sldId id="291" r:id="rId13"/>
    <p:sldId id="292" r:id="rId14"/>
    <p:sldId id="293" r:id="rId15"/>
    <p:sldId id="294" r:id="rId16"/>
    <p:sldId id="295" r:id="rId17"/>
    <p:sldId id="296" r:id="rId18"/>
    <p:sldId id="297" r:id="rId19"/>
    <p:sldId id="298" r:id="rId20"/>
    <p:sldId id="299" r:id="rId21"/>
    <p:sldId id="300" r:id="rId22"/>
    <p:sldId id="301" r:id="rId23"/>
    <p:sldId id="302" r:id="rId24"/>
    <p:sldId id="303" r:id="rId25"/>
    <p:sldId id="304" r:id="rId26"/>
    <p:sldId id="305" r:id="rId27"/>
    <p:sldId id="306" r:id="rId28"/>
    <p:sldId id="307" r:id="rId29"/>
    <p:sldId id="308" r:id="rId30"/>
    <p:sldId id="309" r:id="rId31"/>
    <p:sldId id="310" r:id="rId32"/>
    <p:sldId id="311" r:id="rId33"/>
    <p:sldId id="314" r:id="rId34"/>
    <p:sldId id="312" r:id="rId35"/>
    <p:sldId id="316" r:id="rId36"/>
    <p:sldId id="317" r:id="rId37"/>
    <p:sldId id="318" r:id="rId38"/>
    <p:sldId id="319" r:id="rId39"/>
    <p:sldId id="320" r:id="rId40"/>
    <p:sldId id="321" r:id="rId41"/>
    <p:sldId id="322" r:id="rId42"/>
    <p:sldId id="323" r:id="rId43"/>
    <p:sldId id="324" r:id="rId44"/>
    <p:sldId id="325" r:id="rId45"/>
    <p:sldId id="327" r:id="rId46"/>
    <p:sldId id="328" r:id="rId47"/>
    <p:sldId id="326" r:id="rId48"/>
    <p:sldId id="329" r:id="rId49"/>
    <p:sldId id="315"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40" userDrawn="1">
          <p15:clr>
            <a:srgbClr val="A4A3A4"/>
          </p15:clr>
        </p15:guide>
        <p15:guide id="2" orient="horz" pos="216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793D81CF-94F2-401A-BA57-92F5A7B2D0C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3" autoAdjust="0"/>
    <p:restoredTop sz="94706" autoAdjust="0"/>
  </p:normalViewPr>
  <p:slideViewPr>
    <p:cSldViewPr snapToGrid="0">
      <p:cViewPr varScale="1">
        <p:scale>
          <a:sx n="83" d="100"/>
          <a:sy n="83" d="100"/>
        </p:scale>
        <p:origin x="45" y="270"/>
      </p:cViewPr>
      <p:guideLst>
        <p:guide pos="3840"/>
        <p:guide orient="horz" pos="2160"/>
      </p:guideLst>
    </p:cSldViewPr>
  </p:slideViewPr>
  <p:notesTextViewPr>
    <p:cViewPr>
      <p:scale>
        <a:sx n="1" d="1"/>
        <a:sy n="1" d="1"/>
      </p:scale>
      <p:origin x="0" y="0"/>
    </p:cViewPr>
  </p:notesTextViewPr>
  <p:notesViewPr>
    <p:cSldViewPr snapToGrid="0">
      <p:cViewPr varScale="1">
        <p:scale>
          <a:sx n="63" d="100"/>
          <a:sy n="63" d="100"/>
        </p:scale>
        <p:origin x="1986" y="1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microsoft.com/office/2016/11/relationships/changesInfo" Target="changesInfos/changesInfo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handoutMaster" Target="handoutMasters/handout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ian Turvey" userId="9a374997-2901-41ac-b51e-a8948a26085a" providerId="ADAL" clId="{793302DA-010F-438B-8E84-8C11B720A463}"/>
    <pc:docChg chg="custSel addSld delSld modSld sldOrd">
      <pc:chgData name="Sian Turvey" userId="9a374997-2901-41ac-b51e-a8948a26085a" providerId="ADAL" clId="{793302DA-010F-438B-8E84-8C11B720A463}" dt="2021-10-06T18:34:35.774" v="1273" actId="20577"/>
      <pc:docMkLst>
        <pc:docMk/>
      </pc:docMkLst>
      <pc:sldChg chg="del">
        <pc:chgData name="Sian Turvey" userId="9a374997-2901-41ac-b51e-a8948a26085a" providerId="ADAL" clId="{793302DA-010F-438B-8E84-8C11B720A463}" dt="2021-10-06T17:48:01.988" v="173" actId="47"/>
        <pc:sldMkLst>
          <pc:docMk/>
          <pc:sldMk cId="1401137450" sldId="258"/>
        </pc:sldMkLst>
      </pc:sldChg>
      <pc:sldChg chg="del">
        <pc:chgData name="Sian Turvey" userId="9a374997-2901-41ac-b51e-a8948a26085a" providerId="ADAL" clId="{793302DA-010F-438B-8E84-8C11B720A463}" dt="2021-10-06T17:48:03.199" v="175" actId="47"/>
        <pc:sldMkLst>
          <pc:docMk/>
          <pc:sldMk cId="1341470884" sldId="260"/>
        </pc:sldMkLst>
      </pc:sldChg>
      <pc:sldChg chg="del">
        <pc:chgData name="Sian Turvey" userId="9a374997-2901-41ac-b51e-a8948a26085a" providerId="ADAL" clId="{793302DA-010F-438B-8E84-8C11B720A463}" dt="2021-10-06T17:48:03.824" v="176" actId="47"/>
        <pc:sldMkLst>
          <pc:docMk/>
          <pc:sldMk cId="4064813429" sldId="261"/>
        </pc:sldMkLst>
      </pc:sldChg>
      <pc:sldChg chg="del">
        <pc:chgData name="Sian Turvey" userId="9a374997-2901-41ac-b51e-a8948a26085a" providerId="ADAL" clId="{793302DA-010F-438B-8E84-8C11B720A463}" dt="2021-10-06T17:48:04.499" v="177" actId="47"/>
        <pc:sldMkLst>
          <pc:docMk/>
          <pc:sldMk cId="1891427728" sldId="262"/>
        </pc:sldMkLst>
      </pc:sldChg>
      <pc:sldChg chg="del">
        <pc:chgData name="Sian Turvey" userId="9a374997-2901-41ac-b51e-a8948a26085a" providerId="ADAL" clId="{793302DA-010F-438B-8E84-8C11B720A463}" dt="2021-10-06T17:48:06.510" v="180" actId="47"/>
        <pc:sldMkLst>
          <pc:docMk/>
          <pc:sldMk cId="158548089" sldId="264"/>
        </pc:sldMkLst>
      </pc:sldChg>
      <pc:sldChg chg="modSp mod">
        <pc:chgData name="Sian Turvey" userId="9a374997-2901-41ac-b51e-a8948a26085a" providerId="ADAL" clId="{793302DA-010F-438B-8E84-8C11B720A463}" dt="2021-10-06T18:34:35.774" v="1273" actId="20577"/>
        <pc:sldMkLst>
          <pc:docMk/>
          <pc:sldMk cId="2798809327" sldId="265"/>
        </pc:sldMkLst>
        <pc:spChg chg="mod">
          <ac:chgData name="Sian Turvey" userId="9a374997-2901-41ac-b51e-a8948a26085a" providerId="ADAL" clId="{793302DA-010F-438B-8E84-8C11B720A463}" dt="2021-10-06T18:34:35.774" v="1273" actId="20577"/>
          <ac:spMkLst>
            <pc:docMk/>
            <pc:sldMk cId="2798809327" sldId="265"/>
            <ac:spMk id="4" creationId="{00000000-0000-0000-0000-000000000000}"/>
          </ac:spMkLst>
        </pc:spChg>
      </pc:sldChg>
      <pc:sldChg chg="del">
        <pc:chgData name="Sian Turvey" userId="9a374997-2901-41ac-b51e-a8948a26085a" providerId="ADAL" clId="{793302DA-010F-438B-8E84-8C11B720A463}" dt="2021-10-06T17:48:02.671" v="174" actId="47"/>
        <pc:sldMkLst>
          <pc:docMk/>
          <pc:sldMk cId="1511206867" sldId="267"/>
        </pc:sldMkLst>
      </pc:sldChg>
      <pc:sldChg chg="del">
        <pc:chgData name="Sian Turvey" userId="9a374997-2901-41ac-b51e-a8948a26085a" providerId="ADAL" clId="{793302DA-010F-438B-8E84-8C11B720A463}" dt="2021-10-06T17:48:05.728" v="179" actId="47"/>
        <pc:sldMkLst>
          <pc:docMk/>
          <pc:sldMk cId="180787586" sldId="269"/>
        </pc:sldMkLst>
      </pc:sldChg>
      <pc:sldChg chg="del">
        <pc:chgData name="Sian Turvey" userId="9a374997-2901-41ac-b51e-a8948a26085a" providerId="ADAL" clId="{793302DA-010F-438B-8E84-8C11B720A463}" dt="2021-10-06T17:47:58.718" v="169" actId="47"/>
        <pc:sldMkLst>
          <pc:docMk/>
          <pc:sldMk cId="1495955062" sldId="273"/>
        </pc:sldMkLst>
      </pc:sldChg>
      <pc:sldChg chg="del">
        <pc:chgData name="Sian Turvey" userId="9a374997-2901-41ac-b51e-a8948a26085a" providerId="ADAL" clId="{793302DA-010F-438B-8E84-8C11B720A463}" dt="2021-10-06T17:47:59.606" v="170" actId="47"/>
        <pc:sldMkLst>
          <pc:docMk/>
          <pc:sldMk cId="1047887586" sldId="274"/>
        </pc:sldMkLst>
      </pc:sldChg>
      <pc:sldChg chg="del">
        <pc:chgData name="Sian Turvey" userId="9a374997-2901-41ac-b51e-a8948a26085a" providerId="ADAL" clId="{793302DA-010F-438B-8E84-8C11B720A463}" dt="2021-10-06T17:48:01.387" v="172" actId="47"/>
        <pc:sldMkLst>
          <pc:docMk/>
          <pc:sldMk cId="3722933169" sldId="277"/>
        </pc:sldMkLst>
      </pc:sldChg>
      <pc:sldChg chg="del">
        <pc:chgData name="Sian Turvey" userId="9a374997-2901-41ac-b51e-a8948a26085a" providerId="ADAL" clId="{793302DA-010F-438B-8E84-8C11B720A463}" dt="2021-10-06T17:48:00.546" v="171" actId="47"/>
        <pc:sldMkLst>
          <pc:docMk/>
          <pc:sldMk cId="2301501593" sldId="279"/>
        </pc:sldMkLst>
      </pc:sldChg>
      <pc:sldChg chg="del">
        <pc:chgData name="Sian Turvey" userId="9a374997-2901-41ac-b51e-a8948a26085a" providerId="ADAL" clId="{793302DA-010F-438B-8E84-8C11B720A463}" dt="2021-10-06T17:48:05.111" v="178" actId="47"/>
        <pc:sldMkLst>
          <pc:docMk/>
          <pc:sldMk cId="1582645835" sldId="280"/>
        </pc:sldMkLst>
      </pc:sldChg>
      <pc:sldChg chg="modSp new mod">
        <pc:chgData name="Sian Turvey" userId="9a374997-2901-41ac-b51e-a8948a26085a" providerId="ADAL" clId="{793302DA-010F-438B-8E84-8C11B720A463}" dt="2021-10-06T17:43:44.098" v="18" actId="20577"/>
        <pc:sldMkLst>
          <pc:docMk/>
          <pc:sldMk cId="3068009326" sldId="281"/>
        </pc:sldMkLst>
        <pc:spChg chg="mod">
          <ac:chgData name="Sian Turvey" userId="9a374997-2901-41ac-b51e-a8948a26085a" providerId="ADAL" clId="{793302DA-010F-438B-8E84-8C11B720A463}" dt="2021-10-06T17:43:24.039" v="5" actId="20577"/>
          <ac:spMkLst>
            <pc:docMk/>
            <pc:sldMk cId="3068009326" sldId="281"/>
            <ac:spMk id="2" creationId="{15075285-726C-475A-9A78-E3F51B895C64}"/>
          </ac:spMkLst>
        </pc:spChg>
        <pc:spChg chg="mod">
          <ac:chgData name="Sian Turvey" userId="9a374997-2901-41ac-b51e-a8948a26085a" providerId="ADAL" clId="{793302DA-010F-438B-8E84-8C11B720A463}" dt="2021-10-06T17:43:44.098" v="18" actId="20577"/>
          <ac:spMkLst>
            <pc:docMk/>
            <pc:sldMk cId="3068009326" sldId="281"/>
            <ac:spMk id="3" creationId="{11991D81-D6A2-4119-8E3A-35E8F45CBDBD}"/>
          </ac:spMkLst>
        </pc:spChg>
      </pc:sldChg>
      <pc:sldChg chg="modSp new mod">
        <pc:chgData name="Sian Turvey" userId="9a374997-2901-41ac-b51e-a8948a26085a" providerId="ADAL" clId="{793302DA-010F-438B-8E84-8C11B720A463}" dt="2021-10-06T17:45:40.030" v="54" actId="20577"/>
        <pc:sldMkLst>
          <pc:docMk/>
          <pc:sldMk cId="108168113" sldId="282"/>
        </pc:sldMkLst>
        <pc:spChg chg="mod">
          <ac:chgData name="Sian Turvey" userId="9a374997-2901-41ac-b51e-a8948a26085a" providerId="ADAL" clId="{793302DA-010F-438B-8E84-8C11B720A463}" dt="2021-10-06T17:45:40.030" v="54" actId="20577"/>
          <ac:spMkLst>
            <pc:docMk/>
            <pc:sldMk cId="108168113" sldId="282"/>
            <ac:spMk id="2" creationId="{4B60D83A-8FD7-453F-BD48-0AD0CAD26F75}"/>
          </ac:spMkLst>
        </pc:spChg>
        <pc:spChg chg="mod">
          <ac:chgData name="Sian Turvey" userId="9a374997-2901-41ac-b51e-a8948a26085a" providerId="ADAL" clId="{793302DA-010F-438B-8E84-8C11B720A463}" dt="2021-10-06T17:44:44.762" v="27" actId="27636"/>
          <ac:spMkLst>
            <pc:docMk/>
            <pc:sldMk cId="108168113" sldId="282"/>
            <ac:spMk id="3" creationId="{37764CF2-7E99-44F2-9668-D47F1BC91655}"/>
          </ac:spMkLst>
        </pc:spChg>
      </pc:sldChg>
      <pc:sldChg chg="modSp new mod">
        <pc:chgData name="Sian Turvey" userId="9a374997-2901-41ac-b51e-a8948a26085a" providerId="ADAL" clId="{793302DA-010F-438B-8E84-8C11B720A463}" dt="2021-10-06T18:33:48.764" v="1194" actId="20577"/>
        <pc:sldMkLst>
          <pc:docMk/>
          <pc:sldMk cId="419976563" sldId="283"/>
        </pc:sldMkLst>
        <pc:spChg chg="mod">
          <ac:chgData name="Sian Turvey" userId="9a374997-2901-41ac-b51e-a8948a26085a" providerId="ADAL" clId="{793302DA-010F-438B-8E84-8C11B720A463}" dt="2021-10-06T17:47:10.372" v="161" actId="20577"/>
          <ac:spMkLst>
            <pc:docMk/>
            <pc:sldMk cId="419976563" sldId="283"/>
            <ac:spMk id="2" creationId="{8BC501FC-3B2A-413C-9122-6F41FAF0E4ED}"/>
          </ac:spMkLst>
        </pc:spChg>
        <pc:spChg chg="mod">
          <ac:chgData name="Sian Turvey" userId="9a374997-2901-41ac-b51e-a8948a26085a" providerId="ADAL" clId="{793302DA-010F-438B-8E84-8C11B720A463}" dt="2021-10-06T18:33:48.764" v="1194" actId="20577"/>
          <ac:spMkLst>
            <pc:docMk/>
            <pc:sldMk cId="419976563" sldId="283"/>
            <ac:spMk id="3" creationId="{B1633C52-F8F5-4207-8D54-723284D7F4EC}"/>
          </ac:spMkLst>
        </pc:spChg>
      </pc:sldChg>
      <pc:sldChg chg="modSp new mod">
        <pc:chgData name="Sian Turvey" userId="9a374997-2901-41ac-b51e-a8948a26085a" providerId="ADAL" clId="{793302DA-010F-438B-8E84-8C11B720A463}" dt="2021-10-06T17:46:20.749" v="106" actId="27636"/>
        <pc:sldMkLst>
          <pc:docMk/>
          <pc:sldMk cId="705120410" sldId="284"/>
        </pc:sldMkLst>
        <pc:spChg chg="mod">
          <ac:chgData name="Sian Turvey" userId="9a374997-2901-41ac-b51e-a8948a26085a" providerId="ADAL" clId="{793302DA-010F-438B-8E84-8C11B720A463}" dt="2021-10-06T17:46:11.918" v="104" actId="20577"/>
          <ac:spMkLst>
            <pc:docMk/>
            <pc:sldMk cId="705120410" sldId="284"/>
            <ac:spMk id="2" creationId="{80007124-20FC-4013-9F8A-FDA3D293A41D}"/>
          </ac:spMkLst>
        </pc:spChg>
        <pc:spChg chg="mod">
          <ac:chgData name="Sian Turvey" userId="9a374997-2901-41ac-b51e-a8948a26085a" providerId="ADAL" clId="{793302DA-010F-438B-8E84-8C11B720A463}" dt="2021-10-06T17:46:20.749" v="106" actId="27636"/>
          <ac:spMkLst>
            <pc:docMk/>
            <pc:sldMk cId="705120410" sldId="284"/>
            <ac:spMk id="3" creationId="{CADC01AE-8942-4FF3-9227-8EC061CB656D}"/>
          </ac:spMkLst>
        </pc:spChg>
      </pc:sldChg>
      <pc:sldChg chg="modSp new mod">
        <pc:chgData name="Sian Turvey" userId="9a374997-2901-41ac-b51e-a8948a26085a" providerId="ADAL" clId="{793302DA-010F-438B-8E84-8C11B720A463}" dt="2021-10-06T17:47:36.613" v="165" actId="20577"/>
        <pc:sldMkLst>
          <pc:docMk/>
          <pc:sldMk cId="1580689012" sldId="285"/>
        </pc:sldMkLst>
        <pc:spChg chg="mod">
          <ac:chgData name="Sian Turvey" userId="9a374997-2901-41ac-b51e-a8948a26085a" providerId="ADAL" clId="{793302DA-010F-438B-8E84-8C11B720A463}" dt="2021-10-06T17:47:36.613" v="165" actId="20577"/>
          <ac:spMkLst>
            <pc:docMk/>
            <pc:sldMk cId="1580689012" sldId="285"/>
            <ac:spMk id="3" creationId="{AC3C088D-0737-40E9-91FD-3CB2356835C7}"/>
          </ac:spMkLst>
        </pc:spChg>
      </pc:sldChg>
      <pc:sldChg chg="modSp new mod">
        <pc:chgData name="Sian Turvey" userId="9a374997-2901-41ac-b51e-a8948a26085a" providerId="ADAL" clId="{793302DA-010F-438B-8E84-8C11B720A463}" dt="2021-10-06T17:47:49.528" v="168" actId="20577"/>
        <pc:sldMkLst>
          <pc:docMk/>
          <pc:sldMk cId="171990026" sldId="286"/>
        </pc:sldMkLst>
        <pc:spChg chg="mod">
          <ac:chgData name="Sian Turvey" userId="9a374997-2901-41ac-b51e-a8948a26085a" providerId="ADAL" clId="{793302DA-010F-438B-8E84-8C11B720A463}" dt="2021-10-06T17:47:49.528" v="168" actId="20577"/>
          <ac:spMkLst>
            <pc:docMk/>
            <pc:sldMk cId="171990026" sldId="286"/>
            <ac:spMk id="3" creationId="{45AA918A-A5D7-4151-9B3E-C2E579094987}"/>
          </ac:spMkLst>
        </pc:spChg>
      </pc:sldChg>
      <pc:sldChg chg="modSp new mod">
        <pc:chgData name="Sian Turvey" userId="9a374997-2901-41ac-b51e-a8948a26085a" providerId="ADAL" clId="{793302DA-010F-438B-8E84-8C11B720A463}" dt="2021-10-06T17:49:09.834" v="211" actId="20577"/>
        <pc:sldMkLst>
          <pc:docMk/>
          <pc:sldMk cId="3586891244" sldId="287"/>
        </pc:sldMkLst>
        <pc:spChg chg="mod">
          <ac:chgData name="Sian Turvey" userId="9a374997-2901-41ac-b51e-a8948a26085a" providerId="ADAL" clId="{793302DA-010F-438B-8E84-8C11B720A463}" dt="2021-10-06T17:48:25.703" v="207" actId="20577"/>
          <ac:spMkLst>
            <pc:docMk/>
            <pc:sldMk cId="3586891244" sldId="287"/>
            <ac:spMk id="2" creationId="{D9E42855-7259-4B6E-979D-E15B8806D290}"/>
          </ac:spMkLst>
        </pc:spChg>
        <pc:spChg chg="mod">
          <ac:chgData name="Sian Turvey" userId="9a374997-2901-41ac-b51e-a8948a26085a" providerId="ADAL" clId="{793302DA-010F-438B-8E84-8C11B720A463}" dt="2021-10-06T17:49:09.834" v="211" actId="20577"/>
          <ac:spMkLst>
            <pc:docMk/>
            <pc:sldMk cId="3586891244" sldId="287"/>
            <ac:spMk id="3" creationId="{AC6F1FF1-F68A-4228-B051-371A88CCFE8A}"/>
          </ac:spMkLst>
        </pc:spChg>
      </pc:sldChg>
      <pc:sldChg chg="modSp new mod">
        <pc:chgData name="Sian Turvey" userId="9a374997-2901-41ac-b51e-a8948a26085a" providerId="ADAL" clId="{793302DA-010F-438B-8E84-8C11B720A463}" dt="2021-10-06T17:49:24.751" v="215" actId="20577"/>
        <pc:sldMkLst>
          <pc:docMk/>
          <pc:sldMk cId="3562976901" sldId="288"/>
        </pc:sldMkLst>
        <pc:spChg chg="mod">
          <ac:chgData name="Sian Turvey" userId="9a374997-2901-41ac-b51e-a8948a26085a" providerId="ADAL" clId="{793302DA-010F-438B-8E84-8C11B720A463}" dt="2021-10-06T17:49:24.751" v="215" actId="20577"/>
          <ac:spMkLst>
            <pc:docMk/>
            <pc:sldMk cId="3562976901" sldId="288"/>
            <ac:spMk id="3" creationId="{5062C99C-06C8-405C-B707-8BBD1A8DB959}"/>
          </ac:spMkLst>
        </pc:spChg>
      </pc:sldChg>
      <pc:sldChg chg="modSp new mod">
        <pc:chgData name="Sian Turvey" userId="9a374997-2901-41ac-b51e-a8948a26085a" providerId="ADAL" clId="{793302DA-010F-438B-8E84-8C11B720A463}" dt="2021-10-06T17:49:54.290" v="221" actId="20577"/>
        <pc:sldMkLst>
          <pc:docMk/>
          <pc:sldMk cId="1883688542" sldId="289"/>
        </pc:sldMkLst>
        <pc:spChg chg="mod">
          <ac:chgData name="Sian Turvey" userId="9a374997-2901-41ac-b51e-a8948a26085a" providerId="ADAL" clId="{793302DA-010F-438B-8E84-8C11B720A463}" dt="2021-10-06T17:49:54.290" v="221" actId="20577"/>
          <ac:spMkLst>
            <pc:docMk/>
            <pc:sldMk cId="1883688542" sldId="289"/>
            <ac:spMk id="3" creationId="{B428A8C3-3242-43E0-A044-085AE95758CE}"/>
          </ac:spMkLst>
        </pc:spChg>
      </pc:sldChg>
      <pc:sldChg chg="modSp new mod">
        <pc:chgData name="Sian Turvey" userId="9a374997-2901-41ac-b51e-a8948a26085a" providerId="ADAL" clId="{793302DA-010F-438B-8E84-8C11B720A463}" dt="2021-10-06T17:51:08.780" v="241" actId="20577"/>
        <pc:sldMkLst>
          <pc:docMk/>
          <pc:sldMk cId="1761981888" sldId="290"/>
        </pc:sldMkLst>
        <pc:spChg chg="mod">
          <ac:chgData name="Sian Turvey" userId="9a374997-2901-41ac-b51e-a8948a26085a" providerId="ADAL" clId="{793302DA-010F-438B-8E84-8C11B720A463}" dt="2021-10-06T17:51:08.780" v="241" actId="20577"/>
          <ac:spMkLst>
            <pc:docMk/>
            <pc:sldMk cId="1761981888" sldId="290"/>
            <ac:spMk id="2" creationId="{88D5DEA1-86D3-476E-8CFB-AEA173662143}"/>
          </ac:spMkLst>
        </pc:spChg>
        <pc:spChg chg="mod">
          <ac:chgData name="Sian Turvey" userId="9a374997-2901-41ac-b51e-a8948a26085a" providerId="ADAL" clId="{793302DA-010F-438B-8E84-8C11B720A463}" dt="2021-10-06T17:51:05.755" v="233" actId="20577"/>
          <ac:spMkLst>
            <pc:docMk/>
            <pc:sldMk cId="1761981888" sldId="290"/>
            <ac:spMk id="3" creationId="{BECF20A3-E8DE-4ADA-818A-A59CB225D64B}"/>
          </ac:spMkLst>
        </pc:spChg>
      </pc:sldChg>
      <pc:sldChg chg="modSp new mod">
        <pc:chgData name="Sian Turvey" userId="9a374997-2901-41ac-b51e-a8948a26085a" providerId="ADAL" clId="{793302DA-010F-438B-8E84-8C11B720A463}" dt="2021-10-06T17:51:57.746" v="260" actId="115"/>
        <pc:sldMkLst>
          <pc:docMk/>
          <pc:sldMk cId="3885507772" sldId="291"/>
        </pc:sldMkLst>
        <pc:spChg chg="mod">
          <ac:chgData name="Sian Turvey" userId="9a374997-2901-41ac-b51e-a8948a26085a" providerId="ADAL" clId="{793302DA-010F-438B-8E84-8C11B720A463}" dt="2021-10-06T17:51:25.521" v="249" actId="20577"/>
          <ac:spMkLst>
            <pc:docMk/>
            <pc:sldMk cId="3885507772" sldId="291"/>
            <ac:spMk id="2" creationId="{7091B201-82BB-4249-B66A-0CA0DFFD53A8}"/>
          </ac:spMkLst>
        </pc:spChg>
        <pc:spChg chg="mod">
          <ac:chgData name="Sian Turvey" userId="9a374997-2901-41ac-b51e-a8948a26085a" providerId="ADAL" clId="{793302DA-010F-438B-8E84-8C11B720A463}" dt="2021-10-06T17:51:57.746" v="260" actId="115"/>
          <ac:spMkLst>
            <pc:docMk/>
            <pc:sldMk cId="3885507772" sldId="291"/>
            <ac:spMk id="3" creationId="{B33CC4BE-A1BD-4D96-8228-1D5EE8D52AEA}"/>
          </ac:spMkLst>
        </pc:spChg>
      </pc:sldChg>
      <pc:sldChg chg="modSp new mod">
        <pc:chgData name="Sian Turvey" userId="9a374997-2901-41ac-b51e-a8948a26085a" providerId="ADAL" clId="{793302DA-010F-438B-8E84-8C11B720A463}" dt="2021-10-06T17:53:29.161" v="300" actId="27636"/>
        <pc:sldMkLst>
          <pc:docMk/>
          <pc:sldMk cId="798498213" sldId="292"/>
        </pc:sldMkLst>
        <pc:spChg chg="mod">
          <ac:chgData name="Sian Turvey" userId="9a374997-2901-41ac-b51e-a8948a26085a" providerId="ADAL" clId="{793302DA-010F-438B-8E84-8C11B720A463}" dt="2021-10-06T17:53:10.088" v="295" actId="20577"/>
          <ac:spMkLst>
            <pc:docMk/>
            <pc:sldMk cId="798498213" sldId="292"/>
            <ac:spMk id="2" creationId="{0764FA82-57F3-4BDC-9A8B-3C0F7BE17648}"/>
          </ac:spMkLst>
        </pc:spChg>
        <pc:spChg chg="mod">
          <ac:chgData name="Sian Turvey" userId="9a374997-2901-41ac-b51e-a8948a26085a" providerId="ADAL" clId="{793302DA-010F-438B-8E84-8C11B720A463}" dt="2021-10-06T17:53:29.161" v="300" actId="27636"/>
          <ac:spMkLst>
            <pc:docMk/>
            <pc:sldMk cId="798498213" sldId="292"/>
            <ac:spMk id="3" creationId="{C332F661-185D-4700-AE01-9591E34C4C6B}"/>
          </ac:spMkLst>
        </pc:spChg>
      </pc:sldChg>
      <pc:sldChg chg="modSp new mod">
        <pc:chgData name="Sian Turvey" userId="9a374997-2901-41ac-b51e-a8948a26085a" providerId="ADAL" clId="{793302DA-010F-438B-8E84-8C11B720A463}" dt="2021-10-06T17:53:32.869" v="302"/>
        <pc:sldMkLst>
          <pc:docMk/>
          <pc:sldMk cId="567460374" sldId="293"/>
        </pc:sldMkLst>
        <pc:spChg chg="mod">
          <ac:chgData name="Sian Turvey" userId="9a374997-2901-41ac-b51e-a8948a26085a" providerId="ADAL" clId="{793302DA-010F-438B-8E84-8C11B720A463}" dt="2021-10-06T17:53:32.869" v="302"/>
          <ac:spMkLst>
            <pc:docMk/>
            <pc:sldMk cId="567460374" sldId="293"/>
            <ac:spMk id="3" creationId="{3FD22C21-42FE-4958-BD12-87CAE1A29D7F}"/>
          </ac:spMkLst>
        </pc:spChg>
      </pc:sldChg>
      <pc:sldChg chg="modSp new mod">
        <pc:chgData name="Sian Turvey" userId="9a374997-2901-41ac-b51e-a8948a26085a" providerId="ADAL" clId="{793302DA-010F-438B-8E84-8C11B720A463}" dt="2021-10-06T17:55:00.308" v="312" actId="20577"/>
        <pc:sldMkLst>
          <pc:docMk/>
          <pc:sldMk cId="3934830024" sldId="294"/>
        </pc:sldMkLst>
        <pc:spChg chg="mod">
          <ac:chgData name="Sian Turvey" userId="9a374997-2901-41ac-b51e-a8948a26085a" providerId="ADAL" clId="{793302DA-010F-438B-8E84-8C11B720A463}" dt="2021-10-06T17:55:00.308" v="312" actId="20577"/>
          <ac:spMkLst>
            <pc:docMk/>
            <pc:sldMk cId="3934830024" sldId="294"/>
            <ac:spMk id="3" creationId="{321787D8-E635-4566-8AD9-F1FCC5FE6F4B}"/>
          </ac:spMkLst>
        </pc:spChg>
      </pc:sldChg>
      <pc:sldChg chg="modSp new mod">
        <pc:chgData name="Sian Turvey" userId="9a374997-2901-41ac-b51e-a8948a26085a" providerId="ADAL" clId="{793302DA-010F-438B-8E84-8C11B720A463}" dt="2021-10-06T17:56:05.947" v="369" actId="20577"/>
        <pc:sldMkLst>
          <pc:docMk/>
          <pc:sldMk cId="3969697652" sldId="295"/>
        </pc:sldMkLst>
        <pc:spChg chg="mod">
          <ac:chgData name="Sian Turvey" userId="9a374997-2901-41ac-b51e-a8948a26085a" providerId="ADAL" clId="{793302DA-010F-438B-8E84-8C11B720A463}" dt="2021-10-06T17:55:21.943" v="351" actId="20577"/>
          <ac:spMkLst>
            <pc:docMk/>
            <pc:sldMk cId="3969697652" sldId="295"/>
            <ac:spMk id="2" creationId="{0EB64FA4-84C6-4CA9-8779-AA9611C5A54C}"/>
          </ac:spMkLst>
        </pc:spChg>
        <pc:spChg chg="mod">
          <ac:chgData name="Sian Turvey" userId="9a374997-2901-41ac-b51e-a8948a26085a" providerId="ADAL" clId="{793302DA-010F-438B-8E84-8C11B720A463}" dt="2021-10-06T17:56:05.947" v="369" actId="20577"/>
          <ac:spMkLst>
            <pc:docMk/>
            <pc:sldMk cId="3969697652" sldId="295"/>
            <ac:spMk id="3" creationId="{F85C88A2-AB9C-4D11-86C4-85C18431EDD7}"/>
          </ac:spMkLst>
        </pc:spChg>
      </pc:sldChg>
      <pc:sldChg chg="modSp new mod">
        <pc:chgData name="Sian Turvey" userId="9a374997-2901-41ac-b51e-a8948a26085a" providerId="ADAL" clId="{793302DA-010F-438B-8E84-8C11B720A463}" dt="2021-10-06T17:56:40.517" v="387" actId="20577"/>
        <pc:sldMkLst>
          <pc:docMk/>
          <pc:sldMk cId="2766605229" sldId="296"/>
        </pc:sldMkLst>
        <pc:spChg chg="mod">
          <ac:chgData name="Sian Turvey" userId="9a374997-2901-41ac-b51e-a8948a26085a" providerId="ADAL" clId="{793302DA-010F-438B-8E84-8C11B720A463}" dt="2021-10-06T17:56:40.517" v="387" actId="20577"/>
          <ac:spMkLst>
            <pc:docMk/>
            <pc:sldMk cId="2766605229" sldId="296"/>
            <ac:spMk id="2" creationId="{35F6C8AE-5E64-4A1C-9CCC-6BB006DB7507}"/>
          </ac:spMkLst>
        </pc:spChg>
        <pc:spChg chg="mod">
          <ac:chgData name="Sian Turvey" userId="9a374997-2901-41ac-b51e-a8948a26085a" providerId="ADAL" clId="{793302DA-010F-438B-8E84-8C11B720A463}" dt="2021-10-06T17:56:24.373" v="372" actId="27636"/>
          <ac:spMkLst>
            <pc:docMk/>
            <pc:sldMk cId="2766605229" sldId="296"/>
            <ac:spMk id="3" creationId="{98E266C6-7FE0-495C-AA18-1C1E96C865E8}"/>
          </ac:spMkLst>
        </pc:spChg>
      </pc:sldChg>
      <pc:sldChg chg="modSp new mod">
        <pc:chgData name="Sian Turvey" userId="9a374997-2901-41ac-b51e-a8948a26085a" providerId="ADAL" clId="{793302DA-010F-438B-8E84-8C11B720A463}" dt="2021-10-06T17:57:17.855" v="389"/>
        <pc:sldMkLst>
          <pc:docMk/>
          <pc:sldMk cId="1885575326" sldId="297"/>
        </pc:sldMkLst>
        <pc:spChg chg="mod">
          <ac:chgData name="Sian Turvey" userId="9a374997-2901-41ac-b51e-a8948a26085a" providerId="ADAL" clId="{793302DA-010F-438B-8E84-8C11B720A463}" dt="2021-10-06T17:57:17.855" v="389"/>
          <ac:spMkLst>
            <pc:docMk/>
            <pc:sldMk cId="1885575326" sldId="297"/>
            <ac:spMk id="3" creationId="{37847789-3AFD-47DC-A359-49A320C8D443}"/>
          </ac:spMkLst>
        </pc:spChg>
      </pc:sldChg>
      <pc:sldChg chg="modSp new mod">
        <pc:chgData name="Sian Turvey" userId="9a374997-2901-41ac-b51e-a8948a26085a" providerId="ADAL" clId="{793302DA-010F-438B-8E84-8C11B720A463}" dt="2021-10-06T17:58:14.006" v="416" actId="20577"/>
        <pc:sldMkLst>
          <pc:docMk/>
          <pc:sldMk cId="277845223" sldId="298"/>
        </pc:sldMkLst>
        <pc:spChg chg="mod">
          <ac:chgData name="Sian Turvey" userId="9a374997-2901-41ac-b51e-a8948a26085a" providerId="ADAL" clId="{793302DA-010F-438B-8E84-8C11B720A463}" dt="2021-10-06T17:57:54.354" v="412" actId="20577"/>
          <ac:spMkLst>
            <pc:docMk/>
            <pc:sldMk cId="277845223" sldId="298"/>
            <ac:spMk id="2" creationId="{27F37861-EE2A-48AE-9A82-BD5DF6012056}"/>
          </ac:spMkLst>
        </pc:spChg>
        <pc:spChg chg="mod">
          <ac:chgData name="Sian Turvey" userId="9a374997-2901-41ac-b51e-a8948a26085a" providerId="ADAL" clId="{793302DA-010F-438B-8E84-8C11B720A463}" dt="2021-10-06T17:58:14.006" v="416" actId="20577"/>
          <ac:spMkLst>
            <pc:docMk/>
            <pc:sldMk cId="277845223" sldId="298"/>
            <ac:spMk id="3" creationId="{602C555B-C91C-4FA9-935F-355AF6D18D57}"/>
          </ac:spMkLst>
        </pc:spChg>
      </pc:sldChg>
      <pc:sldChg chg="modSp new mod">
        <pc:chgData name="Sian Turvey" userId="9a374997-2901-41ac-b51e-a8948a26085a" providerId="ADAL" clId="{793302DA-010F-438B-8E84-8C11B720A463}" dt="2021-10-06T17:58:52.657" v="444" actId="20577"/>
        <pc:sldMkLst>
          <pc:docMk/>
          <pc:sldMk cId="4140068834" sldId="299"/>
        </pc:sldMkLst>
        <pc:spChg chg="mod">
          <ac:chgData name="Sian Turvey" userId="9a374997-2901-41ac-b51e-a8948a26085a" providerId="ADAL" clId="{793302DA-010F-438B-8E84-8C11B720A463}" dt="2021-10-06T17:58:52.657" v="444" actId="20577"/>
          <ac:spMkLst>
            <pc:docMk/>
            <pc:sldMk cId="4140068834" sldId="299"/>
            <ac:spMk id="2" creationId="{762FF2AC-8B08-467D-A285-5474F1DF739C}"/>
          </ac:spMkLst>
        </pc:spChg>
        <pc:spChg chg="mod">
          <ac:chgData name="Sian Turvey" userId="9a374997-2901-41ac-b51e-a8948a26085a" providerId="ADAL" clId="{793302DA-010F-438B-8E84-8C11B720A463}" dt="2021-10-06T17:58:46.562" v="418"/>
          <ac:spMkLst>
            <pc:docMk/>
            <pc:sldMk cId="4140068834" sldId="299"/>
            <ac:spMk id="3" creationId="{4374B148-3907-4B33-B739-FAC788C2AF95}"/>
          </ac:spMkLst>
        </pc:spChg>
      </pc:sldChg>
      <pc:sldChg chg="modSp new mod">
        <pc:chgData name="Sian Turvey" userId="9a374997-2901-41ac-b51e-a8948a26085a" providerId="ADAL" clId="{793302DA-010F-438B-8E84-8C11B720A463}" dt="2021-10-06T18:00:11.163" v="493" actId="20577"/>
        <pc:sldMkLst>
          <pc:docMk/>
          <pc:sldMk cId="4169092314" sldId="300"/>
        </pc:sldMkLst>
        <pc:spChg chg="mod">
          <ac:chgData name="Sian Turvey" userId="9a374997-2901-41ac-b51e-a8948a26085a" providerId="ADAL" clId="{793302DA-010F-438B-8E84-8C11B720A463}" dt="2021-10-06T18:00:05.266" v="492" actId="5793"/>
          <ac:spMkLst>
            <pc:docMk/>
            <pc:sldMk cId="4169092314" sldId="300"/>
            <ac:spMk id="2" creationId="{C63E6384-94FA-4EE7-9468-27681A4E978A}"/>
          </ac:spMkLst>
        </pc:spChg>
        <pc:spChg chg="mod">
          <ac:chgData name="Sian Turvey" userId="9a374997-2901-41ac-b51e-a8948a26085a" providerId="ADAL" clId="{793302DA-010F-438B-8E84-8C11B720A463}" dt="2021-10-06T18:00:11.163" v="493" actId="20577"/>
          <ac:spMkLst>
            <pc:docMk/>
            <pc:sldMk cId="4169092314" sldId="300"/>
            <ac:spMk id="3" creationId="{61A4CD1E-F03D-4949-95CF-56B1D2240126}"/>
          </ac:spMkLst>
        </pc:spChg>
      </pc:sldChg>
      <pc:sldChg chg="modSp new mod">
        <pc:chgData name="Sian Turvey" userId="9a374997-2901-41ac-b51e-a8948a26085a" providerId="ADAL" clId="{793302DA-010F-438B-8E84-8C11B720A463}" dt="2021-10-06T18:00:23.956" v="524" actId="20577"/>
        <pc:sldMkLst>
          <pc:docMk/>
          <pc:sldMk cId="790820875" sldId="301"/>
        </pc:sldMkLst>
        <pc:spChg chg="mod">
          <ac:chgData name="Sian Turvey" userId="9a374997-2901-41ac-b51e-a8948a26085a" providerId="ADAL" clId="{793302DA-010F-438B-8E84-8C11B720A463}" dt="2021-10-06T18:00:20.833" v="523" actId="5793"/>
          <ac:spMkLst>
            <pc:docMk/>
            <pc:sldMk cId="790820875" sldId="301"/>
            <ac:spMk id="2" creationId="{989E8A0E-C8F5-4EB6-AB0A-6ECEAC68E7CD}"/>
          </ac:spMkLst>
        </pc:spChg>
        <pc:spChg chg="mod">
          <ac:chgData name="Sian Turvey" userId="9a374997-2901-41ac-b51e-a8948a26085a" providerId="ADAL" clId="{793302DA-010F-438B-8E84-8C11B720A463}" dt="2021-10-06T18:00:23.956" v="524" actId="20577"/>
          <ac:spMkLst>
            <pc:docMk/>
            <pc:sldMk cId="790820875" sldId="301"/>
            <ac:spMk id="3" creationId="{1DB15F9B-F974-41A7-ADA6-BCFD8BE474D6}"/>
          </ac:spMkLst>
        </pc:spChg>
      </pc:sldChg>
      <pc:sldChg chg="modSp new mod">
        <pc:chgData name="Sian Turvey" userId="9a374997-2901-41ac-b51e-a8948a26085a" providerId="ADAL" clId="{793302DA-010F-438B-8E84-8C11B720A463}" dt="2021-10-06T18:01:41.453" v="566" actId="20577"/>
        <pc:sldMkLst>
          <pc:docMk/>
          <pc:sldMk cId="3129086668" sldId="302"/>
        </pc:sldMkLst>
        <pc:spChg chg="mod">
          <ac:chgData name="Sian Turvey" userId="9a374997-2901-41ac-b51e-a8948a26085a" providerId="ADAL" clId="{793302DA-010F-438B-8E84-8C11B720A463}" dt="2021-10-06T18:01:12.486" v="564" actId="20577"/>
          <ac:spMkLst>
            <pc:docMk/>
            <pc:sldMk cId="3129086668" sldId="302"/>
            <ac:spMk id="2" creationId="{FD294F91-98DE-4F47-8855-270B9F4D9BCF}"/>
          </ac:spMkLst>
        </pc:spChg>
        <pc:spChg chg="mod">
          <ac:chgData name="Sian Turvey" userId="9a374997-2901-41ac-b51e-a8948a26085a" providerId="ADAL" clId="{793302DA-010F-438B-8E84-8C11B720A463}" dt="2021-10-06T18:01:41.453" v="566" actId="20577"/>
          <ac:spMkLst>
            <pc:docMk/>
            <pc:sldMk cId="3129086668" sldId="302"/>
            <ac:spMk id="3" creationId="{D2901F30-50B5-4FC2-8553-84667C3E5E29}"/>
          </ac:spMkLst>
        </pc:spChg>
      </pc:sldChg>
      <pc:sldChg chg="modSp new mod">
        <pc:chgData name="Sian Turvey" userId="9a374997-2901-41ac-b51e-a8948a26085a" providerId="ADAL" clId="{793302DA-010F-438B-8E84-8C11B720A463}" dt="2021-10-06T18:02:29.790" v="615" actId="27636"/>
        <pc:sldMkLst>
          <pc:docMk/>
          <pc:sldMk cId="1653123592" sldId="303"/>
        </pc:sldMkLst>
        <pc:spChg chg="mod">
          <ac:chgData name="Sian Turvey" userId="9a374997-2901-41ac-b51e-a8948a26085a" providerId="ADAL" clId="{793302DA-010F-438B-8E84-8C11B720A463}" dt="2021-10-06T18:02:10.470" v="607" actId="20577"/>
          <ac:spMkLst>
            <pc:docMk/>
            <pc:sldMk cId="1653123592" sldId="303"/>
            <ac:spMk id="2" creationId="{0314842A-C931-4481-98BB-85697703C00E}"/>
          </ac:spMkLst>
        </pc:spChg>
        <pc:spChg chg="mod">
          <ac:chgData name="Sian Turvey" userId="9a374997-2901-41ac-b51e-a8948a26085a" providerId="ADAL" clId="{793302DA-010F-438B-8E84-8C11B720A463}" dt="2021-10-06T18:02:29.790" v="615" actId="27636"/>
          <ac:spMkLst>
            <pc:docMk/>
            <pc:sldMk cId="1653123592" sldId="303"/>
            <ac:spMk id="3" creationId="{481EC0CB-4ED7-4D3E-BE63-B2F0B3883858}"/>
          </ac:spMkLst>
        </pc:spChg>
      </pc:sldChg>
      <pc:sldChg chg="modSp new mod">
        <pc:chgData name="Sian Turvey" userId="9a374997-2901-41ac-b51e-a8948a26085a" providerId="ADAL" clId="{793302DA-010F-438B-8E84-8C11B720A463}" dt="2021-10-06T18:03:08.672" v="668" actId="20577"/>
        <pc:sldMkLst>
          <pc:docMk/>
          <pc:sldMk cId="3081438839" sldId="304"/>
        </pc:sldMkLst>
        <pc:spChg chg="mod">
          <ac:chgData name="Sian Turvey" userId="9a374997-2901-41ac-b51e-a8948a26085a" providerId="ADAL" clId="{793302DA-010F-438B-8E84-8C11B720A463}" dt="2021-10-06T18:03:08.672" v="668" actId="20577"/>
          <ac:spMkLst>
            <pc:docMk/>
            <pc:sldMk cId="3081438839" sldId="304"/>
            <ac:spMk id="2" creationId="{AF22507D-4C6A-4E2D-9CF7-733D00E29FC1}"/>
          </ac:spMkLst>
        </pc:spChg>
        <pc:spChg chg="mod">
          <ac:chgData name="Sian Turvey" userId="9a374997-2901-41ac-b51e-a8948a26085a" providerId="ADAL" clId="{793302DA-010F-438B-8E84-8C11B720A463}" dt="2021-10-06T18:03:01.533" v="617"/>
          <ac:spMkLst>
            <pc:docMk/>
            <pc:sldMk cId="3081438839" sldId="304"/>
            <ac:spMk id="3" creationId="{069CF7EC-4A05-407D-AD50-E3874CCE87F0}"/>
          </ac:spMkLst>
        </pc:spChg>
      </pc:sldChg>
      <pc:sldChg chg="modSp new mod">
        <pc:chgData name="Sian Turvey" userId="9a374997-2901-41ac-b51e-a8948a26085a" providerId="ADAL" clId="{793302DA-010F-438B-8E84-8C11B720A463}" dt="2021-10-06T18:04:36.867" v="675" actId="20577"/>
        <pc:sldMkLst>
          <pc:docMk/>
          <pc:sldMk cId="2718691210" sldId="305"/>
        </pc:sldMkLst>
        <pc:spChg chg="mod">
          <ac:chgData name="Sian Turvey" userId="9a374997-2901-41ac-b51e-a8948a26085a" providerId="ADAL" clId="{793302DA-010F-438B-8E84-8C11B720A463}" dt="2021-10-06T18:04:36.867" v="675" actId="20577"/>
          <ac:spMkLst>
            <pc:docMk/>
            <pc:sldMk cId="2718691210" sldId="305"/>
            <ac:spMk id="2" creationId="{C92F345C-518F-4745-AF61-F8C6B07093DB}"/>
          </ac:spMkLst>
        </pc:spChg>
        <pc:spChg chg="mod">
          <ac:chgData name="Sian Turvey" userId="9a374997-2901-41ac-b51e-a8948a26085a" providerId="ADAL" clId="{793302DA-010F-438B-8E84-8C11B720A463}" dt="2021-10-06T18:04:20.130" v="671" actId="27636"/>
          <ac:spMkLst>
            <pc:docMk/>
            <pc:sldMk cId="2718691210" sldId="305"/>
            <ac:spMk id="3" creationId="{A73663C9-6B68-4053-9629-B3A43D977367}"/>
          </ac:spMkLst>
        </pc:spChg>
      </pc:sldChg>
      <pc:sldChg chg="modSp new mod">
        <pc:chgData name="Sian Turvey" userId="9a374997-2901-41ac-b51e-a8948a26085a" providerId="ADAL" clId="{793302DA-010F-438B-8E84-8C11B720A463}" dt="2021-10-06T18:04:54.108" v="677"/>
        <pc:sldMkLst>
          <pc:docMk/>
          <pc:sldMk cId="3616887756" sldId="306"/>
        </pc:sldMkLst>
        <pc:spChg chg="mod">
          <ac:chgData name="Sian Turvey" userId="9a374997-2901-41ac-b51e-a8948a26085a" providerId="ADAL" clId="{793302DA-010F-438B-8E84-8C11B720A463}" dt="2021-10-06T18:04:54.108" v="677"/>
          <ac:spMkLst>
            <pc:docMk/>
            <pc:sldMk cId="3616887756" sldId="306"/>
            <ac:spMk id="3" creationId="{985DA8B0-81A4-4676-9D16-513902C7B2A6}"/>
          </ac:spMkLst>
        </pc:spChg>
      </pc:sldChg>
      <pc:sldChg chg="modSp new mod">
        <pc:chgData name="Sian Turvey" userId="9a374997-2901-41ac-b51e-a8948a26085a" providerId="ADAL" clId="{793302DA-010F-438B-8E84-8C11B720A463}" dt="2021-10-06T18:06:14.826" v="728" actId="20577"/>
        <pc:sldMkLst>
          <pc:docMk/>
          <pc:sldMk cId="2172433633" sldId="307"/>
        </pc:sldMkLst>
        <pc:spChg chg="mod">
          <ac:chgData name="Sian Turvey" userId="9a374997-2901-41ac-b51e-a8948a26085a" providerId="ADAL" clId="{793302DA-010F-438B-8E84-8C11B720A463}" dt="2021-10-06T18:05:57.909" v="718" actId="20577"/>
          <ac:spMkLst>
            <pc:docMk/>
            <pc:sldMk cId="2172433633" sldId="307"/>
            <ac:spMk id="2" creationId="{752F6CAF-42E4-45B0-9562-20E68E7F9580}"/>
          </ac:spMkLst>
        </pc:spChg>
        <pc:spChg chg="mod">
          <ac:chgData name="Sian Turvey" userId="9a374997-2901-41ac-b51e-a8948a26085a" providerId="ADAL" clId="{793302DA-010F-438B-8E84-8C11B720A463}" dt="2021-10-06T18:06:14.826" v="728" actId="20577"/>
          <ac:spMkLst>
            <pc:docMk/>
            <pc:sldMk cId="2172433633" sldId="307"/>
            <ac:spMk id="3" creationId="{2351A6B9-D453-4A9C-B015-A0CBDD718119}"/>
          </ac:spMkLst>
        </pc:spChg>
      </pc:sldChg>
      <pc:sldChg chg="modSp new mod">
        <pc:chgData name="Sian Turvey" userId="9a374997-2901-41ac-b51e-a8948a26085a" providerId="ADAL" clId="{793302DA-010F-438B-8E84-8C11B720A463}" dt="2021-10-06T18:11:40.603" v="792" actId="20577"/>
        <pc:sldMkLst>
          <pc:docMk/>
          <pc:sldMk cId="3620673936" sldId="308"/>
        </pc:sldMkLst>
        <pc:spChg chg="mod">
          <ac:chgData name="Sian Turvey" userId="9a374997-2901-41ac-b51e-a8948a26085a" providerId="ADAL" clId="{793302DA-010F-438B-8E84-8C11B720A463}" dt="2021-10-06T18:07:21.064" v="765" actId="20577"/>
          <ac:spMkLst>
            <pc:docMk/>
            <pc:sldMk cId="3620673936" sldId="308"/>
            <ac:spMk id="2" creationId="{E4CE2864-B60E-4023-8D76-39D51715B8DF}"/>
          </ac:spMkLst>
        </pc:spChg>
        <pc:spChg chg="mod">
          <ac:chgData name="Sian Turvey" userId="9a374997-2901-41ac-b51e-a8948a26085a" providerId="ADAL" clId="{793302DA-010F-438B-8E84-8C11B720A463}" dt="2021-10-06T18:11:40.603" v="792" actId="20577"/>
          <ac:spMkLst>
            <pc:docMk/>
            <pc:sldMk cId="3620673936" sldId="308"/>
            <ac:spMk id="3" creationId="{7B7C4097-67AF-43CE-AA9F-9F96D6BD9E28}"/>
          </ac:spMkLst>
        </pc:spChg>
      </pc:sldChg>
      <pc:sldChg chg="modSp new mod">
        <pc:chgData name="Sian Turvey" userId="9a374997-2901-41ac-b51e-a8948a26085a" providerId="ADAL" clId="{793302DA-010F-438B-8E84-8C11B720A463}" dt="2021-10-06T18:13:51.532" v="842" actId="20577"/>
        <pc:sldMkLst>
          <pc:docMk/>
          <pc:sldMk cId="1748461535" sldId="309"/>
        </pc:sldMkLst>
        <pc:spChg chg="mod">
          <ac:chgData name="Sian Turvey" userId="9a374997-2901-41ac-b51e-a8948a26085a" providerId="ADAL" clId="{793302DA-010F-438B-8E84-8C11B720A463}" dt="2021-10-06T18:13:51.532" v="842" actId="20577"/>
          <ac:spMkLst>
            <pc:docMk/>
            <pc:sldMk cId="1748461535" sldId="309"/>
            <ac:spMk id="2" creationId="{C40D2C33-55F6-4447-B108-826BA5613371}"/>
          </ac:spMkLst>
        </pc:spChg>
        <pc:spChg chg="mod">
          <ac:chgData name="Sian Turvey" userId="9a374997-2901-41ac-b51e-a8948a26085a" providerId="ADAL" clId="{793302DA-010F-438B-8E84-8C11B720A463}" dt="2021-10-06T18:12:08.537" v="802" actId="27636"/>
          <ac:spMkLst>
            <pc:docMk/>
            <pc:sldMk cId="1748461535" sldId="309"/>
            <ac:spMk id="3" creationId="{616146EB-FA9B-4482-9F6B-C1C51F60DA6F}"/>
          </ac:spMkLst>
        </pc:spChg>
      </pc:sldChg>
      <pc:sldChg chg="modSp new mod">
        <pc:chgData name="Sian Turvey" userId="9a374997-2901-41ac-b51e-a8948a26085a" providerId="ADAL" clId="{793302DA-010F-438B-8E84-8C11B720A463}" dt="2021-10-06T18:15:55.522" v="844"/>
        <pc:sldMkLst>
          <pc:docMk/>
          <pc:sldMk cId="353604251" sldId="310"/>
        </pc:sldMkLst>
        <pc:spChg chg="mod">
          <ac:chgData name="Sian Turvey" userId="9a374997-2901-41ac-b51e-a8948a26085a" providerId="ADAL" clId="{793302DA-010F-438B-8E84-8C11B720A463}" dt="2021-10-06T18:15:55.522" v="844"/>
          <ac:spMkLst>
            <pc:docMk/>
            <pc:sldMk cId="353604251" sldId="310"/>
            <ac:spMk id="3" creationId="{F3F33BAC-8DCD-4992-8034-EB1FB61EBB6A}"/>
          </ac:spMkLst>
        </pc:spChg>
      </pc:sldChg>
      <pc:sldChg chg="modSp new mod">
        <pc:chgData name="Sian Turvey" userId="9a374997-2901-41ac-b51e-a8948a26085a" providerId="ADAL" clId="{793302DA-010F-438B-8E84-8C11B720A463}" dt="2021-10-06T18:16:25.241" v="850" actId="20577"/>
        <pc:sldMkLst>
          <pc:docMk/>
          <pc:sldMk cId="2987627020" sldId="311"/>
        </pc:sldMkLst>
        <pc:spChg chg="mod">
          <ac:chgData name="Sian Turvey" userId="9a374997-2901-41ac-b51e-a8948a26085a" providerId="ADAL" clId="{793302DA-010F-438B-8E84-8C11B720A463}" dt="2021-10-06T18:16:25.241" v="850" actId="20577"/>
          <ac:spMkLst>
            <pc:docMk/>
            <pc:sldMk cId="2987627020" sldId="311"/>
            <ac:spMk id="3" creationId="{2E2164A9-9DE7-454A-8593-BFFC93A1F202}"/>
          </ac:spMkLst>
        </pc:spChg>
      </pc:sldChg>
      <pc:sldChg chg="modSp new mod">
        <pc:chgData name="Sian Turvey" userId="9a374997-2901-41ac-b51e-a8948a26085a" providerId="ADAL" clId="{793302DA-010F-438B-8E84-8C11B720A463}" dt="2021-10-06T18:16:45.321" v="852"/>
        <pc:sldMkLst>
          <pc:docMk/>
          <pc:sldMk cId="218470343" sldId="312"/>
        </pc:sldMkLst>
        <pc:spChg chg="mod">
          <ac:chgData name="Sian Turvey" userId="9a374997-2901-41ac-b51e-a8948a26085a" providerId="ADAL" clId="{793302DA-010F-438B-8E84-8C11B720A463}" dt="2021-10-06T18:16:45.321" v="852"/>
          <ac:spMkLst>
            <pc:docMk/>
            <pc:sldMk cId="218470343" sldId="312"/>
            <ac:spMk id="3" creationId="{6D2CDB86-3E4C-47F6-A6DD-73DC911E989A}"/>
          </ac:spMkLst>
        </pc:spChg>
      </pc:sldChg>
      <pc:sldChg chg="modSp new del mod">
        <pc:chgData name="Sian Turvey" userId="9a374997-2901-41ac-b51e-a8948a26085a" providerId="ADAL" clId="{793302DA-010F-438B-8E84-8C11B720A463}" dt="2021-10-06T18:21:10.737" v="917" actId="47"/>
        <pc:sldMkLst>
          <pc:docMk/>
          <pc:sldMk cId="751626578" sldId="313"/>
        </pc:sldMkLst>
        <pc:spChg chg="mod">
          <ac:chgData name="Sian Turvey" userId="9a374997-2901-41ac-b51e-a8948a26085a" providerId="ADAL" clId="{793302DA-010F-438B-8E84-8C11B720A463}" dt="2021-10-06T18:17:56.210" v="868" actId="20577"/>
          <ac:spMkLst>
            <pc:docMk/>
            <pc:sldMk cId="751626578" sldId="313"/>
            <ac:spMk id="2" creationId="{44EE31C0-0E37-4DFD-B90F-46EBD1B2EF02}"/>
          </ac:spMkLst>
        </pc:spChg>
        <pc:spChg chg="mod">
          <ac:chgData name="Sian Turvey" userId="9a374997-2901-41ac-b51e-a8948a26085a" providerId="ADAL" clId="{793302DA-010F-438B-8E84-8C11B720A463}" dt="2021-10-06T18:20:50.121" v="916" actId="20577"/>
          <ac:spMkLst>
            <pc:docMk/>
            <pc:sldMk cId="751626578" sldId="313"/>
            <ac:spMk id="3" creationId="{F11098CB-A452-4ED4-A46E-E20A578FB5E1}"/>
          </ac:spMkLst>
        </pc:spChg>
      </pc:sldChg>
      <pc:sldChg chg="modSp new mod ord">
        <pc:chgData name="Sian Turvey" userId="9a374997-2901-41ac-b51e-a8948a26085a" providerId="ADAL" clId="{793302DA-010F-438B-8E84-8C11B720A463}" dt="2021-10-06T18:21:17.336" v="919"/>
        <pc:sldMkLst>
          <pc:docMk/>
          <pc:sldMk cId="2273868053" sldId="314"/>
        </pc:sldMkLst>
        <pc:spChg chg="mod">
          <ac:chgData name="Sian Turvey" userId="9a374997-2901-41ac-b51e-a8948a26085a" providerId="ADAL" clId="{793302DA-010F-438B-8E84-8C11B720A463}" dt="2021-10-06T18:18:36.851" v="884" actId="20577"/>
          <ac:spMkLst>
            <pc:docMk/>
            <pc:sldMk cId="2273868053" sldId="314"/>
            <ac:spMk id="2" creationId="{471F9841-C88B-458E-8727-7D1865766D55}"/>
          </ac:spMkLst>
        </pc:spChg>
        <pc:spChg chg="mod">
          <ac:chgData name="Sian Turvey" userId="9a374997-2901-41ac-b51e-a8948a26085a" providerId="ADAL" clId="{793302DA-010F-438B-8E84-8C11B720A463}" dt="2021-10-06T18:19:27.919" v="906" actId="20577"/>
          <ac:spMkLst>
            <pc:docMk/>
            <pc:sldMk cId="2273868053" sldId="314"/>
            <ac:spMk id="3" creationId="{839235FD-E5AA-4E4B-BAF1-B4E384016337}"/>
          </ac:spMkLst>
        </pc:spChg>
      </pc:sldChg>
      <pc:sldChg chg="new">
        <pc:chgData name="Sian Turvey" userId="9a374997-2901-41ac-b51e-a8948a26085a" providerId="ADAL" clId="{793302DA-010F-438B-8E84-8C11B720A463}" dt="2021-10-06T18:19:35.043" v="907" actId="680"/>
        <pc:sldMkLst>
          <pc:docMk/>
          <pc:sldMk cId="2439551451" sldId="315"/>
        </pc:sldMkLst>
      </pc:sldChg>
      <pc:sldChg chg="modSp new mod">
        <pc:chgData name="Sian Turvey" userId="9a374997-2901-41ac-b51e-a8948a26085a" providerId="ADAL" clId="{793302DA-010F-438B-8E84-8C11B720A463}" dt="2021-10-06T18:22:49.525" v="981" actId="20577"/>
        <pc:sldMkLst>
          <pc:docMk/>
          <pc:sldMk cId="560000792" sldId="316"/>
        </pc:sldMkLst>
        <pc:spChg chg="mod">
          <ac:chgData name="Sian Turvey" userId="9a374997-2901-41ac-b51e-a8948a26085a" providerId="ADAL" clId="{793302DA-010F-438B-8E84-8C11B720A463}" dt="2021-10-06T18:22:17.712" v="977" actId="20577"/>
          <ac:spMkLst>
            <pc:docMk/>
            <pc:sldMk cId="560000792" sldId="316"/>
            <ac:spMk id="2" creationId="{5F3D263D-5198-41C4-AB1C-696A5E8776B9}"/>
          </ac:spMkLst>
        </pc:spChg>
        <pc:spChg chg="mod">
          <ac:chgData name="Sian Turvey" userId="9a374997-2901-41ac-b51e-a8948a26085a" providerId="ADAL" clId="{793302DA-010F-438B-8E84-8C11B720A463}" dt="2021-10-06T18:22:49.525" v="981" actId="20577"/>
          <ac:spMkLst>
            <pc:docMk/>
            <pc:sldMk cId="560000792" sldId="316"/>
            <ac:spMk id="3" creationId="{2B61EE7F-D219-4004-808E-19DB52AABA21}"/>
          </ac:spMkLst>
        </pc:spChg>
      </pc:sldChg>
      <pc:sldChg chg="modSp new mod">
        <pc:chgData name="Sian Turvey" userId="9a374997-2901-41ac-b51e-a8948a26085a" providerId="ADAL" clId="{793302DA-010F-438B-8E84-8C11B720A463}" dt="2021-10-06T18:23:16.772" v="989" actId="27636"/>
        <pc:sldMkLst>
          <pc:docMk/>
          <pc:sldMk cId="963761775" sldId="317"/>
        </pc:sldMkLst>
        <pc:spChg chg="mod">
          <ac:chgData name="Sian Turvey" userId="9a374997-2901-41ac-b51e-a8948a26085a" providerId="ADAL" clId="{793302DA-010F-438B-8E84-8C11B720A463}" dt="2021-10-06T18:23:16.772" v="989" actId="27636"/>
          <ac:spMkLst>
            <pc:docMk/>
            <pc:sldMk cId="963761775" sldId="317"/>
            <ac:spMk id="3" creationId="{11FC8488-8A49-40E7-A8E8-68EC6DED5401}"/>
          </ac:spMkLst>
        </pc:spChg>
      </pc:sldChg>
      <pc:sldChg chg="modSp new mod">
        <pc:chgData name="Sian Turvey" userId="9a374997-2901-41ac-b51e-a8948a26085a" providerId="ADAL" clId="{793302DA-010F-438B-8E84-8C11B720A463}" dt="2021-10-06T18:25:09.200" v="1015" actId="12"/>
        <pc:sldMkLst>
          <pc:docMk/>
          <pc:sldMk cId="3713911163" sldId="318"/>
        </pc:sldMkLst>
        <pc:spChg chg="mod">
          <ac:chgData name="Sian Turvey" userId="9a374997-2901-41ac-b51e-a8948a26085a" providerId="ADAL" clId="{793302DA-010F-438B-8E84-8C11B720A463}" dt="2021-10-06T18:24:13.122" v="993"/>
          <ac:spMkLst>
            <pc:docMk/>
            <pc:sldMk cId="3713911163" sldId="318"/>
            <ac:spMk id="2" creationId="{3E0CF274-BEAC-49F3-A679-0D5E4D3F28D1}"/>
          </ac:spMkLst>
        </pc:spChg>
        <pc:spChg chg="mod">
          <ac:chgData name="Sian Turvey" userId="9a374997-2901-41ac-b51e-a8948a26085a" providerId="ADAL" clId="{793302DA-010F-438B-8E84-8C11B720A463}" dt="2021-10-06T18:25:09.200" v="1015" actId="12"/>
          <ac:spMkLst>
            <pc:docMk/>
            <pc:sldMk cId="3713911163" sldId="318"/>
            <ac:spMk id="3" creationId="{D3211035-451A-4EA0-BACD-E19726679559}"/>
          </ac:spMkLst>
        </pc:spChg>
      </pc:sldChg>
      <pc:sldChg chg="modSp new mod">
        <pc:chgData name="Sian Turvey" userId="9a374997-2901-41ac-b51e-a8948a26085a" providerId="ADAL" clId="{793302DA-010F-438B-8E84-8C11B720A463}" dt="2021-10-06T18:26:01.245" v="1024" actId="20577"/>
        <pc:sldMkLst>
          <pc:docMk/>
          <pc:sldMk cId="2990221204" sldId="319"/>
        </pc:sldMkLst>
        <pc:spChg chg="mod">
          <ac:chgData name="Sian Turvey" userId="9a374997-2901-41ac-b51e-a8948a26085a" providerId="ADAL" clId="{793302DA-010F-438B-8E84-8C11B720A463}" dt="2021-10-06T18:25:40.238" v="1019"/>
          <ac:spMkLst>
            <pc:docMk/>
            <pc:sldMk cId="2990221204" sldId="319"/>
            <ac:spMk id="2" creationId="{09800B37-66FC-4943-BDA5-9CCEB3BAC63E}"/>
          </ac:spMkLst>
        </pc:spChg>
        <pc:spChg chg="mod">
          <ac:chgData name="Sian Turvey" userId="9a374997-2901-41ac-b51e-a8948a26085a" providerId="ADAL" clId="{793302DA-010F-438B-8E84-8C11B720A463}" dt="2021-10-06T18:26:01.245" v="1024" actId="20577"/>
          <ac:spMkLst>
            <pc:docMk/>
            <pc:sldMk cId="2990221204" sldId="319"/>
            <ac:spMk id="3" creationId="{06875E73-2057-4BE0-9D3F-8A71EB554D55}"/>
          </ac:spMkLst>
        </pc:spChg>
      </pc:sldChg>
      <pc:sldChg chg="modSp new mod">
        <pc:chgData name="Sian Turvey" userId="9a374997-2901-41ac-b51e-a8948a26085a" providerId="ADAL" clId="{793302DA-010F-438B-8E84-8C11B720A463}" dt="2021-10-06T18:27:07.641" v="1036" actId="20577"/>
        <pc:sldMkLst>
          <pc:docMk/>
          <pc:sldMk cId="1409950398" sldId="320"/>
        </pc:sldMkLst>
        <pc:spChg chg="mod">
          <ac:chgData name="Sian Turvey" userId="9a374997-2901-41ac-b51e-a8948a26085a" providerId="ADAL" clId="{793302DA-010F-438B-8E84-8C11B720A463}" dt="2021-10-06T18:27:07.641" v="1036" actId="20577"/>
          <ac:spMkLst>
            <pc:docMk/>
            <pc:sldMk cId="1409950398" sldId="320"/>
            <ac:spMk id="3" creationId="{3D536866-96A4-4603-9190-6E96A111A822}"/>
          </ac:spMkLst>
        </pc:spChg>
      </pc:sldChg>
      <pc:sldChg chg="modSp new mod">
        <pc:chgData name="Sian Turvey" userId="9a374997-2901-41ac-b51e-a8948a26085a" providerId="ADAL" clId="{793302DA-010F-438B-8E84-8C11B720A463}" dt="2021-10-06T18:27:23.633" v="1041" actId="20577"/>
        <pc:sldMkLst>
          <pc:docMk/>
          <pc:sldMk cId="2163062602" sldId="321"/>
        </pc:sldMkLst>
        <pc:spChg chg="mod">
          <ac:chgData name="Sian Turvey" userId="9a374997-2901-41ac-b51e-a8948a26085a" providerId="ADAL" clId="{793302DA-010F-438B-8E84-8C11B720A463}" dt="2021-10-06T18:27:23.633" v="1041" actId="20577"/>
          <ac:spMkLst>
            <pc:docMk/>
            <pc:sldMk cId="2163062602" sldId="321"/>
            <ac:spMk id="3" creationId="{674A0011-1158-49B4-9914-AE69080C2889}"/>
          </ac:spMkLst>
        </pc:spChg>
      </pc:sldChg>
      <pc:sldChg chg="modSp new mod">
        <pc:chgData name="Sian Turvey" userId="9a374997-2901-41ac-b51e-a8948a26085a" providerId="ADAL" clId="{793302DA-010F-438B-8E84-8C11B720A463}" dt="2021-10-06T18:27:40.387" v="1051" actId="20577"/>
        <pc:sldMkLst>
          <pc:docMk/>
          <pc:sldMk cId="181217405" sldId="322"/>
        </pc:sldMkLst>
        <pc:spChg chg="mod">
          <ac:chgData name="Sian Turvey" userId="9a374997-2901-41ac-b51e-a8948a26085a" providerId="ADAL" clId="{793302DA-010F-438B-8E84-8C11B720A463}" dt="2021-10-06T18:27:40.387" v="1051" actId="20577"/>
          <ac:spMkLst>
            <pc:docMk/>
            <pc:sldMk cId="181217405" sldId="322"/>
            <ac:spMk id="2" creationId="{7F9E2DE2-97E6-46AE-863D-7A7892FD512F}"/>
          </ac:spMkLst>
        </pc:spChg>
        <pc:spChg chg="mod">
          <ac:chgData name="Sian Turvey" userId="9a374997-2901-41ac-b51e-a8948a26085a" providerId="ADAL" clId="{793302DA-010F-438B-8E84-8C11B720A463}" dt="2021-10-06T18:27:37.574" v="1043"/>
          <ac:spMkLst>
            <pc:docMk/>
            <pc:sldMk cId="181217405" sldId="322"/>
            <ac:spMk id="3" creationId="{FB8740D8-7FFE-4EDB-9B27-0DCA532A1389}"/>
          </ac:spMkLst>
        </pc:spChg>
      </pc:sldChg>
      <pc:sldChg chg="modSp new mod">
        <pc:chgData name="Sian Turvey" userId="9a374997-2901-41ac-b51e-a8948a26085a" providerId="ADAL" clId="{793302DA-010F-438B-8E84-8C11B720A463}" dt="2021-10-06T18:28:52.494" v="1097" actId="20577"/>
        <pc:sldMkLst>
          <pc:docMk/>
          <pc:sldMk cId="3023024728" sldId="323"/>
        </pc:sldMkLst>
        <pc:spChg chg="mod">
          <ac:chgData name="Sian Turvey" userId="9a374997-2901-41ac-b51e-a8948a26085a" providerId="ADAL" clId="{793302DA-010F-438B-8E84-8C11B720A463}" dt="2021-10-06T18:28:34.514" v="1094" actId="20577"/>
          <ac:spMkLst>
            <pc:docMk/>
            <pc:sldMk cId="3023024728" sldId="323"/>
            <ac:spMk id="2" creationId="{11A350E5-0DCD-4FDD-B7CA-7A8878D3D73A}"/>
          </ac:spMkLst>
        </pc:spChg>
        <pc:spChg chg="mod">
          <ac:chgData name="Sian Turvey" userId="9a374997-2901-41ac-b51e-a8948a26085a" providerId="ADAL" clId="{793302DA-010F-438B-8E84-8C11B720A463}" dt="2021-10-06T18:28:52.494" v="1097" actId="20577"/>
          <ac:spMkLst>
            <pc:docMk/>
            <pc:sldMk cId="3023024728" sldId="323"/>
            <ac:spMk id="3" creationId="{6A0EDFC0-24FA-43CD-A414-CA5FD291A1C4}"/>
          </ac:spMkLst>
        </pc:spChg>
      </pc:sldChg>
      <pc:sldChg chg="modSp new mod">
        <pc:chgData name="Sian Turvey" userId="9a374997-2901-41ac-b51e-a8948a26085a" providerId="ADAL" clId="{793302DA-010F-438B-8E84-8C11B720A463}" dt="2021-10-06T18:29:35.666" v="1109" actId="20577"/>
        <pc:sldMkLst>
          <pc:docMk/>
          <pc:sldMk cId="1810235623" sldId="324"/>
        </pc:sldMkLst>
        <pc:spChg chg="mod">
          <ac:chgData name="Sian Turvey" userId="9a374997-2901-41ac-b51e-a8948a26085a" providerId="ADAL" clId="{793302DA-010F-438B-8E84-8C11B720A463}" dt="2021-10-06T18:29:31.138" v="1108" actId="20577"/>
          <ac:spMkLst>
            <pc:docMk/>
            <pc:sldMk cId="1810235623" sldId="324"/>
            <ac:spMk id="2" creationId="{9B002531-E28C-4814-9DAD-28FB36CDA693}"/>
          </ac:spMkLst>
        </pc:spChg>
        <pc:spChg chg="mod">
          <ac:chgData name="Sian Turvey" userId="9a374997-2901-41ac-b51e-a8948a26085a" providerId="ADAL" clId="{793302DA-010F-438B-8E84-8C11B720A463}" dt="2021-10-06T18:29:35.666" v="1109" actId="20577"/>
          <ac:spMkLst>
            <pc:docMk/>
            <pc:sldMk cId="1810235623" sldId="324"/>
            <ac:spMk id="3" creationId="{948AACFA-32BB-48CB-BAC7-8B220CE2BD42}"/>
          </ac:spMkLst>
        </pc:spChg>
      </pc:sldChg>
      <pc:sldChg chg="modSp new mod">
        <pc:chgData name="Sian Turvey" userId="9a374997-2901-41ac-b51e-a8948a26085a" providerId="ADAL" clId="{793302DA-010F-438B-8E84-8C11B720A463}" dt="2021-10-06T18:30:18.812" v="1157" actId="313"/>
        <pc:sldMkLst>
          <pc:docMk/>
          <pc:sldMk cId="3890017845" sldId="325"/>
        </pc:sldMkLst>
        <pc:spChg chg="mod">
          <ac:chgData name="Sian Turvey" userId="9a374997-2901-41ac-b51e-a8948a26085a" providerId="ADAL" clId="{793302DA-010F-438B-8E84-8C11B720A463}" dt="2021-10-06T18:30:18.812" v="1157" actId="313"/>
          <ac:spMkLst>
            <pc:docMk/>
            <pc:sldMk cId="3890017845" sldId="325"/>
            <ac:spMk id="2" creationId="{AFAF4240-8EEE-41C7-9AD6-DF282E866935}"/>
          </ac:spMkLst>
        </pc:spChg>
        <pc:spChg chg="mod">
          <ac:chgData name="Sian Turvey" userId="9a374997-2901-41ac-b51e-a8948a26085a" providerId="ADAL" clId="{793302DA-010F-438B-8E84-8C11B720A463}" dt="2021-10-06T18:30:06.969" v="1111"/>
          <ac:spMkLst>
            <pc:docMk/>
            <pc:sldMk cId="3890017845" sldId="325"/>
            <ac:spMk id="3" creationId="{06D084D9-2972-48F5-AC63-35DD6B871F48}"/>
          </ac:spMkLst>
        </pc:spChg>
      </pc:sldChg>
      <pc:sldChg chg="modSp new mod">
        <pc:chgData name="Sian Turvey" userId="9a374997-2901-41ac-b51e-a8948a26085a" providerId="ADAL" clId="{793302DA-010F-438B-8E84-8C11B720A463}" dt="2021-10-06T18:31:06.498" v="1171"/>
        <pc:sldMkLst>
          <pc:docMk/>
          <pc:sldMk cId="2807920534" sldId="326"/>
        </pc:sldMkLst>
        <pc:spChg chg="mod">
          <ac:chgData name="Sian Turvey" userId="9a374997-2901-41ac-b51e-a8948a26085a" providerId="ADAL" clId="{793302DA-010F-438B-8E84-8C11B720A463}" dt="2021-10-06T18:30:48.181" v="1169" actId="20577"/>
          <ac:spMkLst>
            <pc:docMk/>
            <pc:sldMk cId="2807920534" sldId="326"/>
            <ac:spMk id="2" creationId="{4E2C1B7C-D4B7-4E09-AD4A-26905063F7F9}"/>
          </ac:spMkLst>
        </pc:spChg>
        <pc:spChg chg="mod">
          <ac:chgData name="Sian Turvey" userId="9a374997-2901-41ac-b51e-a8948a26085a" providerId="ADAL" clId="{793302DA-010F-438B-8E84-8C11B720A463}" dt="2021-10-06T18:31:06.498" v="1171"/>
          <ac:spMkLst>
            <pc:docMk/>
            <pc:sldMk cId="2807920534" sldId="326"/>
            <ac:spMk id="3" creationId="{20BDAD7A-5D9F-4CA6-B9FE-6A4700EAAC88}"/>
          </ac:spMkLst>
        </pc:spChg>
      </pc:sldChg>
      <pc:sldChg chg="modSp new mod">
        <pc:chgData name="Sian Turvey" userId="9a374997-2901-41ac-b51e-a8948a26085a" providerId="ADAL" clId="{793302DA-010F-438B-8E84-8C11B720A463}" dt="2021-10-06T18:31:53.738" v="1174" actId="27636"/>
        <pc:sldMkLst>
          <pc:docMk/>
          <pc:sldMk cId="1954323573" sldId="327"/>
        </pc:sldMkLst>
        <pc:spChg chg="mod">
          <ac:chgData name="Sian Turvey" userId="9a374997-2901-41ac-b51e-a8948a26085a" providerId="ADAL" clId="{793302DA-010F-438B-8E84-8C11B720A463}" dt="2021-10-06T18:31:53.738" v="1174" actId="27636"/>
          <ac:spMkLst>
            <pc:docMk/>
            <pc:sldMk cId="1954323573" sldId="327"/>
            <ac:spMk id="3" creationId="{1F80073B-0331-427E-A081-12756FB04CE1}"/>
          </ac:spMkLst>
        </pc:spChg>
      </pc:sldChg>
      <pc:sldChg chg="modSp new mod">
        <pc:chgData name="Sian Turvey" userId="9a374997-2901-41ac-b51e-a8948a26085a" providerId="ADAL" clId="{793302DA-010F-438B-8E84-8C11B720A463}" dt="2021-10-06T18:32:19.532" v="1177" actId="27636"/>
        <pc:sldMkLst>
          <pc:docMk/>
          <pc:sldMk cId="3271774977" sldId="328"/>
        </pc:sldMkLst>
        <pc:spChg chg="mod">
          <ac:chgData name="Sian Turvey" userId="9a374997-2901-41ac-b51e-a8948a26085a" providerId="ADAL" clId="{793302DA-010F-438B-8E84-8C11B720A463}" dt="2021-10-06T18:32:19.532" v="1177" actId="27636"/>
          <ac:spMkLst>
            <pc:docMk/>
            <pc:sldMk cId="3271774977" sldId="328"/>
            <ac:spMk id="3" creationId="{21FC94E3-4119-4683-8403-B9EF5BA34FAF}"/>
          </ac:spMkLst>
        </pc:spChg>
      </pc:sldChg>
      <pc:sldChg chg="modSp new mod">
        <pc:chgData name="Sian Turvey" userId="9a374997-2901-41ac-b51e-a8948a26085a" providerId="ADAL" clId="{793302DA-010F-438B-8E84-8C11B720A463}" dt="2021-10-06T18:34:19.731" v="1271" actId="20577"/>
        <pc:sldMkLst>
          <pc:docMk/>
          <pc:sldMk cId="1215071061" sldId="329"/>
        </pc:sldMkLst>
        <pc:spChg chg="mod">
          <ac:chgData name="Sian Turvey" userId="9a374997-2901-41ac-b51e-a8948a26085a" providerId="ADAL" clId="{793302DA-010F-438B-8E84-8C11B720A463}" dt="2021-10-06T18:34:08.309" v="1205" actId="20577"/>
          <ac:spMkLst>
            <pc:docMk/>
            <pc:sldMk cId="1215071061" sldId="329"/>
            <ac:spMk id="2" creationId="{DAC72BC4-1633-4D14-9AC9-02A1B02CF389}"/>
          </ac:spMkLst>
        </pc:spChg>
        <pc:spChg chg="mod">
          <ac:chgData name="Sian Turvey" userId="9a374997-2901-41ac-b51e-a8948a26085a" providerId="ADAL" clId="{793302DA-010F-438B-8E84-8C11B720A463}" dt="2021-10-06T18:34:19.731" v="1271" actId="20577"/>
          <ac:spMkLst>
            <pc:docMk/>
            <pc:sldMk cId="1215071061" sldId="329"/>
            <ac:spMk id="3" creationId="{29741818-1DC1-4619-BE98-4CBFFE519F09}"/>
          </ac:spMkLst>
        </pc:spChg>
      </pc:sldChg>
      <pc:sldChg chg="new del">
        <pc:chgData name="Sian Turvey" userId="9a374997-2901-41ac-b51e-a8948a26085a" providerId="ADAL" clId="{793302DA-010F-438B-8E84-8C11B720A463}" dt="2021-10-06T18:32:44.625" v="1179" actId="2696"/>
        <pc:sldMkLst>
          <pc:docMk/>
          <pc:sldMk cId="1825946076" sldId="329"/>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0EA5F0D-C1DC-412F-A146-DDB3A74B588F}" type="datetimeFigureOut">
              <a:rPr lang="en-US"/>
              <a:t>10/6/2021</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BAE14B8-3CC9-472D-9BC5-A84D80684DE2}" type="slidenum">
              <a:rPr/>
              <a:t>‹#›</a:t>
            </a:fld>
            <a:endParaRPr/>
          </a:p>
        </p:txBody>
      </p:sp>
    </p:spTree>
    <p:extLst>
      <p:ext uri="{BB962C8B-B14F-4D97-AF65-F5344CB8AC3E}">
        <p14:creationId xmlns:p14="http://schemas.microsoft.com/office/powerpoint/2010/main" val="257782754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8CDE508-72C8-4AB5-AA9C-1584D31690E0}" type="datetimeFigureOut">
              <a:rPr lang="en-US"/>
              <a:t>10/6/2021</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08610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B667E1-E601-4AAF-B95C-B25720D70A60}" type="slidenum">
              <a:rPr/>
              <a:t>‹#›</a:t>
            </a:fld>
            <a:endParaRPr/>
          </a:p>
        </p:txBody>
      </p:sp>
    </p:spTree>
    <p:extLst>
      <p:ext uri="{BB962C8B-B14F-4D97-AF65-F5344CB8AC3E}">
        <p14:creationId xmlns:p14="http://schemas.microsoft.com/office/powerpoint/2010/main" val="7111367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9" name="Picture 8" descr="Sun rising over grassy hills"/>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51" y="0"/>
            <a:ext cx="12188699" cy="4799300"/>
          </a:xfrm>
          <a:prstGeom prst="rect">
            <a:avLst/>
          </a:prstGeom>
        </p:spPr>
      </p:pic>
      <p:sp>
        <p:nvSpPr>
          <p:cNvPr id="4" name="Rectangle 3"/>
          <p:cNvSpPr/>
          <p:nvPr/>
        </p:nvSpPr>
        <p:spPr bwMode="ltGray">
          <a:xfrm>
            <a:off x="-2" y="4754880"/>
            <a:ext cx="12192002" cy="2103120"/>
          </a:xfrm>
          <a:prstGeom prst="rect">
            <a:avLst/>
          </a:prstGeom>
          <a:gradFill flip="none" rotWithShape="1">
            <a:gsLst>
              <a:gs pos="100000">
                <a:schemeClr val="tx2">
                  <a:lumMod val="75000"/>
                </a:schemeClr>
              </a:gs>
              <a:gs pos="0">
                <a:schemeClr val="tx2"/>
              </a:gs>
            </a:gsLst>
            <a:path path="circle">
              <a:fillToRect l="50000" t="50000" r="50000" b="50000"/>
            </a:path>
            <a:tileRect/>
          </a:gradFill>
          <a:ln w="9525"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a:ln>
                <a:noFill/>
              </a:ln>
              <a:solidFill>
                <a:prstClr val="white"/>
              </a:solidFill>
              <a:effectLst/>
              <a:uLnTx/>
              <a:uFillTx/>
              <a:latin typeface="Euphemia"/>
              <a:ea typeface="+mn-ea"/>
              <a:cs typeface="+mn-cs"/>
            </a:endParaRPr>
          </a:p>
        </p:txBody>
      </p:sp>
      <p:sp>
        <p:nvSpPr>
          <p:cNvPr id="6" name="Rectangle 5"/>
          <p:cNvSpPr/>
          <p:nvPr/>
        </p:nvSpPr>
        <p:spPr bwMode="white">
          <a:xfrm>
            <a:off x="-127" y="4724400"/>
            <a:ext cx="12188826" cy="762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 name="Title 1"/>
          <p:cNvSpPr>
            <a:spLocks noGrp="1"/>
          </p:cNvSpPr>
          <p:nvPr>
            <p:ph type="ctrTitle"/>
          </p:nvPr>
        </p:nvSpPr>
        <p:spPr>
          <a:xfrm>
            <a:off x="1523999" y="4800600"/>
            <a:ext cx="9144002" cy="1143000"/>
          </a:xfrm>
        </p:spPr>
        <p:txBody>
          <a:bodyPr anchor="b">
            <a:normAutofit/>
          </a:bodyPr>
          <a:lstStyle>
            <a:lvl1pPr algn="ctr">
              <a:defRPr sz="4800">
                <a:solidFill>
                  <a:schemeClr val="bg1"/>
                </a:solidFill>
              </a:defRPr>
            </a:lvl1pPr>
          </a:lstStyle>
          <a:p>
            <a:r>
              <a:rPr lang="en-US"/>
              <a:t>Click to edit Master title style</a:t>
            </a:r>
            <a:endParaRPr/>
          </a:p>
        </p:txBody>
      </p:sp>
      <p:sp>
        <p:nvSpPr>
          <p:cNvPr id="3" name="Subtitle 2"/>
          <p:cNvSpPr>
            <a:spLocks noGrp="1"/>
          </p:cNvSpPr>
          <p:nvPr>
            <p:ph type="subTitle" idx="1"/>
          </p:nvPr>
        </p:nvSpPr>
        <p:spPr>
          <a:xfrm>
            <a:off x="1522413" y="5943600"/>
            <a:ext cx="9144002" cy="762000"/>
          </a:xfrm>
        </p:spPr>
        <p:txBody>
          <a:bodyPr>
            <a:normAutofit/>
          </a:bodyPr>
          <a:lstStyle>
            <a:lvl1pPr marL="0" indent="0" algn="ctr">
              <a:spcBef>
                <a:spcPts val="0"/>
              </a:spcBef>
              <a:buNone/>
              <a:defRPr sz="2000" cap="none" baseline="0">
                <a:solidFill>
                  <a:schemeClr val="bg1"/>
                </a:solidFill>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a:p>
        </p:txBody>
      </p:sp>
    </p:spTree>
    <p:extLst>
      <p:ext uri="{BB962C8B-B14F-4D97-AF65-F5344CB8AC3E}">
        <p14:creationId xmlns:p14="http://schemas.microsoft.com/office/powerpoint/2010/main" val="33828820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lvl6pPr>
              <a:defRPr/>
            </a:lvl6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3"/>
          <p:cNvSpPr>
            <a:spLocks noGrp="1"/>
          </p:cNvSpPr>
          <p:nvPr>
            <p:ph type="ftr" sz="quarter" idx="11"/>
          </p:nvPr>
        </p:nvSpPr>
        <p:spPr/>
        <p:txBody>
          <a:bodyPr/>
          <a:lstStyle/>
          <a:p>
            <a:endParaRPr dirty="0"/>
          </a:p>
        </p:txBody>
      </p:sp>
      <p:sp>
        <p:nvSpPr>
          <p:cNvPr id="4" name="Date Placeholder 4"/>
          <p:cNvSpPr>
            <a:spLocks noGrp="1"/>
          </p:cNvSpPr>
          <p:nvPr>
            <p:ph type="dt" sz="half" idx="10"/>
          </p:nvPr>
        </p:nvSpPr>
        <p:spPr/>
        <p:txBody>
          <a:bodyPr/>
          <a:lstStyle/>
          <a:p>
            <a:fld id="{9E583DDF-CA54-461A-A486-592D2374C532}" type="datetimeFigureOut">
              <a:rPr lang="en-US"/>
              <a:t>10/6/2021</a:t>
            </a:fld>
            <a:endParaRPr/>
          </a:p>
        </p:txBody>
      </p:sp>
      <p:sp>
        <p:nvSpPr>
          <p:cNvPr id="6" name="Slide Number Placeholder 5"/>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41593422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7" name="Rectangle 1"/>
          <p:cNvSpPr/>
          <p:nvPr/>
        </p:nvSpPr>
        <p:spPr bwMode="ltGray">
          <a:xfrm>
            <a:off x="0" y="0"/>
            <a:ext cx="12188826" cy="457200"/>
          </a:xfrm>
          <a:prstGeom prst="rect">
            <a:avLst/>
          </a:prstGeom>
          <a:gradFill flip="none" rotWithShape="1">
            <a:gsLst>
              <a:gs pos="100000">
                <a:schemeClr val="tx2">
                  <a:lumMod val="75000"/>
                </a:schemeClr>
              </a:gs>
              <a:gs pos="0">
                <a:schemeClr val="tx2"/>
              </a:gs>
            </a:gsLst>
            <a:path path="circle">
              <a:fillToRect l="50000" t="50000" r="50000" b="50000"/>
            </a:path>
            <a:tileRect/>
          </a:gradFill>
          <a:ln w="9525" cap="flat" cmpd="sng" algn="ctr">
            <a:noFill/>
            <a:prstDash val="solid"/>
          </a:ln>
          <a:effectLst/>
        </p:spPr>
        <p:txBody>
          <a:bodyPr rtlCol="0" anchor="ctr"/>
          <a:lstStyle/>
          <a:p>
            <a:pPr marR="0" lvl="0" indent="0" algn="ctr" fontAlgn="auto">
              <a:lnSpc>
                <a:spcPct val="100000"/>
              </a:lnSpc>
              <a:spcBef>
                <a:spcPts val="0"/>
              </a:spcBef>
              <a:spcAft>
                <a:spcPts val="0"/>
              </a:spcAft>
              <a:buClrTx/>
              <a:buSzTx/>
              <a:buFontTx/>
              <a:buNone/>
              <a:tabLst/>
            </a:pPr>
            <a:endParaRPr kumimoji="0" b="0" i="0" u="none" strike="noStrike" kern="0" cap="none" spc="0" normalizeH="0" baseline="0">
              <a:ln>
                <a:noFill/>
              </a:ln>
              <a:solidFill>
                <a:prstClr val="white"/>
              </a:solidFill>
              <a:effectLst/>
              <a:uLnTx/>
              <a:uFillTx/>
              <a:latin typeface="Euphemia"/>
            </a:endParaRPr>
          </a:p>
        </p:txBody>
      </p:sp>
      <p:sp>
        <p:nvSpPr>
          <p:cNvPr id="8" name="Rectangle 2"/>
          <p:cNvSpPr/>
          <p:nvPr/>
        </p:nvSpPr>
        <p:spPr bwMode="white">
          <a:xfrm>
            <a:off x="-1" y="411480"/>
            <a:ext cx="12188826" cy="4572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1524000" y="1143000"/>
            <a:ext cx="9144000" cy="2667000"/>
          </a:xfrm>
        </p:spPr>
        <p:txBody>
          <a:bodyPr anchor="b">
            <a:normAutofit/>
          </a:bodyPr>
          <a:lstStyle>
            <a:lvl1pPr algn="ctr">
              <a:defRPr sz="5200" b="0"/>
            </a:lvl1pPr>
          </a:lstStyle>
          <a:p>
            <a:r>
              <a:rPr lang="en-US"/>
              <a:t>Click to edit Master title style</a:t>
            </a:r>
            <a:endParaRPr/>
          </a:p>
        </p:txBody>
      </p:sp>
      <p:sp>
        <p:nvSpPr>
          <p:cNvPr id="3" name="Text Placeholder 2"/>
          <p:cNvSpPr>
            <a:spLocks noGrp="1"/>
          </p:cNvSpPr>
          <p:nvPr>
            <p:ph type="body" idx="1"/>
          </p:nvPr>
        </p:nvSpPr>
        <p:spPr>
          <a:xfrm>
            <a:off x="1524000" y="3810000"/>
            <a:ext cx="9144000" cy="1143000"/>
          </a:xfrm>
        </p:spPr>
        <p:txBody>
          <a:bodyPr anchor="t">
            <a:normAutofit/>
          </a:bodyPr>
          <a:lstStyle>
            <a:lvl1pPr marL="0" indent="0" algn="ctr">
              <a:spcBef>
                <a:spcPts val="0"/>
              </a:spcBef>
              <a:buNone/>
              <a:defRPr sz="2400" cap="none" baseline="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5" name="Footer Placeholder 3"/>
          <p:cNvSpPr>
            <a:spLocks noGrp="1"/>
          </p:cNvSpPr>
          <p:nvPr>
            <p:ph type="ftr" sz="quarter" idx="11"/>
          </p:nvPr>
        </p:nvSpPr>
        <p:spPr/>
        <p:txBody>
          <a:bodyPr/>
          <a:lstStyle/>
          <a:p>
            <a:endParaRPr/>
          </a:p>
        </p:txBody>
      </p:sp>
      <p:sp>
        <p:nvSpPr>
          <p:cNvPr id="4" name="Date Placeholder 4"/>
          <p:cNvSpPr>
            <a:spLocks noGrp="1"/>
          </p:cNvSpPr>
          <p:nvPr>
            <p:ph type="dt" sz="half" idx="10"/>
          </p:nvPr>
        </p:nvSpPr>
        <p:spPr/>
        <p:txBody>
          <a:bodyPr/>
          <a:lstStyle/>
          <a:p>
            <a:fld id="{9E583DDF-CA54-461A-A486-592D2374C532}" type="datetimeFigureOut">
              <a:rPr lang="en-US"/>
              <a:t>10/6/2021</a:t>
            </a:fld>
            <a:endParaRPr/>
          </a:p>
        </p:txBody>
      </p:sp>
      <p:sp>
        <p:nvSpPr>
          <p:cNvPr id="6" name="Slide Number Placeholder 5"/>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271584378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Alternate 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524000" y="1143000"/>
            <a:ext cx="9144000" cy="2667000"/>
          </a:xfrm>
        </p:spPr>
        <p:txBody>
          <a:bodyPr anchor="b">
            <a:normAutofit/>
          </a:bodyPr>
          <a:lstStyle>
            <a:lvl1pPr algn="ctr">
              <a:defRPr sz="5200" b="0">
                <a:solidFill>
                  <a:schemeClr val="tx1"/>
                </a:solidFill>
              </a:defRPr>
            </a:lvl1pPr>
          </a:lstStyle>
          <a:p>
            <a:r>
              <a:rPr lang="en-US"/>
              <a:t>Click to edit Master title style</a:t>
            </a:r>
            <a:endParaRPr/>
          </a:p>
        </p:txBody>
      </p:sp>
      <p:sp>
        <p:nvSpPr>
          <p:cNvPr id="3" name="Text Placeholder 2"/>
          <p:cNvSpPr>
            <a:spLocks noGrp="1"/>
          </p:cNvSpPr>
          <p:nvPr>
            <p:ph type="body" idx="1"/>
          </p:nvPr>
        </p:nvSpPr>
        <p:spPr>
          <a:xfrm>
            <a:off x="1522413" y="3810000"/>
            <a:ext cx="9144000" cy="1143000"/>
          </a:xfrm>
        </p:spPr>
        <p:txBody>
          <a:bodyPr anchor="t">
            <a:normAutofit/>
          </a:bodyPr>
          <a:lstStyle>
            <a:lvl1pPr marL="0" indent="0" algn="ctr">
              <a:spcBef>
                <a:spcPts val="0"/>
              </a:spcBef>
              <a:buNone/>
              <a:defRPr sz="2400" cap="none" baseline="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5" name="Footer Placeholder 3"/>
          <p:cNvSpPr>
            <a:spLocks noGrp="1"/>
          </p:cNvSpPr>
          <p:nvPr>
            <p:ph type="ftr" sz="quarter" idx="11"/>
          </p:nvPr>
        </p:nvSpPr>
        <p:spPr/>
        <p:txBody>
          <a:bodyPr/>
          <a:lstStyle>
            <a:lvl1pPr>
              <a:defRPr>
                <a:solidFill>
                  <a:schemeClr val="tx2"/>
                </a:solidFill>
              </a:defRPr>
            </a:lvl1pPr>
          </a:lstStyle>
          <a:p>
            <a:endParaRPr/>
          </a:p>
        </p:txBody>
      </p:sp>
      <p:sp>
        <p:nvSpPr>
          <p:cNvPr id="4" name="Date Placeholder 4"/>
          <p:cNvSpPr>
            <a:spLocks noGrp="1"/>
          </p:cNvSpPr>
          <p:nvPr>
            <p:ph type="dt" sz="half" idx="10"/>
          </p:nvPr>
        </p:nvSpPr>
        <p:spPr/>
        <p:txBody>
          <a:bodyPr/>
          <a:lstStyle>
            <a:lvl1pPr>
              <a:defRPr>
                <a:solidFill>
                  <a:schemeClr val="tx2"/>
                </a:solidFill>
              </a:defRPr>
            </a:lvl1pPr>
          </a:lstStyle>
          <a:p>
            <a:fld id="{9E583DDF-CA54-461A-A486-592D2374C532}" type="datetimeFigureOut">
              <a:rPr lang="en-US"/>
              <a:pPr/>
              <a:t>10/6/2021</a:t>
            </a:fld>
            <a:endParaRPr/>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A8D9AD5-F248-4919-864A-CFD76CC027D6}" type="slidenum">
              <a:rPr/>
              <a:pPr/>
              <a:t>‹#›</a:t>
            </a:fld>
            <a:endParaRPr/>
          </a:p>
        </p:txBody>
      </p:sp>
    </p:spTree>
    <p:extLst>
      <p:ext uri="{BB962C8B-B14F-4D97-AF65-F5344CB8AC3E}">
        <p14:creationId xmlns:p14="http://schemas.microsoft.com/office/powerpoint/2010/main" val="280432806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1341120" y="1901952"/>
            <a:ext cx="4572000" cy="4123944"/>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6278880" y="1901952"/>
            <a:ext cx="4572000" cy="4123944"/>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Footer Placeholder 4"/>
          <p:cNvSpPr>
            <a:spLocks noGrp="1"/>
          </p:cNvSpPr>
          <p:nvPr>
            <p:ph type="ftr" sz="quarter" idx="11"/>
          </p:nvPr>
        </p:nvSpPr>
        <p:spPr/>
        <p:txBody>
          <a:bodyPr/>
          <a:lstStyle/>
          <a:p>
            <a:endParaRPr/>
          </a:p>
        </p:txBody>
      </p:sp>
      <p:sp>
        <p:nvSpPr>
          <p:cNvPr id="5" name="Date Placeholder 5"/>
          <p:cNvSpPr>
            <a:spLocks noGrp="1"/>
          </p:cNvSpPr>
          <p:nvPr>
            <p:ph type="dt" sz="half" idx="10"/>
          </p:nvPr>
        </p:nvSpPr>
        <p:spPr/>
        <p:txBody>
          <a:bodyPr/>
          <a:lstStyle/>
          <a:p>
            <a:fld id="{9DD7D43D-6574-4C7B-808D-C6C12215A4D4}" type="datetimeFigureOut">
              <a:rPr lang="en-US"/>
              <a:t>10/6/2021</a:t>
            </a:fld>
            <a:endParaRPr/>
          </a:p>
        </p:txBody>
      </p:sp>
      <p:sp>
        <p:nvSpPr>
          <p:cNvPr id="7" name="Slide Number Placeholder 6"/>
          <p:cNvSpPr>
            <a:spLocks noGrp="1"/>
          </p:cNvSpPr>
          <p:nvPr>
            <p:ph type="sldNum" sz="quarter" idx="12"/>
          </p:nvPr>
        </p:nvSpPr>
        <p:spPr/>
        <p:txBody>
          <a:bodyPr/>
          <a:lstStyle/>
          <a:p>
            <a:fld id="{A0ECE5F2-81AA-4605-B028-6FBA391056AF}" type="slidenum">
              <a:rPr/>
              <a:t>‹#›</a:t>
            </a:fld>
            <a:endParaRPr/>
          </a:p>
        </p:txBody>
      </p:sp>
    </p:spTree>
    <p:extLst>
      <p:ext uri="{BB962C8B-B14F-4D97-AF65-F5344CB8AC3E}">
        <p14:creationId xmlns:p14="http://schemas.microsoft.com/office/powerpoint/2010/main" val="31170784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Text Placeholder 2"/>
          <p:cNvSpPr>
            <a:spLocks noGrp="1"/>
          </p:cNvSpPr>
          <p:nvPr>
            <p:ph type="body" idx="1"/>
          </p:nvPr>
        </p:nvSpPr>
        <p:spPr>
          <a:xfrm>
            <a:off x="1341120" y="1837464"/>
            <a:ext cx="4572000" cy="766588"/>
          </a:xfrm>
        </p:spPr>
        <p:txBody>
          <a:bodyPr anchor="ctr">
            <a:normAutofit/>
          </a:bodyPr>
          <a:lstStyle>
            <a:lvl1pPr marL="0" indent="0">
              <a:spcBef>
                <a:spcPts val="0"/>
              </a:spcBef>
              <a:buNone/>
              <a:defRPr sz="2200" b="0"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341120" y="2740732"/>
            <a:ext cx="4572000" cy="3288847"/>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278880" y="1837464"/>
            <a:ext cx="4572000" cy="766588"/>
          </a:xfrm>
        </p:spPr>
        <p:txBody>
          <a:bodyPr anchor="ctr">
            <a:normAutofit/>
          </a:bodyPr>
          <a:lstStyle>
            <a:lvl1pPr marL="0" indent="0">
              <a:spcBef>
                <a:spcPts val="0"/>
              </a:spcBef>
              <a:buNone/>
              <a:defRPr sz="2200" b="0"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78880" y="2740732"/>
            <a:ext cx="4572000" cy="3288847"/>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8" name="Footer Placeholder 6"/>
          <p:cNvSpPr>
            <a:spLocks noGrp="1"/>
          </p:cNvSpPr>
          <p:nvPr>
            <p:ph type="ftr" sz="quarter" idx="11"/>
          </p:nvPr>
        </p:nvSpPr>
        <p:spPr/>
        <p:txBody>
          <a:bodyPr/>
          <a:lstStyle/>
          <a:p>
            <a:endParaRPr/>
          </a:p>
        </p:txBody>
      </p:sp>
      <p:sp>
        <p:nvSpPr>
          <p:cNvPr id="7" name="Date Placeholder 7"/>
          <p:cNvSpPr>
            <a:spLocks noGrp="1"/>
          </p:cNvSpPr>
          <p:nvPr>
            <p:ph type="dt" sz="half" idx="10"/>
          </p:nvPr>
        </p:nvSpPr>
        <p:spPr/>
        <p:txBody>
          <a:bodyPr/>
          <a:lstStyle/>
          <a:p>
            <a:fld id="{9E583DDF-CA54-461A-A486-592D2374C532}" type="datetimeFigureOut">
              <a:rPr lang="en-US"/>
              <a:t>10/6/2021</a:t>
            </a:fld>
            <a:endParaRPr/>
          </a:p>
        </p:txBody>
      </p:sp>
      <p:sp>
        <p:nvSpPr>
          <p:cNvPr id="9" name="Slide Number Placeholder 8"/>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40570808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4" name="Footer Placeholder 2"/>
          <p:cNvSpPr>
            <a:spLocks noGrp="1"/>
          </p:cNvSpPr>
          <p:nvPr>
            <p:ph type="ftr" sz="quarter" idx="11"/>
          </p:nvPr>
        </p:nvSpPr>
        <p:spPr/>
        <p:txBody>
          <a:bodyPr/>
          <a:lstStyle/>
          <a:p>
            <a:endParaRPr/>
          </a:p>
        </p:txBody>
      </p:sp>
      <p:sp>
        <p:nvSpPr>
          <p:cNvPr id="3" name="Date Placeholder 3"/>
          <p:cNvSpPr>
            <a:spLocks noGrp="1"/>
          </p:cNvSpPr>
          <p:nvPr>
            <p:ph type="dt" sz="half" idx="10"/>
          </p:nvPr>
        </p:nvSpPr>
        <p:spPr/>
        <p:txBody>
          <a:bodyPr/>
          <a:lstStyle/>
          <a:p>
            <a:fld id="{9E583DDF-CA54-461A-A486-592D2374C532}" type="datetimeFigureOut">
              <a:rPr lang="en-US"/>
              <a:t>10/6/2021</a:t>
            </a:fld>
            <a:endParaRPr/>
          </a:p>
        </p:txBody>
      </p:sp>
      <p:sp>
        <p:nvSpPr>
          <p:cNvPr id="5" name="Slide Number Placeholder 4"/>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8420110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Footer Placeholder 1"/>
          <p:cNvSpPr>
            <a:spLocks noGrp="1"/>
          </p:cNvSpPr>
          <p:nvPr>
            <p:ph type="ftr" sz="quarter" idx="11"/>
          </p:nvPr>
        </p:nvSpPr>
        <p:spPr/>
        <p:txBody>
          <a:bodyPr/>
          <a:lstStyle>
            <a:lvl1pPr>
              <a:defRPr>
                <a:solidFill>
                  <a:schemeClr val="tx2"/>
                </a:solidFill>
              </a:defRPr>
            </a:lvl1pPr>
          </a:lstStyle>
          <a:p>
            <a:endParaRPr/>
          </a:p>
        </p:txBody>
      </p:sp>
      <p:sp>
        <p:nvSpPr>
          <p:cNvPr id="2" name="Date Placeholder 2"/>
          <p:cNvSpPr>
            <a:spLocks noGrp="1"/>
          </p:cNvSpPr>
          <p:nvPr>
            <p:ph type="dt" sz="half" idx="10"/>
          </p:nvPr>
        </p:nvSpPr>
        <p:spPr/>
        <p:txBody>
          <a:bodyPr/>
          <a:lstStyle>
            <a:lvl1pPr>
              <a:defRPr>
                <a:solidFill>
                  <a:schemeClr val="tx2"/>
                </a:solidFill>
              </a:defRPr>
            </a:lvl1pPr>
          </a:lstStyle>
          <a:p>
            <a:fld id="{9E583DDF-CA54-461A-A486-592D2374C532}" type="datetimeFigureOut">
              <a:rPr lang="en-US"/>
              <a:pPr/>
              <a:t>10/6/2021</a:t>
            </a:fld>
            <a:endParaRPr/>
          </a:p>
        </p:txBody>
      </p:sp>
      <p:sp>
        <p:nvSpPr>
          <p:cNvPr id="4" name="Slide Number Placeholder 3"/>
          <p:cNvSpPr>
            <a:spLocks noGrp="1"/>
          </p:cNvSpPr>
          <p:nvPr>
            <p:ph type="sldNum" sz="quarter" idx="12"/>
          </p:nvPr>
        </p:nvSpPr>
        <p:spPr/>
        <p:txBody>
          <a:bodyPr/>
          <a:lstStyle>
            <a:lvl1pPr>
              <a:defRPr>
                <a:solidFill>
                  <a:schemeClr val="tx2"/>
                </a:solidFill>
              </a:defRPr>
            </a:lvl1pPr>
          </a:lstStyle>
          <a:p>
            <a:fld id="{CA8D9AD5-F248-4919-864A-CFD76CC027D6}" type="slidenum">
              <a:rPr/>
              <a:pPr/>
              <a:t>‹#›</a:t>
            </a:fld>
            <a:endParaRPr/>
          </a:p>
        </p:txBody>
      </p:sp>
    </p:spTree>
    <p:extLst>
      <p:ext uri="{BB962C8B-B14F-4D97-AF65-F5344CB8AC3E}">
        <p14:creationId xmlns:p14="http://schemas.microsoft.com/office/powerpoint/2010/main" val="25590039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60412" y="2362200"/>
            <a:ext cx="3200400" cy="1990725"/>
          </a:xfrm>
        </p:spPr>
        <p:txBody>
          <a:bodyPr anchor="b">
            <a:normAutofit/>
          </a:bodyPr>
          <a:lstStyle>
            <a:lvl1pPr>
              <a:defRPr sz="3400" b="0"/>
            </a:lvl1pPr>
          </a:lstStyle>
          <a:p>
            <a:r>
              <a:rPr lang="en-US"/>
              <a:t>Click to edit Master title style</a:t>
            </a:r>
            <a:endParaRPr/>
          </a:p>
        </p:txBody>
      </p:sp>
      <p:sp>
        <p:nvSpPr>
          <p:cNvPr id="4" name="Text Placeholder 3"/>
          <p:cNvSpPr>
            <a:spLocks noGrp="1"/>
          </p:cNvSpPr>
          <p:nvPr>
            <p:ph type="body" sz="half" idx="2"/>
          </p:nvPr>
        </p:nvSpPr>
        <p:spPr>
          <a:xfrm>
            <a:off x="760412" y="4367308"/>
            <a:ext cx="3200400" cy="1622012"/>
          </a:xfrm>
        </p:spPr>
        <p:txBody>
          <a:bodyPr>
            <a:normAutofit/>
          </a:bodyPr>
          <a:lstStyle>
            <a:lvl1pPr marL="0" indent="0">
              <a:spcBef>
                <a:spcPts val="12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Content Placeholder 2"/>
          <p:cNvSpPr>
            <a:spLocks noGrp="1"/>
          </p:cNvSpPr>
          <p:nvPr>
            <p:ph idx="1"/>
          </p:nvPr>
        </p:nvSpPr>
        <p:spPr>
          <a:xfrm>
            <a:off x="4494212" y="685800"/>
            <a:ext cx="7239001" cy="5486400"/>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Footer Placeholder 4"/>
          <p:cNvSpPr>
            <a:spLocks noGrp="1"/>
          </p:cNvSpPr>
          <p:nvPr>
            <p:ph type="ftr" sz="quarter" idx="11"/>
          </p:nvPr>
        </p:nvSpPr>
        <p:spPr/>
        <p:txBody>
          <a:bodyPr/>
          <a:lstStyle/>
          <a:p>
            <a:endParaRPr/>
          </a:p>
        </p:txBody>
      </p:sp>
      <p:sp>
        <p:nvSpPr>
          <p:cNvPr id="5" name="Date Placeholder 5"/>
          <p:cNvSpPr>
            <a:spLocks noGrp="1"/>
          </p:cNvSpPr>
          <p:nvPr>
            <p:ph type="dt" sz="half" idx="10"/>
          </p:nvPr>
        </p:nvSpPr>
        <p:spPr/>
        <p:txBody>
          <a:bodyPr/>
          <a:lstStyle/>
          <a:p>
            <a:fld id="{9E583DDF-CA54-461A-A486-592D2374C532}" type="datetimeFigureOut">
              <a:rPr lang="en-US"/>
              <a:t>10/6/2021</a:t>
            </a:fld>
            <a:endParaRPr/>
          </a:p>
        </p:txBody>
      </p:sp>
      <p:sp>
        <p:nvSpPr>
          <p:cNvPr id="7" name="Slide Number Placeholder 6"/>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14359466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objTx" preserve="1">
  <p:cSld name="Alternate Content with Caption">
    <p:spTree>
      <p:nvGrpSpPr>
        <p:cNvPr id="1" name=""/>
        <p:cNvGrpSpPr/>
        <p:nvPr/>
      </p:nvGrpSpPr>
      <p:grpSpPr>
        <a:xfrm>
          <a:off x="0" y="0"/>
          <a:ext cx="0" cy="0"/>
          <a:chOff x="0" y="0"/>
          <a:chExt cx="0" cy="0"/>
        </a:xfrm>
      </p:grpSpPr>
      <p:sp>
        <p:nvSpPr>
          <p:cNvPr id="8" name="Rectangle 7"/>
          <p:cNvSpPr/>
          <p:nvPr/>
        </p:nvSpPr>
        <p:spPr bwMode="ltGray">
          <a:xfrm>
            <a:off x="0" y="0"/>
            <a:ext cx="4873752" cy="6858000"/>
          </a:xfrm>
          <a:prstGeom prst="rect">
            <a:avLst/>
          </a:prstGeom>
          <a:gradFill flip="none" rotWithShape="1">
            <a:gsLst>
              <a:gs pos="100000">
                <a:schemeClr val="tx2">
                  <a:lumMod val="75000"/>
                </a:schemeClr>
              </a:gs>
              <a:gs pos="0">
                <a:schemeClr val="tx2"/>
              </a:gs>
            </a:gsLst>
            <a:path path="circle">
              <a:fillToRect l="50000" t="50000" r="50000" b="50000"/>
            </a:path>
            <a:tileRect/>
          </a:gradFill>
          <a:ln w="9525"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a:ln>
                <a:noFill/>
              </a:ln>
              <a:solidFill>
                <a:prstClr val="white"/>
              </a:solidFill>
              <a:effectLst/>
              <a:uLnTx/>
              <a:uFillTx/>
              <a:latin typeface="Euphemia"/>
              <a:ea typeface="+mn-ea"/>
              <a:cs typeface="+mn-cs"/>
            </a:endParaRPr>
          </a:p>
        </p:txBody>
      </p:sp>
      <p:sp>
        <p:nvSpPr>
          <p:cNvPr id="2" name="Title 1"/>
          <p:cNvSpPr>
            <a:spLocks noGrp="1"/>
          </p:cNvSpPr>
          <p:nvPr>
            <p:ph type="title"/>
          </p:nvPr>
        </p:nvSpPr>
        <p:spPr>
          <a:xfrm>
            <a:off x="760412" y="2362200"/>
            <a:ext cx="3200400" cy="1990725"/>
          </a:xfrm>
        </p:spPr>
        <p:txBody>
          <a:bodyPr anchor="b">
            <a:normAutofit/>
          </a:bodyPr>
          <a:lstStyle>
            <a:lvl1pPr>
              <a:defRPr sz="3400" b="0">
                <a:solidFill>
                  <a:schemeClr val="bg1"/>
                </a:solidFill>
              </a:defRPr>
            </a:lvl1pPr>
          </a:lstStyle>
          <a:p>
            <a:r>
              <a:rPr lang="en-US"/>
              <a:t>Click to edit Master title style</a:t>
            </a:r>
            <a:endParaRPr/>
          </a:p>
        </p:txBody>
      </p:sp>
      <p:sp>
        <p:nvSpPr>
          <p:cNvPr id="4" name="Text Placeholder 3"/>
          <p:cNvSpPr>
            <a:spLocks noGrp="1"/>
          </p:cNvSpPr>
          <p:nvPr>
            <p:ph type="body" sz="half" idx="2"/>
          </p:nvPr>
        </p:nvSpPr>
        <p:spPr>
          <a:xfrm>
            <a:off x="760412" y="4367308"/>
            <a:ext cx="3200400" cy="1622012"/>
          </a:xfrm>
        </p:spPr>
        <p:txBody>
          <a:bodyPr>
            <a:normAutofit/>
          </a:bodyPr>
          <a:lstStyle>
            <a:lvl1pPr marL="0" indent="0">
              <a:spcBef>
                <a:spcPts val="1200"/>
              </a:spcBef>
              <a:buNone/>
              <a:defRPr sz="16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Content Placeholder 2"/>
          <p:cNvSpPr>
            <a:spLocks noGrp="1"/>
          </p:cNvSpPr>
          <p:nvPr>
            <p:ph idx="1"/>
          </p:nvPr>
        </p:nvSpPr>
        <p:spPr>
          <a:xfrm>
            <a:off x="5362892" y="685800"/>
            <a:ext cx="6370320" cy="5486400"/>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Footer Placeholder 4"/>
          <p:cNvSpPr>
            <a:spLocks noGrp="1"/>
          </p:cNvSpPr>
          <p:nvPr>
            <p:ph type="ftr" sz="quarter" idx="11"/>
          </p:nvPr>
        </p:nvSpPr>
        <p:spPr/>
        <p:txBody>
          <a:bodyPr/>
          <a:lstStyle/>
          <a:p>
            <a:endParaRPr/>
          </a:p>
        </p:txBody>
      </p:sp>
      <p:sp>
        <p:nvSpPr>
          <p:cNvPr id="5" name="Date Placeholder 5"/>
          <p:cNvSpPr>
            <a:spLocks noGrp="1"/>
          </p:cNvSpPr>
          <p:nvPr>
            <p:ph type="dt" sz="half" idx="10"/>
          </p:nvPr>
        </p:nvSpPr>
        <p:spPr/>
        <p:txBody>
          <a:bodyPr/>
          <a:lstStyle>
            <a:lvl1pPr>
              <a:defRPr>
                <a:solidFill>
                  <a:schemeClr val="tx2"/>
                </a:solidFill>
              </a:defRPr>
            </a:lvl1pPr>
          </a:lstStyle>
          <a:p>
            <a:fld id="{9E583DDF-CA54-461A-A486-592D2374C532}" type="datetimeFigureOut">
              <a:rPr lang="en-US"/>
              <a:pPr/>
              <a:t>10/6/2021</a:t>
            </a:fld>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A8D9AD5-F248-4919-864A-CFD76CC027D6}" type="slidenum">
              <a:rPr/>
              <a:pPr/>
              <a:t>‹#›</a:t>
            </a:fld>
            <a:endParaRPr/>
          </a:p>
        </p:txBody>
      </p:sp>
    </p:spTree>
    <p:extLst>
      <p:ext uri="{BB962C8B-B14F-4D97-AF65-F5344CB8AC3E}">
        <p14:creationId xmlns:p14="http://schemas.microsoft.com/office/powerpoint/2010/main" val="3769307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bwMode="ltGray">
          <a:xfrm>
            <a:off x="7315200" y="0"/>
            <a:ext cx="4873752" cy="6858000"/>
          </a:xfrm>
          <a:prstGeom prst="rect">
            <a:avLst/>
          </a:prstGeom>
          <a:gradFill flip="none" rotWithShape="1">
            <a:gsLst>
              <a:gs pos="100000">
                <a:schemeClr val="tx2">
                  <a:lumMod val="75000"/>
                </a:schemeClr>
              </a:gs>
              <a:gs pos="0">
                <a:schemeClr val="tx2"/>
              </a:gs>
            </a:gsLst>
            <a:path path="circle">
              <a:fillToRect l="50000" t="50000" r="50000" b="50000"/>
            </a:path>
            <a:tileRect/>
          </a:gradFill>
          <a:ln w="9525"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a:ln>
                <a:noFill/>
              </a:ln>
              <a:solidFill>
                <a:prstClr val="white"/>
              </a:solidFill>
              <a:effectLst/>
              <a:uLnTx/>
              <a:uFillTx/>
              <a:latin typeface="Euphemia"/>
              <a:ea typeface="+mn-ea"/>
              <a:cs typeface="+mn-cs"/>
            </a:endParaRPr>
          </a:p>
        </p:txBody>
      </p:sp>
      <p:sp>
        <p:nvSpPr>
          <p:cNvPr id="2" name="Title 1"/>
          <p:cNvSpPr>
            <a:spLocks noGrp="1"/>
          </p:cNvSpPr>
          <p:nvPr>
            <p:ph type="title"/>
          </p:nvPr>
        </p:nvSpPr>
        <p:spPr>
          <a:xfrm>
            <a:off x="7923214" y="2362200"/>
            <a:ext cx="3200400" cy="1993392"/>
          </a:xfrm>
        </p:spPr>
        <p:txBody>
          <a:bodyPr anchor="b">
            <a:normAutofit/>
          </a:bodyPr>
          <a:lstStyle>
            <a:lvl1pPr>
              <a:defRPr sz="3400" b="0">
                <a:solidFill>
                  <a:schemeClr val="bg1"/>
                </a:solidFill>
              </a:defRPr>
            </a:lvl1pPr>
          </a:lstStyle>
          <a:p>
            <a:r>
              <a:rPr lang="en-US"/>
              <a:t>Click to edit Master title style</a:t>
            </a:r>
            <a:endParaRPr/>
          </a:p>
        </p:txBody>
      </p:sp>
      <p:sp>
        <p:nvSpPr>
          <p:cNvPr id="3" name="Picture Placeholder 2" descr="An empty placeholder to add an image. Click on the placeholder and select the image that you wish to add"/>
          <p:cNvSpPr>
            <a:spLocks noGrp="1"/>
          </p:cNvSpPr>
          <p:nvPr>
            <p:ph type="pic" idx="1"/>
          </p:nvPr>
        </p:nvSpPr>
        <p:spPr>
          <a:xfrm>
            <a:off x="0" y="0"/>
            <a:ext cx="7315200" cy="6858000"/>
          </a:xfrm>
          <a:solidFill>
            <a:schemeClr val="bg2">
              <a:lumMod val="90000"/>
            </a:schemeClr>
          </a:solidFill>
        </p:spPr>
        <p:txBody>
          <a:bodyPr/>
          <a:lstStyle>
            <a:lvl1pPr marL="0" indent="0" algn="ctr">
              <a:buNone/>
              <a:defRPr sz="3200">
                <a:solidFill>
                  <a:schemeClr val="tx2"/>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4" name="Text Placeholder 3"/>
          <p:cNvSpPr>
            <a:spLocks noGrp="1"/>
          </p:cNvSpPr>
          <p:nvPr>
            <p:ph type="body" sz="half" idx="2"/>
          </p:nvPr>
        </p:nvSpPr>
        <p:spPr>
          <a:xfrm>
            <a:off x="7923214" y="4355592"/>
            <a:ext cx="3200400" cy="1644614"/>
          </a:xfrm>
        </p:spPr>
        <p:txBody>
          <a:bodyPr>
            <a:normAutofit/>
          </a:bodyPr>
          <a:lstStyle>
            <a:lvl1pPr marL="0" indent="0">
              <a:spcBef>
                <a:spcPts val="1200"/>
              </a:spcBef>
              <a:buNone/>
              <a:defRPr sz="16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4"/>
          <p:cNvSpPr>
            <a:spLocks noGrp="1"/>
          </p:cNvSpPr>
          <p:nvPr>
            <p:ph type="ftr" sz="quarter" idx="11"/>
          </p:nvPr>
        </p:nvSpPr>
        <p:spPr/>
        <p:txBody>
          <a:bodyPr/>
          <a:lstStyle/>
          <a:p>
            <a:endParaRPr/>
          </a:p>
        </p:txBody>
      </p:sp>
      <p:sp>
        <p:nvSpPr>
          <p:cNvPr id="5" name="Date Placeholder 5"/>
          <p:cNvSpPr>
            <a:spLocks noGrp="1"/>
          </p:cNvSpPr>
          <p:nvPr>
            <p:ph type="dt" sz="half" idx="10"/>
          </p:nvPr>
        </p:nvSpPr>
        <p:spPr/>
        <p:txBody>
          <a:bodyPr/>
          <a:lstStyle/>
          <a:p>
            <a:fld id="{9E583DDF-CA54-461A-A486-592D2374C532}" type="datetimeFigureOut">
              <a:rPr lang="en-US"/>
              <a:t>10/6/2021</a:t>
            </a:fld>
            <a:endParaRPr/>
          </a:p>
        </p:txBody>
      </p:sp>
      <p:sp>
        <p:nvSpPr>
          <p:cNvPr id="7" name="Slide Number Placeholder 6"/>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13717346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3"/>
          <p:cNvSpPr>
            <a:spLocks noGrp="1"/>
          </p:cNvSpPr>
          <p:nvPr>
            <p:ph type="ftr" sz="quarter" idx="11"/>
          </p:nvPr>
        </p:nvSpPr>
        <p:spPr/>
        <p:txBody>
          <a:bodyPr/>
          <a:lstStyle/>
          <a:p>
            <a:endParaRPr/>
          </a:p>
        </p:txBody>
      </p:sp>
      <p:sp>
        <p:nvSpPr>
          <p:cNvPr id="4" name="Date Placeholder 4"/>
          <p:cNvSpPr>
            <a:spLocks noGrp="1"/>
          </p:cNvSpPr>
          <p:nvPr>
            <p:ph type="dt" sz="half" idx="10"/>
          </p:nvPr>
        </p:nvSpPr>
        <p:spPr/>
        <p:txBody>
          <a:bodyPr/>
          <a:lstStyle/>
          <a:p>
            <a:fld id="{9E583DDF-CA54-461A-A486-592D2374C532}" type="datetimeFigureOut">
              <a:rPr lang="en-US"/>
              <a:t>10/6/2021</a:t>
            </a:fld>
            <a:endParaRPr/>
          </a:p>
        </p:txBody>
      </p:sp>
      <p:sp>
        <p:nvSpPr>
          <p:cNvPr id="6" name="Slide Number Placeholder 5"/>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33385722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274638"/>
            <a:ext cx="2628900" cy="5897562"/>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838200" y="274638"/>
            <a:ext cx="7734300" cy="58975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3"/>
          <p:cNvSpPr>
            <a:spLocks noGrp="1"/>
          </p:cNvSpPr>
          <p:nvPr>
            <p:ph type="ftr" sz="quarter" idx="11"/>
          </p:nvPr>
        </p:nvSpPr>
        <p:spPr/>
        <p:txBody>
          <a:bodyPr/>
          <a:lstStyle/>
          <a:p>
            <a:endParaRPr/>
          </a:p>
        </p:txBody>
      </p:sp>
      <p:sp>
        <p:nvSpPr>
          <p:cNvPr id="4" name="Date Placeholder 4"/>
          <p:cNvSpPr>
            <a:spLocks noGrp="1"/>
          </p:cNvSpPr>
          <p:nvPr>
            <p:ph type="dt" sz="half" idx="10"/>
          </p:nvPr>
        </p:nvSpPr>
        <p:spPr/>
        <p:txBody>
          <a:bodyPr/>
          <a:lstStyle/>
          <a:p>
            <a:fld id="{9E583DDF-CA54-461A-A486-592D2374C532}" type="datetimeFigureOut">
              <a:rPr lang="en-US"/>
              <a:t>10/6/2021</a:t>
            </a:fld>
            <a:endParaRPr/>
          </a:p>
        </p:txBody>
      </p:sp>
      <p:sp>
        <p:nvSpPr>
          <p:cNvPr id="6" name="Slide Number Placeholder 5"/>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27515582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41120" y="467360"/>
            <a:ext cx="9509760" cy="1233424"/>
          </a:xfrm>
          <a:prstGeom prst="rect">
            <a:avLst/>
          </a:prstGeom>
        </p:spPr>
        <p:txBody>
          <a:bodyPr vert="horz" lIns="91440" tIns="45720" rIns="91440" bIns="45720" rtlCol="0" anchor="b">
            <a:normAutofit/>
          </a:bodyPr>
          <a:lstStyle/>
          <a:p>
            <a:r>
              <a:rPr lang="en-US"/>
              <a:t>Click to edit Master title style</a:t>
            </a:r>
            <a:endParaRPr/>
          </a:p>
        </p:txBody>
      </p:sp>
      <p:sp>
        <p:nvSpPr>
          <p:cNvPr id="3" name="Text Placeholder 2"/>
          <p:cNvSpPr>
            <a:spLocks noGrp="1"/>
          </p:cNvSpPr>
          <p:nvPr>
            <p:ph type="body" idx="1"/>
          </p:nvPr>
        </p:nvSpPr>
        <p:spPr>
          <a:xfrm>
            <a:off x="1341120" y="1901952"/>
            <a:ext cx="9509760" cy="412762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7" name="Rectangle 3"/>
          <p:cNvSpPr/>
          <p:nvPr/>
        </p:nvSpPr>
        <p:spPr bwMode="ltGray">
          <a:xfrm>
            <a:off x="1587" y="6583680"/>
            <a:ext cx="12188826" cy="274320"/>
          </a:xfrm>
          <a:prstGeom prst="rect">
            <a:avLst/>
          </a:prstGeom>
          <a:gradFill flip="none" rotWithShape="1">
            <a:gsLst>
              <a:gs pos="100000">
                <a:schemeClr val="tx2">
                  <a:lumMod val="75000"/>
                </a:schemeClr>
              </a:gs>
              <a:gs pos="0">
                <a:schemeClr val="tx2"/>
              </a:gs>
            </a:gsLst>
            <a:path path="circle">
              <a:fillToRect l="50000" t="50000" r="50000" b="50000"/>
            </a:path>
            <a:tileRect/>
          </a:gradFill>
          <a:ln w="9525" cap="flat" cmpd="sng" algn="ctr">
            <a:noFill/>
            <a:prstDash val="solid"/>
          </a:ln>
          <a:effectLst/>
        </p:spPr>
        <p:txBody>
          <a:bodyPr rtlCol="0" anchor="ctr"/>
          <a:lstStyle/>
          <a:p>
            <a:pPr marR="0" lvl="0" indent="0" algn="ctr" fontAlgn="auto">
              <a:lnSpc>
                <a:spcPct val="100000"/>
              </a:lnSpc>
              <a:spcBef>
                <a:spcPts val="0"/>
              </a:spcBef>
              <a:spcAft>
                <a:spcPts val="0"/>
              </a:spcAft>
              <a:buClrTx/>
              <a:buSzTx/>
              <a:buFontTx/>
              <a:buNone/>
              <a:tabLst/>
            </a:pPr>
            <a:endParaRPr kumimoji="0" b="0" i="0" u="none" strike="noStrike" kern="0" cap="none" spc="0" normalizeH="0" baseline="0">
              <a:ln>
                <a:noFill/>
              </a:ln>
              <a:solidFill>
                <a:prstClr val="white"/>
              </a:solidFill>
              <a:effectLst/>
              <a:uLnTx/>
              <a:uFillTx/>
              <a:latin typeface="Euphemia"/>
            </a:endParaRPr>
          </a:p>
        </p:txBody>
      </p:sp>
      <p:sp>
        <p:nvSpPr>
          <p:cNvPr id="5" name="Footer Placeholder 4"/>
          <p:cNvSpPr>
            <a:spLocks noGrp="1"/>
          </p:cNvSpPr>
          <p:nvPr>
            <p:ph type="ftr" sz="quarter" idx="3"/>
          </p:nvPr>
        </p:nvSpPr>
        <p:spPr>
          <a:xfrm>
            <a:off x="1341120" y="6614494"/>
            <a:ext cx="7159752" cy="237744"/>
          </a:xfrm>
          <a:prstGeom prst="rect">
            <a:avLst/>
          </a:prstGeom>
        </p:spPr>
        <p:txBody>
          <a:bodyPr vert="horz" lIns="91440" tIns="45720" rIns="91440" bIns="45720" rtlCol="0" anchor="ctr"/>
          <a:lstStyle>
            <a:lvl1pPr algn="l">
              <a:defRPr sz="1100" cap="all" baseline="0">
                <a:solidFill>
                  <a:schemeClr val="bg2"/>
                </a:solidFill>
              </a:defRPr>
            </a:lvl1pPr>
          </a:lstStyle>
          <a:p>
            <a:endParaRPr lang="en-US" dirty="0"/>
          </a:p>
        </p:txBody>
      </p:sp>
      <p:sp>
        <p:nvSpPr>
          <p:cNvPr id="8" name="Rectangle 5"/>
          <p:cNvSpPr/>
          <p:nvPr/>
        </p:nvSpPr>
        <p:spPr bwMode="white">
          <a:xfrm>
            <a:off x="1587" y="6583680"/>
            <a:ext cx="12188826" cy="4572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Date Placeholder 6"/>
          <p:cNvSpPr>
            <a:spLocks noGrp="1"/>
          </p:cNvSpPr>
          <p:nvPr>
            <p:ph type="dt" sz="half" idx="2"/>
          </p:nvPr>
        </p:nvSpPr>
        <p:spPr>
          <a:xfrm>
            <a:off x="8875776" y="6614494"/>
            <a:ext cx="960120" cy="237744"/>
          </a:xfrm>
          <a:prstGeom prst="rect">
            <a:avLst/>
          </a:prstGeom>
        </p:spPr>
        <p:txBody>
          <a:bodyPr vert="horz" lIns="91440" tIns="45720" rIns="91440" bIns="45720" rtlCol="0" anchor="ctr"/>
          <a:lstStyle>
            <a:lvl1pPr algn="r">
              <a:defRPr sz="1100">
                <a:solidFill>
                  <a:schemeClr val="bg2"/>
                </a:solidFill>
              </a:defRPr>
            </a:lvl1pPr>
          </a:lstStyle>
          <a:p>
            <a:fld id="{9E583DDF-CA54-461A-A486-592D2374C532}" type="datetimeFigureOut">
              <a:rPr lang="en-US" smtClean="0"/>
              <a:pPr/>
              <a:t>10/6/2021</a:t>
            </a:fld>
            <a:endParaRPr lang="en-US"/>
          </a:p>
        </p:txBody>
      </p:sp>
      <p:sp>
        <p:nvSpPr>
          <p:cNvPr id="6" name="Slide Number Placeholder 7"/>
          <p:cNvSpPr>
            <a:spLocks noGrp="1"/>
          </p:cNvSpPr>
          <p:nvPr>
            <p:ph type="sldNum" sz="quarter" idx="4"/>
          </p:nvPr>
        </p:nvSpPr>
        <p:spPr>
          <a:xfrm>
            <a:off x="10210800" y="6614494"/>
            <a:ext cx="640080" cy="237744"/>
          </a:xfrm>
          <a:prstGeom prst="rect">
            <a:avLst/>
          </a:prstGeom>
        </p:spPr>
        <p:txBody>
          <a:bodyPr vert="horz" lIns="91440" tIns="45720" rIns="91440" bIns="45720" rtlCol="0" anchor="ctr"/>
          <a:lstStyle>
            <a:lvl1pPr algn="r">
              <a:defRPr sz="1100">
                <a:solidFill>
                  <a:schemeClr val="bg2"/>
                </a:solidFill>
              </a:defRPr>
            </a:lvl1pPr>
          </a:lstStyle>
          <a:p>
            <a:fld id="{CA8D9AD5-F248-4919-864A-CFD76CC027D6}" type="slidenum">
              <a:rPr lang="en-US" smtClean="0"/>
              <a:pPr/>
              <a:t>‹#›</a:t>
            </a:fld>
            <a:endParaRPr lang="en-US"/>
          </a:p>
        </p:txBody>
      </p:sp>
    </p:spTree>
    <p:extLst>
      <p:ext uri="{BB962C8B-B14F-4D97-AF65-F5344CB8AC3E}">
        <p14:creationId xmlns:p14="http://schemas.microsoft.com/office/powerpoint/2010/main" val="25637609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2" r:id="rId4"/>
    <p:sldLayoutId id="2147483661" r:id="rId5"/>
    <p:sldLayoutId id="2147483653" r:id="rId6"/>
    <p:sldLayoutId id="2147483654" r:id="rId7"/>
    <p:sldLayoutId id="2147483655" r:id="rId8"/>
    <p:sldLayoutId id="2147483656" r:id="rId9"/>
    <p:sldLayoutId id="2147483663" r:id="rId10"/>
    <p:sldLayoutId id="2147483657" r:id="rId11"/>
    <p:sldLayoutId id="2147483658" r:id="rId12"/>
    <p:sldLayoutId id="2147483659" r:id="rId13"/>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marL="0" indent="0" algn="l" defTabSz="914400" rtl="0" eaLnBrk="1" latinLnBrk="0" hangingPunct="1">
        <a:lnSpc>
          <a:spcPct val="90000"/>
        </a:lnSpc>
        <a:spcBef>
          <a:spcPct val="0"/>
        </a:spcBef>
        <a:buFont typeface="Arial" pitchFamily="34" charset="0"/>
        <a:buNone/>
        <a:defRPr sz="3400" kern="1200">
          <a:solidFill>
            <a:schemeClr val="tx2">
              <a:lumMod val="75000"/>
            </a:schemeClr>
          </a:solidFill>
          <a:latin typeface="+mj-lt"/>
          <a:ea typeface="+mj-ea"/>
          <a:cs typeface="+mj-cs"/>
        </a:defRPr>
      </a:lvl1pPr>
    </p:titleStyle>
    <p:bodyStyle>
      <a:lvl1pPr marL="274320" indent="-228600" algn="l" defTabSz="914400" rtl="0" eaLnBrk="1" latinLnBrk="0" hangingPunct="1">
        <a:lnSpc>
          <a:spcPct val="90000"/>
        </a:lnSpc>
        <a:spcBef>
          <a:spcPts val="1800"/>
        </a:spcBef>
        <a:buClr>
          <a:schemeClr val="tx2"/>
        </a:buClr>
        <a:buSzPct val="100000"/>
        <a:buFont typeface="Arial" pitchFamily="34" charset="0"/>
        <a:buChar char="▪"/>
        <a:defRPr sz="2000" kern="1200">
          <a:solidFill>
            <a:schemeClr val="tx2"/>
          </a:solidFill>
          <a:latin typeface="+mn-lt"/>
          <a:ea typeface="+mn-ea"/>
          <a:cs typeface="+mn-cs"/>
        </a:defRPr>
      </a:lvl1pPr>
      <a:lvl2pPr marL="594360" indent="-228600" algn="l" defTabSz="914400" rtl="0" eaLnBrk="1" latinLnBrk="0" hangingPunct="1">
        <a:lnSpc>
          <a:spcPct val="90000"/>
        </a:lnSpc>
        <a:spcBef>
          <a:spcPts val="1000"/>
        </a:spcBef>
        <a:buClr>
          <a:schemeClr val="tx2"/>
        </a:buClr>
        <a:buSzPct val="100000"/>
        <a:buFont typeface="Arial" pitchFamily="34" charset="0"/>
        <a:buChar char="▪"/>
        <a:defRPr sz="1800" kern="1200">
          <a:solidFill>
            <a:schemeClr val="tx2"/>
          </a:solidFill>
          <a:latin typeface="+mn-lt"/>
          <a:ea typeface="+mn-ea"/>
          <a:cs typeface="+mn-cs"/>
        </a:defRPr>
      </a:lvl2pPr>
      <a:lvl3pPr marL="914400" indent="-228600" algn="l" defTabSz="914400" rtl="0" eaLnBrk="1" latinLnBrk="0" hangingPunct="1">
        <a:lnSpc>
          <a:spcPct val="90000"/>
        </a:lnSpc>
        <a:spcBef>
          <a:spcPts val="800"/>
        </a:spcBef>
        <a:buClr>
          <a:schemeClr val="tx2"/>
        </a:buClr>
        <a:buSzPct val="100000"/>
        <a:buFont typeface="Arial" pitchFamily="34" charset="0"/>
        <a:buChar char="▪"/>
        <a:defRPr sz="1600" kern="1200">
          <a:solidFill>
            <a:schemeClr val="tx2"/>
          </a:solidFill>
          <a:latin typeface="+mn-lt"/>
          <a:ea typeface="+mn-ea"/>
          <a:cs typeface="+mn-cs"/>
        </a:defRPr>
      </a:lvl3pPr>
      <a:lvl4pPr marL="1234440" indent="-228600" algn="l" defTabSz="914400" rtl="0" eaLnBrk="1" latinLnBrk="0" hangingPunct="1">
        <a:lnSpc>
          <a:spcPct val="90000"/>
        </a:lnSpc>
        <a:spcBef>
          <a:spcPts val="800"/>
        </a:spcBef>
        <a:buClr>
          <a:schemeClr val="tx2"/>
        </a:buClr>
        <a:buSzPct val="100000"/>
        <a:buFont typeface="Arial" pitchFamily="34" charset="0"/>
        <a:buChar char="▪"/>
        <a:defRPr sz="1400" kern="1200">
          <a:solidFill>
            <a:schemeClr val="tx2"/>
          </a:solidFill>
          <a:latin typeface="+mn-lt"/>
          <a:ea typeface="+mn-ea"/>
          <a:cs typeface="+mn-cs"/>
        </a:defRPr>
      </a:lvl4pPr>
      <a:lvl5pPr marL="1554480" indent="-228600" algn="l" defTabSz="914400" rtl="0" eaLnBrk="1" latinLnBrk="0" hangingPunct="1">
        <a:lnSpc>
          <a:spcPct val="90000"/>
        </a:lnSpc>
        <a:spcBef>
          <a:spcPts val="800"/>
        </a:spcBef>
        <a:buClr>
          <a:schemeClr val="tx2"/>
        </a:buClr>
        <a:buSzPct val="100000"/>
        <a:buFont typeface="Arial" pitchFamily="34" charset="0"/>
        <a:buChar char="▪"/>
        <a:defRPr sz="1400" kern="1200">
          <a:solidFill>
            <a:schemeClr val="tx2"/>
          </a:solidFill>
          <a:latin typeface="+mn-lt"/>
          <a:ea typeface="+mn-ea"/>
          <a:cs typeface="+mn-cs"/>
        </a:defRPr>
      </a:lvl5pPr>
      <a:lvl6pPr marL="1874520" indent="-228600" algn="l" defTabSz="914400" rtl="0" eaLnBrk="1" latinLnBrk="0" hangingPunct="1">
        <a:lnSpc>
          <a:spcPct val="90000"/>
        </a:lnSpc>
        <a:spcBef>
          <a:spcPts val="800"/>
        </a:spcBef>
        <a:buSzPct val="100000"/>
        <a:buFont typeface="Arial" pitchFamily="34" charset="0"/>
        <a:buChar char="▪"/>
        <a:defRPr sz="1400" kern="1200">
          <a:solidFill>
            <a:schemeClr val="tx2"/>
          </a:solidFill>
          <a:latin typeface="+mn-lt"/>
          <a:ea typeface="+mn-ea"/>
          <a:cs typeface="+mn-cs"/>
        </a:defRPr>
      </a:lvl6pPr>
      <a:lvl7pPr marL="2194560" indent="-228600" algn="l" defTabSz="914400" rtl="0" eaLnBrk="1" latinLnBrk="0" hangingPunct="1">
        <a:lnSpc>
          <a:spcPct val="90000"/>
        </a:lnSpc>
        <a:spcBef>
          <a:spcPts val="800"/>
        </a:spcBef>
        <a:buSzPct val="100000"/>
        <a:buFont typeface="Arial" pitchFamily="34" charset="0"/>
        <a:buChar char="▪"/>
        <a:defRPr sz="1400" kern="1200" baseline="0">
          <a:solidFill>
            <a:schemeClr val="tx2"/>
          </a:solidFill>
          <a:latin typeface="+mn-lt"/>
          <a:ea typeface="+mn-ea"/>
          <a:cs typeface="+mn-cs"/>
        </a:defRPr>
      </a:lvl7pPr>
      <a:lvl8pPr marL="2514600" indent="-228600" algn="l" defTabSz="914400" rtl="0" eaLnBrk="1" latinLnBrk="0" hangingPunct="1">
        <a:lnSpc>
          <a:spcPct val="90000"/>
        </a:lnSpc>
        <a:spcBef>
          <a:spcPts val="800"/>
        </a:spcBef>
        <a:buSzPct val="100000"/>
        <a:buFont typeface="Arial" pitchFamily="34" charset="0"/>
        <a:buChar char="▪"/>
        <a:defRPr sz="1400" kern="1200" baseline="0">
          <a:solidFill>
            <a:schemeClr val="tx2"/>
          </a:solidFill>
          <a:latin typeface="+mn-lt"/>
          <a:ea typeface="+mn-ea"/>
          <a:cs typeface="+mn-cs"/>
        </a:defRPr>
      </a:lvl8pPr>
      <a:lvl9pPr marL="2834640" indent="-228600" algn="l" defTabSz="914400" rtl="0" eaLnBrk="1" latinLnBrk="0" hangingPunct="1">
        <a:lnSpc>
          <a:spcPct val="90000"/>
        </a:lnSpc>
        <a:spcBef>
          <a:spcPts val="800"/>
        </a:spcBef>
        <a:buSzPct val="100000"/>
        <a:buFont typeface="Arial" pitchFamily="34" charset="0"/>
        <a:buChar char="▪"/>
        <a:defRPr sz="1400" kern="1200" baseline="0">
          <a:solidFill>
            <a:schemeClr val="tx2"/>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www.gov.uk/government/publications/documents-list-dl" TargetMode="External"/><Relationship Id="rId2" Type="http://schemas.openxmlformats.org/officeDocument/2006/relationships/hyperlink" Target="https://www.gov.uk/government/publications/first-application-registration-fr1"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www.gov.uk/government/publications/first-application-registration-fr1/checklist-application-for-first-registration" TargetMode="External"/><Relationship Id="rId2" Type="http://schemas.openxmlformats.org/officeDocument/2006/relationships/hyperlink" Target="https://www.gov.uk/government/publications/first-registrations/practice-guide-1-first-registrations"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hyperlink" Target="https://www.gov.uk/government/publications/notices-restrictions-and-the-protection-of-third-party-interests-in-the-register" TargetMode="Externa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Registered Land</a:t>
            </a:r>
          </a:p>
        </p:txBody>
      </p:sp>
      <p:sp>
        <p:nvSpPr>
          <p:cNvPr id="4" name="Subtitle 2"/>
          <p:cNvSpPr>
            <a:spLocks noGrp="1"/>
          </p:cNvSpPr>
          <p:nvPr>
            <p:ph type="subTitle" idx="1"/>
          </p:nvPr>
        </p:nvSpPr>
        <p:spPr/>
        <p:txBody>
          <a:bodyPr/>
          <a:lstStyle/>
          <a:p>
            <a:r>
              <a:rPr lang="en-US" dirty="0"/>
              <a:t>Property Law</a:t>
            </a:r>
          </a:p>
        </p:txBody>
      </p:sp>
    </p:spTree>
    <p:extLst>
      <p:ext uri="{BB962C8B-B14F-4D97-AF65-F5344CB8AC3E}">
        <p14:creationId xmlns:p14="http://schemas.microsoft.com/office/powerpoint/2010/main" val="27988093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75285-726C-475A-9A78-E3F51B895C64}"/>
              </a:ext>
            </a:extLst>
          </p:cNvPr>
          <p:cNvSpPr>
            <a:spLocks noGrp="1"/>
          </p:cNvSpPr>
          <p:nvPr>
            <p:ph type="title"/>
          </p:nvPr>
        </p:nvSpPr>
        <p:spPr/>
        <p:txBody>
          <a:bodyPr/>
          <a:lstStyle/>
          <a:p>
            <a:r>
              <a:rPr lang="en-GB" dirty="0"/>
              <a:t>Aims</a:t>
            </a:r>
          </a:p>
        </p:txBody>
      </p:sp>
      <p:sp>
        <p:nvSpPr>
          <p:cNvPr id="3" name="Content Placeholder 2">
            <a:extLst>
              <a:ext uri="{FF2B5EF4-FFF2-40B4-BE49-F238E27FC236}">
                <a16:creationId xmlns:a16="http://schemas.microsoft.com/office/drawing/2014/main" id="{11991D81-D6A2-4119-8E3A-35E8F45CBDBD}"/>
              </a:ext>
            </a:extLst>
          </p:cNvPr>
          <p:cNvSpPr>
            <a:spLocks noGrp="1"/>
          </p:cNvSpPr>
          <p:nvPr>
            <p:ph idx="1"/>
          </p:nvPr>
        </p:nvSpPr>
        <p:spPr/>
        <p:txBody>
          <a:bodyPr/>
          <a:lstStyle/>
          <a:p>
            <a:r>
              <a:rPr lang="en-GB" dirty="0"/>
              <a:t>Understand the form of a registered title </a:t>
            </a:r>
          </a:p>
          <a:p>
            <a:r>
              <a:rPr lang="en-GB" dirty="0"/>
              <a:t>Explain what must be registered </a:t>
            </a:r>
          </a:p>
          <a:p>
            <a:r>
              <a:rPr lang="en-GB" dirty="0"/>
              <a:t>Identify how third-party rights are protected in registered land</a:t>
            </a:r>
          </a:p>
          <a:p>
            <a:r>
              <a:rPr lang="en-GB" dirty="0"/>
              <a:t>Identify when an interest that overrides is relevant</a:t>
            </a:r>
          </a:p>
        </p:txBody>
      </p:sp>
    </p:spTree>
    <p:extLst>
      <p:ext uri="{BB962C8B-B14F-4D97-AF65-F5344CB8AC3E}">
        <p14:creationId xmlns:p14="http://schemas.microsoft.com/office/powerpoint/2010/main" val="30680093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60D83A-8FD7-453F-BD48-0AD0CAD26F75}"/>
              </a:ext>
            </a:extLst>
          </p:cNvPr>
          <p:cNvSpPr>
            <a:spLocks noGrp="1"/>
          </p:cNvSpPr>
          <p:nvPr>
            <p:ph type="title"/>
          </p:nvPr>
        </p:nvSpPr>
        <p:spPr/>
        <p:txBody>
          <a:bodyPr/>
          <a:lstStyle/>
          <a:p>
            <a:r>
              <a:rPr lang="en-GB" dirty="0"/>
              <a:t>Registration of Title</a:t>
            </a:r>
          </a:p>
        </p:txBody>
      </p:sp>
      <p:sp>
        <p:nvSpPr>
          <p:cNvPr id="3" name="Content Placeholder 2">
            <a:extLst>
              <a:ext uri="{FF2B5EF4-FFF2-40B4-BE49-F238E27FC236}">
                <a16:creationId xmlns:a16="http://schemas.microsoft.com/office/drawing/2014/main" id="{37764CF2-7E99-44F2-9668-D47F1BC91655}"/>
              </a:ext>
            </a:extLst>
          </p:cNvPr>
          <p:cNvSpPr>
            <a:spLocks noGrp="1"/>
          </p:cNvSpPr>
          <p:nvPr>
            <p:ph idx="1"/>
          </p:nvPr>
        </p:nvSpPr>
        <p:spPr/>
        <p:txBody>
          <a:bodyPr>
            <a:normAutofit/>
          </a:bodyPr>
          <a:lstStyle/>
          <a:p>
            <a:pPr algn="just"/>
            <a:r>
              <a:rPr lang="en-GB" b="0" i="0" dirty="0">
                <a:solidFill>
                  <a:srgbClr val="000000"/>
                </a:solidFill>
                <a:effectLst/>
                <a:latin typeface="Allerta"/>
              </a:rPr>
              <a:t>The registered title system is governed by the </a:t>
            </a:r>
            <a:r>
              <a:rPr lang="en-GB" b="1" i="0" dirty="0">
                <a:solidFill>
                  <a:srgbClr val="000000"/>
                </a:solidFill>
                <a:effectLst/>
                <a:latin typeface="Allerta"/>
              </a:rPr>
              <a:t>Land Registration Act 2002</a:t>
            </a:r>
            <a:r>
              <a:rPr lang="en-GB" b="0" i="0" dirty="0">
                <a:solidFill>
                  <a:srgbClr val="000000"/>
                </a:solidFill>
                <a:effectLst/>
                <a:latin typeface="Allerta"/>
              </a:rPr>
              <a:t> (</a:t>
            </a:r>
            <a:r>
              <a:rPr lang="en-GB" b="1" i="0" dirty="0">
                <a:solidFill>
                  <a:srgbClr val="000000"/>
                </a:solidFill>
                <a:effectLst/>
                <a:latin typeface="Allerta"/>
              </a:rPr>
              <a:t>LRA 2002</a:t>
            </a:r>
            <a:r>
              <a:rPr lang="en-GB" b="0" i="0" dirty="0">
                <a:solidFill>
                  <a:srgbClr val="000000"/>
                </a:solidFill>
                <a:effectLst/>
                <a:latin typeface="Allerta"/>
              </a:rPr>
              <a:t>), which aims to establish a central register at HMLR where all the details of ownership relating to that land would be recorded.</a:t>
            </a:r>
          </a:p>
          <a:p>
            <a:pPr algn="just"/>
            <a:r>
              <a:rPr lang="en-GB" b="0" i="0" dirty="0">
                <a:solidFill>
                  <a:srgbClr val="000000"/>
                </a:solidFill>
                <a:effectLst/>
                <a:latin typeface="Allerta"/>
              </a:rPr>
              <a:t>In registered land, it is the title to an estate that is registered at the District Land Registry, where each title is given its own unique title number. </a:t>
            </a:r>
          </a:p>
          <a:p>
            <a:pPr algn="just"/>
            <a:r>
              <a:rPr lang="en-GB" b="0" i="0" dirty="0">
                <a:solidFill>
                  <a:srgbClr val="000000"/>
                </a:solidFill>
                <a:effectLst/>
                <a:latin typeface="Allerta"/>
              </a:rPr>
              <a:t>Although usually called “registered land”, a phrase we will use here, this is correctly called a registered title system, because it is the title to an estate in land that is registered rather than the land itself being registered. </a:t>
            </a:r>
          </a:p>
          <a:p>
            <a:pPr algn="just"/>
            <a:r>
              <a:rPr lang="en-GB" b="0" i="0" dirty="0">
                <a:solidFill>
                  <a:srgbClr val="000000"/>
                </a:solidFill>
                <a:effectLst/>
                <a:latin typeface="Allerta"/>
              </a:rPr>
              <a:t>The name of the owner is registered against the title and the owner is known as the registered proprietor.</a:t>
            </a:r>
          </a:p>
          <a:p>
            <a:endParaRPr lang="en-GB" dirty="0"/>
          </a:p>
        </p:txBody>
      </p:sp>
    </p:spTree>
    <p:extLst>
      <p:ext uri="{BB962C8B-B14F-4D97-AF65-F5344CB8AC3E}">
        <p14:creationId xmlns:p14="http://schemas.microsoft.com/office/powerpoint/2010/main" val="1081681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C501FC-3B2A-413C-9122-6F41FAF0E4ED}"/>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B1633C52-F8F5-4207-8D54-723284D7F4EC}"/>
              </a:ext>
            </a:extLst>
          </p:cNvPr>
          <p:cNvSpPr>
            <a:spLocks noGrp="1"/>
          </p:cNvSpPr>
          <p:nvPr>
            <p:ph idx="1"/>
          </p:nvPr>
        </p:nvSpPr>
        <p:spPr/>
        <p:txBody>
          <a:bodyPr/>
          <a:lstStyle/>
          <a:p>
            <a:r>
              <a:rPr lang="en-GB" b="0" i="0" dirty="0">
                <a:solidFill>
                  <a:srgbClr val="000000"/>
                </a:solidFill>
                <a:effectLst/>
                <a:latin typeface="Allerta"/>
              </a:rPr>
              <a:t>We will look at the principles behind land registration before looking at what happens when land that was unregistered is registered for the first time. </a:t>
            </a:r>
          </a:p>
          <a:p>
            <a:r>
              <a:rPr lang="en-GB" b="0" i="0" dirty="0">
                <a:solidFill>
                  <a:srgbClr val="000000"/>
                </a:solidFill>
                <a:effectLst/>
                <a:latin typeface="Allerta"/>
              </a:rPr>
              <a:t>After that we will look in detail at how interests are protected when land that is already registered is sold. </a:t>
            </a:r>
          </a:p>
          <a:p>
            <a:r>
              <a:rPr lang="en-GB" b="0" i="0" dirty="0">
                <a:solidFill>
                  <a:srgbClr val="000000"/>
                </a:solidFill>
                <a:effectLst/>
                <a:latin typeface="Allerta"/>
              </a:rPr>
              <a:t>A register should show the interests over the land so that everybody knows about them. </a:t>
            </a:r>
          </a:p>
          <a:p>
            <a:r>
              <a:rPr lang="en-GB" b="0" i="0" dirty="0">
                <a:solidFill>
                  <a:srgbClr val="000000"/>
                </a:solidFill>
                <a:effectLst/>
                <a:latin typeface="Allerta"/>
              </a:rPr>
              <a:t>We will look at whether it is possible to alter the register if there is a mistake on it before concluding with an assessment as to whether the principles behind land registration have been met.</a:t>
            </a:r>
          </a:p>
          <a:p>
            <a:endParaRPr lang="en-GB" dirty="0"/>
          </a:p>
        </p:txBody>
      </p:sp>
    </p:spTree>
    <p:extLst>
      <p:ext uri="{BB962C8B-B14F-4D97-AF65-F5344CB8AC3E}">
        <p14:creationId xmlns:p14="http://schemas.microsoft.com/office/powerpoint/2010/main" val="419976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007124-20FC-4013-9F8A-FDA3D293A41D}"/>
              </a:ext>
            </a:extLst>
          </p:cNvPr>
          <p:cNvSpPr>
            <a:spLocks noGrp="1"/>
          </p:cNvSpPr>
          <p:nvPr>
            <p:ph type="title"/>
          </p:nvPr>
        </p:nvSpPr>
        <p:spPr/>
        <p:txBody>
          <a:bodyPr/>
          <a:lstStyle/>
          <a:p>
            <a:r>
              <a:rPr lang="en-GB" dirty="0"/>
              <a:t>The Principles behind Land Registration</a:t>
            </a:r>
          </a:p>
        </p:txBody>
      </p:sp>
      <p:sp>
        <p:nvSpPr>
          <p:cNvPr id="3" name="Content Placeholder 2">
            <a:extLst>
              <a:ext uri="{FF2B5EF4-FFF2-40B4-BE49-F238E27FC236}">
                <a16:creationId xmlns:a16="http://schemas.microsoft.com/office/drawing/2014/main" id="{CADC01AE-8942-4FF3-9227-8EC061CB656D}"/>
              </a:ext>
            </a:extLst>
          </p:cNvPr>
          <p:cNvSpPr>
            <a:spLocks noGrp="1"/>
          </p:cNvSpPr>
          <p:nvPr>
            <p:ph idx="1"/>
          </p:nvPr>
        </p:nvSpPr>
        <p:spPr/>
        <p:txBody>
          <a:bodyPr>
            <a:normAutofit/>
          </a:bodyPr>
          <a:lstStyle/>
          <a:p>
            <a:pPr algn="just"/>
            <a:r>
              <a:rPr lang="en-GB" b="0" i="0" dirty="0">
                <a:solidFill>
                  <a:srgbClr val="000000"/>
                </a:solidFill>
                <a:effectLst/>
                <a:latin typeface="Allerta"/>
              </a:rPr>
              <a:t>There are three principles associated with land registration – the “mirror” principle, the “curtain” principle and the “insurance” principle.</a:t>
            </a:r>
          </a:p>
          <a:p>
            <a:pPr algn="just">
              <a:buFont typeface="Arial" panose="020B0604020202020204" pitchFamily="34" charset="0"/>
              <a:buChar char="•"/>
            </a:pPr>
            <a:r>
              <a:rPr lang="en-GB" b="0" i="0" dirty="0">
                <a:solidFill>
                  <a:srgbClr val="000000"/>
                </a:solidFill>
                <a:effectLst/>
                <a:latin typeface="Allerta"/>
              </a:rPr>
              <a:t>(1) </a:t>
            </a:r>
            <a:r>
              <a:rPr lang="en-GB" b="1" i="0" dirty="0">
                <a:solidFill>
                  <a:srgbClr val="000000"/>
                </a:solidFill>
                <a:effectLst/>
                <a:latin typeface="Allerta"/>
              </a:rPr>
              <a:t>The “mirror” principle</a:t>
            </a:r>
            <a:endParaRPr lang="en-GB" b="0" i="0" dirty="0">
              <a:solidFill>
                <a:srgbClr val="000000"/>
              </a:solidFill>
              <a:effectLst/>
              <a:latin typeface="Allerta"/>
            </a:endParaRPr>
          </a:p>
          <a:p>
            <a:pPr algn="just">
              <a:buFont typeface="Arial" panose="020B0604020202020204" pitchFamily="34" charset="0"/>
              <a:buChar char="•"/>
            </a:pPr>
            <a:r>
              <a:rPr lang="en-GB" b="0" i="0" dirty="0">
                <a:solidFill>
                  <a:srgbClr val="000000"/>
                </a:solidFill>
                <a:effectLst/>
                <a:latin typeface="Allerta"/>
              </a:rPr>
              <a:t>The </a:t>
            </a:r>
            <a:r>
              <a:rPr lang="en-GB" b="1" i="0" dirty="0">
                <a:solidFill>
                  <a:srgbClr val="000000"/>
                </a:solidFill>
                <a:effectLst/>
                <a:latin typeface="Allerta"/>
              </a:rPr>
              <a:t>Land Registry Act 1862</a:t>
            </a:r>
            <a:r>
              <a:rPr lang="en-GB" b="0" i="0" dirty="0">
                <a:solidFill>
                  <a:srgbClr val="000000"/>
                </a:solidFill>
                <a:effectLst/>
                <a:latin typeface="Allerta"/>
              </a:rPr>
              <a:t> (now repealed) stated that the objective of registered land was to give certainty to the title to real estates. All later legislation maintained the same aim – the provision of a register which would reflect at any given time the totality of estates and interests which exist in or over a particular plot of land. This is known as the “mirror image” or the “mirror principle”.</a:t>
            </a:r>
          </a:p>
          <a:p>
            <a:endParaRPr lang="en-GB" dirty="0"/>
          </a:p>
        </p:txBody>
      </p:sp>
    </p:spTree>
    <p:extLst>
      <p:ext uri="{BB962C8B-B14F-4D97-AF65-F5344CB8AC3E}">
        <p14:creationId xmlns:p14="http://schemas.microsoft.com/office/powerpoint/2010/main" val="7051204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32BDE4-9845-4570-A091-34E88F3A73C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C3C088D-0737-40E9-91FD-3CB2356835C7}"/>
              </a:ext>
            </a:extLst>
          </p:cNvPr>
          <p:cNvSpPr>
            <a:spLocks noGrp="1"/>
          </p:cNvSpPr>
          <p:nvPr>
            <p:ph idx="1"/>
          </p:nvPr>
        </p:nvSpPr>
        <p:spPr/>
        <p:txBody>
          <a:bodyPr>
            <a:normAutofit/>
          </a:bodyPr>
          <a:lstStyle/>
          <a:p>
            <a:pPr algn="just">
              <a:buFont typeface="Arial" panose="020B0604020202020204" pitchFamily="34" charset="0"/>
              <a:buChar char="•"/>
            </a:pPr>
            <a:r>
              <a:rPr lang="en-GB" b="0" i="0" dirty="0">
                <a:solidFill>
                  <a:srgbClr val="000000"/>
                </a:solidFill>
                <a:effectLst/>
                <a:latin typeface="Allerta"/>
              </a:rPr>
              <a:t>(2) </a:t>
            </a:r>
            <a:r>
              <a:rPr lang="en-GB" b="1" i="0" dirty="0">
                <a:solidFill>
                  <a:srgbClr val="000000"/>
                </a:solidFill>
                <a:effectLst/>
                <a:latin typeface="Allerta"/>
              </a:rPr>
              <a:t>The “curtain” principle</a:t>
            </a:r>
            <a:endParaRPr lang="en-GB" b="0" i="0" dirty="0">
              <a:solidFill>
                <a:srgbClr val="000000"/>
              </a:solidFill>
              <a:effectLst/>
              <a:latin typeface="Allerta"/>
            </a:endParaRPr>
          </a:p>
          <a:p>
            <a:pPr algn="just">
              <a:buFont typeface="Arial" panose="020B0604020202020204" pitchFamily="34" charset="0"/>
              <a:buChar char="•"/>
            </a:pPr>
            <a:r>
              <a:rPr lang="en-GB" b="0" i="0" dirty="0">
                <a:solidFill>
                  <a:srgbClr val="000000"/>
                </a:solidFill>
                <a:effectLst/>
                <a:latin typeface="Allerta"/>
              </a:rPr>
              <a:t>The aim behind this principle is to keep equitable interests arising under a trust of land off the register. </a:t>
            </a:r>
          </a:p>
          <a:p>
            <a:pPr algn="just">
              <a:buFont typeface="Arial" panose="020B0604020202020204" pitchFamily="34" charset="0"/>
              <a:buChar char="•"/>
            </a:pPr>
            <a:r>
              <a:rPr lang="en-GB" b="0" i="0" dirty="0">
                <a:solidFill>
                  <a:srgbClr val="000000"/>
                </a:solidFill>
                <a:effectLst/>
                <a:latin typeface="Allerta"/>
              </a:rPr>
              <a:t>These equitable interests are behind the curtain as far as a prospective buyer is concerned because of overreaching. </a:t>
            </a:r>
          </a:p>
          <a:p>
            <a:pPr algn="just">
              <a:buFont typeface="Arial" panose="020B0604020202020204" pitchFamily="34" charset="0"/>
              <a:buChar char="•"/>
            </a:pPr>
            <a:r>
              <a:rPr lang="en-GB" b="0" i="0" dirty="0">
                <a:solidFill>
                  <a:srgbClr val="000000"/>
                </a:solidFill>
                <a:effectLst/>
                <a:latin typeface="Allerta"/>
              </a:rPr>
              <a:t>It is important to appreciate here that the process of overreaching applies to registered land in the same way that it applies to unregistered land. </a:t>
            </a:r>
          </a:p>
          <a:p>
            <a:pPr algn="just">
              <a:buFont typeface="Arial" panose="020B0604020202020204" pitchFamily="34" charset="0"/>
              <a:buChar char="•"/>
            </a:pPr>
            <a:r>
              <a:rPr lang="en-GB" b="0" i="0" dirty="0">
                <a:solidFill>
                  <a:srgbClr val="000000"/>
                </a:solidFill>
                <a:effectLst/>
                <a:latin typeface="Allerta"/>
              </a:rPr>
              <a:t>Overreaching ensures that a buyer or mortgagee is protected from any such equitable interests by paying capital money to two trustees or a trust corporation. </a:t>
            </a:r>
          </a:p>
        </p:txBody>
      </p:sp>
    </p:spTree>
    <p:extLst>
      <p:ext uri="{BB962C8B-B14F-4D97-AF65-F5344CB8AC3E}">
        <p14:creationId xmlns:p14="http://schemas.microsoft.com/office/powerpoint/2010/main" val="15806890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0F403E-9936-481E-BB4A-DF29A571FC2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5AA918A-A5D7-4151-9B3E-C2E579094987}"/>
              </a:ext>
            </a:extLst>
          </p:cNvPr>
          <p:cNvSpPr>
            <a:spLocks noGrp="1"/>
          </p:cNvSpPr>
          <p:nvPr>
            <p:ph idx="1"/>
          </p:nvPr>
        </p:nvSpPr>
        <p:spPr/>
        <p:txBody>
          <a:bodyPr/>
          <a:lstStyle/>
          <a:p>
            <a:pPr algn="just">
              <a:buFont typeface="Arial" panose="020B0604020202020204" pitchFamily="34" charset="0"/>
              <a:buChar char="•"/>
            </a:pPr>
            <a:r>
              <a:rPr lang="en-GB" b="0" i="0" dirty="0">
                <a:solidFill>
                  <a:srgbClr val="000000"/>
                </a:solidFill>
                <a:effectLst/>
                <a:latin typeface="Allerta"/>
              </a:rPr>
              <a:t>(3) </a:t>
            </a:r>
            <a:r>
              <a:rPr lang="en-GB" b="1" i="0" dirty="0">
                <a:solidFill>
                  <a:srgbClr val="000000"/>
                </a:solidFill>
                <a:effectLst/>
                <a:latin typeface="Allerta"/>
              </a:rPr>
              <a:t>The “insurance” principle (also called the “indemnity” principle)</a:t>
            </a:r>
            <a:endParaRPr lang="en-GB" b="0" i="0" dirty="0">
              <a:solidFill>
                <a:srgbClr val="000000"/>
              </a:solidFill>
              <a:effectLst/>
              <a:latin typeface="Allerta"/>
            </a:endParaRPr>
          </a:p>
          <a:p>
            <a:pPr algn="just">
              <a:buFont typeface="Arial" panose="020B0604020202020204" pitchFamily="34" charset="0"/>
              <a:buChar char="•"/>
            </a:pPr>
            <a:r>
              <a:rPr lang="en-GB" b="0" i="0" dirty="0">
                <a:solidFill>
                  <a:srgbClr val="000000"/>
                </a:solidFill>
                <a:effectLst/>
                <a:latin typeface="Allerta"/>
              </a:rPr>
              <a:t>The insurance principle refers to the fact that the state guarantees the accuracy of registered title. </a:t>
            </a:r>
          </a:p>
          <a:p>
            <a:pPr algn="just">
              <a:buFont typeface="Arial" panose="020B0604020202020204" pitchFamily="34" charset="0"/>
              <a:buChar char="•"/>
            </a:pPr>
            <a:r>
              <a:rPr lang="en-GB" b="0" i="0" dirty="0">
                <a:solidFill>
                  <a:srgbClr val="000000"/>
                </a:solidFill>
                <a:effectLst/>
                <a:latin typeface="Allerta"/>
              </a:rPr>
              <a:t>This should give confidence to buyers because they can rely on the register.</a:t>
            </a:r>
          </a:p>
          <a:p>
            <a:pPr algn="just">
              <a:buFont typeface="Arial" panose="020B0604020202020204" pitchFamily="34" charset="0"/>
              <a:buChar char="•"/>
            </a:pPr>
            <a:r>
              <a:rPr lang="en-GB" b="0" i="0" dirty="0">
                <a:solidFill>
                  <a:srgbClr val="000000"/>
                </a:solidFill>
                <a:effectLst/>
                <a:latin typeface="Allerta"/>
              </a:rPr>
              <a:t>Compensation is payable for errors and inaccuracies on the register where a buyer has suffered loss through such reliance.</a:t>
            </a:r>
          </a:p>
          <a:p>
            <a:endParaRPr lang="en-GB" dirty="0"/>
          </a:p>
        </p:txBody>
      </p:sp>
    </p:spTree>
    <p:extLst>
      <p:ext uri="{BB962C8B-B14F-4D97-AF65-F5344CB8AC3E}">
        <p14:creationId xmlns:p14="http://schemas.microsoft.com/office/powerpoint/2010/main" val="171990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E42855-7259-4B6E-979D-E15B8806D290}"/>
              </a:ext>
            </a:extLst>
          </p:cNvPr>
          <p:cNvSpPr>
            <a:spLocks noGrp="1"/>
          </p:cNvSpPr>
          <p:nvPr>
            <p:ph type="title"/>
          </p:nvPr>
        </p:nvSpPr>
        <p:spPr/>
        <p:txBody>
          <a:bodyPr/>
          <a:lstStyle/>
          <a:p>
            <a:r>
              <a:rPr lang="en-GB" dirty="0"/>
              <a:t>Contents of the Register</a:t>
            </a:r>
          </a:p>
        </p:txBody>
      </p:sp>
      <p:sp>
        <p:nvSpPr>
          <p:cNvPr id="3" name="Content Placeholder 2">
            <a:extLst>
              <a:ext uri="{FF2B5EF4-FFF2-40B4-BE49-F238E27FC236}">
                <a16:creationId xmlns:a16="http://schemas.microsoft.com/office/drawing/2014/main" id="{AC6F1FF1-F68A-4228-B051-371A88CCFE8A}"/>
              </a:ext>
            </a:extLst>
          </p:cNvPr>
          <p:cNvSpPr>
            <a:spLocks noGrp="1"/>
          </p:cNvSpPr>
          <p:nvPr>
            <p:ph idx="1"/>
          </p:nvPr>
        </p:nvSpPr>
        <p:spPr/>
        <p:txBody>
          <a:bodyPr>
            <a:normAutofit/>
          </a:bodyPr>
          <a:lstStyle/>
          <a:p>
            <a:pPr algn="just"/>
            <a:r>
              <a:rPr lang="en-GB" b="0" i="0" dirty="0">
                <a:solidFill>
                  <a:srgbClr val="000000"/>
                </a:solidFill>
                <a:effectLst/>
                <a:latin typeface="Allerta"/>
              </a:rPr>
              <a:t>There are three registers – the property register, the proprietorship register and the charges register – which appear on each title.</a:t>
            </a:r>
          </a:p>
          <a:p>
            <a:pPr algn="just"/>
            <a:r>
              <a:rPr lang="en-GB" b="0" i="0" dirty="0">
                <a:solidFill>
                  <a:srgbClr val="000000"/>
                </a:solidFill>
                <a:effectLst/>
                <a:latin typeface="Allerta"/>
              </a:rPr>
              <a:t>The </a:t>
            </a:r>
            <a:r>
              <a:rPr lang="en-GB" b="1" i="0" dirty="0">
                <a:solidFill>
                  <a:srgbClr val="000000"/>
                </a:solidFill>
                <a:effectLst/>
                <a:latin typeface="Allerta"/>
              </a:rPr>
              <a:t>property register</a:t>
            </a:r>
            <a:r>
              <a:rPr lang="en-GB" b="0" i="0" dirty="0">
                <a:solidFill>
                  <a:srgbClr val="000000"/>
                </a:solidFill>
                <a:effectLst/>
                <a:latin typeface="Allerta"/>
              </a:rPr>
              <a:t> contains a description of the property by reference to the title plan (traditionally called the filed plan), also stating whether it is freehold or leasehold.</a:t>
            </a:r>
          </a:p>
          <a:p>
            <a:pPr algn="just"/>
            <a:r>
              <a:rPr lang="en-GB" b="0" i="0" dirty="0">
                <a:solidFill>
                  <a:srgbClr val="000000"/>
                </a:solidFill>
                <a:effectLst/>
                <a:latin typeface="Allerta"/>
              </a:rPr>
              <a:t>It also includes details of any interests which benefit the registered land (e.g. details of any restrictive covenant the </a:t>
            </a:r>
            <a:r>
              <a:rPr lang="en-GB" b="1" i="0" dirty="0">
                <a:solidFill>
                  <a:srgbClr val="000000"/>
                </a:solidFill>
                <a:effectLst/>
                <a:latin typeface="Allerta"/>
              </a:rPr>
              <a:t>benefit</a:t>
            </a:r>
            <a:r>
              <a:rPr lang="en-GB" b="0" i="0" dirty="0">
                <a:solidFill>
                  <a:srgbClr val="000000"/>
                </a:solidFill>
                <a:effectLst/>
                <a:latin typeface="Allerta"/>
              </a:rPr>
              <a:t> of which the land enjoys).</a:t>
            </a:r>
          </a:p>
          <a:p>
            <a:endParaRPr lang="en-GB" dirty="0"/>
          </a:p>
        </p:txBody>
      </p:sp>
    </p:spTree>
    <p:extLst>
      <p:ext uri="{BB962C8B-B14F-4D97-AF65-F5344CB8AC3E}">
        <p14:creationId xmlns:p14="http://schemas.microsoft.com/office/powerpoint/2010/main" val="35868912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21021E-E3F8-446F-85E3-E5F6C7DDAA1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062C99C-06C8-405C-B707-8BBD1A8DB959}"/>
              </a:ext>
            </a:extLst>
          </p:cNvPr>
          <p:cNvSpPr>
            <a:spLocks noGrp="1"/>
          </p:cNvSpPr>
          <p:nvPr>
            <p:ph idx="1"/>
          </p:nvPr>
        </p:nvSpPr>
        <p:spPr/>
        <p:txBody>
          <a:bodyPr/>
          <a:lstStyle/>
          <a:p>
            <a:pPr algn="just"/>
            <a:r>
              <a:rPr lang="en-GB" b="0" i="0" dirty="0">
                <a:solidFill>
                  <a:srgbClr val="000000"/>
                </a:solidFill>
                <a:effectLst/>
                <a:latin typeface="Allerta"/>
              </a:rPr>
              <a:t>The </a:t>
            </a:r>
            <a:r>
              <a:rPr lang="en-GB" b="1" i="0" dirty="0">
                <a:solidFill>
                  <a:srgbClr val="000000"/>
                </a:solidFill>
                <a:effectLst/>
                <a:latin typeface="Allerta"/>
              </a:rPr>
              <a:t>proprietorship register</a:t>
            </a:r>
            <a:r>
              <a:rPr lang="en-GB" b="0" i="0" dirty="0">
                <a:solidFill>
                  <a:srgbClr val="000000"/>
                </a:solidFill>
                <a:effectLst/>
                <a:latin typeface="Allerta"/>
              </a:rPr>
              <a:t> sets out who owns the land and the class of title that the owner has in the land. </a:t>
            </a:r>
          </a:p>
          <a:p>
            <a:pPr algn="just"/>
            <a:r>
              <a:rPr lang="en-GB" b="0" i="0" dirty="0">
                <a:solidFill>
                  <a:srgbClr val="000000"/>
                </a:solidFill>
                <a:effectLst/>
                <a:latin typeface="Allerta"/>
              </a:rPr>
              <a:t>It will include the name and address of the registered proprietor and any restrictions affecting their right to deal with the land.</a:t>
            </a:r>
          </a:p>
          <a:p>
            <a:endParaRPr lang="en-GB" dirty="0"/>
          </a:p>
        </p:txBody>
      </p:sp>
    </p:spTree>
    <p:extLst>
      <p:ext uri="{BB962C8B-B14F-4D97-AF65-F5344CB8AC3E}">
        <p14:creationId xmlns:p14="http://schemas.microsoft.com/office/powerpoint/2010/main" val="35629769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E037D2-BE3F-41AF-AED1-4BCB495922F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428A8C3-3242-43E0-A044-085AE95758CE}"/>
              </a:ext>
            </a:extLst>
          </p:cNvPr>
          <p:cNvSpPr>
            <a:spLocks noGrp="1"/>
          </p:cNvSpPr>
          <p:nvPr>
            <p:ph idx="1"/>
          </p:nvPr>
        </p:nvSpPr>
        <p:spPr/>
        <p:txBody>
          <a:bodyPr/>
          <a:lstStyle/>
          <a:p>
            <a:r>
              <a:rPr lang="en-GB" b="0" i="0" dirty="0">
                <a:solidFill>
                  <a:srgbClr val="000000"/>
                </a:solidFill>
                <a:effectLst/>
                <a:latin typeface="Allerta"/>
              </a:rPr>
              <a:t>The </a:t>
            </a:r>
            <a:r>
              <a:rPr lang="en-GB" b="1" i="0" dirty="0">
                <a:solidFill>
                  <a:srgbClr val="000000"/>
                </a:solidFill>
                <a:effectLst/>
                <a:latin typeface="Allerta"/>
              </a:rPr>
              <a:t>charges register</a:t>
            </a:r>
            <a:r>
              <a:rPr lang="en-GB" b="0" i="0" dirty="0">
                <a:solidFill>
                  <a:srgbClr val="000000"/>
                </a:solidFill>
                <a:effectLst/>
                <a:latin typeface="Allerta"/>
              </a:rPr>
              <a:t> contains details of all incumbrances (burdens) or charges affecting the property. </a:t>
            </a:r>
          </a:p>
          <a:p>
            <a:r>
              <a:rPr lang="en-GB" b="0" i="0" dirty="0">
                <a:solidFill>
                  <a:srgbClr val="000000"/>
                </a:solidFill>
                <a:effectLst/>
                <a:latin typeface="Allerta"/>
              </a:rPr>
              <a:t>It will include, for example, restrictive covenants which burden the registered land and interests such as equitable leases and equitable easements over the land. </a:t>
            </a:r>
          </a:p>
          <a:p>
            <a:r>
              <a:rPr lang="en-GB" b="0" i="0" dirty="0">
                <a:solidFill>
                  <a:srgbClr val="000000"/>
                </a:solidFill>
                <a:effectLst/>
                <a:latin typeface="Allerta"/>
              </a:rPr>
              <a:t>It also includes any legal mortgage which is a registrable charge. </a:t>
            </a:r>
          </a:p>
          <a:p>
            <a:r>
              <a:rPr lang="en-GB" b="0" i="0" dirty="0">
                <a:solidFill>
                  <a:srgbClr val="000000"/>
                </a:solidFill>
                <a:effectLst/>
                <a:latin typeface="Allerta"/>
              </a:rPr>
              <a:t>Under </a:t>
            </a:r>
            <a:r>
              <a:rPr lang="en-GB" b="1" i="0" dirty="0">
                <a:solidFill>
                  <a:srgbClr val="000000"/>
                </a:solidFill>
                <a:effectLst/>
                <a:latin typeface="Allerta"/>
              </a:rPr>
              <a:t>LRA 2002</a:t>
            </a:r>
            <a:r>
              <a:rPr lang="en-GB" b="0" i="0" dirty="0">
                <a:solidFill>
                  <a:srgbClr val="000000"/>
                </a:solidFill>
                <a:effectLst/>
                <a:latin typeface="Allerta"/>
              </a:rPr>
              <a:t>, the registered proprietor will be given a title information document which will comprise a copy of the register and a copy of the title plan if there is a new or amended plan. </a:t>
            </a:r>
          </a:p>
          <a:p>
            <a:r>
              <a:rPr lang="en-GB" b="0" i="0" dirty="0">
                <a:solidFill>
                  <a:srgbClr val="000000"/>
                </a:solidFill>
                <a:effectLst/>
                <a:latin typeface="Allerta"/>
              </a:rPr>
              <a:t>This is not a document of title and is issued for information only.</a:t>
            </a:r>
          </a:p>
          <a:p>
            <a:endParaRPr lang="en-GB" dirty="0"/>
          </a:p>
        </p:txBody>
      </p:sp>
    </p:spTree>
    <p:extLst>
      <p:ext uri="{BB962C8B-B14F-4D97-AF65-F5344CB8AC3E}">
        <p14:creationId xmlns:p14="http://schemas.microsoft.com/office/powerpoint/2010/main" val="18836885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5DEA1-86D3-476E-8CFB-AEA173662143}"/>
              </a:ext>
            </a:extLst>
          </p:cNvPr>
          <p:cNvSpPr>
            <a:spLocks noGrp="1"/>
          </p:cNvSpPr>
          <p:nvPr>
            <p:ph type="title"/>
          </p:nvPr>
        </p:nvSpPr>
        <p:spPr/>
        <p:txBody>
          <a:bodyPr/>
          <a:lstStyle/>
          <a:p>
            <a:r>
              <a:rPr lang="en-GB" dirty="0"/>
              <a:t>Question</a:t>
            </a:r>
          </a:p>
        </p:txBody>
      </p:sp>
      <p:sp>
        <p:nvSpPr>
          <p:cNvPr id="3" name="Content Placeholder 2">
            <a:extLst>
              <a:ext uri="{FF2B5EF4-FFF2-40B4-BE49-F238E27FC236}">
                <a16:creationId xmlns:a16="http://schemas.microsoft.com/office/drawing/2014/main" id="{BECF20A3-E8DE-4ADA-818A-A59CB225D64B}"/>
              </a:ext>
            </a:extLst>
          </p:cNvPr>
          <p:cNvSpPr>
            <a:spLocks noGrp="1"/>
          </p:cNvSpPr>
          <p:nvPr>
            <p:ph idx="1"/>
          </p:nvPr>
        </p:nvSpPr>
        <p:spPr/>
        <p:txBody>
          <a:bodyPr/>
          <a:lstStyle/>
          <a:p>
            <a:r>
              <a:rPr lang="en-GB" dirty="0"/>
              <a:t>Candice is the owner of 13 Goodwin Avenue (‘the Property’). </a:t>
            </a:r>
          </a:p>
          <a:p>
            <a:r>
              <a:rPr lang="en-GB" dirty="0"/>
              <a:t>The Property is registered freehold land. </a:t>
            </a:r>
          </a:p>
          <a:p>
            <a:r>
              <a:rPr lang="en-GB" dirty="0"/>
              <a:t>Candice purchased the Property with the assistance of a mortgage from Friendly Bank Plc. </a:t>
            </a:r>
          </a:p>
          <a:p>
            <a:r>
              <a:rPr lang="en-GB" dirty="0"/>
              <a:t>Candice has a right of way over a shared drive part of which is on her neighbour’s land.</a:t>
            </a:r>
          </a:p>
          <a:p>
            <a:r>
              <a:rPr lang="en-GB" dirty="0"/>
              <a:t>The Property is subject to a restrictive covenant that Candice cannot use the Property for any trade or business. </a:t>
            </a:r>
          </a:p>
          <a:p>
            <a:r>
              <a:rPr lang="en-GB" dirty="0"/>
              <a:t>Where would you find these interests in the registered title?</a:t>
            </a:r>
          </a:p>
        </p:txBody>
      </p:sp>
    </p:spTree>
    <p:extLst>
      <p:ext uri="{BB962C8B-B14F-4D97-AF65-F5344CB8AC3E}">
        <p14:creationId xmlns:p14="http://schemas.microsoft.com/office/powerpoint/2010/main" val="17619818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91B201-82BB-4249-B66A-0CA0DFFD53A8}"/>
              </a:ext>
            </a:extLst>
          </p:cNvPr>
          <p:cNvSpPr>
            <a:spLocks noGrp="1"/>
          </p:cNvSpPr>
          <p:nvPr>
            <p:ph type="title"/>
          </p:nvPr>
        </p:nvSpPr>
        <p:spPr/>
        <p:txBody>
          <a:bodyPr/>
          <a:lstStyle/>
          <a:p>
            <a:r>
              <a:rPr lang="en-GB" dirty="0"/>
              <a:t>Answer</a:t>
            </a:r>
          </a:p>
        </p:txBody>
      </p:sp>
      <p:sp>
        <p:nvSpPr>
          <p:cNvPr id="3" name="Content Placeholder 2">
            <a:extLst>
              <a:ext uri="{FF2B5EF4-FFF2-40B4-BE49-F238E27FC236}">
                <a16:creationId xmlns:a16="http://schemas.microsoft.com/office/drawing/2014/main" id="{B33CC4BE-A1BD-4D96-8228-1D5EE8D52AEA}"/>
              </a:ext>
            </a:extLst>
          </p:cNvPr>
          <p:cNvSpPr>
            <a:spLocks noGrp="1"/>
          </p:cNvSpPr>
          <p:nvPr>
            <p:ph idx="1"/>
          </p:nvPr>
        </p:nvSpPr>
        <p:spPr/>
        <p:txBody>
          <a:bodyPr/>
          <a:lstStyle/>
          <a:p>
            <a:r>
              <a:rPr lang="en-GB" b="1" u="sng" dirty="0"/>
              <a:t>The mortgage </a:t>
            </a:r>
          </a:p>
          <a:p>
            <a:r>
              <a:rPr lang="en-GB" dirty="0"/>
              <a:t>In the charges register. There will be two entries. The first will identify the registered charge and the date it was created. The second entry identifies the proprietor of the charge, Friendly Bank Plc. </a:t>
            </a:r>
          </a:p>
          <a:p>
            <a:r>
              <a:rPr lang="en-GB" b="1" u="sng" dirty="0"/>
              <a:t>Easement </a:t>
            </a:r>
          </a:p>
          <a:p>
            <a:r>
              <a:rPr lang="en-GB" dirty="0"/>
              <a:t>In the property register as the right of way benefits the Property. </a:t>
            </a:r>
          </a:p>
          <a:p>
            <a:r>
              <a:rPr lang="en-GB" b="1" u="sng" dirty="0"/>
              <a:t>Restrictive covenant </a:t>
            </a:r>
          </a:p>
          <a:p>
            <a:r>
              <a:rPr lang="en-GB" dirty="0"/>
              <a:t>In the charges register as the restrictive covenant is a burden on the land.</a:t>
            </a:r>
          </a:p>
        </p:txBody>
      </p:sp>
    </p:spTree>
    <p:extLst>
      <p:ext uri="{BB962C8B-B14F-4D97-AF65-F5344CB8AC3E}">
        <p14:creationId xmlns:p14="http://schemas.microsoft.com/office/powerpoint/2010/main" val="38855077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64FA82-57F3-4BDC-9A8B-3C0F7BE17648}"/>
              </a:ext>
            </a:extLst>
          </p:cNvPr>
          <p:cNvSpPr>
            <a:spLocks noGrp="1"/>
          </p:cNvSpPr>
          <p:nvPr>
            <p:ph type="title"/>
          </p:nvPr>
        </p:nvSpPr>
        <p:spPr/>
        <p:txBody>
          <a:bodyPr/>
          <a:lstStyle/>
          <a:p>
            <a:r>
              <a:rPr lang="en-GB" dirty="0"/>
              <a:t>Registered Estates and Interests</a:t>
            </a:r>
          </a:p>
        </p:txBody>
      </p:sp>
      <p:sp>
        <p:nvSpPr>
          <p:cNvPr id="3" name="Content Placeholder 2">
            <a:extLst>
              <a:ext uri="{FF2B5EF4-FFF2-40B4-BE49-F238E27FC236}">
                <a16:creationId xmlns:a16="http://schemas.microsoft.com/office/drawing/2014/main" id="{C332F661-185D-4700-AE01-9591E34C4C6B}"/>
              </a:ext>
            </a:extLst>
          </p:cNvPr>
          <p:cNvSpPr>
            <a:spLocks noGrp="1"/>
          </p:cNvSpPr>
          <p:nvPr>
            <p:ph idx="1"/>
          </p:nvPr>
        </p:nvSpPr>
        <p:spPr/>
        <p:txBody>
          <a:bodyPr>
            <a:normAutofit/>
          </a:bodyPr>
          <a:lstStyle/>
          <a:p>
            <a:pPr algn="just"/>
            <a:r>
              <a:rPr lang="en-GB" b="0" i="0" dirty="0">
                <a:solidFill>
                  <a:srgbClr val="000000"/>
                </a:solidFill>
                <a:effectLst/>
                <a:latin typeface="Allerta"/>
              </a:rPr>
              <a:t>Registered estates are rights which are capable of substantive registration, that is, registration in their own right with their own title number. </a:t>
            </a:r>
          </a:p>
          <a:p>
            <a:pPr algn="just"/>
            <a:r>
              <a:rPr lang="en-GB" b="0" i="0" dirty="0">
                <a:solidFill>
                  <a:srgbClr val="000000"/>
                </a:solidFill>
                <a:effectLst/>
                <a:latin typeface="Allerta"/>
              </a:rPr>
              <a:t>The interests which are protected by entry on the register appear as incumbrances against the proprietor of the registered estate’s title, usually on the charges register of the title. </a:t>
            </a:r>
          </a:p>
          <a:p>
            <a:pPr algn="just"/>
            <a:r>
              <a:rPr lang="en-GB" b="0" i="0" dirty="0">
                <a:solidFill>
                  <a:srgbClr val="000000"/>
                </a:solidFill>
                <a:effectLst/>
                <a:latin typeface="Allerta"/>
              </a:rPr>
              <a:t>Where the property has the benefit of an incumbrance, for example, an easement, this will also be noted as a benefit to the land on the property register.</a:t>
            </a:r>
          </a:p>
          <a:p>
            <a:endParaRPr lang="en-GB" dirty="0"/>
          </a:p>
        </p:txBody>
      </p:sp>
    </p:spTree>
    <p:extLst>
      <p:ext uri="{BB962C8B-B14F-4D97-AF65-F5344CB8AC3E}">
        <p14:creationId xmlns:p14="http://schemas.microsoft.com/office/powerpoint/2010/main" val="798498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6F3DEF-CA79-49AC-B5AB-2116BF7D1C3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3FD22C21-42FE-4958-BD12-87CAE1A29D7F}"/>
              </a:ext>
            </a:extLst>
          </p:cNvPr>
          <p:cNvSpPr>
            <a:spLocks noGrp="1"/>
          </p:cNvSpPr>
          <p:nvPr>
            <p:ph idx="1"/>
          </p:nvPr>
        </p:nvSpPr>
        <p:spPr/>
        <p:txBody>
          <a:bodyPr/>
          <a:lstStyle/>
          <a:p>
            <a:pPr algn="just"/>
            <a:r>
              <a:rPr lang="en-GB" b="0" i="0" dirty="0">
                <a:solidFill>
                  <a:srgbClr val="000000"/>
                </a:solidFill>
                <a:effectLst/>
                <a:latin typeface="Allerta"/>
              </a:rPr>
              <a:t>Estates and interests which are registrable under </a:t>
            </a:r>
            <a:r>
              <a:rPr lang="en-GB" b="1" i="0" dirty="0">
                <a:solidFill>
                  <a:srgbClr val="000000"/>
                </a:solidFill>
                <a:effectLst/>
                <a:latin typeface="Allerta"/>
              </a:rPr>
              <a:t>s2 LRA 2002</a:t>
            </a:r>
            <a:r>
              <a:rPr lang="en-GB" b="0" i="0" dirty="0">
                <a:solidFill>
                  <a:srgbClr val="000000"/>
                </a:solidFill>
                <a:effectLst/>
                <a:latin typeface="Allerta"/>
              </a:rPr>
              <a:t> are:</a:t>
            </a:r>
          </a:p>
          <a:p>
            <a:pPr algn="just">
              <a:buFont typeface="Arial" panose="020B0604020202020204" pitchFamily="34" charset="0"/>
              <a:buChar char="•"/>
            </a:pPr>
            <a:r>
              <a:rPr lang="en-GB" b="0" i="0" dirty="0">
                <a:solidFill>
                  <a:srgbClr val="000000"/>
                </a:solidFill>
                <a:effectLst/>
                <a:latin typeface="Allerta"/>
              </a:rPr>
              <a:t>a fee simple absolute in possession;</a:t>
            </a:r>
          </a:p>
          <a:p>
            <a:pPr algn="just">
              <a:buFont typeface="Arial" panose="020B0604020202020204" pitchFamily="34" charset="0"/>
              <a:buChar char="•"/>
            </a:pPr>
            <a:r>
              <a:rPr lang="en-GB" b="0" i="0" dirty="0">
                <a:solidFill>
                  <a:srgbClr val="000000"/>
                </a:solidFill>
                <a:effectLst/>
                <a:latin typeface="Allerta"/>
              </a:rPr>
              <a:t>a term of years provided that there are more than 7 years unexpired;</a:t>
            </a:r>
          </a:p>
          <a:p>
            <a:pPr algn="just">
              <a:buFont typeface="Arial" panose="020B0604020202020204" pitchFamily="34" charset="0"/>
              <a:buChar char="•"/>
            </a:pPr>
            <a:r>
              <a:rPr lang="en-GB" b="0" i="0" dirty="0" err="1">
                <a:solidFill>
                  <a:srgbClr val="000000"/>
                </a:solidFill>
                <a:effectLst/>
                <a:latin typeface="Allerta"/>
              </a:rPr>
              <a:t>rentcharges</a:t>
            </a:r>
            <a:r>
              <a:rPr lang="en-GB" b="0" i="0" dirty="0">
                <a:solidFill>
                  <a:srgbClr val="000000"/>
                </a:solidFill>
                <a:effectLst/>
                <a:latin typeface="Allerta"/>
              </a:rPr>
              <a:t>;</a:t>
            </a:r>
          </a:p>
          <a:p>
            <a:pPr algn="just">
              <a:buFont typeface="Arial" panose="020B0604020202020204" pitchFamily="34" charset="0"/>
              <a:buChar char="•"/>
            </a:pPr>
            <a:r>
              <a:rPr lang="en-GB" b="0" i="0" dirty="0">
                <a:solidFill>
                  <a:srgbClr val="000000"/>
                </a:solidFill>
                <a:effectLst/>
                <a:latin typeface="Allerta"/>
              </a:rPr>
              <a:t>franchises; and</a:t>
            </a:r>
          </a:p>
          <a:p>
            <a:pPr algn="just">
              <a:buFont typeface="Arial" panose="020B0604020202020204" pitchFamily="34" charset="0"/>
              <a:buChar char="•"/>
            </a:pPr>
            <a:r>
              <a:rPr lang="en-GB" b="0" i="0" dirty="0">
                <a:solidFill>
                  <a:srgbClr val="000000"/>
                </a:solidFill>
                <a:effectLst/>
                <a:latin typeface="Allerta"/>
              </a:rPr>
              <a:t>profits </a:t>
            </a:r>
            <a:r>
              <a:rPr lang="en-GB" b="0" i="1" dirty="0">
                <a:solidFill>
                  <a:srgbClr val="000000"/>
                </a:solidFill>
                <a:effectLst/>
                <a:latin typeface="Allerta"/>
              </a:rPr>
              <a:t>à prendre</a:t>
            </a:r>
            <a:r>
              <a:rPr lang="en-GB" b="0" i="0" dirty="0">
                <a:solidFill>
                  <a:srgbClr val="000000"/>
                </a:solidFill>
                <a:effectLst/>
                <a:latin typeface="Allerta"/>
              </a:rPr>
              <a:t> in gross if in perpetuity or for a term with more than seven years remaining.</a:t>
            </a:r>
          </a:p>
          <a:p>
            <a:endParaRPr lang="en-GB" dirty="0"/>
          </a:p>
        </p:txBody>
      </p:sp>
    </p:spTree>
    <p:extLst>
      <p:ext uri="{BB962C8B-B14F-4D97-AF65-F5344CB8AC3E}">
        <p14:creationId xmlns:p14="http://schemas.microsoft.com/office/powerpoint/2010/main" val="5674603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81229-D562-41E4-9287-9A8B91E05E9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321787D8-E635-4566-8AD9-F1FCC5FE6F4B}"/>
              </a:ext>
            </a:extLst>
          </p:cNvPr>
          <p:cNvSpPr>
            <a:spLocks noGrp="1"/>
          </p:cNvSpPr>
          <p:nvPr>
            <p:ph idx="1"/>
          </p:nvPr>
        </p:nvSpPr>
        <p:spPr/>
        <p:txBody>
          <a:bodyPr/>
          <a:lstStyle/>
          <a:p>
            <a:r>
              <a:rPr lang="en-GB" b="0" i="0" dirty="0">
                <a:solidFill>
                  <a:srgbClr val="000000"/>
                </a:solidFill>
                <a:effectLst/>
                <a:latin typeface="Allerta"/>
              </a:rPr>
              <a:t> A franchise is a right granted by the Crown which does not carry with it any ownership of physical land. An example is a right to hold a market or fair. </a:t>
            </a:r>
          </a:p>
          <a:p>
            <a:r>
              <a:rPr lang="en-GB" b="0" i="0" dirty="0">
                <a:solidFill>
                  <a:srgbClr val="000000"/>
                </a:solidFill>
                <a:effectLst/>
                <a:latin typeface="Allerta"/>
              </a:rPr>
              <a:t>It should be remembered that the first two estates must be created by deed to qualify as legal – and thus registrable – estates.</a:t>
            </a:r>
          </a:p>
          <a:p>
            <a:r>
              <a:rPr lang="en-GB" b="0" i="0" dirty="0">
                <a:solidFill>
                  <a:srgbClr val="000000"/>
                </a:solidFill>
                <a:effectLst/>
                <a:latin typeface="Allerta"/>
              </a:rPr>
              <a:t> </a:t>
            </a:r>
            <a:r>
              <a:rPr lang="en-GB" b="1" i="0" dirty="0">
                <a:solidFill>
                  <a:srgbClr val="000000"/>
                </a:solidFill>
                <a:effectLst/>
                <a:latin typeface="Allerta"/>
              </a:rPr>
              <a:t>s4 LRA 2002</a:t>
            </a:r>
            <a:r>
              <a:rPr lang="en-GB" b="0" i="0" dirty="0">
                <a:solidFill>
                  <a:srgbClr val="000000"/>
                </a:solidFill>
                <a:effectLst/>
                <a:latin typeface="Allerta"/>
              </a:rPr>
              <a:t> makes it clear that the first two estates are compulsorily registrable estates. </a:t>
            </a:r>
          </a:p>
          <a:p>
            <a:r>
              <a:rPr lang="en-GB" b="0" i="0" dirty="0">
                <a:solidFill>
                  <a:srgbClr val="000000"/>
                </a:solidFill>
                <a:effectLst/>
                <a:latin typeface="Allerta"/>
              </a:rPr>
              <a:t>The other three estates and interests may be registrable but they are not subject to compulsory registration (</a:t>
            </a:r>
            <a:r>
              <a:rPr lang="en-GB" b="1" i="0" dirty="0">
                <a:solidFill>
                  <a:srgbClr val="000000"/>
                </a:solidFill>
                <a:effectLst/>
                <a:latin typeface="Allerta"/>
              </a:rPr>
              <a:t>s3</a:t>
            </a:r>
            <a:r>
              <a:rPr lang="en-GB" b="0" i="0" dirty="0">
                <a:solidFill>
                  <a:srgbClr val="000000"/>
                </a:solidFill>
                <a:effectLst/>
                <a:latin typeface="Allerta"/>
              </a:rPr>
              <a:t>). </a:t>
            </a:r>
          </a:p>
          <a:p>
            <a:r>
              <a:rPr lang="en-GB" b="0" i="0" dirty="0">
                <a:solidFill>
                  <a:srgbClr val="000000"/>
                </a:solidFill>
                <a:effectLst/>
                <a:latin typeface="Allerta"/>
              </a:rPr>
              <a:t>Where the estate is compulsorily registrable, a buyer must apply for registration.</a:t>
            </a:r>
            <a:endParaRPr lang="en-GB" dirty="0"/>
          </a:p>
        </p:txBody>
      </p:sp>
    </p:spTree>
    <p:extLst>
      <p:ext uri="{BB962C8B-B14F-4D97-AF65-F5344CB8AC3E}">
        <p14:creationId xmlns:p14="http://schemas.microsoft.com/office/powerpoint/2010/main" val="3934830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B64FA4-84C6-4CA9-8779-AA9611C5A54C}"/>
              </a:ext>
            </a:extLst>
          </p:cNvPr>
          <p:cNvSpPr>
            <a:spLocks noGrp="1"/>
          </p:cNvSpPr>
          <p:nvPr>
            <p:ph type="title"/>
          </p:nvPr>
        </p:nvSpPr>
        <p:spPr/>
        <p:txBody>
          <a:bodyPr/>
          <a:lstStyle/>
          <a:p>
            <a:r>
              <a:rPr lang="en-GB" dirty="0"/>
              <a:t>An Application for First Registration</a:t>
            </a:r>
          </a:p>
        </p:txBody>
      </p:sp>
      <p:sp>
        <p:nvSpPr>
          <p:cNvPr id="3" name="Content Placeholder 2">
            <a:extLst>
              <a:ext uri="{FF2B5EF4-FFF2-40B4-BE49-F238E27FC236}">
                <a16:creationId xmlns:a16="http://schemas.microsoft.com/office/drawing/2014/main" id="{F85C88A2-AB9C-4D11-86C4-85C18431EDD7}"/>
              </a:ext>
            </a:extLst>
          </p:cNvPr>
          <p:cNvSpPr>
            <a:spLocks noGrp="1"/>
          </p:cNvSpPr>
          <p:nvPr>
            <p:ph idx="1"/>
          </p:nvPr>
        </p:nvSpPr>
        <p:spPr/>
        <p:txBody>
          <a:bodyPr>
            <a:normAutofit lnSpcReduction="10000"/>
          </a:bodyPr>
          <a:lstStyle/>
          <a:p>
            <a:r>
              <a:rPr lang="en-GB" b="0" i="0" dirty="0">
                <a:solidFill>
                  <a:srgbClr val="000000"/>
                </a:solidFill>
                <a:effectLst/>
                <a:latin typeface="Allerta"/>
              </a:rPr>
              <a:t>It is important to distinguish between an application for first registration and a registered disposition. </a:t>
            </a:r>
          </a:p>
          <a:p>
            <a:r>
              <a:rPr lang="en-GB" b="0" i="0" dirty="0">
                <a:solidFill>
                  <a:srgbClr val="000000"/>
                </a:solidFill>
                <a:effectLst/>
                <a:latin typeface="Allerta"/>
              </a:rPr>
              <a:t>The former is when unregistered land is registered for the first time. This can be voluntary (</a:t>
            </a:r>
            <a:r>
              <a:rPr lang="en-GB" b="1" i="0" dirty="0">
                <a:solidFill>
                  <a:srgbClr val="000000"/>
                </a:solidFill>
                <a:effectLst/>
                <a:latin typeface="Allerta"/>
              </a:rPr>
              <a:t>s3</a:t>
            </a:r>
            <a:r>
              <a:rPr lang="en-GB" b="0" i="0" dirty="0">
                <a:solidFill>
                  <a:srgbClr val="000000"/>
                </a:solidFill>
                <a:effectLst/>
                <a:latin typeface="Allerta"/>
              </a:rPr>
              <a:t>) or because there has been a trigger event which makes it compulsory to register the land (</a:t>
            </a:r>
            <a:r>
              <a:rPr lang="en-GB" b="1" i="0" dirty="0">
                <a:solidFill>
                  <a:srgbClr val="000000"/>
                </a:solidFill>
                <a:effectLst/>
                <a:latin typeface="Allerta"/>
              </a:rPr>
              <a:t>s4</a:t>
            </a:r>
            <a:r>
              <a:rPr lang="en-GB" b="0" i="0" dirty="0">
                <a:solidFill>
                  <a:srgbClr val="000000"/>
                </a:solidFill>
                <a:effectLst/>
                <a:latin typeface="Allerta"/>
              </a:rPr>
              <a:t>). </a:t>
            </a:r>
          </a:p>
          <a:p>
            <a:pPr algn="just"/>
            <a:r>
              <a:rPr lang="en-GB" b="0" i="0" dirty="0">
                <a:solidFill>
                  <a:srgbClr val="000000"/>
                </a:solidFill>
                <a:effectLst/>
                <a:latin typeface="Allerta"/>
              </a:rPr>
              <a:t>A registered disposition is when there is a dealing or disposition with land that is already registered.</a:t>
            </a:r>
            <a:r>
              <a:rPr lang="en-GB" b="0" i="0" dirty="0">
                <a:solidFill>
                  <a:srgbClr val="0F2A5F"/>
                </a:solidFill>
                <a:effectLst/>
                <a:latin typeface="Allerta"/>
              </a:rPr>
              <a:t> </a:t>
            </a:r>
          </a:p>
          <a:p>
            <a:pPr algn="just"/>
            <a:r>
              <a:rPr lang="en-GB" b="0" i="0" dirty="0">
                <a:solidFill>
                  <a:srgbClr val="0F2A5F"/>
                </a:solidFill>
                <a:effectLst/>
                <a:latin typeface="Allerta"/>
              </a:rPr>
              <a:t>These are the forms that must be completed when sending an application for first registration to HMLR.</a:t>
            </a:r>
          </a:p>
          <a:p>
            <a:pPr algn="just"/>
            <a:r>
              <a:rPr lang="en-GB" b="0" i="0" u="none" strike="noStrike" dirty="0">
                <a:solidFill>
                  <a:srgbClr val="0F2A5F"/>
                </a:solidFill>
                <a:effectLst/>
                <a:latin typeface="Allerta"/>
                <a:hlinkClick r:id="rId2"/>
              </a:rPr>
              <a:t>https://www.gov.uk/government/publications/first-application-registration-fr1</a:t>
            </a:r>
            <a:endParaRPr lang="en-GB" b="0" i="0" dirty="0">
              <a:solidFill>
                <a:srgbClr val="0F2A5F"/>
              </a:solidFill>
              <a:effectLst/>
              <a:latin typeface="Allerta"/>
            </a:endParaRPr>
          </a:p>
          <a:p>
            <a:pPr algn="just"/>
            <a:r>
              <a:rPr lang="en-GB" b="0" i="0" u="none" strike="noStrike" dirty="0">
                <a:solidFill>
                  <a:srgbClr val="0F2A5F"/>
                </a:solidFill>
                <a:effectLst/>
                <a:latin typeface="Allerta"/>
                <a:hlinkClick r:id="rId3"/>
              </a:rPr>
              <a:t>https://www.gov.uk/government/publications/documents-list-dl</a:t>
            </a:r>
            <a:endParaRPr lang="en-GB" b="0" i="0" dirty="0">
              <a:solidFill>
                <a:srgbClr val="0F2A5F"/>
              </a:solidFill>
              <a:effectLst/>
              <a:latin typeface="Allerta"/>
            </a:endParaRPr>
          </a:p>
          <a:p>
            <a:endParaRPr lang="en-GB" dirty="0"/>
          </a:p>
        </p:txBody>
      </p:sp>
    </p:spTree>
    <p:extLst>
      <p:ext uri="{BB962C8B-B14F-4D97-AF65-F5344CB8AC3E}">
        <p14:creationId xmlns:p14="http://schemas.microsoft.com/office/powerpoint/2010/main" val="39696976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F6C8AE-5E64-4A1C-9CCC-6BB006DB7507}"/>
              </a:ext>
            </a:extLst>
          </p:cNvPr>
          <p:cNvSpPr>
            <a:spLocks noGrp="1"/>
          </p:cNvSpPr>
          <p:nvPr>
            <p:ph type="title"/>
          </p:nvPr>
        </p:nvSpPr>
        <p:spPr/>
        <p:txBody>
          <a:bodyPr/>
          <a:lstStyle/>
          <a:p>
            <a:r>
              <a:rPr lang="en-GB" dirty="0"/>
              <a:t>Trigger Events </a:t>
            </a:r>
          </a:p>
        </p:txBody>
      </p:sp>
      <p:sp>
        <p:nvSpPr>
          <p:cNvPr id="3" name="Content Placeholder 2">
            <a:extLst>
              <a:ext uri="{FF2B5EF4-FFF2-40B4-BE49-F238E27FC236}">
                <a16:creationId xmlns:a16="http://schemas.microsoft.com/office/drawing/2014/main" id="{98E266C6-7FE0-495C-AA18-1C1E96C865E8}"/>
              </a:ext>
            </a:extLst>
          </p:cNvPr>
          <p:cNvSpPr>
            <a:spLocks noGrp="1"/>
          </p:cNvSpPr>
          <p:nvPr>
            <p:ph idx="1"/>
          </p:nvPr>
        </p:nvSpPr>
        <p:spPr/>
        <p:txBody>
          <a:bodyPr>
            <a:normAutofit fontScale="92500" lnSpcReduction="20000"/>
          </a:bodyPr>
          <a:lstStyle/>
          <a:p>
            <a:pPr algn="just"/>
            <a:r>
              <a:rPr lang="en-GB" b="0" i="0" dirty="0">
                <a:solidFill>
                  <a:srgbClr val="000000"/>
                </a:solidFill>
                <a:effectLst/>
                <a:latin typeface="Allerta"/>
              </a:rPr>
              <a:t>Under </a:t>
            </a:r>
            <a:r>
              <a:rPr lang="en-GB" b="1" i="0" dirty="0">
                <a:solidFill>
                  <a:srgbClr val="000000"/>
                </a:solidFill>
                <a:effectLst/>
                <a:latin typeface="Allerta"/>
              </a:rPr>
              <a:t>s4</a:t>
            </a:r>
            <a:r>
              <a:rPr lang="en-GB" b="0" i="0" dirty="0">
                <a:solidFill>
                  <a:srgbClr val="000000"/>
                </a:solidFill>
                <a:effectLst/>
                <a:latin typeface="Allerta"/>
              </a:rPr>
              <a:t> the following events will trigger compulsory first registration.</a:t>
            </a:r>
          </a:p>
          <a:p>
            <a:pPr algn="just">
              <a:buFont typeface="Arial" panose="020B0604020202020204" pitchFamily="34" charset="0"/>
              <a:buChar char="•"/>
            </a:pPr>
            <a:r>
              <a:rPr lang="en-GB" b="0" i="0" dirty="0">
                <a:solidFill>
                  <a:srgbClr val="000000"/>
                </a:solidFill>
                <a:effectLst/>
                <a:latin typeface="Allerta"/>
              </a:rPr>
              <a:t>(1) The transfer of an unregistered freehold estate.</a:t>
            </a:r>
          </a:p>
          <a:p>
            <a:pPr algn="just">
              <a:buFont typeface="Arial" panose="020B0604020202020204" pitchFamily="34" charset="0"/>
              <a:buChar char="•"/>
            </a:pPr>
            <a:r>
              <a:rPr lang="en-GB" b="0" i="0" dirty="0">
                <a:solidFill>
                  <a:srgbClr val="000000"/>
                </a:solidFill>
                <a:effectLst/>
                <a:latin typeface="Allerta"/>
              </a:rPr>
              <a:t>(2) The grant of a legal lease for more than seven years.</a:t>
            </a:r>
          </a:p>
          <a:p>
            <a:pPr algn="just">
              <a:buFont typeface="Arial" panose="020B0604020202020204" pitchFamily="34" charset="0"/>
              <a:buChar char="•"/>
            </a:pPr>
            <a:r>
              <a:rPr lang="en-GB" b="0" i="0" dirty="0">
                <a:solidFill>
                  <a:srgbClr val="000000"/>
                </a:solidFill>
                <a:effectLst/>
                <a:latin typeface="Allerta"/>
              </a:rPr>
              <a:t>(3) The transfer of a lease that exists already with more than seven years to run at the date of the transfer.</a:t>
            </a:r>
          </a:p>
          <a:p>
            <a:pPr algn="just">
              <a:buFont typeface="Arial" panose="020B0604020202020204" pitchFamily="34" charset="0"/>
              <a:buChar char="•"/>
            </a:pPr>
            <a:r>
              <a:rPr lang="en-GB" b="0" i="0" dirty="0">
                <a:solidFill>
                  <a:srgbClr val="000000"/>
                </a:solidFill>
                <a:effectLst/>
                <a:latin typeface="Allerta"/>
              </a:rPr>
              <a:t>(4) The grant of a lease out of an unregistered estate to take effect in possession more than three months after the date of the grant.</a:t>
            </a:r>
          </a:p>
          <a:p>
            <a:pPr algn="just">
              <a:buFont typeface="Arial" panose="020B0604020202020204" pitchFamily="34" charset="0"/>
              <a:buChar char="•"/>
            </a:pPr>
            <a:r>
              <a:rPr lang="en-GB" b="0" i="0" dirty="0">
                <a:solidFill>
                  <a:srgbClr val="000000"/>
                </a:solidFill>
                <a:effectLst/>
                <a:latin typeface="Allerta"/>
              </a:rPr>
              <a:t>(5) The creation of a first legal mortgage.</a:t>
            </a:r>
          </a:p>
          <a:p>
            <a:pPr algn="just"/>
            <a:r>
              <a:rPr lang="en-GB" b="0" i="0" dirty="0">
                <a:solidFill>
                  <a:srgbClr val="000000"/>
                </a:solidFill>
                <a:effectLst/>
                <a:latin typeface="Allerta"/>
              </a:rPr>
              <a:t>These events will trigger first registration when the transfer is made for valuable consideration (i.e. sale), by gift, by an assent or by a court order. </a:t>
            </a:r>
            <a:r>
              <a:rPr lang="en-GB" b="1" i="0" dirty="0">
                <a:solidFill>
                  <a:srgbClr val="000000"/>
                </a:solidFill>
                <a:effectLst/>
                <a:latin typeface="Allerta"/>
              </a:rPr>
              <a:t>s132(1) LRA 2002</a:t>
            </a:r>
            <a:r>
              <a:rPr lang="en-GB" b="0" i="0" dirty="0">
                <a:solidFill>
                  <a:srgbClr val="000000"/>
                </a:solidFill>
                <a:effectLst/>
                <a:latin typeface="Allerta"/>
              </a:rPr>
              <a:t> defines valuable consideration so as not to include marriage consideration and nominal consideration.</a:t>
            </a:r>
          </a:p>
          <a:p>
            <a:endParaRPr lang="en-GB" dirty="0"/>
          </a:p>
        </p:txBody>
      </p:sp>
    </p:spTree>
    <p:extLst>
      <p:ext uri="{BB962C8B-B14F-4D97-AF65-F5344CB8AC3E}">
        <p14:creationId xmlns:p14="http://schemas.microsoft.com/office/powerpoint/2010/main" val="27666052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A34B78-2F3F-42C4-AC6B-D1903917099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37847789-3AFD-47DC-A359-49A320C8D443}"/>
              </a:ext>
            </a:extLst>
          </p:cNvPr>
          <p:cNvSpPr>
            <a:spLocks noGrp="1"/>
          </p:cNvSpPr>
          <p:nvPr>
            <p:ph idx="1"/>
          </p:nvPr>
        </p:nvSpPr>
        <p:spPr/>
        <p:txBody>
          <a:bodyPr/>
          <a:lstStyle/>
          <a:p>
            <a:pPr algn="just"/>
            <a:r>
              <a:rPr lang="en-GB" b="0" i="0" dirty="0">
                <a:solidFill>
                  <a:srgbClr val="0F2A5F"/>
                </a:solidFill>
                <a:effectLst/>
                <a:latin typeface="Allerta"/>
              </a:rPr>
              <a:t>Follow the link below to HMLR’s Practice Guide on first registrations at</a:t>
            </a:r>
          </a:p>
          <a:p>
            <a:pPr algn="just"/>
            <a:r>
              <a:rPr lang="en-GB" b="0" i="0" u="none" strike="noStrike" dirty="0">
                <a:solidFill>
                  <a:srgbClr val="0F2A5F"/>
                </a:solidFill>
                <a:effectLst/>
                <a:latin typeface="Allerta"/>
                <a:hlinkClick r:id="rId2"/>
              </a:rPr>
              <a:t>https://www.gov.uk/government/publications/first-registrations/practice-guide-1-first-registrations</a:t>
            </a:r>
            <a:r>
              <a:rPr lang="en-GB" b="0" i="0" dirty="0">
                <a:solidFill>
                  <a:srgbClr val="0F2A5F"/>
                </a:solidFill>
                <a:effectLst/>
                <a:latin typeface="Allerta"/>
              </a:rPr>
              <a:t>.</a:t>
            </a:r>
          </a:p>
          <a:p>
            <a:pPr algn="just"/>
            <a:r>
              <a:rPr lang="en-GB" b="0" i="0" dirty="0">
                <a:solidFill>
                  <a:srgbClr val="0F2A5F"/>
                </a:solidFill>
                <a:effectLst/>
                <a:latin typeface="Allerta"/>
              </a:rPr>
              <a:t>Look in particular at HMLR’s checklist to help conveyancers when making the application.</a:t>
            </a:r>
          </a:p>
          <a:p>
            <a:pPr algn="just"/>
            <a:r>
              <a:rPr lang="en-GB" b="0" i="0" u="none" strike="noStrike" dirty="0">
                <a:solidFill>
                  <a:srgbClr val="0F2A5F"/>
                </a:solidFill>
                <a:effectLst/>
                <a:latin typeface="Allerta"/>
                <a:hlinkClick r:id="rId3"/>
              </a:rPr>
              <a:t>https://www.gov.uk/government/publications/first-application-registration-fr1/checklist-application-for-first-registration</a:t>
            </a:r>
            <a:endParaRPr lang="en-GB" b="0" i="0" dirty="0">
              <a:solidFill>
                <a:srgbClr val="0F2A5F"/>
              </a:solidFill>
              <a:effectLst/>
              <a:latin typeface="Allerta"/>
            </a:endParaRPr>
          </a:p>
          <a:p>
            <a:endParaRPr lang="en-GB" dirty="0"/>
          </a:p>
        </p:txBody>
      </p:sp>
    </p:spTree>
    <p:extLst>
      <p:ext uri="{BB962C8B-B14F-4D97-AF65-F5344CB8AC3E}">
        <p14:creationId xmlns:p14="http://schemas.microsoft.com/office/powerpoint/2010/main" val="18855753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F37861-EE2A-48AE-9A82-BD5DF6012056}"/>
              </a:ext>
            </a:extLst>
          </p:cNvPr>
          <p:cNvSpPr>
            <a:spLocks noGrp="1"/>
          </p:cNvSpPr>
          <p:nvPr>
            <p:ph type="title"/>
          </p:nvPr>
        </p:nvSpPr>
        <p:spPr/>
        <p:txBody>
          <a:bodyPr/>
          <a:lstStyle/>
          <a:p>
            <a:r>
              <a:rPr lang="en-GB" dirty="0"/>
              <a:t>When does Title pass?</a:t>
            </a:r>
          </a:p>
        </p:txBody>
      </p:sp>
      <p:sp>
        <p:nvSpPr>
          <p:cNvPr id="3" name="Content Placeholder 2">
            <a:extLst>
              <a:ext uri="{FF2B5EF4-FFF2-40B4-BE49-F238E27FC236}">
                <a16:creationId xmlns:a16="http://schemas.microsoft.com/office/drawing/2014/main" id="{602C555B-C91C-4FA9-935F-355AF6D18D57}"/>
              </a:ext>
            </a:extLst>
          </p:cNvPr>
          <p:cNvSpPr>
            <a:spLocks noGrp="1"/>
          </p:cNvSpPr>
          <p:nvPr>
            <p:ph idx="1"/>
          </p:nvPr>
        </p:nvSpPr>
        <p:spPr/>
        <p:txBody>
          <a:bodyPr/>
          <a:lstStyle/>
          <a:p>
            <a:pPr algn="just"/>
            <a:r>
              <a:rPr lang="en-GB" b="0" i="0" dirty="0">
                <a:solidFill>
                  <a:srgbClr val="000000"/>
                </a:solidFill>
                <a:effectLst/>
                <a:latin typeface="Allerta"/>
              </a:rPr>
              <a:t>In an unregistered transaction, title passes on completion. Contrast this with a transaction involving registered land when title passes on registration.</a:t>
            </a:r>
          </a:p>
          <a:p>
            <a:pPr algn="just"/>
            <a:r>
              <a:rPr lang="en-GB" b="0" i="0" dirty="0">
                <a:solidFill>
                  <a:srgbClr val="000000"/>
                </a:solidFill>
                <a:effectLst/>
                <a:latin typeface="Allerta"/>
              </a:rPr>
              <a:t>If the application is one for first registration, that is, where the land was previously unregistered and the application relates to the first registrable disposition of land, the application for registration must be made within two months of completion (</a:t>
            </a:r>
            <a:r>
              <a:rPr lang="en-GB" b="1" i="0" dirty="0">
                <a:solidFill>
                  <a:srgbClr val="000000"/>
                </a:solidFill>
                <a:effectLst/>
                <a:latin typeface="Allerta"/>
              </a:rPr>
              <a:t>s6</a:t>
            </a:r>
            <a:r>
              <a:rPr lang="en-GB" b="0" i="0" dirty="0">
                <a:solidFill>
                  <a:srgbClr val="000000"/>
                </a:solidFill>
                <a:effectLst/>
                <a:latin typeface="Allerta"/>
              </a:rPr>
              <a:t>). </a:t>
            </a:r>
          </a:p>
          <a:p>
            <a:pPr algn="just"/>
            <a:r>
              <a:rPr lang="en-GB" b="0" i="0" dirty="0">
                <a:solidFill>
                  <a:srgbClr val="000000"/>
                </a:solidFill>
                <a:effectLst/>
                <a:latin typeface="Allerta"/>
              </a:rPr>
              <a:t>The new owner – the buyer of the freehold estate, the tenant of the new lease, or the mortgagee (lender) where a mortgage has been created – must apply for registration.</a:t>
            </a:r>
          </a:p>
          <a:p>
            <a:pPr algn="just"/>
            <a:r>
              <a:rPr lang="en-GB" b="0" i="0" dirty="0">
                <a:solidFill>
                  <a:srgbClr val="000000"/>
                </a:solidFill>
                <a:effectLst/>
                <a:latin typeface="Allerta"/>
              </a:rPr>
              <a:t>Failure to register without an authorised extension of time from the Registrar or court will render the grant void (</a:t>
            </a:r>
            <a:r>
              <a:rPr lang="en-GB" b="1" i="0" dirty="0">
                <a:solidFill>
                  <a:srgbClr val="000000"/>
                </a:solidFill>
                <a:effectLst/>
                <a:latin typeface="Allerta"/>
              </a:rPr>
              <a:t>s7</a:t>
            </a:r>
            <a:r>
              <a:rPr lang="en-GB" b="0" i="0" dirty="0">
                <a:solidFill>
                  <a:srgbClr val="000000"/>
                </a:solidFill>
                <a:effectLst/>
                <a:latin typeface="Allerta"/>
              </a:rPr>
              <a:t>). In this case, the title reverts to the transferor, who holds it on bare trust for the transferee. Where there is a failure to register the grant of a lease or the creation of a mortgage, the transaction will take effect as an estate contract only, so a contract to grant the lease or the mortgage.</a:t>
            </a:r>
          </a:p>
          <a:p>
            <a:endParaRPr lang="en-GB" dirty="0"/>
          </a:p>
        </p:txBody>
      </p:sp>
    </p:spTree>
    <p:extLst>
      <p:ext uri="{BB962C8B-B14F-4D97-AF65-F5344CB8AC3E}">
        <p14:creationId xmlns:p14="http://schemas.microsoft.com/office/powerpoint/2010/main" val="2778452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2FF2AC-8B08-467D-A285-5474F1DF739C}"/>
              </a:ext>
            </a:extLst>
          </p:cNvPr>
          <p:cNvSpPr>
            <a:spLocks noGrp="1"/>
          </p:cNvSpPr>
          <p:nvPr>
            <p:ph type="title"/>
          </p:nvPr>
        </p:nvSpPr>
        <p:spPr/>
        <p:txBody>
          <a:bodyPr/>
          <a:lstStyle/>
          <a:p>
            <a:r>
              <a:rPr lang="en-GB" dirty="0"/>
              <a:t>Voluntary Registration</a:t>
            </a:r>
          </a:p>
        </p:txBody>
      </p:sp>
      <p:sp>
        <p:nvSpPr>
          <p:cNvPr id="3" name="Content Placeholder 2">
            <a:extLst>
              <a:ext uri="{FF2B5EF4-FFF2-40B4-BE49-F238E27FC236}">
                <a16:creationId xmlns:a16="http://schemas.microsoft.com/office/drawing/2014/main" id="{4374B148-3907-4B33-B739-FAC788C2AF95}"/>
              </a:ext>
            </a:extLst>
          </p:cNvPr>
          <p:cNvSpPr>
            <a:spLocks noGrp="1"/>
          </p:cNvSpPr>
          <p:nvPr>
            <p:ph idx="1"/>
          </p:nvPr>
        </p:nvSpPr>
        <p:spPr/>
        <p:txBody>
          <a:bodyPr/>
          <a:lstStyle/>
          <a:p>
            <a:pPr algn="just"/>
            <a:r>
              <a:rPr lang="en-GB" b="0" i="0" dirty="0">
                <a:solidFill>
                  <a:srgbClr val="0F2A5F"/>
                </a:solidFill>
                <a:effectLst/>
                <a:latin typeface="Allerta"/>
              </a:rPr>
              <a:t>A voluntary first registration is one which is made, but not due to a triggering event. The holder/s of the legal estate decide to make an application even though it is not compulsory.</a:t>
            </a:r>
          </a:p>
          <a:p>
            <a:pPr algn="just"/>
            <a:r>
              <a:rPr lang="en-GB" b="0" i="0" dirty="0">
                <a:solidFill>
                  <a:srgbClr val="0F2A5F"/>
                </a:solidFill>
                <a:effectLst/>
                <a:latin typeface="Allerta"/>
              </a:rPr>
              <a:t>A voluntary first registration will attract a lower HMLR fee.</a:t>
            </a:r>
          </a:p>
          <a:p>
            <a:pPr algn="just"/>
            <a:r>
              <a:rPr lang="en-GB" b="0" i="0" dirty="0">
                <a:solidFill>
                  <a:srgbClr val="0F2A5F"/>
                </a:solidFill>
                <a:effectLst/>
                <a:latin typeface="Allerta"/>
              </a:rPr>
              <a:t>In practice, a voluntary first registration might be made to smooth a sale if the unregistered title contains poor plans or has missing documents. This way the holder of the legal estate can make the application to HMLR and secure a registered title before selling the property. A probate sale is a common example of where this might be done.</a:t>
            </a:r>
          </a:p>
          <a:p>
            <a:endParaRPr lang="en-GB" dirty="0"/>
          </a:p>
        </p:txBody>
      </p:sp>
    </p:spTree>
    <p:extLst>
      <p:ext uri="{BB962C8B-B14F-4D97-AF65-F5344CB8AC3E}">
        <p14:creationId xmlns:p14="http://schemas.microsoft.com/office/powerpoint/2010/main" val="41400688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3E6384-94FA-4EE7-9468-27681A4E978A}"/>
              </a:ext>
            </a:extLst>
          </p:cNvPr>
          <p:cNvSpPr>
            <a:spLocks noGrp="1"/>
          </p:cNvSpPr>
          <p:nvPr>
            <p:ph type="title"/>
          </p:nvPr>
        </p:nvSpPr>
        <p:spPr/>
        <p:txBody>
          <a:bodyPr/>
          <a:lstStyle/>
          <a:p>
            <a:r>
              <a:rPr lang="en-GB" dirty="0"/>
              <a:t>Classes of Title – Freehold </a:t>
            </a:r>
          </a:p>
        </p:txBody>
      </p:sp>
      <p:sp>
        <p:nvSpPr>
          <p:cNvPr id="3" name="Content Placeholder 2">
            <a:extLst>
              <a:ext uri="{FF2B5EF4-FFF2-40B4-BE49-F238E27FC236}">
                <a16:creationId xmlns:a16="http://schemas.microsoft.com/office/drawing/2014/main" id="{61A4CD1E-F03D-4949-95CF-56B1D2240126}"/>
              </a:ext>
            </a:extLst>
          </p:cNvPr>
          <p:cNvSpPr>
            <a:spLocks noGrp="1"/>
          </p:cNvSpPr>
          <p:nvPr>
            <p:ph idx="1"/>
          </p:nvPr>
        </p:nvSpPr>
        <p:spPr/>
        <p:txBody>
          <a:bodyPr>
            <a:normAutofit fontScale="92500" lnSpcReduction="10000"/>
          </a:bodyPr>
          <a:lstStyle/>
          <a:p>
            <a:pPr algn="just"/>
            <a:r>
              <a:rPr lang="en-GB" b="0" i="0" dirty="0">
                <a:solidFill>
                  <a:srgbClr val="000000"/>
                </a:solidFill>
                <a:effectLst/>
                <a:latin typeface="Allerta"/>
              </a:rPr>
              <a:t>There are three types of registered freehold title – (</a:t>
            </a:r>
            <a:r>
              <a:rPr lang="en-GB" b="1" i="0" dirty="0">
                <a:solidFill>
                  <a:srgbClr val="000000"/>
                </a:solidFill>
                <a:effectLst/>
                <a:latin typeface="Allerta"/>
              </a:rPr>
              <a:t>s9 LRA 2002</a:t>
            </a:r>
            <a:r>
              <a:rPr lang="en-GB" b="0" i="0" dirty="0">
                <a:solidFill>
                  <a:srgbClr val="000000"/>
                </a:solidFill>
                <a:effectLst/>
                <a:latin typeface="Allerta"/>
              </a:rPr>
              <a:t>).</a:t>
            </a:r>
          </a:p>
          <a:p>
            <a:pPr algn="just"/>
            <a:r>
              <a:rPr lang="en-GB" b="1" i="0" dirty="0">
                <a:solidFill>
                  <a:srgbClr val="000000"/>
                </a:solidFill>
                <a:effectLst/>
                <a:latin typeface="Allerta"/>
              </a:rPr>
              <a:t>Freehold absolute</a:t>
            </a:r>
            <a:r>
              <a:rPr lang="en-GB" b="0" i="0" dirty="0">
                <a:solidFill>
                  <a:srgbClr val="000000"/>
                </a:solidFill>
                <a:effectLst/>
                <a:latin typeface="Allerta"/>
              </a:rPr>
              <a:t> is equivalent to the fee simple absolute of unregistered land. It is the most reliable and marketable title, which all registered proprietors want because it vests in them the legal estate subject only to incumbrances entered on the register and any overriding interests.</a:t>
            </a:r>
          </a:p>
          <a:p>
            <a:pPr algn="just"/>
            <a:r>
              <a:rPr lang="en-GB" b="1" i="0" dirty="0">
                <a:solidFill>
                  <a:srgbClr val="000000"/>
                </a:solidFill>
                <a:effectLst/>
                <a:latin typeface="Allerta"/>
              </a:rPr>
              <a:t>Possessory freeholds</a:t>
            </a:r>
            <a:r>
              <a:rPr lang="en-GB" b="0" i="0" dirty="0">
                <a:solidFill>
                  <a:srgbClr val="000000"/>
                </a:solidFill>
                <a:effectLst/>
                <a:latin typeface="Allerta"/>
              </a:rPr>
              <a:t> are usually granted to a claimant by way of adverse possession (squatters rights). The title will be subject to all rights existing at the time of first registration, and the result is that the title is only guaranteed in respect of dealing after that date. No such guarantee can be given as to the title before first registration.</a:t>
            </a:r>
          </a:p>
          <a:p>
            <a:pPr algn="just"/>
            <a:r>
              <a:rPr lang="en-GB" b="1" i="0" dirty="0">
                <a:solidFill>
                  <a:srgbClr val="000000"/>
                </a:solidFill>
                <a:effectLst/>
                <a:latin typeface="Allerta"/>
              </a:rPr>
              <a:t>Qualified freehold</a:t>
            </a:r>
            <a:r>
              <a:rPr lang="en-GB" b="0" i="0" dirty="0">
                <a:solidFill>
                  <a:srgbClr val="000000"/>
                </a:solidFill>
                <a:effectLst/>
                <a:latin typeface="Allerta"/>
              </a:rPr>
              <a:t> has a similar effect to absolute title, except that the property is held subject to some defect or right which is specified in the register. The effect is to vest the legal estate in the registered proprietor, but they will be subject to the specified qualification. Qualified freeholds are uncommon.</a:t>
            </a:r>
          </a:p>
          <a:p>
            <a:endParaRPr lang="en-GB" dirty="0"/>
          </a:p>
        </p:txBody>
      </p:sp>
    </p:spTree>
    <p:extLst>
      <p:ext uri="{BB962C8B-B14F-4D97-AF65-F5344CB8AC3E}">
        <p14:creationId xmlns:p14="http://schemas.microsoft.com/office/powerpoint/2010/main" val="41690923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9E8A0E-C8F5-4EB6-AB0A-6ECEAC68E7CD}"/>
              </a:ext>
            </a:extLst>
          </p:cNvPr>
          <p:cNvSpPr>
            <a:spLocks noGrp="1"/>
          </p:cNvSpPr>
          <p:nvPr>
            <p:ph type="title"/>
          </p:nvPr>
        </p:nvSpPr>
        <p:spPr/>
        <p:txBody>
          <a:bodyPr/>
          <a:lstStyle/>
          <a:p>
            <a:r>
              <a:rPr lang="en-GB" dirty="0"/>
              <a:t>Classes of Title – Leasehold </a:t>
            </a:r>
          </a:p>
        </p:txBody>
      </p:sp>
      <p:sp>
        <p:nvSpPr>
          <p:cNvPr id="3" name="Content Placeholder 2">
            <a:extLst>
              <a:ext uri="{FF2B5EF4-FFF2-40B4-BE49-F238E27FC236}">
                <a16:creationId xmlns:a16="http://schemas.microsoft.com/office/drawing/2014/main" id="{1DB15F9B-F974-41A7-ADA6-BCFD8BE474D6}"/>
              </a:ext>
            </a:extLst>
          </p:cNvPr>
          <p:cNvSpPr>
            <a:spLocks noGrp="1"/>
          </p:cNvSpPr>
          <p:nvPr>
            <p:ph idx="1"/>
          </p:nvPr>
        </p:nvSpPr>
        <p:spPr/>
        <p:txBody>
          <a:bodyPr>
            <a:normAutofit fontScale="85000" lnSpcReduction="20000"/>
          </a:bodyPr>
          <a:lstStyle/>
          <a:p>
            <a:pPr algn="just"/>
            <a:r>
              <a:rPr lang="en-GB" b="0" i="0" dirty="0">
                <a:solidFill>
                  <a:srgbClr val="000000"/>
                </a:solidFill>
                <a:effectLst/>
                <a:latin typeface="Allerta"/>
              </a:rPr>
              <a:t>There are four types of leasehold titles – (</a:t>
            </a:r>
            <a:r>
              <a:rPr lang="en-GB" b="1" i="0" dirty="0">
                <a:solidFill>
                  <a:srgbClr val="000000"/>
                </a:solidFill>
                <a:effectLst/>
                <a:latin typeface="Allerta"/>
              </a:rPr>
              <a:t>s10 LRA 2002</a:t>
            </a:r>
            <a:r>
              <a:rPr lang="en-GB" b="0" i="0" dirty="0">
                <a:solidFill>
                  <a:srgbClr val="000000"/>
                </a:solidFill>
                <a:effectLst/>
                <a:latin typeface="Allerta"/>
              </a:rPr>
              <a:t>).</a:t>
            </a:r>
          </a:p>
          <a:p>
            <a:pPr algn="just"/>
            <a:r>
              <a:rPr lang="en-GB" b="1" i="0" dirty="0">
                <a:solidFill>
                  <a:srgbClr val="000000"/>
                </a:solidFill>
                <a:effectLst/>
                <a:latin typeface="Allerta"/>
              </a:rPr>
              <a:t>Absolute leasehold</a:t>
            </a:r>
            <a:r>
              <a:rPr lang="en-GB" b="0" i="0" dirty="0">
                <a:solidFill>
                  <a:srgbClr val="000000"/>
                </a:solidFill>
                <a:effectLst/>
                <a:latin typeface="Allerta"/>
              </a:rPr>
              <a:t> is the most secure leasehold title. It is granted only where the freehold out of which it is carved and any intermediate leaseholds are already registered at HMLR where the Registrar has been able to check the reliability of the landlord’s title to grant the lease.</a:t>
            </a:r>
          </a:p>
          <a:p>
            <a:pPr algn="just"/>
            <a:r>
              <a:rPr lang="en-GB" b="1" i="0" dirty="0">
                <a:solidFill>
                  <a:srgbClr val="000000"/>
                </a:solidFill>
                <a:effectLst/>
                <a:latin typeface="Allerta"/>
              </a:rPr>
              <a:t>Good leasehold</a:t>
            </a:r>
            <a:r>
              <a:rPr lang="en-GB" b="0" i="0" dirty="0">
                <a:solidFill>
                  <a:srgbClr val="000000"/>
                </a:solidFill>
                <a:effectLst/>
                <a:latin typeface="Allerta"/>
              </a:rPr>
              <a:t> arises where the superior title – whether freehold or leasehold – is not investigated and where, therefore, no guarantee can be given of the lessor’s (landlord’s) right to grant the lease. The registered proprietor takes subject to any right which derogates (detracts) from the lessor’s title to grant the lease. There is no guarantee that a valid grant was made, and the right of any person who could prevent the purported lessor from granting the lease will not be prejudiced.</a:t>
            </a:r>
          </a:p>
          <a:p>
            <a:pPr algn="just"/>
            <a:r>
              <a:rPr lang="en-GB" b="1" i="0" dirty="0">
                <a:solidFill>
                  <a:srgbClr val="000000"/>
                </a:solidFill>
                <a:effectLst/>
                <a:latin typeface="Allerta"/>
              </a:rPr>
              <a:t>Possessory leasehold</a:t>
            </a:r>
            <a:r>
              <a:rPr lang="en-GB" b="0" i="0" dirty="0">
                <a:solidFill>
                  <a:srgbClr val="000000"/>
                </a:solidFill>
                <a:effectLst/>
                <a:latin typeface="Allerta"/>
              </a:rPr>
              <a:t>, like possessory freehold, has the same effect as registration of an absolute leasehold, but subject to any rights existing at the time of first registration.</a:t>
            </a:r>
          </a:p>
          <a:p>
            <a:pPr algn="just"/>
            <a:r>
              <a:rPr lang="en-GB" b="1" i="0" dirty="0">
                <a:solidFill>
                  <a:srgbClr val="000000"/>
                </a:solidFill>
                <a:effectLst/>
                <a:latin typeface="Allerta"/>
              </a:rPr>
              <a:t>Qualified leasehold</a:t>
            </a:r>
            <a:r>
              <a:rPr lang="en-GB" b="0" i="0" dirty="0">
                <a:solidFill>
                  <a:srgbClr val="000000"/>
                </a:solidFill>
                <a:effectLst/>
                <a:latin typeface="Allerta"/>
              </a:rPr>
              <a:t> is similar to qualified freehold.</a:t>
            </a:r>
          </a:p>
          <a:p>
            <a:pPr algn="just"/>
            <a:r>
              <a:rPr lang="en-GB" b="0" i="0" dirty="0">
                <a:solidFill>
                  <a:srgbClr val="000000"/>
                </a:solidFill>
                <a:effectLst/>
                <a:latin typeface="Allerta"/>
              </a:rPr>
              <a:t>Under </a:t>
            </a:r>
            <a:r>
              <a:rPr lang="en-GB" b="1" i="0" dirty="0">
                <a:solidFill>
                  <a:srgbClr val="000000"/>
                </a:solidFill>
                <a:effectLst/>
                <a:latin typeface="Allerta"/>
              </a:rPr>
              <a:t>s12 LRA 2002</a:t>
            </a:r>
            <a:r>
              <a:rPr lang="en-GB" b="0" i="0" dirty="0">
                <a:solidFill>
                  <a:srgbClr val="000000"/>
                </a:solidFill>
                <a:effectLst/>
                <a:latin typeface="Allerta"/>
              </a:rPr>
              <a:t>, the registered proprietor of a leasehold title is also subject to implied and express covenants, which are the obligations and liabilities in the lease.</a:t>
            </a:r>
          </a:p>
          <a:p>
            <a:endParaRPr lang="en-GB" dirty="0"/>
          </a:p>
        </p:txBody>
      </p:sp>
    </p:spTree>
    <p:extLst>
      <p:ext uri="{BB962C8B-B14F-4D97-AF65-F5344CB8AC3E}">
        <p14:creationId xmlns:p14="http://schemas.microsoft.com/office/powerpoint/2010/main" val="7908208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294F91-98DE-4F47-8855-270B9F4D9BCF}"/>
              </a:ext>
            </a:extLst>
          </p:cNvPr>
          <p:cNvSpPr>
            <a:spLocks noGrp="1"/>
          </p:cNvSpPr>
          <p:nvPr>
            <p:ph type="title"/>
          </p:nvPr>
        </p:nvSpPr>
        <p:spPr/>
        <p:txBody>
          <a:bodyPr/>
          <a:lstStyle/>
          <a:p>
            <a:r>
              <a:rPr lang="en-GB" dirty="0"/>
              <a:t>The Consequences of First Registration</a:t>
            </a:r>
          </a:p>
        </p:txBody>
      </p:sp>
      <p:sp>
        <p:nvSpPr>
          <p:cNvPr id="3" name="Content Placeholder 2">
            <a:extLst>
              <a:ext uri="{FF2B5EF4-FFF2-40B4-BE49-F238E27FC236}">
                <a16:creationId xmlns:a16="http://schemas.microsoft.com/office/drawing/2014/main" id="{D2901F30-50B5-4FC2-8553-84667C3E5E29}"/>
              </a:ext>
            </a:extLst>
          </p:cNvPr>
          <p:cNvSpPr>
            <a:spLocks noGrp="1"/>
          </p:cNvSpPr>
          <p:nvPr>
            <p:ph idx="1"/>
          </p:nvPr>
        </p:nvSpPr>
        <p:spPr/>
        <p:txBody>
          <a:bodyPr/>
          <a:lstStyle/>
          <a:p>
            <a:pPr algn="just"/>
            <a:r>
              <a:rPr lang="en-GB" b="0" i="0" dirty="0">
                <a:solidFill>
                  <a:srgbClr val="000000"/>
                </a:solidFill>
                <a:effectLst/>
                <a:latin typeface="Allerta"/>
              </a:rPr>
              <a:t>Under </a:t>
            </a:r>
            <a:r>
              <a:rPr lang="en-GB" b="1" i="0" dirty="0">
                <a:solidFill>
                  <a:srgbClr val="000000"/>
                </a:solidFill>
                <a:effectLst/>
                <a:latin typeface="Allerta"/>
              </a:rPr>
              <a:t>s11 LRA 2002</a:t>
            </a:r>
            <a:r>
              <a:rPr lang="en-GB" b="0" i="0" dirty="0">
                <a:solidFill>
                  <a:srgbClr val="000000"/>
                </a:solidFill>
                <a:effectLst/>
                <a:latin typeface="Allerta"/>
              </a:rPr>
              <a:t>, the first registration of a freehold estate vests the title in the registered proprietor together with any existing interests that benefit the estate, for example, the benefit of an easement of a right of way, but is subject to any burdens that affect the estate as follows:</a:t>
            </a:r>
          </a:p>
          <a:p>
            <a:pPr algn="just">
              <a:buFont typeface="Arial" panose="020B0604020202020204" pitchFamily="34" charset="0"/>
              <a:buChar char="•"/>
            </a:pPr>
            <a:r>
              <a:rPr lang="en-GB" b="0" i="0" dirty="0">
                <a:solidFill>
                  <a:srgbClr val="000000"/>
                </a:solidFill>
                <a:effectLst/>
                <a:latin typeface="Allerta"/>
              </a:rPr>
              <a:t>entries on the register relating to the estate, that is, those interests that have been carried over from when the land was unregistered;</a:t>
            </a:r>
          </a:p>
          <a:p>
            <a:pPr algn="just">
              <a:buFont typeface="Arial" panose="020B0604020202020204" pitchFamily="34" charset="0"/>
              <a:buChar char="•"/>
            </a:pPr>
            <a:r>
              <a:rPr lang="en-GB" b="0" i="0" dirty="0">
                <a:solidFill>
                  <a:srgbClr val="000000"/>
                </a:solidFill>
                <a:effectLst/>
                <a:latin typeface="Allerta"/>
              </a:rPr>
              <a:t>interests of the beneficiaries where the property is held on trust and the proprietor has notice of their interests;</a:t>
            </a:r>
          </a:p>
          <a:p>
            <a:pPr algn="just">
              <a:buFont typeface="Arial" panose="020B0604020202020204" pitchFamily="34" charset="0"/>
              <a:buChar char="•"/>
            </a:pPr>
            <a:r>
              <a:rPr lang="en-GB" b="0" i="0" dirty="0">
                <a:solidFill>
                  <a:srgbClr val="000000"/>
                </a:solidFill>
                <a:effectLst/>
                <a:latin typeface="Allerta"/>
              </a:rPr>
              <a:t>interests acquired under the </a:t>
            </a:r>
            <a:r>
              <a:rPr lang="en-GB" b="1" i="0" dirty="0">
                <a:solidFill>
                  <a:srgbClr val="000000"/>
                </a:solidFill>
                <a:effectLst/>
                <a:latin typeface="Allerta"/>
              </a:rPr>
              <a:t>Limitation Act 1980</a:t>
            </a:r>
            <a:r>
              <a:rPr lang="en-GB" b="0" i="0" dirty="0">
                <a:solidFill>
                  <a:srgbClr val="000000"/>
                </a:solidFill>
                <a:effectLst/>
                <a:latin typeface="Allerta"/>
              </a:rPr>
              <a:t> (squatter’s rights) where the proprietor has notice of those interests;</a:t>
            </a:r>
          </a:p>
          <a:p>
            <a:r>
              <a:rPr lang="en-GB" b="1" i="0" dirty="0" err="1">
                <a:solidFill>
                  <a:srgbClr val="000000"/>
                </a:solidFill>
                <a:effectLst/>
                <a:latin typeface="Allerta"/>
              </a:rPr>
              <a:t>Sch</a:t>
            </a:r>
            <a:r>
              <a:rPr lang="en-GB" b="1" i="0" dirty="0">
                <a:solidFill>
                  <a:srgbClr val="000000"/>
                </a:solidFill>
                <a:effectLst/>
                <a:latin typeface="Allerta"/>
              </a:rPr>
              <a:t> 1 LRA 2002</a:t>
            </a:r>
            <a:r>
              <a:rPr lang="en-GB" b="0" i="0" dirty="0">
                <a:solidFill>
                  <a:srgbClr val="000000"/>
                </a:solidFill>
                <a:effectLst/>
                <a:latin typeface="Allerta"/>
              </a:rPr>
              <a:t> interests which override.</a:t>
            </a:r>
            <a:endParaRPr lang="en-GB" dirty="0"/>
          </a:p>
        </p:txBody>
      </p:sp>
    </p:spTree>
    <p:extLst>
      <p:ext uri="{BB962C8B-B14F-4D97-AF65-F5344CB8AC3E}">
        <p14:creationId xmlns:p14="http://schemas.microsoft.com/office/powerpoint/2010/main" val="31290866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14842A-C931-4481-98BB-85697703C00E}"/>
              </a:ext>
            </a:extLst>
          </p:cNvPr>
          <p:cNvSpPr>
            <a:spLocks noGrp="1"/>
          </p:cNvSpPr>
          <p:nvPr>
            <p:ph type="title"/>
          </p:nvPr>
        </p:nvSpPr>
        <p:spPr/>
        <p:txBody>
          <a:bodyPr/>
          <a:lstStyle/>
          <a:p>
            <a:r>
              <a:rPr lang="en-GB" dirty="0"/>
              <a:t>Interests which Override under </a:t>
            </a:r>
            <a:r>
              <a:rPr lang="en-GB" dirty="0" err="1"/>
              <a:t>Sch</a:t>
            </a:r>
            <a:r>
              <a:rPr lang="en-GB" dirty="0"/>
              <a:t> 1</a:t>
            </a:r>
          </a:p>
        </p:txBody>
      </p:sp>
      <p:sp>
        <p:nvSpPr>
          <p:cNvPr id="3" name="Content Placeholder 2">
            <a:extLst>
              <a:ext uri="{FF2B5EF4-FFF2-40B4-BE49-F238E27FC236}">
                <a16:creationId xmlns:a16="http://schemas.microsoft.com/office/drawing/2014/main" id="{481EC0CB-4ED7-4D3E-BE63-B2F0B3883858}"/>
              </a:ext>
            </a:extLst>
          </p:cNvPr>
          <p:cNvSpPr>
            <a:spLocks noGrp="1"/>
          </p:cNvSpPr>
          <p:nvPr>
            <p:ph idx="1"/>
          </p:nvPr>
        </p:nvSpPr>
        <p:spPr/>
        <p:txBody>
          <a:bodyPr>
            <a:normAutofit fontScale="70000" lnSpcReduction="20000"/>
          </a:bodyPr>
          <a:lstStyle/>
          <a:p>
            <a:pPr algn="just">
              <a:buFont typeface="Arial" panose="020B0604020202020204" pitchFamily="34" charset="0"/>
              <a:buChar char="•"/>
            </a:pPr>
            <a:r>
              <a:rPr lang="en-GB" b="0" i="0" dirty="0">
                <a:solidFill>
                  <a:srgbClr val="000000"/>
                </a:solidFill>
                <a:effectLst/>
                <a:latin typeface="Allerta"/>
              </a:rPr>
              <a:t>Class of interests that bind the buyer even though it is not possible to put them on the register. </a:t>
            </a:r>
          </a:p>
          <a:p>
            <a:pPr algn="just">
              <a:buFont typeface="Arial" panose="020B0604020202020204" pitchFamily="34" charset="0"/>
              <a:buChar char="•"/>
            </a:pPr>
            <a:r>
              <a:rPr lang="en-GB" b="0" i="0" dirty="0">
                <a:solidFill>
                  <a:srgbClr val="000000"/>
                </a:solidFill>
                <a:effectLst/>
                <a:latin typeface="Allerta"/>
              </a:rPr>
              <a:t>The unregistered interests that override first registration and so bind the buyer include the following under </a:t>
            </a:r>
            <a:r>
              <a:rPr lang="en-GB" b="1" i="0" dirty="0" err="1">
                <a:solidFill>
                  <a:srgbClr val="000000"/>
                </a:solidFill>
                <a:effectLst/>
                <a:latin typeface="Allerta"/>
              </a:rPr>
              <a:t>Sch</a:t>
            </a:r>
            <a:r>
              <a:rPr lang="en-GB" b="1" i="0" dirty="0">
                <a:solidFill>
                  <a:srgbClr val="000000"/>
                </a:solidFill>
                <a:effectLst/>
                <a:latin typeface="Allerta"/>
              </a:rPr>
              <a:t> 1</a:t>
            </a:r>
            <a:r>
              <a:rPr lang="en-GB" b="0" i="0" dirty="0">
                <a:solidFill>
                  <a:srgbClr val="000000"/>
                </a:solidFill>
                <a:effectLst/>
                <a:latin typeface="Allerta"/>
              </a:rPr>
              <a:t>:</a:t>
            </a:r>
          </a:p>
          <a:p>
            <a:pPr algn="just">
              <a:buFont typeface="Arial" panose="020B0604020202020204" pitchFamily="34" charset="0"/>
              <a:buChar char="•"/>
            </a:pPr>
            <a:r>
              <a:rPr lang="en-GB" b="0" i="0" dirty="0">
                <a:solidFill>
                  <a:srgbClr val="000000"/>
                </a:solidFill>
                <a:effectLst/>
                <a:latin typeface="Allerta"/>
              </a:rPr>
              <a:t>a legal lease with a term of seven years or less;</a:t>
            </a:r>
          </a:p>
          <a:p>
            <a:pPr algn="just">
              <a:buFont typeface="Arial" panose="020B0604020202020204" pitchFamily="34" charset="0"/>
              <a:buChar char="•"/>
            </a:pPr>
            <a:r>
              <a:rPr lang="en-GB" b="0" i="0" dirty="0">
                <a:solidFill>
                  <a:srgbClr val="000000"/>
                </a:solidFill>
                <a:effectLst/>
                <a:latin typeface="Allerta"/>
              </a:rPr>
              <a:t>the interests of a person in actual occupation so far as relating to land of which they are in actual occupation;</a:t>
            </a:r>
          </a:p>
          <a:p>
            <a:pPr algn="just">
              <a:buFont typeface="Arial" panose="020B0604020202020204" pitchFamily="34" charset="0"/>
              <a:buChar char="•"/>
            </a:pPr>
            <a:r>
              <a:rPr lang="en-GB" b="0" i="0" dirty="0">
                <a:solidFill>
                  <a:srgbClr val="000000"/>
                </a:solidFill>
                <a:effectLst/>
                <a:latin typeface="Allerta"/>
              </a:rPr>
              <a:t>legal easements and profits </a:t>
            </a:r>
            <a:r>
              <a:rPr lang="en-GB" b="0" i="1" dirty="0">
                <a:solidFill>
                  <a:srgbClr val="000000"/>
                </a:solidFill>
                <a:effectLst/>
                <a:latin typeface="Allerta"/>
              </a:rPr>
              <a:t>à prendre</a:t>
            </a:r>
            <a:r>
              <a:rPr lang="en-GB" b="0" i="0" dirty="0">
                <a:solidFill>
                  <a:srgbClr val="000000"/>
                </a:solidFill>
                <a:effectLst/>
                <a:latin typeface="Allerta"/>
              </a:rPr>
              <a:t>;</a:t>
            </a:r>
          </a:p>
          <a:p>
            <a:pPr algn="just">
              <a:buFont typeface="Arial" panose="020B0604020202020204" pitchFamily="34" charset="0"/>
              <a:buChar char="•"/>
            </a:pPr>
            <a:r>
              <a:rPr lang="en-GB" b="0" i="0" dirty="0">
                <a:solidFill>
                  <a:srgbClr val="000000"/>
                </a:solidFill>
                <a:effectLst/>
                <a:latin typeface="Allerta"/>
              </a:rPr>
              <a:t>customary and public rights – customary rights are those enjoyed by people living in a particular place, such as the right to hold a fair;</a:t>
            </a:r>
          </a:p>
          <a:p>
            <a:pPr algn="just">
              <a:buFont typeface="Arial" panose="020B0604020202020204" pitchFamily="34" charset="0"/>
              <a:buChar char="•"/>
            </a:pPr>
            <a:r>
              <a:rPr lang="en-GB" b="0" i="0" dirty="0">
                <a:solidFill>
                  <a:srgbClr val="000000"/>
                </a:solidFill>
                <a:effectLst/>
                <a:latin typeface="Allerta"/>
              </a:rPr>
              <a:t>local land charges;</a:t>
            </a:r>
          </a:p>
          <a:p>
            <a:pPr algn="just">
              <a:buFont typeface="Arial" panose="020B0604020202020204" pitchFamily="34" charset="0"/>
              <a:buChar char="•"/>
            </a:pPr>
            <a:r>
              <a:rPr lang="en-GB" b="0" i="0" dirty="0">
                <a:solidFill>
                  <a:srgbClr val="000000"/>
                </a:solidFill>
                <a:effectLst/>
                <a:latin typeface="Allerta"/>
              </a:rPr>
              <a:t>certain mining and mineral rights; and</a:t>
            </a:r>
          </a:p>
          <a:p>
            <a:pPr algn="just">
              <a:buFont typeface="Arial" panose="020B0604020202020204" pitchFamily="34" charset="0"/>
              <a:buChar char="•"/>
            </a:pPr>
            <a:r>
              <a:rPr lang="en-GB" b="0" i="0" dirty="0">
                <a:solidFill>
                  <a:srgbClr val="000000"/>
                </a:solidFill>
                <a:effectLst/>
                <a:latin typeface="Allerta"/>
              </a:rPr>
              <a:t>certain other rights, such as manorial rights, which would lose their overriding status unless registered within 10 years after </a:t>
            </a:r>
            <a:r>
              <a:rPr lang="en-GB" b="1" i="0" dirty="0">
                <a:solidFill>
                  <a:srgbClr val="000000"/>
                </a:solidFill>
                <a:effectLst/>
                <a:latin typeface="Allerta"/>
              </a:rPr>
              <a:t>LRA 2002</a:t>
            </a:r>
            <a:r>
              <a:rPr lang="en-GB" b="0" i="0" dirty="0">
                <a:solidFill>
                  <a:srgbClr val="000000"/>
                </a:solidFill>
                <a:effectLst/>
                <a:latin typeface="Allerta"/>
              </a:rPr>
              <a:t> came into force. This means that any manorial rights not registered before the deadline of 13 October 2013 lost their capacity to bind a buyer of the affected land as interests that override.</a:t>
            </a:r>
          </a:p>
          <a:p>
            <a:endParaRPr lang="en-GB" dirty="0"/>
          </a:p>
        </p:txBody>
      </p:sp>
    </p:spTree>
    <p:extLst>
      <p:ext uri="{BB962C8B-B14F-4D97-AF65-F5344CB8AC3E}">
        <p14:creationId xmlns:p14="http://schemas.microsoft.com/office/powerpoint/2010/main" val="1653123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22507D-4C6A-4E2D-9CF7-733D00E29FC1}"/>
              </a:ext>
            </a:extLst>
          </p:cNvPr>
          <p:cNvSpPr>
            <a:spLocks noGrp="1"/>
          </p:cNvSpPr>
          <p:nvPr>
            <p:ph type="title"/>
          </p:nvPr>
        </p:nvSpPr>
        <p:spPr/>
        <p:txBody>
          <a:bodyPr/>
          <a:lstStyle/>
          <a:p>
            <a:r>
              <a:rPr lang="en-GB" dirty="0"/>
              <a:t>Dealings with a Property that is already Registered</a:t>
            </a:r>
          </a:p>
        </p:txBody>
      </p:sp>
      <p:sp>
        <p:nvSpPr>
          <p:cNvPr id="3" name="Content Placeholder 2">
            <a:extLst>
              <a:ext uri="{FF2B5EF4-FFF2-40B4-BE49-F238E27FC236}">
                <a16:creationId xmlns:a16="http://schemas.microsoft.com/office/drawing/2014/main" id="{069CF7EC-4A05-407D-AD50-E3874CCE87F0}"/>
              </a:ext>
            </a:extLst>
          </p:cNvPr>
          <p:cNvSpPr>
            <a:spLocks noGrp="1"/>
          </p:cNvSpPr>
          <p:nvPr>
            <p:ph idx="1"/>
          </p:nvPr>
        </p:nvSpPr>
        <p:spPr/>
        <p:txBody>
          <a:bodyPr/>
          <a:lstStyle/>
          <a:p>
            <a:pPr algn="just"/>
            <a:r>
              <a:rPr lang="en-GB" b="0" i="0" dirty="0">
                <a:solidFill>
                  <a:srgbClr val="000000"/>
                </a:solidFill>
                <a:effectLst/>
                <a:latin typeface="Allerta"/>
              </a:rPr>
              <a:t>We can now look at what happens when there is dealing with a property that is already registered.</a:t>
            </a:r>
          </a:p>
          <a:p>
            <a:pPr algn="just"/>
            <a:r>
              <a:rPr lang="en-GB" b="0" i="0" dirty="0">
                <a:solidFill>
                  <a:srgbClr val="000000"/>
                </a:solidFill>
                <a:effectLst/>
                <a:latin typeface="Allerta"/>
              </a:rPr>
              <a:t>There are three categories of interest in registered land:</a:t>
            </a:r>
          </a:p>
          <a:p>
            <a:pPr algn="just">
              <a:buFont typeface="Arial" panose="020B0604020202020204" pitchFamily="34" charset="0"/>
              <a:buChar char="•"/>
            </a:pPr>
            <a:r>
              <a:rPr lang="en-GB" b="0" i="0" dirty="0">
                <a:solidFill>
                  <a:srgbClr val="000000"/>
                </a:solidFill>
                <a:effectLst/>
                <a:latin typeface="Allerta"/>
              </a:rPr>
              <a:t>estates and interests which must be registered on a subsequent disposition of registered land under </a:t>
            </a:r>
            <a:r>
              <a:rPr lang="en-GB" b="1" i="0" dirty="0">
                <a:solidFill>
                  <a:srgbClr val="000000"/>
                </a:solidFill>
                <a:effectLst/>
                <a:latin typeface="Allerta"/>
              </a:rPr>
              <a:t>s27 LRA 2002</a:t>
            </a:r>
            <a:r>
              <a:rPr lang="en-GB" b="0" i="0" dirty="0">
                <a:solidFill>
                  <a:srgbClr val="000000"/>
                </a:solidFill>
                <a:effectLst/>
                <a:latin typeface="Allerta"/>
              </a:rPr>
              <a:t>;</a:t>
            </a:r>
          </a:p>
          <a:p>
            <a:pPr algn="just">
              <a:buFont typeface="Arial" panose="020B0604020202020204" pitchFamily="34" charset="0"/>
              <a:buChar char="•"/>
            </a:pPr>
            <a:r>
              <a:rPr lang="en-GB" b="0" i="0" dirty="0">
                <a:solidFill>
                  <a:srgbClr val="000000"/>
                </a:solidFill>
                <a:effectLst/>
                <a:latin typeface="Allerta"/>
              </a:rPr>
              <a:t>overriding interests which bind a buyer whether or not they have been entered on the register and even though, in some cases, it is not possible to put these interests on the register at all; and</a:t>
            </a:r>
          </a:p>
          <a:p>
            <a:pPr algn="just">
              <a:buFont typeface="Arial" panose="020B0604020202020204" pitchFamily="34" charset="0"/>
              <a:buChar char="•"/>
            </a:pPr>
            <a:r>
              <a:rPr lang="en-GB" b="0" i="0" dirty="0">
                <a:solidFill>
                  <a:srgbClr val="000000"/>
                </a:solidFill>
                <a:effectLst/>
                <a:latin typeface="Allerta"/>
              </a:rPr>
              <a:t>interests protected by entry of a notice or a restriction on the register.</a:t>
            </a:r>
          </a:p>
          <a:p>
            <a:endParaRPr lang="en-GB" dirty="0"/>
          </a:p>
        </p:txBody>
      </p:sp>
    </p:spTree>
    <p:extLst>
      <p:ext uri="{BB962C8B-B14F-4D97-AF65-F5344CB8AC3E}">
        <p14:creationId xmlns:p14="http://schemas.microsoft.com/office/powerpoint/2010/main" val="30814388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2F345C-518F-4745-AF61-F8C6B07093DB}"/>
              </a:ext>
            </a:extLst>
          </p:cNvPr>
          <p:cNvSpPr>
            <a:spLocks noGrp="1"/>
          </p:cNvSpPr>
          <p:nvPr>
            <p:ph type="title"/>
          </p:nvPr>
        </p:nvSpPr>
        <p:spPr/>
        <p:txBody>
          <a:bodyPr>
            <a:normAutofit fontScale="90000"/>
          </a:bodyPr>
          <a:lstStyle/>
          <a:p>
            <a:r>
              <a:rPr lang="en-GB" dirty="0">
                <a:solidFill>
                  <a:srgbClr val="000000"/>
                </a:solidFill>
                <a:latin typeface="Allerta"/>
              </a:rPr>
              <a:t>E</a:t>
            </a:r>
            <a:r>
              <a:rPr lang="en-GB" b="0" i="0" dirty="0">
                <a:solidFill>
                  <a:srgbClr val="000000"/>
                </a:solidFill>
                <a:effectLst/>
                <a:latin typeface="Allerta"/>
              </a:rPr>
              <a:t>states and interests which must be registered on a subsequent disposition of registered land under </a:t>
            </a:r>
            <a:r>
              <a:rPr lang="en-GB" b="1" i="0" dirty="0">
                <a:solidFill>
                  <a:srgbClr val="000000"/>
                </a:solidFill>
                <a:effectLst/>
                <a:latin typeface="Allerta"/>
              </a:rPr>
              <a:t>s27 LRA 2002</a:t>
            </a:r>
            <a:endParaRPr lang="en-GB" dirty="0"/>
          </a:p>
        </p:txBody>
      </p:sp>
      <p:sp>
        <p:nvSpPr>
          <p:cNvPr id="3" name="Content Placeholder 2">
            <a:extLst>
              <a:ext uri="{FF2B5EF4-FFF2-40B4-BE49-F238E27FC236}">
                <a16:creationId xmlns:a16="http://schemas.microsoft.com/office/drawing/2014/main" id="{A73663C9-6B68-4053-9629-B3A43D977367}"/>
              </a:ext>
            </a:extLst>
          </p:cNvPr>
          <p:cNvSpPr>
            <a:spLocks noGrp="1"/>
          </p:cNvSpPr>
          <p:nvPr>
            <p:ph idx="1"/>
          </p:nvPr>
        </p:nvSpPr>
        <p:spPr/>
        <p:txBody>
          <a:bodyPr>
            <a:normAutofit lnSpcReduction="10000"/>
          </a:bodyPr>
          <a:lstStyle/>
          <a:p>
            <a:pPr algn="just"/>
            <a:r>
              <a:rPr lang="en-GB" b="0" i="0" dirty="0">
                <a:solidFill>
                  <a:srgbClr val="000000"/>
                </a:solidFill>
                <a:effectLst/>
                <a:latin typeface="Allerta"/>
              </a:rPr>
              <a:t>The following dispositions or dealings with a property that is already registered must be completed by registration:</a:t>
            </a:r>
          </a:p>
          <a:p>
            <a:pPr algn="just">
              <a:buFont typeface="Arial" panose="020B0604020202020204" pitchFamily="34" charset="0"/>
              <a:buChar char="•"/>
            </a:pPr>
            <a:r>
              <a:rPr lang="en-GB" b="1" i="0" dirty="0">
                <a:solidFill>
                  <a:srgbClr val="000000"/>
                </a:solidFill>
                <a:effectLst/>
                <a:latin typeface="Allerta"/>
              </a:rPr>
              <a:t>the transfer of a registered estate</a:t>
            </a:r>
            <a:r>
              <a:rPr lang="en-GB" b="0" i="0" dirty="0">
                <a:solidFill>
                  <a:srgbClr val="000000"/>
                </a:solidFill>
                <a:effectLst/>
                <a:latin typeface="Allerta"/>
              </a:rPr>
              <a:t> – the buyer must apply for registration of the dealing, which will receive its own title number;</a:t>
            </a:r>
          </a:p>
          <a:p>
            <a:pPr algn="just">
              <a:buFont typeface="Arial" panose="020B0604020202020204" pitchFamily="34" charset="0"/>
              <a:buChar char="•"/>
            </a:pPr>
            <a:r>
              <a:rPr lang="en-GB" b="1" i="0" dirty="0">
                <a:solidFill>
                  <a:srgbClr val="000000"/>
                </a:solidFill>
                <a:effectLst/>
                <a:latin typeface="Allerta"/>
              </a:rPr>
              <a:t>the grant of a legal lease of more than seven years</a:t>
            </a:r>
            <a:r>
              <a:rPr lang="en-GB" b="0" i="0" dirty="0">
                <a:solidFill>
                  <a:srgbClr val="000000"/>
                </a:solidFill>
                <a:effectLst/>
                <a:latin typeface="Allerta"/>
              </a:rPr>
              <a:t> – application for registration must be made by the person who took the lease. The lease receives its own title number. A notice (notification) of the lease must be put on the charges register of the land that the lease is over to alert future buyers;</a:t>
            </a:r>
          </a:p>
          <a:p>
            <a:pPr algn="just">
              <a:buFont typeface="Arial" panose="020B0604020202020204" pitchFamily="34" charset="0"/>
              <a:buChar char="•"/>
            </a:pPr>
            <a:r>
              <a:rPr lang="en-GB" b="1" i="0" dirty="0">
                <a:solidFill>
                  <a:srgbClr val="000000"/>
                </a:solidFill>
                <a:effectLst/>
                <a:latin typeface="Allerta"/>
              </a:rPr>
              <a:t>the grant of a legal lease which takes effect more than three months after the date of the grant, or where possession of the lease is discontinuous, such as a timeshare, or where it is subject to the right-to-buy provisions in the Housing Act 1985</a:t>
            </a:r>
            <a:r>
              <a:rPr lang="en-GB" b="0" i="0" dirty="0">
                <a:solidFill>
                  <a:srgbClr val="000000"/>
                </a:solidFill>
                <a:effectLst/>
                <a:latin typeface="Allerta"/>
              </a:rPr>
              <a:t> (notwithstanding that the term granted may be less than seven years) – the same procedure for the grant of a legal lease of more than seven years must be followed;</a:t>
            </a:r>
          </a:p>
          <a:p>
            <a:endParaRPr lang="en-GB" dirty="0"/>
          </a:p>
        </p:txBody>
      </p:sp>
    </p:spTree>
    <p:extLst>
      <p:ext uri="{BB962C8B-B14F-4D97-AF65-F5344CB8AC3E}">
        <p14:creationId xmlns:p14="http://schemas.microsoft.com/office/powerpoint/2010/main" val="27186912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060853-8716-4D2E-9E69-2BD0A476CA6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985DA8B0-81A4-4676-9D16-513902C7B2A6}"/>
              </a:ext>
            </a:extLst>
          </p:cNvPr>
          <p:cNvSpPr>
            <a:spLocks noGrp="1"/>
          </p:cNvSpPr>
          <p:nvPr>
            <p:ph idx="1"/>
          </p:nvPr>
        </p:nvSpPr>
        <p:spPr/>
        <p:txBody>
          <a:bodyPr/>
          <a:lstStyle/>
          <a:p>
            <a:pPr algn="just">
              <a:buFont typeface="Arial" panose="020B0604020202020204" pitchFamily="34" charset="0"/>
              <a:buChar char="•"/>
            </a:pPr>
            <a:r>
              <a:rPr lang="en-GB" b="1" i="0" dirty="0">
                <a:solidFill>
                  <a:srgbClr val="000000"/>
                </a:solidFill>
                <a:effectLst/>
                <a:latin typeface="Allerta"/>
              </a:rPr>
              <a:t>the express grant or reservation of either a legal easement or profit </a:t>
            </a:r>
            <a:r>
              <a:rPr lang="en-GB" b="1" i="1" dirty="0">
                <a:solidFill>
                  <a:srgbClr val="000000"/>
                </a:solidFill>
                <a:effectLst/>
                <a:latin typeface="Allerta"/>
              </a:rPr>
              <a:t>à prendre</a:t>
            </a:r>
            <a:r>
              <a:rPr lang="en-GB" b="1" i="0" dirty="0">
                <a:solidFill>
                  <a:srgbClr val="000000"/>
                </a:solidFill>
                <a:effectLst/>
                <a:latin typeface="Allerta"/>
              </a:rPr>
              <a:t>, a legal rent charge or a right of entry</a:t>
            </a:r>
            <a:r>
              <a:rPr lang="en-GB" b="0" i="0" dirty="0">
                <a:solidFill>
                  <a:srgbClr val="000000"/>
                </a:solidFill>
                <a:effectLst/>
                <a:latin typeface="Allerta"/>
              </a:rPr>
              <a:t> – the person with the benefit of the interest is entered as owner on the property register of their own land. A notice is put on the charges register of the land that the right is over; and</a:t>
            </a:r>
          </a:p>
          <a:p>
            <a:pPr algn="just">
              <a:buFont typeface="Arial" panose="020B0604020202020204" pitchFamily="34" charset="0"/>
              <a:buChar char="•"/>
            </a:pPr>
            <a:r>
              <a:rPr lang="en-GB" b="1" i="0" dirty="0">
                <a:solidFill>
                  <a:srgbClr val="000000"/>
                </a:solidFill>
                <a:effectLst/>
                <a:latin typeface="Allerta"/>
              </a:rPr>
              <a:t>the grant of a legal charge (mortgage)</a:t>
            </a:r>
            <a:r>
              <a:rPr lang="en-GB" b="0" i="0" dirty="0">
                <a:solidFill>
                  <a:srgbClr val="000000"/>
                </a:solidFill>
                <a:effectLst/>
                <a:latin typeface="Allerta"/>
              </a:rPr>
              <a:t> – the mortgage must be entered on the charges register of the land of the mortgagor (borrower) and the mortgagee (lender) will be registered as proprietor of the charge.</a:t>
            </a:r>
          </a:p>
          <a:p>
            <a:pPr algn="just"/>
            <a:r>
              <a:rPr lang="en-GB" b="0" i="0" dirty="0">
                <a:solidFill>
                  <a:srgbClr val="000000"/>
                </a:solidFill>
                <a:effectLst/>
                <a:latin typeface="Allerta"/>
              </a:rPr>
              <a:t>It is made clear in </a:t>
            </a:r>
            <a:r>
              <a:rPr lang="en-GB" b="1" i="0" dirty="0">
                <a:solidFill>
                  <a:srgbClr val="000000"/>
                </a:solidFill>
                <a:effectLst/>
                <a:latin typeface="Allerta"/>
              </a:rPr>
              <a:t>s27(1)</a:t>
            </a:r>
            <a:r>
              <a:rPr lang="en-GB" b="0" i="0" dirty="0">
                <a:solidFill>
                  <a:srgbClr val="000000"/>
                </a:solidFill>
                <a:effectLst/>
                <a:latin typeface="Allerta"/>
              </a:rPr>
              <a:t> that, until the </a:t>
            </a:r>
            <a:r>
              <a:rPr lang="en-GB" b="0" i="1" dirty="0">
                <a:solidFill>
                  <a:srgbClr val="000000"/>
                </a:solidFill>
                <a:effectLst/>
                <a:latin typeface="Allerta"/>
              </a:rPr>
              <a:t>disposition of a registered estate or charge</a:t>
            </a:r>
            <a:r>
              <a:rPr lang="en-GB" b="0" i="0" dirty="0">
                <a:solidFill>
                  <a:srgbClr val="000000"/>
                </a:solidFill>
                <a:effectLst/>
                <a:latin typeface="Allerta"/>
              </a:rPr>
              <a:t> is completed by registration, it does not take effect in law. Until then, the buyer will have only an equitable estate or interest, for example, an equitable lease or an equitable easement. This will change when electronic conveyancing comes in because if an estate or interest is not registered, it will not even be effective in equity and will have no effect.</a:t>
            </a:r>
          </a:p>
          <a:p>
            <a:endParaRPr lang="en-GB" dirty="0"/>
          </a:p>
        </p:txBody>
      </p:sp>
    </p:spTree>
    <p:extLst>
      <p:ext uri="{BB962C8B-B14F-4D97-AF65-F5344CB8AC3E}">
        <p14:creationId xmlns:p14="http://schemas.microsoft.com/office/powerpoint/2010/main" val="3616887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2F6CAF-42E4-45B0-9562-20E68E7F9580}"/>
              </a:ext>
            </a:extLst>
          </p:cNvPr>
          <p:cNvSpPr>
            <a:spLocks noGrp="1"/>
          </p:cNvSpPr>
          <p:nvPr>
            <p:ph type="title"/>
          </p:nvPr>
        </p:nvSpPr>
        <p:spPr/>
        <p:txBody>
          <a:bodyPr/>
          <a:lstStyle/>
          <a:p>
            <a:r>
              <a:rPr lang="en-GB" dirty="0"/>
              <a:t>Terminology Confusion Alert</a:t>
            </a:r>
          </a:p>
        </p:txBody>
      </p:sp>
      <p:sp>
        <p:nvSpPr>
          <p:cNvPr id="3" name="Content Placeholder 2">
            <a:extLst>
              <a:ext uri="{FF2B5EF4-FFF2-40B4-BE49-F238E27FC236}">
                <a16:creationId xmlns:a16="http://schemas.microsoft.com/office/drawing/2014/main" id="{2351A6B9-D453-4A9C-B015-A0CBDD718119}"/>
              </a:ext>
            </a:extLst>
          </p:cNvPr>
          <p:cNvSpPr>
            <a:spLocks noGrp="1"/>
          </p:cNvSpPr>
          <p:nvPr>
            <p:ph idx="1"/>
          </p:nvPr>
        </p:nvSpPr>
        <p:spPr/>
        <p:txBody>
          <a:bodyPr/>
          <a:lstStyle/>
          <a:p>
            <a:r>
              <a:rPr lang="en-GB" b="0" i="0" dirty="0">
                <a:solidFill>
                  <a:srgbClr val="0F2A5F"/>
                </a:solidFill>
                <a:effectLst/>
                <a:latin typeface="Allerta"/>
              </a:rPr>
              <a:t>Under </a:t>
            </a:r>
            <a:r>
              <a:rPr lang="en-GB" b="1" i="0" dirty="0">
                <a:solidFill>
                  <a:srgbClr val="0F2A5F"/>
                </a:solidFill>
                <a:effectLst/>
                <a:latin typeface="Allerta"/>
              </a:rPr>
              <a:t>LRA 2002</a:t>
            </a:r>
            <a:r>
              <a:rPr lang="en-GB" b="0" i="0" dirty="0">
                <a:solidFill>
                  <a:srgbClr val="0F2A5F"/>
                </a:solidFill>
                <a:effectLst/>
                <a:latin typeface="Allerta"/>
              </a:rPr>
              <a:t>, the terminology used refers to interests which override rather than overriding interests, which was used in </a:t>
            </a:r>
            <a:r>
              <a:rPr lang="en-GB" b="1" i="0" dirty="0">
                <a:solidFill>
                  <a:srgbClr val="0F2A5F"/>
                </a:solidFill>
                <a:effectLst/>
                <a:latin typeface="Allerta"/>
              </a:rPr>
              <a:t>LRA 1925</a:t>
            </a:r>
            <a:r>
              <a:rPr lang="en-GB" b="0" i="0" dirty="0">
                <a:solidFill>
                  <a:srgbClr val="0F2A5F"/>
                </a:solidFill>
                <a:effectLst/>
                <a:latin typeface="Allerta"/>
              </a:rPr>
              <a:t>. </a:t>
            </a:r>
          </a:p>
          <a:p>
            <a:r>
              <a:rPr lang="en-GB" b="0" i="0" dirty="0">
                <a:solidFill>
                  <a:srgbClr val="0F2A5F"/>
                </a:solidFill>
                <a:effectLst/>
                <a:latin typeface="Allerta"/>
              </a:rPr>
              <a:t>This distinction will be maintained in the rest of the lecture.</a:t>
            </a:r>
            <a:endParaRPr lang="en-GB" dirty="0"/>
          </a:p>
        </p:txBody>
      </p:sp>
    </p:spTree>
    <p:extLst>
      <p:ext uri="{BB962C8B-B14F-4D97-AF65-F5344CB8AC3E}">
        <p14:creationId xmlns:p14="http://schemas.microsoft.com/office/powerpoint/2010/main" val="21724336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CE2864-B60E-4023-8D76-39D51715B8DF}"/>
              </a:ext>
            </a:extLst>
          </p:cNvPr>
          <p:cNvSpPr>
            <a:spLocks noGrp="1"/>
          </p:cNvSpPr>
          <p:nvPr>
            <p:ph type="title"/>
          </p:nvPr>
        </p:nvSpPr>
        <p:spPr/>
        <p:txBody>
          <a:bodyPr/>
          <a:lstStyle/>
          <a:p>
            <a:r>
              <a:rPr lang="en-GB" dirty="0"/>
              <a:t>Overriding Interests under LRA1925</a:t>
            </a:r>
          </a:p>
        </p:txBody>
      </p:sp>
      <p:sp>
        <p:nvSpPr>
          <p:cNvPr id="3" name="Content Placeholder 2">
            <a:extLst>
              <a:ext uri="{FF2B5EF4-FFF2-40B4-BE49-F238E27FC236}">
                <a16:creationId xmlns:a16="http://schemas.microsoft.com/office/drawing/2014/main" id="{7B7C4097-67AF-43CE-AA9F-9F96D6BD9E28}"/>
              </a:ext>
            </a:extLst>
          </p:cNvPr>
          <p:cNvSpPr>
            <a:spLocks noGrp="1"/>
          </p:cNvSpPr>
          <p:nvPr>
            <p:ph idx="1"/>
          </p:nvPr>
        </p:nvSpPr>
        <p:spPr/>
        <p:txBody>
          <a:bodyPr>
            <a:normAutofit fontScale="92500" lnSpcReduction="10000"/>
          </a:bodyPr>
          <a:lstStyle/>
          <a:p>
            <a:pPr algn="just"/>
            <a:r>
              <a:rPr lang="en-GB" dirty="0">
                <a:solidFill>
                  <a:srgbClr val="000000"/>
                </a:solidFill>
                <a:latin typeface="Allerta"/>
              </a:rPr>
              <a:t>S</a:t>
            </a:r>
            <a:r>
              <a:rPr lang="en-GB" b="0" i="0" dirty="0">
                <a:solidFill>
                  <a:srgbClr val="000000"/>
                </a:solidFill>
                <a:effectLst/>
                <a:latin typeface="Allerta"/>
              </a:rPr>
              <a:t>et out in </a:t>
            </a:r>
            <a:r>
              <a:rPr lang="en-GB" b="1" i="0" dirty="0">
                <a:solidFill>
                  <a:srgbClr val="000000"/>
                </a:solidFill>
                <a:effectLst/>
                <a:latin typeface="Allerta"/>
              </a:rPr>
              <a:t>s70(1) LRA 1925</a:t>
            </a:r>
            <a:r>
              <a:rPr lang="en-GB" b="0" i="0" dirty="0">
                <a:solidFill>
                  <a:srgbClr val="000000"/>
                </a:solidFill>
                <a:effectLst/>
                <a:latin typeface="Allerta"/>
              </a:rPr>
              <a:t>. </a:t>
            </a:r>
          </a:p>
          <a:p>
            <a:pPr algn="just"/>
            <a:r>
              <a:rPr lang="en-GB" b="1" i="0" dirty="0">
                <a:solidFill>
                  <a:srgbClr val="000000"/>
                </a:solidFill>
                <a:effectLst/>
                <a:latin typeface="Allerta"/>
              </a:rPr>
              <a:t>s70(1)</a:t>
            </a:r>
            <a:r>
              <a:rPr lang="en-GB" b="0" i="0" dirty="0">
                <a:solidFill>
                  <a:srgbClr val="000000"/>
                </a:solidFill>
                <a:effectLst/>
                <a:latin typeface="Allerta"/>
              </a:rPr>
              <a:t> provided 13 types of overriding interest, but the most important are under </a:t>
            </a:r>
            <a:r>
              <a:rPr lang="en-GB" b="1" i="0" dirty="0">
                <a:solidFill>
                  <a:srgbClr val="000000"/>
                </a:solidFill>
                <a:effectLst/>
                <a:latin typeface="Allerta"/>
              </a:rPr>
              <a:t>paras (a)</a:t>
            </a:r>
            <a:r>
              <a:rPr lang="en-GB" b="0" i="0" dirty="0">
                <a:solidFill>
                  <a:srgbClr val="000000"/>
                </a:solidFill>
                <a:effectLst/>
                <a:latin typeface="Allerta"/>
              </a:rPr>
              <a:t>, </a:t>
            </a:r>
            <a:r>
              <a:rPr lang="en-GB" b="1" i="0" dirty="0">
                <a:solidFill>
                  <a:srgbClr val="000000"/>
                </a:solidFill>
                <a:effectLst/>
                <a:latin typeface="Allerta"/>
              </a:rPr>
              <a:t>(f)</a:t>
            </a:r>
            <a:r>
              <a:rPr lang="en-GB" b="0" i="0" dirty="0">
                <a:solidFill>
                  <a:srgbClr val="000000"/>
                </a:solidFill>
                <a:effectLst/>
                <a:latin typeface="Allerta"/>
              </a:rPr>
              <a:t>, </a:t>
            </a:r>
            <a:r>
              <a:rPr lang="en-GB" b="1" i="0" dirty="0">
                <a:solidFill>
                  <a:srgbClr val="000000"/>
                </a:solidFill>
                <a:effectLst/>
                <a:latin typeface="Allerta"/>
              </a:rPr>
              <a:t>(g)</a:t>
            </a:r>
            <a:r>
              <a:rPr lang="en-GB" b="0" i="0" dirty="0">
                <a:solidFill>
                  <a:srgbClr val="000000"/>
                </a:solidFill>
                <a:effectLst/>
                <a:latin typeface="Allerta"/>
              </a:rPr>
              <a:t> and </a:t>
            </a:r>
            <a:r>
              <a:rPr lang="en-GB" b="1" i="0" dirty="0">
                <a:solidFill>
                  <a:srgbClr val="000000"/>
                </a:solidFill>
                <a:effectLst/>
                <a:latin typeface="Allerta"/>
              </a:rPr>
              <a:t>(k)</a:t>
            </a:r>
            <a:r>
              <a:rPr lang="en-GB" b="0" i="0" dirty="0">
                <a:solidFill>
                  <a:srgbClr val="000000"/>
                </a:solidFill>
                <a:effectLst/>
                <a:latin typeface="Allerta"/>
              </a:rPr>
              <a:t>.</a:t>
            </a:r>
          </a:p>
          <a:p>
            <a:pPr algn="just">
              <a:buFont typeface="Arial" panose="020B0604020202020204" pitchFamily="34" charset="0"/>
              <a:buChar char="•"/>
            </a:pPr>
            <a:r>
              <a:rPr lang="en-GB" b="0" i="0" dirty="0">
                <a:solidFill>
                  <a:srgbClr val="000000"/>
                </a:solidFill>
                <a:effectLst/>
                <a:latin typeface="Allerta"/>
              </a:rPr>
              <a:t>(1) </a:t>
            </a:r>
            <a:r>
              <a:rPr lang="en-GB" b="1" i="0" dirty="0">
                <a:solidFill>
                  <a:srgbClr val="000000"/>
                </a:solidFill>
                <a:effectLst/>
                <a:latin typeface="Allerta"/>
              </a:rPr>
              <a:t>s70(1)(a) – easements</a:t>
            </a:r>
            <a:endParaRPr lang="en-GB" b="0" i="0" dirty="0">
              <a:solidFill>
                <a:srgbClr val="000000"/>
              </a:solidFill>
              <a:effectLst/>
              <a:latin typeface="Allerta"/>
            </a:endParaRPr>
          </a:p>
          <a:p>
            <a:pPr algn="just">
              <a:buFont typeface="Arial" panose="020B0604020202020204" pitchFamily="34" charset="0"/>
              <a:buChar char="•"/>
            </a:pPr>
            <a:r>
              <a:rPr lang="en-GB" b="0" i="0" dirty="0">
                <a:solidFill>
                  <a:srgbClr val="000000"/>
                </a:solidFill>
                <a:effectLst/>
                <a:latin typeface="Allerta"/>
              </a:rPr>
              <a:t>(2) </a:t>
            </a:r>
            <a:r>
              <a:rPr lang="en-GB" b="1" i="0" dirty="0">
                <a:solidFill>
                  <a:srgbClr val="000000"/>
                </a:solidFill>
                <a:effectLst/>
                <a:latin typeface="Allerta"/>
              </a:rPr>
              <a:t>s70(1)(f) – rights acquired or were in the course of being acquired by adverse possession</a:t>
            </a:r>
          </a:p>
          <a:p>
            <a:pPr algn="just">
              <a:buFont typeface="Arial" panose="020B0604020202020204" pitchFamily="34" charset="0"/>
              <a:buChar char="•"/>
            </a:pPr>
            <a:r>
              <a:rPr lang="en-GB" b="0" i="0" dirty="0">
                <a:solidFill>
                  <a:srgbClr val="000000"/>
                </a:solidFill>
                <a:effectLst/>
                <a:latin typeface="Allerta"/>
              </a:rPr>
              <a:t>(3) </a:t>
            </a:r>
            <a:r>
              <a:rPr lang="en-GB" b="1" i="0" dirty="0">
                <a:solidFill>
                  <a:srgbClr val="000000"/>
                </a:solidFill>
                <a:effectLst/>
                <a:latin typeface="Allerta"/>
              </a:rPr>
              <a:t>s70(1)(g) – rights of persons in actual occupation</a:t>
            </a:r>
          </a:p>
          <a:p>
            <a:pPr algn="just">
              <a:buFont typeface="Arial" panose="020B0604020202020204" pitchFamily="34" charset="0"/>
              <a:buChar char="•"/>
            </a:pPr>
            <a:r>
              <a:rPr lang="en-GB" b="1" i="1" dirty="0">
                <a:solidFill>
                  <a:srgbClr val="0F2A5F"/>
                </a:solidFill>
                <a:effectLst/>
                <a:latin typeface="Allerta"/>
              </a:rPr>
              <a:t>Williams &amp; Glyn’s Bank v Boland [1981]</a:t>
            </a:r>
            <a:endParaRPr lang="en-GB" b="1" i="0" dirty="0">
              <a:solidFill>
                <a:srgbClr val="000000"/>
              </a:solidFill>
              <a:effectLst/>
              <a:latin typeface="Allerta"/>
            </a:endParaRPr>
          </a:p>
          <a:p>
            <a:pPr algn="just">
              <a:buFont typeface="Arial" panose="020B0604020202020204" pitchFamily="34" charset="0"/>
              <a:buChar char="•"/>
            </a:pPr>
            <a:r>
              <a:rPr lang="en-GB" b="1" i="1" dirty="0" err="1">
                <a:solidFill>
                  <a:srgbClr val="000000"/>
                </a:solidFill>
                <a:effectLst/>
                <a:latin typeface="Allerta"/>
              </a:rPr>
              <a:t>Chhokar</a:t>
            </a:r>
            <a:r>
              <a:rPr lang="en-GB" b="1" i="1" dirty="0">
                <a:solidFill>
                  <a:srgbClr val="000000"/>
                </a:solidFill>
                <a:effectLst/>
                <a:latin typeface="Allerta"/>
              </a:rPr>
              <a:t> v </a:t>
            </a:r>
            <a:r>
              <a:rPr lang="en-GB" b="1" i="1" dirty="0" err="1">
                <a:solidFill>
                  <a:srgbClr val="000000"/>
                </a:solidFill>
                <a:effectLst/>
                <a:latin typeface="Allerta"/>
              </a:rPr>
              <a:t>Chhokar</a:t>
            </a:r>
            <a:r>
              <a:rPr lang="en-GB" b="1" i="1" dirty="0">
                <a:solidFill>
                  <a:srgbClr val="000000"/>
                </a:solidFill>
                <a:effectLst/>
                <a:latin typeface="Allerta"/>
              </a:rPr>
              <a:t> [1984]</a:t>
            </a:r>
          </a:p>
          <a:p>
            <a:pPr algn="just">
              <a:buFont typeface="Arial" panose="020B0604020202020204" pitchFamily="34" charset="0"/>
              <a:buChar char="•"/>
            </a:pPr>
            <a:r>
              <a:rPr lang="en-GB" b="1" i="1" dirty="0">
                <a:solidFill>
                  <a:srgbClr val="000000"/>
                </a:solidFill>
                <a:effectLst/>
                <a:latin typeface="Allerta"/>
              </a:rPr>
              <a:t>Lloyds Bank v Rosset [1990]</a:t>
            </a:r>
            <a:endParaRPr lang="en-GB" b="0" i="0" dirty="0">
              <a:solidFill>
                <a:srgbClr val="000000"/>
              </a:solidFill>
              <a:effectLst/>
              <a:latin typeface="Allerta"/>
            </a:endParaRPr>
          </a:p>
          <a:p>
            <a:endParaRPr lang="en-GB" dirty="0"/>
          </a:p>
        </p:txBody>
      </p:sp>
    </p:spTree>
    <p:extLst>
      <p:ext uri="{BB962C8B-B14F-4D97-AF65-F5344CB8AC3E}">
        <p14:creationId xmlns:p14="http://schemas.microsoft.com/office/powerpoint/2010/main" val="36206739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0D2C33-55F6-4447-B108-826BA5613371}"/>
              </a:ext>
            </a:extLst>
          </p:cNvPr>
          <p:cNvSpPr>
            <a:spLocks noGrp="1"/>
          </p:cNvSpPr>
          <p:nvPr>
            <p:ph type="title"/>
          </p:nvPr>
        </p:nvSpPr>
        <p:spPr/>
        <p:txBody>
          <a:bodyPr/>
          <a:lstStyle/>
          <a:p>
            <a:r>
              <a:rPr lang="en-GB" dirty="0"/>
              <a:t>Interests that Override under LRA2002</a:t>
            </a:r>
          </a:p>
        </p:txBody>
      </p:sp>
      <p:sp>
        <p:nvSpPr>
          <p:cNvPr id="3" name="Content Placeholder 2">
            <a:extLst>
              <a:ext uri="{FF2B5EF4-FFF2-40B4-BE49-F238E27FC236}">
                <a16:creationId xmlns:a16="http://schemas.microsoft.com/office/drawing/2014/main" id="{616146EB-FA9B-4482-9F6B-C1C51F60DA6F}"/>
              </a:ext>
            </a:extLst>
          </p:cNvPr>
          <p:cNvSpPr>
            <a:spLocks noGrp="1"/>
          </p:cNvSpPr>
          <p:nvPr>
            <p:ph idx="1"/>
          </p:nvPr>
        </p:nvSpPr>
        <p:spPr/>
        <p:txBody>
          <a:bodyPr>
            <a:normAutofit lnSpcReduction="10000"/>
          </a:bodyPr>
          <a:lstStyle/>
          <a:p>
            <a:r>
              <a:rPr lang="en-GB" dirty="0"/>
              <a:t>The LRA 2002 reduced the scope of overriding interests in order to make the register a better reflection of reality. </a:t>
            </a:r>
          </a:p>
          <a:p>
            <a:r>
              <a:rPr lang="en-GB" dirty="0"/>
              <a:t>The LRA 2002 is less broad and less generous than the LRA 1925 in this respect.</a:t>
            </a:r>
          </a:p>
          <a:p>
            <a:r>
              <a:rPr lang="en-GB" dirty="0"/>
              <a:t>However, the case law relating to the LRA 1925 remains useful in understanding overriding interests. </a:t>
            </a:r>
          </a:p>
          <a:p>
            <a:r>
              <a:rPr lang="en-GB" dirty="0"/>
              <a:t>In accordance with s 29 LRA 2002, a buyer for valuable consideration of registered land takes free of all interests save for: </a:t>
            </a:r>
          </a:p>
          <a:p>
            <a:r>
              <a:rPr lang="en-GB" dirty="0"/>
              <a:t>• registered charges; </a:t>
            </a:r>
          </a:p>
          <a:p>
            <a:r>
              <a:rPr lang="en-GB" dirty="0"/>
              <a:t>• those registered as a notice in the register; and </a:t>
            </a:r>
          </a:p>
          <a:p>
            <a:r>
              <a:rPr lang="en-GB" dirty="0"/>
              <a:t>• interests which override in Schedule 3. </a:t>
            </a:r>
          </a:p>
        </p:txBody>
      </p:sp>
    </p:spTree>
    <p:extLst>
      <p:ext uri="{BB962C8B-B14F-4D97-AF65-F5344CB8AC3E}">
        <p14:creationId xmlns:p14="http://schemas.microsoft.com/office/powerpoint/2010/main" val="17484615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9E9082-46FF-497B-8F64-F3BFBDB7DC5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3F33BAC-8DCD-4992-8034-EB1FB61EBB6A}"/>
              </a:ext>
            </a:extLst>
          </p:cNvPr>
          <p:cNvSpPr>
            <a:spLocks noGrp="1"/>
          </p:cNvSpPr>
          <p:nvPr>
            <p:ph idx="1"/>
          </p:nvPr>
        </p:nvSpPr>
        <p:spPr/>
        <p:txBody>
          <a:bodyPr/>
          <a:lstStyle/>
          <a:p>
            <a:pPr algn="just"/>
            <a:r>
              <a:rPr lang="en-GB" b="1" i="0" dirty="0">
                <a:solidFill>
                  <a:srgbClr val="000000"/>
                </a:solidFill>
                <a:effectLst/>
                <a:latin typeface="Allerta"/>
              </a:rPr>
              <a:t>LRA 2002</a:t>
            </a:r>
            <a:r>
              <a:rPr lang="en-GB" b="0" i="0" dirty="0">
                <a:solidFill>
                  <a:srgbClr val="000000"/>
                </a:solidFill>
                <a:effectLst/>
                <a:latin typeface="Allerta"/>
              </a:rPr>
              <a:t> distinguishes between interests that override first registrations (</a:t>
            </a:r>
            <a:r>
              <a:rPr lang="en-GB" b="1" i="0" dirty="0" err="1">
                <a:solidFill>
                  <a:srgbClr val="000000"/>
                </a:solidFill>
                <a:effectLst/>
                <a:latin typeface="Allerta"/>
              </a:rPr>
              <a:t>Sch</a:t>
            </a:r>
            <a:r>
              <a:rPr lang="en-GB" b="1" i="0" dirty="0">
                <a:solidFill>
                  <a:srgbClr val="000000"/>
                </a:solidFill>
                <a:effectLst/>
                <a:latin typeface="Allerta"/>
              </a:rPr>
              <a:t> 1</a:t>
            </a:r>
            <a:r>
              <a:rPr lang="en-GB" b="0" i="0" dirty="0">
                <a:solidFill>
                  <a:srgbClr val="000000"/>
                </a:solidFill>
                <a:effectLst/>
                <a:latin typeface="Allerta"/>
              </a:rPr>
              <a:t>), discussed above, and those that override registered dispositions (</a:t>
            </a:r>
            <a:r>
              <a:rPr lang="en-GB" b="1" i="0" dirty="0" err="1">
                <a:solidFill>
                  <a:srgbClr val="000000"/>
                </a:solidFill>
                <a:effectLst/>
                <a:latin typeface="Allerta"/>
              </a:rPr>
              <a:t>Sch</a:t>
            </a:r>
            <a:r>
              <a:rPr lang="en-GB" b="1" i="0" dirty="0">
                <a:solidFill>
                  <a:srgbClr val="000000"/>
                </a:solidFill>
                <a:effectLst/>
                <a:latin typeface="Allerta"/>
              </a:rPr>
              <a:t> 3</a:t>
            </a:r>
            <a:r>
              <a:rPr lang="en-GB" b="0" i="0" dirty="0">
                <a:solidFill>
                  <a:srgbClr val="000000"/>
                </a:solidFill>
                <a:effectLst/>
                <a:latin typeface="Allerta"/>
              </a:rPr>
              <a:t>). These are the interests that are binding on a buyer when they buy land that is already registered.</a:t>
            </a:r>
          </a:p>
          <a:p>
            <a:pPr algn="just">
              <a:buFont typeface="Arial" panose="020B0604020202020204" pitchFamily="34" charset="0"/>
              <a:buChar char="•"/>
            </a:pPr>
            <a:r>
              <a:rPr lang="en-GB" b="0" i="0" dirty="0">
                <a:solidFill>
                  <a:srgbClr val="000000"/>
                </a:solidFill>
                <a:effectLst/>
                <a:latin typeface="Allerta"/>
              </a:rPr>
              <a:t>(1) </a:t>
            </a:r>
            <a:r>
              <a:rPr lang="en-GB" b="1" i="0" dirty="0">
                <a:solidFill>
                  <a:srgbClr val="000000"/>
                </a:solidFill>
                <a:effectLst/>
                <a:latin typeface="Allerta"/>
              </a:rPr>
              <a:t>Customary and public rights, paras 4–9 </a:t>
            </a:r>
            <a:r>
              <a:rPr lang="en-GB" b="1" i="0" dirty="0" err="1">
                <a:solidFill>
                  <a:srgbClr val="000000"/>
                </a:solidFill>
                <a:effectLst/>
                <a:latin typeface="Allerta"/>
              </a:rPr>
              <a:t>Sch</a:t>
            </a:r>
            <a:r>
              <a:rPr lang="en-GB" b="1" i="0" dirty="0">
                <a:solidFill>
                  <a:srgbClr val="000000"/>
                </a:solidFill>
                <a:effectLst/>
                <a:latin typeface="Allerta"/>
              </a:rPr>
              <a:t> 3</a:t>
            </a:r>
            <a:r>
              <a:rPr lang="en-GB" b="0" i="0" dirty="0">
                <a:solidFill>
                  <a:srgbClr val="000000"/>
                </a:solidFill>
                <a:effectLst/>
                <a:latin typeface="Allerta"/>
              </a:rPr>
              <a:t>: customary rights, public rights, coals and coal mines and associated rights, and certain mineral rights in land registered before 1926, retain their overriding status indefinitely.</a:t>
            </a:r>
          </a:p>
          <a:p>
            <a:pPr algn="just">
              <a:buFont typeface="Arial" panose="020B0604020202020204" pitchFamily="34" charset="0"/>
              <a:buChar char="•"/>
            </a:pPr>
            <a:r>
              <a:rPr lang="en-GB" b="0" i="0" dirty="0">
                <a:solidFill>
                  <a:srgbClr val="000000"/>
                </a:solidFill>
                <a:effectLst/>
                <a:latin typeface="Allerta"/>
              </a:rPr>
              <a:t>(2) </a:t>
            </a:r>
            <a:r>
              <a:rPr lang="en-GB" b="1" i="0" dirty="0">
                <a:solidFill>
                  <a:srgbClr val="000000"/>
                </a:solidFill>
                <a:effectLst/>
                <a:latin typeface="Allerta"/>
              </a:rPr>
              <a:t>Miscellaneous rights, paras 10–14</a:t>
            </a:r>
            <a:r>
              <a:rPr lang="en-GB" b="0" i="0" dirty="0">
                <a:solidFill>
                  <a:srgbClr val="000000"/>
                </a:solidFill>
                <a:effectLst/>
                <a:latin typeface="Allerta"/>
              </a:rPr>
              <a:t> provide for interests that lost their overriding status after 10 years on 13 October 2013 – a manorial right, for example. If not registered before 13 October 2013, these rights will be lost when the land is next sold.</a:t>
            </a:r>
          </a:p>
          <a:p>
            <a:endParaRPr lang="en-GB" dirty="0"/>
          </a:p>
        </p:txBody>
      </p:sp>
    </p:spTree>
    <p:extLst>
      <p:ext uri="{BB962C8B-B14F-4D97-AF65-F5344CB8AC3E}">
        <p14:creationId xmlns:p14="http://schemas.microsoft.com/office/powerpoint/2010/main" val="3536042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9623EB-5A20-40D8-A127-3CEDAB0C021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E2164A9-9DE7-454A-8593-BFFC93A1F202}"/>
              </a:ext>
            </a:extLst>
          </p:cNvPr>
          <p:cNvSpPr>
            <a:spLocks noGrp="1"/>
          </p:cNvSpPr>
          <p:nvPr>
            <p:ph idx="1"/>
          </p:nvPr>
        </p:nvSpPr>
        <p:spPr/>
        <p:txBody>
          <a:bodyPr/>
          <a:lstStyle/>
          <a:p>
            <a:r>
              <a:rPr lang="en-GB" b="1" i="0" dirty="0">
                <a:solidFill>
                  <a:srgbClr val="000000"/>
                </a:solidFill>
                <a:effectLst/>
                <a:latin typeface="Allerta"/>
              </a:rPr>
              <a:t>(3) Legal leases para 1 </a:t>
            </a:r>
            <a:r>
              <a:rPr lang="en-GB" b="1" i="0" dirty="0" err="1">
                <a:solidFill>
                  <a:srgbClr val="000000"/>
                </a:solidFill>
                <a:effectLst/>
                <a:latin typeface="Allerta"/>
              </a:rPr>
              <a:t>Sch</a:t>
            </a:r>
            <a:r>
              <a:rPr lang="en-GB" b="1" i="0" dirty="0">
                <a:solidFill>
                  <a:srgbClr val="000000"/>
                </a:solidFill>
                <a:effectLst/>
                <a:latin typeface="Allerta"/>
              </a:rPr>
              <a:t> 3</a:t>
            </a:r>
            <a:r>
              <a:rPr lang="en-GB" b="0" i="0" dirty="0">
                <a:solidFill>
                  <a:srgbClr val="000000"/>
                </a:solidFill>
                <a:effectLst/>
                <a:latin typeface="Allerta"/>
              </a:rPr>
              <a:t>: legal leases for seven years or fewer are interests that will override. It would be impractical for short leases to be registered, and people might not know they had to register even if it was made compulsory to do so. </a:t>
            </a:r>
            <a:r>
              <a:rPr lang="en-GB" b="1" i="0" dirty="0" err="1">
                <a:solidFill>
                  <a:srgbClr val="000000"/>
                </a:solidFill>
                <a:effectLst/>
                <a:latin typeface="Allerta"/>
              </a:rPr>
              <a:t>Sch</a:t>
            </a:r>
            <a:r>
              <a:rPr lang="en-GB" b="1" i="0" dirty="0">
                <a:solidFill>
                  <a:srgbClr val="000000"/>
                </a:solidFill>
                <a:effectLst/>
                <a:latin typeface="Allerta"/>
              </a:rPr>
              <a:t> 3</a:t>
            </a:r>
            <a:r>
              <a:rPr lang="en-GB" b="0" i="0" dirty="0">
                <a:solidFill>
                  <a:srgbClr val="000000"/>
                </a:solidFill>
                <a:effectLst/>
                <a:latin typeface="Allerta"/>
              </a:rPr>
              <a:t>, however, excludes a lease which is granted to take effect more than three months from the date of the grant or a lease under the right-to-buy provisions. These interests must be registered. This is done by putting a notice protecting such an interest on the title of the superior estate. This is to alert a buyer to the fact that a lease has been granted even though it has not yet taken effect. The lease will also be registered. If the latter estates are not registered, they could still be overriding by virtue of an interest of a person in actual occupation under </a:t>
            </a:r>
            <a:r>
              <a:rPr lang="en-GB" b="1" i="0" dirty="0">
                <a:solidFill>
                  <a:srgbClr val="000000"/>
                </a:solidFill>
                <a:effectLst/>
                <a:latin typeface="Allerta"/>
              </a:rPr>
              <a:t>para 2 </a:t>
            </a:r>
            <a:r>
              <a:rPr lang="en-GB" b="1" i="0" dirty="0" err="1">
                <a:solidFill>
                  <a:srgbClr val="000000"/>
                </a:solidFill>
                <a:effectLst/>
                <a:latin typeface="Allerta"/>
              </a:rPr>
              <a:t>Sch</a:t>
            </a:r>
            <a:r>
              <a:rPr lang="en-GB" b="1" i="0" dirty="0">
                <a:solidFill>
                  <a:srgbClr val="000000"/>
                </a:solidFill>
                <a:effectLst/>
                <a:latin typeface="Allerta"/>
              </a:rPr>
              <a:t> 3</a:t>
            </a:r>
            <a:r>
              <a:rPr lang="en-GB" b="0" i="0" dirty="0">
                <a:solidFill>
                  <a:srgbClr val="000000"/>
                </a:solidFill>
                <a:effectLst/>
                <a:latin typeface="Allerta"/>
              </a:rPr>
              <a:t>.</a:t>
            </a:r>
            <a:endParaRPr lang="en-GB" dirty="0"/>
          </a:p>
        </p:txBody>
      </p:sp>
    </p:spTree>
    <p:extLst>
      <p:ext uri="{BB962C8B-B14F-4D97-AF65-F5344CB8AC3E}">
        <p14:creationId xmlns:p14="http://schemas.microsoft.com/office/powerpoint/2010/main" val="2987627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1F9841-C88B-458E-8727-7D1865766D55}"/>
              </a:ext>
            </a:extLst>
          </p:cNvPr>
          <p:cNvSpPr>
            <a:spLocks noGrp="1"/>
          </p:cNvSpPr>
          <p:nvPr>
            <p:ph type="title"/>
          </p:nvPr>
        </p:nvSpPr>
        <p:spPr/>
        <p:txBody>
          <a:bodyPr/>
          <a:lstStyle/>
          <a:p>
            <a:r>
              <a:rPr lang="en-GB" dirty="0"/>
              <a:t>Example </a:t>
            </a:r>
          </a:p>
        </p:txBody>
      </p:sp>
      <p:sp>
        <p:nvSpPr>
          <p:cNvPr id="3" name="Content Placeholder 2">
            <a:extLst>
              <a:ext uri="{FF2B5EF4-FFF2-40B4-BE49-F238E27FC236}">
                <a16:creationId xmlns:a16="http://schemas.microsoft.com/office/drawing/2014/main" id="{839235FD-E5AA-4E4B-BAF1-B4E384016337}"/>
              </a:ext>
            </a:extLst>
          </p:cNvPr>
          <p:cNvSpPr>
            <a:spLocks noGrp="1"/>
          </p:cNvSpPr>
          <p:nvPr>
            <p:ph idx="1"/>
          </p:nvPr>
        </p:nvSpPr>
        <p:spPr/>
        <p:txBody>
          <a:bodyPr/>
          <a:lstStyle/>
          <a:p>
            <a:r>
              <a:rPr lang="en-GB" dirty="0"/>
              <a:t>Georgina is the freehold registered proprietor of 77 Sandy Lane (‘the Property’). </a:t>
            </a:r>
          </a:p>
          <a:p>
            <a:r>
              <a:rPr lang="en-GB" dirty="0"/>
              <a:t>Last year, Georgina granted a lease, by deed, for a period of five years to Harry.</a:t>
            </a:r>
          </a:p>
          <a:p>
            <a:r>
              <a:rPr lang="en-GB" dirty="0"/>
              <a:t>Georgina has now sold the Property to Ola</a:t>
            </a:r>
          </a:p>
          <a:p>
            <a:r>
              <a:rPr lang="en-GB" dirty="0"/>
              <a:t>Is Ola bound by the lease to Harry? </a:t>
            </a:r>
          </a:p>
          <a:p>
            <a:r>
              <a:rPr lang="en-GB" dirty="0"/>
              <a:t>Yes. The lease is a legal lease (created by deed) and the period does not exceed seven years. It is, therefore, not a registrable disposition, and so, cannot be registered.</a:t>
            </a:r>
          </a:p>
          <a:p>
            <a:r>
              <a:rPr lang="en-GB" dirty="0"/>
              <a:t>However, it is automatically protected as an interest that overrides under </a:t>
            </a:r>
            <a:r>
              <a:rPr lang="en-GB" dirty="0" err="1"/>
              <a:t>Sch</a:t>
            </a:r>
            <a:r>
              <a:rPr lang="en-GB" dirty="0"/>
              <a:t> 3, para 1 LRA 2002</a:t>
            </a:r>
          </a:p>
        </p:txBody>
      </p:sp>
    </p:spTree>
    <p:extLst>
      <p:ext uri="{BB962C8B-B14F-4D97-AF65-F5344CB8AC3E}">
        <p14:creationId xmlns:p14="http://schemas.microsoft.com/office/powerpoint/2010/main" val="22738680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317BEC-324C-4412-A9F6-5FC30C10FB5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D2CDB86-3E4C-47F6-A6DD-73DC911E989A}"/>
              </a:ext>
            </a:extLst>
          </p:cNvPr>
          <p:cNvSpPr>
            <a:spLocks noGrp="1"/>
          </p:cNvSpPr>
          <p:nvPr>
            <p:ph idx="1"/>
          </p:nvPr>
        </p:nvSpPr>
        <p:spPr/>
        <p:txBody>
          <a:bodyPr/>
          <a:lstStyle/>
          <a:p>
            <a:pPr algn="just">
              <a:buFont typeface="Arial" panose="020B0604020202020204" pitchFamily="34" charset="0"/>
              <a:buChar char="•"/>
            </a:pPr>
            <a:r>
              <a:rPr lang="en-GB" b="0" i="0" dirty="0">
                <a:solidFill>
                  <a:srgbClr val="000000"/>
                </a:solidFill>
                <a:effectLst/>
                <a:latin typeface="Allerta"/>
              </a:rPr>
              <a:t>(4) </a:t>
            </a:r>
            <a:r>
              <a:rPr lang="en-GB" b="1" i="0" dirty="0">
                <a:solidFill>
                  <a:srgbClr val="000000"/>
                </a:solidFill>
                <a:effectLst/>
                <a:latin typeface="Allerta"/>
              </a:rPr>
              <a:t>Interests of persons in actual occupation, para 2 </a:t>
            </a:r>
            <a:r>
              <a:rPr lang="en-GB" b="1" i="0" dirty="0" err="1">
                <a:solidFill>
                  <a:srgbClr val="000000"/>
                </a:solidFill>
                <a:effectLst/>
                <a:latin typeface="Allerta"/>
              </a:rPr>
              <a:t>Sch</a:t>
            </a:r>
            <a:r>
              <a:rPr lang="en-GB" b="1" i="0" dirty="0">
                <a:solidFill>
                  <a:srgbClr val="000000"/>
                </a:solidFill>
                <a:effectLst/>
                <a:latin typeface="Allerta"/>
              </a:rPr>
              <a:t> 3</a:t>
            </a:r>
            <a:r>
              <a:rPr lang="en-GB" b="0" i="0" dirty="0">
                <a:solidFill>
                  <a:srgbClr val="000000"/>
                </a:solidFill>
                <a:effectLst/>
                <a:latin typeface="Allerta"/>
              </a:rPr>
              <a:t>: the interests of persons in actual occupation override, either because they are easily discoverable or because it would be unjust to expect the interest holder to know that they should register their interest.</a:t>
            </a:r>
          </a:p>
          <a:p>
            <a:pPr algn="just">
              <a:buFont typeface="Arial" panose="020B0604020202020204" pitchFamily="34" charset="0"/>
              <a:buChar char="•"/>
            </a:pPr>
            <a:r>
              <a:rPr lang="en-GB" b="0" i="0" dirty="0">
                <a:solidFill>
                  <a:srgbClr val="000000"/>
                </a:solidFill>
                <a:effectLst/>
                <a:latin typeface="Allerta"/>
              </a:rPr>
              <a:t>(5) Under </a:t>
            </a:r>
            <a:r>
              <a:rPr lang="en-GB" b="1" i="0" dirty="0" err="1">
                <a:solidFill>
                  <a:srgbClr val="000000"/>
                </a:solidFill>
                <a:effectLst/>
                <a:latin typeface="Allerta"/>
              </a:rPr>
              <a:t>Sch</a:t>
            </a:r>
            <a:r>
              <a:rPr lang="en-GB" b="1" i="0" dirty="0">
                <a:solidFill>
                  <a:srgbClr val="000000"/>
                </a:solidFill>
                <a:effectLst/>
                <a:latin typeface="Allerta"/>
              </a:rPr>
              <a:t> 3 LRA 2002</a:t>
            </a:r>
            <a:r>
              <a:rPr lang="en-GB" b="0" i="0" dirty="0">
                <a:solidFill>
                  <a:srgbClr val="000000"/>
                </a:solidFill>
                <a:effectLst/>
                <a:latin typeface="Allerta"/>
              </a:rPr>
              <a:t> the interests of a person in actual occupation are defined more narrowly than in </a:t>
            </a:r>
            <a:r>
              <a:rPr lang="en-GB" b="1" i="0" dirty="0">
                <a:solidFill>
                  <a:srgbClr val="000000"/>
                </a:solidFill>
                <a:effectLst/>
                <a:latin typeface="Allerta"/>
              </a:rPr>
              <a:t>s70(1)(g) LRA 1925</a:t>
            </a:r>
            <a:endParaRPr lang="en-GB" b="0" i="0" dirty="0">
              <a:solidFill>
                <a:srgbClr val="000000"/>
              </a:solidFill>
              <a:effectLst/>
              <a:latin typeface="Allerta"/>
            </a:endParaRPr>
          </a:p>
          <a:p>
            <a:endParaRPr lang="en-GB" dirty="0"/>
          </a:p>
        </p:txBody>
      </p:sp>
    </p:spTree>
    <p:extLst>
      <p:ext uri="{BB962C8B-B14F-4D97-AF65-F5344CB8AC3E}">
        <p14:creationId xmlns:p14="http://schemas.microsoft.com/office/powerpoint/2010/main" val="2184703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3D263D-5198-41C4-AB1C-696A5E8776B9}"/>
              </a:ext>
            </a:extLst>
          </p:cNvPr>
          <p:cNvSpPr>
            <a:spLocks noGrp="1"/>
          </p:cNvSpPr>
          <p:nvPr>
            <p:ph type="title"/>
          </p:nvPr>
        </p:nvSpPr>
        <p:spPr/>
        <p:txBody>
          <a:bodyPr/>
          <a:lstStyle/>
          <a:p>
            <a:r>
              <a:rPr lang="en-GB" dirty="0"/>
              <a:t>Interests requiring protection by entry on the register</a:t>
            </a:r>
          </a:p>
        </p:txBody>
      </p:sp>
      <p:sp>
        <p:nvSpPr>
          <p:cNvPr id="3" name="Content Placeholder 2">
            <a:extLst>
              <a:ext uri="{FF2B5EF4-FFF2-40B4-BE49-F238E27FC236}">
                <a16:creationId xmlns:a16="http://schemas.microsoft.com/office/drawing/2014/main" id="{2B61EE7F-D219-4004-808E-19DB52AABA21}"/>
              </a:ext>
            </a:extLst>
          </p:cNvPr>
          <p:cNvSpPr>
            <a:spLocks noGrp="1"/>
          </p:cNvSpPr>
          <p:nvPr>
            <p:ph idx="1"/>
          </p:nvPr>
        </p:nvSpPr>
        <p:spPr/>
        <p:txBody>
          <a:bodyPr>
            <a:normAutofit/>
          </a:bodyPr>
          <a:lstStyle/>
          <a:p>
            <a:pPr algn="just"/>
            <a:r>
              <a:rPr lang="en-GB" b="0" i="0" dirty="0">
                <a:solidFill>
                  <a:srgbClr val="000000"/>
                </a:solidFill>
                <a:effectLst/>
                <a:latin typeface="Allerta"/>
              </a:rPr>
              <a:t>This is the third category of interests, which includes any interest that is neither a registered estate nor an interest having overriding status. As such, everything in registered land falls within one of the three categories of interest.</a:t>
            </a:r>
          </a:p>
          <a:p>
            <a:pPr algn="just"/>
            <a:r>
              <a:rPr lang="en-GB" b="0" i="0" dirty="0">
                <a:solidFill>
                  <a:srgbClr val="000000"/>
                </a:solidFill>
                <a:effectLst/>
                <a:latin typeface="Allerta"/>
              </a:rPr>
              <a:t>Before </a:t>
            </a:r>
            <a:r>
              <a:rPr lang="en-GB" b="1" i="0" dirty="0">
                <a:solidFill>
                  <a:srgbClr val="000000"/>
                </a:solidFill>
                <a:effectLst/>
                <a:latin typeface="Allerta"/>
              </a:rPr>
              <a:t>LRA 2002</a:t>
            </a:r>
            <a:r>
              <a:rPr lang="en-GB" b="0" i="0" dirty="0">
                <a:solidFill>
                  <a:srgbClr val="000000"/>
                </a:solidFill>
                <a:effectLst/>
                <a:latin typeface="Allerta"/>
              </a:rPr>
              <a:t> interests requiring protection by an entry on the register could be protected under </a:t>
            </a:r>
            <a:r>
              <a:rPr lang="en-GB" b="1" i="0" dirty="0">
                <a:solidFill>
                  <a:srgbClr val="000000"/>
                </a:solidFill>
                <a:effectLst/>
                <a:latin typeface="Allerta"/>
              </a:rPr>
              <a:t>LRA 1925</a:t>
            </a:r>
            <a:r>
              <a:rPr lang="en-GB" b="0" i="0" dirty="0">
                <a:solidFill>
                  <a:srgbClr val="000000"/>
                </a:solidFill>
                <a:effectLst/>
                <a:latin typeface="Allerta"/>
              </a:rPr>
              <a:t> either by lodging an inhibition, a restriction, a notice or a caution. </a:t>
            </a:r>
          </a:p>
          <a:p>
            <a:pPr algn="just"/>
            <a:r>
              <a:rPr lang="en-GB" b="0" i="0" dirty="0">
                <a:solidFill>
                  <a:srgbClr val="000000"/>
                </a:solidFill>
                <a:effectLst/>
                <a:latin typeface="Allerta"/>
              </a:rPr>
              <a:t>These can still be relevant today. </a:t>
            </a:r>
          </a:p>
          <a:p>
            <a:pPr algn="just"/>
            <a:r>
              <a:rPr lang="en-GB" b="0" i="0" dirty="0">
                <a:solidFill>
                  <a:srgbClr val="000000"/>
                </a:solidFill>
                <a:effectLst/>
                <a:latin typeface="Allerta"/>
              </a:rPr>
              <a:t>For example, a caution against dealing entered under </a:t>
            </a:r>
            <a:r>
              <a:rPr lang="en-GB" b="1" i="0" dirty="0">
                <a:solidFill>
                  <a:srgbClr val="000000"/>
                </a:solidFill>
                <a:effectLst/>
                <a:latin typeface="Allerta"/>
              </a:rPr>
              <a:t>LRA 1925</a:t>
            </a:r>
            <a:r>
              <a:rPr lang="en-GB" b="0" i="0" dirty="0">
                <a:solidFill>
                  <a:srgbClr val="000000"/>
                </a:solidFill>
                <a:effectLst/>
                <a:latin typeface="Allerta"/>
              </a:rPr>
              <a:t> will be valid until it is cancelled or withdrawn.</a:t>
            </a:r>
          </a:p>
          <a:p>
            <a:endParaRPr lang="en-GB" dirty="0"/>
          </a:p>
        </p:txBody>
      </p:sp>
    </p:spTree>
    <p:extLst>
      <p:ext uri="{BB962C8B-B14F-4D97-AF65-F5344CB8AC3E}">
        <p14:creationId xmlns:p14="http://schemas.microsoft.com/office/powerpoint/2010/main" val="5600007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E32888-65DF-411E-944B-DED0906926D8}"/>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1FC8488-8A49-40E7-A8E8-68EC6DED5401}"/>
              </a:ext>
            </a:extLst>
          </p:cNvPr>
          <p:cNvSpPr>
            <a:spLocks noGrp="1"/>
          </p:cNvSpPr>
          <p:nvPr>
            <p:ph idx="1"/>
          </p:nvPr>
        </p:nvSpPr>
        <p:spPr/>
        <p:txBody>
          <a:bodyPr>
            <a:normAutofit lnSpcReduction="10000"/>
          </a:bodyPr>
          <a:lstStyle/>
          <a:p>
            <a:r>
              <a:rPr lang="en-GB" b="0" i="0" dirty="0">
                <a:solidFill>
                  <a:srgbClr val="000000"/>
                </a:solidFill>
                <a:effectLst/>
                <a:latin typeface="Allerta"/>
              </a:rPr>
              <a:t>Under </a:t>
            </a:r>
            <a:r>
              <a:rPr lang="en-GB" b="1" i="0" dirty="0">
                <a:solidFill>
                  <a:srgbClr val="000000"/>
                </a:solidFill>
                <a:effectLst/>
                <a:latin typeface="Allerta"/>
              </a:rPr>
              <a:t>LRA 2002</a:t>
            </a:r>
            <a:r>
              <a:rPr lang="en-GB" b="0" i="0" dirty="0">
                <a:solidFill>
                  <a:srgbClr val="000000"/>
                </a:solidFill>
                <a:effectLst/>
                <a:latin typeface="Allerta"/>
              </a:rPr>
              <a:t>, there are now two ways of protecting such interests – by notice and by way of a restriction. </a:t>
            </a:r>
          </a:p>
          <a:p>
            <a:r>
              <a:rPr lang="en-GB" b="0" i="0" dirty="0">
                <a:solidFill>
                  <a:srgbClr val="000000"/>
                </a:solidFill>
                <a:effectLst/>
                <a:latin typeface="Allerta"/>
              </a:rPr>
              <a:t>Protection of such an interest is effective from the date of entry on the register, but it will not be protected until it is entered. </a:t>
            </a:r>
          </a:p>
          <a:p>
            <a:r>
              <a:rPr lang="en-GB" b="0" i="0" dirty="0">
                <a:solidFill>
                  <a:srgbClr val="000000"/>
                </a:solidFill>
                <a:effectLst/>
                <a:latin typeface="Allerta"/>
              </a:rPr>
              <a:t>This category of interests can overlap with overriding interests. </a:t>
            </a:r>
          </a:p>
          <a:p>
            <a:r>
              <a:rPr lang="en-GB" b="0" i="0" dirty="0">
                <a:solidFill>
                  <a:srgbClr val="000000"/>
                </a:solidFill>
                <a:effectLst/>
                <a:latin typeface="Allerta"/>
              </a:rPr>
              <a:t>For example, an equitable lease should be protected by a notice. </a:t>
            </a:r>
          </a:p>
          <a:p>
            <a:r>
              <a:rPr lang="en-GB" b="0" i="0" dirty="0">
                <a:solidFill>
                  <a:srgbClr val="000000"/>
                </a:solidFill>
                <a:effectLst/>
                <a:latin typeface="Allerta"/>
              </a:rPr>
              <a:t>If it has not been protected by a notice, it will be an interest that overrides under </a:t>
            </a:r>
            <a:r>
              <a:rPr lang="en-GB" b="1" i="0" dirty="0">
                <a:solidFill>
                  <a:srgbClr val="000000"/>
                </a:solidFill>
                <a:effectLst/>
                <a:latin typeface="Allerta"/>
              </a:rPr>
              <a:t>para 2 </a:t>
            </a:r>
            <a:r>
              <a:rPr lang="en-GB" b="1" i="0" dirty="0" err="1">
                <a:solidFill>
                  <a:srgbClr val="000000"/>
                </a:solidFill>
                <a:effectLst/>
                <a:latin typeface="Allerta"/>
              </a:rPr>
              <a:t>Sch</a:t>
            </a:r>
            <a:r>
              <a:rPr lang="en-GB" b="1" i="0" dirty="0">
                <a:solidFill>
                  <a:srgbClr val="000000"/>
                </a:solidFill>
                <a:effectLst/>
                <a:latin typeface="Allerta"/>
              </a:rPr>
              <a:t> 3</a:t>
            </a:r>
            <a:r>
              <a:rPr lang="en-GB" b="0" i="0" dirty="0">
                <a:solidFill>
                  <a:srgbClr val="000000"/>
                </a:solidFill>
                <a:effectLst/>
                <a:latin typeface="Allerta"/>
              </a:rPr>
              <a:t> if the tenant is in actual occupation, meeting the conditions in </a:t>
            </a:r>
            <a:r>
              <a:rPr lang="en-GB" b="1" i="0" dirty="0">
                <a:solidFill>
                  <a:srgbClr val="000000"/>
                </a:solidFill>
                <a:effectLst/>
                <a:latin typeface="Allerta"/>
              </a:rPr>
              <a:t>para 2</a:t>
            </a:r>
            <a:r>
              <a:rPr lang="en-GB" b="0" i="0" dirty="0">
                <a:solidFill>
                  <a:srgbClr val="000000"/>
                </a:solidFill>
                <a:effectLst/>
                <a:latin typeface="Allerta"/>
              </a:rPr>
              <a:t>, and it will therefore bind a buyer. </a:t>
            </a:r>
          </a:p>
          <a:p>
            <a:r>
              <a:rPr lang="en-GB" b="0" i="0" dirty="0">
                <a:solidFill>
                  <a:srgbClr val="000000"/>
                </a:solidFill>
                <a:effectLst/>
                <a:latin typeface="Allerta"/>
              </a:rPr>
              <a:t>This can be very good news for the tenant of an equitable lease who has forgotten to protect their equitable lease by means of a notice.</a:t>
            </a:r>
          </a:p>
          <a:p>
            <a:endParaRPr lang="en-GB" dirty="0"/>
          </a:p>
        </p:txBody>
      </p:sp>
    </p:spTree>
    <p:extLst>
      <p:ext uri="{BB962C8B-B14F-4D97-AF65-F5344CB8AC3E}">
        <p14:creationId xmlns:p14="http://schemas.microsoft.com/office/powerpoint/2010/main" val="9637617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0CF274-BEAC-49F3-A679-0D5E4D3F28D1}"/>
              </a:ext>
            </a:extLst>
          </p:cNvPr>
          <p:cNvSpPr>
            <a:spLocks noGrp="1"/>
          </p:cNvSpPr>
          <p:nvPr>
            <p:ph type="title"/>
          </p:nvPr>
        </p:nvSpPr>
        <p:spPr/>
        <p:txBody>
          <a:bodyPr/>
          <a:lstStyle/>
          <a:p>
            <a:r>
              <a:rPr lang="en-GB" b="0" i="0" dirty="0">
                <a:solidFill>
                  <a:srgbClr val="000000"/>
                </a:solidFill>
                <a:effectLst/>
                <a:latin typeface="Allerta"/>
              </a:rPr>
              <a:t>Notices – </a:t>
            </a:r>
            <a:r>
              <a:rPr lang="en-GB" b="1" i="0" dirty="0">
                <a:solidFill>
                  <a:srgbClr val="000000"/>
                </a:solidFill>
                <a:effectLst/>
                <a:latin typeface="Allerta"/>
              </a:rPr>
              <a:t>ss32–39 LRA 2002</a:t>
            </a:r>
            <a:br>
              <a:rPr lang="en-GB" b="0" i="0" dirty="0">
                <a:solidFill>
                  <a:srgbClr val="000000"/>
                </a:solidFill>
                <a:effectLst/>
                <a:latin typeface="Allerta"/>
              </a:rPr>
            </a:br>
            <a:endParaRPr lang="en-GB" dirty="0"/>
          </a:p>
        </p:txBody>
      </p:sp>
      <p:sp>
        <p:nvSpPr>
          <p:cNvPr id="3" name="Content Placeholder 2">
            <a:extLst>
              <a:ext uri="{FF2B5EF4-FFF2-40B4-BE49-F238E27FC236}">
                <a16:creationId xmlns:a16="http://schemas.microsoft.com/office/drawing/2014/main" id="{D3211035-451A-4EA0-BACD-E19726679559}"/>
              </a:ext>
            </a:extLst>
          </p:cNvPr>
          <p:cNvSpPr>
            <a:spLocks noGrp="1"/>
          </p:cNvSpPr>
          <p:nvPr>
            <p:ph idx="1"/>
          </p:nvPr>
        </p:nvSpPr>
        <p:spPr/>
        <p:txBody>
          <a:bodyPr>
            <a:normAutofit/>
          </a:bodyPr>
          <a:lstStyle/>
          <a:p>
            <a:pPr algn="just"/>
            <a:r>
              <a:rPr lang="en-GB" b="0" i="0" dirty="0">
                <a:solidFill>
                  <a:srgbClr val="000000"/>
                </a:solidFill>
                <a:effectLst/>
                <a:latin typeface="Allerta"/>
              </a:rPr>
              <a:t>There is no comprehensive list of these interests but the common ones include the burden of an equitable easement, the burden of a restrictive covenant, an equitable lease and an equitable easement.</a:t>
            </a:r>
          </a:p>
          <a:p>
            <a:pPr algn="just">
              <a:buFont typeface="Arial" panose="020B0604020202020204" pitchFamily="34" charset="0"/>
              <a:buChar char="•"/>
            </a:pPr>
            <a:r>
              <a:rPr lang="en-GB" b="0" i="0" dirty="0">
                <a:solidFill>
                  <a:srgbClr val="000000"/>
                </a:solidFill>
                <a:effectLst/>
                <a:latin typeface="Allerta"/>
              </a:rPr>
              <a:t>Under </a:t>
            </a:r>
            <a:r>
              <a:rPr lang="en-GB" b="1" i="0" dirty="0">
                <a:solidFill>
                  <a:srgbClr val="000000"/>
                </a:solidFill>
                <a:effectLst/>
                <a:latin typeface="Allerta"/>
              </a:rPr>
              <a:t>LRA 2002</a:t>
            </a:r>
            <a:r>
              <a:rPr lang="en-GB" b="0" i="0" dirty="0">
                <a:solidFill>
                  <a:srgbClr val="000000"/>
                </a:solidFill>
                <a:effectLst/>
                <a:latin typeface="Allerta"/>
              </a:rPr>
              <a:t>, there are two types of notice that can be entered on the register:</a:t>
            </a:r>
          </a:p>
          <a:p>
            <a:pPr marL="742950" lvl="1" indent="-285750" algn="just">
              <a:buFont typeface="Arial" panose="020B0604020202020204" pitchFamily="34" charset="0"/>
              <a:buChar char="•"/>
            </a:pPr>
            <a:r>
              <a:rPr lang="en-GB" b="0" i="0" dirty="0">
                <a:solidFill>
                  <a:srgbClr val="000000"/>
                </a:solidFill>
                <a:effectLst/>
                <a:latin typeface="Allerta"/>
              </a:rPr>
              <a:t>(</a:t>
            </a:r>
            <a:r>
              <a:rPr lang="en-GB" b="0" i="0" dirty="0" err="1">
                <a:solidFill>
                  <a:srgbClr val="000000"/>
                </a:solidFill>
                <a:effectLst/>
                <a:latin typeface="Allerta"/>
              </a:rPr>
              <a:t>i</a:t>
            </a:r>
            <a:r>
              <a:rPr lang="en-GB" b="0" i="0" dirty="0">
                <a:solidFill>
                  <a:srgbClr val="000000"/>
                </a:solidFill>
                <a:effectLst/>
                <a:latin typeface="Allerta"/>
              </a:rPr>
              <a:t>) agreed notice – the notice is entered on the application of or with the agreement of the registered proprietor, or if the Registrar is satisfied with the claim;</a:t>
            </a:r>
          </a:p>
          <a:p>
            <a:pPr marL="742950" lvl="1" indent="-285750" algn="just">
              <a:buFont typeface="Arial" panose="020B0604020202020204" pitchFamily="34" charset="0"/>
              <a:buChar char="•"/>
            </a:pPr>
            <a:r>
              <a:rPr lang="en-GB" b="0" i="0" dirty="0">
                <a:solidFill>
                  <a:srgbClr val="000000"/>
                </a:solidFill>
                <a:effectLst/>
                <a:latin typeface="Allerta"/>
              </a:rPr>
              <a:t>(ii) unilateral notice – the notice is entered without the agreement of the registered proprietor. </a:t>
            </a:r>
          </a:p>
          <a:p>
            <a:pPr marL="742950" lvl="1" indent="-285750" algn="just"/>
            <a:r>
              <a:rPr lang="en-GB" b="0" i="0" dirty="0">
                <a:solidFill>
                  <a:srgbClr val="000000"/>
                </a:solidFill>
                <a:effectLst/>
                <a:latin typeface="Allerta"/>
              </a:rPr>
              <a:t>Entry of the notice will be in the charges register and, once entered, the effect is that any future dealings will take place subject to the interest.</a:t>
            </a:r>
          </a:p>
          <a:p>
            <a:pPr algn="just"/>
            <a:endParaRPr lang="en-GB" b="0" i="0" dirty="0">
              <a:solidFill>
                <a:srgbClr val="000000"/>
              </a:solidFill>
              <a:effectLst/>
              <a:latin typeface="Allerta"/>
            </a:endParaRPr>
          </a:p>
          <a:p>
            <a:endParaRPr lang="en-GB" dirty="0"/>
          </a:p>
        </p:txBody>
      </p:sp>
    </p:spTree>
    <p:extLst>
      <p:ext uri="{BB962C8B-B14F-4D97-AF65-F5344CB8AC3E}">
        <p14:creationId xmlns:p14="http://schemas.microsoft.com/office/powerpoint/2010/main" val="37139111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800B37-66FC-4943-BDA5-9CCEB3BAC63E}"/>
              </a:ext>
            </a:extLst>
          </p:cNvPr>
          <p:cNvSpPr>
            <a:spLocks noGrp="1"/>
          </p:cNvSpPr>
          <p:nvPr>
            <p:ph type="title"/>
          </p:nvPr>
        </p:nvSpPr>
        <p:spPr/>
        <p:txBody>
          <a:bodyPr/>
          <a:lstStyle/>
          <a:p>
            <a:r>
              <a:rPr lang="en-GB" b="0" i="0" dirty="0">
                <a:solidFill>
                  <a:srgbClr val="000000"/>
                </a:solidFill>
                <a:effectLst/>
                <a:latin typeface="Allerta"/>
              </a:rPr>
              <a:t>Restrictions – </a:t>
            </a:r>
            <a:r>
              <a:rPr lang="en-GB" b="1" i="0" dirty="0">
                <a:solidFill>
                  <a:srgbClr val="000000"/>
                </a:solidFill>
                <a:effectLst/>
                <a:latin typeface="Allerta"/>
              </a:rPr>
              <a:t>ss40–47 LRA 2002</a:t>
            </a:r>
            <a:br>
              <a:rPr lang="en-GB" b="0" i="0" dirty="0">
                <a:solidFill>
                  <a:srgbClr val="000000"/>
                </a:solidFill>
                <a:effectLst/>
                <a:latin typeface="Allerta"/>
              </a:rPr>
            </a:br>
            <a:endParaRPr lang="en-GB" dirty="0"/>
          </a:p>
        </p:txBody>
      </p:sp>
      <p:sp>
        <p:nvSpPr>
          <p:cNvPr id="3" name="Content Placeholder 2">
            <a:extLst>
              <a:ext uri="{FF2B5EF4-FFF2-40B4-BE49-F238E27FC236}">
                <a16:creationId xmlns:a16="http://schemas.microsoft.com/office/drawing/2014/main" id="{06875E73-2057-4BE0-9D3F-8A71EB554D55}"/>
              </a:ext>
            </a:extLst>
          </p:cNvPr>
          <p:cNvSpPr>
            <a:spLocks noGrp="1"/>
          </p:cNvSpPr>
          <p:nvPr>
            <p:ph idx="1"/>
          </p:nvPr>
        </p:nvSpPr>
        <p:spPr/>
        <p:txBody>
          <a:bodyPr/>
          <a:lstStyle/>
          <a:p>
            <a:pPr algn="just"/>
            <a:r>
              <a:rPr lang="en-GB" b="0" i="0" dirty="0">
                <a:solidFill>
                  <a:srgbClr val="000000"/>
                </a:solidFill>
                <a:effectLst/>
                <a:latin typeface="Allerta"/>
              </a:rPr>
              <a:t>A restriction under </a:t>
            </a:r>
            <a:r>
              <a:rPr lang="en-GB" b="1" i="0" dirty="0">
                <a:solidFill>
                  <a:srgbClr val="000000"/>
                </a:solidFill>
                <a:effectLst/>
                <a:latin typeface="Allerta"/>
              </a:rPr>
              <a:t>s41</a:t>
            </a:r>
            <a:r>
              <a:rPr lang="en-GB" b="0" i="0" dirty="0">
                <a:solidFill>
                  <a:srgbClr val="000000"/>
                </a:solidFill>
                <a:effectLst/>
                <a:latin typeface="Allerta"/>
              </a:rPr>
              <a:t> restricts dealings with the land by the registered proprietor.</a:t>
            </a:r>
          </a:p>
          <a:p>
            <a:pPr algn="just"/>
            <a:r>
              <a:rPr lang="en-GB" b="0" i="0" dirty="0">
                <a:solidFill>
                  <a:srgbClr val="000000"/>
                </a:solidFill>
                <a:effectLst/>
                <a:latin typeface="Allerta"/>
              </a:rPr>
              <a:t>Restrictions are generally used to protect the interests of beneficiaries under a trust of land, warning buyers of the need to pay capital money to at least two trustees and thus ensure overreaching. </a:t>
            </a:r>
          </a:p>
          <a:p>
            <a:pPr algn="just"/>
            <a:r>
              <a:rPr lang="en-GB" b="0" i="0" dirty="0">
                <a:solidFill>
                  <a:srgbClr val="000000"/>
                </a:solidFill>
                <a:effectLst/>
                <a:latin typeface="Allerta"/>
              </a:rPr>
              <a:t>A restriction can be entered on the register for an indefinite or limited period or until a specific event (this could include notice being given, or an order by the Registrar or court, or necessary consent being obtained before any dealing with the land) (</a:t>
            </a:r>
            <a:r>
              <a:rPr lang="en-GB" b="1" i="0" dirty="0">
                <a:solidFill>
                  <a:srgbClr val="000000"/>
                </a:solidFill>
                <a:effectLst/>
                <a:latin typeface="Allerta"/>
              </a:rPr>
              <a:t>s40</a:t>
            </a:r>
            <a:r>
              <a:rPr lang="en-GB" b="0" i="0" dirty="0">
                <a:solidFill>
                  <a:srgbClr val="000000"/>
                </a:solidFill>
                <a:effectLst/>
                <a:latin typeface="Allerta"/>
              </a:rPr>
              <a:t>). </a:t>
            </a:r>
          </a:p>
          <a:p>
            <a:pPr algn="just"/>
            <a:r>
              <a:rPr lang="en-GB" b="0" i="0" dirty="0">
                <a:solidFill>
                  <a:srgbClr val="000000"/>
                </a:solidFill>
                <a:effectLst/>
                <a:latin typeface="Allerta"/>
              </a:rPr>
              <a:t>For example, a restriction may require the consent of a named person before sale of the land can take place. </a:t>
            </a:r>
          </a:p>
          <a:p>
            <a:pPr algn="just"/>
            <a:r>
              <a:rPr lang="en-GB" b="0" i="0" dirty="0">
                <a:solidFill>
                  <a:srgbClr val="000000"/>
                </a:solidFill>
                <a:effectLst/>
                <a:latin typeface="Allerta"/>
              </a:rPr>
              <a:t>If there is no restriction, it can be assumed by the buyer that the registered proprietor’s powers of disposition are unlimited</a:t>
            </a:r>
          </a:p>
          <a:p>
            <a:endParaRPr lang="en-GB" dirty="0"/>
          </a:p>
        </p:txBody>
      </p:sp>
    </p:spTree>
    <p:extLst>
      <p:ext uri="{BB962C8B-B14F-4D97-AF65-F5344CB8AC3E}">
        <p14:creationId xmlns:p14="http://schemas.microsoft.com/office/powerpoint/2010/main" val="29902212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E8962B-F49D-43A4-B41A-9E373F3BE61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3D536866-96A4-4603-9190-6E96A111A822}"/>
              </a:ext>
            </a:extLst>
          </p:cNvPr>
          <p:cNvSpPr>
            <a:spLocks noGrp="1"/>
          </p:cNvSpPr>
          <p:nvPr>
            <p:ph idx="1"/>
          </p:nvPr>
        </p:nvSpPr>
        <p:spPr/>
        <p:txBody>
          <a:bodyPr>
            <a:normAutofit/>
          </a:bodyPr>
          <a:lstStyle/>
          <a:p>
            <a:r>
              <a:rPr lang="en-GB" b="1" i="0" dirty="0">
                <a:solidFill>
                  <a:srgbClr val="000000"/>
                </a:solidFill>
                <a:effectLst/>
                <a:latin typeface="Allerta"/>
              </a:rPr>
              <a:t>ss42</a:t>
            </a:r>
            <a:r>
              <a:rPr lang="en-GB" b="0" i="0" dirty="0">
                <a:solidFill>
                  <a:srgbClr val="000000"/>
                </a:solidFill>
                <a:effectLst/>
                <a:latin typeface="Allerta"/>
              </a:rPr>
              <a:t> and </a:t>
            </a:r>
            <a:r>
              <a:rPr lang="en-GB" b="1" i="0" dirty="0">
                <a:solidFill>
                  <a:srgbClr val="000000"/>
                </a:solidFill>
                <a:effectLst/>
                <a:latin typeface="Allerta"/>
              </a:rPr>
              <a:t>44</a:t>
            </a:r>
            <a:r>
              <a:rPr lang="en-GB" b="0" i="0" dirty="0">
                <a:solidFill>
                  <a:srgbClr val="000000"/>
                </a:solidFill>
                <a:effectLst/>
                <a:latin typeface="Allerta"/>
              </a:rPr>
              <a:t> make provision for the Registrar to enter a restriction. </a:t>
            </a:r>
          </a:p>
          <a:p>
            <a:r>
              <a:rPr lang="en-GB" b="0" i="0" dirty="0">
                <a:solidFill>
                  <a:srgbClr val="000000"/>
                </a:solidFill>
                <a:effectLst/>
                <a:latin typeface="Allerta"/>
              </a:rPr>
              <a:t>Under </a:t>
            </a:r>
            <a:r>
              <a:rPr lang="en-GB" b="1" i="0" dirty="0">
                <a:solidFill>
                  <a:srgbClr val="000000"/>
                </a:solidFill>
                <a:effectLst/>
                <a:latin typeface="Allerta"/>
              </a:rPr>
              <a:t>s44</a:t>
            </a:r>
            <a:r>
              <a:rPr lang="en-GB" b="0" i="0" dirty="0">
                <a:solidFill>
                  <a:srgbClr val="000000"/>
                </a:solidFill>
                <a:effectLst/>
                <a:latin typeface="Allerta"/>
              </a:rPr>
              <a:t>, for example, there is a duty on the Registrar to enter a restriction when two or more registered proprietors hold land on trust for several beneficiaries. </a:t>
            </a:r>
          </a:p>
          <a:p>
            <a:r>
              <a:rPr lang="en-GB" b="0" i="0" dirty="0">
                <a:solidFill>
                  <a:srgbClr val="000000"/>
                </a:solidFill>
                <a:effectLst/>
                <a:latin typeface="Allerta"/>
              </a:rPr>
              <a:t>A restriction will be entered to ensure that, if the land is sold, the purchase money is paid to at least two trustees on the legal title to ensure that overreaching occurs. </a:t>
            </a:r>
          </a:p>
          <a:p>
            <a:r>
              <a:rPr lang="en-GB" b="0" i="0" dirty="0">
                <a:solidFill>
                  <a:srgbClr val="000000"/>
                </a:solidFill>
                <a:effectLst/>
                <a:latin typeface="Allerta"/>
              </a:rPr>
              <a:t>If there were two trustees on the legal title and one had died, there could be no disposition of the land until a second trustee had been appointed. </a:t>
            </a:r>
          </a:p>
        </p:txBody>
      </p:sp>
    </p:spTree>
    <p:extLst>
      <p:ext uri="{BB962C8B-B14F-4D97-AF65-F5344CB8AC3E}">
        <p14:creationId xmlns:p14="http://schemas.microsoft.com/office/powerpoint/2010/main" val="14099503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E4FFB3-3943-41C4-8EBF-19C07F18CB2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74A0011-1158-49B4-9914-AE69080C2889}"/>
              </a:ext>
            </a:extLst>
          </p:cNvPr>
          <p:cNvSpPr>
            <a:spLocks noGrp="1"/>
          </p:cNvSpPr>
          <p:nvPr>
            <p:ph idx="1"/>
          </p:nvPr>
        </p:nvSpPr>
        <p:spPr/>
        <p:txBody>
          <a:bodyPr/>
          <a:lstStyle/>
          <a:p>
            <a:r>
              <a:rPr lang="en-GB" b="0" i="0" dirty="0">
                <a:solidFill>
                  <a:srgbClr val="000000"/>
                </a:solidFill>
                <a:effectLst/>
                <a:latin typeface="Allerta"/>
              </a:rPr>
              <a:t>The restriction can be entered with or without the consent of the registered proprietor.</a:t>
            </a:r>
          </a:p>
          <a:p>
            <a:r>
              <a:rPr lang="en-GB" b="0" i="0" dirty="0">
                <a:solidFill>
                  <a:srgbClr val="000000"/>
                </a:solidFill>
                <a:effectLst/>
                <a:latin typeface="Allerta"/>
              </a:rPr>
              <a:t>Where the restriction is entered without the registered proprietor’s consent, HMLR must inform the registered proprietor. </a:t>
            </a:r>
          </a:p>
          <a:p>
            <a:r>
              <a:rPr lang="en-GB" b="1" i="0" dirty="0">
                <a:solidFill>
                  <a:srgbClr val="000000"/>
                </a:solidFill>
                <a:effectLst/>
                <a:latin typeface="Allerta"/>
              </a:rPr>
              <a:t>LRR 2003</a:t>
            </a:r>
            <a:r>
              <a:rPr lang="en-GB" b="0" i="0" dirty="0">
                <a:solidFill>
                  <a:srgbClr val="000000"/>
                </a:solidFill>
                <a:effectLst/>
                <a:latin typeface="Allerta"/>
              </a:rPr>
              <a:t>, introduced under </a:t>
            </a:r>
            <a:r>
              <a:rPr lang="en-GB" b="1" i="0" dirty="0">
                <a:solidFill>
                  <a:srgbClr val="000000"/>
                </a:solidFill>
                <a:effectLst/>
                <a:latin typeface="Allerta"/>
              </a:rPr>
              <a:t>LRA 2002</a:t>
            </a:r>
            <a:r>
              <a:rPr lang="en-GB" b="0" i="0" dirty="0">
                <a:solidFill>
                  <a:srgbClr val="000000"/>
                </a:solidFill>
                <a:effectLst/>
                <a:latin typeface="Allerta"/>
              </a:rPr>
              <a:t>, also make provision for the resolution of disputes. </a:t>
            </a:r>
          </a:p>
          <a:p>
            <a:r>
              <a:rPr lang="en-GB" b="1" i="0" dirty="0">
                <a:solidFill>
                  <a:srgbClr val="000000"/>
                </a:solidFill>
                <a:effectLst/>
                <a:latin typeface="Allerta"/>
              </a:rPr>
              <a:t>LRA 2002</a:t>
            </a:r>
            <a:r>
              <a:rPr lang="en-GB" b="0" i="0" dirty="0">
                <a:solidFill>
                  <a:srgbClr val="000000"/>
                </a:solidFill>
                <a:effectLst/>
                <a:latin typeface="Allerta"/>
              </a:rPr>
              <a:t> states clearly that the restriction is not to be regarded as an alternative to the notice. </a:t>
            </a:r>
          </a:p>
          <a:p>
            <a:r>
              <a:rPr lang="en-GB" b="0" i="0" dirty="0">
                <a:solidFill>
                  <a:srgbClr val="000000"/>
                </a:solidFill>
                <a:effectLst/>
                <a:latin typeface="Allerta"/>
              </a:rPr>
              <a:t>Accordingly, the restriction must not be used to protect an interest that should be protected by way of a notice (</a:t>
            </a:r>
            <a:r>
              <a:rPr lang="en-GB" b="1" i="0" dirty="0">
                <a:solidFill>
                  <a:srgbClr val="000000"/>
                </a:solidFill>
                <a:effectLst/>
                <a:latin typeface="Allerta"/>
              </a:rPr>
              <a:t>ss42(2)</a:t>
            </a:r>
            <a:r>
              <a:rPr lang="en-GB" b="0" i="0" dirty="0">
                <a:solidFill>
                  <a:srgbClr val="000000"/>
                </a:solidFill>
                <a:effectLst/>
                <a:latin typeface="Allerta"/>
              </a:rPr>
              <a:t> and </a:t>
            </a:r>
            <a:r>
              <a:rPr lang="en-GB" b="1" i="0" dirty="0">
                <a:solidFill>
                  <a:srgbClr val="000000"/>
                </a:solidFill>
                <a:effectLst/>
                <a:latin typeface="Allerta"/>
              </a:rPr>
              <a:t>46(2) LRA 2002</a:t>
            </a:r>
            <a:r>
              <a:rPr lang="en-GB" b="0" i="0" dirty="0">
                <a:solidFill>
                  <a:srgbClr val="000000"/>
                </a:solidFill>
                <a:effectLst/>
                <a:latin typeface="Allerta"/>
              </a:rPr>
              <a:t>).</a:t>
            </a:r>
            <a:endParaRPr lang="en-GB" dirty="0"/>
          </a:p>
          <a:p>
            <a:endParaRPr lang="en-GB" dirty="0"/>
          </a:p>
        </p:txBody>
      </p:sp>
    </p:spTree>
    <p:extLst>
      <p:ext uri="{BB962C8B-B14F-4D97-AF65-F5344CB8AC3E}">
        <p14:creationId xmlns:p14="http://schemas.microsoft.com/office/powerpoint/2010/main" val="21630626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9E2DE2-97E6-46AE-863D-7A7892FD512F}"/>
              </a:ext>
            </a:extLst>
          </p:cNvPr>
          <p:cNvSpPr>
            <a:spLocks noGrp="1"/>
          </p:cNvSpPr>
          <p:nvPr>
            <p:ph type="title"/>
          </p:nvPr>
        </p:nvSpPr>
        <p:spPr/>
        <p:txBody>
          <a:bodyPr/>
          <a:lstStyle/>
          <a:p>
            <a:r>
              <a:rPr lang="en-GB" dirty="0"/>
              <a:t>Activity</a:t>
            </a:r>
          </a:p>
        </p:txBody>
      </p:sp>
      <p:sp>
        <p:nvSpPr>
          <p:cNvPr id="3" name="Content Placeholder 2">
            <a:extLst>
              <a:ext uri="{FF2B5EF4-FFF2-40B4-BE49-F238E27FC236}">
                <a16:creationId xmlns:a16="http://schemas.microsoft.com/office/drawing/2014/main" id="{FB8740D8-7FFE-4EDB-9B27-0DCA532A1389}"/>
              </a:ext>
            </a:extLst>
          </p:cNvPr>
          <p:cNvSpPr>
            <a:spLocks noGrp="1"/>
          </p:cNvSpPr>
          <p:nvPr>
            <p:ph idx="1"/>
          </p:nvPr>
        </p:nvSpPr>
        <p:spPr/>
        <p:txBody>
          <a:bodyPr/>
          <a:lstStyle/>
          <a:p>
            <a:pPr algn="just"/>
            <a:r>
              <a:rPr lang="en-GB" b="0" i="0" dirty="0">
                <a:solidFill>
                  <a:srgbClr val="0F2A5F"/>
                </a:solidFill>
                <a:effectLst/>
                <a:latin typeface="Allerta"/>
              </a:rPr>
              <a:t>Follow the link below to HMLR Practice Guide 19 on notices and restrictions.</a:t>
            </a:r>
          </a:p>
          <a:p>
            <a:pPr algn="just"/>
            <a:r>
              <a:rPr lang="en-GB" b="0" i="0" dirty="0">
                <a:solidFill>
                  <a:srgbClr val="0F2A5F"/>
                </a:solidFill>
                <a:effectLst/>
                <a:latin typeface="Allerta"/>
              </a:rPr>
              <a:t>Read the introductory paragraphs on both notices and restrictions.</a:t>
            </a:r>
          </a:p>
          <a:p>
            <a:pPr algn="just"/>
            <a:r>
              <a:rPr lang="en-GB" b="0" i="0" u="none" strike="noStrike" dirty="0">
                <a:solidFill>
                  <a:srgbClr val="0F2A5F"/>
                </a:solidFill>
                <a:effectLst/>
                <a:latin typeface="Allerta"/>
                <a:hlinkClick r:id="rId2"/>
              </a:rPr>
              <a:t>https://www.gov.uk/government/publications/notices-restrictions-and-the-protection-of-third-party-interests-in-the-register</a:t>
            </a:r>
            <a:endParaRPr lang="en-GB" b="0" i="0" dirty="0">
              <a:solidFill>
                <a:srgbClr val="0F2A5F"/>
              </a:solidFill>
              <a:effectLst/>
              <a:latin typeface="Allerta"/>
            </a:endParaRPr>
          </a:p>
          <a:p>
            <a:endParaRPr lang="en-GB" dirty="0"/>
          </a:p>
        </p:txBody>
      </p:sp>
    </p:spTree>
    <p:extLst>
      <p:ext uri="{BB962C8B-B14F-4D97-AF65-F5344CB8AC3E}">
        <p14:creationId xmlns:p14="http://schemas.microsoft.com/office/powerpoint/2010/main" val="1812174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350E5-0DCD-4FDD-B7CA-7A8878D3D73A}"/>
              </a:ext>
            </a:extLst>
          </p:cNvPr>
          <p:cNvSpPr>
            <a:spLocks noGrp="1"/>
          </p:cNvSpPr>
          <p:nvPr>
            <p:ph type="title"/>
          </p:nvPr>
        </p:nvSpPr>
        <p:spPr/>
        <p:txBody>
          <a:bodyPr/>
          <a:lstStyle/>
          <a:p>
            <a:r>
              <a:rPr lang="en-GB" dirty="0"/>
              <a:t>Priority of Interests in Registered Land </a:t>
            </a:r>
          </a:p>
        </p:txBody>
      </p:sp>
      <p:sp>
        <p:nvSpPr>
          <p:cNvPr id="3" name="Content Placeholder 2">
            <a:extLst>
              <a:ext uri="{FF2B5EF4-FFF2-40B4-BE49-F238E27FC236}">
                <a16:creationId xmlns:a16="http://schemas.microsoft.com/office/drawing/2014/main" id="{6A0EDFC0-24FA-43CD-A414-CA5FD291A1C4}"/>
              </a:ext>
            </a:extLst>
          </p:cNvPr>
          <p:cNvSpPr>
            <a:spLocks noGrp="1"/>
          </p:cNvSpPr>
          <p:nvPr>
            <p:ph idx="1"/>
          </p:nvPr>
        </p:nvSpPr>
        <p:spPr/>
        <p:txBody>
          <a:bodyPr/>
          <a:lstStyle/>
          <a:p>
            <a:r>
              <a:rPr lang="en-GB" b="1" i="0" dirty="0">
                <a:solidFill>
                  <a:srgbClr val="000000"/>
                </a:solidFill>
                <a:effectLst/>
                <a:latin typeface="Allerta"/>
              </a:rPr>
              <a:t>ss28–30 LRA 2002</a:t>
            </a:r>
            <a:r>
              <a:rPr lang="en-GB" b="0" i="0" dirty="0">
                <a:solidFill>
                  <a:srgbClr val="000000"/>
                </a:solidFill>
                <a:effectLst/>
                <a:latin typeface="Allerta"/>
              </a:rPr>
              <a:t> determine the rules for the priority of interests affecting a registered estate. </a:t>
            </a:r>
          </a:p>
          <a:p>
            <a:r>
              <a:rPr lang="en-GB" b="0" i="0" dirty="0">
                <a:solidFill>
                  <a:srgbClr val="000000"/>
                </a:solidFill>
                <a:effectLst/>
                <a:latin typeface="Allerta"/>
              </a:rPr>
              <a:t>Interests rank in order of creation whether they are legal or equitable unless the transaction is a registered disposition for value which has been completed by registration. </a:t>
            </a:r>
          </a:p>
          <a:p>
            <a:r>
              <a:rPr lang="en-GB" b="0" i="0" dirty="0">
                <a:solidFill>
                  <a:srgbClr val="000000"/>
                </a:solidFill>
                <a:effectLst/>
                <a:latin typeface="Allerta"/>
              </a:rPr>
              <a:t>In this case only interests entered on the register or interests which override will bind the buyer. </a:t>
            </a:r>
          </a:p>
          <a:p>
            <a:r>
              <a:rPr lang="en-GB" b="0" i="0" dirty="0">
                <a:solidFill>
                  <a:srgbClr val="000000"/>
                </a:solidFill>
                <a:effectLst/>
                <a:latin typeface="Allerta"/>
              </a:rPr>
              <a:t>In plain English this means that the buyer for value of a registered estate will take the estate transferred subject to any interests that have been completed by registration under </a:t>
            </a:r>
            <a:r>
              <a:rPr lang="en-GB" b="1" i="0" dirty="0">
                <a:solidFill>
                  <a:srgbClr val="000000"/>
                </a:solidFill>
                <a:effectLst/>
                <a:latin typeface="Allerta"/>
              </a:rPr>
              <a:t>s27 LRA 2002</a:t>
            </a:r>
            <a:r>
              <a:rPr lang="en-GB" b="0" i="0" dirty="0">
                <a:solidFill>
                  <a:srgbClr val="000000"/>
                </a:solidFill>
                <a:effectLst/>
                <a:latin typeface="Allerta"/>
              </a:rPr>
              <a:t>, interests which override under </a:t>
            </a:r>
            <a:r>
              <a:rPr lang="en-GB" b="1" i="0" dirty="0" err="1">
                <a:solidFill>
                  <a:srgbClr val="000000"/>
                </a:solidFill>
                <a:effectLst/>
                <a:latin typeface="Allerta"/>
              </a:rPr>
              <a:t>Sch</a:t>
            </a:r>
            <a:r>
              <a:rPr lang="en-GB" b="1" i="0" dirty="0">
                <a:solidFill>
                  <a:srgbClr val="000000"/>
                </a:solidFill>
                <a:effectLst/>
                <a:latin typeface="Allerta"/>
              </a:rPr>
              <a:t> 3</a:t>
            </a:r>
            <a:r>
              <a:rPr lang="en-GB" b="0" i="0" dirty="0">
                <a:solidFill>
                  <a:srgbClr val="000000"/>
                </a:solidFill>
                <a:effectLst/>
                <a:latin typeface="Allerta"/>
              </a:rPr>
              <a:t> and interests protected by entry on the register by means of a notice or a restriction on the charges register, but they will take free of any other interests (</a:t>
            </a:r>
            <a:r>
              <a:rPr lang="en-GB" b="1" i="0" dirty="0">
                <a:solidFill>
                  <a:srgbClr val="000000"/>
                </a:solidFill>
                <a:effectLst/>
                <a:latin typeface="Allerta"/>
              </a:rPr>
              <a:t>s29</a:t>
            </a:r>
            <a:r>
              <a:rPr lang="en-GB" b="0" i="0" dirty="0">
                <a:solidFill>
                  <a:srgbClr val="000000"/>
                </a:solidFill>
                <a:effectLst/>
                <a:latin typeface="Allerta"/>
              </a:rPr>
              <a:t>).</a:t>
            </a:r>
            <a:endParaRPr lang="en-GB" dirty="0"/>
          </a:p>
        </p:txBody>
      </p:sp>
    </p:spTree>
    <p:extLst>
      <p:ext uri="{BB962C8B-B14F-4D97-AF65-F5344CB8AC3E}">
        <p14:creationId xmlns:p14="http://schemas.microsoft.com/office/powerpoint/2010/main" val="30230247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002531-E28C-4814-9DAD-28FB36CDA693}"/>
              </a:ext>
            </a:extLst>
          </p:cNvPr>
          <p:cNvSpPr>
            <a:spLocks noGrp="1"/>
          </p:cNvSpPr>
          <p:nvPr>
            <p:ph type="title"/>
          </p:nvPr>
        </p:nvSpPr>
        <p:spPr/>
        <p:txBody>
          <a:bodyPr/>
          <a:lstStyle/>
          <a:p>
            <a:r>
              <a:rPr lang="en-GB" dirty="0"/>
              <a:t>Cautions </a:t>
            </a:r>
          </a:p>
        </p:txBody>
      </p:sp>
      <p:sp>
        <p:nvSpPr>
          <p:cNvPr id="3" name="Content Placeholder 2">
            <a:extLst>
              <a:ext uri="{FF2B5EF4-FFF2-40B4-BE49-F238E27FC236}">
                <a16:creationId xmlns:a16="http://schemas.microsoft.com/office/drawing/2014/main" id="{948AACFA-32BB-48CB-BAC7-8B220CE2BD42}"/>
              </a:ext>
            </a:extLst>
          </p:cNvPr>
          <p:cNvSpPr>
            <a:spLocks noGrp="1"/>
          </p:cNvSpPr>
          <p:nvPr>
            <p:ph idx="1"/>
          </p:nvPr>
        </p:nvSpPr>
        <p:spPr/>
        <p:txBody>
          <a:bodyPr/>
          <a:lstStyle/>
          <a:p>
            <a:pPr algn="just"/>
            <a:r>
              <a:rPr lang="en-GB" b="0" i="0" dirty="0">
                <a:solidFill>
                  <a:srgbClr val="000000"/>
                </a:solidFill>
                <a:effectLst/>
                <a:latin typeface="Allerta"/>
              </a:rPr>
              <a:t>The system of lodging cautions against first registration was available under the old law and has been continued under </a:t>
            </a:r>
            <a:r>
              <a:rPr lang="en-GB" b="1" i="0" dirty="0">
                <a:solidFill>
                  <a:srgbClr val="000000"/>
                </a:solidFill>
                <a:effectLst/>
                <a:latin typeface="Allerta"/>
              </a:rPr>
              <a:t>LRA 2002</a:t>
            </a:r>
            <a:r>
              <a:rPr lang="en-GB" b="0" i="0" dirty="0">
                <a:solidFill>
                  <a:srgbClr val="000000"/>
                </a:solidFill>
                <a:effectLst/>
                <a:latin typeface="Allerta"/>
              </a:rPr>
              <a:t>.</a:t>
            </a:r>
          </a:p>
          <a:p>
            <a:pPr algn="just"/>
            <a:r>
              <a:rPr lang="en-GB" b="0" i="0" dirty="0">
                <a:solidFill>
                  <a:srgbClr val="000000"/>
                </a:solidFill>
                <a:effectLst/>
                <a:latin typeface="Allerta"/>
              </a:rPr>
              <a:t>A caution against first registration is designed to protect someone’s interest in unregistered land (e.g. an easement) by giving them notice of any application for first registration affecting that land. </a:t>
            </a:r>
          </a:p>
          <a:p>
            <a:pPr algn="just"/>
            <a:r>
              <a:rPr lang="en-GB" b="0" i="0" dirty="0">
                <a:solidFill>
                  <a:srgbClr val="000000"/>
                </a:solidFill>
                <a:effectLst/>
                <a:latin typeface="Allerta"/>
              </a:rPr>
              <a:t>They can then object to the registration, or seek to ensure that an appropriate entry to reflect their interest is put on the new register.</a:t>
            </a:r>
          </a:p>
          <a:p>
            <a:endParaRPr lang="en-GB" dirty="0"/>
          </a:p>
        </p:txBody>
      </p:sp>
    </p:spTree>
    <p:extLst>
      <p:ext uri="{BB962C8B-B14F-4D97-AF65-F5344CB8AC3E}">
        <p14:creationId xmlns:p14="http://schemas.microsoft.com/office/powerpoint/2010/main" val="18102356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AF4240-8EEE-41C7-9AD6-DF282E866935}"/>
              </a:ext>
            </a:extLst>
          </p:cNvPr>
          <p:cNvSpPr>
            <a:spLocks noGrp="1"/>
          </p:cNvSpPr>
          <p:nvPr>
            <p:ph type="title"/>
          </p:nvPr>
        </p:nvSpPr>
        <p:spPr/>
        <p:txBody>
          <a:bodyPr/>
          <a:lstStyle/>
          <a:p>
            <a:r>
              <a:rPr lang="en-GB" dirty="0"/>
              <a:t>Alteration, Rectification and Indemnity</a:t>
            </a:r>
          </a:p>
        </p:txBody>
      </p:sp>
      <p:sp>
        <p:nvSpPr>
          <p:cNvPr id="3" name="Content Placeholder 2">
            <a:extLst>
              <a:ext uri="{FF2B5EF4-FFF2-40B4-BE49-F238E27FC236}">
                <a16:creationId xmlns:a16="http://schemas.microsoft.com/office/drawing/2014/main" id="{06D084D9-2972-48F5-AC63-35DD6B871F48}"/>
              </a:ext>
            </a:extLst>
          </p:cNvPr>
          <p:cNvSpPr>
            <a:spLocks noGrp="1"/>
          </p:cNvSpPr>
          <p:nvPr>
            <p:ph idx="1"/>
          </p:nvPr>
        </p:nvSpPr>
        <p:spPr/>
        <p:txBody>
          <a:bodyPr/>
          <a:lstStyle/>
          <a:p>
            <a:pPr algn="just"/>
            <a:r>
              <a:rPr lang="en-GB" b="1" i="0" dirty="0">
                <a:solidFill>
                  <a:srgbClr val="000000"/>
                </a:solidFill>
                <a:effectLst/>
                <a:latin typeface="Allerta"/>
              </a:rPr>
              <a:t>Para 2 </a:t>
            </a:r>
            <a:r>
              <a:rPr lang="en-GB" b="1" i="0" dirty="0" err="1">
                <a:solidFill>
                  <a:srgbClr val="000000"/>
                </a:solidFill>
                <a:effectLst/>
                <a:latin typeface="Allerta"/>
              </a:rPr>
              <a:t>Sch</a:t>
            </a:r>
            <a:r>
              <a:rPr lang="en-GB" b="1" i="0" dirty="0">
                <a:solidFill>
                  <a:srgbClr val="000000"/>
                </a:solidFill>
                <a:effectLst/>
                <a:latin typeface="Allerta"/>
              </a:rPr>
              <a:t> 4 LRA 2002</a:t>
            </a:r>
            <a:r>
              <a:rPr lang="en-GB" b="0" i="0" dirty="0">
                <a:solidFill>
                  <a:srgbClr val="000000"/>
                </a:solidFill>
                <a:effectLst/>
                <a:latin typeface="Allerta"/>
              </a:rPr>
              <a:t> makes provision for the court to order the alteration of the register so as to:</a:t>
            </a:r>
          </a:p>
          <a:p>
            <a:pPr algn="just">
              <a:buFont typeface="Arial" panose="020B0604020202020204" pitchFamily="34" charset="0"/>
              <a:buChar char="•"/>
            </a:pPr>
            <a:r>
              <a:rPr lang="en-GB" b="0" i="0" dirty="0">
                <a:solidFill>
                  <a:srgbClr val="000000"/>
                </a:solidFill>
                <a:effectLst/>
                <a:latin typeface="Allerta"/>
              </a:rPr>
              <a:t>correct a mistake;</a:t>
            </a:r>
          </a:p>
          <a:p>
            <a:pPr algn="just">
              <a:buFont typeface="Arial" panose="020B0604020202020204" pitchFamily="34" charset="0"/>
              <a:buChar char="•"/>
            </a:pPr>
            <a:r>
              <a:rPr lang="en-GB" b="0" i="0" dirty="0">
                <a:solidFill>
                  <a:srgbClr val="000000"/>
                </a:solidFill>
                <a:effectLst/>
                <a:latin typeface="Allerta"/>
              </a:rPr>
              <a:t>bring the register up to date; or</a:t>
            </a:r>
          </a:p>
          <a:p>
            <a:pPr algn="just">
              <a:buFont typeface="Arial" panose="020B0604020202020204" pitchFamily="34" charset="0"/>
              <a:buChar char="•"/>
            </a:pPr>
            <a:r>
              <a:rPr lang="en-GB" b="0" i="0" dirty="0">
                <a:solidFill>
                  <a:srgbClr val="000000"/>
                </a:solidFill>
                <a:effectLst/>
                <a:latin typeface="Allerta"/>
              </a:rPr>
              <a:t>give effect to any estate, right or interest excepted from the effect of registration.</a:t>
            </a:r>
          </a:p>
          <a:p>
            <a:pPr algn="just"/>
            <a:r>
              <a:rPr lang="en-GB" b="1" i="0" dirty="0">
                <a:solidFill>
                  <a:srgbClr val="000000"/>
                </a:solidFill>
                <a:effectLst/>
                <a:latin typeface="Allerta"/>
              </a:rPr>
              <a:t>Para 5 </a:t>
            </a:r>
            <a:r>
              <a:rPr lang="en-GB" b="1" i="0" dirty="0" err="1">
                <a:solidFill>
                  <a:srgbClr val="000000"/>
                </a:solidFill>
                <a:effectLst/>
                <a:latin typeface="Allerta"/>
              </a:rPr>
              <a:t>Sch</a:t>
            </a:r>
            <a:r>
              <a:rPr lang="en-GB" b="1" i="0" dirty="0">
                <a:solidFill>
                  <a:srgbClr val="000000"/>
                </a:solidFill>
                <a:effectLst/>
                <a:latin typeface="Allerta"/>
              </a:rPr>
              <a:t> 4</a:t>
            </a:r>
            <a:r>
              <a:rPr lang="en-GB" b="0" i="0" dirty="0">
                <a:solidFill>
                  <a:srgbClr val="000000"/>
                </a:solidFill>
                <a:effectLst/>
                <a:latin typeface="Allerta"/>
              </a:rPr>
              <a:t> states that the Registrar is given the power to alter the register on the grounds as provided in </a:t>
            </a:r>
            <a:r>
              <a:rPr lang="en-GB" b="1" i="0" dirty="0">
                <a:solidFill>
                  <a:srgbClr val="000000"/>
                </a:solidFill>
                <a:effectLst/>
                <a:latin typeface="Allerta"/>
              </a:rPr>
              <a:t>para 2</a:t>
            </a:r>
            <a:r>
              <a:rPr lang="en-GB" b="0" i="0" dirty="0">
                <a:solidFill>
                  <a:srgbClr val="000000"/>
                </a:solidFill>
                <a:effectLst/>
                <a:latin typeface="Allerta"/>
              </a:rPr>
              <a:t>.</a:t>
            </a:r>
          </a:p>
          <a:p>
            <a:pPr algn="just"/>
            <a:r>
              <a:rPr lang="en-GB" b="0" i="0" dirty="0">
                <a:solidFill>
                  <a:srgbClr val="000000"/>
                </a:solidFill>
                <a:effectLst/>
                <a:latin typeface="Allerta"/>
              </a:rPr>
              <a:t>If in any proceedings the court under </a:t>
            </a:r>
            <a:r>
              <a:rPr lang="en-GB" b="1" i="0" dirty="0">
                <a:solidFill>
                  <a:srgbClr val="000000"/>
                </a:solidFill>
                <a:effectLst/>
                <a:latin typeface="Allerta"/>
              </a:rPr>
              <a:t>para 2</a:t>
            </a:r>
            <a:r>
              <a:rPr lang="en-GB" b="0" i="0" dirty="0">
                <a:solidFill>
                  <a:srgbClr val="000000"/>
                </a:solidFill>
                <a:effectLst/>
                <a:latin typeface="Allerta"/>
              </a:rPr>
              <a:t>, or the registrar under </a:t>
            </a:r>
            <a:r>
              <a:rPr lang="en-GB" b="1" i="0" dirty="0">
                <a:solidFill>
                  <a:srgbClr val="000000"/>
                </a:solidFill>
                <a:effectLst/>
                <a:latin typeface="Allerta"/>
              </a:rPr>
              <a:t>para 5</a:t>
            </a:r>
            <a:r>
              <a:rPr lang="en-GB" b="0" i="0" dirty="0">
                <a:solidFill>
                  <a:srgbClr val="000000"/>
                </a:solidFill>
                <a:effectLst/>
                <a:latin typeface="Allerta"/>
              </a:rPr>
              <a:t>, has power to make an order for alteration, it/they must do so unless there are exceptional circumstances which justify not doing so: </a:t>
            </a:r>
            <a:r>
              <a:rPr lang="en-GB" b="1" i="0" dirty="0">
                <a:solidFill>
                  <a:srgbClr val="000000"/>
                </a:solidFill>
                <a:effectLst/>
                <a:latin typeface="Allerta"/>
              </a:rPr>
              <a:t>paras 3(3)</a:t>
            </a:r>
            <a:r>
              <a:rPr lang="en-GB" b="0" i="0" dirty="0">
                <a:solidFill>
                  <a:srgbClr val="000000"/>
                </a:solidFill>
                <a:effectLst/>
                <a:latin typeface="Allerta"/>
              </a:rPr>
              <a:t> and </a:t>
            </a:r>
            <a:r>
              <a:rPr lang="en-GB" b="1" i="0" dirty="0">
                <a:solidFill>
                  <a:srgbClr val="000000"/>
                </a:solidFill>
                <a:effectLst/>
                <a:latin typeface="Allerta"/>
              </a:rPr>
              <a:t>6(3)</a:t>
            </a:r>
            <a:r>
              <a:rPr lang="en-GB" b="0" i="0" dirty="0">
                <a:solidFill>
                  <a:srgbClr val="000000"/>
                </a:solidFill>
                <a:effectLst/>
                <a:latin typeface="Allerta"/>
              </a:rPr>
              <a:t>.</a:t>
            </a:r>
          </a:p>
          <a:p>
            <a:endParaRPr lang="en-GB" dirty="0"/>
          </a:p>
        </p:txBody>
      </p:sp>
    </p:spTree>
    <p:extLst>
      <p:ext uri="{BB962C8B-B14F-4D97-AF65-F5344CB8AC3E}">
        <p14:creationId xmlns:p14="http://schemas.microsoft.com/office/powerpoint/2010/main" val="38900178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3F97BD-9165-4DFC-99FE-9930A396884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F80073B-0331-427E-A081-12756FB04CE1}"/>
              </a:ext>
            </a:extLst>
          </p:cNvPr>
          <p:cNvSpPr>
            <a:spLocks noGrp="1"/>
          </p:cNvSpPr>
          <p:nvPr>
            <p:ph idx="1"/>
          </p:nvPr>
        </p:nvSpPr>
        <p:spPr/>
        <p:txBody>
          <a:bodyPr>
            <a:normAutofit fontScale="92500" lnSpcReduction="10000"/>
          </a:bodyPr>
          <a:lstStyle/>
          <a:p>
            <a:pPr algn="just"/>
            <a:r>
              <a:rPr lang="en-GB" b="1" i="0" dirty="0">
                <a:solidFill>
                  <a:srgbClr val="000000"/>
                </a:solidFill>
                <a:effectLst/>
                <a:latin typeface="Allerta"/>
              </a:rPr>
              <a:t>Para 1 </a:t>
            </a:r>
            <a:r>
              <a:rPr lang="en-GB" b="1" i="0" dirty="0" err="1">
                <a:solidFill>
                  <a:srgbClr val="000000"/>
                </a:solidFill>
                <a:effectLst/>
                <a:latin typeface="Allerta"/>
              </a:rPr>
              <a:t>Sch</a:t>
            </a:r>
            <a:r>
              <a:rPr lang="en-GB" b="1" i="0" dirty="0">
                <a:solidFill>
                  <a:srgbClr val="000000"/>
                </a:solidFill>
                <a:effectLst/>
                <a:latin typeface="Allerta"/>
              </a:rPr>
              <a:t> 4</a:t>
            </a:r>
            <a:r>
              <a:rPr lang="en-GB" b="0" i="0" dirty="0">
                <a:solidFill>
                  <a:srgbClr val="000000"/>
                </a:solidFill>
                <a:effectLst/>
                <a:latin typeface="Allerta"/>
              </a:rPr>
              <a:t> states that the rectification of the register is an alteration that involves the correction of a mistake and affects the title of a registered proprietor in a prejudicial manner. An amendment of the register to give effect to an interest that overrides is </a:t>
            </a:r>
            <a:r>
              <a:rPr lang="en-GB" b="1" i="0" dirty="0">
                <a:solidFill>
                  <a:srgbClr val="000000"/>
                </a:solidFill>
                <a:effectLst/>
                <a:latin typeface="Allerta"/>
              </a:rPr>
              <a:t>not</a:t>
            </a:r>
            <a:r>
              <a:rPr lang="en-GB" b="0" i="0" dirty="0">
                <a:solidFill>
                  <a:srgbClr val="000000"/>
                </a:solidFill>
                <a:effectLst/>
                <a:latin typeface="Allerta"/>
              </a:rPr>
              <a:t> a rectification but an alteration. This is because an alteration does not involve the correction of a mistake but merely reflects the state of the title.</a:t>
            </a:r>
          </a:p>
          <a:p>
            <a:pPr algn="just"/>
            <a:r>
              <a:rPr lang="en-GB" b="0" i="0" dirty="0">
                <a:solidFill>
                  <a:srgbClr val="000000"/>
                </a:solidFill>
                <a:effectLst/>
                <a:latin typeface="Allerta"/>
              </a:rPr>
              <a:t>The proprietor in possession is protected by </a:t>
            </a:r>
            <a:r>
              <a:rPr lang="en-GB" b="1" i="0" dirty="0">
                <a:solidFill>
                  <a:srgbClr val="000000"/>
                </a:solidFill>
                <a:effectLst/>
                <a:latin typeface="Allerta"/>
              </a:rPr>
              <a:t>para 3</a:t>
            </a:r>
            <a:r>
              <a:rPr lang="en-GB" b="0" i="0" dirty="0">
                <a:solidFill>
                  <a:srgbClr val="000000"/>
                </a:solidFill>
                <a:effectLst/>
                <a:latin typeface="Allerta"/>
              </a:rPr>
              <a:t> (rectification pursuant to a court order) and </a:t>
            </a:r>
            <a:r>
              <a:rPr lang="en-GB" b="1" i="0" dirty="0">
                <a:solidFill>
                  <a:srgbClr val="000000"/>
                </a:solidFill>
                <a:effectLst/>
                <a:latin typeface="Allerta"/>
              </a:rPr>
              <a:t>para 6</a:t>
            </a:r>
            <a:r>
              <a:rPr lang="en-GB" b="0" i="0" dirty="0">
                <a:solidFill>
                  <a:srgbClr val="000000"/>
                </a:solidFill>
                <a:effectLst/>
                <a:latin typeface="Allerta"/>
              </a:rPr>
              <a:t> (rectification otherwise than pursuant to a court order) </a:t>
            </a:r>
            <a:r>
              <a:rPr lang="en-GB" b="1" i="0" dirty="0" err="1">
                <a:solidFill>
                  <a:srgbClr val="000000"/>
                </a:solidFill>
                <a:effectLst/>
                <a:latin typeface="Allerta"/>
              </a:rPr>
              <a:t>Sch</a:t>
            </a:r>
            <a:r>
              <a:rPr lang="en-GB" b="1" i="0" dirty="0">
                <a:solidFill>
                  <a:srgbClr val="000000"/>
                </a:solidFill>
                <a:effectLst/>
                <a:latin typeface="Allerta"/>
              </a:rPr>
              <a:t> 4</a:t>
            </a:r>
            <a:r>
              <a:rPr lang="en-GB" b="0" i="0" dirty="0">
                <a:solidFill>
                  <a:srgbClr val="000000"/>
                </a:solidFill>
                <a:effectLst/>
                <a:latin typeface="Allerta"/>
              </a:rPr>
              <a:t> as these provide that no rectification can be made without the proprietor’s consent unless:</a:t>
            </a:r>
          </a:p>
          <a:p>
            <a:pPr algn="just">
              <a:buFont typeface="Arial" panose="020B0604020202020204" pitchFamily="34" charset="0"/>
              <a:buChar char="•"/>
            </a:pPr>
            <a:r>
              <a:rPr lang="en-GB" b="0" i="0" dirty="0">
                <a:solidFill>
                  <a:srgbClr val="000000"/>
                </a:solidFill>
                <a:effectLst/>
                <a:latin typeface="Allerta"/>
              </a:rPr>
              <a:t>there has been a lack of proper care by the proprietor that caused or substantially caused the mistake; or</a:t>
            </a:r>
          </a:p>
          <a:p>
            <a:pPr algn="just">
              <a:buFont typeface="Arial" panose="020B0604020202020204" pitchFamily="34" charset="0"/>
              <a:buChar char="•"/>
            </a:pPr>
            <a:r>
              <a:rPr lang="en-GB" b="0" i="0" dirty="0">
                <a:solidFill>
                  <a:srgbClr val="000000"/>
                </a:solidFill>
                <a:effectLst/>
                <a:latin typeface="Allerta"/>
              </a:rPr>
              <a:t>there has been fraud on the part of the proprietor; or</a:t>
            </a:r>
          </a:p>
          <a:p>
            <a:pPr algn="just">
              <a:buFont typeface="Arial" panose="020B0604020202020204" pitchFamily="34" charset="0"/>
              <a:buChar char="•"/>
            </a:pPr>
            <a:r>
              <a:rPr lang="en-GB" b="0" i="0" dirty="0">
                <a:solidFill>
                  <a:srgbClr val="000000"/>
                </a:solidFill>
                <a:effectLst/>
                <a:latin typeface="Allerta"/>
              </a:rPr>
              <a:t>it would for any other reason be unjust for the rectification not to be made.</a:t>
            </a:r>
          </a:p>
          <a:p>
            <a:endParaRPr lang="en-GB" dirty="0"/>
          </a:p>
        </p:txBody>
      </p:sp>
    </p:spTree>
    <p:extLst>
      <p:ext uri="{BB962C8B-B14F-4D97-AF65-F5344CB8AC3E}">
        <p14:creationId xmlns:p14="http://schemas.microsoft.com/office/powerpoint/2010/main" val="19543235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B2EE91-E240-42F3-8248-2301CFE620F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1FC94E3-4119-4683-8403-B9EF5BA34FAF}"/>
              </a:ext>
            </a:extLst>
          </p:cNvPr>
          <p:cNvSpPr>
            <a:spLocks noGrp="1"/>
          </p:cNvSpPr>
          <p:nvPr>
            <p:ph idx="1"/>
          </p:nvPr>
        </p:nvSpPr>
        <p:spPr/>
        <p:txBody>
          <a:bodyPr>
            <a:normAutofit fontScale="85000" lnSpcReduction="10000"/>
          </a:bodyPr>
          <a:lstStyle/>
          <a:p>
            <a:pPr algn="just"/>
            <a:r>
              <a:rPr lang="en-GB" b="1" i="0" dirty="0" err="1">
                <a:solidFill>
                  <a:srgbClr val="000000"/>
                </a:solidFill>
                <a:effectLst/>
                <a:latin typeface="Allerta"/>
              </a:rPr>
              <a:t>Sch</a:t>
            </a:r>
            <a:r>
              <a:rPr lang="en-GB" b="1" i="0" dirty="0">
                <a:solidFill>
                  <a:srgbClr val="000000"/>
                </a:solidFill>
                <a:effectLst/>
                <a:latin typeface="Allerta"/>
              </a:rPr>
              <a:t> 8 LRA 2002</a:t>
            </a:r>
            <a:r>
              <a:rPr lang="en-GB" b="0" i="0" dirty="0">
                <a:solidFill>
                  <a:srgbClr val="000000"/>
                </a:solidFill>
                <a:effectLst/>
                <a:latin typeface="Allerta"/>
              </a:rPr>
              <a:t> deals with the indemnity provisions. An indemnity will be paid by the Registrar if a loss results due to:</a:t>
            </a:r>
          </a:p>
          <a:p>
            <a:pPr algn="just">
              <a:buFont typeface="Arial" panose="020B0604020202020204" pitchFamily="34" charset="0"/>
              <a:buChar char="•"/>
            </a:pPr>
            <a:r>
              <a:rPr lang="en-GB" b="0" i="0" dirty="0">
                <a:solidFill>
                  <a:srgbClr val="000000"/>
                </a:solidFill>
                <a:effectLst/>
                <a:latin typeface="Allerta"/>
              </a:rPr>
              <a:t>the rectification of the register;</a:t>
            </a:r>
          </a:p>
          <a:p>
            <a:pPr algn="just">
              <a:buFont typeface="Arial" panose="020B0604020202020204" pitchFamily="34" charset="0"/>
              <a:buChar char="•"/>
            </a:pPr>
            <a:r>
              <a:rPr lang="en-GB" b="0" i="0" dirty="0">
                <a:solidFill>
                  <a:srgbClr val="000000"/>
                </a:solidFill>
                <a:effectLst/>
                <a:latin typeface="Allerta"/>
              </a:rPr>
              <a:t>a mistake where the correction would involve rectification of the register;</a:t>
            </a:r>
          </a:p>
          <a:p>
            <a:pPr algn="just">
              <a:buFont typeface="Arial" panose="020B0604020202020204" pitchFamily="34" charset="0"/>
              <a:buChar char="•"/>
            </a:pPr>
            <a:r>
              <a:rPr lang="en-GB" b="0" i="0" dirty="0">
                <a:solidFill>
                  <a:srgbClr val="000000"/>
                </a:solidFill>
                <a:effectLst/>
                <a:latin typeface="Allerta"/>
              </a:rPr>
              <a:t>a mistake in an official search;</a:t>
            </a:r>
          </a:p>
          <a:p>
            <a:pPr algn="just">
              <a:buFont typeface="Arial" panose="020B0604020202020204" pitchFamily="34" charset="0"/>
              <a:buChar char="•"/>
            </a:pPr>
            <a:r>
              <a:rPr lang="en-GB" b="0" i="0" dirty="0">
                <a:solidFill>
                  <a:srgbClr val="000000"/>
                </a:solidFill>
                <a:effectLst/>
                <a:latin typeface="Allerta"/>
              </a:rPr>
              <a:t>a mistake in an official copy;</a:t>
            </a:r>
          </a:p>
          <a:p>
            <a:pPr algn="just">
              <a:buFont typeface="Arial" panose="020B0604020202020204" pitchFamily="34" charset="0"/>
              <a:buChar char="•"/>
            </a:pPr>
            <a:r>
              <a:rPr lang="en-GB" b="0" i="0" dirty="0">
                <a:solidFill>
                  <a:srgbClr val="000000"/>
                </a:solidFill>
                <a:effectLst/>
                <a:latin typeface="Allerta"/>
              </a:rPr>
              <a:t>a mistake in a document kept by the Registrar which is not an original and is referred to in the register;</a:t>
            </a:r>
          </a:p>
          <a:p>
            <a:pPr algn="just">
              <a:buFont typeface="Arial" panose="020B0604020202020204" pitchFamily="34" charset="0"/>
              <a:buChar char="•"/>
            </a:pPr>
            <a:r>
              <a:rPr lang="en-GB" b="0" i="0" dirty="0">
                <a:solidFill>
                  <a:srgbClr val="000000"/>
                </a:solidFill>
                <a:effectLst/>
                <a:latin typeface="Allerta"/>
              </a:rPr>
              <a:t>the loss or destruction of a document lodged at the Land Registry;</a:t>
            </a:r>
          </a:p>
          <a:p>
            <a:pPr algn="just">
              <a:buFont typeface="Arial" panose="020B0604020202020204" pitchFamily="34" charset="0"/>
              <a:buChar char="•"/>
            </a:pPr>
            <a:r>
              <a:rPr lang="en-GB" b="0" i="0" dirty="0">
                <a:solidFill>
                  <a:srgbClr val="000000"/>
                </a:solidFill>
                <a:effectLst/>
                <a:latin typeface="Allerta"/>
              </a:rPr>
              <a:t>a mistake in the cautions register; and</a:t>
            </a:r>
          </a:p>
          <a:p>
            <a:pPr algn="just">
              <a:buFont typeface="Arial" panose="020B0604020202020204" pitchFamily="34" charset="0"/>
              <a:buChar char="•"/>
            </a:pPr>
            <a:r>
              <a:rPr lang="en-GB" b="0" i="0" dirty="0">
                <a:solidFill>
                  <a:srgbClr val="000000"/>
                </a:solidFill>
                <a:effectLst/>
                <a:latin typeface="Allerta"/>
              </a:rPr>
              <a:t>a failure by the Registrar to perform their duty under </a:t>
            </a:r>
            <a:r>
              <a:rPr lang="en-GB" b="1" i="0" dirty="0">
                <a:solidFill>
                  <a:srgbClr val="000000"/>
                </a:solidFill>
                <a:effectLst/>
                <a:latin typeface="Allerta"/>
              </a:rPr>
              <a:t>s50 LRA 2002</a:t>
            </a:r>
            <a:r>
              <a:rPr lang="en-GB" b="0" i="0" dirty="0">
                <a:solidFill>
                  <a:srgbClr val="000000"/>
                </a:solidFill>
                <a:effectLst/>
                <a:latin typeface="Allerta"/>
              </a:rPr>
              <a:t>.</a:t>
            </a:r>
          </a:p>
          <a:p>
            <a:endParaRPr lang="en-GB" dirty="0"/>
          </a:p>
        </p:txBody>
      </p:sp>
    </p:spTree>
    <p:extLst>
      <p:ext uri="{BB962C8B-B14F-4D97-AF65-F5344CB8AC3E}">
        <p14:creationId xmlns:p14="http://schemas.microsoft.com/office/powerpoint/2010/main" val="32717749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2C1B7C-D4B7-4E09-AD4A-26905063F7F9}"/>
              </a:ext>
            </a:extLst>
          </p:cNvPr>
          <p:cNvSpPr>
            <a:spLocks noGrp="1"/>
          </p:cNvSpPr>
          <p:nvPr>
            <p:ph type="title"/>
          </p:nvPr>
        </p:nvSpPr>
        <p:spPr/>
        <p:txBody>
          <a:bodyPr/>
          <a:lstStyle/>
          <a:p>
            <a:r>
              <a:rPr lang="en-GB" dirty="0"/>
              <a:t>Case Law</a:t>
            </a:r>
          </a:p>
        </p:txBody>
      </p:sp>
      <p:sp>
        <p:nvSpPr>
          <p:cNvPr id="3" name="Content Placeholder 2">
            <a:extLst>
              <a:ext uri="{FF2B5EF4-FFF2-40B4-BE49-F238E27FC236}">
                <a16:creationId xmlns:a16="http://schemas.microsoft.com/office/drawing/2014/main" id="{20BDAD7A-5D9F-4CA6-B9FE-6A4700EAAC88}"/>
              </a:ext>
            </a:extLst>
          </p:cNvPr>
          <p:cNvSpPr>
            <a:spLocks noGrp="1"/>
          </p:cNvSpPr>
          <p:nvPr>
            <p:ph idx="1"/>
          </p:nvPr>
        </p:nvSpPr>
        <p:spPr/>
        <p:txBody>
          <a:bodyPr/>
          <a:lstStyle/>
          <a:p>
            <a:r>
              <a:rPr lang="en-GB" b="1" i="1" dirty="0">
                <a:solidFill>
                  <a:srgbClr val="000000"/>
                </a:solidFill>
                <a:effectLst/>
                <a:latin typeface="Allerta"/>
              </a:rPr>
              <a:t>Derbyshire County Council v Fallon [2007]</a:t>
            </a:r>
          </a:p>
          <a:p>
            <a:r>
              <a:rPr lang="en-GB" b="1" i="1" dirty="0">
                <a:solidFill>
                  <a:srgbClr val="000000"/>
                </a:solidFill>
                <a:effectLst/>
                <a:latin typeface="Allerta"/>
              </a:rPr>
              <a:t>Dhillon v Barclays Bank plc [2020]</a:t>
            </a:r>
          </a:p>
          <a:p>
            <a:r>
              <a:rPr lang="en-GB" b="1" i="1" dirty="0">
                <a:solidFill>
                  <a:srgbClr val="000000"/>
                </a:solidFill>
                <a:effectLst/>
                <a:latin typeface="Allerta"/>
              </a:rPr>
              <a:t>Baxter v Mannion [2011]</a:t>
            </a:r>
            <a:r>
              <a:rPr lang="en-GB" b="0" i="0" dirty="0">
                <a:solidFill>
                  <a:srgbClr val="000000"/>
                </a:solidFill>
                <a:effectLst/>
                <a:latin typeface="Allerta"/>
              </a:rPr>
              <a:t> </a:t>
            </a:r>
            <a:endParaRPr lang="en-GB" dirty="0"/>
          </a:p>
        </p:txBody>
      </p:sp>
    </p:spTree>
    <p:extLst>
      <p:ext uri="{BB962C8B-B14F-4D97-AF65-F5344CB8AC3E}">
        <p14:creationId xmlns:p14="http://schemas.microsoft.com/office/powerpoint/2010/main" val="2807920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C72BC4-1633-4D14-9AC9-02A1B02CF389}"/>
              </a:ext>
            </a:extLst>
          </p:cNvPr>
          <p:cNvSpPr>
            <a:spLocks noGrp="1"/>
          </p:cNvSpPr>
          <p:nvPr>
            <p:ph type="title"/>
          </p:nvPr>
        </p:nvSpPr>
        <p:spPr/>
        <p:txBody>
          <a:bodyPr/>
          <a:lstStyle/>
          <a:p>
            <a:r>
              <a:rPr lang="en-GB" dirty="0"/>
              <a:t>Conclusion</a:t>
            </a:r>
          </a:p>
        </p:txBody>
      </p:sp>
      <p:sp>
        <p:nvSpPr>
          <p:cNvPr id="3" name="Content Placeholder 2">
            <a:extLst>
              <a:ext uri="{FF2B5EF4-FFF2-40B4-BE49-F238E27FC236}">
                <a16:creationId xmlns:a16="http://schemas.microsoft.com/office/drawing/2014/main" id="{29741818-1DC1-4619-BE98-4CBFFE519F09}"/>
              </a:ext>
            </a:extLst>
          </p:cNvPr>
          <p:cNvSpPr>
            <a:spLocks noGrp="1"/>
          </p:cNvSpPr>
          <p:nvPr>
            <p:ph idx="1"/>
          </p:nvPr>
        </p:nvSpPr>
        <p:spPr/>
        <p:txBody>
          <a:bodyPr/>
          <a:lstStyle/>
          <a:p>
            <a:r>
              <a:rPr lang="en-GB" dirty="0"/>
              <a:t>Have the principles of Land Registration been met in your opinion?</a:t>
            </a:r>
          </a:p>
        </p:txBody>
      </p:sp>
    </p:spTree>
    <p:extLst>
      <p:ext uri="{BB962C8B-B14F-4D97-AF65-F5344CB8AC3E}">
        <p14:creationId xmlns:p14="http://schemas.microsoft.com/office/powerpoint/2010/main" val="12150710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2CDF71-0B35-45B7-BE27-E38011D859C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D1E042E5-63C6-48F5-9BDA-9C6D73011986}"/>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24395514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Banded Design Blue 16x9">
  <a:themeElements>
    <a:clrScheme name="Banded Design Blue">
      <a:dk1>
        <a:srgbClr val="404040"/>
      </a:dk1>
      <a:lt1>
        <a:sysClr val="window" lastClr="FFFFFF"/>
      </a:lt1>
      <a:dk2>
        <a:srgbClr val="263050"/>
      </a:dk2>
      <a:lt2>
        <a:srgbClr val="E5E8E8"/>
      </a:lt2>
      <a:accent1>
        <a:srgbClr val="77B142"/>
      </a:accent1>
      <a:accent2>
        <a:srgbClr val="E3C01E"/>
      </a:accent2>
      <a:accent3>
        <a:srgbClr val="0070C0"/>
      </a:accent3>
      <a:accent4>
        <a:srgbClr val="7556A4"/>
      </a:accent4>
      <a:accent5>
        <a:srgbClr val="F08F1E"/>
      </a:accent5>
      <a:accent6>
        <a:srgbClr val="CB3E3A"/>
      </a:accent6>
      <a:hlink>
        <a:srgbClr val="0070C0"/>
      </a:hlink>
      <a:folHlink>
        <a:srgbClr val="7556A4"/>
      </a:folHlink>
    </a:clrScheme>
    <a:fontScheme name="Corbel">
      <a:maj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00001084.potx" id="{22E7A37F-2161-4E4B-A340-BF7CA314E3E5}" vid="{F2416EA9-E215-4704-9EB2-B7658E7031A3}"/>
    </a:ext>
  </a:extLst>
</a:theme>
</file>

<file path=ppt/theme/theme2.xml><?xml version="1.0" encoding="utf-8"?>
<a:theme xmlns:a="http://schemas.openxmlformats.org/drawingml/2006/main" name="Office Theme">
  <a:themeElements>
    <a:clrScheme name="Banded Design Blue">
      <a:dk1>
        <a:srgbClr val="404040"/>
      </a:dk1>
      <a:lt1>
        <a:sysClr val="window" lastClr="FFFFFF"/>
      </a:lt1>
      <a:dk2>
        <a:srgbClr val="263050"/>
      </a:dk2>
      <a:lt2>
        <a:srgbClr val="E5E8E8"/>
      </a:lt2>
      <a:accent1>
        <a:srgbClr val="77B142"/>
      </a:accent1>
      <a:accent2>
        <a:srgbClr val="E3C01E"/>
      </a:accent2>
      <a:accent3>
        <a:srgbClr val="0070C0"/>
      </a:accent3>
      <a:accent4>
        <a:srgbClr val="7556A4"/>
      </a:accent4>
      <a:accent5>
        <a:srgbClr val="F08F1E"/>
      </a:accent5>
      <a:accent6>
        <a:srgbClr val="CB3E3A"/>
      </a:accent6>
      <a:hlink>
        <a:srgbClr val="0070C0"/>
      </a:hlink>
      <a:folHlink>
        <a:srgbClr val="7556A4"/>
      </a:folHlink>
    </a:clrScheme>
    <a:fontScheme name="Corbel">
      <a:maj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Theme">
  <a:themeElements>
    <a:clrScheme name="Banded Design Blue">
      <a:dk1>
        <a:srgbClr val="404040"/>
      </a:dk1>
      <a:lt1>
        <a:sysClr val="window" lastClr="FFFFFF"/>
      </a:lt1>
      <a:dk2>
        <a:srgbClr val="263050"/>
      </a:dk2>
      <a:lt2>
        <a:srgbClr val="E5E8E8"/>
      </a:lt2>
      <a:accent1>
        <a:srgbClr val="77B142"/>
      </a:accent1>
      <a:accent2>
        <a:srgbClr val="E3C01E"/>
      </a:accent2>
      <a:accent3>
        <a:srgbClr val="0070C0"/>
      </a:accent3>
      <a:accent4>
        <a:srgbClr val="7556A4"/>
      </a:accent4>
      <a:accent5>
        <a:srgbClr val="F08F1E"/>
      </a:accent5>
      <a:accent6>
        <a:srgbClr val="CB3E3A"/>
      </a:accent6>
      <a:hlink>
        <a:srgbClr val="0070C0"/>
      </a:hlink>
      <a:folHlink>
        <a:srgbClr val="7556A4"/>
      </a:folHlink>
    </a:clrScheme>
    <a:fontScheme name="Corbel">
      <a:maj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Blue banded nature presentation with mountain sunrise photo (widescreen)</Template>
  <TotalTime>0</TotalTime>
  <Words>5323</Words>
  <Application>Microsoft Office PowerPoint</Application>
  <PresentationFormat>Widescreen</PresentationFormat>
  <Paragraphs>244</Paragraphs>
  <Slides>49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49</vt:i4>
      </vt:variant>
    </vt:vector>
  </HeadingPairs>
  <TitlesOfParts>
    <vt:vector size="54" baseType="lpstr">
      <vt:lpstr>Allerta</vt:lpstr>
      <vt:lpstr>Arial</vt:lpstr>
      <vt:lpstr>Corbel</vt:lpstr>
      <vt:lpstr>Euphemia</vt:lpstr>
      <vt:lpstr>Banded Design Blue 16x9</vt:lpstr>
      <vt:lpstr>Registered Land</vt:lpstr>
      <vt:lpstr>Aims</vt:lpstr>
      <vt:lpstr>Registration of Title</vt:lpstr>
      <vt:lpstr>PowerPoint Presentation</vt:lpstr>
      <vt:lpstr>The Principles behind Land Registration</vt:lpstr>
      <vt:lpstr>PowerPoint Presentation</vt:lpstr>
      <vt:lpstr>PowerPoint Presentation</vt:lpstr>
      <vt:lpstr>Contents of the Register</vt:lpstr>
      <vt:lpstr>PowerPoint Presentation</vt:lpstr>
      <vt:lpstr>PowerPoint Presentation</vt:lpstr>
      <vt:lpstr>Question</vt:lpstr>
      <vt:lpstr>Answer</vt:lpstr>
      <vt:lpstr>Registered Estates and Interests</vt:lpstr>
      <vt:lpstr>PowerPoint Presentation</vt:lpstr>
      <vt:lpstr>PowerPoint Presentation</vt:lpstr>
      <vt:lpstr>An Application for First Registration</vt:lpstr>
      <vt:lpstr>Trigger Events </vt:lpstr>
      <vt:lpstr>PowerPoint Presentation</vt:lpstr>
      <vt:lpstr>When does Title pass?</vt:lpstr>
      <vt:lpstr>Voluntary Registration</vt:lpstr>
      <vt:lpstr>Classes of Title – Freehold </vt:lpstr>
      <vt:lpstr>Classes of Title – Leasehold </vt:lpstr>
      <vt:lpstr>The Consequences of First Registration</vt:lpstr>
      <vt:lpstr>Interests which Override under Sch 1</vt:lpstr>
      <vt:lpstr>Dealings with a Property that is already Registered</vt:lpstr>
      <vt:lpstr>Estates and interests which must be registered on a subsequent disposition of registered land under s27 LRA 2002</vt:lpstr>
      <vt:lpstr>PowerPoint Presentation</vt:lpstr>
      <vt:lpstr>Terminology Confusion Alert</vt:lpstr>
      <vt:lpstr>Overriding Interests under LRA1925</vt:lpstr>
      <vt:lpstr>Interests that Override under LRA2002</vt:lpstr>
      <vt:lpstr>PowerPoint Presentation</vt:lpstr>
      <vt:lpstr>PowerPoint Presentation</vt:lpstr>
      <vt:lpstr>Example </vt:lpstr>
      <vt:lpstr>PowerPoint Presentation</vt:lpstr>
      <vt:lpstr>Interests requiring protection by entry on the register</vt:lpstr>
      <vt:lpstr>PowerPoint Presentation</vt:lpstr>
      <vt:lpstr>Notices – ss32–39 LRA 2002 </vt:lpstr>
      <vt:lpstr>Restrictions – ss40–47 LRA 2002 </vt:lpstr>
      <vt:lpstr>PowerPoint Presentation</vt:lpstr>
      <vt:lpstr>PowerPoint Presentation</vt:lpstr>
      <vt:lpstr>Activity</vt:lpstr>
      <vt:lpstr>Priority of Interests in Registered Land </vt:lpstr>
      <vt:lpstr>Cautions </vt:lpstr>
      <vt:lpstr>Alteration, Rectification and Indemnity</vt:lpstr>
      <vt:lpstr>PowerPoint Presentation</vt:lpstr>
      <vt:lpstr>PowerPoint Presentation</vt:lpstr>
      <vt:lpstr>Case Law</vt:lpstr>
      <vt:lpstr>Conclusion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Registered Land</dc:title>
  <dc:creator>Sian Turvey</dc:creator>
  <cp:lastModifiedBy>Sian Turvey</cp:lastModifiedBy>
  <cp:revision>1</cp:revision>
  <dcterms:created xsi:type="dcterms:W3CDTF">2021-10-06T17:42:42Z</dcterms:created>
  <dcterms:modified xsi:type="dcterms:W3CDTF">2021-10-06T18:34:43Z</dcterms:modified>
</cp:coreProperties>
</file>