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B07D4-0386-482C-9923-5E33C639F697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7DC24-DC4C-43D1-84F9-AD55D5BC99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329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B07D4-0386-482C-9923-5E33C639F697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7DC24-DC4C-43D1-84F9-AD55D5BC99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07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B07D4-0386-482C-9923-5E33C639F697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7DC24-DC4C-43D1-84F9-AD55D5BC99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841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B07D4-0386-482C-9923-5E33C639F697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7DC24-DC4C-43D1-84F9-AD55D5BC99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2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B07D4-0386-482C-9923-5E33C639F697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7DC24-DC4C-43D1-84F9-AD55D5BC99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483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B07D4-0386-482C-9923-5E33C639F697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7DC24-DC4C-43D1-84F9-AD55D5BC99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883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B07D4-0386-482C-9923-5E33C639F697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7DC24-DC4C-43D1-84F9-AD55D5BC99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154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B07D4-0386-482C-9923-5E33C639F697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7DC24-DC4C-43D1-84F9-AD55D5BC99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905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B07D4-0386-482C-9923-5E33C639F697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7DC24-DC4C-43D1-84F9-AD55D5BC99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765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B07D4-0386-482C-9923-5E33C639F697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7DC24-DC4C-43D1-84F9-AD55D5BC99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088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B07D4-0386-482C-9923-5E33C639F697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7DC24-DC4C-43D1-84F9-AD55D5BC99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968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07D4-0386-482C-9923-5E33C639F697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77DC24-DC4C-43D1-84F9-AD55D5BC99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398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Spanish caution sign with English translation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Rahima </a:t>
            </a:r>
            <a:r>
              <a:rPr lang="en-GB" dirty="0" err="1"/>
              <a:t>Khatun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35953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795451" y="0"/>
            <a:ext cx="6479178" cy="68580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2795451" y="0"/>
            <a:ext cx="6479178" cy="207699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795451" y="4741817"/>
            <a:ext cx="6479178" cy="211618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239588" y="2064161"/>
            <a:ext cx="5590903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 err="1"/>
              <a:t>Precaución</a:t>
            </a:r>
            <a:endParaRPr lang="en-GB" sz="4800" b="1" dirty="0"/>
          </a:p>
          <a:p>
            <a:pPr algn="ctr"/>
            <a:r>
              <a:rPr lang="en-GB" sz="4400" dirty="0" err="1"/>
              <a:t>En</a:t>
            </a:r>
            <a:r>
              <a:rPr lang="en-GB" sz="4400" dirty="0"/>
              <a:t> </a:t>
            </a:r>
            <a:r>
              <a:rPr lang="en-GB" sz="4400" dirty="0" err="1"/>
              <a:t>caso</a:t>
            </a:r>
            <a:r>
              <a:rPr lang="en-GB" sz="4400" dirty="0"/>
              <a:t> de </a:t>
            </a:r>
            <a:r>
              <a:rPr lang="en-GB" sz="4400" dirty="0" err="1"/>
              <a:t>incendio</a:t>
            </a:r>
            <a:endParaRPr lang="en-GB" sz="4400" dirty="0"/>
          </a:p>
          <a:p>
            <a:pPr algn="ctr"/>
            <a:r>
              <a:rPr lang="en-GB" sz="3600" b="1" dirty="0"/>
              <a:t>Caution</a:t>
            </a:r>
          </a:p>
          <a:p>
            <a:pPr algn="ctr"/>
            <a:r>
              <a:rPr lang="en-GB" sz="3600" dirty="0"/>
              <a:t>In event of a fire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37112" y="4741817"/>
            <a:ext cx="599585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No </a:t>
            </a:r>
            <a:r>
              <a:rPr lang="en-GB" sz="4800" b="1" dirty="0" err="1">
                <a:solidFill>
                  <a:schemeClr val="bg1"/>
                </a:solidFill>
              </a:rPr>
              <a:t>utilice</a:t>
            </a:r>
            <a:r>
              <a:rPr lang="en-GB" sz="4800" b="1" dirty="0">
                <a:solidFill>
                  <a:schemeClr val="bg1"/>
                </a:solidFill>
              </a:rPr>
              <a:t> </a:t>
            </a:r>
            <a:r>
              <a:rPr lang="en-GB" sz="4800" b="1" dirty="0" err="1">
                <a:solidFill>
                  <a:schemeClr val="bg1"/>
                </a:solidFill>
              </a:rPr>
              <a:t>estos</a:t>
            </a:r>
            <a:r>
              <a:rPr lang="en-GB" sz="4800" b="1" dirty="0">
                <a:solidFill>
                  <a:schemeClr val="bg1"/>
                </a:solidFill>
              </a:rPr>
              <a:t> </a:t>
            </a:r>
            <a:r>
              <a:rPr lang="en-GB" sz="4800" b="1" dirty="0" err="1">
                <a:solidFill>
                  <a:schemeClr val="bg1"/>
                </a:solidFill>
              </a:rPr>
              <a:t>ascensores</a:t>
            </a:r>
            <a:endParaRPr lang="en-GB" sz="4800" b="1" dirty="0">
              <a:solidFill>
                <a:schemeClr val="bg1"/>
              </a:solidFill>
            </a:endParaRPr>
          </a:p>
          <a:p>
            <a:pPr algn="ctr"/>
            <a:r>
              <a:rPr lang="en-GB" sz="3600" b="1" dirty="0">
                <a:solidFill>
                  <a:schemeClr val="bg1"/>
                </a:solidFill>
              </a:rPr>
              <a:t>Do not use these lifts</a:t>
            </a:r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t="6150" r="1534" b="12035"/>
          <a:stretch/>
        </p:blipFill>
        <p:spPr>
          <a:xfrm>
            <a:off x="3709851" y="215996"/>
            <a:ext cx="2025831" cy="181573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25212" t="9467" r="25416" b="41771"/>
          <a:stretch/>
        </p:blipFill>
        <p:spPr>
          <a:xfrm>
            <a:off x="6035039" y="162033"/>
            <a:ext cx="2025830" cy="1833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5018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29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Spanish caution sign with English translation 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Caution sign woth English transerlatrioj</dc:title>
  <dc:creator>Owner</dc:creator>
  <cp:lastModifiedBy>Areeb Riyad</cp:lastModifiedBy>
  <cp:revision>6</cp:revision>
  <dcterms:created xsi:type="dcterms:W3CDTF">2022-06-19T11:49:12Z</dcterms:created>
  <dcterms:modified xsi:type="dcterms:W3CDTF">2022-06-24T12:04:56Z</dcterms:modified>
</cp:coreProperties>
</file>