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4"/>
  </p:sldMasterIdLst>
  <p:notesMasterIdLst>
    <p:notesMasterId r:id="rId26"/>
  </p:notesMasterIdLst>
  <p:sldIdLst>
    <p:sldId id="256" r:id="rId5"/>
    <p:sldId id="267" r:id="rId6"/>
    <p:sldId id="278" r:id="rId7"/>
    <p:sldId id="279" r:id="rId8"/>
    <p:sldId id="260" r:id="rId9"/>
    <p:sldId id="281" r:id="rId10"/>
    <p:sldId id="315" r:id="rId11"/>
    <p:sldId id="261" r:id="rId12"/>
    <p:sldId id="307" r:id="rId13"/>
    <p:sldId id="306" r:id="rId14"/>
    <p:sldId id="308" r:id="rId15"/>
    <p:sldId id="280" r:id="rId16"/>
    <p:sldId id="296" r:id="rId17"/>
    <p:sldId id="292" r:id="rId18"/>
    <p:sldId id="294" r:id="rId19"/>
    <p:sldId id="293" r:id="rId20"/>
    <p:sldId id="282" r:id="rId21"/>
    <p:sldId id="314" r:id="rId22"/>
    <p:sldId id="305" r:id="rId23"/>
    <p:sldId id="295" r:id="rId24"/>
    <p:sldId id="31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9D0B1A-DEAA-4EEF-9017-D0BA1FBB19BF}" v="183" dt="2025-09-22T09:27:40.4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245" autoAdjust="0"/>
    <p:restoredTop sz="94660"/>
  </p:normalViewPr>
  <p:slideViewPr>
    <p:cSldViewPr snapToGrid="0">
      <p:cViewPr varScale="1">
        <p:scale>
          <a:sx n="92" d="100"/>
          <a:sy n="92" d="100"/>
        </p:scale>
        <p:origin x="63" y="3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2D9D0B1A-DEAA-4EEF-9017-D0BA1FBB19BF}"/>
    <pc:docChg chg="undo custSel mod addSld delSld modSld sldOrd">
      <pc:chgData name="Andrea Williams" userId="1d65336b-f6ac-47c2-8ab0-b39dbb7b7e80" providerId="ADAL" clId="{2D9D0B1A-DEAA-4EEF-9017-D0BA1FBB19BF}" dt="2025-09-22T09:34:55.840" v="6797" actId="20577"/>
      <pc:docMkLst>
        <pc:docMk/>
      </pc:docMkLst>
      <pc:sldChg chg="addSp delSp modSp mod addAnim">
        <pc:chgData name="Andrea Williams" userId="1d65336b-f6ac-47c2-8ab0-b39dbb7b7e80" providerId="ADAL" clId="{2D9D0B1A-DEAA-4EEF-9017-D0BA1FBB19BF}" dt="2025-09-02T14:44:08.703" v="96" actId="14100"/>
        <pc:sldMkLst>
          <pc:docMk/>
          <pc:sldMk cId="1935269742" sldId="256"/>
        </pc:sldMkLst>
        <pc:spChg chg="mod">
          <ac:chgData name="Andrea Williams" userId="1d65336b-f6ac-47c2-8ab0-b39dbb7b7e80" providerId="ADAL" clId="{2D9D0B1A-DEAA-4EEF-9017-D0BA1FBB19BF}" dt="2025-09-02T14:44:08.703" v="96" actId="14100"/>
          <ac:spMkLst>
            <pc:docMk/>
            <pc:sldMk cId="1935269742" sldId="256"/>
            <ac:spMk id="2" creationId="{55B9BDB7-2134-468E-9725-B904F4E364E5}"/>
          </ac:spMkLst>
        </pc:spChg>
        <pc:picChg chg="mod">
          <ac:chgData name="Andrea Williams" userId="1d65336b-f6ac-47c2-8ab0-b39dbb7b7e80" providerId="ADAL" clId="{2D9D0B1A-DEAA-4EEF-9017-D0BA1FBB19BF}" dt="2025-09-02T14:43:39.878" v="90" actId="14100"/>
          <ac:picMkLst>
            <pc:docMk/>
            <pc:sldMk cId="1935269742" sldId="256"/>
            <ac:picMk id="5" creationId="{4E312030-0DC2-4F76-9D84-36063902EC4D}"/>
          </ac:picMkLst>
        </pc:picChg>
        <pc:cxnChg chg="add">
          <ac:chgData name="Andrea Williams" userId="1d65336b-f6ac-47c2-8ab0-b39dbb7b7e80" providerId="ADAL" clId="{2D9D0B1A-DEAA-4EEF-9017-D0BA1FBB19BF}" dt="2025-09-02T14:41:34.849" v="4" actId="26606"/>
          <ac:cxnSpMkLst>
            <pc:docMk/>
            <pc:sldMk cId="1935269742" sldId="256"/>
            <ac:cxnSpMk id="19" creationId="{63FED537-3AF1-4C36-9904-77B6A54D27B5}"/>
          </ac:cxnSpMkLst>
        </pc:cxnChg>
      </pc:sldChg>
      <pc:sldChg chg="del">
        <pc:chgData name="Andrea Williams" userId="1d65336b-f6ac-47c2-8ab0-b39dbb7b7e80" providerId="ADAL" clId="{2D9D0B1A-DEAA-4EEF-9017-D0BA1FBB19BF}" dt="2025-09-02T14:44:20.941" v="97" actId="47"/>
        <pc:sldMkLst>
          <pc:docMk/>
          <pc:sldMk cId="1720888879" sldId="258"/>
        </pc:sldMkLst>
      </pc:sldChg>
      <pc:sldChg chg="delSp modSp mod">
        <pc:chgData name="Andrea Williams" userId="1d65336b-f6ac-47c2-8ab0-b39dbb7b7e80" providerId="ADAL" clId="{2D9D0B1A-DEAA-4EEF-9017-D0BA1FBB19BF}" dt="2025-09-22T08:19:14.673" v="5956" actId="20577"/>
        <pc:sldMkLst>
          <pc:docMk/>
          <pc:sldMk cId="198586312" sldId="260"/>
        </pc:sldMkLst>
        <pc:spChg chg="mod">
          <ac:chgData name="Andrea Williams" userId="1d65336b-f6ac-47c2-8ab0-b39dbb7b7e80" providerId="ADAL" clId="{2D9D0B1A-DEAA-4EEF-9017-D0BA1FBB19BF}" dt="2025-09-02T16:04:28.319" v="1332" actId="20577"/>
          <ac:spMkLst>
            <pc:docMk/>
            <pc:sldMk cId="198586312" sldId="260"/>
            <ac:spMk id="2" creationId="{00000000-0000-0000-0000-000000000000}"/>
          </ac:spMkLst>
        </pc:spChg>
        <pc:spChg chg="mod">
          <ac:chgData name="Andrea Williams" userId="1d65336b-f6ac-47c2-8ab0-b39dbb7b7e80" providerId="ADAL" clId="{2D9D0B1A-DEAA-4EEF-9017-D0BA1FBB19BF}" dt="2025-09-22T08:19:14.673" v="5956" actId="20577"/>
          <ac:spMkLst>
            <pc:docMk/>
            <pc:sldMk cId="198586312" sldId="260"/>
            <ac:spMk id="3" creationId="{00000000-0000-0000-0000-000000000000}"/>
          </ac:spMkLst>
        </pc:spChg>
      </pc:sldChg>
      <pc:sldChg chg="modSp mod">
        <pc:chgData name="Andrea Williams" userId="1d65336b-f6ac-47c2-8ab0-b39dbb7b7e80" providerId="ADAL" clId="{2D9D0B1A-DEAA-4EEF-9017-D0BA1FBB19BF}" dt="2025-09-10T13:51:48.230" v="5496" actId="5793"/>
        <pc:sldMkLst>
          <pc:docMk/>
          <pc:sldMk cId="124481324" sldId="261"/>
        </pc:sldMkLst>
        <pc:spChg chg="mod">
          <ac:chgData name="Andrea Williams" userId="1d65336b-f6ac-47c2-8ab0-b39dbb7b7e80" providerId="ADAL" clId="{2D9D0B1A-DEAA-4EEF-9017-D0BA1FBB19BF}" dt="2025-09-02T15:17:44.139" v="1052" actId="20577"/>
          <ac:spMkLst>
            <pc:docMk/>
            <pc:sldMk cId="124481324" sldId="261"/>
            <ac:spMk id="2" creationId="{00000000-0000-0000-0000-000000000000}"/>
          </ac:spMkLst>
        </pc:spChg>
        <pc:spChg chg="mod">
          <ac:chgData name="Andrea Williams" userId="1d65336b-f6ac-47c2-8ab0-b39dbb7b7e80" providerId="ADAL" clId="{2D9D0B1A-DEAA-4EEF-9017-D0BA1FBB19BF}" dt="2025-09-10T12:11:00.443" v="5362" actId="20577"/>
          <ac:spMkLst>
            <pc:docMk/>
            <pc:sldMk cId="124481324" sldId="261"/>
            <ac:spMk id="5" creationId="{00000000-0000-0000-0000-000000000000}"/>
          </ac:spMkLst>
        </pc:spChg>
        <pc:spChg chg="mod">
          <ac:chgData name="Andrea Williams" userId="1d65336b-f6ac-47c2-8ab0-b39dbb7b7e80" providerId="ADAL" clId="{2D9D0B1A-DEAA-4EEF-9017-D0BA1FBB19BF}" dt="2025-09-10T13:51:48.230" v="5496" actId="5793"/>
          <ac:spMkLst>
            <pc:docMk/>
            <pc:sldMk cId="124481324" sldId="261"/>
            <ac:spMk id="9" creationId="{00000000-0000-0000-0000-000000000000}"/>
          </ac:spMkLst>
        </pc:spChg>
      </pc:sldChg>
      <pc:sldChg chg="modSp del mod ord">
        <pc:chgData name="Andrea Williams" userId="1d65336b-f6ac-47c2-8ab0-b39dbb7b7e80" providerId="ADAL" clId="{2D9D0B1A-DEAA-4EEF-9017-D0BA1FBB19BF}" dt="2025-09-22T09:04:58.061" v="6141" actId="47"/>
        <pc:sldMkLst>
          <pc:docMk/>
          <pc:sldMk cId="3360839846" sldId="263"/>
        </pc:sldMkLst>
      </pc:sldChg>
      <pc:sldChg chg="modSp mod">
        <pc:chgData name="Andrea Williams" userId="1d65336b-f6ac-47c2-8ab0-b39dbb7b7e80" providerId="ADAL" clId="{2D9D0B1A-DEAA-4EEF-9017-D0BA1FBB19BF}" dt="2025-09-10T12:00:05.434" v="5080" actId="20577"/>
        <pc:sldMkLst>
          <pc:docMk/>
          <pc:sldMk cId="3441176303" sldId="267"/>
        </pc:sldMkLst>
        <pc:spChg chg="mod">
          <ac:chgData name="Andrea Williams" userId="1d65336b-f6ac-47c2-8ab0-b39dbb7b7e80" providerId="ADAL" clId="{2D9D0B1A-DEAA-4EEF-9017-D0BA1FBB19BF}" dt="2025-09-02T14:46:22.098" v="225" actId="20577"/>
          <ac:spMkLst>
            <pc:docMk/>
            <pc:sldMk cId="3441176303" sldId="267"/>
            <ac:spMk id="2" creationId="{00000000-0000-0000-0000-000000000000}"/>
          </ac:spMkLst>
        </pc:spChg>
        <pc:spChg chg="mod">
          <ac:chgData name="Andrea Williams" userId="1d65336b-f6ac-47c2-8ab0-b39dbb7b7e80" providerId="ADAL" clId="{2D9D0B1A-DEAA-4EEF-9017-D0BA1FBB19BF}" dt="2025-09-10T12:00:05.434" v="5080" actId="20577"/>
          <ac:spMkLst>
            <pc:docMk/>
            <pc:sldMk cId="3441176303" sldId="267"/>
            <ac:spMk id="3" creationId="{00000000-0000-0000-0000-000000000000}"/>
          </ac:spMkLst>
        </pc:spChg>
      </pc:sldChg>
      <pc:sldChg chg="del">
        <pc:chgData name="Andrea Williams" userId="1d65336b-f6ac-47c2-8ab0-b39dbb7b7e80" providerId="ADAL" clId="{2D9D0B1A-DEAA-4EEF-9017-D0BA1FBB19BF}" dt="2025-09-02T14:54:57.013" v="325" actId="47"/>
        <pc:sldMkLst>
          <pc:docMk/>
          <pc:sldMk cId="46166913" sldId="277"/>
        </pc:sldMkLst>
      </pc:sldChg>
      <pc:sldChg chg="modSp mod">
        <pc:chgData name="Andrea Williams" userId="1d65336b-f6ac-47c2-8ab0-b39dbb7b7e80" providerId="ADAL" clId="{2D9D0B1A-DEAA-4EEF-9017-D0BA1FBB19BF}" dt="2025-09-10T13:48:34.852" v="5484" actId="207"/>
        <pc:sldMkLst>
          <pc:docMk/>
          <pc:sldMk cId="3879786610" sldId="278"/>
        </pc:sldMkLst>
        <pc:spChg chg="mod">
          <ac:chgData name="Andrea Williams" userId="1d65336b-f6ac-47c2-8ab0-b39dbb7b7e80" providerId="ADAL" clId="{2D9D0B1A-DEAA-4EEF-9017-D0BA1FBB19BF}" dt="2025-09-02T14:49:56.913" v="272" actId="122"/>
          <ac:spMkLst>
            <pc:docMk/>
            <pc:sldMk cId="3879786610" sldId="278"/>
            <ac:spMk id="2" creationId="{6B3FCB3E-33BB-4563-A1AB-5B3ADA057D50}"/>
          </ac:spMkLst>
        </pc:spChg>
        <pc:spChg chg="mod">
          <ac:chgData name="Andrea Williams" userId="1d65336b-f6ac-47c2-8ab0-b39dbb7b7e80" providerId="ADAL" clId="{2D9D0B1A-DEAA-4EEF-9017-D0BA1FBB19BF}" dt="2025-09-10T13:48:34.852" v="5484" actId="207"/>
          <ac:spMkLst>
            <pc:docMk/>
            <pc:sldMk cId="3879786610" sldId="278"/>
            <ac:spMk id="3" creationId="{EDE24DE3-6744-42E1-B12D-4849A39CE764}"/>
          </ac:spMkLst>
        </pc:spChg>
      </pc:sldChg>
      <pc:sldChg chg="modSp mod">
        <pc:chgData name="Andrea Williams" userId="1d65336b-f6ac-47c2-8ab0-b39dbb7b7e80" providerId="ADAL" clId="{2D9D0B1A-DEAA-4EEF-9017-D0BA1FBB19BF}" dt="2025-09-10T13:48:42.841" v="5485" actId="207"/>
        <pc:sldMkLst>
          <pc:docMk/>
          <pc:sldMk cId="372446836" sldId="279"/>
        </pc:sldMkLst>
        <pc:spChg chg="mod">
          <ac:chgData name="Andrea Williams" userId="1d65336b-f6ac-47c2-8ab0-b39dbb7b7e80" providerId="ADAL" clId="{2D9D0B1A-DEAA-4EEF-9017-D0BA1FBB19BF}" dt="2025-09-02T14:53:13.384" v="321" actId="14100"/>
          <ac:spMkLst>
            <pc:docMk/>
            <pc:sldMk cId="372446836" sldId="279"/>
            <ac:spMk id="2" creationId="{6B3FCB3E-33BB-4563-A1AB-5B3ADA057D50}"/>
          </ac:spMkLst>
        </pc:spChg>
        <pc:spChg chg="mod">
          <ac:chgData name="Andrea Williams" userId="1d65336b-f6ac-47c2-8ab0-b39dbb7b7e80" providerId="ADAL" clId="{2D9D0B1A-DEAA-4EEF-9017-D0BA1FBB19BF}" dt="2025-09-10T13:48:42.841" v="5485" actId="207"/>
          <ac:spMkLst>
            <pc:docMk/>
            <pc:sldMk cId="372446836" sldId="279"/>
            <ac:spMk id="3" creationId="{EDE24DE3-6744-42E1-B12D-4849A39CE764}"/>
          </ac:spMkLst>
        </pc:spChg>
      </pc:sldChg>
      <pc:sldChg chg="ord">
        <pc:chgData name="Andrea Williams" userId="1d65336b-f6ac-47c2-8ab0-b39dbb7b7e80" providerId="ADAL" clId="{2D9D0B1A-DEAA-4EEF-9017-D0BA1FBB19BF}" dt="2025-09-15T18:19:38.053" v="5900"/>
        <pc:sldMkLst>
          <pc:docMk/>
          <pc:sldMk cId="3744946930" sldId="280"/>
        </pc:sldMkLst>
      </pc:sldChg>
      <pc:sldChg chg="modSp mod">
        <pc:chgData name="Andrea Williams" userId="1d65336b-f6ac-47c2-8ab0-b39dbb7b7e80" providerId="ADAL" clId="{2D9D0B1A-DEAA-4EEF-9017-D0BA1FBB19BF}" dt="2025-09-10T12:00:46.115" v="5081" actId="6549"/>
        <pc:sldMkLst>
          <pc:docMk/>
          <pc:sldMk cId="2440917961" sldId="281"/>
        </pc:sldMkLst>
        <pc:spChg chg="mod">
          <ac:chgData name="Andrea Williams" userId="1d65336b-f6ac-47c2-8ab0-b39dbb7b7e80" providerId="ADAL" clId="{2D9D0B1A-DEAA-4EEF-9017-D0BA1FBB19BF}" dt="2025-09-10T12:00:46.115" v="5081" actId="6549"/>
          <ac:spMkLst>
            <pc:docMk/>
            <pc:sldMk cId="2440917961" sldId="281"/>
            <ac:spMk id="3" creationId="{00000000-0000-0000-0000-000000000000}"/>
          </ac:spMkLst>
        </pc:spChg>
      </pc:sldChg>
      <pc:sldChg chg="addSp delSp modSp mod ord setBg">
        <pc:chgData name="Andrea Williams" userId="1d65336b-f6ac-47c2-8ab0-b39dbb7b7e80" providerId="ADAL" clId="{2D9D0B1A-DEAA-4EEF-9017-D0BA1FBB19BF}" dt="2025-09-22T09:33:23.402" v="6785" actId="20577"/>
        <pc:sldMkLst>
          <pc:docMk/>
          <pc:sldMk cId="299888402" sldId="282"/>
        </pc:sldMkLst>
        <pc:spChg chg="mod">
          <ac:chgData name="Andrea Williams" userId="1d65336b-f6ac-47c2-8ab0-b39dbb7b7e80" providerId="ADAL" clId="{2D9D0B1A-DEAA-4EEF-9017-D0BA1FBB19BF}" dt="2025-09-22T09:30:28.648" v="6768" actId="14100"/>
          <ac:spMkLst>
            <pc:docMk/>
            <pc:sldMk cId="299888402" sldId="282"/>
            <ac:spMk id="2" creationId="{00000000-0000-0000-0000-000000000000}"/>
          </ac:spMkLst>
        </pc:spChg>
        <pc:spChg chg="mod ord">
          <ac:chgData name="Andrea Williams" userId="1d65336b-f6ac-47c2-8ab0-b39dbb7b7e80" providerId="ADAL" clId="{2D9D0B1A-DEAA-4EEF-9017-D0BA1FBB19BF}" dt="2025-09-22T09:33:23.402" v="6785" actId="20577"/>
          <ac:spMkLst>
            <pc:docMk/>
            <pc:sldMk cId="299888402" sldId="282"/>
            <ac:spMk id="3" creationId="{00000000-0000-0000-0000-000000000000}"/>
          </ac:spMkLst>
        </pc:spChg>
        <pc:spChg chg="add">
          <ac:chgData name="Andrea Williams" userId="1d65336b-f6ac-47c2-8ab0-b39dbb7b7e80" providerId="ADAL" clId="{2D9D0B1A-DEAA-4EEF-9017-D0BA1FBB19BF}" dt="2025-09-15T18:23:19.270" v="5946" actId="26606"/>
          <ac:spMkLst>
            <pc:docMk/>
            <pc:sldMk cId="299888402" sldId="282"/>
            <ac:spMk id="9" creationId="{79CBD3C9-4E66-426D-948E-7CF4778107E8}"/>
          </ac:spMkLst>
        </pc:spChg>
        <pc:spChg chg="add">
          <ac:chgData name="Andrea Williams" userId="1d65336b-f6ac-47c2-8ab0-b39dbb7b7e80" providerId="ADAL" clId="{2D9D0B1A-DEAA-4EEF-9017-D0BA1FBB19BF}" dt="2025-09-15T18:23:19.270" v="5946" actId="26606"/>
          <ac:spMkLst>
            <pc:docMk/>
            <pc:sldMk cId="299888402" sldId="282"/>
            <ac:spMk id="11" creationId="{BA2EA6A6-CD0C-4CFD-8EC2-AA44F9870331}"/>
          </ac:spMkLst>
        </pc:spChg>
        <pc:picChg chg="add mod">
          <ac:chgData name="Andrea Williams" userId="1d65336b-f6ac-47c2-8ab0-b39dbb7b7e80" providerId="ADAL" clId="{2D9D0B1A-DEAA-4EEF-9017-D0BA1FBB19BF}" dt="2025-09-22T09:30:21.073" v="6766" actId="1076"/>
          <ac:picMkLst>
            <pc:docMk/>
            <pc:sldMk cId="299888402" sldId="282"/>
            <ac:picMk id="4" creationId="{AC9369A5-23A1-158C-CC4C-B4E9F4E49B2E}"/>
          </ac:picMkLst>
        </pc:picChg>
      </pc:sldChg>
      <pc:sldChg chg="del">
        <pc:chgData name="Andrea Williams" userId="1d65336b-f6ac-47c2-8ab0-b39dbb7b7e80" providerId="ADAL" clId="{2D9D0B1A-DEAA-4EEF-9017-D0BA1FBB19BF}" dt="2025-09-02T15:04:33.113" v="577" actId="47"/>
        <pc:sldMkLst>
          <pc:docMk/>
          <pc:sldMk cId="1448662667" sldId="283"/>
        </pc:sldMkLst>
      </pc:sldChg>
      <pc:sldChg chg="modSp del mod">
        <pc:chgData name="Andrea Williams" userId="1d65336b-f6ac-47c2-8ab0-b39dbb7b7e80" providerId="ADAL" clId="{2D9D0B1A-DEAA-4EEF-9017-D0BA1FBB19BF}" dt="2025-09-10T12:16:07.425" v="5440" actId="47"/>
        <pc:sldMkLst>
          <pc:docMk/>
          <pc:sldMk cId="777295730" sldId="284"/>
        </pc:sldMkLst>
      </pc:sldChg>
      <pc:sldChg chg="del">
        <pc:chgData name="Andrea Williams" userId="1d65336b-f6ac-47c2-8ab0-b39dbb7b7e80" providerId="ADAL" clId="{2D9D0B1A-DEAA-4EEF-9017-D0BA1FBB19BF}" dt="2025-09-10T12:16:58.859" v="5441" actId="2696"/>
        <pc:sldMkLst>
          <pc:docMk/>
          <pc:sldMk cId="2079712191" sldId="285"/>
        </pc:sldMkLst>
      </pc:sldChg>
      <pc:sldChg chg="modSp mod">
        <pc:chgData name="Andrea Williams" userId="1d65336b-f6ac-47c2-8ab0-b39dbb7b7e80" providerId="ADAL" clId="{2D9D0B1A-DEAA-4EEF-9017-D0BA1FBB19BF}" dt="2025-09-02T15:12:24.854" v="775" actId="20577"/>
        <pc:sldMkLst>
          <pc:docMk/>
          <pc:sldMk cId="3913758102" sldId="292"/>
        </pc:sldMkLst>
        <pc:spChg chg="mod">
          <ac:chgData name="Andrea Williams" userId="1d65336b-f6ac-47c2-8ab0-b39dbb7b7e80" providerId="ADAL" clId="{2D9D0B1A-DEAA-4EEF-9017-D0BA1FBB19BF}" dt="2025-09-02T15:12:24.854" v="775" actId="20577"/>
          <ac:spMkLst>
            <pc:docMk/>
            <pc:sldMk cId="3913758102" sldId="292"/>
            <ac:spMk id="5" creationId="{1B4D244C-DF0F-4F09-A743-1B15D360898A}"/>
          </ac:spMkLst>
        </pc:spChg>
      </pc:sldChg>
      <pc:sldChg chg="modSp ord">
        <pc:chgData name="Andrea Williams" userId="1d65336b-f6ac-47c2-8ab0-b39dbb7b7e80" providerId="ADAL" clId="{2D9D0B1A-DEAA-4EEF-9017-D0BA1FBB19BF}" dt="2025-09-22T08:36:52.501" v="6138" actId="20577"/>
        <pc:sldMkLst>
          <pc:docMk/>
          <pc:sldMk cId="398989515" sldId="293"/>
        </pc:sldMkLst>
        <pc:spChg chg="mod">
          <ac:chgData name="Andrea Williams" userId="1d65336b-f6ac-47c2-8ab0-b39dbb7b7e80" providerId="ADAL" clId="{2D9D0B1A-DEAA-4EEF-9017-D0BA1FBB19BF}" dt="2025-09-22T08:36:52.501" v="6138" actId="20577"/>
          <ac:spMkLst>
            <pc:docMk/>
            <pc:sldMk cId="398989515" sldId="293"/>
            <ac:spMk id="6" creationId="{0A9AD570-E9D0-4960-8950-13B882D41AC5}"/>
          </ac:spMkLst>
        </pc:spChg>
      </pc:sldChg>
      <pc:sldChg chg="ord">
        <pc:chgData name="Andrea Williams" userId="1d65336b-f6ac-47c2-8ab0-b39dbb7b7e80" providerId="ADAL" clId="{2D9D0B1A-DEAA-4EEF-9017-D0BA1FBB19BF}" dt="2025-09-22T08:20:36.902" v="5968"/>
        <pc:sldMkLst>
          <pc:docMk/>
          <pc:sldMk cId="16477972" sldId="294"/>
        </pc:sldMkLst>
      </pc:sldChg>
      <pc:sldChg chg="delSp modSp del mod">
        <pc:chgData name="Andrea Williams" userId="1d65336b-f6ac-47c2-8ab0-b39dbb7b7e80" providerId="ADAL" clId="{2D9D0B1A-DEAA-4EEF-9017-D0BA1FBB19BF}" dt="2025-09-10T11:53:23.665" v="4860" actId="47"/>
        <pc:sldMkLst>
          <pc:docMk/>
          <pc:sldMk cId="383415307" sldId="302"/>
        </pc:sldMkLst>
      </pc:sldChg>
      <pc:sldChg chg="modSp del mod">
        <pc:chgData name="Andrea Williams" userId="1d65336b-f6ac-47c2-8ab0-b39dbb7b7e80" providerId="ADAL" clId="{2D9D0B1A-DEAA-4EEF-9017-D0BA1FBB19BF}" dt="2025-09-10T11:53:17.086" v="4859" actId="47"/>
        <pc:sldMkLst>
          <pc:docMk/>
          <pc:sldMk cId="3894046460" sldId="303"/>
        </pc:sldMkLst>
      </pc:sldChg>
      <pc:sldChg chg="modSp mod ord">
        <pc:chgData name="Andrea Williams" userId="1d65336b-f6ac-47c2-8ab0-b39dbb7b7e80" providerId="ADAL" clId="{2D9D0B1A-DEAA-4EEF-9017-D0BA1FBB19BF}" dt="2025-09-22T08:35:28.135" v="6129" actId="20577"/>
        <pc:sldMkLst>
          <pc:docMk/>
          <pc:sldMk cId="3018625977" sldId="305"/>
        </pc:sldMkLst>
        <pc:spChg chg="mod">
          <ac:chgData name="Andrea Williams" userId="1d65336b-f6ac-47c2-8ab0-b39dbb7b7e80" providerId="ADAL" clId="{2D9D0B1A-DEAA-4EEF-9017-D0BA1FBB19BF}" dt="2025-09-22T08:35:28.135" v="6129" actId="20577"/>
          <ac:spMkLst>
            <pc:docMk/>
            <pc:sldMk cId="3018625977" sldId="305"/>
            <ac:spMk id="4" creationId="{257ECEFA-C8EE-E972-09E1-897291B361AC}"/>
          </ac:spMkLst>
        </pc:spChg>
        <pc:graphicFrameChg chg="mod">
          <ac:chgData name="Andrea Williams" userId="1d65336b-f6ac-47c2-8ab0-b39dbb7b7e80" providerId="ADAL" clId="{2D9D0B1A-DEAA-4EEF-9017-D0BA1FBB19BF}" dt="2025-09-10T12:21:23.268" v="5483" actId="20577"/>
          <ac:graphicFrameMkLst>
            <pc:docMk/>
            <pc:sldMk cId="3018625977" sldId="305"/>
            <ac:graphicFrameMk id="6" creationId="{D416448C-AF44-7E3F-33C5-1DF6BFF7EDC4}"/>
          </ac:graphicFrameMkLst>
        </pc:graphicFrameChg>
      </pc:sldChg>
      <pc:sldChg chg="modSp mod">
        <pc:chgData name="Andrea Williams" userId="1d65336b-f6ac-47c2-8ab0-b39dbb7b7e80" providerId="ADAL" clId="{2D9D0B1A-DEAA-4EEF-9017-D0BA1FBB19BF}" dt="2025-09-02T15:06:21.639" v="664" actId="27636"/>
        <pc:sldMkLst>
          <pc:docMk/>
          <pc:sldMk cId="2977073444" sldId="306"/>
        </pc:sldMkLst>
        <pc:spChg chg="mod">
          <ac:chgData name="Andrea Williams" userId="1d65336b-f6ac-47c2-8ab0-b39dbb7b7e80" providerId="ADAL" clId="{2D9D0B1A-DEAA-4EEF-9017-D0BA1FBB19BF}" dt="2025-09-02T15:06:21.639" v="664" actId="27636"/>
          <ac:spMkLst>
            <pc:docMk/>
            <pc:sldMk cId="2977073444" sldId="306"/>
            <ac:spMk id="4" creationId="{B124AB85-4100-4F9F-3DE3-808C50A63260}"/>
          </ac:spMkLst>
        </pc:spChg>
        <pc:spChg chg="mod">
          <ac:chgData name="Andrea Williams" userId="1d65336b-f6ac-47c2-8ab0-b39dbb7b7e80" providerId="ADAL" clId="{2D9D0B1A-DEAA-4EEF-9017-D0BA1FBB19BF}" dt="2025-09-02T15:05:29.600" v="581" actId="6549"/>
          <ac:spMkLst>
            <pc:docMk/>
            <pc:sldMk cId="2977073444" sldId="306"/>
            <ac:spMk id="5" creationId="{76726F78-2EE2-9579-D209-4DADC1C9001D}"/>
          </ac:spMkLst>
        </pc:spChg>
      </pc:sldChg>
      <pc:sldChg chg="modSp mod">
        <pc:chgData name="Andrea Williams" userId="1d65336b-f6ac-47c2-8ab0-b39dbb7b7e80" providerId="ADAL" clId="{2D9D0B1A-DEAA-4EEF-9017-D0BA1FBB19BF}" dt="2025-09-22T09:34:55.840" v="6797" actId="20577"/>
        <pc:sldMkLst>
          <pc:docMk/>
          <pc:sldMk cId="1644078743" sldId="307"/>
        </pc:sldMkLst>
        <pc:spChg chg="mod">
          <ac:chgData name="Andrea Williams" userId="1d65336b-f6ac-47c2-8ab0-b39dbb7b7e80" providerId="ADAL" clId="{2D9D0B1A-DEAA-4EEF-9017-D0BA1FBB19BF}" dt="2025-09-15T18:17:18.216" v="5893" actId="1076"/>
          <ac:spMkLst>
            <pc:docMk/>
            <pc:sldMk cId="1644078743" sldId="307"/>
            <ac:spMk id="2" creationId="{00000000-0000-0000-0000-000000000000}"/>
          </ac:spMkLst>
        </pc:spChg>
        <pc:spChg chg="mod">
          <ac:chgData name="Andrea Williams" userId="1d65336b-f6ac-47c2-8ab0-b39dbb7b7e80" providerId="ADAL" clId="{2D9D0B1A-DEAA-4EEF-9017-D0BA1FBB19BF}" dt="2025-09-22T09:34:55.840" v="6797" actId="20577"/>
          <ac:spMkLst>
            <pc:docMk/>
            <pc:sldMk cId="1644078743" sldId="307"/>
            <ac:spMk id="5" creationId="{00000000-0000-0000-0000-000000000000}"/>
          </ac:spMkLst>
        </pc:spChg>
        <pc:spChg chg="mod">
          <ac:chgData name="Andrea Williams" userId="1d65336b-f6ac-47c2-8ab0-b39dbb7b7e80" providerId="ADAL" clId="{2D9D0B1A-DEAA-4EEF-9017-D0BA1FBB19BF}" dt="2025-09-15T18:17:27.644" v="5894" actId="255"/>
          <ac:spMkLst>
            <pc:docMk/>
            <pc:sldMk cId="1644078743" sldId="307"/>
            <ac:spMk id="9" creationId="{00000000-0000-0000-0000-000000000000}"/>
          </ac:spMkLst>
        </pc:spChg>
      </pc:sldChg>
      <pc:sldChg chg="modSp mod">
        <pc:chgData name="Andrea Williams" userId="1d65336b-f6ac-47c2-8ab0-b39dbb7b7e80" providerId="ADAL" clId="{2D9D0B1A-DEAA-4EEF-9017-D0BA1FBB19BF}" dt="2025-09-02T15:08:13.583" v="676" actId="20577"/>
        <pc:sldMkLst>
          <pc:docMk/>
          <pc:sldMk cId="3883699809" sldId="308"/>
        </pc:sldMkLst>
        <pc:graphicFrameChg chg="modGraphic">
          <ac:chgData name="Andrea Williams" userId="1d65336b-f6ac-47c2-8ab0-b39dbb7b7e80" providerId="ADAL" clId="{2D9D0B1A-DEAA-4EEF-9017-D0BA1FBB19BF}" dt="2025-09-02T15:08:13.583" v="676" actId="20577"/>
          <ac:graphicFrameMkLst>
            <pc:docMk/>
            <pc:sldMk cId="3883699809" sldId="308"/>
            <ac:graphicFrameMk id="7" creationId="{DF87D218-62FB-855E-7FAA-845A74672578}"/>
          </ac:graphicFrameMkLst>
        </pc:graphicFrameChg>
      </pc:sldChg>
      <pc:sldChg chg="del">
        <pc:chgData name="Andrea Williams" userId="1d65336b-f6ac-47c2-8ab0-b39dbb7b7e80" providerId="ADAL" clId="{2D9D0B1A-DEAA-4EEF-9017-D0BA1FBB19BF}" dt="2025-09-10T11:53:52.282" v="4863" actId="47"/>
        <pc:sldMkLst>
          <pc:docMk/>
          <pc:sldMk cId="2759574410" sldId="309"/>
        </pc:sldMkLst>
      </pc:sldChg>
      <pc:sldChg chg="ord">
        <pc:chgData name="Andrea Williams" userId="1d65336b-f6ac-47c2-8ab0-b39dbb7b7e80" providerId="ADAL" clId="{2D9D0B1A-DEAA-4EEF-9017-D0BA1FBB19BF}" dt="2025-09-22T08:21:18.530" v="5970"/>
        <pc:sldMkLst>
          <pc:docMk/>
          <pc:sldMk cId="375596701" sldId="312"/>
        </pc:sldMkLst>
      </pc:sldChg>
      <pc:sldChg chg="del">
        <pc:chgData name="Andrea Williams" userId="1d65336b-f6ac-47c2-8ab0-b39dbb7b7e80" providerId="ADAL" clId="{2D9D0B1A-DEAA-4EEF-9017-D0BA1FBB19BF}" dt="2025-09-02T15:04:45.715" v="578" actId="47"/>
        <pc:sldMkLst>
          <pc:docMk/>
          <pc:sldMk cId="467093317" sldId="313"/>
        </pc:sldMkLst>
      </pc:sldChg>
      <pc:sldChg chg="addSp delSp modSp new mod ord modClrScheme chgLayout">
        <pc:chgData name="Andrea Williams" userId="1d65336b-f6ac-47c2-8ab0-b39dbb7b7e80" providerId="ADAL" clId="{2D9D0B1A-DEAA-4EEF-9017-D0BA1FBB19BF}" dt="2025-09-10T14:10:40.319" v="5562"/>
        <pc:sldMkLst>
          <pc:docMk/>
          <pc:sldMk cId="1309796315" sldId="314"/>
        </pc:sldMkLst>
        <pc:spChg chg="mod ord">
          <ac:chgData name="Andrea Williams" userId="1d65336b-f6ac-47c2-8ab0-b39dbb7b7e80" providerId="ADAL" clId="{2D9D0B1A-DEAA-4EEF-9017-D0BA1FBB19BF}" dt="2025-09-02T15:03:59.202" v="574" actId="207"/>
          <ac:spMkLst>
            <pc:docMk/>
            <pc:sldMk cId="1309796315" sldId="314"/>
            <ac:spMk id="2" creationId="{90317050-3BA4-C0F4-7293-1E559CEE3D16}"/>
          </ac:spMkLst>
        </pc:spChg>
        <pc:spChg chg="add mod ord">
          <ac:chgData name="Andrea Williams" userId="1d65336b-f6ac-47c2-8ab0-b39dbb7b7e80" providerId="ADAL" clId="{2D9D0B1A-DEAA-4EEF-9017-D0BA1FBB19BF}" dt="2025-09-02T15:03:50.981" v="573" actId="20577"/>
          <ac:spMkLst>
            <pc:docMk/>
            <pc:sldMk cId="1309796315" sldId="314"/>
            <ac:spMk id="5" creationId="{615497BD-9EC4-53C5-DDBE-47767A96BF09}"/>
          </ac:spMkLst>
        </pc:spChg>
      </pc:sldChg>
      <pc:sldChg chg="add del">
        <pc:chgData name="Andrea Williams" userId="1d65336b-f6ac-47c2-8ab0-b39dbb7b7e80" providerId="ADAL" clId="{2D9D0B1A-DEAA-4EEF-9017-D0BA1FBB19BF}" dt="2025-09-02T14:41:22.633" v="3"/>
        <pc:sldMkLst>
          <pc:docMk/>
          <pc:sldMk cId="2064125420" sldId="314"/>
        </pc:sldMkLst>
      </pc:sldChg>
      <pc:sldChg chg="addSp delSp modSp new mod modClrScheme chgLayout">
        <pc:chgData name="Andrea Williams" userId="1d65336b-f6ac-47c2-8ab0-b39dbb7b7e80" providerId="ADAL" clId="{2D9D0B1A-DEAA-4EEF-9017-D0BA1FBB19BF}" dt="2025-09-10T12:09:58.429" v="5344" actId="6549"/>
        <pc:sldMkLst>
          <pc:docMk/>
          <pc:sldMk cId="1604697753" sldId="315"/>
        </pc:sldMkLst>
        <pc:spChg chg="add mod ord">
          <ac:chgData name="Andrea Williams" userId="1d65336b-f6ac-47c2-8ab0-b39dbb7b7e80" providerId="ADAL" clId="{2D9D0B1A-DEAA-4EEF-9017-D0BA1FBB19BF}" dt="2025-09-10T12:03:18.414" v="5127" actId="20577"/>
          <ac:spMkLst>
            <pc:docMk/>
            <pc:sldMk cId="1604697753" sldId="315"/>
            <ac:spMk id="5" creationId="{FDB1A22A-BD88-AFEF-CF54-B1E86C150323}"/>
          </ac:spMkLst>
        </pc:spChg>
        <pc:spChg chg="add mod ord">
          <ac:chgData name="Andrea Williams" userId="1d65336b-f6ac-47c2-8ab0-b39dbb7b7e80" providerId="ADAL" clId="{2D9D0B1A-DEAA-4EEF-9017-D0BA1FBB19BF}" dt="2025-09-10T12:07:49.497" v="5249" actId="27636"/>
          <ac:spMkLst>
            <pc:docMk/>
            <pc:sldMk cId="1604697753" sldId="315"/>
            <ac:spMk id="6" creationId="{B5E55E38-E5BD-D7CD-00AB-E93E4174FE48}"/>
          </ac:spMkLst>
        </pc:spChg>
        <pc:spChg chg="add mod ord">
          <ac:chgData name="Andrea Williams" userId="1d65336b-f6ac-47c2-8ab0-b39dbb7b7e80" providerId="ADAL" clId="{2D9D0B1A-DEAA-4EEF-9017-D0BA1FBB19BF}" dt="2025-09-10T12:09:58.429" v="5344" actId="6549"/>
          <ac:spMkLst>
            <pc:docMk/>
            <pc:sldMk cId="1604697753" sldId="315"/>
            <ac:spMk id="7" creationId="{C95EE14F-3B60-5C94-11B9-568AB473FAD6}"/>
          </ac:spMkLst>
        </pc:spChg>
      </pc:sldChg>
      <pc:sldChg chg="addSp delSp modSp add del mod">
        <pc:chgData name="Andrea Williams" userId="1d65336b-f6ac-47c2-8ab0-b39dbb7b7e80" providerId="ADAL" clId="{2D9D0B1A-DEAA-4EEF-9017-D0BA1FBB19BF}" dt="2025-09-10T13:50:33.064" v="5486" actId="47"/>
        <pc:sldMkLst>
          <pc:docMk/>
          <pc:sldMk cId="561173224" sldId="316"/>
        </pc:sldMkLst>
      </pc:sldChg>
      <pc:sldChg chg="modSp new del mod">
        <pc:chgData name="Andrea Williams" userId="1d65336b-f6ac-47c2-8ab0-b39dbb7b7e80" providerId="ADAL" clId="{2D9D0B1A-DEAA-4EEF-9017-D0BA1FBB19BF}" dt="2025-09-15T18:17:55.959" v="5896" actId="47"/>
        <pc:sldMkLst>
          <pc:docMk/>
          <pc:sldMk cId="579025716" sldId="316"/>
        </pc:sldMkLst>
      </pc:sldChg>
      <pc:sldMasterChg chg="delSldLayout">
        <pc:chgData name="Andrea Williams" userId="1d65336b-f6ac-47c2-8ab0-b39dbb7b7e80" providerId="ADAL" clId="{2D9D0B1A-DEAA-4EEF-9017-D0BA1FBB19BF}" dt="2025-09-02T14:44:20.941" v="97" actId="47"/>
        <pc:sldMasterMkLst>
          <pc:docMk/>
          <pc:sldMasterMk cId="0" sldId="2147483684"/>
        </pc:sldMasterMkLst>
        <pc:sldLayoutChg chg="del">
          <pc:chgData name="Andrea Williams" userId="1d65336b-f6ac-47c2-8ab0-b39dbb7b7e80" providerId="ADAL" clId="{2D9D0B1A-DEAA-4EEF-9017-D0BA1FBB19BF}" dt="2025-09-02T14:44:20.941" v="97" actId="47"/>
          <pc:sldLayoutMkLst>
            <pc:docMk/>
            <pc:sldMasterMk cId="0" sldId="2147483684"/>
            <pc:sldLayoutMk cId="1101258277" sldId="214748369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6D7DB7-0874-4782-9762-ABC6274C44D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F11B60-763D-4CAF-A110-BE7215F3A308}">
      <dgm:prSet/>
      <dgm:spPr/>
      <dgm:t>
        <a:bodyPr/>
        <a:lstStyle/>
        <a:p>
          <a:r>
            <a:rPr lang="en-GB" dirty="0"/>
            <a:t>WEEK 1</a:t>
          </a:r>
          <a:endParaRPr lang="en-US" dirty="0"/>
        </a:p>
      </dgm:t>
    </dgm:pt>
    <dgm:pt modelId="{B25AA8B1-889D-4264-9B95-640F25E4C33D}" type="parTrans" cxnId="{26DA0DC7-1AAA-4A50-B8A7-7260EF8465A6}">
      <dgm:prSet/>
      <dgm:spPr/>
      <dgm:t>
        <a:bodyPr/>
        <a:lstStyle/>
        <a:p>
          <a:endParaRPr lang="en-US"/>
        </a:p>
      </dgm:t>
    </dgm:pt>
    <dgm:pt modelId="{7443EB55-A0EC-46CE-9AB9-B76BB9F589D7}" type="sibTrans" cxnId="{26DA0DC7-1AAA-4A50-B8A7-7260EF8465A6}">
      <dgm:prSet/>
      <dgm:spPr/>
      <dgm:t>
        <a:bodyPr/>
        <a:lstStyle/>
        <a:p>
          <a:endParaRPr lang="en-US"/>
        </a:p>
      </dgm:t>
    </dgm:pt>
    <dgm:pt modelId="{1F0C93A6-C744-4F43-ACD3-3D6E40468CD5}">
      <dgm:prSet/>
      <dgm:spPr/>
      <dgm:t>
        <a:bodyPr/>
        <a:lstStyle/>
        <a:p>
          <a:r>
            <a:rPr lang="en-US" dirty="0"/>
            <a:t>Safeguarding and Professional Practice</a:t>
          </a:r>
        </a:p>
      </dgm:t>
    </dgm:pt>
    <dgm:pt modelId="{E90A635C-1B7E-4B9D-A2F3-12EA0F5C5B53}" type="parTrans" cxnId="{E6CF4C04-C95E-49DF-AC8C-523E9DB854F0}">
      <dgm:prSet/>
      <dgm:spPr/>
      <dgm:t>
        <a:bodyPr/>
        <a:lstStyle/>
        <a:p>
          <a:endParaRPr lang="en-US"/>
        </a:p>
      </dgm:t>
    </dgm:pt>
    <dgm:pt modelId="{FB2F11F1-1E4E-4CBF-8560-B94E98DF9A4A}" type="sibTrans" cxnId="{E6CF4C04-C95E-49DF-AC8C-523E9DB854F0}">
      <dgm:prSet/>
      <dgm:spPr/>
      <dgm:t>
        <a:bodyPr/>
        <a:lstStyle/>
        <a:p>
          <a:endParaRPr lang="en-US"/>
        </a:p>
      </dgm:t>
    </dgm:pt>
    <dgm:pt modelId="{1D033907-00F7-421E-A290-A06226870BA9}" type="pres">
      <dgm:prSet presAssocID="{E96D7DB7-0874-4782-9762-ABC6274C44D7}" presName="linear" presStyleCnt="0">
        <dgm:presLayoutVars>
          <dgm:animLvl val="lvl"/>
          <dgm:resizeHandles val="exact"/>
        </dgm:presLayoutVars>
      </dgm:prSet>
      <dgm:spPr/>
    </dgm:pt>
    <dgm:pt modelId="{749D7121-E7AD-4CAB-9AA5-C9267E5F0428}" type="pres">
      <dgm:prSet presAssocID="{10F11B60-763D-4CAF-A110-BE7215F3A308}" presName="parentText" presStyleLbl="node1" presStyleIdx="0" presStyleCnt="2">
        <dgm:presLayoutVars>
          <dgm:chMax val="0"/>
          <dgm:bulletEnabled val="1"/>
        </dgm:presLayoutVars>
      </dgm:prSet>
      <dgm:spPr/>
    </dgm:pt>
    <dgm:pt modelId="{3F483A90-C054-40A6-88F2-732B2E11561D}" type="pres">
      <dgm:prSet presAssocID="{7443EB55-A0EC-46CE-9AB9-B76BB9F589D7}" presName="spacer" presStyleCnt="0"/>
      <dgm:spPr/>
    </dgm:pt>
    <dgm:pt modelId="{13EDDD93-924F-42CB-9477-8C6CAB53A827}" type="pres">
      <dgm:prSet presAssocID="{1F0C93A6-C744-4F43-ACD3-3D6E40468CD5}" presName="parentText" presStyleLbl="node1" presStyleIdx="1" presStyleCnt="2">
        <dgm:presLayoutVars>
          <dgm:chMax val="0"/>
          <dgm:bulletEnabled val="1"/>
        </dgm:presLayoutVars>
      </dgm:prSet>
      <dgm:spPr/>
    </dgm:pt>
  </dgm:ptLst>
  <dgm:cxnLst>
    <dgm:cxn modelId="{E6CF4C04-C95E-49DF-AC8C-523E9DB854F0}" srcId="{E96D7DB7-0874-4782-9762-ABC6274C44D7}" destId="{1F0C93A6-C744-4F43-ACD3-3D6E40468CD5}" srcOrd="1" destOrd="0" parTransId="{E90A635C-1B7E-4B9D-A2F3-12EA0F5C5B53}" sibTransId="{FB2F11F1-1E4E-4CBF-8560-B94E98DF9A4A}"/>
    <dgm:cxn modelId="{55DE1A38-0FF7-434A-96AE-960E27A856AA}" type="presOf" srcId="{1F0C93A6-C744-4F43-ACD3-3D6E40468CD5}" destId="{13EDDD93-924F-42CB-9477-8C6CAB53A827}" srcOrd="0" destOrd="0" presId="urn:microsoft.com/office/officeart/2005/8/layout/vList2"/>
    <dgm:cxn modelId="{548BFF3C-E84A-486C-AA07-82591A28535E}" type="presOf" srcId="{E96D7DB7-0874-4782-9762-ABC6274C44D7}" destId="{1D033907-00F7-421E-A290-A06226870BA9}" srcOrd="0" destOrd="0" presId="urn:microsoft.com/office/officeart/2005/8/layout/vList2"/>
    <dgm:cxn modelId="{D287259D-158F-426C-8926-80421987383E}" type="presOf" srcId="{10F11B60-763D-4CAF-A110-BE7215F3A308}" destId="{749D7121-E7AD-4CAB-9AA5-C9267E5F0428}" srcOrd="0" destOrd="0" presId="urn:microsoft.com/office/officeart/2005/8/layout/vList2"/>
    <dgm:cxn modelId="{26DA0DC7-1AAA-4A50-B8A7-7260EF8465A6}" srcId="{E96D7DB7-0874-4782-9762-ABC6274C44D7}" destId="{10F11B60-763D-4CAF-A110-BE7215F3A308}" srcOrd="0" destOrd="0" parTransId="{B25AA8B1-889D-4264-9B95-640F25E4C33D}" sibTransId="{7443EB55-A0EC-46CE-9AB9-B76BB9F589D7}"/>
    <dgm:cxn modelId="{86CCAF35-967A-4652-A8B7-04BC47AF096D}" type="presParOf" srcId="{1D033907-00F7-421E-A290-A06226870BA9}" destId="{749D7121-E7AD-4CAB-9AA5-C9267E5F0428}" srcOrd="0" destOrd="0" presId="urn:microsoft.com/office/officeart/2005/8/layout/vList2"/>
    <dgm:cxn modelId="{48CEA384-87A0-4845-8EF6-742A0A3D4CC3}" type="presParOf" srcId="{1D033907-00F7-421E-A290-A06226870BA9}" destId="{3F483A90-C054-40A6-88F2-732B2E11561D}" srcOrd="1" destOrd="0" presId="urn:microsoft.com/office/officeart/2005/8/layout/vList2"/>
    <dgm:cxn modelId="{A509990E-6634-4373-8A4A-AC6CB4874217}" type="presParOf" srcId="{1D033907-00F7-421E-A290-A06226870BA9}" destId="{13EDDD93-924F-42CB-9477-8C6CAB53A82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D7121-E7AD-4CAB-9AA5-C9267E5F0428}">
      <dsp:nvSpPr>
        <dsp:cNvPr id="0" name=""/>
        <dsp:cNvSpPr/>
      </dsp:nvSpPr>
      <dsp:spPr>
        <a:xfrm>
          <a:off x="0" y="406238"/>
          <a:ext cx="4754880" cy="154928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WEEK 1</a:t>
          </a:r>
          <a:endParaRPr lang="en-US" sz="3900" kern="1200" dirty="0"/>
        </a:p>
      </dsp:txBody>
      <dsp:txXfrm>
        <a:off x="75630" y="481868"/>
        <a:ext cx="4603620" cy="1398021"/>
      </dsp:txXfrm>
    </dsp:sp>
    <dsp:sp modelId="{13EDDD93-924F-42CB-9477-8C6CAB53A827}">
      <dsp:nvSpPr>
        <dsp:cNvPr id="0" name=""/>
        <dsp:cNvSpPr/>
      </dsp:nvSpPr>
      <dsp:spPr>
        <a:xfrm>
          <a:off x="0" y="2067840"/>
          <a:ext cx="4754880" cy="154928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Safeguarding and Professional Practice</a:t>
          </a:r>
        </a:p>
      </dsp:txBody>
      <dsp:txXfrm>
        <a:off x="75630" y="2143470"/>
        <a:ext cx="4603620" cy="139802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9/22/2025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9/22/2025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9/22/2025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9/22/2025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9/22/2025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9/22/2025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9/22/2025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9/22/2025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9792" TargetMode="External"/><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mailto:https://ncps.com/about-us/code-of-ethics" TargetMode="External"/><Relationship Id="rId3" Type="http://schemas.openxmlformats.org/officeDocument/2006/relationships/diagramLayout" Target="../diagrams/layout1.xml"/><Relationship Id="rId7" Type="http://schemas.openxmlformats.org/officeDocument/2006/relationships/hyperlink" Target="mailto:https://www.bacp.co.uk/events-and-resources/ethics-and-standards/" TargetMode="Externa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3896592"/>
            <a:ext cx="9966960" cy="2379517"/>
          </a:xfrm>
        </p:spPr>
        <p:txBody>
          <a:bodyPr>
            <a:normAutofit/>
          </a:bodyPr>
          <a:lstStyle/>
          <a:p>
            <a:r>
              <a:rPr lang="en-US" sz="3600" dirty="0"/>
              <a:t>ECPR7003: Professional Practice and Therapist </a:t>
            </a:r>
            <a:r>
              <a:rPr lang="en-GB" sz="3600" dirty="0"/>
              <a:t>Competencies</a:t>
            </a:r>
            <a:br>
              <a:rPr lang="en-US" sz="3600" dirty="0"/>
            </a:br>
            <a:br>
              <a:rPr lang="en-US" sz="3600" dirty="0"/>
            </a:br>
            <a:r>
              <a:rPr lang="en-US" sz="3600" dirty="0"/>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a:fillRect/>
          </a:stretch>
        </p:blipFill>
        <p:spPr>
          <a:xfrm>
            <a:off x="243840" y="256540"/>
            <a:ext cx="11704320" cy="3489383"/>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691986"/>
          </a:xfrm>
        </p:spPr>
        <p:txBody>
          <a:bodyPr>
            <a:normAutofit fontScale="90000"/>
          </a:bodyPr>
          <a:lstStyle/>
          <a:p>
            <a:pPr algn="ctr"/>
            <a:r>
              <a:rPr lang="en-GB" b="1" dirty="0"/>
              <a:t>Welcome to Module ECPR7003 Professional Practice and Therapist Competences</a:t>
            </a:r>
            <a:br>
              <a:rPr lang="en-GB" b="1" dirty="0"/>
            </a:br>
            <a:r>
              <a:rPr lang="en-GB" b="1" dirty="0"/>
              <a:t>2025-26               </a:t>
            </a:r>
            <a:endParaRPr lang="en-GB" dirty="0"/>
          </a:p>
        </p:txBody>
      </p:sp>
      <p:sp>
        <p:nvSpPr>
          <p:cNvPr id="3" name="Content Placeholder 2"/>
          <p:cNvSpPr>
            <a:spLocks noGrp="1"/>
          </p:cNvSpPr>
          <p:nvPr>
            <p:ph sz="half" idx="1"/>
          </p:nvPr>
        </p:nvSpPr>
        <p:spPr>
          <a:xfrm>
            <a:off x="561109" y="2533995"/>
            <a:ext cx="6083877" cy="3546763"/>
          </a:xfrm>
        </p:spPr>
        <p:txBody>
          <a:bodyPr>
            <a:normAutofit lnSpcReduction="10000"/>
          </a:bodyPr>
          <a:lstStyle/>
          <a:p>
            <a:pPr marL="45720" indent="0">
              <a:buNone/>
            </a:pPr>
            <a:endParaRPr lang="en-GB" sz="2800" b="1" dirty="0"/>
          </a:p>
          <a:p>
            <a:pPr marL="45720" indent="0">
              <a:buNone/>
            </a:pPr>
            <a:r>
              <a:rPr lang="en-GB" sz="2800" b="1" dirty="0"/>
              <a:t>Module Lead: Andrea Williams</a:t>
            </a:r>
          </a:p>
          <a:p>
            <a:pPr marL="45720" indent="0">
              <a:buNone/>
            </a:pPr>
            <a:r>
              <a:rPr lang="en-GB" sz="2800" dirty="0" err="1"/>
              <a:t>Email:</a:t>
            </a:r>
            <a:r>
              <a:rPr lang="en-GB" sz="2800" dirty="0" err="1">
                <a:hlinkClick r:id="rId2"/>
              </a:rPr>
              <a:t>andrea.williams@uwtsd.ac.uk</a:t>
            </a:r>
            <a:endParaRPr lang="en-GB" sz="2800" dirty="0"/>
          </a:p>
          <a:p>
            <a:pPr marL="45720" indent="0">
              <a:buNone/>
            </a:pPr>
            <a:r>
              <a:rPr lang="en-GB" sz="2800" dirty="0"/>
              <a:t>Tutor: Mason Neely</a:t>
            </a:r>
          </a:p>
          <a:p>
            <a:pPr marL="45720" indent="0">
              <a:buNone/>
            </a:pPr>
            <a:r>
              <a:rPr lang="en-GB" sz="2800" dirty="0"/>
              <a:t>Email:   @uwtsd.ac.uk</a:t>
            </a:r>
          </a:p>
          <a:p>
            <a:pPr marL="45720" indent="0">
              <a:buNone/>
            </a:pPr>
            <a:r>
              <a:rPr lang="en-GB" sz="2800" dirty="0"/>
              <a:t>Office Hours: Please email for an appointment</a:t>
            </a:r>
          </a:p>
          <a:p>
            <a:pPr marL="45720" indent="0">
              <a:buNone/>
            </a:pPr>
            <a:endParaRPr lang="en-GB" dirty="0"/>
          </a:p>
          <a:p>
            <a:pPr marL="45720" indent="0">
              <a:buNone/>
            </a:pP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05254" y="2533996"/>
            <a:ext cx="4754563" cy="2971601"/>
          </a:xfr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930812"/>
          </a:xfrm>
        </p:spPr>
        <p:txBody>
          <a:bodyPr/>
          <a:lstStyle/>
          <a:p>
            <a:pPr algn="ctr"/>
            <a:r>
              <a:rPr lang="en-GB" dirty="0">
                <a:solidFill>
                  <a:schemeClr val="accent1">
                    <a:lumMod val="75000"/>
                  </a:schemeClr>
                </a:solidFill>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626013" y="1751428"/>
            <a:ext cx="6703255" cy="4740812"/>
          </a:xfrm>
        </p:spPr>
        <p:txBody>
          <a:bodyPr>
            <a:normAutofit/>
          </a:bodyPr>
          <a:lstStyle/>
          <a:p>
            <a:r>
              <a:rPr lang="en-GB" sz="2400" dirty="0">
                <a:solidFill>
                  <a:schemeClr val="accent1">
                    <a:lumMod val="75000"/>
                  </a:schemeClr>
                </a:solidFill>
              </a:rPr>
              <a:t>Consider and apply the concept of professionalism to practice including obligations and responsibilities within professionalism, and the application of professionalism to wider organisational contexts and how to work with them. </a:t>
            </a:r>
          </a:p>
          <a:p>
            <a:r>
              <a:rPr lang="en-GB" sz="2400" dirty="0">
                <a:solidFill>
                  <a:schemeClr val="accent1">
                    <a:lumMod val="75000"/>
                  </a:schemeClr>
                </a:solidFill>
              </a:rPr>
              <a:t>Consider the theoretical basis for any specific presenting problems or issues, the theoretical basis for therapeutic work with any self-defined populations whilst developing professional knowledge through an evidence-based paradigm and developing therapeutic competency.</a:t>
            </a:r>
          </a:p>
        </p:txBody>
      </p:sp>
      <p:pic>
        <p:nvPicPr>
          <p:cNvPr id="5" name="Content Placeholder 4">
            <a:extLst>
              <a:ext uri="{FF2B5EF4-FFF2-40B4-BE49-F238E27FC236}">
                <a16:creationId xmlns:a16="http://schemas.microsoft.com/office/drawing/2014/main" id="{C8657975-1EC7-4887-A975-BECE01234023}"/>
              </a:ext>
            </a:extLst>
          </p:cNvPr>
          <p:cNvPicPr>
            <a:picLocks noGrp="1" noChangeAspect="1"/>
          </p:cNvPicPr>
          <p:nvPr>
            <p:ph sz="half" idx="2"/>
          </p:nvPr>
        </p:nvPicPr>
        <p:blipFill>
          <a:blip r:embed="rId2"/>
          <a:stretch>
            <a:fillRect/>
          </a:stretch>
        </p:blipFill>
        <p:spPr>
          <a:xfrm>
            <a:off x="7533248" y="1842868"/>
            <a:ext cx="4002259" cy="3810748"/>
          </a:xfrm>
          <a:prstGeom prst="rect">
            <a:avLst/>
          </a:prstGeom>
        </p:spPr>
      </p:pic>
    </p:spTree>
    <p:extLst>
      <p:ext uri="{BB962C8B-B14F-4D97-AF65-F5344CB8AC3E}">
        <p14:creationId xmlns:p14="http://schemas.microsoft.com/office/powerpoint/2010/main" val="387978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337705" y="609600"/>
            <a:ext cx="11549495" cy="509847"/>
          </a:xfrm>
        </p:spPr>
        <p:txBody>
          <a:bodyPr>
            <a:normAutofit fontScale="90000"/>
          </a:bodyPr>
          <a:lstStyle/>
          <a:p>
            <a:r>
              <a:rPr lang="en-GB" sz="2800" dirty="0">
                <a:solidFill>
                  <a:schemeClr val="accent1">
                    <a:lumMod val="75000"/>
                  </a:schemeClr>
                </a:solidFill>
              </a:rPr>
              <a:t>Module Learning Outcomes </a:t>
            </a:r>
            <a:br>
              <a:rPr lang="en-GB" sz="2800" dirty="0">
                <a:solidFill>
                  <a:schemeClr val="accent1">
                    <a:lumMod val="75000"/>
                  </a:schemeClr>
                </a:solidFill>
              </a:rPr>
            </a:br>
            <a:r>
              <a:rPr lang="en-GB" sz="1800" dirty="0">
                <a:solidFill>
                  <a:schemeClr val="accent1">
                    <a:lumMod val="50000"/>
                  </a:schemeClr>
                </a:solidFill>
              </a:rPr>
              <a:t>Upon the successful completion of this module, the student should be able to: </a:t>
            </a:r>
            <a:br>
              <a:rPr lang="en-GB" sz="2800" dirty="0">
                <a:solidFill>
                  <a:schemeClr val="accent1">
                    <a:lumMod val="50000"/>
                  </a:schemeClr>
                </a:solidFill>
              </a:rPr>
            </a:br>
            <a:endParaRPr lang="en-GB" sz="2800" dirty="0">
              <a:solidFill>
                <a:schemeClr val="accent1">
                  <a:lumMod val="75000"/>
                </a:schemeClr>
              </a:solidFill>
            </a:endParaRP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158586"/>
            <a:ext cx="11804071" cy="5824105"/>
          </a:xfrm>
        </p:spPr>
        <p:txBody>
          <a:bodyPr>
            <a:normAutofit/>
          </a:bodyPr>
          <a:lstStyle/>
          <a:p>
            <a:r>
              <a:rPr lang="en-GB" sz="2000" dirty="0">
                <a:solidFill>
                  <a:schemeClr val="accent1">
                    <a:lumMod val="75000"/>
                  </a:schemeClr>
                </a:solidFill>
              </a:rPr>
              <a:t>Apply appropriate strategies and interventions in work with specific client populations and client issues and assess whether the type of psychotherapy that can be offered is suitable for particular clients. </a:t>
            </a:r>
          </a:p>
          <a:p>
            <a:r>
              <a:rPr lang="en-GB" sz="2000" dirty="0">
                <a:solidFill>
                  <a:schemeClr val="accent1">
                    <a:lumMod val="75000"/>
                  </a:schemeClr>
                </a:solidFill>
              </a:rPr>
              <a:t>Recognise and make appropriate decisions in response to ethical dilemmas and legal responsibilities when assessing potential risk to the client or others. </a:t>
            </a:r>
          </a:p>
          <a:p>
            <a:r>
              <a:rPr lang="en-GB" sz="2000" dirty="0">
                <a:solidFill>
                  <a:schemeClr val="accent1">
                    <a:lumMod val="75000"/>
                  </a:schemeClr>
                </a:solidFill>
              </a:rPr>
              <a:t>Summarise the client's difficulties, as perceived by the therapist, and articulate the ways in which psychotherapy can address them and when appropriate openly and freely discuss sexual matters, whatever the client's sexual orientation or the nature of the client's problem. </a:t>
            </a:r>
          </a:p>
          <a:p>
            <a:r>
              <a:rPr lang="en-GB" sz="2000" dirty="0">
                <a:solidFill>
                  <a:schemeClr val="accent1">
                    <a:lumMod val="75000"/>
                  </a:schemeClr>
                </a:solidFill>
              </a:rPr>
              <a:t>Make use of supervision to develop their understanding about clinical work and to enhance and protect their well-being.  </a:t>
            </a:r>
          </a:p>
          <a:p>
            <a:r>
              <a:rPr lang="en-GB" sz="2000" dirty="0">
                <a:solidFill>
                  <a:schemeClr val="accent1">
                    <a:lumMod val="75000"/>
                  </a:schemeClr>
                </a:solidFill>
              </a:rPr>
              <a:t>Recognise that specific knowledge and skills are required to work with particular client groups, for example children and young people. </a:t>
            </a:r>
          </a:p>
          <a:p>
            <a:r>
              <a:rPr lang="en-GB" sz="2000" dirty="0">
                <a:solidFill>
                  <a:schemeClr val="accent1">
                    <a:lumMod val="75000"/>
                  </a:schemeClr>
                </a:solidFill>
              </a:rPr>
              <a:t>Interpret and apply relevant policies and codes of the employing organisation, including equal opportunities statements, disability statements and widening participation strategies and deliver the psychotherapy services with due regard to the practice setting. </a:t>
            </a:r>
          </a:p>
          <a:p>
            <a:r>
              <a:rPr lang="en-GB" sz="2000" dirty="0">
                <a:solidFill>
                  <a:schemeClr val="accent1">
                    <a:lumMod val="75000"/>
                  </a:schemeClr>
                </a:solidFill>
              </a:rPr>
              <a:t>Apply consistently a comprehensive, in-depth and research-informed body of knowledge in their practice</a:t>
            </a:r>
            <a:r>
              <a:rPr lang="en-GB" sz="2000" dirty="0">
                <a:solidFill>
                  <a:schemeClr val="accent1">
                    <a:lumMod val="50000"/>
                  </a:schemeClr>
                </a:solidFill>
              </a:rPr>
              <a:t>.</a:t>
            </a:r>
          </a:p>
        </p:txBody>
      </p:sp>
    </p:spTree>
    <p:extLst>
      <p:ext uri="{BB962C8B-B14F-4D97-AF65-F5344CB8AC3E}">
        <p14:creationId xmlns:p14="http://schemas.microsoft.com/office/powerpoint/2010/main" val="372446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chemeClr val="accent1">
                    <a:lumMod val="75000"/>
                  </a:schemeClr>
                </a:solidFill>
              </a:rPr>
            </a:br>
            <a:r>
              <a:rPr lang="en-GB" b="1" dirty="0">
                <a:solidFill>
                  <a:schemeClr val="accent1">
                    <a:lumMod val="75000"/>
                  </a:schemeClr>
                </a:solidFill>
              </a:rPr>
              <a:t>Key Dates 2025-26</a:t>
            </a:r>
            <a:br>
              <a:rPr lang="en-GB" b="1" dirty="0">
                <a:solidFill>
                  <a:schemeClr val="accent1">
                    <a:lumMod val="75000"/>
                  </a:schemeClr>
                </a:solidFill>
              </a:rPr>
            </a:br>
            <a:endParaRPr lang="en-GB" dirty="0">
              <a:solidFill>
                <a:schemeClr val="accent1">
                  <a:lumMod val="75000"/>
                </a:schemeClr>
              </a:solidFill>
            </a:endParaRPr>
          </a:p>
        </p:txBody>
      </p:sp>
      <p:sp>
        <p:nvSpPr>
          <p:cNvPr id="3" name="Content Placeholder 2"/>
          <p:cNvSpPr>
            <a:spLocks noGrp="1"/>
          </p:cNvSpPr>
          <p:nvPr>
            <p:ph sz="half" idx="1"/>
          </p:nvPr>
        </p:nvSpPr>
        <p:spPr>
          <a:xfrm>
            <a:off x="1143000" y="2187285"/>
            <a:ext cx="9751868" cy="3893473"/>
          </a:xfrm>
        </p:spPr>
        <p:txBody>
          <a:bodyPr>
            <a:normAutofit/>
          </a:bodyPr>
          <a:lstStyle/>
          <a:p>
            <a:pPr marL="45720" indent="0">
              <a:buNone/>
            </a:pPr>
            <a:r>
              <a:rPr lang="en-GB" sz="3000" b="1" dirty="0">
                <a:solidFill>
                  <a:schemeClr val="accent1">
                    <a:lumMod val="75000"/>
                  </a:schemeClr>
                </a:solidFill>
              </a:rPr>
              <a:t>Semester 1: 29th September 2025 to  25</a:t>
            </a:r>
            <a:r>
              <a:rPr lang="en-GB" sz="3000" b="1" baseline="30000" dirty="0">
                <a:solidFill>
                  <a:schemeClr val="accent1">
                    <a:lumMod val="75000"/>
                  </a:schemeClr>
                </a:solidFill>
              </a:rPr>
              <a:t>th</a:t>
            </a:r>
            <a:r>
              <a:rPr lang="en-GB" sz="3000" b="1" dirty="0">
                <a:solidFill>
                  <a:schemeClr val="accent1">
                    <a:lumMod val="75000"/>
                  </a:schemeClr>
                </a:solidFill>
              </a:rPr>
              <a:t> January 2026</a:t>
            </a:r>
          </a:p>
          <a:p>
            <a:r>
              <a:rPr lang="en-GB" sz="3000" dirty="0">
                <a:solidFill>
                  <a:schemeClr val="accent1">
                    <a:lumMod val="75000"/>
                  </a:schemeClr>
                </a:solidFill>
              </a:rPr>
              <a:t>Week 1: Tuesday 23rd September  </a:t>
            </a:r>
          </a:p>
          <a:p>
            <a:r>
              <a:rPr lang="en-GB" sz="3000" b="1" dirty="0">
                <a:solidFill>
                  <a:schemeClr val="accent1">
                    <a:lumMod val="75000"/>
                  </a:schemeClr>
                </a:solidFill>
              </a:rPr>
              <a:t>Reading Week</a:t>
            </a:r>
            <a:r>
              <a:rPr lang="en-GB" sz="3000" dirty="0">
                <a:solidFill>
                  <a:schemeClr val="accent1">
                    <a:lumMod val="75000"/>
                  </a:schemeClr>
                </a:solidFill>
              </a:rPr>
              <a:t>: W/C 27</a:t>
            </a:r>
            <a:r>
              <a:rPr lang="en-GB" sz="3000" baseline="30000" dirty="0">
                <a:solidFill>
                  <a:schemeClr val="accent1">
                    <a:lumMod val="75000"/>
                  </a:schemeClr>
                </a:solidFill>
              </a:rPr>
              <a:t>th</a:t>
            </a:r>
            <a:r>
              <a:rPr lang="en-GB" sz="3000" dirty="0">
                <a:solidFill>
                  <a:schemeClr val="accent1">
                    <a:lumMod val="75000"/>
                  </a:schemeClr>
                </a:solidFill>
              </a:rPr>
              <a:t> October</a:t>
            </a:r>
          </a:p>
          <a:p>
            <a:r>
              <a:rPr lang="en-GB" sz="3000" b="1" dirty="0">
                <a:solidFill>
                  <a:schemeClr val="accent1">
                    <a:lumMod val="75000"/>
                  </a:schemeClr>
                </a:solidFill>
              </a:rPr>
              <a:t>Christmas Holiday</a:t>
            </a:r>
            <a:r>
              <a:rPr lang="en-GB" sz="3000" dirty="0">
                <a:solidFill>
                  <a:schemeClr val="accent1">
                    <a:lumMod val="75000"/>
                  </a:schemeClr>
                </a:solidFill>
              </a:rPr>
              <a:t>: Monday 15th December to 4</a:t>
            </a:r>
            <a:r>
              <a:rPr lang="en-GB" sz="3000" baseline="30000" dirty="0">
                <a:solidFill>
                  <a:schemeClr val="accent1">
                    <a:lumMod val="75000"/>
                  </a:schemeClr>
                </a:solidFill>
              </a:rPr>
              <a:t>th</a:t>
            </a:r>
            <a:r>
              <a:rPr lang="en-GB" sz="3000" dirty="0">
                <a:solidFill>
                  <a:schemeClr val="accent1">
                    <a:lumMod val="75000"/>
                  </a:schemeClr>
                </a:solidFill>
              </a:rPr>
              <a:t> January 2026</a:t>
            </a:r>
          </a:p>
          <a:p>
            <a:r>
              <a:rPr lang="en-GB" sz="3000" b="1" dirty="0">
                <a:solidFill>
                  <a:schemeClr val="accent1">
                    <a:lumMod val="75000"/>
                  </a:schemeClr>
                </a:solidFill>
              </a:rPr>
              <a:t>Viva Assessment </a:t>
            </a:r>
            <a:r>
              <a:rPr lang="en-GB" sz="3000" dirty="0">
                <a:solidFill>
                  <a:schemeClr val="accent1">
                    <a:lumMod val="75000"/>
                  </a:schemeClr>
                </a:solidFill>
              </a:rPr>
              <a:t>– Tuesday 13</a:t>
            </a:r>
            <a:r>
              <a:rPr lang="en-GB" sz="3000" baseline="30000" dirty="0">
                <a:solidFill>
                  <a:schemeClr val="accent1">
                    <a:lumMod val="75000"/>
                  </a:schemeClr>
                </a:solidFill>
              </a:rPr>
              <a:t>th</a:t>
            </a:r>
            <a:r>
              <a:rPr lang="en-GB" sz="3000" dirty="0">
                <a:solidFill>
                  <a:schemeClr val="accent1">
                    <a:lumMod val="75000"/>
                  </a:schemeClr>
                </a:solidFill>
              </a:rPr>
              <a:t> January 2026</a:t>
            </a:r>
            <a:endParaRPr lang="en-GB" dirty="0"/>
          </a:p>
        </p:txBody>
      </p:sp>
    </p:spTree>
    <p:extLst>
      <p:ext uri="{BB962C8B-B14F-4D97-AF65-F5344CB8AC3E}">
        <p14:creationId xmlns:p14="http://schemas.microsoft.com/office/powerpoint/2010/main" val="19858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Structure</a:t>
            </a:r>
            <a:br>
              <a:rPr lang="en-GB" b="1" dirty="0"/>
            </a:br>
            <a:endParaRPr lang="en-GB" dirty="0"/>
          </a:p>
        </p:txBody>
      </p:sp>
      <p:sp>
        <p:nvSpPr>
          <p:cNvPr id="3" name="Content Placeholder 2"/>
          <p:cNvSpPr>
            <a:spLocks noGrp="1"/>
          </p:cNvSpPr>
          <p:nvPr>
            <p:ph sz="half" idx="1"/>
          </p:nvPr>
        </p:nvSpPr>
        <p:spPr>
          <a:xfrm>
            <a:off x="753687" y="1590502"/>
            <a:ext cx="5144193" cy="4490257"/>
          </a:xfrm>
        </p:spPr>
        <p:txBody>
          <a:bodyPr>
            <a:normAutofit/>
          </a:bodyPr>
          <a:lstStyle/>
          <a:p>
            <a:pPr marL="45720" indent="0">
              <a:buNone/>
            </a:pPr>
            <a:r>
              <a:rPr lang="en-GB" sz="2400" dirty="0">
                <a:solidFill>
                  <a:schemeClr val="accent1">
                    <a:lumMod val="75000"/>
                  </a:schemeClr>
                </a:solidFill>
              </a:rPr>
              <a:t>30 credit module delivered over one semester</a:t>
            </a:r>
          </a:p>
          <a:p>
            <a:pPr marL="45720" indent="0">
              <a:buNone/>
            </a:pPr>
            <a:endParaRPr lang="en-GB" sz="2400" dirty="0">
              <a:solidFill>
                <a:schemeClr val="accent1">
                  <a:lumMod val="75000"/>
                </a:schemeClr>
              </a:solidFill>
            </a:endParaRPr>
          </a:p>
          <a:p>
            <a:r>
              <a:rPr lang="en-GB" sz="3200" dirty="0"/>
              <a:t> </a:t>
            </a:r>
            <a:r>
              <a:rPr lang="en-GB" sz="3200" dirty="0">
                <a:solidFill>
                  <a:schemeClr val="accent1">
                    <a:lumMod val="75000"/>
                  </a:schemeClr>
                </a:solidFill>
              </a:rPr>
              <a:t>Theory</a:t>
            </a:r>
          </a:p>
          <a:p>
            <a:r>
              <a:rPr lang="en-GB" sz="3200" dirty="0">
                <a:solidFill>
                  <a:schemeClr val="accent1">
                    <a:lumMod val="75000"/>
                  </a:schemeClr>
                </a:solidFill>
              </a:rPr>
              <a:t> Personal Development</a:t>
            </a:r>
          </a:p>
          <a:p>
            <a:r>
              <a:rPr lang="en-GB" sz="3200" dirty="0">
                <a:solidFill>
                  <a:schemeClr val="accent1">
                    <a:lumMod val="75000"/>
                  </a:schemeClr>
                </a:solidFill>
              </a:rPr>
              <a:t> Skills Practice</a:t>
            </a:r>
            <a:br>
              <a:rPr lang="en-GB" b="1" dirty="0">
                <a:solidFill>
                  <a:schemeClr val="accent1">
                    <a:lumMod val="75000"/>
                  </a:schemeClr>
                </a:solidFill>
              </a:rPr>
            </a:br>
            <a:endParaRPr lang="en-GB" dirty="0">
              <a:solidFill>
                <a:schemeClr val="accent1">
                  <a:lumMod val="75000"/>
                </a:schemeClr>
              </a:solidFill>
            </a:endParaRPr>
          </a:p>
        </p:txBody>
      </p:sp>
      <p:pic>
        <p:nvPicPr>
          <p:cNvPr id="7" name="Content Placeholder 6">
            <a:extLst>
              <a:ext uri="{FF2B5EF4-FFF2-40B4-BE49-F238E27FC236}">
                <a16:creationId xmlns:a16="http://schemas.microsoft.com/office/drawing/2014/main" id="{4AD9B02C-0B79-4BE0-A7EE-8F395B55098B}"/>
              </a:ext>
            </a:extLst>
          </p:cNvPr>
          <p:cNvPicPr>
            <a:picLocks noGrp="1" noChangeAspect="1"/>
          </p:cNvPicPr>
          <p:nvPr>
            <p:ph sz="half" idx="2"/>
          </p:nvPr>
        </p:nvPicPr>
        <p:blipFill>
          <a:blip r:embed="rId2"/>
          <a:stretch>
            <a:fillRect/>
          </a:stretch>
        </p:blipFill>
        <p:spPr>
          <a:xfrm>
            <a:off x="6145130" y="1779563"/>
            <a:ext cx="5144193" cy="3618242"/>
          </a:xfrm>
          <a:prstGeom prst="rect">
            <a:avLst/>
          </a:prstGeom>
        </p:spPr>
      </p:pic>
    </p:spTree>
    <p:extLst>
      <p:ext uri="{BB962C8B-B14F-4D97-AF65-F5344CB8AC3E}">
        <p14:creationId xmlns:p14="http://schemas.microsoft.com/office/powerpoint/2010/main" val="2440917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B1A22A-BD88-AFEF-CF54-B1E86C150323}"/>
              </a:ext>
            </a:extLst>
          </p:cNvPr>
          <p:cNvSpPr>
            <a:spLocks noGrp="1"/>
          </p:cNvSpPr>
          <p:nvPr>
            <p:ph type="title"/>
          </p:nvPr>
        </p:nvSpPr>
        <p:spPr/>
        <p:txBody>
          <a:bodyPr>
            <a:normAutofit/>
          </a:bodyPr>
          <a:lstStyle/>
          <a:p>
            <a:pPr algn="ctr"/>
            <a:r>
              <a:rPr lang="en-GB" sz="2800" b="1" dirty="0">
                <a:solidFill>
                  <a:schemeClr val="accent1">
                    <a:lumMod val="75000"/>
                  </a:schemeClr>
                </a:solidFill>
              </a:rPr>
              <a:t>Module Content </a:t>
            </a:r>
            <a:br>
              <a:rPr lang="en-GB" sz="2800" b="1" dirty="0">
                <a:solidFill>
                  <a:schemeClr val="accent1">
                    <a:lumMod val="75000"/>
                  </a:schemeClr>
                </a:solidFill>
              </a:rPr>
            </a:br>
            <a:r>
              <a:rPr lang="en-GB" sz="2800" b="1" dirty="0">
                <a:solidFill>
                  <a:schemeClr val="accent1">
                    <a:lumMod val="75000"/>
                  </a:schemeClr>
                </a:solidFill>
              </a:rPr>
              <a:t> Theory and Practice: Client populations and presenting issues</a:t>
            </a:r>
            <a:br>
              <a:rPr lang="en-GB" sz="2800" dirty="0">
                <a:solidFill>
                  <a:schemeClr val="accent1">
                    <a:lumMod val="75000"/>
                  </a:schemeClr>
                </a:solidFill>
              </a:rPr>
            </a:br>
            <a:endParaRPr lang="en-GB" sz="2800" dirty="0">
              <a:solidFill>
                <a:schemeClr val="accent1">
                  <a:lumMod val="75000"/>
                </a:schemeClr>
              </a:solidFill>
            </a:endParaRPr>
          </a:p>
        </p:txBody>
      </p:sp>
      <p:sp>
        <p:nvSpPr>
          <p:cNvPr id="6" name="Content Placeholder 5">
            <a:extLst>
              <a:ext uri="{FF2B5EF4-FFF2-40B4-BE49-F238E27FC236}">
                <a16:creationId xmlns:a16="http://schemas.microsoft.com/office/drawing/2014/main" id="{B5E55E38-E5BD-D7CD-00AB-E93E4174FE48}"/>
              </a:ext>
            </a:extLst>
          </p:cNvPr>
          <p:cNvSpPr>
            <a:spLocks noGrp="1"/>
          </p:cNvSpPr>
          <p:nvPr>
            <p:ph sz="half" idx="1"/>
          </p:nvPr>
        </p:nvSpPr>
        <p:spPr>
          <a:xfrm>
            <a:off x="1143000" y="2057399"/>
            <a:ext cx="4259957" cy="4023360"/>
          </a:xfrm>
        </p:spPr>
        <p:txBody>
          <a:bodyPr>
            <a:normAutofit lnSpcReduction="10000"/>
          </a:bodyPr>
          <a:lstStyle/>
          <a:p>
            <a:r>
              <a:rPr lang="en-GB" dirty="0">
                <a:solidFill>
                  <a:schemeClr val="accent1">
                    <a:lumMod val="75000"/>
                  </a:schemeClr>
                </a:solidFill>
              </a:rPr>
              <a:t>Professional Standards: Safeguarding</a:t>
            </a:r>
          </a:p>
          <a:p>
            <a:r>
              <a:rPr lang="en-GB" dirty="0">
                <a:solidFill>
                  <a:schemeClr val="accent1">
                    <a:lumMod val="75000"/>
                  </a:schemeClr>
                </a:solidFill>
              </a:rPr>
              <a:t>Working with Risk</a:t>
            </a:r>
          </a:p>
          <a:p>
            <a:r>
              <a:rPr lang="en-GB" dirty="0">
                <a:solidFill>
                  <a:schemeClr val="accent1">
                    <a:lumMod val="75000"/>
                  </a:schemeClr>
                </a:solidFill>
              </a:rPr>
              <a:t>Assessment, referral and supervision</a:t>
            </a:r>
          </a:p>
          <a:p>
            <a:r>
              <a:rPr lang="en-GB" dirty="0">
                <a:solidFill>
                  <a:schemeClr val="accent1">
                    <a:lumMod val="75000"/>
                  </a:schemeClr>
                </a:solidFill>
              </a:rPr>
              <a:t>Self harm and suicide </a:t>
            </a:r>
          </a:p>
          <a:p>
            <a:r>
              <a:rPr lang="en-GB" dirty="0">
                <a:solidFill>
                  <a:schemeClr val="accent1">
                    <a:lumMod val="75000"/>
                  </a:schemeClr>
                </a:solidFill>
              </a:rPr>
              <a:t>Trauma Work</a:t>
            </a:r>
          </a:p>
          <a:p>
            <a:r>
              <a:rPr lang="en-GB" dirty="0">
                <a:solidFill>
                  <a:schemeClr val="accent1">
                    <a:lumMod val="75000"/>
                  </a:schemeClr>
                </a:solidFill>
              </a:rPr>
              <a:t>Addictions</a:t>
            </a:r>
          </a:p>
          <a:p>
            <a:r>
              <a:rPr lang="en-GB" dirty="0">
                <a:solidFill>
                  <a:schemeClr val="accent1">
                    <a:lumMod val="75000"/>
                  </a:schemeClr>
                </a:solidFill>
              </a:rPr>
              <a:t>Bereavement, Loss and attachment</a:t>
            </a:r>
          </a:p>
          <a:p>
            <a:endParaRPr lang="en-GB" dirty="0"/>
          </a:p>
        </p:txBody>
      </p:sp>
      <p:sp>
        <p:nvSpPr>
          <p:cNvPr id="7" name="Content Placeholder 6">
            <a:extLst>
              <a:ext uri="{FF2B5EF4-FFF2-40B4-BE49-F238E27FC236}">
                <a16:creationId xmlns:a16="http://schemas.microsoft.com/office/drawing/2014/main" id="{C95EE14F-3B60-5C94-11B9-568AB473FAD6}"/>
              </a:ext>
            </a:extLst>
          </p:cNvPr>
          <p:cNvSpPr>
            <a:spLocks noGrp="1"/>
          </p:cNvSpPr>
          <p:nvPr>
            <p:ph sz="half" idx="2"/>
          </p:nvPr>
        </p:nvSpPr>
        <p:spPr>
          <a:xfrm>
            <a:off x="5952292" y="2057400"/>
            <a:ext cx="5070200" cy="4023360"/>
          </a:xfrm>
        </p:spPr>
        <p:txBody>
          <a:bodyPr>
            <a:normAutofit lnSpcReduction="10000"/>
          </a:bodyPr>
          <a:lstStyle/>
          <a:p>
            <a:r>
              <a:rPr lang="en-GB" dirty="0"/>
              <a:t> </a:t>
            </a:r>
            <a:r>
              <a:rPr lang="en-GB" dirty="0">
                <a:solidFill>
                  <a:schemeClr val="accent1">
                    <a:lumMod val="75000"/>
                  </a:schemeClr>
                </a:solidFill>
              </a:rPr>
              <a:t>Eating disorders</a:t>
            </a:r>
          </a:p>
          <a:p>
            <a:r>
              <a:rPr lang="en-GB" dirty="0">
                <a:solidFill>
                  <a:schemeClr val="accent1">
                    <a:lumMod val="75000"/>
                  </a:schemeClr>
                </a:solidFill>
              </a:rPr>
              <a:t> Sexuality and gender identity </a:t>
            </a:r>
          </a:p>
          <a:p>
            <a:r>
              <a:rPr lang="en-GB" dirty="0">
                <a:solidFill>
                  <a:schemeClr val="accent1">
                    <a:lumMod val="75000"/>
                  </a:schemeClr>
                </a:solidFill>
              </a:rPr>
              <a:t>Mindfulness </a:t>
            </a:r>
          </a:p>
          <a:p>
            <a:r>
              <a:rPr lang="en-GB" dirty="0">
                <a:solidFill>
                  <a:schemeClr val="accent1">
                    <a:lumMod val="75000"/>
                  </a:schemeClr>
                </a:solidFill>
              </a:rPr>
              <a:t>Client populations, Race, Culture, </a:t>
            </a:r>
          </a:p>
          <a:p>
            <a:r>
              <a:rPr lang="en-GB" dirty="0">
                <a:solidFill>
                  <a:schemeClr val="accent1">
                    <a:lumMod val="75000"/>
                  </a:schemeClr>
                </a:solidFill>
              </a:rPr>
              <a:t>Postmodern and postcolonial theories of counselling</a:t>
            </a:r>
          </a:p>
          <a:p>
            <a:r>
              <a:rPr lang="en-GB" dirty="0">
                <a:solidFill>
                  <a:schemeClr val="accent1">
                    <a:lumMod val="75000"/>
                  </a:schemeClr>
                </a:solidFill>
              </a:rPr>
              <a:t>Spirituality, religion and faith</a:t>
            </a:r>
          </a:p>
          <a:p>
            <a:r>
              <a:rPr lang="en-GB" dirty="0">
                <a:solidFill>
                  <a:schemeClr val="accent1">
                    <a:lumMod val="75000"/>
                  </a:schemeClr>
                </a:solidFill>
              </a:rPr>
              <a:t>Working with young people</a:t>
            </a:r>
          </a:p>
          <a:p>
            <a:r>
              <a:rPr lang="en-GB" dirty="0">
                <a:solidFill>
                  <a:schemeClr val="accent1">
                    <a:lumMod val="75000"/>
                  </a:schemeClr>
                </a:solidFill>
              </a:rPr>
              <a:t>Shame</a:t>
            </a:r>
          </a:p>
        </p:txBody>
      </p:sp>
    </p:spTree>
    <p:extLst>
      <p:ext uri="{BB962C8B-B14F-4D97-AF65-F5344CB8AC3E}">
        <p14:creationId xmlns:p14="http://schemas.microsoft.com/office/powerpoint/2010/main" val="1604697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ECPR7003</a:t>
            </a:r>
            <a:br>
              <a:rPr lang="en-GB" dirty="0"/>
            </a:br>
            <a:r>
              <a:rPr lang="en-GB" dirty="0"/>
              <a:t> Assessment Schedule 2025-26</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Performance</a:t>
            </a:r>
          </a:p>
          <a:p>
            <a:pPr algn="ctr"/>
            <a:r>
              <a:rPr lang="en-GB" sz="2000" b="1" dirty="0">
                <a:solidFill>
                  <a:schemeClr val="accent1">
                    <a:lumMod val="20000"/>
                    <a:lumOff val="80000"/>
                  </a:schemeClr>
                </a:solidFill>
              </a:rPr>
              <a:t>20 minutes</a:t>
            </a:r>
          </a:p>
          <a:p>
            <a:pPr algn="ctr"/>
            <a:endParaRPr lang="en-GB" sz="2000" b="1" dirty="0">
              <a:solidFill>
                <a:schemeClr val="accent1">
                  <a:lumMod val="20000"/>
                  <a:lumOff val="80000"/>
                </a:schemeClr>
              </a:solidFill>
              <a:latin typeface="Arial" panose="020B0604020202020204" pitchFamily="34" charset="0"/>
            </a:endParaRPr>
          </a:p>
          <a:p>
            <a:pPr algn="ctr"/>
            <a:r>
              <a:rPr lang="en-GB" sz="2000" b="1" dirty="0">
                <a:solidFill>
                  <a:schemeClr val="accent1">
                    <a:lumMod val="20000"/>
                    <a:lumOff val="80000"/>
                  </a:schemeClr>
                </a:solidFill>
                <a:latin typeface="Arial" panose="020B0604020202020204" pitchFamily="34" charset="0"/>
              </a:rPr>
              <a:t>Submission Date: </a:t>
            </a:r>
          </a:p>
          <a:p>
            <a:pPr algn="ctr"/>
            <a:r>
              <a:rPr lang="en-GB" sz="2000" b="1" dirty="0">
                <a:solidFill>
                  <a:schemeClr val="accent1">
                    <a:lumMod val="20000"/>
                    <a:lumOff val="80000"/>
                  </a:schemeClr>
                </a:solidFill>
                <a:latin typeface="Arial" panose="020B0604020202020204" pitchFamily="34" charset="0"/>
              </a:rPr>
              <a:t>13</a:t>
            </a:r>
            <a:r>
              <a:rPr lang="en-GB" sz="2000" b="1" baseline="30000" dirty="0">
                <a:solidFill>
                  <a:schemeClr val="accent1">
                    <a:lumMod val="20000"/>
                    <a:lumOff val="80000"/>
                  </a:schemeClr>
                </a:solidFill>
                <a:latin typeface="Arial" panose="020B0604020202020204" pitchFamily="34" charset="0"/>
              </a:rPr>
              <a:t>th</a:t>
            </a:r>
            <a:r>
              <a:rPr lang="en-GB" sz="2000" b="1" dirty="0">
                <a:solidFill>
                  <a:schemeClr val="accent1">
                    <a:lumMod val="20000"/>
                    <a:lumOff val="80000"/>
                  </a:schemeClr>
                </a:solidFill>
                <a:latin typeface="Arial" panose="020B0604020202020204" pitchFamily="34" charset="0"/>
              </a:rPr>
              <a:t> January 2026</a:t>
            </a:r>
            <a:endParaRPr lang="en-GB" sz="2000" b="1" dirty="0">
              <a:solidFill>
                <a:schemeClr val="accent1">
                  <a:lumMod val="20000"/>
                  <a:lumOff val="80000"/>
                </a:schemeClr>
              </a:solidFill>
            </a:endParaRPr>
          </a:p>
        </p:txBody>
      </p:sp>
      <p:sp>
        <p:nvSpPr>
          <p:cNvPr id="9" name="Flowchart: Predefined Process 8"/>
          <p:cNvSpPr/>
          <p:nvPr/>
        </p:nvSpPr>
        <p:spPr>
          <a:xfrm>
            <a:off x="5527963" y="2122516"/>
            <a:ext cx="3718560" cy="386818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latin typeface="Arial" panose="020B0604020202020204" pitchFamily="34" charset="0"/>
                <a:ea typeface="Times New Roman" panose="02020603050405020304" pitchFamily="18" charset="0"/>
              </a:rPr>
              <a:t>Coursework: Essay  wordcount: 4,000 </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latin typeface="Arial" panose="020B0604020202020204" pitchFamily="34" charset="0"/>
              </a:rPr>
              <a:t>Submission Date:</a:t>
            </a:r>
          </a:p>
          <a:p>
            <a:pPr algn="ctr"/>
            <a:r>
              <a:rPr lang="en-GB" sz="2000" b="1" dirty="0">
                <a:solidFill>
                  <a:schemeClr val="accent1">
                    <a:lumMod val="20000"/>
                    <a:lumOff val="80000"/>
                  </a:schemeClr>
                </a:solidFill>
                <a:latin typeface="Arial" panose="020B0604020202020204" pitchFamily="34" charset="0"/>
              </a:rPr>
              <a:t>2</a:t>
            </a:r>
            <a:r>
              <a:rPr lang="en-GB" sz="2000" b="1" baseline="30000" dirty="0">
                <a:solidFill>
                  <a:schemeClr val="accent1">
                    <a:lumMod val="20000"/>
                    <a:lumOff val="80000"/>
                  </a:schemeClr>
                </a:solidFill>
                <a:latin typeface="Arial" panose="020B0604020202020204" pitchFamily="34" charset="0"/>
              </a:rPr>
              <a:t>nd</a:t>
            </a:r>
            <a:r>
              <a:rPr lang="en-GB" sz="2000" b="1" dirty="0">
                <a:solidFill>
                  <a:schemeClr val="accent1">
                    <a:lumMod val="20000"/>
                    <a:lumOff val="80000"/>
                  </a:schemeClr>
                </a:solidFill>
                <a:latin typeface="Arial" panose="020B0604020202020204" pitchFamily="34" charset="0"/>
              </a:rPr>
              <a:t> December 2025</a:t>
            </a:r>
            <a:endParaRPr lang="en-GB" sz="2000" b="1" dirty="0">
              <a:solidFill>
                <a:schemeClr val="accent1">
                  <a:lumMod val="20000"/>
                  <a:lumOff val="80000"/>
                </a:schemeClr>
              </a:solidFill>
            </a:endParaRPr>
          </a:p>
          <a:p>
            <a:pPr algn="ctr"/>
            <a:endParaRPr lang="en-GB" sz="2000" b="1" dirty="0">
              <a:solidFill>
                <a:schemeClr val="accent1">
                  <a:lumMod val="20000"/>
                  <a:lumOff val="80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1736" y="794557"/>
            <a:ext cx="9875520" cy="1356360"/>
          </a:xfrm>
        </p:spPr>
        <p:txBody>
          <a:bodyPr/>
          <a:lstStyle/>
          <a:p>
            <a:r>
              <a:rPr lang="en-GB" dirty="0"/>
              <a:t>Module Assessment</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718868" y="2128058"/>
            <a:ext cx="4692770" cy="3862648"/>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400" b="1" dirty="0">
              <a:solidFill>
                <a:schemeClr val="accent1">
                  <a:lumMod val="20000"/>
                  <a:lumOff val="80000"/>
                </a:schemeClr>
              </a:solidFill>
            </a:endParaRPr>
          </a:p>
          <a:p>
            <a:endParaRPr lang="en-GB" sz="2400" b="1" dirty="0">
              <a:solidFill>
                <a:schemeClr val="accent1">
                  <a:lumMod val="20000"/>
                  <a:lumOff val="80000"/>
                </a:schemeClr>
              </a:solidFill>
            </a:endParaRPr>
          </a:p>
          <a:p>
            <a:r>
              <a:rPr lang="en-GB" sz="2400" b="1" dirty="0">
                <a:solidFill>
                  <a:schemeClr val="accent1">
                    <a:lumMod val="20000"/>
                    <a:lumOff val="80000"/>
                  </a:schemeClr>
                </a:solidFill>
              </a:rPr>
              <a:t>Summative assessment </a:t>
            </a:r>
          </a:p>
          <a:p>
            <a:r>
              <a:rPr lang="en-GB" sz="2400" b="1" dirty="0">
                <a:solidFill>
                  <a:schemeClr val="accent1">
                    <a:lumMod val="20000"/>
                    <a:lumOff val="80000"/>
                  </a:schemeClr>
                </a:solidFill>
              </a:rPr>
              <a:t> Two assessment components</a:t>
            </a:r>
          </a:p>
          <a:p>
            <a:pPr marL="457200" indent="-457200">
              <a:buAutoNum type="arabicPeriod"/>
            </a:pPr>
            <a:r>
              <a:rPr lang="en-GB" sz="2400" b="1" dirty="0">
                <a:solidFill>
                  <a:schemeClr val="accent1">
                    <a:lumMod val="20000"/>
                    <a:lumOff val="80000"/>
                  </a:schemeClr>
                </a:solidFill>
              </a:rPr>
              <a:t>A practical performance – Skills Viva </a:t>
            </a:r>
          </a:p>
          <a:p>
            <a:pPr marL="457200" indent="-457200">
              <a:buAutoNum type="arabicPeriod"/>
            </a:pPr>
            <a:r>
              <a:rPr lang="en-GB" sz="2400" b="1" dirty="0">
                <a:solidFill>
                  <a:schemeClr val="accent1">
                    <a:lumMod val="20000"/>
                    <a:lumOff val="80000"/>
                  </a:schemeClr>
                </a:solidFill>
              </a:rPr>
              <a:t>Coursework – Essay</a:t>
            </a:r>
          </a:p>
          <a:p>
            <a:pPr marL="457200" indent="-457200">
              <a:buAutoNum type="arabicPeriod"/>
            </a:pPr>
            <a:r>
              <a:rPr lang="en-GB" sz="2400" b="1" dirty="0">
                <a:solidFill>
                  <a:schemeClr val="accent1">
                    <a:lumMod val="20000"/>
                    <a:lumOff val="80000"/>
                  </a:schemeClr>
                </a:solidFill>
              </a:rPr>
              <a:t>Placement</a:t>
            </a:r>
          </a:p>
          <a:p>
            <a:pPr marL="457200" indent="-457200">
              <a:buAutoNum type="arabicPeriod"/>
            </a:pPr>
            <a:endParaRPr lang="en-GB" sz="2000" b="1" dirty="0">
              <a:solidFill>
                <a:schemeClr val="accent1">
                  <a:lumMod val="20000"/>
                  <a:lumOff val="80000"/>
                </a:schemeClr>
              </a:solidFill>
            </a:endParaRPr>
          </a:p>
          <a:p>
            <a:pPr marL="457200" indent="-457200">
              <a:buAutoNum type="arabicPeriod"/>
            </a:pPr>
            <a:endParaRPr lang="en-GB" sz="2000" b="1" dirty="0">
              <a:solidFill>
                <a:schemeClr val="accent1">
                  <a:lumMod val="20000"/>
                  <a:lumOff val="80000"/>
                </a:schemeClr>
              </a:solidFill>
            </a:endParaRPr>
          </a:p>
          <a:p>
            <a:pPr marL="457200" indent="-457200">
              <a:buAutoNum type="arabicPeriod"/>
            </a:pPr>
            <a:endParaRPr lang="en-GB" sz="2000" b="1" dirty="0">
              <a:solidFill>
                <a:schemeClr val="accent1">
                  <a:lumMod val="20000"/>
                  <a:lumOff val="80000"/>
                </a:schemeClr>
              </a:solidFill>
            </a:endParaRPr>
          </a:p>
          <a:p>
            <a:pPr marL="457200" indent="-457200">
              <a:buAutoNum type="arabicPeriod"/>
            </a:pPr>
            <a:endParaRPr lang="en-GB" sz="2000" b="1" dirty="0">
              <a:solidFill>
                <a:schemeClr val="accent1">
                  <a:lumMod val="20000"/>
                  <a:lumOff val="80000"/>
                </a:schemeClr>
              </a:solidFill>
            </a:endParaRPr>
          </a:p>
          <a:p>
            <a:pPr marL="457200" indent="-457200">
              <a:buAutoNum type="arabicPeriod"/>
            </a:pPr>
            <a:endParaRPr lang="en-GB" sz="2000" b="1" dirty="0">
              <a:solidFill>
                <a:schemeClr val="accent1">
                  <a:lumMod val="20000"/>
                  <a:lumOff val="80000"/>
                </a:schemeClr>
              </a:solidFill>
            </a:endParaRPr>
          </a:p>
        </p:txBody>
      </p:sp>
      <p:sp>
        <p:nvSpPr>
          <p:cNvPr id="9" name="Flowchart: Predefined Process 8"/>
          <p:cNvSpPr/>
          <p:nvPr/>
        </p:nvSpPr>
        <p:spPr>
          <a:xfrm>
            <a:off x="6176513" y="2173776"/>
            <a:ext cx="4808755" cy="3816929"/>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solidFill>
                  <a:schemeClr val="accent1">
                    <a:lumMod val="20000"/>
                    <a:lumOff val="80000"/>
                  </a:schemeClr>
                </a:solidFill>
              </a:rPr>
              <a:t>Formative assessment</a:t>
            </a:r>
          </a:p>
          <a:p>
            <a:pPr marL="342900" indent="-342900">
              <a:buFont typeface="Arial" panose="020B0604020202020204" pitchFamily="34" charset="0"/>
              <a:buChar char="•"/>
            </a:pPr>
            <a:r>
              <a:rPr lang="en-GB" sz="2000" b="1" dirty="0">
                <a:solidFill>
                  <a:schemeClr val="accent1">
                    <a:lumMod val="20000"/>
                    <a:lumOff val="80000"/>
                  </a:schemeClr>
                </a:solidFill>
              </a:rPr>
              <a:t>Skills Development</a:t>
            </a:r>
          </a:p>
          <a:p>
            <a:pPr marL="342900" indent="-342900">
              <a:buFont typeface="Arial" panose="020B0604020202020204" pitchFamily="34" charset="0"/>
              <a:buChar char="•"/>
            </a:pPr>
            <a:r>
              <a:rPr lang="en-GB" sz="2000" b="1" dirty="0">
                <a:solidFill>
                  <a:schemeClr val="accent1">
                    <a:lumMod val="20000"/>
                    <a:lumOff val="80000"/>
                  </a:schemeClr>
                </a:solidFill>
              </a:rPr>
              <a:t>PDG</a:t>
            </a:r>
          </a:p>
          <a:p>
            <a:pPr marL="342900" indent="-342900">
              <a:buFont typeface="Arial" panose="020B0604020202020204" pitchFamily="34" charset="0"/>
              <a:buChar char="•"/>
            </a:pPr>
            <a:r>
              <a:rPr lang="en-GB" sz="2000" b="1" dirty="0">
                <a:solidFill>
                  <a:schemeClr val="accent1">
                    <a:lumMod val="20000"/>
                    <a:lumOff val="80000"/>
                  </a:schemeClr>
                </a:solidFill>
              </a:rPr>
              <a:t>Tutor and peer observation and supervision</a:t>
            </a:r>
          </a:p>
          <a:p>
            <a:pPr marL="342900" indent="-342900">
              <a:buFont typeface="Arial" panose="020B0604020202020204" pitchFamily="34" charset="0"/>
              <a:buChar char="•"/>
            </a:pPr>
            <a:r>
              <a:rPr lang="en-GB" sz="2000" b="1" dirty="0">
                <a:solidFill>
                  <a:schemeClr val="accent1">
                    <a:lumMod val="20000"/>
                    <a:lumOff val="80000"/>
                  </a:schemeClr>
                </a:solidFill>
              </a:rPr>
              <a:t>Feedback and observation are a collaborative process between student, peers, and tutors. </a:t>
            </a:r>
          </a:p>
          <a:p>
            <a:pPr marL="342900" indent="-342900">
              <a:buFont typeface="Arial" panose="020B0604020202020204" pitchFamily="34" charset="0"/>
              <a:buChar char="•"/>
            </a:pPr>
            <a:r>
              <a:rPr lang="en-GB" sz="2000" b="1" dirty="0">
                <a:solidFill>
                  <a:schemeClr val="accent1">
                    <a:lumMod val="20000"/>
                    <a:lumOff val="80000"/>
                  </a:schemeClr>
                </a:solidFill>
              </a:rPr>
              <a:t>Case studies</a:t>
            </a:r>
          </a:p>
          <a:p>
            <a:pPr marL="342900" indent="-342900">
              <a:buFont typeface="Arial" panose="020B0604020202020204" pitchFamily="34" charset="0"/>
              <a:buChar char="•"/>
            </a:pPr>
            <a:r>
              <a:rPr lang="en-GB" sz="2000" b="1" dirty="0">
                <a:solidFill>
                  <a:schemeClr val="accent1">
                    <a:lumMod val="20000"/>
                    <a:lumOff val="80000"/>
                  </a:schemeClr>
                </a:solidFill>
              </a:rPr>
              <a:t>Supervision groups</a:t>
            </a:r>
          </a:p>
          <a:p>
            <a:endParaRPr lang="en-GB" sz="2000" b="1" dirty="0">
              <a:solidFill>
                <a:schemeClr val="accent1">
                  <a:lumMod val="20000"/>
                  <a:lumOff val="80000"/>
                </a:schemeClr>
              </a:solidFill>
            </a:endParaRPr>
          </a:p>
        </p:txBody>
      </p:sp>
    </p:spTree>
    <p:extLst>
      <p:ext uri="{BB962C8B-B14F-4D97-AF65-F5344CB8AC3E}">
        <p14:creationId xmlns:p14="http://schemas.microsoft.com/office/powerpoint/2010/main" val="1644078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7818327-9D44-4214-BEC7-F7463A8BD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419A809E-3C2B-5DD5-B571-A169F9044880}"/>
              </a:ext>
            </a:extLst>
          </p:cNvPr>
          <p:cNvPicPr>
            <a:picLocks noChangeAspect="1"/>
          </p:cNvPicPr>
          <p:nvPr/>
        </p:nvPicPr>
        <p:blipFill rotWithShape="1">
          <a:blip r:embed="rId2">
            <a:alphaModFix amt="25000"/>
          </a:blip>
          <a:srcRect t="2407" b="17806"/>
          <a:stretch/>
        </p:blipFill>
        <p:spPr>
          <a:xfrm>
            <a:off x="20" y="3809"/>
            <a:ext cx="12191980" cy="6858000"/>
          </a:xfrm>
          <a:prstGeom prst="rect">
            <a:avLst/>
          </a:prstGeom>
        </p:spPr>
      </p:pic>
      <p:cxnSp>
        <p:nvCxnSpPr>
          <p:cNvPr id="13" name="Straight Connector 12">
            <a:extLst>
              <a:ext uri="{FF2B5EF4-FFF2-40B4-BE49-F238E27FC236}">
                <a16:creationId xmlns:a16="http://schemas.microsoft.com/office/drawing/2014/main" id="{F896B7D9-8894-4E5C-8DCF-35BECF8D36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B124AB85-4100-4F9F-3DE3-808C50A63260}"/>
              </a:ext>
            </a:extLst>
          </p:cNvPr>
          <p:cNvSpPr>
            <a:spLocks noGrp="1"/>
          </p:cNvSpPr>
          <p:nvPr>
            <p:ph type="ctrTitle"/>
          </p:nvPr>
        </p:nvSpPr>
        <p:spPr>
          <a:xfrm>
            <a:off x="1109980" y="882376"/>
            <a:ext cx="9966960" cy="2926080"/>
          </a:xfrm>
        </p:spPr>
        <p:txBody>
          <a:bodyPr>
            <a:normAutofit/>
          </a:bodyPr>
          <a:lstStyle/>
          <a:p>
            <a:r>
              <a:rPr lang="cy-GB" sz="4000" dirty="0"/>
              <a:t>MOODLE</a:t>
            </a:r>
            <a:br>
              <a:rPr lang="cy-GB" sz="4000" dirty="0"/>
            </a:br>
            <a:r>
              <a:rPr lang="cy-GB" sz="4000" dirty="0"/>
              <a:t>ECPR7003 Professional </a:t>
            </a:r>
            <a:r>
              <a:rPr lang="cy-GB" sz="4000" dirty="0" err="1"/>
              <a:t>Practice</a:t>
            </a:r>
            <a:r>
              <a:rPr lang="cy-GB" sz="4000" dirty="0"/>
              <a:t> and </a:t>
            </a:r>
            <a:r>
              <a:rPr lang="cy-GB" sz="4000" dirty="0" err="1"/>
              <a:t>Therapist</a:t>
            </a:r>
            <a:r>
              <a:rPr lang="cy-GB" sz="4000" dirty="0"/>
              <a:t> </a:t>
            </a:r>
            <a:r>
              <a:rPr lang="cy-GB" sz="4000" dirty="0" err="1"/>
              <a:t>Competencies</a:t>
            </a:r>
            <a:endParaRPr lang="en-GB" sz="4000" dirty="0"/>
          </a:p>
        </p:txBody>
      </p:sp>
      <p:sp>
        <p:nvSpPr>
          <p:cNvPr id="5" name="Subtitle 4">
            <a:extLst>
              <a:ext uri="{FF2B5EF4-FFF2-40B4-BE49-F238E27FC236}">
                <a16:creationId xmlns:a16="http://schemas.microsoft.com/office/drawing/2014/main" id="{76726F78-2EE2-9579-D209-4DADC1C9001D}"/>
              </a:ext>
            </a:extLst>
          </p:cNvPr>
          <p:cNvSpPr>
            <a:spLocks noGrp="1"/>
          </p:cNvSpPr>
          <p:nvPr>
            <p:ph type="subTitle" idx="1"/>
          </p:nvPr>
        </p:nvSpPr>
        <p:spPr>
          <a:xfrm>
            <a:off x="1709530" y="3869634"/>
            <a:ext cx="8767860" cy="1388165"/>
          </a:xfrm>
        </p:spPr>
        <p:txBody>
          <a:bodyPr>
            <a:normAutofit/>
          </a:bodyPr>
          <a:lstStyle/>
          <a:p>
            <a:r>
              <a:rPr lang="en-GB" dirty="0">
                <a:hlinkClick r:id="rId3"/>
              </a:rPr>
              <a:t>https://moodle.uwtsd.ac.uk/course/view.php?id=9792</a:t>
            </a:r>
            <a:endParaRPr lang="en-GB" dirty="0"/>
          </a:p>
        </p:txBody>
      </p:sp>
    </p:spTree>
    <p:extLst>
      <p:ext uri="{BB962C8B-B14F-4D97-AF65-F5344CB8AC3E}">
        <p14:creationId xmlns:p14="http://schemas.microsoft.com/office/powerpoint/2010/main" val="2977073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52E71-B83D-D6D7-0001-5483777756B9}"/>
              </a:ext>
            </a:extLst>
          </p:cNvPr>
          <p:cNvSpPr>
            <a:spLocks noGrp="1"/>
          </p:cNvSpPr>
          <p:nvPr>
            <p:ph type="title"/>
          </p:nvPr>
        </p:nvSpPr>
        <p:spPr/>
        <p:txBody>
          <a:bodyPr/>
          <a:lstStyle/>
          <a:p>
            <a:r>
              <a:rPr lang="en-GB" dirty="0"/>
              <a:t>Study Time</a:t>
            </a:r>
          </a:p>
        </p:txBody>
      </p:sp>
      <p:graphicFrame>
        <p:nvGraphicFramePr>
          <p:cNvPr id="7" name="Content Placeholder 6">
            <a:extLst>
              <a:ext uri="{FF2B5EF4-FFF2-40B4-BE49-F238E27FC236}">
                <a16:creationId xmlns:a16="http://schemas.microsoft.com/office/drawing/2014/main" id="{DF87D218-62FB-855E-7FAA-845A74672578}"/>
              </a:ext>
            </a:extLst>
          </p:cNvPr>
          <p:cNvGraphicFramePr>
            <a:graphicFrameLocks noGrp="1"/>
          </p:cNvGraphicFramePr>
          <p:nvPr>
            <p:ph idx="1"/>
            <p:extLst>
              <p:ext uri="{D42A27DB-BD31-4B8C-83A1-F6EECF244321}">
                <p14:modId xmlns:p14="http://schemas.microsoft.com/office/powerpoint/2010/main" val="3851298382"/>
              </p:ext>
            </p:extLst>
          </p:nvPr>
        </p:nvGraphicFramePr>
        <p:xfrm>
          <a:off x="644106" y="1696528"/>
          <a:ext cx="10961297" cy="4502988"/>
        </p:xfrm>
        <a:graphic>
          <a:graphicData uri="http://schemas.openxmlformats.org/drawingml/2006/table">
            <a:tbl>
              <a:tblPr firstRow="1" bandRow="1">
                <a:tableStyleId>{5C22544A-7EE6-4342-B048-85BDC9FD1C3A}</a:tableStyleId>
              </a:tblPr>
              <a:tblGrid>
                <a:gridCol w="3661207">
                  <a:extLst>
                    <a:ext uri="{9D8B030D-6E8A-4147-A177-3AD203B41FA5}">
                      <a16:colId xmlns:a16="http://schemas.microsoft.com/office/drawing/2014/main" val="2573692854"/>
                    </a:ext>
                  </a:extLst>
                </a:gridCol>
                <a:gridCol w="3650045">
                  <a:extLst>
                    <a:ext uri="{9D8B030D-6E8A-4147-A177-3AD203B41FA5}">
                      <a16:colId xmlns:a16="http://schemas.microsoft.com/office/drawing/2014/main" val="4266737006"/>
                    </a:ext>
                  </a:extLst>
                </a:gridCol>
                <a:gridCol w="3650045">
                  <a:extLst>
                    <a:ext uri="{9D8B030D-6E8A-4147-A177-3AD203B41FA5}">
                      <a16:colId xmlns:a16="http://schemas.microsoft.com/office/drawing/2014/main" val="2312634139"/>
                    </a:ext>
                  </a:extLst>
                </a:gridCol>
              </a:tblGrid>
              <a:tr h="1125747">
                <a:tc>
                  <a:txBody>
                    <a:bodyPr/>
                    <a:lstStyle/>
                    <a:p>
                      <a:r>
                        <a:rPr lang="en-GB" dirty="0"/>
                        <a:t>Learning</a:t>
                      </a:r>
                    </a:p>
                  </a:txBody>
                  <a:tcPr/>
                </a:tc>
                <a:tc>
                  <a:txBody>
                    <a:bodyPr/>
                    <a:lstStyle/>
                    <a:p>
                      <a:r>
                        <a:rPr lang="en-GB" dirty="0"/>
                        <a:t>Hours</a:t>
                      </a:r>
                    </a:p>
                  </a:txBody>
                  <a:tcPr/>
                </a:tc>
                <a:tc>
                  <a:txBody>
                    <a:bodyPr/>
                    <a:lstStyle/>
                    <a:p>
                      <a:r>
                        <a:rPr lang="en-GB" dirty="0"/>
                        <a:t>Percentage</a:t>
                      </a:r>
                    </a:p>
                  </a:txBody>
                  <a:tcPr/>
                </a:tc>
                <a:extLst>
                  <a:ext uri="{0D108BD9-81ED-4DB2-BD59-A6C34878D82A}">
                    <a16:rowId xmlns:a16="http://schemas.microsoft.com/office/drawing/2014/main" val="286161991"/>
                  </a:ext>
                </a:extLst>
              </a:tr>
              <a:tr h="1125747">
                <a:tc>
                  <a:txBody>
                    <a:bodyPr/>
                    <a:lstStyle/>
                    <a:p>
                      <a:r>
                        <a:rPr lang="en-GB" dirty="0"/>
                        <a:t>Scheduled Learning</a:t>
                      </a:r>
                    </a:p>
                  </a:txBody>
                  <a:tcPr/>
                </a:tc>
                <a:tc>
                  <a:txBody>
                    <a:bodyPr/>
                    <a:lstStyle/>
                    <a:p>
                      <a:r>
                        <a:rPr lang="en-GB" dirty="0"/>
                        <a:t>80</a:t>
                      </a:r>
                    </a:p>
                  </a:txBody>
                  <a:tcPr/>
                </a:tc>
                <a:tc>
                  <a:txBody>
                    <a:bodyPr/>
                    <a:lstStyle/>
                    <a:p>
                      <a:r>
                        <a:rPr lang="en-GB" dirty="0"/>
                        <a:t>25%</a:t>
                      </a:r>
                    </a:p>
                  </a:txBody>
                  <a:tcPr/>
                </a:tc>
                <a:extLst>
                  <a:ext uri="{0D108BD9-81ED-4DB2-BD59-A6C34878D82A}">
                    <a16:rowId xmlns:a16="http://schemas.microsoft.com/office/drawing/2014/main" val="1971232217"/>
                  </a:ext>
                </a:extLst>
              </a:tr>
              <a:tr h="1125747">
                <a:tc>
                  <a:txBody>
                    <a:bodyPr/>
                    <a:lstStyle/>
                    <a:p>
                      <a:r>
                        <a:rPr lang="en-GB" dirty="0"/>
                        <a:t>Independent Learning</a:t>
                      </a:r>
                    </a:p>
                  </a:txBody>
                  <a:tcPr/>
                </a:tc>
                <a:tc>
                  <a:txBody>
                    <a:bodyPr/>
                    <a:lstStyle/>
                    <a:p>
                      <a:r>
                        <a:rPr lang="en-GB" sz="1800" kern="1200" dirty="0">
                          <a:solidFill>
                            <a:schemeClr val="dk1"/>
                          </a:solidFill>
                          <a:effectLst/>
                          <a:latin typeface="+mn-lt"/>
                          <a:ea typeface="+mn-ea"/>
                          <a:cs typeface="+mn-cs"/>
                        </a:rPr>
                        <a:t>220</a:t>
                      </a:r>
                      <a:endParaRPr lang="en-GB" dirty="0"/>
                    </a:p>
                  </a:txBody>
                  <a:tcPr/>
                </a:tc>
                <a:tc>
                  <a:txBody>
                    <a:bodyPr/>
                    <a:lstStyle/>
                    <a:p>
                      <a:r>
                        <a:rPr lang="en-GB" dirty="0"/>
                        <a:t>75%</a:t>
                      </a:r>
                    </a:p>
                  </a:txBody>
                  <a:tcPr/>
                </a:tc>
                <a:extLst>
                  <a:ext uri="{0D108BD9-81ED-4DB2-BD59-A6C34878D82A}">
                    <a16:rowId xmlns:a16="http://schemas.microsoft.com/office/drawing/2014/main" val="1873979027"/>
                  </a:ext>
                </a:extLst>
              </a:tr>
              <a:tr h="1125747">
                <a:tc>
                  <a:txBody>
                    <a:bodyPr/>
                    <a:lstStyle/>
                    <a:p>
                      <a:r>
                        <a:rPr lang="en-GB" dirty="0"/>
                        <a:t>Total Learning</a:t>
                      </a:r>
                    </a:p>
                  </a:txBody>
                  <a:tcPr/>
                </a:tc>
                <a:tc>
                  <a:txBody>
                    <a:bodyPr/>
                    <a:lstStyle/>
                    <a:p>
                      <a:r>
                        <a:rPr lang="en-GB" dirty="0"/>
                        <a:t>300</a:t>
                      </a:r>
                    </a:p>
                  </a:txBody>
                  <a:tcPr/>
                </a:tc>
                <a:tc>
                  <a:txBody>
                    <a:bodyPr/>
                    <a:lstStyle/>
                    <a:p>
                      <a:r>
                        <a:rPr lang="en-GB" dirty="0"/>
                        <a:t>100%</a:t>
                      </a:r>
                    </a:p>
                  </a:txBody>
                  <a:tcPr/>
                </a:tc>
                <a:extLst>
                  <a:ext uri="{0D108BD9-81ED-4DB2-BD59-A6C34878D82A}">
                    <a16:rowId xmlns:a16="http://schemas.microsoft.com/office/drawing/2014/main" val="1318695120"/>
                  </a:ext>
                </a:extLst>
              </a:tr>
            </a:tbl>
          </a:graphicData>
        </a:graphic>
      </p:graphicFrame>
    </p:spTree>
    <p:extLst>
      <p:ext uri="{BB962C8B-B14F-4D97-AF65-F5344CB8AC3E}">
        <p14:creationId xmlns:p14="http://schemas.microsoft.com/office/powerpoint/2010/main" val="3883699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CD1A2-78D1-4197-B102-BF8F052CC132}"/>
              </a:ext>
            </a:extLst>
          </p:cNvPr>
          <p:cNvSpPr>
            <a:spLocks noGrp="1"/>
          </p:cNvSpPr>
          <p:nvPr>
            <p:ph type="ctrTitle"/>
          </p:nvPr>
        </p:nvSpPr>
        <p:spPr>
          <a:xfrm>
            <a:off x="1109980" y="882376"/>
            <a:ext cx="6585048" cy="2170313"/>
          </a:xfrm>
        </p:spPr>
        <p:txBody>
          <a:bodyPr/>
          <a:lstStyle/>
          <a:p>
            <a:r>
              <a:rPr lang="en-GB" dirty="0"/>
              <a:t>Journalling</a:t>
            </a:r>
          </a:p>
        </p:txBody>
      </p:sp>
      <p:pic>
        <p:nvPicPr>
          <p:cNvPr id="6" name="Content Placeholder 5" descr="A person writing on a piece of paper&#10;&#10;Description automatically generated with medium confidence">
            <a:extLst>
              <a:ext uri="{FF2B5EF4-FFF2-40B4-BE49-F238E27FC236}">
                <a16:creationId xmlns:a16="http://schemas.microsoft.com/office/drawing/2014/main" id="{A8E28A97-4090-495B-B0B6-3E723EEA9E34}"/>
              </a:ext>
            </a:extLst>
          </p:cNvPr>
          <p:cNvPicPr>
            <a:picLocks noGrp="1" noChangeAspect="1"/>
          </p:cNvPicPr>
          <p:nvPr>
            <p:ph sz="half" idx="4294967295"/>
          </p:nvPr>
        </p:nvPicPr>
        <p:blipFill>
          <a:blip r:embed="rId2"/>
          <a:stretch>
            <a:fillRect/>
          </a:stretch>
        </p:blipFill>
        <p:spPr>
          <a:xfrm>
            <a:off x="7585075" y="1744663"/>
            <a:ext cx="4606925" cy="4205287"/>
          </a:xfrm>
        </p:spPr>
      </p:pic>
    </p:spTree>
    <p:extLst>
      <p:ext uri="{BB962C8B-B14F-4D97-AF65-F5344CB8AC3E}">
        <p14:creationId xmlns:p14="http://schemas.microsoft.com/office/powerpoint/2010/main" val="3744946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C0B311-F8C2-4EC9-8BE3-57FFC031A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40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96909C-85A9-45ED-860C-23E68167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07734BF9-9CFC-456E-9D10-1CF452667FDB}"/>
              </a:ext>
            </a:extLst>
          </p:cNvPr>
          <p:cNvPicPr>
            <a:picLocks noChangeAspect="1"/>
          </p:cNvPicPr>
          <p:nvPr/>
        </p:nvPicPr>
        <p:blipFill rotWithShape="1">
          <a:blip r:embed="rId2"/>
          <a:srcRect t="2191" r="1" b="21275"/>
          <a:stretch/>
        </p:blipFill>
        <p:spPr>
          <a:xfrm>
            <a:off x="643467" y="643467"/>
            <a:ext cx="10905066" cy="5571066"/>
          </a:xfrm>
          <a:prstGeom prst="rect">
            <a:avLst/>
          </a:prstGeom>
        </p:spPr>
      </p:pic>
    </p:spTree>
    <p:extLst>
      <p:ext uri="{BB962C8B-B14F-4D97-AF65-F5344CB8AC3E}">
        <p14:creationId xmlns:p14="http://schemas.microsoft.com/office/powerpoint/2010/main" val="1829671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hought Bubble: Cloud 4">
            <a:extLst>
              <a:ext uri="{FF2B5EF4-FFF2-40B4-BE49-F238E27FC236}">
                <a16:creationId xmlns:a16="http://schemas.microsoft.com/office/drawing/2014/main" id="{1B4D244C-DF0F-4F09-A743-1B15D360898A}"/>
              </a:ext>
            </a:extLst>
          </p:cNvPr>
          <p:cNvSpPr/>
          <p:nvPr/>
        </p:nvSpPr>
        <p:spPr>
          <a:xfrm>
            <a:off x="1318953" y="1086196"/>
            <a:ext cx="9964189" cy="480475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Reflection:</a:t>
            </a:r>
          </a:p>
          <a:p>
            <a:pPr algn="ctr"/>
            <a:r>
              <a:rPr lang="en-GB" sz="4000" b="1" dirty="0"/>
              <a:t>What did you take away from your learning in year 1?</a:t>
            </a:r>
          </a:p>
          <a:p>
            <a:pPr algn="ctr"/>
            <a:r>
              <a:rPr lang="en-GB" sz="4000" b="1" dirty="0"/>
              <a:t>What are you expecting to learn within this module?</a:t>
            </a:r>
          </a:p>
        </p:txBody>
      </p:sp>
    </p:spTree>
    <p:extLst>
      <p:ext uri="{BB962C8B-B14F-4D97-AF65-F5344CB8AC3E}">
        <p14:creationId xmlns:p14="http://schemas.microsoft.com/office/powerpoint/2010/main" val="3913758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6" name="Rectangle 11">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13">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8" name="Straight Connector 15">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17">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 name="Rectangle 19">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21">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2" name="Rectangle 23">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A30A981C-9849-40F0-B701-8F9A0F20380B}"/>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a:solidFill>
                  <a:srgbClr val="FFFFFF"/>
                </a:solidFill>
              </a:rPr>
              <a:t>Pause for a moment</a:t>
            </a:r>
          </a:p>
        </p:txBody>
      </p:sp>
      <p:pic>
        <p:nvPicPr>
          <p:cNvPr id="7" name="Content Placeholder 6">
            <a:extLst>
              <a:ext uri="{FF2B5EF4-FFF2-40B4-BE49-F238E27FC236}">
                <a16:creationId xmlns:a16="http://schemas.microsoft.com/office/drawing/2014/main" id="{DD0D4118-1131-416D-835F-091838099274}"/>
              </a:ext>
            </a:extLst>
          </p:cNvPr>
          <p:cNvPicPr>
            <a:picLocks noGrp="1" noChangeAspect="1"/>
          </p:cNvPicPr>
          <p:nvPr>
            <p:ph idx="1"/>
          </p:nvPr>
        </p:nvPicPr>
        <p:blipFill rotWithShape="1">
          <a:blip r:embed="rId2"/>
          <a:srcRect r="-1" b="14967"/>
          <a:stretch/>
        </p:blipFill>
        <p:spPr>
          <a:xfrm>
            <a:off x="872064" y="857675"/>
            <a:ext cx="6045576" cy="5140669"/>
          </a:xfrm>
          <a:prstGeom prst="rect">
            <a:avLst/>
          </a:prstGeom>
        </p:spPr>
      </p:pic>
    </p:spTree>
    <p:extLst>
      <p:ext uri="{BB962C8B-B14F-4D97-AF65-F5344CB8AC3E}">
        <p14:creationId xmlns:p14="http://schemas.microsoft.com/office/powerpoint/2010/main" val="16477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20">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0A9AD570-E9D0-4960-8950-13B882D41AC5}"/>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5400" b="1" cap="all" dirty="0">
                <a:solidFill>
                  <a:srgbClr val="FFFFFF"/>
                </a:solidFill>
              </a:rPr>
              <a:t>Take a Break- Lunch</a:t>
            </a:r>
          </a:p>
        </p:txBody>
      </p:sp>
      <p:pic>
        <p:nvPicPr>
          <p:cNvPr id="5" name="Picture 4">
            <a:extLst>
              <a:ext uri="{FF2B5EF4-FFF2-40B4-BE49-F238E27FC236}">
                <a16:creationId xmlns:a16="http://schemas.microsoft.com/office/drawing/2014/main" id="{F35DF322-51FE-4FAD-B1EE-AF1C204CB8B5}"/>
              </a:ext>
            </a:extLst>
          </p:cNvPr>
          <p:cNvPicPr>
            <a:picLocks noChangeAspect="1"/>
          </p:cNvPicPr>
          <p:nvPr/>
        </p:nvPicPr>
        <p:blipFill rotWithShape="1">
          <a:blip r:embed="rId2"/>
          <a:srcRect r="34142" b="-1"/>
          <a:stretch/>
        </p:blipFill>
        <p:spPr>
          <a:xfrm>
            <a:off x="872064" y="857675"/>
            <a:ext cx="6045576" cy="5140669"/>
          </a:xfrm>
          <a:prstGeom prst="rect">
            <a:avLst/>
          </a:prstGeom>
        </p:spPr>
      </p:pic>
    </p:spTree>
    <p:extLst>
      <p:ext uri="{BB962C8B-B14F-4D97-AF65-F5344CB8AC3E}">
        <p14:creationId xmlns:p14="http://schemas.microsoft.com/office/powerpoint/2010/main" val="39898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A2EA6A6-CD0C-4CFD-8EC2-AA44F9870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72064" y="609600"/>
            <a:ext cx="11724640" cy="1356360"/>
          </a:xfrm>
        </p:spPr>
        <p:txBody>
          <a:bodyPr vert="horz" lIns="91440" tIns="45720" rIns="91440" bIns="45720" rtlCol="0" anchor="ctr">
            <a:normAutofit fontScale="90000"/>
          </a:bodyPr>
          <a:lstStyle/>
          <a:p>
            <a:r>
              <a:rPr lang="en-GB" sz="3100" b="1" dirty="0">
                <a:solidFill>
                  <a:schemeClr val="accent4">
                    <a:lumMod val="75000"/>
                  </a:schemeClr>
                </a:solidFill>
              </a:rPr>
              <a:t>Building your hot air balloon – a metaphor for creative success</a:t>
            </a:r>
            <a:br>
              <a:rPr lang="en-GB" b="1" dirty="0"/>
            </a:br>
            <a:br>
              <a:rPr lang="en-US" sz="3200" b="1" dirty="0"/>
            </a:br>
            <a:endParaRPr lang="en-US" sz="3200" dirty="0"/>
          </a:p>
        </p:txBody>
      </p:sp>
      <p:pic>
        <p:nvPicPr>
          <p:cNvPr id="4" name="Picture 3">
            <a:extLst>
              <a:ext uri="{FF2B5EF4-FFF2-40B4-BE49-F238E27FC236}">
                <a16:creationId xmlns:a16="http://schemas.microsoft.com/office/drawing/2014/main" id="{AC9369A5-23A1-158C-CC4C-B4E9F4E49B2E}"/>
              </a:ext>
            </a:extLst>
          </p:cNvPr>
          <p:cNvPicPr>
            <a:picLocks noChangeAspect="1"/>
          </p:cNvPicPr>
          <p:nvPr/>
        </p:nvPicPr>
        <p:blipFill>
          <a:blip r:embed="rId2"/>
          <a:stretch>
            <a:fillRect/>
          </a:stretch>
        </p:blipFill>
        <p:spPr>
          <a:xfrm>
            <a:off x="767808" y="1873681"/>
            <a:ext cx="4207902" cy="4023056"/>
          </a:xfrm>
          <a:prstGeom prst="rect">
            <a:avLst/>
          </a:prstGeom>
        </p:spPr>
      </p:pic>
      <p:sp>
        <p:nvSpPr>
          <p:cNvPr id="3" name="Content Placeholder 2"/>
          <p:cNvSpPr>
            <a:spLocks noGrp="1"/>
          </p:cNvSpPr>
          <p:nvPr>
            <p:ph sz="half" idx="1"/>
          </p:nvPr>
        </p:nvSpPr>
        <p:spPr>
          <a:xfrm>
            <a:off x="5143501" y="1304060"/>
            <a:ext cx="6812280" cy="4791940"/>
          </a:xfrm>
        </p:spPr>
        <p:txBody>
          <a:bodyPr vert="horz" lIns="91440" tIns="45720" rIns="91440" bIns="45720" rtlCol="0">
            <a:normAutofit fontScale="92500" lnSpcReduction="20000"/>
          </a:bodyPr>
          <a:lstStyle/>
          <a:p>
            <a:pPr marL="45720"/>
            <a:r>
              <a:rPr lang="en-US" sz="1900" b="1" dirty="0">
                <a:solidFill>
                  <a:schemeClr val="accent4">
                    <a:lumMod val="75000"/>
                  </a:schemeClr>
                </a:solidFill>
              </a:rPr>
              <a:t>Consider the following:</a:t>
            </a:r>
          </a:p>
          <a:p>
            <a:pPr marL="45720"/>
            <a:r>
              <a:rPr lang="en-US" sz="1900" dirty="0">
                <a:solidFill>
                  <a:schemeClr val="accent4">
                    <a:lumMod val="75000"/>
                  </a:schemeClr>
                </a:solidFill>
              </a:rPr>
              <a:t>What holds you back? -R</a:t>
            </a:r>
            <a:r>
              <a:rPr lang="en-GB" sz="1900" dirty="0" err="1">
                <a:solidFill>
                  <a:schemeClr val="accent4">
                    <a:lumMod val="75000"/>
                  </a:schemeClr>
                </a:solidFill>
              </a:rPr>
              <a:t>opes</a:t>
            </a:r>
            <a:r>
              <a:rPr lang="en-GB" sz="1900" dirty="0">
                <a:solidFill>
                  <a:schemeClr val="accent4">
                    <a:lumMod val="75000"/>
                  </a:schemeClr>
                </a:solidFill>
              </a:rPr>
              <a:t> and sandbags are all the internal challenges you are facing and the weaknesses that are literally dragging you down.</a:t>
            </a:r>
            <a:endParaRPr lang="en-US" sz="1900" dirty="0">
              <a:solidFill>
                <a:schemeClr val="accent4">
                  <a:lumMod val="75000"/>
                </a:schemeClr>
              </a:solidFill>
            </a:endParaRPr>
          </a:p>
          <a:p>
            <a:pPr marL="45720"/>
            <a:r>
              <a:rPr lang="en-US" sz="1900" dirty="0">
                <a:solidFill>
                  <a:schemeClr val="accent4">
                    <a:lumMod val="75000"/>
                  </a:schemeClr>
                </a:solidFill>
              </a:rPr>
              <a:t>What enables you to take off? </a:t>
            </a:r>
            <a:r>
              <a:rPr lang="en-GB" sz="1900" dirty="0">
                <a:solidFill>
                  <a:schemeClr val="accent4">
                    <a:lumMod val="75000"/>
                  </a:schemeClr>
                </a:solidFill>
              </a:rPr>
              <a:t>Hot Air on the inside are the strengths you have and what you have control over to give you a competitive advantage.</a:t>
            </a:r>
            <a:endParaRPr lang="en-US" sz="1900" dirty="0">
              <a:solidFill>
                <a:schemeClr val="accent4">
                  <a:lumMod val="75000"/>
                </a:schemeClr>
              </a:solidFill>
            </a:endParaRPr>
          </a:p>
          <a:p>
            <a:pPr marL="45720"/>
            <a:r>
              <a:rPr lang="en-US" sz="1900" dirty="0">
                <a:solidFill>
                  <a:schemeClr val="accent4">
                    <a:lumMod val="75000"/>
                  </a:schemeClr>
                </a:solidFill>
              </a:rPr>
              <a:t>What keeps you in the air? </a:t>
            </a:r>
            <a:r>
              <a:rPr lang="en-GB" sz="1900" dirty="0">
                <a:solidFill>
                  <a:schemeClr val="accent4">
                    <a:lumMod val="75000"/>
                  </a:schemeClr>
                </a:solidFill>
              </a:rPr>
              <a:t>Wind - These are all the external forces that can have an impact on the course of your hot air balloon</a:t>
            </a:r>
          </a:p>
          <a:p>
            <a:pPr marL="45720"/>
            <a:r>
              <a:rPr lang="en-GB" sz="1900" dirty="0">
                <a:solidFill>
                  <a:schemeClr val="accent4">
                    <a:lumMod val="75000"/>
                  </a:schemeClr>
                </a:solidFill>
              </a:rPr>
              <a:t>Passengers - These are all the internal stakeholders that have an influence on the direction of your hot air balloon.</a:t>
            </a:r>
          </a:p>
          <a:p>
            <a:r>
              <a:rPr lang="en-GB" sz="1900" b="1" dirty="0">
                <a:solidFill>
                  <a:schemeClr val="accent4">
                    <a:lumMod val="75000"/>
                  </a:schemeClr>
                </a:solidFill>
              </a:rPr>
              <a:t>Observers -</a:t>
            </a:r>
            <a:r>
              <a:rPr lang="en-GB" sz="1900" dirty="0">
                <a:solidFill>
                  <a:schemeClr val="accent4">
                    <a:lumMod val="75000"/>
                  </a:schemeClr>
                </a:solidFill>
              </a:rPr>
              <a:t>are all the target audiences and users of our product or service that we are aiming to serve as well as external stakeholders that have an interest in our journey</a:t>
            </a:r>
            <a:endParaRPr lang="en-GB" sz="1900" b="1" dirty="0">
              <a:solidFill>
                <a:schemeClr val="accent4">
                  <a:lumMod val="75000"/>
                </a:schemeClr>
              </a:solidFill>
            </a:endParaRPr>
          </a:p>
          <a:p>
            <a:r>
              <a:rPr lang="en-GB" sz="1900" b="1" dirty="0">
                <a:solidFill>
                  <a:schemeClr val="accent4">
                    <a:lumMod val="75000"/>
                  </a:schemeClr>
                </a:solidFill>
              </a:rPr>
              <a:t>Paradise Island – </a:t>
            </a:r>
            <a:r>
              <a:rPr lang="en-GB" sz="1900" dirty="0">
                <a:solidFill>
                  <a:schemeClr val="accent4">
                    <a:lumMod val="75000"/>
                  </a:schemeClr>
                </a:solidFill>
              </a:rPr>
              <a:t>This is your dream destination and goal that you are working towards in the next 5 years. </a:t>
            </a:r>
          </a:p>
          <a:p>
            <a:r>
              <a:rPr lang="en-GB" sz="1900" dirty="0">
                <a:solidFill>
                  <a:schemeClr val="accent4">
                    <a:lumMod val="75000"/>
                  </a:schemeClr>
                </a:solidFill>
              </a:rPr>
              <a:t> How does the future look in your imagination?</a:t>
            </a:r>
          </a:p>
          <a:p>
            <a:pPr marL="45720"/>
            <a:endParaRPr lang="en-US" sz="1600" dirty="0">
              <a:solidFill>
                <a:schemeClr val="accent1">
                  <a:lumMod val="50000"/>
                </a:schemeClr>
              </a:solidFill>
            </a:endParaRPr>
          </a:p>
        </p:txBody>
      </p:sp>
    </p:spTree>
    <p:extLst>
      <p:ext uri="{BB962C8B-B14F-4D97-AF65-F5344CB8AC3E}">
        <p14:creationId xmlns:p14="http://schemas.microsoft.com/office/powerpoint/2010/main" val="299888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17050-3BA4-C0F4-7293-1E559CEE3D16}"/>
              </a:ext>
            </a:extLst>
          </p:cNvPr>
          <p:cNvSpPr>
            <a:spLocks noGrp="1"/>
          </p:cNvSpPr>
          <p:nvPr>
            <p:ph type="title"/>
          </p:nvPr>
        </p:nvSpPr>
        <p:spPr/>
        <p:txBody>
          <a:bodyPr/>
          <a:lstStyle/>
          <a:p>
            <a:r>
              <a:rPr lang="en-GB" dirty="0">
                <a:solidFill>
                  <a:schemeClr val="accent1">
                    <a:lumMod val="50000"/>
                  </a:schemeClr>
                </a:solidFill>
              </a:rPr>
              <a:t>ECPR7003 Module Reading</a:t>
            </a:r>
          </a:p>
        </p:txBody>
      </p:sp>
      <p:sp>
        <p:nvSpPr>
          <p:cNvPr id="5" name="Content Placeholder 4">
            <a:extLst>
              <a:ext uri="{FF2B5EF4-FFF2-40B4-BE49-F238E27FC236}">
                <a16:creationId xmlns:a16="http://schemas.microsoft.com/office/drawing/2014/main" id="{615497BD-9EC4-53C5-DDBE-47767A96BF09}"/>
              </a:ext>
            </a:extLst>
          </p:cNvPr>
          <p:cNvSpPr>
            <a:spLocks noGrp="1"/>
          </p:cNvSpPr>
          <p:nvPr>
            <p:ph idx="1"/>
          </p:nvPr>
        </p:nvSpPr>
        <p:spPr>
          <a:xfrm>
            <a:off x="779318" y="1584613"/>
            <a:ext cx="11123468" cy="4490605"/>
          </a:xfrm>
        </p:spPr>
        <p:txBody>
          <a:bodyPr>
            <a:normAutofit fontScale="92500" lnSpcReduction="20000"/>
          </a:bodyPr>
          <a:lstStyle/>
          <a:p>
            <a:pPr marL="45720" indent="0">
              <a:buNone/>
            </a:pPr>
            <a:r>
              <a:rPr lang="en-GB" b="1" u="sng" dirty="0">
                <a:solidFill>
                  <a:schemeClr val="accent1">
                    <a:lumMod val="50000"/>
                  </a:schemeClr>
                </a:solidFill>
              </a:rPr>
              <a:t>Essential</a:t>
            </a:r>
          </a:p>
          <a:p>
            <a:r>
              <a:rPr lang="en-GB" sz="1800" dirty="0">
                <a:solidFill>
                  <a:schemeClr val="accent1">
                    <a:lumMod val="50000"/>
                  </a:schemeClr>
                </a:solidFill>
              </a:rPr>
              <a:t>Wright, J., and Bolton, G., (2012) Reflective writing in Counselling and psychotherapy. London: Sage</a:t>
            </a:r>
          </a:p>
          <a:p>
            <a:r>
              <a:rPr lang="en-GB" sz="1800" dirty="0">
                <a:solidFill>
                  <a:schemeClr val="accent1">
                    <a:lumMod val="50000"/>
                  </a:schemeClr>
                </a:solidFill>
              </a:rPr>
              <a:t>BACP (British Association for Counselling and Psychotherapy) (2018) Ethical Framework for Good Practice</a:t>
            </a:r>
          </a:p>
          <a:p>
            <a:pPr marL="45720" indent="0">
              <a:buNone/>
            </a:pPr>
            <a:r>
              <a:rPr lang="en-GB" sz="1800" b="1" u="sng" dirty="0">
                <a:solidFill>
                  <a:schemeClr val="accent1">
                    <a:lumMod val="50000"/>
                  </a:schemeClr>
                </a:solidFill>
              </a:rPr>
              <a:t>Further</a:t>
            </a:r>
          </a:p>
          <a:p>
            <a:r>
              <a:rPr lang="en-GB" sz="1800" dirty="0" err="1">
                <a:solidFill>
                  <a:schemeClr val="accent1">
                    <a:lumMod val="50000"/>
                  </a:schemeClr>
                </a:solidFill>
              </a:rPr>
              <a:t>Claveirole</a:t>
            </a:r>
            <a:r>
              <a:rPr lang="en-GB" sz="1800" dirty="0">
                <a:solidFill>
                  <a:schemeClr val="accent1">
                    <a:lumMod val="50000"/>
                  </a:schemeClr>
                </a:solidFill>
              </a:rPr>
              <a:t>, A. and Gaughan, M. (2011) Understanding Children and Young People's Mental Health. Oxford: Wiley-Blackwell.</a:t>
            </a:r>
          </a:p>
          <a:p>
            <a:r>
              <a:rPr lang="en-GB" sz="1800" dirty="0" err="1">
                <a:solidFill>
                  <a:schemeClr val="accent1">
                    <a:lumMod val="50000"/>
                  </a:schemeClr>
                </a:solidFill>
              </a:rPr>
              <a:t>Derezotes</a:t>
            </a:r>
            <a:r>
              <a:rPr lang="en-GB" sz="1800" dirty="0">
                <a:solidFill>
                  <a:schemeClr val="accent1">
                    <a:lumMod val="50000"/>
                  </a:schemeClr>
                </a:solidFill>
              </a:rPr>
              <a:t>, D. S., (2014) Transforming historical trauma through dialogue. London: Sage</a:t>
            </a:r>
          </a:p>
          <a:p>
            <a:r>
              <a:rPr lang="en-GB" sz="1800" dirty="0">
                <a:solidFill>
                  <a:schemeClr val="accent1">
                    <a:lumMod val="50000"/>
                  </a:schemeClr>
                </a:solidFill>
              </a:rPr>
              <a:t>Dean, H., (2010) Understanding Human Need (Understanding Welfare Series: Social Issues, Policy and Practice Series). Bristol: Polity Press</a:t>
            </a:r>
          </a:p>
          <a:p>
            <a:r>
              <a:rPr lang="en-GB" sz="1800" dirty="0">
                <a:solidFill>
                  <a:schemeClr val="accent1">
                    <a:lumMod val="50000"/>
                  </a:schemeClr>
                </a:solidFill>
              </a:rPr>
              <a:t>Bond, T., and </a:t>
            </a:r>
            <a:r>
              <a:rPr lang="en-GB" sz="1800" dirty="0" err="1">
                <a:solidFill>
                  <a:schemeClr val="accent1">
                    <a:lumMod val="50000"/>
                  </a:schemeClr>
                </a:solidFill>
              </a:rPr>
              <a:t>Mitchels</a:t>
            </a:r>
            <a:r>
              <a:rPr lang="en-GB" sz="1800" dirty="0">
                <a:solidFill>
                  <a:schemeClr val="accent1">
                    <a:lumMod val="50000"/>
                  </a:schemeClr>
                </a:solidFill>
              </a:rPr>
              <a:t>, B., (2015) Confidentiality and record keeping in Counselling and Psychotherapy [ legal resources for Counsellors and Psychotherapists] 2nd ed. London: BACP/Sage</a:t>
            </a:r>
          </a:p>
          <a:p>
            <a:r>
              <a:rPr lang="en-GB" sz="1800" dirty="0">
                <a:solidFill>
                  <a:schemeClr val="accent1">
                    <a:lumMod val="50000"/>
                  </a:schemeClr>
                </a:solidFill>
              </a:rPr>
              <a:t>Totton, N., (2010) The problem with Humanistic therapies. London: </a:t>
            </a:r>
            <a:r>
              <a:rPr lang="en-GB" sz="1800" dirty="0" err="1">
                <a:solidFill>
                  <a:schemeClr val="accent1">
                    <a:lumMod val="50000"/>
                  </a:schemeClr>
                </a:solidFill>
              </a:rPr>
              <a:t>Karnac</a:t>
            </a:r>
            <a:r>
              <a:rPr lang="en-GB" sz="1800" dirty="0">
                <a:solidFill>
                  <a:schemeClr val="accent1">
                    <a:lumMod val="50000"/>
                  </a:schemeClr>
                </a:solidFill>
              </a:rPr>
              <a:t> Books</a:t>
            </a:r>
          </a:p>
          <a:p>
            <a:r>
              <a:rPr lang="en-GB" sz="1800" dirty="0">
                <a:solidFill>
                  <a:schemeClr val="accent1">
                    <a:lumMod val="50000"/>
                  </a:schemeClr>
                </a:solidFill>
              </a:rPr>
              <a:t>Buehler, S., (2014) What every mental health worker need to know about sex. London: Springer Publishing Company</a:t>
            </a:r>
            <a:r>
              <a:rPr lang="en-GB" sz="1800" dirty="0"/>
              <a:t>.</a:t>
            </a:r>
          </a:p>
          <a:p>
            <a:r>
              <a:rPr lang="en-GB" sz="1800" dirty="0">
                <a:solidFill>
                  <a:schemeClr val="accent1">
                    <a:lumMod val="50000"/>
                  </a:schemeClr>
                </a:solidFill>
              </a:rPr>
              <a:t>Lago, C. and Smith, B., eds., (2013) </a:t>
            </a:r>
            <a:r>
              <a:rPr lang="en-GB" sz="1800" dirty="0" err="1">
                <a:solidFill>
                  <a:schemeClr val="accent1">
                    <a:lumMod val="50000"/>
                  </a:schemeClr>
                </a:solidFill>
              </a:rPr>
              <a:t>Antidiscriminatory</a:t>
            </a:r>
            <a:r>
              <a:rPr lang="en-GB" sz="1800" dirty="0">
                <a:solidFill>
                  <a:schemeClr val="accent1">
                    <a:lumMod val="50000"/>
                  </a:schemeClr>
                </a:solidFill>
              </a:rPr>
              <a:t> practice in counselling &amp; psychotherapy. 2nd ed. London: Sage.</a:t>
            </a:r>
          </a:p>
        </p:txBody>
      </p:sp>
    </p:spTree>
    <p:extLst>
      <p:ext uri="{BB962C8B-B14F-4D97-AF65-F5344CB8AC3E}">
        <p14:creationId xmlns:p14="http://schemas.microsoft.com/office/powerpoint/2010/main" val="13097963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999C-5FDE-CE89-14B8-880FF879D228}"/>
              </a:ext>
            </a:extLst>
          </p:cNvPr>
          <p:cNvSpPr>
            <a:spLocks noGrp="1"/>
          </p:cNvSpPr>
          <p:nvPr>
            <p:ph type="title"/>
          </p:nvPr>
        </p:nvSpPr>
        <p:spPr/>
        <p:txBody>
          <a:bodyPr/>
          <a:lstStyle/>
          <a:p>
            <a:r>
              <a:rPr lang="en-GB" dirty="0"/>
              <a:t>Reading for next week</a:t>
            </a:r>
          </a:p>
        </p:txBody>
      </p:sp>
      <p:graphicFrame>
        <p:nvGraphicFramePr>
          <p:cNvPr id="6" name="Content Placeholder 2">
            <a:extLst>
              <a:ext uri="{FF2B5EF4-FFF2-40B4-BE49-F238E27FC236}">
                <a16:creationId xmlns:a16="http://schemas.microsoft.com/office/drawing/2014/main" id="{D416448C-AF44-7E3F-33C5-1DF6BFF7EDC4}"/>
              </a:ext>
            </a:extLst>
          </p:cNvPr>
          <p:cNvGraphicFramePr>
            <a:graphicFrameLocks noGrp="1"/>
          </p:cNvGraphicFramePr>
          <p:nvPr>
            <p:ph sz="half" idx="1"/>
            <p:extLst>
              <p:ext uri="{D42A27DB-BD31-4B8C-83A1-F6EECF244321}">
                <p14:modId xmlns:p14="http://schemas.microsoft.com/office/powerpoint/2010/main" val="3164385130"/>
              </p:ext>
            </p:extLst>
          </p:nvPr>
        </p:nvGraphicFramePr>
        <p:xfrm>
          <a:off x="1143000" y="2057399"/>
          <a:ext cx="475488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57ECEFA-C8EE-E972-09E1-897291B361AC}"/>
              </a:ext>
            </a:extLst>
          </p:cNvPr>
          <p:cNvSpPr>
            <a:spLocks noGrp="1"/>
          </p:cNvSpPr>
          <p:nvPr>
            <p:ph sz="half" idx="2"/>
          </p:nvPr>
        </p:nvSpPr>
        <p:spPr>
          <a:xfrm>
            <a:off x="6096000" y="1518920"/>
            <a:ext cx="5659120" cy="4993640"/>
          </a:xfrm>
        </p:spPr>
        <p:txBody>
          <a:bodyPr>
            <a:normAutofit/>
          </a:bodyPr>
          <a:lstStyle/>
          <a:p>
            <a:pPr marL="45720" indent="0">
              <a:buNone/>
            </a:pPr>
            <a:endParaRPr lang="en-GB" dirty="0">
              <a:solidFill>
                <a:schemeClr val="accent1">
                  <a:lumMod val="75000"/>
                </a:schemeClr>
              </a:solidFill>
            </a:endParaRP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READING</a:t>
            </a:r>
          </a:p>
          <a:p>
            <a:pPr>
              <a:lnSpc>
                <a:spcPct val="115000"/>
              </a:lnSpc>
              <a:spcAft>
                <a:spcPts val="800"/>
              </a:spcAft>
            </a:pPr>
            <a:r>
              <a:rPr lang="en-GB" sz="1800" b="1" kern="100" dirty="0">
                <a:latin typeface="Aptos" panose="020B0004020202020204" pitchFamily="34" charset="0"/>
                <a:ea typeface="DengXian" panose="02010600030101010101" pitchFamily="2" charset="-122"/>
                <a:cs typeface="Times New Roman" panose="02020603050405020304" pitchFamily="18" charset="0"/>
              </a:rPr>
              <a:t>BACP _Ethical Framework for the Counselling Professions </a:t>
            </a:r>
            <a:r>
              <a:rPr lang="en-GB" sz="1800" b="1" kern="100" dirty="0">
                <a:latin typeface="Aptos" panose="020B0004020202020204" pitchFamily="34" charset="0"/>
                <a:ea typeface="DengXian" panose="02010600030101010101" pitchFamily="2" charset="-122"/>
                <a:cs typeface="Times New Roman" panose="02020603050405020304" pitchFamily="18" charset="0"/>
                <a:hlinkClick r:id="rId7"/>
              </a:rPr>
              <a:t>BACP Ethics and Standards</a:t>
            </a:r>
            <a:endParaRPr lang="en-GB" sz="1800" b="1" kern="100" dirty="0">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NCPS -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hlinkClick r:id="rId8"/>
              </a:rPr>
              <a:t>Code of Ethics</a:t>
            </a:r>
            <a:endParaRPr lang="en-GB" sz="1800" b="1"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b="1" kern="100" dirty="0">
                <a:latin typeface="Aptos" panose="020B0004020202020204" pitchFamily="34" charset="0"/>
                <a:ea typeface="DengXian" panose="02010600030101010101" pitchFamily="2" charset="-122"/>
                <a:cs typeface="Times New Roman" panose="02020603050405020304" pitchFamily="18" charset="0"/>
              </a:rPr>
              <a:t>Reeves, A.,&amp; Bond, T. (2021) Standards and Ethics for Counselling in Action 5</a:t>
            </a:r>
            <a:r>
              <a:rPr lang="en-GB" sz="1800" b="1" kern="100" baseline="30000" dirty="0">
                <a:latin typeface="Aptos" panose="020B0004020202020204" pitchFamily="34" charset="0"/>
                <a:ea typeface="DengXian" panose="02010600030101010101" pitchFamily="2" charset="-122"/>
                <a:cs typeface="Times New Roman" panose="02020603050405020304" pitchFamily="18" charset="0"/>
              </a:rPr>
              <a:t>th</a:t>
            </a:r>
            <a:r>
              <a:rPr lang="en-GB" sz="1800" b="1" kern="100" dirty="0">
                <a:latin typeface="Aptos" panose="020B0004020202020204" pitchFamily="34" charset="0"/>
                <a:ea typeface="DengXian" panose="02010600030101010101" pitchFamily="2" charset="-122"/>
                <a:cs typeface="Times New Roman" panose="02020603050405020304" pitchFamily="18" charset="0"/>
              </a:rPr>
              <a:t> Ed. Sage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45720" indent="0">
              <a:buNone/>
            </a:pP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30186259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BAB1F07-B6F8-4224-BF80-8394977D32F9}"/>
              </a:ext>
            </a:extLst>
          </p:cNvPr>
          <p:cNvPicPr>
            <a:picLocks noChangeAspect="1"/>
          </p:cNvPicPr>
          <p:nvPr/>
        </p:nvPicPr>
        <p:blipFill>
          <a:blip r:embed="rId2"/>
          <a:stretch>
            <a:fillRect/>
          </a:stretch>
        </p:blipFill>
        <p:spPr>
          <a:xfrm>
            <a:off x="1973402" y="2225505"/>
            <a:ext cx="7552983" cy="2819505"/>
          </a:xfrm>
          <a:prstGeom prst="rect">
            <a:avLst/>
          </a:prstGeom>
        </p:spPr>
      </p:pic>
    </p:spTree>
    <p:extLst>
      <p:ext uri="{BB962C8B-B14F-4D97-AF65-F5344CB8AC3E}">
        <p14:creationId xmlns:p14="http://schemas.microsoft.com/office/powerpoint/2010/main" val="37584339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Interactive Task: Group Contract</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endParaRPr lang="en-GB" sz="3600" dirty="0"/>
          </a:p>
          <a:p>
            <a:pPr marL="45720" indent="0">
              <a:buNone/>
            </a:pPr>
            <a:r>
              <a:rPr lang="en-GB" sz="3600" dirty="0"/>
              <a:t>Working in small groups consider your expectations and ideas for working effectively and safely as a group</a:t>
            </a: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96701"/>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Basis design</Template>
  <TotalTime>323</TotalTime>
  <Words>1128</Words>
  <Application>Microsoft Office PowerPoint</Application>
  <PresentationFormat>Widescreen</PresentationFormat>
  <Paragraphs>137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Arial</vt:lpstr>
      <vt:lpstr>Calibri</vt:lpstr>
      <vt:lpstr>Corbel</vt:lpstr>
      <vt:lpstr>Basis</vt:lpstr>
      <vt:lpstr>ECPR7003: Professional Practice and Therapist Competencies  Module Lead: Andrea Williams</vt:lpstr>
      <vt:lpstr>Welcome to Module ECPR7003 Professional Practice and Therapist Competences 2025-26               </vt:lpstr>
      <vt:lpstr>Module Aims</vt:lpstr>
      <vt:lpstr>Module Learning Outcomes  Upon the successful completion of this module, the student should be able to:  </vt:lpstr>
      <vt:lpstr> Key Dates 2025-26 </vt:lpstr>
      <vt:lpstr>Module Structure </vt:lpstr>
      <vt:lpstr>Module Content   Theory and Practice: Client populations and presenting issues </vt:lpstr>
      <vt:lpstr>Module ECPR7003  Assessment Schedule 2025-26</vt:lpstr>
      <vt:lpstr>Module Assessment</vt:lpstr>
      <vt:lpstr>MOODLE ECPR7003 Professional Practice and Therapist Competencies</vt:lpstr>
      <vt:lpstr>Study Time</vt:lpstr>
      <vt:lpstr>Journalling</vt:lpstr>
      <vt:lpstr>PowerPoint Presentation</vt:lpstr>
      <vt:lpstr>PowerPoint Presentation</vt:lpstr>
      <vt:lpstr>Pause for a moment</vt:lpstr>
      <vt:lpstr>Take a Break- Lunch</vt:lpstr>
      <vt:lpstr>Building your hot air balloon – a metaphor for creative success  </vt:lpstr>
      <vt:lpstr>ECPR7003 Module Reading</vt:lpstr>
      <vt:lpstr>Reading for next week</vt:lpstr>
      <vt:lpstr>PowerPoint Presentation</vt:lpstr>
      <vt:lpstr>Interactive Task: Group Contract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Andrea Williams</cp:lastModifiedBy>
  <cp:revision>1</cp:revision>
  <dcterms:created xsi:type="dcterms:W3CDTF">2021-02-24T15:33:56Z</dcterms:created>
  <dcterms:modified xsi:type="dcterms:W3CDTF">2025-09-22T09:35:26Z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