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sldIdLst>
    <p:sldId id="256" r:id="rId2"/>
    <p:sldId id="257" r:id="rId3"/>
    <p:sldId id="263" r:id="rId4"/>
    <p:sldId id="259" r:id="rId5"/>
    <p:sldId id="264" r:id="rId6"/>
    <p:sldId id="258" r:id="rId7"/>
    <p:sldId id="260" r:id="rId8"/>
    <p:sldId id="265"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86F44-F4AF-9341-B020-8CC6745237BF}" v="21" dt="2026-10-19T20:53:47.8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409"/>
    <p:restoredTop sz="92894"/>
  </p:normalViewPr>
  <p:slideViewPr>
    <p:cSldViewPr snapToGrid="0">
      <p:cViewPr varScale="1">
        <p:scale>
          <a:sx n="125" d="100"/>
          <a:sy n="125" d="100"/>
        </p:scale>
        <p:origin x="4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hid Mahammed Mahmud (2411651)" userId="6de7c028-113a-4049-a1bc-d26298336587" providerId="ADAL" clId="{8B686F44-F4AF-9341-B020-8CC6745237BF}"/>
    <pc:docChg chg="undo redo custSel addSld modSld sldOrd">
      <pc:chgData name="Shahid Mahammed Mahmud (2411651)" userId="6de7c028-113a-4049-a1bc-d26298336587" providerId="ADAL" clId="{8B686F44-F4AF-9341-B020-8CC6745237BF}" dt="2026-10-19T21:12:09.340" v="885" actId="20577"/>
      <pc:docMkLst>
        <pc:docMk/>
      </pc:docMkLst>
      <pc:sldChg chg="addSp modSp mod">
        <pc:chgData name="Shahid Mahammed Mahmud (2411651)" userId="6de7c028-113a-4049-a1bc-d26298336587" providerId="ADAL" clId="{8B686F44-F4AF-9341-B020-8CC6745237BF}" dt="2026-10-19T20:42:23.148" v="833"/>
        <pc:sldMkLst>
          <pc:docMk/>
          <pc:sldMk cId="3573008920" sldId="256"/>
        </pc:sldMkLst>
        <pc:spChg chg="add mod">
          <ac:chgData name="Shahid Mahammed Mahmud (2411651)" userId="6de7c028-113a-4049-a1bc-d26298336587" providerId="ADAL" clId="{8B686F44-F4AF-9341-B020-8CC6745237BF}" dt="2026-10-19T20:42:23.148" v="833"/>
          <ac:spMkLst>
            <pc:docMk/>
            <pc:sldMk cId="3573008920" sldId="256"/>
            <ac:spMk id="6" creationId="{304E2AFC-7EAA-AB5C-F595-2B7E0400C6A8}"/>
          </ac:spMkLst>
        </pc:spChg>
      </pc:sldChg>
      <pc:sldChg chg="addSp modSp mod">
        <pc:chgData name="Shahid Mahammed Mahmud (2411651)" userId="6de7c028-113a-4049-a1bc-d26298336587" providerId="ADAL" clId="{8B686F44-F4AF-9341-B020-8CC6745237BF}" dt="2026-10-19T21:02:54.274" v="882"/>
        <pc:sldMkLst>
          <pc:docMk/>
          <pc:sldMk cId="307196926" sldId="257"/>
        </pc:sldMkLst>
        <pc:spChg chg="add mod">
          <ac:chgData name="Shahid Mahammed Mahmud (2411651)" userId="6de7c028-113a-4049-a1bc-d26298336587" providerId="ADAL" clId="{8B686F44-F4AF-9341-B020-8CC6745237BF}" dt="2026-10-19T20:41:59.463" v="831"/>
          <ac:spMkLst>
            <pc:docMk/>
            <pc:sldMk cId="307196926" sldId="257"/>
            <ac:spMk id="3" creationId="{D0B23838-C579-60A7-9D46-98E911C87C0D}"/>
          </ac:spMkLst>
        </pc:spChg>
        <pc:spChg chg="mod">
          <ac:chgData name="Shahid Mahammed Mahmud (2411651)" userId="6de7c028-113a-4049-a1bc-d26298336587" providerId="ADAL" clId="{8B686F44-F4AF-9341-B020-8CC6745237BF}" dt="2026-10-19T21:02:54.274" v="882"/>
          <ac:spMkLst>
            <pc:docMk/>
            <pc:sldMk cId="307196926" sldId="257"/>
            <ac:spMk id="28" creationId="{7C928B7B-4BBA-DE8B-9961-3861E8F17F69}"/>
          </ac:spMkLst>
        </pc:spChg>
      </pc:sldChg>
      <pc:sldChg chg="addSp delSp modSp mod">
        <pc:chgData name="Shahid Mahammed Mahmud (2411651)" userId="6de7c028-113a-4049-a1bc-d26298336587" providerId="ADAL" clId="{8B686F44-F4AF-9341-B020-8CC6745237BF}" dt="2026-10-19T20:53:55.122" v="847" actId="1076"/>
        <pc:sldMkLst>
          <pc:docMk/>
          <pc:sldMk cId="507107250" sldId="258"/>
        </pc:sldMkLst>
        <pc:spChg chg="mod">
          <ac:chgData name="Shahid Mahammed Mahmud (2411651)" userId="6de7c028-113a-4049-a1bc-d26298336587" providerId="ADAL" clId="{8B686F44-F4AF-9341-B020-8CC6745237BF}" dt="2026-10-18T20:01:10.867" v="48" actId="1076"/>
          <ac:spMkLst>
            <pc:docMk/>
            <pc:sldMk cId="507107250" sldId="258"/>
            <ac:spMk id="2" creationId="{F15B5078-1653-1D2D-9773-F74C8CA51E7B}"/>
          </ac:spMkLst>
        </pc:spChg>
        <pc:spChg chg="add mod">
          <ac:chgData name="Shahid Mahammed Mahmud (2411651)" userId="6de7c028-113a-4049-a1bc-d26298336587" providerId="ADAL" clId="{8B686F44-F4AF-9341-B020-8CC6745237BF}" dt="2026-10-19T20:49:01.396" v="842" actId="207"/>
          <ac:spMkLst>
            <pc:docMk/>
            <pc:sldMk cId="507107250" sldId="258"/>
            <ac:spMk id="3" creationId="{C6396597-4368-1DFF-D745-15D1E32B3D18}"/>
          </ac:spMkLst>
        </pc:spChg>
        <pc:spChg chg="add del mod">
          <ac:chgData name="Shahid Mahammed Mahmud (2411651)" userId="6de7c028-113a-4049-a1bc-d26298336587" providerId="ADAL" clId="{8B686F44-F4AF-9341-B020-8CC6745237BF}" dt="2026-10-18T19:57:01.714" v="31" actId="26606"/>
          <ac:spMkLst>
            <pc:docMk/>
            <pc:sldMk cId="507107250" sldId="258"/>
            <ac:spMk id="3" creationId="{DF1A5F9F-00EA-C561-41CE-902412F9427D}"/>
          </ac:spMkLst>
        </pc:spChg>
        <pc:spChg chg="add mod">
          <ac:chgData name="Shahid Mahammed Mahmud (2411651)" userId="6de7c028-113a-4049-a1bc-d26298336587" providerId="ADAL" clId="{8B686F44-F4AF-9341-B020-8CC6745237BF}" dt="2026-10-19T20:53:55.122" v="847" actId="1076"/>
          <ac:spMkLst>
            <pc:docMk/>
            <pc:sldMk cId="507107250" sldId="258"/>
            <ac:spMk id="5" creationId="{7DAF6309-B2D2-6737-9FDD-4881456F8AC8}"/>
          </ac:spMkLst>
        </pc:spChg>
        <pc:spChg chg="add del">
          <ac:chgData name="Shahid Mahammed Mahmud (2411651)" userId="6de7c028-113a-4049-a1bc-d26298336587" providerId="ADAL" clId="{8B686F44-F4AF-9341-B020-8CC6745237BF}" dt="2026-10-18T20:01:06.326" v="46" actId="26606"/>
          <ac:spMkLst>
            <pc:docMk/>
            <pc:sldMk cId="507107250" sldId="258"/>
            <ac:spMk id="29" creationId="{37B65277-82C6-6D08-6DCA-4A7DCC3B7136}"/>
          </ac:spMkLst>
        </pc:spChg>
        <pc:spChg chg="add del">
          <ac:chgData name="Shahid Mahammed Mahmud (2411651)" userId="6de7c028-113a-4049-a1bc-d26298336587" providerId="ADAL" clId="{8B686F44-F4AF-9341-B020-8CC6745237BF}" dt="2026-10-18T20:00:35.309" v="44" actId="26606"/>
          <ac:spMkLst>
            <pc:docMk/>
            <pc:sldMk cId="507107250" sldId="258"/>
            <ac:spMk id="43" creationId="{BA2AFC67-0973-EC0D-F14E-710D701B20BD}"/>
          </ac:spMkLst>
        </pc:spChg>
        <pc:spChg chg="add del">
          <ac:chgData name="Shahid Mahammed Mahmud (2411651)" userId="6de7c028-113a-4049-a1bc-d26298336587" providerId="ADAL" clId="{8B686F44-F4AF-9341-B020-8CC6745237BF}" dt="2026-10-18T20:01:06.326" v="46" actId="26606"/>
          <ac:spMkLst>
            <pc:docMk/>
            <pc:sldMk cId="507107250" sldId="258"/>
            <ac:spMk id="45" creationId="{6ACA6F80-D392-A64E-3CF8-F28F1CCEE67B}"/>
          </ac:spMkLst>
        </pc:spChg>
        <pc:graphicFrameChg chg="add del">
          <ac:chgData name="Shahid Mahammed Mahmud (2411651)" userId="6de7c028-113a-4049-a1bc-d26298336587" providerId="ADAL" clId="{8B686F44-F4AF-9341-B020-8CC6745237BF}" dt="2026-10-18T19:55:41.307" v="22" actId="26606"/>
          <ac:graphicFrameMkLst>
            <pc:docMk/>
            <pc:sldMk cId="507107250" sldId="258"/>
            <ac:graphicFrameMk id="31" creationId="{B45CD8C3-AB42-0ACF-67EF-57251C020434}"/>
          </ac:graphicFrameMkLst>
        </pc:graphicFrameChg>
        <pc:graphicFrameChg chg="add del">
          <ac:chgData name="Shahid Mahammed Mahmud (2411651)" userId="6de7c028-113a-4049-a1bc-d26298336587" providerId="ADAL" clId="{8B686F44-F4AF-9341-B020-8CC6745237BF}" dt="2026-10-18T19:55:59.846" v="26" actId="26606"/>
          <ac:graphicFrameMkLst>
            <pc:docMk/>
            <pc:sldMk cId="507107250" sldId="258"/>
            <ac:graphicFrameMk id="32" creationId="{33F02BF6-1FA3-C08F-42C1-84238945940D}"/>
          </ac:graphicFrameMkLst>
        </pc:graphicFrameChg>
        <pc:graphicFrameChg chg="add del">
          <ac:chgData name="Shahid Mahammed Mahmud (2411651)" userId="6de7c028-113a-4049-a1bc-d26298336587" providerId="ADAL" clId="{8B686F44-F4AF-9341-B020-8CC6745237BF}" dt="2026-10-18T19:56:07.252" v="28" actId="26606"/>
          <ac:graphicFrameMkLst>
            <pc:docMk/>
            <pc:sldMk cId="507107250" sldId="258"/>
            <ac:graphicFrameMk id="34" creationId="{6EB5A6BD-4D1B-7E1C-84D6-2882A3FC1953}"/>
          </ac:graphicFrameMkLst>
        </pc:graphicFrameChg>
        <pc:graphicFrameChg chg="add del">
          <ac:chgData name="Shahid Mahammed Mahmud (2411651)" userId="6de7c028-113a-4049-a1bc-d26298336587" providerId="ADAL" clId="{8B686F44-F4AF-9341-B020-8CC6745237BF}" dt="2026-10-18T19:57:01.691" v="30" actId="26606"/>
          <ac:graphicFrameMkLst>
            <pc:docMk/>
            <pc:sldMk cId="507107250" sldId="258"/>
            <ac:graphicFrameMk id="36" creationId="{E937A78D-0A73-373F-928C-A9C9B29E45EF}"/>
          </ac:graphicFrameMkLst>
        </pc:graphicFrameChg>
        <pc:graphicFrameChg chg="add mod modGraphic">
          <ac:chgData name="Shahid Mahammed Mahmud (2411651)" userId="6de7c028-113a-4049-a1bc-d26298336587" providerId="ADAL" clId="{8B686F44-F4AF-9341-B020-8CC6745237BF}" dt="2026-10-18T20:01:06.326" v="46" actId="26606"/>
          <ac:graphicFrameMkLst>
            <pc:docMk/>
            <pc:sldMk cId="507107250" sldId="258"/>
            <ac:graphicFrameMk id="38" creationId="{33F02BF6-1FA3-C08F-42C1-84238945940D}"/>
          </ac:graphicFrameMkLst>
        </pc:graphicFrameChg>
        <pc:picChg chg="mod">
          <ac:chgData name="Shahid Mahammed Mahmud (2411651)" userId="6de7c028-113a-4049-a1bc-d26298336587" providerId="ADAL" clId="{8B686F44-F4AF-9341-B020-8CC6745237BF}" dt="2026-10-18T20:01:06.326" v="46" actId="26606"/>
          <ac:picMkLst>
            <pc:docMk/>
            <pc:sldMk cId="507107250" sldId="258"/>
            <ac:picMk id="4" creationId="{1AF663FA-2FE5-BBEF-3F50-88085AFCAE54}"/>
          </ac:picMkLst>
        </pc:picChg>
      </pc:sldChg>
      <pc:sldChg chg="addSp modSp mod ord">
        <pc:chgData name="Shahid Mahammed Mahmud (2411651)" userId="6de7c028-113a-4049-a1bc-d26298336587" providerId="ADAL" clId="{8B686F44-F4AF-9341-B020-8CC6745237BF}" dt="2026-10-19T20:57:53.266" v="858" actId="20577"/>
        <pc:sldMkLst>
          <pc:docMk/>
          <pc:sldMk cId="1984218951" sldId="259"/>
        </pc:sldMkLst>
        <pc:spChg chg="add mod">
          <ac:chgData name="Shahid Mahammed Mahmud (2411651)" userId="6de7c028-113a-4049-a1bc-d26298336587" providerId="ADAL" clId="{8B686F44-F4AF-9341-B020-8CC6745237BF}" dt="2026-10-19T20:43:35.341" v="835"/>
          <ac:spMkLst>
            <pc:docMk/>
            <pc:sldMk cId="1984218951" sldId="259"/>
            <ac:spMk id="2" creationId="{6CE41C6F-D47B-26BD-FD6D-75305DC158F5}"/>
          </ac:spMkLst>
        </pc:spChg>
        <pc:spChg chg="mod">
          <ac:chgData name="Shahid Mahammed Mahmud (2411651)" userId="6de7c028-113a-4049-a1bc-d26298336587" providerId="ADAL" clId="{8B686F44-F4AF-9341-B020-8CC6745237BF}" dt="2026-10-19T18:10:42.201" v="232" actId="14100"/>
          <ac:spMkLst>
            <pc:docMk/>
            <pc:sldMk cId="1984218951" sldId="259"/>
            <ac:spMk id="10" creationId="{EF72943B-328A-1F25-85CE-0EE65CECEC6F}"/>
          </ac:spMkLst>
        </pc:spChg>
        <pc:spChg chg="mod">
          <ac:chgData name="Shahid Mahammed Mahmud (2411651)" userId="6de7c028-113a-4049-a1bc-d26298336587" providerId="ADAL" clId="{8B686F44-F4AF-9341-B020-8CC6745237BF}" dt="2026-10-19T20:57:53.266" v="858" actId="20577"/>
          <ac:spMkLst>
            <pc:docMk/>
            <pc:sldMk cId="1984218951" sldId="259"/>
            <ac:spMk id="11" creationId="{310BAE69-019E-9DCB-62C1-52F526D320FE}"/>
          </ac:spMkLst>
        </pc:spChg>
        <pc:picChg chg="mod">
          <ac:chgData name="Shahid Mahammed Mahmud (2411651)" userId="6de7c028-113a-4049-a1bc-d26298336587" providerId="ADAL" clId="{8B686F44-F4AF-9341-B020-8CC6745237BF}" dt="2026-10-18T19:22:04.425" v="1" actId="1076"/>
          <ac:picMkLst>
            <pc:docMk/>
            <pc:sldMk cId="1984218951" sldId="259"/>
            <ac:picMk id="4" creationId="{392E1687-1ED6-C9A1-C658-D11F46726FBF}"/>
          </ac:picMkLst>
        </pc:picChg>
      </pc:sldChg>
      <pc:sldChg chg="addSp modSp mod">
        <pc:chgData name="Shahid Mahammed Mahmud (2411651)" userId="6de7c028-113a-4049-a1bc-d26298336587" providerId="ADAL" clId="{8B686F44-F4AF-9341-B020-8CC6745237BF}" dt="2026-10-19T21:01:18.109" v="862"/>
        <pc:sldMkLst>
          <pc:docMk/>
          <pc:sldMk cId="1697779110" sldId="260"/>
        </pc:sldMkLst>
        <pc:spChg chg="mod">
          <ac:chgData name="Shahid Mahammed Mahmud (2411651)" userId="6de7c028-113a-4049-a1bc-d26298336587" providerId="ADAL" clId="{8B686F44-F4AF-9341-B020-8CC6745237BF}" dt="2026-10-19T18:13:00.499" v="255" actId="122"/>
          <ac:spMkLst>
            <pc:docMk/>
            <pc:sldMk cId="1697779110" sldId="260"/>
            <ac:spMk id="2" creationId="{DC6B7BF0-1267-39B6-7596-7F18B3FC3AC4}"/>
          </ac:spMkLst>
        </pc:spChg>
        <pc:spChg chg="add mod">
          <ac:chgData name="Shahid Mahammed Mahmud (2411651)" userId="6de7c028-113a-4049-a1bc-d26298336587" providerId="ADAL" clId="{8B686F44-F4AF-9341-B020-8CC6745237BF}" dt="2026-10-19T20:41:00.462" v="823"/>
          <ac:spMkLst>
            <pc:docMk/>
            <pc:sldMk cId="1697779110" sldId="260"/>
            <ac:spMk id="3" creationId="{BE11B890-27DE-06E8-49FC-C83FDFCE001D}"/>
          </ac:spMkLst>
        </pc:spChg>
        <pc:spChg chg="mod">
          <ac:chgData name="Shahid Mahammed Mahmud (2411651)" userId="6de7c028-113a-4049-a1bc-d26298336587" providerId="ADAL" clId="{8B686F44-F4AF-9341-B020-8CC6745237BF}" dt="2026-10-19T21:01:18.109" v="862"/>
          <ac:spMkLst>
            <pc:docMk/>
            <pc:sldMk cId="1697779110" sldId="260"/>
            <ac:spMk id="18" creationId="{80B270CB-0643-FB37-03BD-B09D01EF94FA}"/>
          </ac:spMkLst>
        </pc:spChg>
      </pc:sldChg>
      <pc:sldChg chg="addSp modSp mod">
        <pc:chgData name="Shahid Mahammed Mahmud (2411651)" userId="6de7c028-113a-4049-a1bc-d26298336587" providerId="ADAL" clId="{8B686F44-F4AF-9341-B020-8CC6745237BF}" dt="2026-10-19T20:41:11.905" v="825"/>
        <pc:sldMkLst>
          <pc:docMk/>
          <pc:sldMk cId="2493522235" sldId="261"/>
        </pc:sldMkLst>
        <pc:spChg chg="mod">
          <ac:chgData name="Shahid Mahammed Mahmud (2411651)" userId="6de7c028-113a-4049-a1bc-d26298336587" providerId="ADAL" clId="{8B686F44-F4AF-9341-B020-8CC6745237BF}" dt="2026-10-18T20:49:50.085" v="191" actId="1076"/>
          <ac:spMkLst>
            <pc:docMk/>
            <pc:sldMk cId="2493522235" sldId="261"/>
            <ac:spMk id="2" creationId="{371236C1-F985-DABE-08DD-5B2D61DE12F2}"/>
          </ac:spMkLst>
        </pc:spChg>
        <pc:spChg chg="add mod">
          <ac:chgData name="Shahid Mahammed Mahmud (2411651)" userId="6de7c028-113a-4049-a1bc-d26298336587" providerId="ADAL" clId="{8B686F44-F4AF-9341-B020-8CC6745237BF}" dt="2026-10-18T20:49:44.389" v="190" actId="1076"/>
          <ac:spMkLst>
            <pc:docMk/>
            <pc:sldMk cId="2493522235" sldId="261"/>
            <ac:spMk id="3" creationId="{52F9A38B-3F59-B127-CE71-120858EA3ABC}"/>
          </ac:spMkLst>
        </pc:spChg>
        <pc:spChg chg="add mod">
          <ac:chgData name="Shahid Mahammed Mahmud (2411651)" userId="6de7c028-113a-4049-a1bc-d26298336587" providerId="ADAL" clId="{8B686F44-F4AF-9341-B020-8CC6745237BF}" dt="2026-10-19T20:41:11.905" v="825"/>
          <ac:spMkLst>
            <pc:docMk/>
            <pc:sldMk cId="2493522235" sldId="261"/>
            <ac:spMk id="5" creationId="{751C8386-F3C5-3C37-ADCC-48402C5C0DB0}"/>
          </ac:spMkLst>
        </pc:spChg>
      </pc:sldChg>
      <pc:sldChg chg="addSp delSp modSp mod">
        <pc:chgData name="Shahid Mahammed Mahmud (2411651)" userId="6de7c028-113a-4049-a1bc-d26298336587" providerId="ADAL" clId="{8B686F44-F4AF-9341-B020-8CC6745237BF}" dt="2026-10-19T20:49:41.697" v="844"/>
        <pc:sldMkLst>
          <pc:docMk/>
          <pc:sldMk cId="1227522769" sldId="262"/>
        </pc:sldMkLst>
        <pc:spChg chg="add mod">
          <ac:chgData name="Shahid Mahammed Mahmud (2411651)" userId="6de7c028-113a-4049-a1bc-d26298336587" providerId="ADAL" clId="{8B686F44-F4AF-9341-B020-8CC6745237BF}" dt="2026-10-19T20:49:41.697" v="844"/>
          <ac:spMkLst>
            <pc:docMk/>
            <pc:sldMk cId="1227522769" sldId="262"/>
            <ac:spMk id="2" creationId="{5BDB5DD6-BBD9-1D07-DD28-E35D1C005B33}"/>
          </ac:spMkLst>
        </pc:spChg>
        <pc:spChg chg="del">
          <ac:chgData name="Shahid Mahammed Mahmud (2411651)" userId="6de7c028-113a-4049-a1bc-d26298336587" providerId="ADAL" clId="{8B686F44-F4AF-9341-B020-8CC6745237BF}" dt="2026-10-18T20:27:44.257" v="68" actId="26606"/>
          <ac:spMkLst>
            <pc:docMk/>
            <pc:sldMk cId="1227522769" sldId="262"/>
            <ac:spMk id="15" creationId="{2961259D-605E-E200-FF9F-7C8C71D7C8E4}"/>
          </ac:spMkLst>
        </pc:spChg>
        <pc:spChg chg="mod">
          <ac:chgData name="Shahid Mahammed Mahmud (2411651)" userId="6de7c028-113a-4049-a1bc-d26298336587" providerId="ADAL" clId="{8B686F44-F4AF-9341-B020-8CC6745237BF}" dt="2026-10-18T20:42:52.932" v="151" actId="14100"/>
          <ac:spMkLst>
            <pc:docMk/>
            <pc:sldMk cId="1227522769" sldId="262"/>
            <ac:spMk id="16" creationId="{9FF5FD92-88D9-854C-FF6A-3AD72EAE3320}"/>
          </ac:spMkLst>
        </pc:spChg>
        <pc:spChg chg="mod ord">
          <ac:chgData name="Shahid Mahammed Mahmud (2411651)" userId="6de7c028-113a-4049-a1bc-d26298336587" providerId="ADAL" clId="{8B686F44-F4AF-9341-B020-8CC6745237BF}" dt="2026-10-18T21:00:02.984" v="210" actId="207"/>
          <ac:spMkLst>
            <pc:docMk/>
            <pc:sldMk cId="1227522769" sldId="262"/>
            <ac:spMk id="17" creationId="{438B2FA3-B17E-41E3-9D42-0077C34477FD}"/>
          </ac:spMkLst>
        </pc:spChg>
        <pc:spChg chg="add">
          <ac:chgData name="Shahid Mahammed Mahmud (2411651)" userId="6de7c028-113a-4049-a1bc-d26298336587" providerId="ADAL" clId="{8B686F44-F4AF-9341-B020-8CC6745237BF}" dt="2026-10-18T20:27:44.257" v="68" actId="26606"/>
          <ac:spMkLst>
            <pc:docMk/>
            <pc:sldMk cId="1227522769" sldId="262"/>
            <ac:spMk id="22" creationId="{064D2207-AA67-DAD1-D42E-7A07328CA8EF}"/>
          </ac:spMkLst>
        </pc:spChg>
        <pc:picChg chg="mod">
          <ac:chgData name="Shahid Mahammed Mahmud (2411651)" userId="6de7c028-113a-4049-a1bc-d26298336587" providerId="ADAL" clId="{8B686F44-F4AF-9341-B020-8CC6745237BF}" dt="2026-10-18T20:43:04.764" v="154" actId="14100"/>
          <ac:picMkLst>
            <pc:docMk/>
            <pc:sldMk cId="1227522769" sldId="262"/>
            <ac:picMk id="4" creationId="{68D08C17-CA2A-8CF3-CA52-C4B888A07B4F}"/>
          </ac:picMkLst>
        </pc:picChg>
      </pc:sldChg>
      <pc:sldChg chg="addSp delSp modSp mod ord">
        <pc:chgData name="Shahid Mahammed Mahmud (2411651)" userId="6de7c028-113a-4049-a1bc-d26298336587" providerId="ADAL" clId="{8B686F44-F4AF-9341-B020-8CC6745237BF}" dt="2026-10-19T21:12:09.340" v="885" actId="20577"/>
        <pc:sldMkLst>
          <pc:docMk/>
          <pc:sldMk cId="1743308364" sldId="263"/>
        </pc:sldMkLst>
        <pc:spChg chg="add mod">
          <ac:chgData name="Shahid Mahammed Mahmud (2411651)" userId="6de7c028-113a-4049-a1bc-d26298336587" providerId="ADAL" clId="{8B686F44-F4AF-9341-B020-8CC6745237BF}" dt="2026-10-19T20:41:47.387" v="829"/>
          <ac:spMkLst>
            <pc:docMk/>
            <pc:sldMk cId="1743308364" sldId="263"/>
            <ac:spMk id="2" creationId="{3642A967-C244-7C20-A22B-61B7D6BEC37B}"/>
          </ac:spMkLst>
        </pc:spChg>
        <pc:spChg chg="del">
          <ac:chgData name="Shahid Mahammed Mahmud (2411651)" userId="6de7c028-113a-4049-a1bc-d26298336587" providerId="ADAL" clId="{8B686F44-F4AF-9341-B020-8CC6745237BF}" dt="2026-10-18T19:39:12.105" v="6" actId="478"/>
          <ac:spMkLst>
            <pc:docMk/>
            <pc:sldMk cId="1743308364" sldId="263"/>
            <ac:spMk id="2" creationId="{5A6CD417-28DE-B266-BBA0-00FB0D46C85E}"/>
          </ac:spMkLst>
        </pc:spChg>
        <pc:spChg chg="mod">
          <ac:chgData name="Shahid Mahammed Mahmud (2411651)" userId="6de7c028-113a-4049-a1bc-d26298336587" providerId="ADAL" clId="{8B686F44-F4AF-9341-B020-8CC6745237BF}" dt="2026-10-19T21:12:09.340" v="885" actId="20577"/>
          <ac:spMkLst>
            <pc:docMk/>
            <pc:sldMk cId="1743308364" sldId="263"/>
            <ac:spMk id="3" creationId="{3DACDC0D-E95C-A117-F6D3-CFA441DAD2BB}"/>
          </ac:spMkLst>
        </pc:spChg>
        <pc:spChg chg="add mod">
          <ac:chgData name="Shahid Mahammed Mahmud (2411651)" userId="6de7c028-113a-4049-a1bc-d26298336587" providerId="ADAL" clId="{8B686F44-F4AF-9341-B020-8CC6745237BF}" dt="2026-10-18T20:58:37.732" v="207" actId="207"/>
          <ac:spMkLst>
            <pc:docMk/>
            <pc:sldMk cId="1743308364" sldId="263"/>
            <ac:spMk id="4" creationId="{E76DD5C8-3C01-0C30-56F0-E3137124E2E6}"/>
          </ac:spMkLst>
        </pc:spChg>
        <pc:picChg chg="mod">
          <ac:chgData name="Shahid Mahammed Mahmud (2411651)" userId="6de7c028-113a-4049-a1bc-d26298336587" providerId="ADAL" clId="{8B686F44-F4AF-9341-B020-8CC6745237BF}" dt="2026-10-19T20:41:40.600" v="827" actId="1076"/>
          <ac:picMkLst>
            <pc:docMk/>
            <pc:sldMk cId="1743308364" sldId="263"/>
            <ac:picMk id="6" creationId="{766F32AC-9C8F-EEBA-F03F-59D9169C0D74}"/>
          </ac:picMkLst>
        </pc:picChg>
      </pc:sldChg>
      <pc:sldChg chg="addSp modSp mod ord">
        <pc:chgData name="Shahid Mahammed Mahmud (2411651)" userId="6de7c028-113a-4049-a1bc-d26298336587" providerId="ADAL" clId="{8B686F44-F4AF-9341-B020-8CC6745237BF}" dt="2026-10-19T20:43:48.694" v="837"/>
        <pc:sldMkLst>
          <pc:docMk/>
          <pc:sldMk cId="8233908" sldId="264"/>
        </pc:sldMkLst>
        <pc:spChg chg="mod">
          <ac:chgData name="Shahid Mahammed Mahmud (2411651)" userId="6de7c028-113a-4049-a1bc-d26298336587" providerId="ADAL" clId="{8B686F44-F4AF-9341-B020-8CC6745237BF}" dt="2026-10-19T18:10:56.826" v="250" actId="20577"/>
          <ac:spMkLst>
            <pc:docMk/>
            <pc:sldMk cId="8233908" sldId="264"/>
            <ac:spMk id="2" creationId="{5732A9DB-3663-1A3B-2720-2C9AC29FA7B7}"/>
          </ac:spMkLst>
        </pc:spChg>
        <pc:spChg chg="add mod">
          <ac:chgData name="Shahid Mahammed Mahmud (2411651)" userId="6de7c028-113a-4049-a1bc-d26298336587" providerId="ADAL" clId="{8B686F44-F4AF-9341-B020-8CC6745237BF}" dt="2026-10-19T20:43:48.694" v="837"/>
          <ac:spMkLst>
            <pc:docMk/>
            <pc:sldMk cId="8233908" sldId="264"/>
            <ac:spMk id="3" creationId="{0B4AF257-029D-2CFF-DDEB-A5920986E105}"/>
          </ac:spMkLst>
        </pc:spChg>
      </pc:sldChg>
      <pc:sldChg chg="addSp delSp modSp new mod setBg">
        <pc:chgData name="Shahid Mahammed Mahmud (2411651)" userId="6de7c028-113a-4049-a1bc-d26298336587" providerId="ADAL" clId="{8B686F44-F4AF-9341-B020-8CC6745237BF}" dt="2026-10-19T20:59:16.849" v="861"/>
        <pc:sldMkLst>
          <pc:docMk/>
          <pc:sldMk cId="3592444439" sldId="265"/>
        </pc:sldMkLst>
        <pc:spChg chg="mod">
          <ac:chgData name="Shahid Mahammed Mahmud (2411651)" userId="6de7c028-113a-4049-a1bc-d26298336587" providerId="ADAL" clId="{8B686F44-F4AF-9341-B020-8CC6745237BF}" dt="2026-10-19T20:35:21.464" v="785" actId="1076"/>
          <ac:spMkLst>
            <pc:docMk/>
            <pc:sldMk cId="3592444439" sldId="265"/>
            <ac:spMk id="2" creationId="{22ADAF14-8B17-EA74-92BB-D44F74582E05}"/>
          </ac:spMkLst>
        </pc:spChg>
        <pc:spChg chg="del mod">
          <ac:chgData name="Shahid Mahammed Mahmud (2411651)" userId="6de7c028-113a-4049-a1bc-d26298336587" providerId="ADAL" clId="{8B686F44-F4AF-9341-B020-8CC6745237BF}" dt="2026-10-19T20:33:56.344" v="775" actId="478"/>
          <ac:spMkLst>
            <pc:docMk/>
            <pc:sldMk cId="3592444439" sldId="265"/>
            <ac:spMk id="3" creationId="{0268138C-586C-96FE-9428-B0E0B6005615}"/>
          </ac:spMkLst>
        </pc:spChg>
        <pc:spChg chg="add del mod">
          <ac:chgData name="Shahid Mahammed Mahmud (2411651)" userId="6de7c028-113a-4049-a1bc-d26298336587" providerId="ADAL" clId="{8B686F44-F4AF-9341-B020-8CC6745237BF}" dt="2026-10-19T19:05:57.109" v="544" actId="478"/>
          <ac:spMkLst>
            <pc:docMk/>
            <pc:sldMk cId="3592444439" sldId="265"/>
            <ac:spMk id="4" creationId="{41D28DAE-7A10-F0C7-6BB0-289B38C15076}"/>
          </ac:spMkLst>
        </pc:spChg>
        <pc:spChg chg="add del mod">
          <ac:chgData name="Shahid Mahammed Mahmud (2411651)" userId="6de7c028-113a-4049-a1bc-d26298336587" providerId="ADAL" clId="{8B686F44-F4AF-9341-B020-8CC6745237BF}" dt="2026-10-19T20:35:12.004" v="783" actId="26606"/>
          <ac:spMkLst>
            <pc:docMk/>
            <pc:sldMk cId="3592444439" sldId="265"/>
            <ac:spMk id="5" creationId="{14801D2B-E804-37EB-3F1F-69606DE98158}"/>
          </ac:spMkLst>
        </pc:spChg>
        <pc:spChg chg="add mod">
          <ac:chgData name="Shahid Mahammed Mahmud (2411651)" userId="6de7c028-113a-4049-a1bc-d26298336587" providerId="ADAL" clId="{8B686F44-F4AF-9341-B020-8CC6745237BF}" dt="2026-10-19T20:59:16.849" v="861"/>
          <ac:spMkLst>
            <pc:docMk/>
            <pc:sldMk cId="3592444439" sldId="265"/>
            <ac:spMk id="8" creationId="{C06A9902-D302-3DC6-DB54-3D3A98F72E7C}"/>
          </ac:spMkLst>
        </pc:spChg>
        <pc:spChg chg="add mod">
          <ac:chgData name="Shahid Mahammed Mahmud (2411651)" userId="6de7c028-113a-4049-a1bc-d26298336587" providerId="ADAL" clId="{8B686F44-F4AF-9341-B020-8CC6745237BF}" dt="2026-10-19T20:37:37.022" v="803" actId="1076"/>
          <ac:spMkLst>
            <pc:docMk/>
            <pc:sldMk cId="3592444439" sldId="265"/>
            <ac:spMk id="9" creationId="{46B34874-3D78-E334-E456-5B788E0BE0DF}"/>
          </ac:spMkLst>
        </pc:spChg>
        <pc:spChg chg="add mod">
          <ac:chgData name="Shahid Mahammed Mahmud (2411651)" userId="6de7c028-113a-4049-a1bc-d26298336587" providerId="ADAL" clId="{8B686F44-F4AF-9341-B020-8CC6745237BF}" dt="2026-10-19T20:40:12.365" v="808" actId="1076"/>
          <ac:spMkLst>
            <pc:docMk/>
            <pc:sldMk cId="3592444439" sldId="265"/>
            <ac:spMk id="10" creationId="{635C8218-547B-FE23-2CB2-823006B4C774}"/>
          </ac:spMkLst>
        </pc:spChg>
        <pc:spChg chg="add">
          <ac:chgData name="Shahid Mahammed Mahmud (2411651)" userId="6de7c028-113a-4049-a1bc-d26298336587" providerId="ADAL" clId="{8B686F44-F4AF-9341-B020-8CC6745237BF}" dt="2026-10-19T20:35:12.004" v="783" actId="26606"/>
          <ac:spMkLst>
            <pc:docMk/>
            <pc:sldMk cId="3592444439" sldId="265"/>
            <ac:spMk id="13" creationId="{2961259D-605E-E200-FF9F-7C8C71D7C8E4}"/>
          </ac:spMkLst>
        </pc:spChg>
        <pc:picChg chg="add mod ord">
          <ac:chgData name="Shahid Mahammed Mahmud (2411651)" userId="6de7c028-113a-4049-a1bc-d26298336587" providerId="ADAL" clId="{8B686F44-F4AF-9341-B020-8CC6745237BF}" dt="2026-10-19T20:35:12.004" v="783" actId="26606"/>
          <ac:picMkLst>
            <pc:docMk/>
            <pc:sldMk cId="3592444439" sldId="265"/>
            <ac:picMk id="6" creationId="{87CBF199-6ACB-5570-B8EA-0B141688604C}"/>
          </ac:picMkLst>
        </pc:picChg>
      </pc:sldChg>
    </pc:docChg>
  </pc:docChgLst>
  <pc:docChgLst>
    <pc:chgData name="Shahid Mahammed Mahmud (2411651)" userId="6de7c028-113a-4049-a1bc-d26298336587" providerId="ADAL" clId="{3DFAE0CB-0259-5041-A74F-2A683B9A8C17}"/>
    <pc:docChg chg="undo custSel addSld modSld sldOrd">
      <pc:chgData name="Shahid Mahammed Mahmud (2411651)" userId="6de7c028-113a-4049-a1bc-d26298336587" providerId="ADAL" clId="{3DFAE0CB-0259-5041-A74F-2A683B9A8C17}" dt="2026-09-30T22:17:33.095" v="946"/>
      <pc:docMkLst>
        <pc:docMk/>
      </pc:docMkLst>
      <pc:sldChg chg="addSp delSp modSp mod modAnim">
        <pc:chgData name="Shahid Mahammed Mahmud (2411651)" userId="6de7c028-113a-4049-a1bc-d26298336587" providerId="ADAL" clId="{3DFAE0CB-0259-5041-A74F-2A683B9A8C17}" dt="2026-09-30T20:50:20.718" v="363" actId="26606"/>
        <pc:sldMkLst>
          <pc:docMk/>
          <pc:sldMk cId="3573008920" sldId="256"/>
        </pc:sldMkLst>
        <pc:spChg chg="mod">
          <ac:chgData name="Shahid Mahammed Mahmud (2411651)" userId="6de7c028-113a-4049-a1bc-d26298336587" providerId="ADAL" clId="{3DFAE0CB-0259-5041-A74F-2A683B9A8C17}" dt="2026-09-30T20:50:20.718" v="363" actId="26606"/>
          <ac:spMkLst>
            <pc:docMk/>
            <pc:sldMk cId="3573008920" sldId="256"/>
            <ac:spMk id="2" creationId="{F5DF0E4B-9EAB-A146-DF0E-2782E1C119A4}"/>
          </ac:spMkLst>
        </pc:spChg>
        <pc:spChg chg="mod ord">
          <ac:chgData name="Shahid Mahammed Mahmud (2411651)" userId="6de7c028-113a-4049-a1bc-d26298336587" providerId="ADAL" clId="{3DFAE0CB-0259-5041-A74F-2A683B9A8C17}" dt="2026-09-30T20:50:20.718" v="363" actId="26606"/>
          <ac:spMkLst>
            <pc:docMk/>
            <pc:sldMk cId="3573008920" sldId="256"/>
            <ac:spMk id="3" creationId="{2ED58AE5-AC99-10E0-1A65-B3DB3FCB606C}"/>
          </ac:spMkLst>
        </pc:spChg>
        <pc:spChg chg="add del mod">
          <ac:chgData name="Shahid Mahammed Mahmud (2411651)" userId="6de7c028-113a-4049-a1bc-d26298336587" providerId="ADAL" clId="{3DFAE0CB-0259-5041-A74F-2A683B9A8C17}" dt="2026-09-27T20:14:00.350" v="31" actId="22"/>
          <ac:spMkLst>
            <pc:docMk/>
            <pc:sldMk cId="3573008920" sldId="256"/>
            <ac:spMk id="10" creationId="{9F9F2EDC-AAE6-22A7-5B69-1E14B5619149}"/>
          </ac:spMkLst>
        </pc:spChg>
        <pc:spChg chg="del">
          <ac:chgData name="Shahid Mahammed Mahmud (2411651)" userId="6de7c028-113a-4049-a1bc-d26298336587" providerId="ADAL" clId="{3DFAE0CB-0259-5041-A74F-2A683B9A8C17}" dt="2026-09-30T20:50:20.718" v="363" actId="26606"/>
          <ac:spMkLst>
            <pc:docMk/>
            <pc:sldMk cId="3573008920" sldId="256"/>
            <ac:spMk id="30" creationId="{48B1C393-6092-0697-2302-83D09152DBFA}"/>
          </ac:spMkLst>
        </pc:spChg>
        <pc:spChg chg="add">
          <ac:chgData name="Shahid Mahammed Mahmud (2411651)" userId="6de7c028-113a-4049-a1bc-d26298336587" providerId="ADAL" clId="{3DFAE0CB-0259-5041-A74F-2A683B9A8C17}" dt="2026-09-30T20:50:20.718" v="363" actId="26606"/>
          <ac:spMkLst>
            <pc:docMk/>
            <pc:sldMk cId="3573008920" sldId="256"/>
            <ac:spMk id="35" creationId="{7C5FCA38-32CD-5920-CA77-9AFC140E73E7}"/>
          </ac:spMkLst>
        </pc:spChg>
        <pc:graphicFrameChg chg="add mod">
          <ac:chgData name="Shahid Mahammed Mahmud (2411651)" userId="6de7c028-113a-4049-a1bc-d26298336587" providerId="ADAL" clId="{3DFAE0CB-0259-5041-A74F-2A683B9A8C17}" dt="2026-09-27T20:11:26.739" v="17"/>
          <ac:graphicFrameMkLst>
            <pc:docMk/>
            <pc:sldMk cId="3573008920" sldId="256"/>
            <ac:graphicFrameMk id="6" creationId="{A92609E5-02D7-1955-AD2B-168552DD2C6F}"/>
          </ac:graphicFrameMkLst>
        </pc:graphicFrameChg>
        <pc:graphicFrameChg chg="add del mod modGraphic">
          <ac:chgData name="Shahid Mahammed Mahmud (2411651)" userId="6de7c028-113a-4049-a1bc-d26298336587" providerId="ADAL" clId="{3DFAE0CB-0259-5041-A74F-2A683B9A8C17}" dt="2026-09-27T20:17:57.781" v="133" actId="478"/>
          <ac:graphicFrameMkLst>
            <pc:docMk/>
            <pc:sldMk cId="3573008920" sldId="256"/>
            <ac:graphicFrameMk id="7" creationId="{668822DF-8B7D-BEB5-C242-3AA451E2FB94}"/>
          </ac:graphicFrameMkLst>
        </pc:graphicFrameChg>
        <pc:picChg chg="mod">
          <ac:chgData name="Shahid Mahammed Mahmud (2411651)" userId="6de7c028-113a-4049-a1bc-d26298336587" providerId="ADAL" clId="{3DFAE0CB-0259-5041-A74F-2A683B9A8C17}" dt="2026-09-30T20:50:20.718" v="363" actId="26606"/>
          <ac:picMkLst>
            <pc:docMk/>
            <pc:sldMk cId="3573008920" sldId="256"/>
            <ac:picMk id="4" creationId="{11CE1ED5-094F-B9EA-A500-A0AD61D04744}"/>
          </ac:picMkLst>
        </pc:picChg>
        <pc:picChg chg="mod">
          <ac:chgData name="Shahid Mahammed Mahmud (2411651)" userId="6de7c028-113a-4049-a1bc-d26298336587" providerId="ADAL" clId="{3DFAE0CB-0259-5041-A74F-2A683B9A8C17}" dt="2026-09-30T20:50:20.718" v="363" actId="26606"/>
          <ac:picMkLst>
            <pc:docMk/>
            <pc:sldMk cId="3573008920" sldId="256"/>
            <ac:picMk id="5" creationId="{9CF769DB-54AB-B9EE-9522-B2E35EB6FBAD}"/>
          </ac:picMkLst>
        </pc:picChg>
      </pc:sldChg>
      <pc:sldChg chg="addSp delSp modSp new mod setBg">
        <pc:chgData name="Shahid Mahammed Mahmud (2411651)" userId="6de7c028-113a-4049-a1bc-d26298336587" providerId="ADAL" clId="{3DFAE0CB-0259-5041-A74F-2A683B9A8C17}" dt="2026-09-30T21:17:03.825" v="436" actId="20577"/>
        <pc:sldMkLst>
          <pc:docMk/>
          <pc:sldMk cId="307196926" sldId="257"/>
        </pc:sldMkLst>
        <pc:spChg chg="mod">
          <ac:chgData name="Shahid Mahammed Mahmud (2411651)" userId="6de7c028-113a-4049-a1bc-d26298336587" providerId="ADAL" clId="{3DFAE0CB-0259-5041-A74F-2A683B9A8C17}" dt="2026-09-30T21:16:28.995" v="423" actId="1076"/>
          <ac:spMkLst>
            <pc:docMk/>
            <pc:sldMk cId="307196926" sldId="257"/>
            <ac:spMk id="2" creationId="{B8792A3F-F91A-07E6-AF1F-D2B0ACD6EA8A}"/>
          </ac:spMkLst>
        </pc:spChg>
        <pc:spChg chg="del mod ord">
          <ac:chgData name="Shahid Mahammed Mahmud (2411651)" userId="6de7c028-113a-4049-a1bc-d26298336587" providerId="ADAL" clId="{3DFAE0CB-0259-5041-A74F-2A683B9A8C17}" dt="2026-09-30T20:45:23.687" v="352" actId="26606"/>
          <ac:spMkLst>
            <pc:docMk/>
            <pc:sldMk cId="307196926" sldId="257"/>
            <ac:spMk id="3" creationId="{8E8DC976-DABD-0390-95F9-0AD8D814F8F0}"/>
          </ac:spMkLst>
        </pc:spChg>
        <pc:spChg chg="add del">
          <ac:chgData name="Shahid Mahammed Mahmud (2411651)" userId="6de7c028-113a-4049-a1bc-d26298336587" providerId="ADAL" clId="{3DFAE0CB-0259-5041-A74F-2A683B9A8C17}" dt="2026-09-27T20:28:49.795" v="178" actId="26606"/>
          <ac:spMkLst>
            <pc:docMk/>
            <pc:sldMk cId="307196926" sldId="257"/>
            <ac:spMk id="9" creationId="{BA2AFC67-0973-EC0D-F14E-710D701B20BD}"/>
          </ac:spMkLst>
        </pc:spChg>
        <pc:spChg chg="add del">
          <ac:chgData name="Shahid Mahammed Mahmud (2411651)" userId="6de7c028-113a-4049-a1bc-d26298336587" providerId="ADAL" clId="{3DFAE0CB-0259-5041-A74F-2A683B9A8C17}" dt="2026-09-30T20:45:23.687" v="352" actId="26606"/>
          <ac:spMkLst>
            <pc:docMk/>
            <pc:sldMk cId="307196926" sldId="257"/>
            <ac:spMk id="11" creationId="{CD59064A-7BD3-673D-2606-9507EFB48AA1}"/>
          </ac:spMkLst>
        </pc:spChg>
        <pc:spChg chg="add del">
          <ac:chgData name="Shahid Mahammed Mahmud (2411651)" userId="6de7c028-113a-4049-a1bc-d26298336587" providerId="ADAL" clId="{3DFAE0CB-0259-5041-A74F-2A683B9A8C17}" dt="2026-09-30T20:45:23.675" v="351" actId="26606"/>
          <ac:spMkLst>
            <pc:docMk/>
            <pc:sldMk cId="307196926" sldId="257"/>
            <ac:spMk id="16" creationId="{BA2AFC67-0973-EC0D-F14E-710D701B20BD}"/>
          </ac:spMkLst>
        </pc:spChg>
        <pc:spChg chg="add del">
          <ac:chgData name="Shahid Mahammed Mahmud (2411651)" userId="6de7c028-113a-4049-a1bc-d26298336587" providerId="ADAL" clId="{3DFAE0CB-0259-5041-A74F-2A683B9A8C17}" dt="2026-09-30T20:46:08.594" v="358" actId="26606"/>
          <ac:spMkLst>
            <pc:docMk/>
            <pc:sldMk cId="307196926" sldId="257"/>
            <ac:spMk id="18" creationId="{6DA9942F-A18C-9E9D-BF08-9291C54E1CC4}"/>
          </ac:spMkLst>
        </pc:spChg>
        <pc:spChg chg="add del">
          <ac:chgData name="Shahid Mahammed Mahmud (2411651)" userId="6de7c028-113a-4049-a1bc-d26298336587" providerId="ADAL" clId="{3DFAE0CB-0259-5041-A74F-2A683B9A8C17}" dt="2026-09-30T20:46:08.587" v="357" actId="26606"/>
          <ac:spMkLst>
            <pc:docMk/>
            <pc:sldMk cId="307196926" sldId="257"/>
            <ac:spMk id="22" creationId="{EA88D157-3E2A-D84A-2FF3-8CEE28B98B79}"/>
          </ac:spMkLst>
        </pc:spChg>
        <pc:spChg chg="add del">
          <ac:chgData name="Shahid Mahammed Mahmud (2411651)" userId="6de7c028-113a-4049-a1bc-d26298336587" providerId="ADAL" clId="{3DFAE0CB-0259-5041-A74F-2A683B9A8C17}" dt="2026-09-30T20:46:08.587" v="357" actId="26606"/>
          <ac:spMkLst>
            <pc:docMk/>
            <pc:sldMk cId="307196926" sldId="257"/>
            <ac:spMk id="25" creationId="{92CC1E4F-F1F0-B945-BE50-C72A7103E8AC}"/>
          </ac:spMkLst>
        </pc:spChg>
        <pc:spChg chg="add">
          <ac:chgData name="Shahid Mahammed Mahmud (2411651)" userId="6de7c028-113a-4049-a1bc-d26298336587" providerId="ADAL" clId="{3DFAE0CB-0259-5041-A74F-2A683B9A8C17}" dt="2026-09-30T20:46:08.594" v="358" actId="26606"/>
          <ac:spMkLst>
            <pc:docMk/>
            <pc:sldMk cId="307196926" sldId="257"/>
            <ac:spMk id="27" creationId="{CD59064A-7BD3-673D-2606-9507EFB48AA1}"/>
          </ac:spMkLst>
        </pc:spChg>
        <pc:spChg chg="add mod">
          <ac:chgData name="Shahid Mahammed Mahmud (2411651)" userId="6de7c028-113a-4049-a1bc-d26298336587" providerId="ADAL" clId="{3DFAE0CB-0259-5041-A74F-2A683B9A8C17}" dt="2026-09-30T21:17:03.825" v="436" actId="20577"/>
          <ac:spMkLst>
            <pc:docMk/>
            <pc:sldMk cId="307196926" sldId="257"/>
            <ac:spMk id="28" creationId="{7C928B7B-4BBA-DE8B-9961-3861E8F17F69}"/>
          </ac:spMkLst>
        </pc:spChg>
        <pc:picChg chg="add mod ord">
          <ac:chgData name="Shahid Mahammed Mahmud (2411651)" userId="6de7c028-113a-4049-a1bc-d26298336587" providerId="ADAL" clId="{3DFAE0CB-0259-5041-A74F-2A683B9A8C17}" dt="2026-09-30T21:16:24.118" v="422" actId="1076"/>
          <ac:picMkLst>
            <pc:docMk/>
            <pc:sldMk cId="307196926" sldId="257"/>
            <ac:picMk id="4" creationId="{FC55C3DF-E681-71A3-3EAB-E84E4FA530CE}"/>
          </ac:picMkLst>
        </pc:picChg>
      </pc:sldChg>
      <pc:sldChg chg="addSp delSp modSp new mod setBg">
        <pc:chgData name="Shahid Mahammed Mahmud (2411651)" userId="6de7c028-113a-4049-a1bc-d26298336587" providerId="ADAL" clId="{3DFAE0CB-0259-5041-A74F-2A683B9A8C17}" dt="2026-09-30T21:38:38.759" v="685" actId="26606"/>
        <pc:sldMkLst>
          <pc:docMk/>
          <pc:sldMk cId="507107250" sldId="258"/>
        </pc:sldMkLst>
        <pc:spChg chg="mod">
          <ac:chgData name="Shahid Mahammed Mahmud (2411651)" userId="6de7c028-113a-4049-a1bc-d26298336587" providerId="ADAL" clId="{3DFAE0CB-0259-5041-A74F-2A683B9A8C17}" dt="2026-09-30T21:38:38.759" v="685" actId="26606"/>
          <ac:spMkLst>
            <pc:docMk/>
            <pc:sldMk cId="507107250" sldId="258"/>
            <ac:spMk id="2" creationId="{F15B5078-1653-1D2D-9773-F74C8CA51E7B}"/>
          </ac:spMkLst>
        </pc:spChg>
        <pc:spChg chg="mod ord">
          <ac:chgData name="Shahid Mahammed Mahmud (2411651)" userId="6de7c028-113a-4049-a1bc-d26298336587" providerId="ADAL" clId="{3DFAE0CB-0259-5041-A74F-2A683B9A8C17}" dt="2026-09-30T21:38:38.759" v="685" actId="26606"/>
          <ac:spMkLst>
            <pc:docMk/>
            <pc:sldMk cId="507107250" sldId="258"/>
            <ac:spMk id="3" creationId="{DF1A5F9F-00EA-C561-41CE-902412F9427D}"/>
          </ac:spMkLst>
        </pc:spChg>
        <pc:spChg chg="add del">
          <ac:chgData name="Shahid Mahammed Mahmud (2411651)" userId="6de7c028-113a-4049-a1bc-d26298336587" providerId="ADAL" clId="{3DFAE0CB-0259-5041-A74F-2A683B9A8C17}" dt="2026-09-28T13:46:23.152" v="328" actId="26606"/>
          <ac:spMkLst>
            <pc:docMk/>
            <pc:sldMk cId="507107250" sldId="258"/>
            <ac:spMk id="9" creationId="{CBB0869A-0BE5-B3E9-F73D-2F3691E4D932}"/>
          </ac:spMkLst>
        </pc:spChg>
        <pc:spChg chg="add del">
          <ac:chgData name="Shahid Mahammed Mahmud (2411651)" userId="6de7c028-113a-4049-a1bc-d26298336587" providerId="ADAL" clId="{3DFAE0CB-0259-5041-A74F-2A683B9A8C17}" dt="2026-09-28T13:46:07.939" v="325" actId="26606"/>
          <ac:spMkLst>
            <pc:docMk/>
            <pc:sldMk cId="507107250" sldId="258"/>
            <ac:spMk id="14" creationId="{2961259D-605E-E200-FF9F-7C8C71D7C8E4}"/>
          </ac:spMkLst>
        </pc:spChg>
        <pc:spChg chg="add del">
          <ac:chgData name="Shahid Mahammed Mahmud (2411651)" userId="6de7c028-113a-4049-a1bc-d26298336587" providerId="ADAL" clId="{3DFAE0CB-0259-5041-A74F-2A683B9A8C17}" dt="2026-09-28T13:46:23.141" v="327" actId="26606"/>
          <ac:spMkLst>
            <pc:docMk/>
            <pc:sldMk cId="507107250" sldId="258"/>
            <ac:spMk id="16" creationId="{C20CE451-818C-E63D-258B-234B6C543D34}"/>
          </ac:spMkLst>
        </pc:spChg>
        <pc:spChg chg="add del">
          <ac:chgData name="Shahid Mahammed Mahmud (2411651)" userId="6de7c028-113a-4049-a1bc-d26298336587" providerId="ADAL" clId="{3DFAE0CB-0259-5041-A74F-2A683B9A8C17}" dt="2026-09-30T21:38:38.759" v="685" actId="26606"/>
          <ac:spMkLst>
            <pc:docMk/>
            <pc:sldMk cId="507107250" sldId="258"/>
            <ac:spMk id="18" creationId="{BA2AFC67-0973-EC0D-F14E-710D701B20BD}"/>
          </ac:spMkLst>
        </pc:spChg>
        <pc:spChg chg="add del">
          <ac:chgData name="Shahid Mahammed Mahmud (2411651)" userId="6de7c028-113a-4049-a1bc-d26298336587" providerId="ADAL" clId="{3DFAE0CB-0259-5041-A74F-2A683B9A8C17}" dt="2026-09-30T21:37:15.246" v="680" actId="26606"/>
          <ac:spMkLst>
            <pc:docMk/>
            <pc:sldMk cId="507107250" sldId="258"/>
            <ac:spMk id="23" creationId="{CBB0869A-0BE5-B3E9-F73D-2F3691E4D932}"/>
          </ac:spMkLst>
        </pc:spChg>
        <pc:spChg chg="add del">
          <ac:chgData name="Shahid Mahammed Mahmud (2411651)" userId="6de7c028-113a-4049-a1bc-d26298336587" providerId="ADAL" clId="{3DFAE0CB-0259-5041-A74F-2A683B9A8C17}" dt="2026-09-30T21:37:40.746" v="682" actId="26606"/>
          <ac:spMkLst>
            <pc:docMk/>
            <pc:sldMk cId="507107250" sldId="258"/>
            <ac:spMk id="25" creationId="{4AB9B8B4-6AA0-6EC2-5180-35BA3CFC286B}"/>
          </ac:spMkLst>
        </pc:spChg>
        <pc:spChg chg="add del">
          <ac:chgData name="Shahid Mahammed Mahmud (2411651)" userId="6de7c028-113a-4049-a1bc-d26298336587" providerId="ADAL" clId="{3DFAE0CB-0259-5041-A74F-2A683B9A8C17}" dt="2026-09-30T21:38:38.744" v="684" actId="26606"/>
          <ac:spMkLst>
            <pc:docMk/>
            <pc:sldMk cId="507107250" sldId="258"/>
            <ac:spMk id="27" creationId="{43867147-1C83-BF71-39B0-B590EE7F349F}"/>
          </ac:spMkLst>
        </pc:spChg>
        <pc:spChg chg="add">
          <ac:chgData name="Shahid Mahammed Mahmud (2411651)" userId="6de7c028-113a-4049-a1bc-d26298336587" providerId="ADAL" clId="{3DFAE0CB-0259-5041-A74F-2A683B9A8C17}" dt="2026-09-30T21:38:38.759" v="685" actId="26606"/>
          <ac:spMkLst>
            <pc:docMk/>
            <pc:sldMk cId="507107250" sldId="258"/>
            <ac:spMk id="29" creationId="{37B65277-82C6-6D08-6DCA-4A7DCC3B7136}"/>
          </ac:spMkLst>
        </pc:spChg>
        <pc:picChg chg="add mod">
          <ac:chgData name="Shahid Mahammed Mahmud (2411651)" userId="6de7c028-113a-4049-a1bc-d26298336587" providerId="ADAL" clId="{3DFAE0CB-0259-5041-A74F-2A683B9A8C17}" dt="2026-09-30T21:38:38.759" v="685" actId="26606"/>
          <ac:picMkLst>
            <pc:docMk/>
            <pc:sldMk cId="507107250" sldId="258"/>
            <ac:picMk id="4" creationId="{1AF663FA-2FE5-BBEF-3F50-88085AFCAE54}"/>
          </ac:picMkLst>
        </pc:picChg>
      </pc:sldChg>
      <pc:sldChg chg="addSp delSp modSp new mod setBg">
        <pc:chgData name="Shahid Mahammed Mahmud (2411651)" userId="6de7c028-113a-4049-a1bc-d26298336587" providerId="ADAL" clId="{3DFAE0CB-0259-5041-A74F-2A683B9A8C17}" dt="2026-09-30T22:14:58.496" v="922" actId="767"/>
        <pc:sldMkLst>
          <pc:docMk/>
          <pc:sldMk cId="1984218951" sldId="259"/>
        </pc:sldMkLst>
        <pc:spChg chg="del">
          <ac:chgData name="Shahid Mahammed Mahmud (2411651)" userId="6de7c028-113a-4049-a1bc-d26298336587" providerId="ADAL" clId="{3DFAE0CB-0259-5041-A74F-2A683B9A8C17}" dt="2026-09-27T20:45:36.471" v="185" actId="26606"/>
          <ac:spMkLst>
            <pc:docMk/>
            <pc:sldMk cId="1984218951" sldId="259"/>
            <ac:spMk id="2" creationId="{B728AB13-F3FA-E633-668F-65562B91DCC2}"/>
          </ac:spMkLst>
        </pc:spChg>
        <pc:spChg chg="del">
          <ac:chgData name="Shahid Mahammed Mahmud (2411651)" userId="6de7c028-113a-4049-a1bc-d26298336587" providerId="ADAL" clId="{3DFAE0CB-0259-5041-A74F-2A683B9A8C17}" dt="2026-09-27T20:45:36.471" v="185" actId="26606"/>
          <ac:spMkLst>
            <pc:docMk/>
            <pc:sldMk cId="1984218951" sldId="259"/>
            <ac:spMk id="3" creationId="{4D9A4304-9220-398E-CDC6-F67A61833D3B}"/>
          </ac:spMkLst>
        </pc:spChg>
        <pc:spChg chg="add del mod">
          <ac:chgData name="Shahid Mahammed Mahmud (2411651)" userId="6de7c028-113a-4049-a1bc-d26298336587" providerId="ADAL" clId="{3DFAE0CB-0259-5041-A74F-2A683B9A8C17}" dt="2026-09-27T20:47:31.559" v="190"/>
          <ac:spMkLst>
            <pc:docMk/>
            <pc:sldMk cId="1984218951" sldId="259"/>
            <ac:spMk id="5" creationId="{B4A5CAE2-860D-73D0-E557-6441F8B6857E}"/>
          </ac:spMkLst>
        </pc:spChg>
        <pc:spChg chg="add del mod">
          <ac:chgData name="Shahid Mahammed Mahmud (2411651)" userId="6de7c028-113a-4049-a1bc-d26298336587" providerId="ADAL" clId="{3DFAE0CB-0259-5041-A74F-2A683B9A8C17}" dt="2026-09-27T20:47:37.967" v="193"/>
          <ac:spMkLst>
            <pc:docMk/>
            <pc:sldMk cId="1984218951" sldId="259"/>
            <ac:spMk id="6" creationId="{D468A855-2EA5-D705-D088-2E18D55835B1}"/>
          </ac:spMkLst>
        </pc:spChg>
        <pc:spChg chg="add mod ord">
          <ac:chgData name="Shahid Mahammed Mahmud (2411651)" userId="6de7c028-113a-4049-a1bc-d26298336587" providerId="ADAL" clId="{3DFAE0CB-0259-5041-A74F-2A683B9A8C17}" dt="2026-09-30T21:42:04.103" v="739" actId="20577"/>
          <ac:spMkLst>
            <pc:docMk/>
            <pc:sldMk cId="1984218951" sldId="259"/>
            <ac:spMk id="7" creationId="{252F190C-E1BE-2625-52E6-F81395369B23}"/>
          </ac:spMkLst>
        </pc:spChg>
        <pc:spChg chg="add mod">
          <ac:chgData name="Shahid Mahammed Mahmud (2411651)" userId="6de7c028-113a-4049-a1bc-d26298336587" providerId="ADAL" clId="{3DFAE0CB-0259-5041-A74F-2A683B9A8C17}" dt="2026-09-30T21:39:16.942" v="695" actId="5793"/>
          <ac:spMkLst>
            <pc:docMk/>
            <pc:sldMk cId="1984218951" sldId="259"/>
            <ac:spMk id="8" creationId="{C5E41595-FA47-727C-FD36-0C0B194AFCBE}"/>
          </ac:spMkLst>
        </pc:spChg>
        <pc:spChg chg="add del">
          <ac:chgData name="Shahid Mahammed Mahmud (2411651)" userId="6de7c028-113a-4049-a1bc-d26298336587" providerId="ADAL" clId="{3DFAE0CB-0259-5041-A74F-2A683B9A8C17}" dt="2026-09-30T20:29:59.742" v="331" actId="26606"/>
          <ac:spMkLst>
            <pc:docMk/>
            <pc:sldMk cId="1984218951" sldId="259"/>
            <ac:spMk id="9" creationId="{3D36440C-7C9F-AD70-A0D7-E58EE8D4D96E}"/>
          </ac:spMkLst>
        </pc:spChg>
        <pc:spChg chg="add mod">
          <ac:chgData name="Shahid Mahammed Mahmud (2411651)" userId="6de7c028-113a-4049-a1bc-d26298336587" providerId="ADAL" clId="{3DFAE0CB-0259-5041-A74F-2A683B9A8C17}" dt="2026-09-30T21:43:23.653" v="758" actId="1076"/>
          <ac:spMkLst>
            <pc:docMk/>
            <pc:sldMk cId="1984218951" sldId="259"/>
            <ac:spMk id="10" creationId="{EF72943B-328A-1F25-85CE-0EE65CECEC6F}"/>
          </ac:spMkLst>
        </pc:spChg>
        <pc:spChg chg="add mod">
          <ac:chgData name="Shahid Mahammed Mahmud (2411651)" userId="6de7c028-113a-4049-a1bc-d26298336587" providerId="ADAL" clId="{3DFAE0CB-0259-5041-A74F-2A683B9A8C17}" dt="2026-09-30T22:14:45.512" v="919" actId="207"/>
          <ac:spMkLst>
            <pc:docMk/>
            <pc:sldMk cId="1984218951" sldId="259"/>
            <ac:spMk id="11" creationId="{310BAE69-019E-9DCB-62C1-52F526D320FE}"/>
          </ac:spMkLst>
        </pc:spChg>
        <pc:spChg chg="add mod">
          <ac:chgData name="Shahid Mahammed Mahmud (2411651)" userId="6de7c028-113a-4049-a1bc-d26298336587" providerId="ADAL" clId="{3DFAE0CB-0259-5041-A74F-2A683B9A8C17}" dt="2026-09-30T22:12:42.686" v="912" actId="767"/>
          <ac:spMkLst>
            <pc:docMk/>
            <pc:sldMk cId="1984218951" sldId="259"/>
            <ac:spMk id="12" creationId="{4564C84F-8BBE-0D77-573A-70A71481EC31}"/>
          </ac:spMkLst>
        </pc:spChg>
        <pc:spChg chg="add mod">
          <ac:chgData name="Shahid Mahammed Mahmud (2411651)" userId="6de7c028-113a-4049-a1bc-d26298336587" providerId="ADAL" clId="{3DFAE0CB-0259-5041-A74F-2A683B9A8C17}" dt="2026-09-30T22:14:58.496" v="922" actId="767"/>
          <ac:spMkLst>
            <pc:docMk/>
            <pc:sldMk cId="1984218951" sldId="259"/>
            <ac:spMk id="13" creationId="{06EA8D6F-7A96-6A7B-973C-37E66DFFA6C5}"/>
          </ac:spMkLst>
        </pc:spChg>
        <pc:spChg chg="add del">
          <ac:chgData name="Shahid Mahammed Mahmud (2411651)" userId="6de7c028-113a-4049-a1bc-d26298336587" providerId="ADAL" clId="{3DFAE0CB-0259-5041-A74F-2A683B9A8C17}" dt="2026-09-30T21:41:16.792" v="707" actId="26606"/>
          <ac:spMkLst>
            <pc:docMk/>
            <pc:sldMk cId="1984218951" sldId="259"/>
            <ac:spMk id="14" creationId="{92CC1E4F-F1F0-B945-BE50-C72A7103E8AC}"/>
          </ac:spMkLst>
        </pc:spChg>
        <pc:spChg chg="add del">
          <ac:chgData name="Shahid Mahammed Mahmud (2411651)" userId="6de7c028-113a-4049-a1bc-d26298336587" providerId="ADAL" clId="{3DFAE0CB-0259-5041-A74F-2A683B9A8C17}" dt="2026-09-30T21:42:35.192" v="742" actId="26606"/>
          <ac:spMkLst>
            <pc:docMk/>
            <pc:sldMk cId="1984218951" sldId="259"/>
            <ac:spMk id="19" creationId="{92CC1E4F-F1F0-B945-BE50-C72A7103E8AC}"/>
          </ac:spMkLst>
        </pc:spChg>
        <pc:spChg chg="add del">
          <ac:chgData name="Shahid Mahammed Mahmud (2411651)" userId="6de7c028-113a-4049-a1bc-d26298336587" providerId="ADAL" clId="{3DFAE0CB-0259-5041-A74F-2A683B9A8C17}" dt="2026-09-30T21:42:35.175" v="741" actId="26606"/>
          <ac:spMkLst>
            <pc:docMk/>
            <pc:sldMk cId="1984218951" sldId="259"/>
            <ac:spMk id="23" creationId="{14B1323E-1EDF-7852-8770-5CCEB37565BC}"/>
          </ac:spMkLst>
        </pc:spChg>
        <pc:spChg chg="add del">
          <ac:chgData name="Shahid Mahammed Mahmud (2411651)" userId="6de7c028-113a-4049-a1bc-d26298336587" providerId="ADAL" clId="{3DFAE0CB-0259-5041-A74F-2A683B9A8C17}" dt="2026-09-30T21:42:35.175" v="741" actId="26606"/>
          <ac:spMkLst>
            <pc:docMk/>
            <pc:sldMk cId="1984218951" sldId="259"/>
            <ac:spMk id="26" creationId="{92CC1E4F-F1F0-B945-BE50-C72A7103E8AC}"/>
          </ac:spMkLst>
        </pc:spChg>
        <pc:spChg chg="add">
          <ac:chgData name="Shahid Mahammed Mahmud (2411651)" userId="6de7c028-113a-4049-a1bc-d26298336587" providerId="ADAL" clId="{3DFAE0CB-0259-5041-A74F-2A683B9A8C17}" dt="2026-09-30T21:42:35.192" v="742" actId="26606"/>
          <ac:spMkLst>
            <pc:docMk/>
            <pc:sldMk cId="1984218951" sldId="259"/>
            <ac:spMk id="28" creationId="{BF8BE9A2-8956-141B-BFE6-C607C93D8ACA}"/>
          </ac:spMkLst>
        </pc:spChg>
        <pc:spChg chg="add mod">
          <ac:chgData name="Shahid Mahammed Mahmud (2411651)" userId="6de7c028-113a-4049-a1bc-d26298336587" providerId="ADAL" clId="{3DFAE0CB-0259-5041-A74F-2A683B9A8C17}" dt="2026-09-30T22:14:53.059" v="920" actId="207"/>
          <ac:spMkLst>
            <pc:docMk/>
            <pc:sldMk cId="1984218951" sldId="259"/>
            <ac:spMk id="29" creationId="{B2322EDB-6FDD-E4E7-7AA2-21340CB96A67}"/>
          </ac:spMkLst>
        </pc:spChg>
        <pc:picChg chg="add mod ord">
          <ac:chgData name="Shahid Mahammed Mahmud (2411651)" userId="6de7c028-113a-4049-a1bc-d26298336587" providerId="ADAL" clId="{3DFAE0CB-0259-5041-A74F-2A683B9A8C17}" dt="2026-09-30T21:58:37.028" v="847" actId="1076"/>
          <ac:picMkLst>
            <pc:docMk/>
            <pc:sldMk cId="1984218951" sldId="259"/>
            <ac:picMk id="4" creationId="{392E1687-1ED6-C9A1-C658-D11F46726FBF}"/>
          </ac:picMkLst>
        </pc:picChg>
      </pc:sldChg>
      <pc:sldChg chg="addSp delSp modSp new mod setBg">
        <pc:chgData name="Shahid Mahammed Mahmud (2411651)" userId="6de7c028-113a-4049-a1bc-d26298336587" providerId="ADAL" clId="{3DFAE0CB-0259-5041-A74F-2A683B9A8C17}" dt="2026-09-30T22:09:53.171" v="910" actId="113"/>
        <pc:sldMkLst>
          <pc:docMk/>
          <pc:sldMk cId="1697779110" sldId="260"/>
        </pc:sldMkLst>
        <pc:spChg chg="mod">
          <ac:chgData name="Shahid Mahammed Mahmud (2411651)" userId="6de7c028-113a-4049-a1bc-d26298336587" providerId="ADAL" clId="{3DFAE0CB-0259-5041-A74F-2A683B9A8C17}" dt="2026-09-30T22:09:19.816" v="908" actId="26606"/>
          <ac:spMkLst>
            <pc:docMk/>
            <pc:sldMk cId="1697779110" sldId="260"/>
            <ac:spMk id="2" creationId="{DC6B7BF0-1267-39B6-7596-7F18B3FC3AC4}"/>
          </ac:spMkLst>
        </pc:spChg>
        <pc:spChg chg="del mod ord">
          <ac:chgData name="Shahid Mahammed Mahmud (2411651)" userId="6de7c028-113a-4049-a1bc-d26298336587" providerId="ADAL" clId="{3DFAE0CB-0259-5041-A74F-2A683B9A8C17}" dt="2026-09-27T20:53:21.019" v="257" actId="26606"/>
          <ac:spMkLst>
            <pc:docMk/>
            <pc:sldMk cId="1697779110" sldId="260"/>
            <ac:spMk id="3" creationId="{0F6788CF-3956-DA56-1456-80A47CCEA6B5}"/>
          </ac:spMkLst>
        </pc:spChg>
        <pc:spChg chg="add del">
          <ac:chgData name="Shahid Mahammed Mahmud (2411651)" userId="6de7c028-113a-4049-a1bc-d26298336587" providerId="ADAL" clId="{3DFAE0CB-0259-5041-A74F-2A683B9A8C17}" dt="2026-09-27T20:53:21.019" v="257" actId="26606"/>
          <ac:spMkLst>
            <pc:docMk/>
            <pc:sldMk cId="1697779110" sldId="260"/>
            <ac:spMk id="9" creationId="{92CC1E4F-F1F0-B945-BE50-C72A7103E8AC}"/>
          </ac:spMkLst>
        </pc:spChg>
        <pc:spChg chg="add del">
          <ac:chgData name="Shahid Mahammed Mahmud (2411651)" userId="6de7c028-113a-4049-a1bc-d26298336587" providerId="ADAL" clId="{3DFAE0CB-0259-5041-A74F-2A683B9A8C17}" dt="2026-09-30T22:08:19.962" v="893" actId="26606"/>
          <ac:spMkLst>
            <pc:docMk/>
            <pc:sldMk cId="1697779110" sldId="260"/>
            <ac:spMk id="14" creationId="{87B4472A-332B-71E5-8009-33841E7C3F0B}"/>
          </ac:spMkLst>
        </pc:spChg>
        <pc:spChg chg="add mod">
          <ac:chgData name="Shahid Mahammed Mahmud (2411651)" userId="6de7c028-113a-4049-a1bc-d26298336587" providerId="ADAL" clId="{3DFAE0CB-0259-5041-A74F-2A683B9A8C17}" dt="2026-09-30T22:09:53.171" v="910" actId="113"/>
          <ac:spMkLst>
            <pc:docMk/>
            <pc:sldMk cId="1697779110" sldId="260"/>
            <ac:spMk id="18" creationId="{80B270CB-0643-FB37-03BD-B09D01EF94FA}"/>
          </ac:spMkLst>
        </pc:spChg>
        <pc:spChg chg="add del">
          <ac:chgData name="Shahid Mahammed Mahmud (2411651)" userId="6de7c028-113a-4049-a1bc-d26298336587" providerId="ADAL" clId="{3DFAE0CB-0259-5041-A74F-2A683B9A8C17}" dt="2026-09-30T22:09:19.816" v="908" actId="26606"/>
          <ac:spMkLst>
            <pc:docMk/>
            <pc:sldMk cId="1697779110" sldId="260"/>
            <ac:spMk id="21" creationId="{92CC1E4F-F1F0-B945-BE50-C72A7103E8AC}"/>
          </ac:spMkLst>
        </pc:spChg>
        <pc:spChg chg="add">
          <ac:chgData name="Shahid Mahammed Mahmud (2411651)" userId="6de7c028-113a-4049-a1bc-d26298336587" providerId="ADAL" clId="{3DFAE0CB-0259-5041-A74F-2A683B9A8C17}" dt="2026-09-30T22:09:19.816" v="908" actId="26606"/>
          <ac:spMkLst>
            <pc:docMk/>
            <pc:sldMk cId="1697779110" sldId="260"/>
            <ac:spMk id="26" creationId="{6ACA6F80-D392-A64E-3CF8-F28F1CCEE67B}"/>
          </ac:spMkLst>
        </pc:spChg>
        <pc:picChg chg="add mod">
          <ac:chgData name="Shahid Mahammed Mahmud (2411651)" userId="6de7c028-113a-4049-a1bc-d26298336587" providerId="ADAL" clId="{3DFAE0CB-0259-5041-A74F-2A683B9A8C17}" dt="2026-09-30T22:09:19.816" v="908" actId="26606"/>
          <ac:picMkLst>
            <pc:docMk/>
            <pc:sldMk cId="1697779110" sldId="260"/>
            <ac:picMk id="4" creationId="{D9A9344D-77CF-6C7E-9628-20F8F9C2AB67}"/>
          </ac:picMkLst>
        </pc:picChg>
      </pc:sldChg>
      <pc:sldChg chg="addSp delSp modSp new mod setBg">
        <pc:chgData name="Shahid Mahammed Mahmud (2411651)" userId="6de7c028-113a-4049-a1bc-d26298336587" providerId="ADAL" clId="{3DFAE0CB-0259-5041-A74F-2A683B9A8C17}" dt="2026-09-27T21:01:44.184" v="301"/>
        <pc:sldMkLst>
          <pc:docMk/>
          <pc:sldMk cId="2493522235" sldId="261"/>
        </pc:sldMkLst>
        <pc:spChg chg="mod">
          <ac:chgData name="Shahid Mahammed Mahmud (2411651)" userId="6de7c028-113a-4049-a1bc-d26298336587" providerId="ADAL" clId="{3DFAE0CB-0259-5041-A74F-2A683B9A8C17}" dt="2026-09-27T21:01:17.959" v="298" actId="1076"/>
          <ac:spMkLst>
            <pc:docMk/>
            <pc:sldMk cId="2493522235" sldId="261"/>
            <ac:spMk id="2" creationId="{371236C1-F985-DABE-08DD-5B2D61DE12F2}"/>
          </ac:spMkLst>
        </pc:spChg>
        <pc:spChg chg="del mod ord">
          <ac:chgData name="Shahid Mahammed Mahmud (2411651)" userId="6de7c028-113a-4049-a1bc-d26298336587" providerId="ADAL" clId="{3DFAE0CB-0259-5041-A74F-2A683B9A8C17}" dt="2026-09-27T21:00:59.944" v="295" actId="26606"/>
          <ac:spMkLst>
            <pc:docMk/>
            <pc:sldMk cId="2493522235" sldId="261"/>
            <ac:spMk id="3" creationId="{DD564DD5-49FE-6860-46A1-9E1DECAFFCF0}"/>
          </ac:spMkLst>
        </pc:spChg>
        <pc:spChg chg="add del mod">
          <ac:chgData name="Shahid Mahammed Mahmud (2411651)" userId="6de7c028-113a-4049-a1bc-d26298336587" providerId="ADAL" clId="{3DFAE0CB-0259-5041-A74F-2A683B9A8C17}" dt="2026-09-27T21:01:44.184" v="301"/>
          <ac:spMkLst>
            <pc:docMk/>
            <pc:sldMk cId="2493522235" sldId="261"/>
            <ac:spMk id="5" creationId="{A189CA1C-A038-3558-6A32-63AE7300CD8F}"/>
          </ac:spMkLst>
        </pc:spChg>
        <pc:spChg chg="add del">
          <ac:chgData name="Shahid Mahammed Mahmud (2411651)" userId="6de7c028-113a-4049-a1bc-d26298336587" providerId="ADAL" clId="{3DFAE0CB-0259-5041-A74F-2A683B9A8C17}" dt="2026-09-27T21:00:59.933" v="294" actId="26606"/>
          <ac:spMkLst>
            <pc:docMk/>
            <pc:sldMk cId="2493522235" sldId="261"/>
            <ac:spMk id="9" creationId="{5E8D3B17-7638-DFD3-18E4-8A6D611749CF}"/>
          </ac:spMkLst>
        </pc:spChg>
        <pc:spChg chg="add">
          <ac:chgData name="Shahid Mahammed Mahmud (2411651)" userId="6de7c028-113a-4049-a1bc-d26298336587" providerId="ADAL" clId="{3DFAE0CB-0259-5041-A74F-2A683B9A8C17}" dt="2026-09-27T21:00:59.944" v="295" actId="26606"/>
          <ac:spMkLst>
            <pc:docMk/>
            <pc:sldMk cId="2493522235" sldId="261"/>
            <ac:spMk id="11" creationId="{5E5473D2-DD46-DFAF-84EC-264D6CE58B94}"/>
          </ac:spMkLst>
        </pc:spChg>
        <pc:picChg chg="add mod">
          <ac:chgData name="Shahid Mahammed Mahmud (2411651)" userId="6de7c028-113a-4049-a1bc-d26298336587" providerId="ADAL" clId="{3DFAE0CB-0259-5041-A74F-2A683B9A8C17}" dt="2026-09-27T21:00:59.944" v="295" actId="26606"/>
          <ac:picMkLst>
            <pc:docMk/>
            <pc:sldMk cId="2493522235" sldId="261"/>
            <ac:picMk id="4" creationId="{CB120896-5E85-AA33-9907-1DB3C9181A34}"/>
          </ac:picMkLst>
        </pc:picChg>
      </pc:sldChg>
      <pc:sldChg chg="addSp delSp modSp new mod setBg">
        <pc:chgData name="Shahid Mahammed Mahmud (2411651)" userId="6de7c028-113a-4049-a1bc-d26298336587" providerId="ADAL" clId="{3DFAE0CB-0259-5041-A74F-2A683B9A8C17}" dt="2026-09-27T21:03:22.790" v="323" actId="14100"/>
        <pc:sldMkLst>
          <pc:docMk/>
          <pc:sldMk cId="1227522769" sldId="262"/>
        </pc:sldMkLst>
        <pc:spChg chg="add del">
          <ac:chgData name="Shahid Mahammed Mahmud (2411651)" userId="6de7c028-113a-4049-a1bc-d26298336587" providerId="ADAL" clId="{3DFAE0CB-0259-5041-A74F-2A683B9A8C17}" dt="2026-09-27T21:03:00.365" v="308" actId="26606"/>
          <ac:spMkLst>
            <pc:docMk/>
            <pc:sldMk cId="1227522769" sldId="262"/>
            <ac:spMk id="2" creationId="{9FF5FD92-88D9-854C-FF6A-3AD72EAE3320}"/>
          </ac:spMkLst>
        </pc:spChg>
        <pc:spChg chg="add del">
          <ac:chgData name="Shahid Mahammed Mahmud (2411651)" userId="6de7c028-113a-4049-a1bc-d26298336587" providerId="ADAL" clId="{3DFAE0CB-0259-5041-A74F-2A683B9A8C17}" dt="2026-09-27T21:03:00.365" v="308" actId="26606"/>
          <ac:spMkLst>
            <pc:docMk/>
            <pc:sldMk cId="1227522769" sldId="262"/>
            <ac:spMk id="3" creationId="{438B2FA3-B17E-41E3-9D42-0077C34477FD}"/>
          </ac:spMkLst>
        </pc:spChg>
        <pc:spChg chg="add del">
          <ac:chgData name="Shahid Mahammed Mahmud (2411651)" userId="6de7c028-113a-4049-a1bc-d26298336587" providerId="ADAL" clId="{3DFAE0CB-0259-5041-A74F-2A683B9A8C17}" dt="2026-09-27T21:02:54.938" v="305" actId="26606"/>
          <ac:spMkLst>
            <pc:docMk/>
            <pc:sldMk cId="1227522769" sldId="262"/>
            <ac:spMk id="9" creationId="{3D36440C-7C9F-AD70-A0D7-E58EE8D4D96E}"/>
          </ac:spMkLst>
        </pc:spChg>
        <pc:spChg chg="add del">
          <ac:chgData name="Shahid Mahammed Mahmud (2411651)" userId="6de7c028-113a-4049-a1bc-d26298336587" providerId="ADAL" clId="{3DFAE0CB-0259-5041-A74F-2A683B9A8C17}" dt="2026-09-27T21:03:00.351" v="307" actId="26606"/>
          <ac:spMkLst>
            <pc:docMk/>
            <pc:sldMk cId="1227522769" sldId="262"/>
            <ac:spMk id="11" creationId="{5E8D3B17-7638-DFD3-18E4-8A6D611749CF}"/>
          </ac:spMkLst>
        </pc:spChg>
        <pc:spChg chg="add del">
          <ac:chgData name="Shahid Mahammed Mahmud (2411651)" userId="6de7c028-113a-4049-a1bc-d26298336587" providerId="ADAL" clId="{3DFAE0CB-0259-5041-A74F-2A683B9A8C17}" dt="2026-09-27T21:03:00.351" v="307" actId="26606"/>
          <ac:spMkLst>
            <pc:docMk/>
            <pc:sldMk cId="1227522769" sldId="262"/>
            <ac:spMk id="12" creationId="{9FF5FD92-88D9-854C-FF6A-3AD72EAE3320}"/>
          </ac:spMkLst>
        </pc:spChg>
        <pc:spChg chg="add del">
          <ac:chgData name="Shahid Mahammed Mahmud (2411651)" userId="6de7c028-113a-4049-a1bc-d26298336587" providerId="ADAL" clId="{3DFAE0CB-0259-5041-A74F-2A683B9A8C17}" dt="2026-09-27T21:03:00.351" v="307" actId="26606"/>
          <ac:spMkLst>
            <pc:docMk/>
            <pc:sldMk cId="1227522769" sldId="262"/>
            <ac:spMk id="13" creationId="{438B2FA3-B17E-41E3-9D42-0077C34477FD}"/>
          </ac:spMkLst>
        </pc:spChg>
        <pc:spChg chg="add">
          <ac:chgData name="Shahid Mahammed Mahmud (2411651)" userId="6de7c028-113a-4049-a1bc-d26298336587" providerId="ADAL" clId="{3DFAE0CB-0259-5041-A74F-2A683B9A8C17}" dt="2026-09-27T21:03:00.365" v="308" actId="26606"/>
          <ac:spMkLst>
            <pc:docMk/>
            <pc:sldMk cId="1227522769" sldId="262"/>
            <ac:spMk id="15" creationId="{2961259D-605E-E200-FF9F-7C8C71D7C8E4}"/>
          </ac:spMkLst>
        </pc:spChg>
        <pc:spChg chg="add mod">
          <ac:chgData name="Shahid Mahammed Mahmud (2411651)" userId="6de7c028-113a-4049-a1bc-d26298336587" providerId="ADAL" clId="{3DFAE0CB-0259-5041-A74F-2A683B9A8C17}" dt="2026-09-27T21:03:18.083" v="322" actId="1076"/>
          <ac:spMkLst>
            <pc:docMk/>
            <pc:sldMk cId="1227522769" sldId="262"/>
            <ac:spMk id="16" creationId="{9FF5FD92-88D9-854C-FF6A-3AD72EAE3320}"/>
          </ac:spMkLst>
        </pc:spChg>
        <pc:spChg chg="add mod">
          <ac:chgData name="Shahid Mahammed Mahmud (2411651)" userId="6de7c028-113a-4049-a1bc-d26298336587" providerId="ADAL" clId="{3DFAE0CB-0259-5041-A74F-2A683B9A8C17}" dt="2026-09-27T21:03:22.790" v="323" actId="14100"/>
          <ac:spMkLst>
            <pc:docMk/>
            <pc:sldMk cId="1227522769" sldId="262"/>
            <ac:spMk id="17" creationId="{438B2FA3-B17E-41E3-9D42-0077C34477FD}"/>
          </ac:spMkLst>
        </pc:spChg>
        <pc:picChg chg="add mod">
          <ac:chgData name="Shahid Mahammed Mahmud (2411651)" userId="6de7c028-113a-4049-a1bc-d26298336587" providerId="ADAL" clId="{3DFAE0CB-0259-5041-A74F-2A683B9A8C17}" dt="2026-09-27T21:03:00.365" v="308" actId="26606"/>
          <ac:picMkLst>
            <pc:docMk/>
            <pc:sldMk cId="1227522769" sldId="262"/>
            <ac:picMk id="4" creationId="{68D08C17-CA2A-8CF3-CA52-C4B888A07B4F}"/>
          </ac:picMkLst>
        </pc:picChg>
      </pc:sldChg>
      <pc:sldChg chg="addSp delSp modSp new mod setBg">
        <pc:chgData name="Shahid Mahammed Mahmud (2411651)" userId="6de7c028-113a-4049-a1bc-d26298336587" providerId="ADAL" clId="{3DFAE0CB-0259-5041-A74F-2A683B9A8C17}" dt="2026-09-30T20:34:56.223" v="345" actId="26606"/>
        <pc:sldMkLst>
          <pc:docMk/>
          <pc:sldMk cId="1743308364" sldId="263"/>
        </pc:sldMkLst>
        <pc:spChg chg="add del mod">
          <ac:chgData name="Shahid Mahammed Mahmud (2411651)" userId="6de7c028-113a-4049-a1bc-d26298336587" providerId="ADAL" clId="{3DFAE0CB-0259-5041-A74F-2A683B9A8C17}" dt="2026-09-30T20:34:56.223" v="345" actId="26606"/>
          <ac:spMkLst>
            <pc:docMk/>
            <pc:sldMk cId="1743308364" sldId="263"/>
            <ac:spMk id="2" creationId="{5A6CD417-28DE-B266-BBA0-00FB0D46C85E}"/>
          </ac:spMkLst>
        </pc:spChg>
        <pc:spChg chg="add del mod ord">
          <ac:chgData name="Shahid Mahammed Mahmud (2411651)" userId="6de7c028-113a-4049-a1bc-d26298336587" providerId="ADAL" clId="{3DFAE0CB-0259-5041-A74F-2A683B9A8C17}" dt="2026-09-30T20:34:56.223" v="345" actId="26606"/>
          <ac:spMkLst>
            <pc:docMk/>
            <pc:sldMk cId="1743308364" sldId="263"/>
            <ac:spMk id="3" creationId="{3DACDC0D-E95C-A117-F6D3-CFA441DAD2BB}"/>
          </ac:spMkLst>
        </pc:spChg>
        <pc:spChg chg="add del">
          <ac:chgData name="Shahid Mahammed Mahmud (2411651)" userId="6de7c028-113a-4049-a1bc-d26298336587" providerId="ADAL" clId="{3DFAE0CB-0259-5041-A74F-2A683B9A8C17}" dt="2026-09-30T20:33:23.023" v="335" actId="26606"/>
          <ac:spMkLst>
            <pc:docMk/>
            <pc:sldMk cId="1743308364" sldId="263"/>
            <ac:spMk id="10" creationId="{79A008B6-FCF1-F8E2-1EF1-EF310E8AF550}"/>
          </ac:spMkLst>
        </pc:spChg>
        <pc:spChg chg="add del">
          <ac:chgData name="Shahid Mahammed Mahmud (2411651)" userId="6de7c028-113a-4049-a1bc-d26298336587" providerId="ADAL" clId="{3DFAE0CB-0259-5041-A74F-2A683B9A8C17}" dt="2026-09-30T20:34:56.211" v="344" actId="26606"/>
          <ac:spMkLst>
            <pc:docMk/>
            <pc:sldMk cId="1743308364" sldId="263"/>
            <ac:spMk id="11" creationId="{92CC1E4F-F1F0-B945-BE50-C72A7103E8AC}"/>
          </ac:spMkLst>
        </pc:spChg>
        <pc:spChg chg="add del">
          <ac:chgData name="Shahid Mahammed Mahmud (2411651)" userId="6de7c028-113a-4049-a1bc-d26298336587" providerId="ADAL" clId="{3DFAE0CB-0259-5041-A74F-2A683B9A8C17}" dt="2026-09-30T20:33:23.023" v="335" actId="26606"/>
          <ac:spMkLst>
            <pc:docMk/>
            <pc:sldMk cId="1743308364" sldId="263"/>
            <ac:spMk id="12" creationId="{ADE76C0F-9C90-A83B-79C8-FD4794C11F47}"/>
          </ac:spMkLst>
        </pc:spChg>
        <pc:spChg chg="add">
          <ac:chgData name="Shahid Mahammed Mahmud (2411651)" userId="6de7c028-113a-4049-a1bc-d26298336587" providerId="ADAL" clId="{3DFAE0CB-0259-5041-A74F-2A683B9A8C17}" dt="2026-09-30T20:34:56.223" v="345" actId="26606"/>
          <ac:spMkLst>
            <pc:docMk/>
            <pc:sldMk cId="1743308364" sldId="263"/>
            <ac:spMk id="13" creationId="{BA2AFC67-0973-EC0D-F14E-710D701B20BD}"/>
          </ac:spMkLst>
        </pc:spChg>
        <pc:spChg chg="add del">
          <ac:chgData name="Shahid Mahammed Mahmud (2411651)" userId="6de7c028-113a-4049-a1bc-d26298336587" providerId="ADAL" clId="{3DFAE0CB-0259-5041-A74F-2A683B9A8C17}" dt="2026-09-30T20:33:28.879" v="337" actId="26606"/>
          <ac:spMkLst>
            <pc:docMk/>
            <pc:sldMk cId="1743308364" sldId="263"/>
            <ac:spMk id="14" creationId="{CBB0869A-0BE5-B3E9-F73D-2F3691E4D932}"/>
          </ac:spMkLst>
        </pc:spChg>
        <pc:spChg chg="add del">
          <ac:chgData name="Shahid Mahammed Mahmud (2411651)" userId="6de7c028-113a-4049-a1bc-d26298336587" providerId="ADAL" clId="{3DFAE0CB-0259-5041-A74F-2A683B9A8C17}" dt="2026-09-30T20:33:28.879" v="337" actId="26606"/>
          <ac:spMkLst>
            <pc:docMk/>
            <pc:sldMk cId="1743308364" sldId="263"/>
            <ac:spMk id="15" creationId="{5A6CD417-28DE-B266-BBA0-00FB0D46C85E}"/>
          </ac:spMkLst>
        </pc:spChg>
        <pc:spChg chg="add del">
          <ac:chgData name="Shahid Mahammed Mahmud (2411651)" userId="6de7c028-113a-4049-a1bc-d26298336587" providerId="ADAL" clId="{3DFAE0CB-0259-5041-A74F-2A683B9A8C17}" dt="2026-09-30T20:33:28.879" v="337" actId="26606"/>
          <ac:spMkLst>
            <pc:docMk/>
            <pc:sldMk cId="1743308364" sldId="263"/>
            <ac:spMk id="16" creationId="{3DACDC0D-E95C-A117-F6D3-CFA441DAD2BB}"/>
          </ac:spMkLst>
        </pc:spChg>
        <pc:spChg chg="add del">
          <ac:chgData name="Shahid Mahammed Mahmud (2411651)" userId="6de7c028-113a-4049-a1bc-d26298336587" providerId="ADAL" clId="{3DFAE0CB-0259-5041-A74F-2A683B9A8C17}" dt="2026-09-30T20:33:45.608" v="339" actId="26606"/>
          <ac:spMkLst>
            <pc:docMk/>
            <pc:sldMk cId="1743308364" sldId="263"/>
            <ac:spMk id="18" creationId="{4E267A9A-3339-F8E6-CD25-1670F4B865F1}"/>
          </ac:spMkLst>
        </pc:spChg>
        <pc:spChg chg="add del">
          <ac:chgData name="Shahid Mahammed Mahmud (2411651)" userId="6de7c028-113a-4049-a1bc-d26298336587" providerId="ADAL" clId="{3DFAE0CB-0259-5041-A74F-2A683B9A8C17}" dt="2026-09-30T20:33:45.608" v="339" actId="26606"/>
          <ac:spMkLst>
            <pc:docMk/>
            <pc:sldMk cId="1743308364" sldId="263"/>
            <ac:spMk id="19" creationId="{5A6CD417-28DE-B266-BBA0-00FB0D46C85E}"/>
          </ac:spMkLst>
        </pc:spChg>
        <pc:spChg chg="add del">
          <ac:chgData name="Shahid Mahammed Mahmud (2411651)" userId="6de7c028-113a-4049-a1bc-d26298336587" providerId="ADAL" clId="{3DFAE0CB-0259-5041-A74F-2A683B9A8C17}" dt="2026-09-30T20:33:45.608" v="339" actId="26606"/>
          <ac:spMkLst>
            <pc:docMk/>
            <pc:sldMk cId="1743308364" sldId="263"/>
            <ac:spMk id="20" creationId="{3DACDC0D-E95C-A117-F6D3-CFA441DAD2BB}"/>
          </ac:spMkLst>
        </pc:spChg>
        <pc:spChg chg="add del">
          <ac:chgData name="Shahid Mahammed Mahmud (2411651)" userId="6de7c028-113a-4049-a1bc-d26298336587" providerId="ADAL" clId="{3DFAE0CB-0259-5041-A74F-2A683B9A8C17}" dt="2026-09-30T20:34:33.267" v="341" actId="26606"/>
          <ac:spMkLst>
            <pc:docMk/>
            <pc:sldMk cId="1743308364" sldId="263"/>
            <ac:spMk id="22" creationId="{CD59064A-7BD3-673D-2606-9507EFB48AA1}"/>
          </ac:spMkLst>
        </pc:spChg>
        <pc:spChg chg="add del">
          <ac:chgData name="Shahid Mahammed Mahmud (2411651)" userId="6de7c028-113a-4049-a1bc-d26298336587" providerId="ADAL" clId="{3DFAE0CB-0259-5041-A74F-2A683B9A8C17}" dt="2026-09-30T20:34:33.267" v="341" actId="26606"/>
          <ac:spMkLst>
            <pc:docMk/>
            <pc:sldMk cId="1743308364" sldId="263"/>
            <ac:spMk id="23" creationId="{5A6CD417-28DE-B266-BBA0-00FB0D46C85E}"/>
          </ac:spMkLst>
        </pc:spChg>
        <pc:spChg chg="add del">
          <ac:chgData name="Shahid Mahammed Mahmud (2411651)" userId="6de7c028-113a-4049-a1bc-d26298336587" providerId="ADAL" clId="{3DFAE0CB-0259-5041-A74F-2A683B9A8C17}" dt="2026-09-30T20:34:33.267" v="341" actId="26606"/>
          <ac:spMkLst>
            <pc:docMk/>
            <pc:sldMk cId="1743308364" sldId="263"/>
            <ac:spMk id="24" creationId="{3DACDC0D-E95C-A117-F6D3-CFA441DAD2BB}"/>
          </ac:spMkLst>
        </pc:spChg>
        <pc:picChg chg="add">
          <ac:chgData name="Shahid Mahammed Mahmud (2411651)" userId="6de7c028-113a-4049-a1bc-d26298336587" providerId="ADAL" clId="{3DFAE0CB-0259-5041-A74F-2A683B9A8C17}" dt="2026-09-30T20:32:43.590" v="332"/>
          <ac:picMkLst>
            <pc:docMk/>
            <pc:sldMk cId="1743308364" sldId="263"/>
            <ac:picMk id="4" creationId="{910C5B26-E199-7725-DDF6-81A1970B388B}"/>
          </ac:picMkLst>
        </pc:picChg>
        <pc:picChg chg="add mod">
          <ac:chgData name="Shahid Mahammed Mahmud (2411651)" userId="6de7c028-113a-4049-a1bc-d26298336587" providerId="ADAL" clId="{3DFAE0CB-0259-5041-A74F-2A683B9A8C17}" dt="2026-09-30T20:34:33.267" v="341" actId="26606"/>
          <ac:picMkLst>
            <pc:docMk/>
            <pc:sldMk cId="1743308364" sldId="263"/>
            <ac:picMk id="5" creationId="{20698BF9-7305-B0E0-3994-DEFF03FFEC52}"/>
          </ac:picMkLst>
        </pc:picChg>
        <pc:picChg chg="add mod">
          <ac:chgData name="Shahid Mahammed Mahmud (2411651)" userId="6de7c028-113a-4049-a1bc-d26298336587" providerId="ADAL" clId="{3DFAE0CB-0259-5041-A74F-2A683B9A8C17}" dt="2026-09-30T20:34:56.223" v="345" actId="26606"/>
          <ac:picMkLst>
            <pc:docMk/>
            <pc:sldMk cId="1743308364" sldId="263"/>
            <ac:picMk id="6" creationId="{766F32AC-9C8F-EEBA-F03F-59D9169C0D74}"/>
          </ac:picMkLst>
        </pc:picChg>
      </pc:sldChg>
      <pc:sldChg chg="addSp delSp modSp new mod ord setBg">
        <pc:chgData name="Shahid Mahammed Mahmud (2411651)" userId="6de7c028-113a-4049-a1bc-d26298336587" providerId="ADAL" clId="{3DFAE0CB-0259-5041-A74F-2A683B9A8C17}" dt="2026-09-30T22:17:33.095" v="946"/>
        <pc:sldMkLst>
          <pc:docMk/>
          <pc:sldMk cId="8233908" sldId="264"/>
        </pc:sldMkLst>
        <pc:spChg chg="mod">
          <ac:chgData name="Shahid Mahammed Mahmud (2411651)" userId="6de7c028-113a-4049-a1bc-d26298336587" providerId="ADAL" clId="{3DFAE0CB-0259-5041-A74F-2A683B9A8C17}" dt="2026-09-30T22:16:09.502" v="926" actId="26606"/>
          <ac:spMkLst>
            <pc:docMk/>
            <pc:sldMk cId="8233908" sldId="264"/>
            <ac:spMk id="2" creationId="{5732A9DB-3663-1A3B-2720-2C9AC29FA7B7}"/>
          </ac:spMkLst>
        </pc:spChg>
        <pc:spChg chg="add del mod">
          <ac:chgData name="Shahid Mahammed Mahmud (2411651)" userId="6de7c028-113a-4049-a1bc-d26298336587" providerId="ADAL" clId="{3DFAE0CB-0259-5041-A74F-2A683B9A8C17}" dt="2026-09-30T22:04:46.561" v="890" actId="26606"/>
          <ac:spMkLst>
            <pc:docMk/>
            <pc:sldMk cId="8233908" sldId="264"/>
            <ac:spMk id="3" creationId="{7F27BA36-3750-CD43-0FF3-7C0C925D5A9C}"/>
          </ac:spMkLst>
        </pc:spChg>
        <pc:spChg chg="add del">
          <ac:chgData name="Shahid Mahammed Mahmud (2411651)" userId="6de7c028-113a-4049-a1bc-d26298336587" providerId="ADAL" clId="{3DFAE0CB-0259-5041-A74F-2A683B9A8C17}" dt="2026-09-30T22:16:18.515" v="935" actId="26606"/>
          <ac:spMkLst>
            <pc:docMk/>
            <pc:sldMk cId="8233908" sldId="264"/>
            <ac:spMk id="9" creationId="{BA2AFC67-0973-EC0D-F14E-710D701B20BD}"/>
          </ac:spMkLst>
        </pc:spChg>
        <pc:spChg chg="add del">
          <ac:chgData name="Shahid Mahammed Mahmud (2411651)" userId="6de7c028-113a-4049-a1bc-d26298336587" providerId="ADAL" clId="{3DFAE0CB-0259-5041-A74F-2A683B9A8C17}" dt="2026-09-30T22:16:09.502" v="926" actId="26606"/>
          <ac:spMkLst>
            <pc:docMk/>
            <pc:sldMk cId="8233908" sldId="264"/>
            <ac:spMk id="20" creationId="{4E267A9A-3339-F8E6-CD25-1670F4B865F1}"/>
          </ac:spMkLst>
        </pc:spChg>
        <pc:spChg chg="add del">
          <ac:chgData name="Shahid Mahammed Mahmud (2411651)" userId="6de7c028-113a-4049-a1bc-d26298336587" providerId="ADAL" clId="{3DFAE0CB-0259-5041-A74F-2A683B9A8C17}" dt="2026-09-30T22:16:10.504" v="928" actId="26606"/>
          <ac:spMkLst>
            <pc:docMk/>
            <pc:sldMk cId="8233908" sldId="264"/>
            <ac:spMk id="22" creationId="{BA2AFC67-0973-EC0D-F14E-710D701B20BD}"/>
          </ac:spMkLst>
        </pc:spChg>
        <pc:spChg chg="add del">
          <ac:chgData name="Shahid Mahammed Mahmud (2411651)" userId="6de7c028-113a-4049-a1bc-d26298336587" providerId="ADAL" clId="{3DFAE0CB-0259-5041-A74F-2A683B9A8C17}" dt="2026-09-30T22:16:12.300" v="930" actId="26606"/>
          <ac:spMkLst>
            <pc:docMk/>
            <pc:sldMk cId="8233908" sldId="264"/>
            <ac:spMk id="24" creationId="{BA2AFC67-0973-EC0D-F14E-710D701B20BD}"/>
          </ac:spMkLst>
        </pc:spChg>
        <pc:spChg chg="add del">
          <ac:chgData name="Shahid Mahammed Mahmud (2411651)" userId="6de7c028-113a-4049-a1bc-d26298336587" providerId="ADAL" clId="{3DFAE0CB-0259-5041-A74F-2A683B9A8C17}" dt="2026-09-30T22:16:16.046" v="932" actId="26606"/>
          <ac:spMkLst>
            <pc:docMk/>
            <pc:sldMk cId="8233908" sldId="264"/>
            <ac:spMk id="26" creationId="{BA2AFC67-0973-EC0D-F14E-710D701B20BD}"/>
          </ac:spMkLst>
        </pc:spChg>
        <pc:spChg chg="add del">
          <ac:chgData name="Shahid Mahammed Mahmud (2411651)" userId="6de7c028-113a-4049-a1bc-d26298336587" providerId="ADAL" clId="{3DFAE0CB-0259-5041-A74F-2A683B9A8C17}" dt="2026-09-30T22:16:18.466" v="934" actId="26606"/>
          <ac:spMkLst>
            <pc:docMk/>
            <pc:sldMk cId="8233908" sldId="264"/>
            <ac:spMk id="28" creationId="{BA2AFC67-0973-EC0D-F14E-710D701B20BD}"/>
          </ac:spMkLst>
        </pc:spChg>
        <pc:spChg chg="add">
          <ac:chgData name="Shahid Mahammed Mahmud (2411651)" userId="6de7c028-113a-4049-a1bc-d26298336587" providerId="ADAL" clId="{3DFAE0CB-0259-5041-A74F-2A683B9A8C17}" dt="2026-09-30T22:16:18.515" v="935" actId="26606"/>
          <ac:spMkLst>
            <pc:docMk/>
            <pc:sldMk cId="8233908" sldId="264"/>
            <ac:spMk id="30" creationId="{BA2AFC67-0973-EC0D-F14E-710D701B20BD}"/>
          </ac:spMkLst>
        </pc:spChg>
        <pc:graphicFrameChg chg="add del">
          <ac:chgData name="Shahid Mahammed Mahmud (2411651)" userId="6de7c028-113a-4049-a1bc-d26298336587" providerId="ADAL" clId="{3DFAE0CB-0259-5041-A74F-2A683B9A8C17}" dt="2026-09-30T22:04:44.348" v="887" actId="26606"/>
          <ac:graphicFrameMkLst>
            <pc:docMk/>
            <pc:sldMk cId="8233908" sldId="264"/>
            <ac:graphicFrameMk id="11" creationId="{2579E533-2FF7-2E6B-9ADD-7500907F305E}"/>
          </ac:graphicFrameMkLst>
        </pc:graphicFrameChg>
        <pc:graphicFrameChg chg="add del">
          <ac:chgData name="Shahid Mahammed Mahmud (2411651)" userId="6de7c028-113a-4049-a1bc-d26298336587" providerId="ADAL" clId="{3DFAE0CB-0259-5041-A74F-2A683B9A8C17}" dt="2026-09-30T22:04:46.538" v="889" actId="26606"/>
          <ac:graphicFrameMkLst>
            <pc:docMk/>
            <pc:sldMk cId="8233908" sldId="264"/>
            <ac:graphicFrameMk id="13" creationId="{6127F3E1-6806-0761-1485-298A872FD2EA}"/>
          </ac:graphicFrameMkLst>
        </pc:graphicFrameChg>
        <pc:graphicFrameChg chg="add mod ord modGraphic">
          <ac:chgData name="Shahid Mahammed Mahmud (2411651)" userId="6de7c028-113a-4049-a1bc-d26298336587" providerId="ADAL" clId="{3DFAE0CB-0259-5041-A74F-2A683B9A8C17}" dt="2026-09-30T22:17:33.095" v="946"/>
          <ac:graphicFrameMkLst>
            <pc:docMk/>
            <pc:sldMk cId="8233908" sldId="264"/>
            <ac:graphicFrameMk id="15" creationId="{2579E533-2FF7-2E6B-9ADD-7500907F305E}"/>
          </ac:graphicFrameMkLst>
        </pc:graphicFrameChg>
        <pc:picChg chg="add mod">
          <ac:chgData name="Shahid Mahammed Mahmud (2411651)" userId="6de7c028-113a-4049-a1bc-d26298336587" providerId="ADAL" clId="{3DFAE0CB-0259-5041-A74F-2A683B9A8C17}" dt="2026-09-30T22:16:25.855" v="936" actId="27614"/>
          <ac:picMkLst>
            <pc:docMk/>
            <pc:sldMk cId="8233908" sldId="264"/>
            <ac:picMk id="4" creationId="{76C1CE2D-ADEA-5475-9E3C-D29A7BC561EB}"/>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9D9CC1-C6AC-4720-9B29-7AF316D79D7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3C57593-552B-4BFF-9344-897816CD083C}">
      <dgm:prSet/>
      <dgm:spPr/>
      <dgm:t>
        <a:bodyPr/>
        <a:lstStyle/>
        <a:p>
          <a:r>
            <a:rPr lang="en-GB" dirty="0"/>
            <a:t>potential reading inaccuracies </a:t>
          </a:r>
          <a:endParaRPr lang="en-US" dirty="0"/>
        </a:p>
      </dgm:t>
    </dgm:pt>
    <dgm:pt modelId="{E16D73EF-C822-4472-AA02-E82AE9B8C5B1}" type="parTrans" cxnId="{8F443201-1C2C-4EC3-8B81-0277327C2F56}">
      <dgm:prSet/>
      <dgm:spPr/>
      <dgm:t>
        <a:bodyPr/>
        <a:lstStyle/>
        <a:p>
          <a:endParaRPr lang="en-US"/>
        </a:p>
      </dgm:t>
    </dgm:pt>
    <dgm:pt modelId="{44C0B674-59F6-457A-B1E4-93A294BFB29B}" type="sibTrans" cxnId="{8F443201-1C2C-4EC3-8B81-0277327C2F56}">
      <dgm:prSet/>
      <dgm:spPr/>
      <dgm:t>
        <a:bodyPr/>
        <a:lstStyle/>
        <a:p>
          <a:endParaRPr lang="en-US"/>
        </a:p>
      </dgm:t>
    </dgm:pt>
    <dgm:pt modelId="{4FD32047-3DE9-459A-A091-4FD9F68626A0}">
      <dgm:prSet/>
      <dgm:spPr/>
      <dgm:t>
        <a:bodyPr/>
        <a:lstStyle/>
        <a:p>
          <a:r>
            <a:rPr lang="en-GB"/>
            <a:t>skin irritation from adhesives</a:t>
          </a:r>
          <a:endParaRPr lang="en-US"/>
        </a:p>
      </dgm:t>
    </dgm:pt>
    <dgm:pt modelId="{DD346C3F-E4B2-41A4-BE83-64AB44573718}" type="parTrans" cxnId="{B82E23FD-D21C-4EED-BDD3-1E5DC20751B4}">
      <dgm:prSet/>
      <dgm:spPr/>
      <dgm:t>
        <a:bodyPr/>
        <a:lstStyle/>
        <a:p>
          <a:endParaRPr lang="en-US"/>
        </a:p>
      </dgm:t>
    </dgm:pt>
    <dgm:pt modelId="{333F699C-BE70-42C9-B3B8-B63731E1C174}" type="sibTrans" cxnId="{B82E23FD-D21C-4EED-BDD3-1E5DC20751B4}">
      <dgm:prSet/>
      <dgm:spPr/>
      <dgm:t>
        <a:bodyPr/>
        <a:lstStyle/>
        <a:p>
          <a:endParaRPr lang="en-US"/>
        </a:p>
      </dgm:t>
    </dgm:pt>
    <dgm:pt modelId="{2F403AB3-9121-47EF-B17A-EE93E8E6CA2A}">
      <dgm:prSet/>
      <dgm:spPr/>
      <dgm:t>
        <a:bodyPr/>
        <a:lstStyle/>
        <a:p>
          <a:r>
            <a:rPr lang="en-GB"/>
            <a:t>premature sensor failures</a:t>
          </a:r>
          <a:endParaRPr lang="en-US"/>
        </a:p>
      </dgm:t>
    </dgm:pt>
    <dgm:pt modelId="{E382B70D-970C-4303-9BAE-C6E6BE2E1AD5}" type="parTrans" cxnId="{F9AD7B5B-B8BD-408F-9AE5-DEB88B314802}">
      <dgm:prSet/>
      <dgm:spPr/>
      <dgm:t>
        <a:bodyPr/>
        <a:lstStyle/>
        <a:p>
          <a:endParaRPr lang="en-US"/>
        </a:p>
      </dgm:t>
    </dgm:pt>
    <dgm:pt modelId="{D0393AA9-CF36-4A85-A293-C61D0E0DDB38}" type="sibTrans" cxnId="{F9AD7B5B-B8BD-408F-9AE5-DEB88B314802}">
      <dgm:prSet/>
      <dgm:spPr/>
      <dgm:t>
        <a:bodyPr/>
        <a:lstStyle/>
        <a:p>
          <a:endParaRPr lang="en-US"/>
        </a:p>
      </dgm:t>
    </dgm:pt>
    <dgm:pt modelId="{3842A493-D64E-4C1C-B1ED-98AA0E92B61D}">
      <dgm:prSet/>
      <dgm:spPr/>
      <dgm:t>
        <a:bodyPr/>
        <a:lstStyle/>
        <a:p>
          <a:r>
            <a:rPr lang="en-GB" dirty="0"/>
            <a:t>interference from certain supplements like high-dose Vitamin C</a:t>
          </a:r>
          <a:endParaRPr lang="en-US" dirty="0"/>
        </a:p>
      </dgm:t>
    </dgm:pt>
    <dgm:pt modelId="{79F15DC8-46CE-4D27-BFA7-893B854C56E7}" type="parTrans" cxnId="{0E01B748-C831-44B8-AF79-C499ED043DD1}">
      <dgm:prSet/>
      <dgm:spPr/>
      <dgm:t>
        <a:bodyPr/>
        <a:lstStyle/>
        <a:p>
          <a:endParaRPr lang="en-US"/>
        </a:p>
      </dgm:t>
    </dgm:pt>
    <dgm:pt modelId="{38C0F027-C588-417F-B256-5F49DD8EA2D1}" type="sibTrans" cxnId="{0E01B748-C831-44B8-AF79-C499ED043DD1}">
      <dgm:prSet/>
      <dgm:spPr/>
      <dgm:t>
        <a:bodyPr/>
        <a:lstStyle/>
        <a:p>
          <a:endParaRPr lang="en-US"/>
        </a:p>
      </dgm:t>
    </dgm:pt>
    <dgm:pt modelId="{1B4FF2E6-B217-43DB-A556-3082C9F4FC44}">
      <dgm:prSet/>
      <dgm:spPr/>
      <dgm:t>
        <a:bodyPr/>
        <a:lstStyle/>
        <a:p>
          <a:r>
            <a:rPr lang="en-GB"/>
            <a:t>Physical Snags</a:t>
          </a:r>
          <a:endParaRPr lang="en-US"/>
        </a:p>
      </dgm:t>
    </dgm:pt>
    <dgm:pt modelId="{03A998D6-20CE-44C9-BCA3-F6D167839957}" type="parTrans" cxnId="{C196EE17-16B4-4444-8BB7-119909DBC841}">
      <dgm:prSet/>
      <dgm:spPr/>
      <dgm:t>
        <a:bodyPr/>
        <a:lstStyle/>
        <a:p>
          <a:endParaRPr lang="en-US"/>
        </a:p>
      </dgm:t>
    </dgm:pt>
    <dgm:pt modelId="{7FBE008F-DF7D-4008-B825-47E22BA81546}" type="sibTrans" cxnId="{C196EE17-16B4-4444-8BB7-119909DBC841}">
      <dgm:prSet/>
      <dgm:spPr/>
      <dgm:t>
        <a:bodyPr/>
        <a:lstStyle/>
        <a:p>
          <a:endParaRPr lang="en-US"/>
        </a:p>
      </dgm:t>
    </dgm:pt>
    <dgm:pt modelId="{EF1390D4-A9B1-214A-BC83-7A3AC915980B}" type="pres">
      <dgm:prSet presAssocID="{F09D9CC1-C6AC-4720-9B29-7AF316D79D74}" presName="diagram" presStyleCnt="0">
        <dgm:presLayoutVars>
          <dgm:dir/>
          <dgm:resizeHandles val="exact"/>
        </dgm:presLayoutVars>
      </dgm:prSet>
      <dgm:spPr/>
    </dgm:pt>
    <dgm:pt modelId="{905F2893-99EA-B74F-94F0-F83ED63C9514}" type="pres">
      <dgm:prSet presAssocID="{E3C57593-552B-4BFF-9344-897816CD083C}" presName="node" presStyleLbl="node1" presStyleIdx="0" presStyleCnt="5" custScaleY="155180">
        <dgm:presLayoutVars>
          <dgm:bulletEnabled val="1"/>
        </dgm:presLayoutVars>
      </dgm:prSet>
      <dgm:spPr/>
    </dgm:pt>
    <dgm:pt modelId="{996355E0-DDE9-9645-AF32-016F4689B41F}" type="pres">
      <dgm:prSet presAssocID="{44C0B674-59F6-457A-B1E4-93A294BFB29B}" presName="sibTrans" presStyleCnt="0"/>
      <dgm:spPr/>
    </dgm:pt>
    <dgm:pt modelId="{E07222E8-D7C7-B146-95C5-9260D1BC403C}" type="pres">
      <dgm:prSet presAssocID="{4FD32047-3DE9-459A-A091-4FD9F68626A0}" presName="node" presStyleLbl="node1" presStyleIdx="1" presStyleCnt="5" custScaleY="152982">
        <dgm:presLayoutVars>
          <dgm:bulletEnabled val="1"/>
        </dgm:presLayoutVars>
      </dgm:prSet>
      <dgm:spPr/>
    </dgm:pt>
    <dgm:pt modelId="{D4CCAA7E-9A30-774E-8ECD-62B2D956C0DE}" type="pres">
      <dgm:prSet presAssocID="{333F699C-BE70-42C9-B3B8-B63731E1C174}" presName="sibTrans" presStyleCnt="0"/>
      <dgm:spPr/>
    </dgm:pt>
    <dgm:pt modelId="{82E32D98-62A6-8F41-BE90-78115AEE52AA}" type="pres">
      <dgm:prSet presAssocID="{2F403AB3-9121-47EF-B17A-EE93E8E6CA2A}" presName="node" presStyleLbl="node1" presStyleIdx="2" presStyleCnt="5" custScaleY="148173">
        <dgm:presLayoutVars>
          <dgm:bulletEnabled val="1"/>
        </dgm:presLayoutVars>
      </dgm:prSet>
      <dgm:spPr/>
    </dgm:pt>
    <dgm:pt modelId="{46680378-3463-584D-8FA4-2CC5572069D7}" type="pres">
      <dgm:prSet presAssocID="{D0393AA9-CF36-4A85-A293-C61D0E0DDB38}" presName="sibTrans" presStyleCnt="0"/>
      <dgm:spPr/>
    </dgm:pt>
    <dgm:pt modelId="{446A18E7-0B4B-0744-9D53-A44051A2885B}" type="pres">
      <dgm:prSet presAssocID="{3842A493-D64E-4C1C-B1ED-98AA0E92B61D}" presName="node" presStyleLbl="node1" presStyleIdx="3" presStyleCnt="5" custScaleY="149749">
        <dgm:presLayoutVars>
          <dgm:bulletEnabled val="1"/>
        </dgm:presLayoutVars>
      </dgm:prSet>
      <dgm:spPr/>
    </dgm:pt>
    <dgm:pt modelId="{F6A5936E-B452-6D4C-BF04-76D30E9077DF}" type="pres">
      <dgm:prSet presAssocID="{38C0F027-C588-417F-B256-5F49DD8EA2D1}" presName="sibTrans" presStyleCnt="0"/>
      <dgm:spPr/>
    </dgm:pt>
    <dgm:pt modelId="{6C911275-FD8A-9C4E-929F-D21903A62CB7}" type="pres">
      <dgm:prSet presAssocID="{1B4FF2E6-B217-43DB-A556-3082C9F4FC44}" presName="node" presStyleLbl="node1" presStyleIdx="4" presStyleCnt="5" custScaleY="160129">
        <dgm:presLayoutVars>
          <dgm:bulletEnabled val="1"/>
        </dgm:presLayoutVars>
      </dgm:prSet>
      <dgm:spPr/>
    </dgm:pt>
  </dgm:ptLst>
  <dgm:cxnLst>
    <dgm:cxn modelId="{8F443201-1C2C-4EC3-8B81-0277327C2F56}" srcId="{F09D9CC1-C6AC-4720-9B29-7AF316D79D74}" destId="{E3C57593-552B-4BFF-9344-897816CD083C}" srcOrd="0" destOrd="0" parTransId="{E16D73EF-C822-4472-AA02-E82AE9B8C5B1}" sibTransId="{44C0B674-59F6-457A-B1E4-93A294BFB29B}"/>
    <dgm:cxn modelId="{5FA0E309-B7D2-824E-93F2-DD9502485346}" type="presOf" srcId="{E3C57593-552B-4BFF-9344-897816CD083C}" destId="{905F2893-99EA-B74F-94F0-F83ED63C9514}" srcOrd="0" destOrd="0" presId="urn:microsoft.com/office/officeart/2005/8/layout/default"/>
    <dgm:cxn modelId="{C196EE17-16B4-4444-8BB7-119909DBC841}" srcId="{F09D9CC1-C6AC-4720-9B29-7AF316D79D74}" destId="{1B4FF2E6-B217-43DB-A556-3082C9F4FC44}" srcOrd="4" destOrd="0" parTransId="{03A998D6-20CE-44C9-BCA3-F6D167839957}" sibTransId="{7FBE008F-DF7D-4008-B825-47E22BA81546}"/>
    <dgm:cxn modelId="{8B5A3F1A-5305-004B-ABBD-C037E0D38456}" type="presOf" srcId="{3842A493-D64E-4C1C-B1ED-98AA0E92B61D}" destId="{446A18E7-0B4B-0744-9D53-A44051A2885B}" srcOrd="0" destOrd="0" presId="urn:microsoft.com/office/officeart/2005/8/layout/default"/>
    <dgm:cxn modelId="{0E01B748-C831-44B8-AF79-C499ED043DD1}" srcId="{F09D9CC1-C6AC-4720-9B29-7AF316D79D74}" destId="{3842A493-D64E-4C1C-B1ED-98AA0E92B61D}" srcOrd="3" destOrd="0" parTransId="{79F15DC8-46CE-4D27-BFA7-893B854C56E7}" sibTransId="{38C0F027-C588-417F-B256-5F49DD8EA2D1}"/>
    <dgm:cxn modelId="{5E832151-E1B0-554B-8E75-A6B6ECDA5321}" type="presOf" srcId="{1B4FF2E6-B217-43DB-A556-3082C9F4FC44}" destId="{6C911275-FD8A-9C4E-929F-D21903A62CB7}" srcOrd="0" destOrd="0" presId="urn:microsoft.com/office/officeart/2005/8/layout/default"/>
    <dgm:cxn modelId="{F9AD7B5B-B8BD-408F-9AE5-DEB88B314802}" srcId="{F09D9CC1-C6AC-4720-9B29-7AF316D79D74}" destId="{2F403AB3-9121-47EF-B17A-EE93E8E6CA2A}" srcOrd="2" destOrd="0" parTransId="{E382B70D-970C-4303-9BAE-C6E6BE2E1AD5}" sibTransId="{D0393AA9-CF36-4A85-A293-C61D0E0DDB38}"/>
    <dgm:cxn modelId="{659B88B6-F84F-694C-8A7B-3F3D8F64138E}" type="presOf" srcId="{4FD32047-3DE9-459A-A091-4FD9F68626A0}" destId="{E07222E8-D7C7-B146-95C5-9260D1BC403C}" srcOrd="0" destOrd="0" presId="urn:microsoft.com/office/officeart/2005/8/layout/default"/>
    <dgm:cxn modelId="{7272CFC2-5AB4-AE48-B0F5-C86895402B4B}" type="presOf" srcId="{F09D9CC1-C6AC-4720-9B29-7AF316D79D74}" destId="{EF1390D4-A9B1-214A-BC83-7A3AC915980B}" srcOrd="0" destOrd="0" presId="urn:microsoft.com/office/officeart/2005/8/layout/default"/>
    <dgm:cxn modelId="{019886E7-3AFC-C944-ADA5-B9FCDCC9602F}" type="presOf" srcId="{2F403AB3-9121-47EF-B17A-EE93E8E6CA2A}" destId="{82E32D98-62A6-8F41-BE90-78115AEE52AA}" srcOrd="0" destOrd="0" presId="urn:microsoft.com/office/officeart/2005/8/layout/default"/>
    <dgm:cxn modelId="{B82E23FD-D21C-4EED-BDD3-1E5DC20751B4}" srcId="{F09D9CC1-C6AC-4720-9B29-7AF316D79D74}" destId="{4FD32047-3DE9-459A-A091-4FD9F68626A0}" srcOrd="1" destOrd="0" parTransId="{DD346C3F-E4B2-41A4-BE83-64AB44573718}" sibTransId="{333F699C-BE70-42C9-B3B8-B63731E1C174}"/>
    <dgm:cxn modelId="{4DC408A1-A907-6240-9886-B66AD0DD1C0D}" type="presParOf" srcId="{EF1390D4-A9B1-214A-BC83-7A3AC915980B}" destId="{905F2893-99EA-B74F-94F0-F83ED63C9514}" srcOrd="0" destOrd="0" presId="urn:microsoft.com/office/officeart/2005/8/layout/default"/>
    <dgm:cxn modelId="{1D2A2077-5F3E-1E45-B9F9-F18DBA126C0B}" type="presParOf" srcId="{EF1390D4-A9B1-214A-BC83-7A3AC915980B}" destId="{996355E0-DDE9-9645-AF32-016F4689B41F}" srcOrd="1" destOrd="0" presId="urn:microsoft.com/office/officeart/2005/8/layout/default"/>
    <dgm:cxn modelId="{717F5FBF-140D-5241-A590-996CABF8FF12}" type="presParOf" srcId="{EF1390D4-A9B1-214A-BC83-7A3AC915980B}" destId="{E07222E8-D7C7-B146-95C5-9260D1BC403C}" srcOrd="2" destOrd="0" presId="urn:microsoft.com/office/officeart/2005/8/layout/default"/>
    <dgm:cxn modelId="{06A18F47-2D88-AD4B-9FFF-E26989E0E88A}" type="presParOf" srcId="{EF1390D4-A9B1-214A-BC83-7A3AC915980B}" destId="{D4CCAA7E-9A30-774E-8ECD-62B2D956C0DE}" srcOrd="3" destOrd="0" presId="urn:microsoft.com/office/officeart/2005/8/layout/default"/>
    <dgm:cxn modelId="{2F20CE7B-EDE5-0C46-9CE9-85B996AA772A}" type="presParOf" srcId="{EF1390D4-A9B1-214A-BC83-7A3AC915980B}" destId="{82E32D98-62A6-8F41-BE90-78115AEE52AA}" srcOrd="4" destOrd="0" presId="urn:microsoft.com/office/officeart/2005/8/layout/default"/>
    <dgm:cxn modelId="{695541F8-ED59-544D-B5CD-BD47EE154881}" type="presParOf" srcId="{EF1390D4-A9B1-214A-BC83-7A3AC915980B}" destId="{46680378-3463-584D-8FA4-2CC5572069D7}" srcOrd="5" destOrd="0" presId="urn:microsoft.com/office/officeart/2005/8/layout/default"/>
    <dgm:cxn modelId="{50A3C857-D2AA-D347-9BAC-2A6780D3324F}" type="presParOf" srcId="{EF1390D4-A9B1-214A-BC83-7A3AC915980B}" destId="{446A18E7-0B4B-0744-9D53-A44051A2885B}" srcOrd="6" destOrd="0" presId="urn:microsoft.com/office/officeart/2005/8/layout/default"/>
    <dgm:cxn modelId="{CED01287-2AFC-3B40-ADFA-10E5C5701708}" type="presParOf" srcId="{EF1390D4-A9B1-214A-BC83-7A3AC915980B}" destId="{F6A5936E-B452-6D4C-BF04-76D30E9077DF}" srcOrd="7" destOrd="0" presId="urn:microsoft.com/office/officeart/2005/8/layout/default"/>
    <dgm:cxn modelId="{6F46E154-D9CF-314C-8931-8CD8FAA6EACF}" type="presParOf" srcId="{EF1390D4-A9B1-214A-BC83-7A3AC915980B}" destId="{6C911275-FD8A-9C4E-929F-D21903A62CB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972B2D-A356-4838-8F62-1418143A87A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8BBDDEC-78D8-4773-A48A-74D82ED14AA7}">
      <dgm:prSet/>
      <dgm:spPr/>
      <dgm:t>
        <a:bodyPr/>
        <a:lstStyle/>
        <a:p>
          <a:pPr>
            <a:lnSpc>
              <a:spcPct val="100000"/>
            </a:lnSpc>
          </a:pPr>
          <a:r>
            <a:rPr lang="en-GB"/>
            <a:t>Serious low blood sugar emergencies fell by </a:t>
          </a:r>
          <a:r>
            <a:rPr lang="en-GB" b="1"/>
            <a:t>49%</a:t>
          </a:r>
          <a:r>
            <a:rPr lang="en-GB"/>
            <a:t> </a:t>
          </a:r>
          <a:endParaRPr lang="en-US"/>
        </a:p>
      </dgm:t>
    </dgm:pt>
    <dgm:pt modelId="{45BEB29A-CAB7-4D9A-9B02-1652C61D0CD6}" type="parTrans" cxnId="{1EF4A53E-C656-483F-BDB8-AFDFF8410E6A}">
      <dgm:prSet/>
      <dgm:spPr/>
      <dgm:t>
        <a:bodyPr/>
        <a:lstStyle/>
        <a:p>
          <a:endParaRPr lang="en-US"/>
        </a:p>
      </dgm:t>
    </dgm:pt>
    <dgm:pt modelId="{9A2EC3A7-DA4C-4D71-B7EF-F6DB102E8B99}" type="sibTrans" cxnId="{1EF4A53E-C656-483F-BDB8-AFDFF8410E6A}">
      <dgm:prSet/>
      <dgm:spPr/>
      <dgm:t>
        <a:bodyPr/>
        <a:lstStyle/>
        <a:p>
          <a:pPr>
            <a:lnSpc>
              <a:spcPct val="100000"/>
            </a:lnSpc>
          </a:pPr>
          <a:endParaRPr lang="en-US"/>
        </a:p>
      </dgm:t>
    </dgm:pt>
    <dgm:pt modelId="{FF124217-7559-4B67-8AA0-D2A0E6B4668B}">
      <dgm:prSet/>
      <dgm:spPr/>
      <dgm:t>
        <a:bodyPr/>
        <a:lstStyle/>
        <a:p>
          <a:pPr>
            <a:lnSpc>
              <a:spcPct val="100000"/>
            </a:lnSpc>
          </a:pPr>
          <a:r>
            <a:rPr lang="en-GB"/>
            <a:t>Hospital appointments reduced by around </a:t>
          </a:r>
          <a:r>
            <a:rPr lang="en-GB" b="1"/>
            <a:t>32%</a:t>
          </a:r>
          <a:r>
            <a:rPr lang="en-GB"/>
            <a:t> </a:t>
          </a:r>
          <a:endParaRPr lang="en-US"/>
        </a:p>
      </dgm:t>
    </dgm:pt>
    <dgm:pt modelId="{F1CB6EAA-EA43-46C1-AD08-39AB910A3DBD}" type="parTrans" cxnId="{288BC1C7-5E47-4CF0-B032-95A6C2B05489}">
      <dgm:prSet/>
      <dgm:spPr/>
      <dgm:t>
        <a:bodyPr/>
        <a:lstStyle/>
        <a:p>
          <a:endParaRPr lang="en-US"/>
        </a:p>
      </dgm:t>
    </dgm:pt>
    <dgm:pt modelId="{E51C4BBE-C843-41CD-BF62-742476049AEE}" type="sibTrans" cxnId="{288BC1C7-5E47-4CF0-B032-95A6C2B05489}">
      <dgm:prSet/>
      <dgm:spPr/>
      <dgm:t>
        <a:bodyPr/>
        <a:lstStyle/>
        <a:p>
          <a:pPr>
            <a:lnSpc>
              <a:spcPct val="100000"/>
            </a:lnSpc>
          </a:pPr>
          <a:endParaRPr lang="en-US"/>
        </a:p>
      </dgm:t>
    </dgm:pt>
    <dgm:pt modelId="{D8BD7844-7EA7-42D2-8F00-2A8192BF0F8D}">
      <dgm:prSet/>
      <dgm:spPr/>
      <dgm:t>
        <a:bodyPr/>
        <a:lstStyle/>
        <a:p>
          <a:pPr>
            <a:lnSpc>
              <a:spcPct val="100000"/>
            </a:lnSpc>
          </a:pPr>
          <a:r>
            <a:rPr lang="en-GB"/>
            <a:t>Blood sugar control improved </a:t>
          </a:r>
          <a:endParaRPr lang="en-US"/>
        </a:p>
      </dgm:t>
    </dgm:pt>
    <dgm:pt modelId="{9E82F651-8A94-47CB-BF24-028A66ED2253}" type="parTrans" cxnId="{3C8E7060-A0F6-419E-B2B4-DFBF9448D935}">
      <dgm:prSet/>
      <dgm:spPr/>
      <dgm:t>
        <a:bodyPr/>
        <a:lstStyle/>
        <a:p>
          <a:endParaRPr lang="en-US"/>
        </a:p>
      </dgm:t>
    </dgm:pt>
    <dgm:pt modelId="{83EC2A79-D14E-48D7-ABA2-2A6B657A4EE5}" type="sibTrans" cxnId="{3C8E7060-A0F6-419E-B2B4-DFBF9448D935}">
      <dgm:prSet/>
      <dgm:spPr/>
      <dgm:t>
        <a:bodyPr/>
        <a:lstStyle/>
        <a:p>
          <a:pPr>
            <a:lnSpc>
              <a:spcPct val="100000"/>
            </a:lnSpc>
          </a:pPr>
          <a:endParaRPr lang="en-US"/>
        </a:p>
      </dgm:t>
    </dgm:pt>
    <dgm:pt modelId="{08DDC0B9-5722-4F35-8294-D9D1BF9BB422}">
      <dgm:prSet/>
      <dgm:spPr/>
      <dgm:t>
        <a:bodyPr/>
        <a:lstStyle/>
        <a:p>
          <a:pPr>
            <a:lnSpc>
              <a:spcPct val="100000"/>
            </a:lnSpc>
          </a:pPr>
          <a:r>
            <a:rPr lang="en-GB"/>
            <a:t>Remote monitoring reduced travel for people in rural Wales </a:t>
          </a:r>
          <a:endParaRPr lang="en-US"/>
        </a:p>
      </dgm:t>
    </dgm:pt>
    <dgm:pt modelId="{562A9CE1-83EA-4A6D-8149-2AB9CC803A21}" type="parTrans" cxnId="{C130C443-0BCC-4664-AD76-6CEAA328DDD6}">
      <dgm:prSet/>
      <dgm:spPr/>
      <dgm:t>
        <a:bodyPr/>
        <a:lstStyle/>
        <a:p>
          <a:endParaRPr lang="en-US"/>
        </a:p>
      </dgm:t>
    </dgm:pt>
    <dgm:pt modelId="{9AF4A8F8-8384-434E-A53E-1FC9FD3E9CA5}" type="sibTrans" cxnId="{C130C443-0BCC-4664-AD76-6CEAA328DDD6}">
      <dgm:prSet/>
      <dgm:spPr/>
      <dgm:t>
        <a:bodyPr/>
        <a:lstStyle/>
        <a:p>
          <a:pPr>
            <a:lnSpc>
              <a:spcPct val="100000"/>
            </a:lnSpc>
          </a:pPr>
          <a:endParaRPr lang="en-US"/>
        </a:p>
      </dgm:t>
    </dgm:pt>
    <dgm:pt modelId="{85ABE04B-A82C-445D-A4D2-7CACE3C10B39}">
      <dgm:prSet/>
      <dgm:spPr/>
      <dgm:t>
        <a:bodyPr/>
        <a:lstStyle/>
        <a:p>
          <a:pPr>
            <a:lnSpc>
              <a:spcPct val="100000"/>
            </a:lnSpc>
          </a:pPr>
          <a:r>
            <a:rPr lang="en-GB"/>
            <a:t>Device did not connect well with NHS computer systems </a:t>
          </a:r>
          <a:endParaRPr lang="en-US"/>
        </a:p>
      </dgm:t>
    </dgm:pt>
    <dgm:pt modelId="{FA9B0E5D-5E9A-49C3-96F8-0DD164B43A25}" type="parTrans" cxnId="{C2C079BC-9555-4F2E-B29A-303CAC5C1243}">
      <dgm:prSet/>
      <dgm:spPr/>
      <dgm:t>
        <a:bodyPr/>
        <a:lstStyle/>
        <a:p>
          <a:endParaRPr lang="en-US"/>
        </a:p>
      </dgm:t>
    </dgm:pt>
    <dgm:pt modelId="{42EBB2DA-8D8D-4637-B38E-3EE4B8055A61}" type="sibTrans" cxnId="{C2C079BC-9555-4F2E-B29A-303CAC5C1243}">
      <dgm:prSet/>
      <dgm:spPr/>
      <dgm:t>
        <a:bodyPr/>
        <a:lstStyle/>
        <a:p>
          <a:pPr>
            <a:lnSpc>
              <a:spcPct val="100000"/>
            </a:lnSpc>
          </a:pPr>
          <a:endParaRPr lang="en-US"/>
        </a:p>
      </dgm:t>
    </dgm:pt>
    <dgm:pt modelId="{E4972FBD-E711-47C5-A9CE-0EE1D7AB14A2}">
      <dgm:prSet/>
      <dgm:spPr/>
      <dgm:t>
        <a:bodyPr/>
        <a:lstStyle/>
        <a:p>
          <a:pPr>
            <a:lnSpc>
              <a:spcPct val="100000"/>
            </a:lnSpc>
          </a:pPr>
          <a:r>
            <a:rPr lang="en-GB"/>
            <a:t>Staff had to enter data manually, increasing workload and risk of errors </a:t>
          </a:r>
          <a:endParaRPr lang="en-US"/>
        </a:p>
      </dgm:t>
    </dgm:pt>
    <dgm:pt modelId="{6900F852-C77C-4110-A816-546560780E58}" type="parTrans" cxnId="{BC77ABBD-7F5B-4846-ADDA-2211A799ABA8}">
      <dgm:prSet/>
      <dgm:spPr/>
      <dgm:t>
        <a:bodyPr/>
        <a:lstStyle/>
        <a:p>
          <a:endParaRPr lang="en-US"/>
        </a:p>
      </dgm:t>
    </dgm:pt>
    <dgm:pt modelId="{432BC5B0-9672-4E94-8EBE-6B2CE5C83E29}" type="sibTrans" cxnId="{BC77ABBD-7F5B-4846-ADDA-2211A799ABA8}">
      <dgm:prSet/>
      <dgm:spPr/>
      <dgm:t>
        <a:bodyPr/>
        <a:lstStyle/>
        <a:p>
          <a:pPr>
            <a:lnSpc>
              <a:spcPct val="100000"/>
            </a:lnSpc>
          </a:pPr>
          <a:endParaRPr lang="en-US"/>
        </a:p>
      </dgm:t>
    </dgm:pt>
    <dgm:pt modelId="{46ED8EDA-1024-44EF-A21F-7AFC7783E35A}">
      <dgm:prSet/>
      <dgm:spPr/>
      <dgm:t>
        <a:bodyPr/>
        <a:lstStyle/>
        <a:p>
          <a:pPr>
            <a:lnSpc>
              <a:spcPct val="100000"/>
            </a:lnSpc>
          </a:pPr>
          <a:r>
            <a:rPr lang="en-GB"/>
            <a:t>Access was unequal across the UK, creating a </a:t>
          </a:r>
          <a:r>
            <a:rPr lang="en-GB" b="1"/>
            <a:t>“postcode lottery”</a:t>
          </a:r>
          <a:r>
            <a:rPr lang="en-GB"/>
            <a:t> Some patients in Wales waited much longer for the technology. </a:t>
          </a:r>
          <a:endParaRPr lang="en-US" dirty="0"/>
        </a:p>
      </dgm:t>
    </dgm:pt>
    <dgm:pt modelId="{3649FF55-83B3-4404-8736-3B22C8ECC5F2}" type="parTrans" cxnId="{7D3D2794-EF23-4E50-A67F-34368537F8A1}">
      <dgm:prSet/>
      <dgm:spPr/>
      <dgm:t>
        <a:bodyPr/>
        <a:lstStyle/>
        <a:p>
          <a:endParaRPr lang="en-US"/>
        </a:p>
      </dgm:t>
    </dgm:pt>
    <dgm:pt modelId="{5939EF41-3647-4447-A760-78425D4F8E35}" type="sibTrans" cxnId="{7D3D2794-EF23-4E50-A67F-34368537F8A1}">
      <dgm:prSet/>
      <dgm:spPr/>
      <dgm:t>
        <a:bodyPr/>
        <a:lstStyle/>
        <a:p>
          <a:endParaRPr lang="en-US"/>
        </a:p>
      </dgm:t>
    </dgm:pt>
    <dgm:pt modelId="{C261613E-024E-46E1-957D-EC70ACB72D4E}" type="pres">
      <dgm:prSet presAssocID="{C4972B2D-A356-4838-8F62-1418143A87AD}" presName="root" presStyleCnt="0">
        <dgm:presLayoutVars>
          <dgm:dir/>
          <dgm:resizeHandles val="exact"/>
        </dgm:presLayoutVars>
      </dgm:prSet>
      <dgm:spPr/>
    </dgm:pt>
    <dgm:pt modelId="{0AEFBB1A-F48D-4A36-AE80-B4BE22AAB541}" type="pres">
      <dgm:prSet presAssocID="{C8BBDDEC-78D8-4773-A48A-74D82ED14AA7}" presName="compNode" presStyleCnt="0"/>
      <dgm:spPr/>
    </dgm:pt>
    <dgm:pt modelId="{4611658F-E693-45F6-858C-849A5D88F72C}" type="pres">
      <dgm:prSet presAssocID="{C8BBDDEC-78D8-4773-A48A-74D82ED14AA7}"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ughnut"/>
        </a:ext>
      </dgm:extLst>
    </dgm:pt>
    <dgm:pt modelId="{809B37D5-9C72-4737-865D-576422FB2919}" type="pres">
      <dgm:prSet presAssocID="{C8BBDDEC-78D8-4773-A48A-74D82ED14AA7}" presName="spaceRect" presStyleCnt="0"/>
      <dgm:spPr/>
    </dgm:pt>
    <dgm:pt modelId="{64F8DE2C-AB89-44BB-8E25-A95996A5BB79}" type="pres">
      <dgm:prSet presAssocID="{C8BBDDEC-78D8-4773-A48A-74D82ED14AA7}" presName="textRect" presStyleLbl="revTx" presStyleIdx="0" presStyleCnt="7">
        <dgm:presLayoutVars>
          <dgm:chMax val="1"/>
          <dgm:chPref val="1"/>
        </dgm:presLayoutVars>
      </dgm:prSet>
      <dgm:spPr/>
    </dgm:pt>
    <dgm:pt modelId="{454A21F9-BE05-47EE-9A0A-8DDBFEEE4696}" type="pres">
      <dgm:prSet presAssocID="{9A2EC3A7-DA4C-4D71-B7EF-F6DB102E8B99}" presName="sibTrans" presStyleCnt="0"/>
      <dgm:spPr/>
    </dgm:pt>
    <dgm:pt modelId="{234D4781-6FD5-458F-B5F1-F3A531DDCCA0}" type="pres">
      <dgm:prSet presAssocID="{FF124217-7559-4B67-8AA0-D2A0E6B4668B}" presName="compNode" presStyleCnt="0"/>
      <dgm:spPr/>
    </dgm:pt>
    <dgm:pt modelId="{6F7FCAA8-477E-4E45-83AE-F42A814E6DF0}" type="pres">
      <dgm:prSet presAssocID="{FF124217-7559-4B67-8AA0-D2A0E6B4668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672E1178-EE44-4477-B6A9-D5AE422BD350}" type="pres">
      <dgm:prSet presAssocID="{FF124217-7559-4B67-8AA0-D2A0E6B4668B}" presName="spaceRect" presStyleCnt="0"/>
      <dgm:spPr/>
    </dgm:pt>
    <dgm:pt modelId="{5174D711-DFDD-4529-BA21-6A4BC380F67D}" type="pres">
      <dgm:prSet presAssocID="{FF124217-7559-4B67-8AA0-D2A0E6B4668B}" presName="textRect" presStyleLbl="revTx" presStyleIdx="1" presStyleCnt="7">
        <dgm:presLayoutVars>
          <dgm:chMax val="1"/>
          <dgm:chPref val="1"/>
        </dgm:presLayoutVars>
      </dgm:prSet>
      <dgm:spPr/>
    </dgm:pt>
    <dgm:pt modelId="{C8299DAF-EAF3-4069-817B-D77AFB4F873B}" type="pres">
      <dgm:prSet presAssocID="{E51C4BBE-C843-41CD-BF62-742476049AEE}" presName="sibTrans" presStyleCnt="0"/>
      <dgm:spPr/>
    </dgm:pt>
    <dgm:pt modelId="{75A603A5-6D66-4FBB-8750-F7B317A59149}" type="pres">
      <dgm:prSet presAssocID="{D8BD7844-7EA7-42D2-8F00-2A8192BF0F8D}" presName="compNode" presStyleCnt="0"/>
      <dgm:spPr/>
    </dgm:pt>
    <dgm:pt modelId="{205ADE2B-360F-4536-B3B1-18EC2B0A9FAE}" type="pres">
      <dgm:prSet presAssocID="{D8BD7844-7EA7-42D2-8F00-2A8192BF0F8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edle"/>
        </a:ext>
      </dgm:extLst>
    </dgm:pt>
    <dgm:pt modelId="{414C9AC5-7B17-49E9-8EFA-69FCFAC26D0C}" type="pres">
      <dgm:prSet presAssocID="{D8BD7844-7EA7-42D2-8F00-2A8192BF0F8D}" presName="spaceRect" presStyleCnt="0"/>
      <dgm:spPr/>
    </dgm:pt>
    <dgm:pt modelId="{40B9507A-FEAF-4014-800E-36AAF98F85BB}" type="pres">
      <dgm:prSet presAssocID="{D8BD7844-7EA7-42D2-8F00-2A8192BF0F8D}" presName="textRect" presStyleLbl="revTx" presStyleIdx="2" presStyleCnt="7">
        <dgm:presLayoutVars>
          <dgm:chMax val="1"/>
          <dgm:chPref val="1"/>
        </dgm:presLayoutVars>
      </dgm:prSet>
      <dgm:spPr/>
    </dgm:pt>
    <dgm:pt modelId="{AA7F1BF8-4F77-4029-B671-F4913AC5167A}" type="pres">
      <dgm:prSet presAssocID="{83EC2A79-D14E-48D7-ABA2-2A6B657A4EE5}" presName="sibTrans" presStyleCnt="0"/>
      <dgm:spPr/>
    </dgm:pt>
    <dgm:pt modelId="{B0D103A1-30AB-44F9-A5E0-2EB548900B02}" type="pres">
      <dgm:prSet presAssocID="{08DDC0B9-5722-4F35-8294-D9D1BF9BB422}" presName="compNode" presStyleCnt="0"/>
      <dgm:spPr/>
    </dgm:pt>
    <dgm:pt modelId="{A95790B8-0211-4582-B1D0-CB5CA3C58DD2}" type="pres">
      <dgm:prSet presAssocID="{08DDC0B9-5722-4F35-8294-D9D1BF9BB42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r"/>
        </a:ext>
      </dgm:extLst>
    </dgm:pt>
    <dgm:pt modelId="{B7F555D4-BDC3-47A6-A053-830BC51572A2}" type="pres">
      <dgm:prSet presAssocID="{08DDC0B9-5722-4F35-8294-D9D1BF9BB422}" presName="spaceRect" presStyleCnt="0"/>
      <dgm:spPr/>
    </dgm:pt>
    <dgm:pt modelId="{1C5B6CCB-6CFD-4143-B820-6363BE1B320A}" type="pres">
      <dgm:prSet presAssocID="{08DDC0B9-5722-4F35-8294-D9D1BF9BB422}" presName="textRect" presStyleLbl="revTx" presStyleIdx="3" presStyleCnt="7">
        <dgm:presLayoutVars>
          <dgm:chMax val="1"/>
          <dgm:chPref val="1"/>
        </dgm:presLayoutVars>
      </dgm:prSet>
      <dgm:spPr/>
    </dgm:pt>
    <dgm:pt modelId="{B0EDA471-290C-446A-A191-CF9E74299620}" type="pres">
      <dgm:prSet presAssocID="{9AF4A8F8-8384-434E-A53E-1FC9FD3E9CA5}" presName="sibTrans" presStyleCnt="0"/>
      <dgm:spPr/>
    </dgm:pt>
    <dgm:pt modelId="{F6D225F8-82E9-4660-9379-26699F95EBCA}" type="pres">
      <dgm:prSet presAssocID="{85ABE04B-A82C-445D-A4D2-7CACE3C10B39}" presName="compNode" presStyleCnt="0"/>
      <dgm:spPr/>
    </dgm:pt>
    <dgm:pt modelId="{FD0809CC-A97E-4CF7-8B53-260A0E65D363}" type="pres">
      <dgm:prSet presAssocID="{85ABE04B-A82C-445D-A4D2-7CACE3C10B3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mputer"/>
        </a:ext>
      </dgm:extLst>
    </dgm:pt>
    <dgm:pt modelId="{5D2C4ADF-3CB9-4492-8015-EB2163278465}" type="pres">
      <dgm:prSet presAssocID="{85ABE04B-A82C-445D-A4D2-7CACE3C10B39}" presName="spaceRect" presStyleCnt="0"/>
      <dgm:spPr/>
    </dgm:pt>
    <dgm:pt modelId="{7CB02297-B39E-44B1-BDCA-D5D35FB34AB6}" type="pres">
      <dgm:prSet presAssocID="{85ABE04B-A82C-445D-A4D2-7CACE3C10B39}" presName="textRect" presStyleLbl="revTx" presStyleIdx="4" presStyleCnt="7">
        <dgm:presLayoutVars>
          <dgm:chMax val="1"/>
          <dgm:chPref val="1"/>
        </dgm:presLayoutVars>
      </dgm:prSet>
      <dgm:spPr/>
    </dgm:pt>
    <dgm:pt modelId="{95469C28-32A9-4115-B50D-35B71AA2B096}" type="pres">
      <dgm:prSet presAssocID="{42EBB2DA-8D8D-4637-B38E-3EE4B8055A61}" presName="sibTrans" presStyleCnt="0"/>
      <dgm:spPr/>
    </dgm:pt>
    <dgm:pt modelId="{82249D9A-5E48-4758-9B8E-EAC42EB39A31}" type="pres">
      <dgm:prSet presAssocID="{E4972FBD-E711-47C5-A9CE-0EE1D7AB14A2}" presName="compNode" presStyleCnt="0"/>
      <dgm:spPr/>
    </dgm:pt>
    <dgm:pt modelId="{DD7491EE-9D55-4E25-BE4F-6673210A42BB}" type="pres">
      <dgm:prSet presAssocID="{E4972FBD-E711-47C5-A9CE-0EE1D7AB14A2}"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Warning"/>
        </a:ext>
      </dgm:extLst>
    </dgm:pt>
    <dgm:pt modelId="{73A5E955-D25D-4B3D-9C53-2F455B513BFC}" type="pres">
      <dgm:prSet presAssocID="{E4972FBD-E711-47C5-A9CE-0EE1D7AB14A2}" presName="spaceRect" presStyleCnt="0"/>
      <dgm:spPr/>
    </dgm:pt>
    <dgm:pt modelId="{BD3E1EAB-F912-4240-ABC9-A15383D699F0}" type="pres">
      <dgm:prSet presAssocID="{E4972FBD-E711-47C5-A9CE-0EE1D7AB14A2}" presName="textRect" presStyleLbl="revTx" presStyleIdx="5" presStyleCnt="7">
        <dgm:presLayoutVars>
          <dgm:chMax val="1"/>
          <dgm:chPref val="1"/>
        </dgm:presLayoutVars>
      </dgm:prSet>
      <dgm:spPr/>
    </dgm:pt>
    <dgm:pt modelId="{BE9365D1-13DB-4678-9E7F-CADBCBF8ED60}" type="pres">
      <dgm:prSet presAssocID="{432BC5B0-9672-4E94-8EBE-6B2CE5C83E29}" presName="sibTrans" presStyleCnt="0"/>
      <dgm:spPr/>
    </dgm:pt>
    <dgm:pt modelId="{0BAD3A1A-9608-4876-8BDA-8B1F1F46E9F4}" type="pres">
      <dgm:prSet presAssocID="{46ED8EDA-1024-44EF-A21F-7AFC7783E35A}" presName="compNode" presStyleCnt="0"/>
      <dgm:spPr/>
    </dgm:pt>
    <dgm:pt modelId="{91784549-E1F5-476A-81D5-A8E65636CC13}" type="pres">
      <dgm:prSet presAssocID="{46ED8EDA-1024-44EF-A21F-7AFC7783E35A}"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Dollar"/>
        </a:ext>
      </dgm:extLst>
    </dgm:pt>
    <dgm:pt modelId="{DCC19173-FC14-4985-965B-F83D692081F2}" type="pres">
      <dgm:prSet presAssocID="{46ED8EDA-1024-44EF-A21F-7AFC7783E35A}" presName="spaceRect" presStyleCnt="0"/>
      <dgm:spPr/>
    </dgm:pt>
    <dgm:pt modelId="{809BBD3C-63A5-4137-9464-36E1CD9F0117}" type="pres">
      <dgm:prSet presAssocID="{46ED8EDA-1024-44EF-A21F-7AFC7783E35A}" presName="textRect" presStyleLbl="revTx" presStyleIdx="6" presStyleCnt="7">
        <dgm:presLayoutVars>
          <dgm:chMax val="1"/>
          <dgm:chPref val="1"/>
        </dgm:presLayoutVars>
      </dgm:prSet>
      <dgm:spPr/>
    </dgm:pt>
  </dgm:ptLst>
  <dgm:cxnLst>
    <dgm:cxn modelId="{381B8518-4599-FF4C-8F00-B96516D6844B}" type="presOf" srcId="{FF124217-7559-4B67-8AA0-D2A0E6B4668B}" destId="{5174D711-DFDD-4529-BA21-6A4BC380F67D}" srcOrd="0" destOrd="0" presId="urn:microsoft.com/office/officeart/2018/2/layout/IconLabelList"/>
    <dgm:cxn modelId="{3853582D-82A2-1C49-9D4C-329C707A549F}" type="presOf" srcId="{46ED8EDA-1024-44EF-A21F-7AFC7783E35A}" destId="{809BBD3C-63A5-4137-9464-36E1CD9F0117}" srcOrd="0" destOrd="0" presId="urn:microsoft.com/office/officeart/2018/2/layout/IconLabelList"/>
    <dgm:cxn modelId="{1EF4A53E-C656-483F-BDB8-AFDFF8410E6A}" srcId="{C4972B2D-A356-4838-8F62-1418143A87AD}" destId="{C8BBDDEC-78D8-4773-A48A-74D82ED14AA7}" srcOrd="0" destOrd="0" parTransId="{45BEB29A-CAB7-4D9A-9B02-1652C61D0CD6}" sibTransId="{9A2EC3A7-DA4C-4D71-B7EF-F6DB102E8B99}"/>
    <dgm:cxn modelId="{C130C443-0BCC-4664-AD76-6CEAA328DDD6}" srcId="{C4972B2D-A356-4838-8F62-1418143A87AD}" destId="{08DDC0B9-5722-4F35-8294-D9D1BF9BB422}" srcOrd="3" destOrd="0" parTransId="{562A9CE1-83EA-4A6D-8149-2AB9CC803A21}" sibTransId="{9AF4A8F8-8384-434E-A53E-1FC9FD3E9CA5}"/>
    <dgm:cxn modelId="{884E8C58-FF14-624B-9774-BF5B595469E4}" type="presOf" srcId="{C4972B2D-A356-4838-8F62-1418143A87AD}" destId="{C261613E-024E-46E1-957D-EC70ACB72D4E}" srcOrd="0" destOrd="0" presId="urn:microsoft.com/office/officeart/2018/2/layout/IconLabelList"/>
    <dgm:cxn modelId="{3C8E7060-A0F6-419E-B2B4-DFBF9448D935}" srcId="{C4972B2D-A356-4838-8F62-1418143A87AD}" destId="{D8BD7844-7EA7-42D2-8F00-2A8192BF0F8D}" srcOrd="2" destOrd="0" parTransId="{9E82F651-8A94-47CB-BF24-028A66ED2253}" sibTransId="{83EC2A79-D14E-48D7-ABA2-2A6B657A4EE5}"/>
    <dgm:cxn modelId="{7F49F179-588E-3746-B103-CF779A515E26}" type="presOf" srcId="{08DDC0B9-5722-4F35-8294-D9D1BF9BB422}" destId="{1C5B6CCB-6CFD-4143-B820-6363BE1B320A}" srcOrd="0" destOrd="0" presId="urn:microsoft.com/office/officeart/2018/2/layout/IconLabelList"/>
    <dgm:cxn modelId="{7D3D2794-EF23-4E50-A67F-34368537F8A1}" srcId="{C4972B2D-A356-4838-8F62-1418143A87AD}" destId="{46ED8EDA-1024-44EF-A21F-7AFC7783E35A}" srcOrd="6" destOrd="0" parTransId="{3649FF55-83B3-4404-8736-3B22C8ECC5F2}" sibTransId="{5939EF41-3647-4447-A760-78425D4F8E35}"/>
    <dgm:cxn modelId="{F86AB1BB-01C4-D04F-B73D-B8F289F4452D}" type="presOf" srcId="{85ABE04B-A82C-445D-A4D2-7CACE3C10B39}" destId="{7CB02297-B39E-44B1-BDCA-D5D35FB34AB6}" srcOrd="0" destOrd="0" presId="urn:microsoft.com/office/officeart/2018/2/layout/IconLabelList"/>
    <dgm:cxn modelId="{C2C079BC-9555-4F2E-B29A-303CAC5C1243}" srcId="{C4972B2D-A356-4838-8F62-1418143A87AD}" destId="{85ABE04B-A82C-445D-A4D2-7CACE3C10B39}" srcOrd="4" destOrd="0" parTransId="{FA9B0E5D-5E9A-49C3-96F8-0DD164B43A25}" sibTransId="{42EBB2DA-8D8D-4637-B38E-3EE4B8055A61}"/>
    <dgm:cxn modelId="{743B4BBD-10A8-1949-B6E2-98FDB199ABC4}" type="presOf" srcId="{C8BBDDEC-78D8-4773-A48A-74D82ED14AA7}" destId="{64F8DE2C-AB89-44BB-8E25-A95996A5BB79}" srcOrd="0" destOrd="0" presId="urn:microsoft.com/office/officeart/2018/2/layout/IconLabelList"/>
    <dgm:cxn modelId="{BC77ABBD-7F5B-4846-ADDA-2211A799ABA8}" srcId="{C4972B2D-A356-4838-8F62-1418143A87AD}" destId="{E4972FBD-E711-47C5-A9CE-0EE1D7AB14A2}" srcOrd="5" destOrd="0" parTransId="{6900F852-C77C-4110-A816-546560780E58}" sibTransId="{432BC5B0-9672-4E94-8EBE-6B2CE5C83E29}"/>
    <dgm:cxn modelId="{288BC1C7-5E47-4CF0-B032-95A6C2B05489}" srcId="{C4972B2D-A356-4838-8F62-1418143A87AD}" destId="{FF124217-7559-4B67-8AA0-D2A0E6B4668B}" srcOrd="1" destOrd="0" parTransId="{F1CB6EAA-EA43-46C1-AD08-39AB910A3DBD}" sibTransId="{E51C4BBE-C843-41CD-BF62-742476049AEE}"/>
    <dgm:cxn modelId="{9DCAD0CD-7CB7-8144-8AE8-28AEA24B8CDC}" type="presOf" srcId="{D8BD7844-7EA7-42D2-8F00-2A8192BF0F8D}" destId="{40B9507A-FEAF-4014-800E-36AAF98F85BB}" srcOrd="0" destOrd="0" presId="urn:microsoft.com/office/officeart/2018/2/layout/IconLabelList"/>
    <dgm:cxn modelId="{7991A7D0-FA81-5B47-BD94-8ECE69206791}" type="presOf" srcId="{E4972FBD-E711-47C5-A9CE-0EE1D7AB14A2}" destId="{BD3E1EAB-F912-4240-ABC9-A15383D699F0}" srcOrd="0" destOrd="0" presId="urn:microsoft.com/office/officeart/2018/2/layout/IconLabelList"/>
    <dgm:cxn modelId="{0687E00A-1D95-0946-951D-A8A9492FC458}" type="presParOf" srcId="{C261613E-024E-46E1-957D-EC70ACB72D4E}" destId="{0AEFBB1A-F48D-4A36-AE80-B4BE22AAB541}" srcOrd="0" destOrd="0" presId="urn:microsoft.com/office/officeart/2018/2/layout/IconLabelList"/>
    <dgm:cxn modelId="{C7494496-9D2C-6343-A8D7-6935FE7B6DF5}" type="presParOf" srcId="{0AEFBB1A-F48D-4A36-AE80-B4BE22AAB541}" destId="{4611658F-E693-45F6-858C-849A5D88F72C}" srcOrd="0" destOrd="0" presId="urn:microsoft.com/office/officeart/2018/2/layout/IconLabelList"/>
    <dgm:cxn modelId="{BE793148-9D0B-7946-93A5-3EC1A4C3B806}" type="presParOf" srcId="{0AEFBB1A-F48D-4A36-AE80-B4BE22AAB541}" destId="{809B37D5-9C72-4737-865D-576422FB2919}" srcOrd="1" destOrd="0" presId="urn:microsoft.com/office/officeart/2018/2/layout/IconLabelList"/>
    <dgm:cxn modelId="{8734B05C-9717-E647-921D-DE675C86E5A1}" type="presParOf" srcId="{0AEFBB1A-F48D-4A36-AE80-B4BE22AAB541}" destId="{64F8DE2C-AB89-44BB-8E25-A95996A5BB79}" srcOrd="2" destOrd="0" presId="urn:microsoft.com/office/officeart/2018/2/layout/IconLabelList"/>
    <dgm:cxn modelId="{2A9F9665-9642-E549-8936-F4FED1357A33}" type="presParOf" srcId="{C261613E-024E-46E1-957D-EC70ACB72D4E}" destId="{454A21F9-BE05-47EE-9A0A-8DDBFEEE4696}" srcOrd="1" destOrd="0" presId="urn:microsoft.com/office/officeart/2018/2/layout/IconLabelList"/>
    <dgm:cxn modelId="{65FC5332-0F8F-FF40-8AAD-03490A1065E2}" type="presParOf" srcId="{C261613E-024E-46E1-957D-EC70ACB72D4E}" destId="{234D4781-6FD5-458F-B5F1-F3A531DDCCA0}" srcOrd="2" destOrd="0" presId="urn:microsoft.com/office/officeart/2018/2/layout/IconLabelList"/>
    <dgm:cxn modelId="{E3C90FC6-35D0-E646-8FEE-A8556D2262CB}" type="presParOf" srcId="{234D4781-6FD5-458F-B5F1-F3A531DDCCA0}" destId="{6F7FCAA8-477E-4E45-83AE-F42A814E6DF0}" srcOrd="0" destOrd="0" presId="urn:microsoft.com/office/officeart/2018/2/layout/IconLabelList"/>
    <dgm:cxn modelId="{4F2B08B6-F6DE-B840-93FF-A28371FC1390}" type="presParOf" srcId="{234D4781-6FD5-458F-B5F1-F3A531DDCCA0}" destId="{672E1178-EE44-4477-B6A9-D5AE422BD350}" srcOrd="1" destOrd="0" presId="urn:microsoft.com/office/officeart/2018/2/layout/IconLabelList"/>
    <dgm:cxn modelId="{27236EAB-02A5-BD49-B9CE-148EEDB6762B}" type="presParOf" srcId="{234D4781-6FD5-458F-B5F1-F3A531DDCCA0}" destId="{5174D711-DFDD-4529-BA21-6A4BC380F67D}" srcOrd="2" destOrd="0" presId="urn:microsoft.com/office/officeart/2018/2/layout/IconLabelList"/>
    <dgm:cxn modelId="{FFBC4031-B1F6-A841-9ECF-AEC03D1D9977}" type="presParOf" srcId="{C261613E-024E-46E1-957D-EC70ACB72D4E}" destId="{C8299DAF-EAF3-4069-817B-D77AFB4F873B}" srcOrd="3" destOrd="0" presId="urn:microsoft.com/office/officeart/2018/2/layout/IconLabelList"/>
    <dgm:cxn modelId="{EB6D6B7E-5BC1-B44D-8E71-B9425717C018}" type="presParOf" srcId="{C261613E-024E-46E1-957D-EC70ACB72D4E}" destId="{75A603A5-6D66-4FBB-8750-F7B317A59149}" srcOrd="4" destOrd="0" presId="urn:microsoft.com/office/officeart/2018/2/layout/IconLabelList"/>
    <dgm:cxn modelId="{98B69EED-EB25-D14C-92FB-00797A0255FE}" type="presParOf" srcId="{75A603A5-6D66-4FBB-8750-F7B317A59149}" destId="{205ADE2B-360F-4536-B3B1-18EC2B0A9FAE}" srcOrd="0" destOrd="0" presId="urn:microsoft.com/office/officeart/2018/2/layout/IconLabelList"/>
    <dgm:cxn modelId="{94AC88A8-7591-5D43-9D97-4FC5F3AEE3F8}" type="presParOf" srcId="{75A603A5-6D66-4FBB-8750-F7B317A59149}" destId="{414C9AC5-7B17-49E9-8EFA-69FCFAC26D0C}" srcOrd="1" destOrd="0" presId="urn:microsoft.com/office/officeart/2018/2/layout/IconLabelList"/>
    <dgm:cxn modelId="{5415E108-778B-2546-8E61-1CE49B1582D2}" type="presParOf" srcId="{75A603A5-6D66-4FBB-8750-F7B317A59149}" destId="{40B9507A-FEAF-4014-800E-36AAF98F85BB}" srcOrd="2" destOrd="0" presId="urn:microsoft.com/office/officeart/2018/2/layout/IconLabelList"/>
    <dgm:cxn modelId="{0EEDDE1E-DC52-5340-9B0D-CFF386558B77}" type="presParOf" srcId="{C261613E-024E-46E1-957D-EC70ACB72D4E}" destId="{AA7F1BF8-4F77-4029-B671-F4913AC5167A}" srcOrd="5" destOrd="0" presId="urn:microsoft.com/office/officeart/2018/2/layout/IconLabelList"/>
    <dgm:cxn modelId="{FB769E8E-92AC-B74E-80E3-6C78FAC29589}" type="presParOf" srcId="{C261613E-024E-46E1-957D-EC70ACB72D4E}" destId="{B0D103A1-30AB-44F9-A5E0-2EB548900B02}" srcOrd="6" destOrd="0" presId="urn:microsoft.com/office/officeart/2018/2/layout/IconLabelList"/>
    <dgm:cxn modelId="{0E2B6CA2-8756-2141-ABFD-8F5F63C65BA5}" type="presParOf" srcId="{B0D103A1-30AB-44F9-A5E0-2EB548900B02}" destId="{A95790B8-0211-4582-B1D0-CB5CA3C58DD2}" srcOrd="0" destOrd="0" presId="urn:microsoft.com/office/officeart/2018/2/layout/IconLabelList"/>
    <dgm:cxn modelId="{AADF1D94-CBA9-7A42-80AC-3CC0B9FB8FE1}" type="presParOf" srcId="{B0D103A1-30AB-44F9-A5E0-2EB548900B02}" destId="{B7F555D4-BDC3-47A6-A053-830BC51572A2}" srcOrd="1" destOrd="0" presId="urn:microsoft.com/office/officeart/2018/2/layout/IconLabelList"/>
    <dgm:cxn modelId="{858C967C-25E3-E14C-BEC8-B4BE28D14C9F}" type="presParOf" srcId="{B0D103A1-30AB-44F9-A5E0-2EB548900B02}" destId="{1C5B6CCB-6CFD-4143-B820-6363BE1B320A}" srcOrd="2" destOrd="0" presId="urn:microsoft.com/office/officeart/2018/2/layout/IconLabelList"/>
    <dgm:cxn modelId="{0ECB9082-9FAF-9C41-B543-F03E17D4AC6B}" type="presParOf" srcId="{C261613E-024E-46E1-957D-EC70ACB72D4E}" destId="{B0EDA471-290C-446A-A191-CF9E74299620}" srcOrd="7" destOrd="0" presId="urn:microsoft.com/office/officeart/2018/2/layout/IconLabelList"/>
    <dgm:cxn modelId="{7048E097-E6BD-D741-9C3F-A91CA2AFDA1A}" type="presParOf" srcId="{C261613E-024E-46E1-957D-EC70ACB72D4E}" destId="{F6D225F8-82E9-4660-9379-26699F95EBCA}" srcOrd="8" destOrd="0" presId="urn:microsoft.com/office/officeart/2018/2/layout/IconLabelList"/>
    <dgm:cxn modelId="{67554FC6-7979-6142-885A-2D7281FF20BE}" type="presParOf" srcId="{F6D225F8-82E9-4660-9379-26699F95EBCA}" destId="{FD0809CC-A97E-4CF7-8B53-260A0E65D363}" srcOrd="0" destOrd="0" presId="urn:microsoft.com/office/officeart/2018/2/layout/IconLabelList"/>
    <dgm:cxn modelId="{946C6A4F-8B83-4044-9CDD-93ED2DC0B86A}" type="presParOf" srcId="{F6D225F8-82E9-4660-9379-26699F95EBCA}" destId="{5D2C4ADF-3CB9-4492-8015-EB2163278465}" srcOrd="1" destOrd="0" presId="urn:microsoft.com/office/officeart/2018/2/layout/IconLabelList"/>
    <dgm:cxn modelId="{3C1F6B49-7F70-5348-A312-AA221A92C7C5}" type="presParOf" srcId="{F6D225F8-82E9-4660-9379-26699F95EBCA}" destId="{7CB02297-B39E-44B1-BDCA-D5D35FB34AB6}" srcOrd="2" destOrd="0" presId="urn:microsoft.com/office/officeart/2018/2/layout/IconLabelList"/>
    <dgm:cxn modelId="{05A7EEFC-3EEF-CB4B-BC09-FACC5DC15AE6}" type="presParOf" srcId="{C261613E-024E-46E1-957D-EC70ACB72D4E}" destId="{95469C28-32A9-4115-B50D-35B71AA2B096}" srcOrd="9" destOrd="0" presId="urn:microsoft.com/office/officeart/2018/2/layout/IconLabelList"/>
    <dgm:cxn modelId="{A99420B8-0AE6-0646-8153-42D4F6E44EDD}" type="presParOf" srcId="{C261613E-024E-46E1-957D-EC70ACB72D4E}" destId="{82249D9A-5E48-4758-9B8E-EAC42EB39A31}" srcOrd="10" destOrd="0" presId="urn:microsoft.com/office/officeart/2018/2/layout/IconLabelList"/>
    <dgm:cxn modelId="{BEB13A37-45AB-FE45-BAAA-C07E2A0EAE46}" type="presParOf" srcId="{82249D9A-5E48-4758-9B8E-EAC42EB39A31}" destId="{DD7491EE-9D55-4E25-BE4F-6673210A42BB}" srcOrd="0" destOrd="0" presId="urn:microsoft.com/office/officeart/2018/2/layout/IconLabelList"/>
    <dgm:cxn modelId="{3544C8AE-3BBD-FB4B-955E-F00E3F516467}" type="presParOf" srcId="{82249D9A-5E48-4758-9B8E-EAC42EB39A31}" destId="{73A5E955-D25D-4B3D-9C53-2F455B513BFC}" srcOrd="1" destOrd="0" presId="urn:microsoft.com/office/officeart/2018/2/layout/IconLabelList"/>
    <dgm:cxn modelId="{0A8EF7D4-9B60-F24B-BF77-13C891A3D614}" type="presParOf" srcId="{82249D9A-5E48-4758-9B8E-EAC42EB39A31}" destId="{BD3E1EAB-F912-4240-ABC9-A15383D699F0}" srcOrd="2" destOrd="0" presId="urn:microsoft.com/office/officeart/2018/2/layout/IconLabelList"/>
    <dgm:cxn modelId="{E49A640A-225D-DC43-8063-95F676CACC68}" type="presParOf" srcId="{C261613E-024E-46E1-957D-EC70ACB72D4E}" destId="{BE9365D1-13DB-4678-9E7F-CADBCBF8ED60}" srcOrd="11" destOrd="0" presId="urn:microsoft.com/office/officeart/2018/2/layout/IconLabelList"/>
    <dgm:cxn modelId="{2F7AFA53-6208-9A4B-8D51-E181EB0E1A98}" type="presParOf" srcId="{C261613E-024E-46E1-957D-EC70ACB72D4E}" destId="{0BAD3A1A-9608-4876-8BDA-8B1F1F46E9F4}" srcOrd="12" destOrd="0" presId="urn:microsoft.com/office/officeart/2018/2/layout/IconLabelList"/>
    <dgm:cxn modelId="{AEC748A2-7C7D-2E43-956F-26D73A7D47FB}" type="presParOf" srcId="{0BAD3A1A-9608-4876-8BDA-8B1F1F46E9F4}" destId="{91784549-E1F5-476A-81D5-A8E65636CC13}" srcOrd="0" destOrd="0" presId="urn:microsoft.com/office/officeart/2018/2/layout/IconLabelList"/>
    <dgm:cxn modelId="{F5742601-5926-EB4E-B3A0-1BFC7CC170F5}" type="presParOf" srcId="{0BAD3A1A-9608-4876-8BDA-8B1F1F46E9F4}" destId="{DCC19173-FC14-4985-965B-F83D692081F2}" srcOrd="1" destOrd="0" presId="urn:microsoft.com/office/officeart/2018/2/layout/IconLabelList"/>
    <dgm:cxn modelId="{BA92A1CA-B751-6E4B-B4BA-76835015BD76}" type="presParOf" srcId="{0BAD3A1A-9608-4876-8BDA-8B1F1F46E9F4}" destId="{809BBD3C-63A5-4137-9464-36E1CD9F011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F2893-99EA-B74F-94F0-F83ED63C9514}">
      <dsp:nvSpPr>
        <dsp:cNvPr id="0" name=""/>
        <dsp:cNvSpPr/>
      </dsp:nvSpPr>
      <dsp:spPr>
        <a:xfrm>
          <a:off x="433" y="38826"/>
          <a:ext cx="1691687" cy="157509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potential reading inaccuracies </a:t>
          </a:r>
          <a:endParaRPr lang="en-US" sz="1800" kern="1200" dirty="0"/>
        </a:p>
      </dsp:txBody>
      <dsp:txXfrm>
        <a:off x="433" y="38826"/>
        <a:ext cx="1691687" cy="1575096"/>
      </dsp:txXfrm>
    </dsp:sp>
    <dsp:sp modelId="{E07222E8-D7C7-B146-95C5-9260D1BC403C}">
      <dsp:nvSpPr>
        <dsp:cNvPr id="0" name=""/>
        <dsp:cNvSpPr/>
      </dsp:nvSpPr>
      <dsp:spPr>
        <a:xfrm>
          <a:off x="1861290" y="49981"/>
          <a:ext cx="1691687" cy="15527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skin irritation from adhesives</a:t>
          </a:r>
          <a:endParaRPr lang="en-US" sz="1800" kern="1200"/>
        </a:p>
      </dsp:txBody>
      <dsp:txXfrm>
        <a:off x="1861290" y="49981"/>
        <a:ext cx="1691687" cy="1552786"/>
      </dsp:txXfrm>
    </dsp:sp>
    <dsp:sp modelId="{82E32D98-62A6-8F41-BE90-78115AEE52AA}">
      <dsp:nvSpPr>
        <dsp:cNvPr id="0" name=""/>
        <dsp:cNvSpPr/>
      </dsp:nvSpPr>
      <dsp:spPr>
        <a:xfrm>
          <a:off x="433" y="1791090"/>
          <a:ext cx="1691687" cy="150397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premature sensor failures</a:t>
          </a:r>
          <a:endParaRPr lang="en-US" sz="1800" kern="1200"/>
        </a:p>
      </dsp:txBody>
      <dsp:txXfrm>
        <a:off x="433" y="1791090"/>
        <a:ext cx="1691687" cy="1503974"/>
      </dsp:txXfrm>
    </dsp:sp>
    <dsp:sp modelId="{446A18E7-0B4B-0744-9D53-A44051A2885B}">
      <dsp:nvSpPr>
        <dsp:cNvPr id="0" name=""/>
        <dsp:cNvSpPr/>
      </dsp:nvSpPr>
      <dsp:spPr>
        <a:xfrm>
          <a:off x="1861290" y="1783091"/>
          <a:ext cx="1691687" cy="1519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interference from certain supplements like high-dose Vitamin C</a:t>
          </a:r>
          <a:endParaRPr lang="en-US" sz="1800" kern="1200" dirty="0"/>
        </a:p>
      </dsp:txBody>
      <dsp:txXfrm>
        <a:off x="1861290" y="1783091"/>
        <a:ext cx="1691687" cy="1519971"/>
      </dsp:txXfrm>
    </dsp:sp>
    <dsp:sp modelId="{6C911275-FD8A-9C4E-929F-D21903A62CB7}">
      <dsp:nvSpPr>
        <dsp:cNvPr id="0" name=""/>
        <dsp:cNvSpPr/>
      </dsp:nvSpPr>
      <dsp:spPr>
        <a:xfrm>
          <a:off x="930862" y="3472231"/>
          <a:ext cx="1691687" cy="16253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Physical Snags</a:t>
          </a:r>
          <a:endParaRPr lang="en-US" sz="1800" kern="1200"/>
        </a:p>
      </dsp:txBody>
      <dsp:txXfrm>
        <a:off x="930862" y="3472231"/>
        <a:ext cx="1691687" cy="1625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1658F-E693-45F6-858C-849A5D88F72C}">
      <dsp:nvSpPr>
        <dsp:cNvPr id="0" name=""/>
        <dsp:cNvSpPr/>
      </dsp:nvSpPr>
      <dsp:spPr>
        <a:xfrm>
          <a:off x="339900" y="940976"/>
          <a:ext cx="554501" cy="5545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F8DE2C-AB89-44BB-8E25-A95996A5BB79}">
      <dsp:nvSpPr>
        <dsp:cNvPr id="0" name=""/>
        <dsp:cNvSpPr/>
      </dsp:nvSpPr>
      <dsp:spPr>
        <a:xfrm>
          <a:off x="1038"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Serious low blood sugar emergencies fell by </a:t>
          </a:r>
          <a:r>
            <a:rPr lang="en-GB" sz="1100" b="1" kern="1200"/>
            <a:t>49%</a:t>
          </a:r>
          <a:r>
            <a:rPr lang="en-GB" sz="1100" kern="1200"/>
            <a:t> </a:t>
          </a:r>
          <a:endParaRPr lang="en-US" sz="1100" kern="1200"/>
        </a:p>
      </dsp:txBody>
      <dsp:txXfrm>
        <a:off x="1038" y="1743481"/>
        <a:ext cx="1232226" cy="708530"/>
      </dsp:txXfrm>
    </dsp:sp>
    <dsp:sp modelId="{6F7FCAA8-477E-4E45-83AE-F42A814E6DF0}">
      <dsp:nvSpPr>
        <dsp:cNvPr id="0" name=""/>
        <dsp:cNvSpPr/>
      </dsp:nvSpPr>
      <dsp:spPr>
        <a:xfrm>
          <a:off x="1787766" y="940976"/>
          <a:ext cx="554501" cy="5545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74D711-DFDD-4529-BA21-6A4BC380F67D}">
      <dsp:nvSpPr>
        <dsp:cNvPr id="0" name=""/>
        <dsp:cNvSpPr/>
      </dsp:nvSpPr>
      <dsp:spPr>
        <a:xfrm>
          <a:off x="1448904"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Hospital appointments reduced by around </a:t>
          </a:r>
          <a:r>
            <a:rPr lang="en-GB" sz="1100" b="1" kern="1200"/>
            <a:t>32%</a:t>
          </a:r>
          <a:r>
            <a:rPr lang="en-GB" sz="1100" kern="1200"/>
            <a:t> </a:t>
          </a:r>
          <a:endParaRPr lang="en-US" sz="1100" kern="1200"/>
        </a:p>
      </dsp:txBody>
      <dsp:txXfrm>
        <a:off x="1448904" y="1743481"/>
        <a:ext cx="1232226" cy="708530"/>
      </dsp:txXfrm>
    </dsp:sp>
    <dsp:sp modelId="{205ADE2B-360F-4536-B3B1-18EC2B0A9FAE}">
      <dsp:nvSpPr>
        <dsp:cNvPr id="0" name=""/>
        <dsp:cNvSpPr/>
      </dsp:nvSpPr>
      <dsp:spPr>
        <a:xfrm>
          <a:off x="3235633" y="940976"/>
          <a:ext cx="554501" cy="5545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B9507A-FEAF-4014-800E-36AAF98F85BB}">
      <dsp:nvSpPr>
        <dsp:cNvPr id="0" name=""/>
        <dsp:cNvSpPr/>
      </dsp:nvSpPr>
      <dsp:spPr>
        <a:xfrm>
          <a:off x="2896770"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Blood sugar control improved </a:t>
          </a:r>
          <a:endParaRPr lang="en-US" sz="1100" kern="1200"/>
        </a:p>
      </dsp:txBody>
      <dsp:txXfrm>
        <a:off x="2896770" y="1743481"/>
        <a:ext cx="1232226" cy="708530"/>
      </dsp:txXfrm>
    </dsp:sp>
    <dsp:sp modelId="{A95790B8-0211-4582-B1D0-CB5CA3C58DD2}">
      <dsp:nvSpPr>
        <dsp:cNvPr id="0" name=""/>
        <dsp:cNvSpPr/>
      </dsp:nvSpPr>
      <dsp:spPr>
        <a:xfrm>
          <a:off x="4683499" y="940976"/>
          <a:ext cx="554501" cy="5545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5B6CCB-6CFD-4143-B820-6363BE1B320A}">
      <dsp:nvSpPr>
        <dsp:cNvPr id="0" name=""/>
        <dsp:cNvSpPr/>
      </dsp:nvSpPr>
      <dsp:spPr>
        <a:xfrm>
          <a:off x="4344637" y="1743481"/>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Remote monitoring reduced travel for people in rural Wales </a:t>
          </a:r>
          <a:endParaRPr lang="en-US" sz="1100" kern="1200"/>
        </a:p>
      </dsp:txBody>
      <dsp:txXfrm>
        <a:off x="4344637" y="1743481"/>
        <a:ext cx="1232226" cy="708530"/>
      </dsp:txXfrm>
    </dsp:sp>
    <dsp:sp modelId="{FD0809CC-A97E-4CF7-8B53-260A0E65D363}">
      <dsp:nvSpPr>
        <dsp:cNvPr id="0" name=""/>
        <dsp:cNvSpPr/>
      </dsp:nvSpPr>
      <dsp:spPr>
        <a:xfrm>
          <a:off x="1063833" y="2760068"/>
          <a:ext cx="554501" cy="5545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B02297-B39E-44B1-BDCA-D5D35FB34AB6}">
      <dsp:nvSpPr>
        <dsp:cNvPr id="0" name=""/>
        <dsp:cNvSpPr/>
      </dsp:nvSpPr>
      <dsp:spPr>
        <a:xfrm>
          <a:off x="724971" y="3562573"/>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Device did not connect well with NHS computer systems </a:t>
          </a:r>
          <a:endParaRPr lang="en-US" sz="1100" kern="1200"/>
        </a:p>
      </dsp:txBody>
      <dsp:txXfrm>
        <a:off x="724971" y="3562573"/>
        <a:ext cx="1232226" cy="708530"/>
      </dsp:txXfrm>
    </dsp:sp>
    <dsp:sp modelId="{DD7491EE-9D55-4E25-BE4F-6673210A42BB}">
      <dsp:nvSpPr>
        <dsp:cNvPr id="0" name=""/>
        <dsp:cNvSpPr/>
      </dsp:nvSpPr>
      <dsp:spPr>
        <a:xfrm>
          <a:off x="2511700" y="2760068"/>
          <a:ext cx="554501" cy="55450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3E1EAB-F912-4240-ABC9-A15383D699F0}">
      <dsp:nvSpPr>
        <dsp:cNvPr id="0" name=""/>
        <dsp:cNvSpPr/>
      </dsp:nvSpPr>
      <dsp:spPr>
        <a:xfrm>
          <a:off x="2172837" y="3562573"/>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Staff had to enter data manually, increasing workload and risk of errors </a:t>
          </a:r>
          <a:endParaRPr lang="en-US" sz="1100" kern="1200"/>
        </a:p>
      </dsp:txBody>
      <dsp:txXfrm>
        <a:off x="2172837" y="3562573"/>
        <a:ext cx="1232226" cy="708530"/>
      </dsp:txXfrm>
    </dsp:sp>
    <dsp:sp modelId="{91784549-E1F5-476A-81D5-A8E65636CC13}">
      <dsp:nvSpPr>
        <dsp:cNvPr id="0" name=""/>
        <dsp:cNvSpPr/>
      </dsp:nvSpPr>
      <dsp:spPr>
        <a:xfrm>
          <a:off x="3959566" y="2760068"/>
          <a:ext cx="554501" cy="55450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BBD3C-63A5-4137-9464-36E1CD9F0117}">
      <dsp:nvSpPr>
        <dsp:cNvPr id="0" name=""/>
        <dsp:cNvSpPr/>
      </dsp:nvSpPr>
      <dsp:spPr>
        <a:xfrm>
          <a:off x="3620703" y="3562573"/>
          <a:ext cx="1232226" cy="708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Access was unequal across the UK, creating a </a:t>
          </a:r>
          <a:r>
            <a:rPr lang="en-GB" sz="1100" b="1" kern="1200"/>
            <a:t>“postcode lottery”</a:t>
          </a:r>
          <a:r>
            <a:rPr lang="en-GB" sz="1100" kern="1200"/>
            <a:t> Some patients in Wales waited much longer for the technology. </a:t>
          </a:r>
          <a:endParaRPr lang="en-US" sz="1100" kern="1200" dirty="0"/>
        </a:p>
      </dsp:txBody>
      <dsp:txXfrm>
        <a:off x="3620703" y="3562573"/>
        <a:ext cx="1232226" cy="7085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10/19/26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61412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10/19/26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9648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10/19/26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93057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10/19/26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3356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10/19/26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59623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10/19/26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5958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10/19/26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29363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10/19/26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6705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10/19/26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03091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10/19/26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91749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10/19/26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3786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10/19/26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008630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freestyle.abbott/" TargetMode="External"/><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hyperlink" Target="https://reddit.com/r/Freestylelibre" TargetMode="External"/><Relationship Id="rId5" Type="http://schemas.openxmlformats.org/officeDocument/2006/relationships/hyperlink" Target="https://www.diabetes.co.uk/forum" TargetMode="External"/><Relationship Id="rId4" Type="http://schemas.openxmlformats.org/officeDocument/2006/relationships/hyperlink" Target="https://www.buzzrx.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C5FCA38-32CD-5920-CA77-9AFC140E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F0E4B-9EAB-A146-DF0E-2782E1C119A4}"/>
              </a:ext>
            </a:extLst>
          </p:cNvPr>
          <p:cNvSpPr>
            <a:spLocks noGrp="1"/>
          </p:cNvSpPr>
          <p:nvPr>
            <p:ph type="ctrTitle"/>
          </p:nvPr>
        </p:nvSpPr>
        <p:spPr>
          <a:xfrm>
            <a:off x="615557" y="3886200"/>
            <a:ext cx="4417231" cy="2337393"/>
          </a:xfrm>
        </p:spPr>
        <p:txBody>
          <a:bodyPr vert="horz" lIns="91440" tIns="45720" rIns="91440" bIns="45720" rtlCol="0" anchor="b">
            <a:normAutofit/>
          </a:bodyPr>
          <a:lstStyle/>
          <a:p>
            <a:pPr algn="l"/>
            <a:r>
              <a:rPr lang="en-US" sz="3600" b="1" kern="1200">
                <a:solidFill>
                  <a:schemeClr val="tx1"/>
                </a:solidFill>
                <a:latin typeface="+mj-lt"/>
                <a:ea typeface="+mj-ea"/>
                <a:cs typeface="+mj-cs"/>
              </a:rPr>
              <a:t>Component 2: Viva Voce</a:t>
            </a:r>
          </a:p>
        </p:txBody>
      </p:sp>
      <p:pic>
        <p:nvPicPr>
          <p:cNvPr id="4" name="Picture 3" descr="A colorful squares and squares on a yellow background&#10;&#10;Description automatically generated">
            <a:extLst>
              <a:ext uri="{FF2B5EF4-FFF2-40B4-BE49-F238E27FC236}">
                <a16:creationId xmlns:a16="http://schemas.microsoft.com/office/drawing/2014/main" id="{11CE1ED5-094F-B9EA-A500-A0AD61D04744}"/>
              </a:ext>
            </a:extLst>
          </p:cNvPr>
          <p:cNvPicPr>
            <a:picLocks noChangeAspect="1"/>
          </p:cNvPicPr>
          <p:nvPr/>
        </p:nvPicPr>
        <p:blipFill>
          <a:blip r:embed="rId2"/>
          <a:srcRect t="6786" b="5314"/>
          <a:stretch>
            <a:fillRect/>
          </a:stretch>
        </p:blipFill>
        <p:spPr>
          <a:xfrm>
            <a:off x="20" y="1"/>
            <a:ext cx="6071587" cy="3429000"/>
          </a:xfrm>
          <a:prstGeom prst="rect">
            <a:avLst/>
          </a:prstGeom>
        </p:spPr>
      </p:pic>
      <p:pic>
        <p:nvPicPr>
          <p:cNvPr id="5" name="Picture 4">
            <a:extLst>
              <a:ext uri="{FF2B5EF4-FFF2-40B4-BE49-F238E27FC236}">
                <a16:creationId xmlns:a16="http://schemas.microsoft.com/office/drawing/2014/main" id="{9CF769DB-54AB-B9EE-9522-B2E35EB6FBAD}"/>
              </a:ext>
            </a:extLst>
          </p:cNvPr>
          <p:cNvPicPr>
            <a:picLocks noChangeAspect="1"/>
          </p:cNvPicPr>
          <p:nvPr/>
        </p:nvPicPr>
        <p:blipFill>
          <a:blip r:embed="rId3"/>
          <a:srcRect t="21833" r="2" b="2"/>
          <a:stretch>
            <a:fillRect/>
          </a:stretch>
        </p:blipFill>
        <p:spPr>
          <a:xfrm>
            <a:off x="6127320" y="-1"/>
            <a:ext cx="6064680" cy="3429001"/>
          </a:xfrm>
          <a:prstGeom prst="rect">
            <a:avLst/>
          </a:prstGeom>
        </p:spPr>
      </p:pic>
      <p:sp>
        <p:nvSpPr>
          <p:cNvPr id="3" name="Subtitle 2">
            <a:extLst>
              <a:ext uri="{FF2B5EF4-FFF2-40B4-BE49-F238E27FC236}">
                <a16:creationId xmlns:a16="http://schemas.microsoft.com/office/drawing/2014/main" id="{2ED58AE5-AC99-10E0-1A65-B3DB3FCB606C}"/>
              </a:ext>
            </a:extLst>
          </p:cNvPr>
          <p:cNvSpPr>
            <a:spLocks noGrp="1"/>
          </p:cNvSpPr>
          <p:nvPr>
            <p:ph type="subTitle" idx="1"/>
          </p:nvPr>
        </p:nvSpPr>
        <p:spPr>
          <a:xfrm>
            <a:off x="6043168" y="3814764"/>
            <a:ext cx="5688283" cy="2408830"/>
          </a:xfrm>
        </p:spPr>
        <p:txBody>
          <a:bodyPr vert="horz" lIns="91440" tIns="45720" rIns="91440" bIns="45720" rtlCol="0">
            <a:normAutofit/>
          </a:bodyPr>
          <a:lstStyle/>
          <a:p>
            <a:pPr indent="-228600" algn="l">
              <a:lnSpc>
                <a:spcPct val="110000"/>
              </a:lnSpc>
              <a:buFont typeface="Arial" panose="020B0604020202020204" pitchFamily="34" charset="0"/>
              <a:buChar char="•"/>
            </a:pPr>
            <a:r>
              <a:rPr lang="en-US" sz="1700" b="1" dirty="0"/>
              <a:t>Shahid Mahmud </a:t>
            </a:r>
          </a:p>
          <a:p>
            <a:pPr indent="-228600" algn="l">
              <a:lnSpc>
                <a:spcPct val="110000"/>
              </a:lnSpc>
              <a:buFont typeface="Arial" panose="020B0604020202020204" pitchFamily="34" charset="0"/>
              <a:buChar char="•"/>
            </a:pPr>
            <a:r>
              <a:rPr lang="en-US" sz="1700" b="1" dirty="0"/>
              <a:t>Tommy </a:t>
            </a:r>
            <a:r>
              <a:rPr lang="en-US" sz="1700" b="1" dirty="0" err="1"/>
              <a:t>Addatu</a:t>
            </a:r>
            <a:r>
              <a:rPr lang="en-US" sz="1700" b="1" dirty="0"/>
              <a:t> Chacko</a:t>
            </a:r>
          </a:p>
          <a:p>
            <a:pPr indent="-228600" algn="l">
              <a:lnSpc>
                <a:spcPct val="110000"/>
              </a:lnSpc>
              <a:buFont typeface="Arial" panose="020B0604020202020204" pitchFamily="34" charset="0"/>
              <a:buChar char="•"/>
            </a:pPr>
            <a:r>
              <a:rPr lang="en-US" sz="1700" b="1" dirty="0">
                <a:effectLst/>
              </a:rPr>
              <a:t>2411651</a:t>
            </a:r>
          </a:p>
          <a:p>
            <a:pPr indent="-228600" algn="l">
              <a:lnSpc>
                <a:spcPct val="110000"/>
              </a:lnSpc>
              <a:buFont typeface="Arial" panose="020B0604020202020204" pitchFamily="34" charset="0"/>
              <a:buChar char="•"/>
            </a:pPr>
            <a:r>
              <a:rPr lang="en-US" sz="1700" b="1" dirty="0">
                <a:effectLst/>
              </a:rPr>
              <a:t>BMHP6026</a:t>
            </a:r>
          </a:p>
          <a:p>
            <a:pPr indent="-228600" algn="l">
              <a:lnSpc>
                <a:spcPct val="110000"/>
              </a:lnSpc>
              <a:buFont typeface="Arial" panose="020B0604020202020204" pitchFamily="34" charset="0"/>
              <a:buChar char="•"/>
            </a:pPr>
            <a:r>
              <a:rPr lang="en-US" sz="1700" b="1" dirty="0"/>
              <a:t>Digital transformation in the health and care professions</a:t>
            </a:r>
          </a:p>
          <a:p>
            <a:pPr indent="-228600" algn="l">
              <a:lnSpc>
                <a:spcPct val="110000"/>
              </a:lnSpc>
              <a:buFont typeface="Arial" panose="020B0604020202020204" pitchFamily="34" charset="0"/>
              <a:buChar char="•"/>
            </a:pPr>
            <a:endParaRPr lang="en-US" sz="1700" dirty="0"/>
          </a:p>
        </p:txBody>
      </p:sp>
      <p:sp>
        <p:nvSpPr>
          <p:cNvPr id="6" name="TextBox 5">
            <a:extLst>
              <a:ext uri="{FF2B5EF4-FFF2-40B4-BE49-F238E27FC236}">
                <a16:creationId xmlns:a16="http://schemas.microsoft.com/office/drawing/2014/main" id="{304E2AFC-7EAA-AB5C-F595-2B7E0400C6A8}"/>
              </a:ext>
            </a:extLst>
          </p:cNvPr>
          <p:cNvSpPr txBox="1"/>
          <p:nvPr/>
        </p:nvSpPr>
        <p:spPr>
          <a:xfrm>
            <a:off x="10312400" y="6380480"/>
            <a:ext cx="176784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3573008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792A3F-F91A-07E6-AF1F-D2B0ACD6EA8A}"/>
              </a:ext>
            </a:extLst>
          </p:cNvPr>
          <p:cNvSpPr>
            <a:spLocks noGrp="1"/>
          </p:cNvSpPr>
          <p:nvPr>
            <p:ph type="title"/>
          </p:nvPr>
        </p:nvSpPr>
        <p:spPr>
          <a:xfrm>
            <a:off x="384308" y="561752"/>
            <a:ext cx="7204271" cy="683703"/>
          </a:xfrm>
        </p:spPr>
        <p:txBody>
          <a:bodyPr vert="horz" lIns="91440" tIns="45720" rIns="91440" bIns="45720" rtlCol="0">
            <a:normAutofit/>
          </a:bodyPr>
          <a:lstStyle/>
          <a:p>
            <a:pPr algn="ctr"/>
            <a:r>
              <a:rPr lang="en-US" dirty="0"/>
              <a:t>Free Style Libre</a:t>
            </a:r>
          </a:p>
        </p:txBody>
      </p:sp>
      <p:pic>
        <p:nvPicPr>
          <p:cNvPr id="4" name="Content Placeholder 3">
            <a:extLst>
              <a:ext uri="{FF2B5EF4-FFF2-40B4-BE49-F238E27FC236}">
                <a16:creationId xmlns:a16="http://schemas.microsoft.com/office/drawing/2014/main" id="{FC55C3DF-E681-71A3-3EAB-E84E4FA530CE}"/>
              </a:ext>
            </a:extLst>
          </p:cNvPr>
          <p:cNvPicPr>
            <a:picLocks noChangeAspect="1"/>
          </p:cNvPicPr>
          <p:nvPr/>
        </p:nvPicPr>
        <p:blipFill>
          <a:blip r:embed="rId2"/>
          <a:srcRect t="19509" b="15072"/>
          <a:stretch>
            <a:fillRect/>
          </a:stretch>
        </p:blipFill>
        <p:spPr>
          <a:xfrm>
            <a:off x="459396" y="1548859"/>
            <a:ext cx="7129183" cy="4663886"/>
          </a:xfrm>
          <a:prstGeom prst="rect">
            <a:avLst/>
          </a:prstGeom>
        </p:spPr>
      </p:pic>
      <p:sp>
        <p:nvSpPr>
          <p:cNvPr id="28" name="Content Placeholder 21">
            <a:extLst>
              <a:ext uri="{FF2B5EF4-FFF2-40B4-BE49-F238E27FC236}">
                <a16:creationId xmlns:a16="http://schemas.microsoft.com/office/drawing/2014/main" id="{7C928B7B-4BBA-DE8B-9961-3861E8F17F69}"/>
              </a:ext>
            </a:extLst>
          </p:cNvPr>
          <p:cNvSpPr>
            <a:spLocks noGrp="1"/>
          </p:cNvSpPr>
          <p:nvPr>
            <p:ph idx="1"/>
          </p:nvPr>
        </p:nvSpPr>
        <p:spPr>
          <a:xfrm>
            <a:off x="8047975" y="418916"/>
            <a:ext cx="3434399" cy="6280096"/>
          </a:xfrm>
        </p:spPr>
        <p:txBody>
          <a:bodyPr>
            <a:normAutofit lnSpcReduction="10000"/>
          </a:bodyPr>
          <a:lstStyle/>
          <a:p>
            <a:r>
              <a:rPr lang="en-GB" sz="1800" kern="100" dirty="0">
                <a:latin typeface="Aptos" panose="020B0004020202020204" pitchFamily="34" charset="0"/>
                <a:ea typeface="Aptos" panose="020B0004020202020204" pitchFamily="34" charset="0"/>
                <a:cs typeface="Times New Roman" panose="02020603050405020304" pitchFamily="18" charset="0"/>
              </a:rPr>
              <a: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FreeStyle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Libre  Monitoring device is one of the most significant digital innovations rolled out across UK Health and Social Care in the last 10 years.</a:t>
            </a: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Approved for NHS use in November 2017 and implemented from 2018. It replaces traditional finger-prick testing with a small wearable sensor worn on the arm that provides instant glucose readings, trend arrows, and up to 14 days of history. Advanced versions add high and low glucose alarms and remote data sharing via a smartphone app.</a:t>
            </a:r>
            <a:r>
              <a:rPr lang="en-GB" sz="1600" b="0" i="0" u="none" strike="noStrike" dirty="0">
                <a:solidFill>
                  <a:srgbClr val="000000"/>
                </a:solidFill>
                <a:effectLst/>
                <a:latin typeface="ui-sans-serif"/>
              </a:rPr>
              <a:t> </a:t>
            </a:r>
            <a:r>
              <a:rPr lang="en-GB" sz="1400" b="0" i="0" u="none" strike="noStrike" dirty="0">
                <a:solidFill>
                  <a:srgbClr val="000000"/>
                </a:solidFill>
                <a:effectLst/>
                <a:latin typeface="ui-sans-serif"/>
              </a:rPr>
              <a:t>(NHS Digital, 2025)</a:t>
            </a:r>
            <a:endParaRPr lang="en-US" sz="1600" dirty="0"/>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800" dirty="0"/>
          </a:p>
        </p:txBody>
      </p:sp>
      <p:sp>
        <p:nvSpPr>
          <p:cNvPr id="3" name="TextBox 2">
            <a:extLst>
              <a:ext uri="{FF2B5EF4-FFF2-40B4-BE49-F238E27FC236}">
                <a16:creationId xmlns:a16="http://schemas.microsoft.com/office/drawing/2014/main" id="{D0B23838-C579-60A7-9D46-98E911C87C0D}"/>
              </a:ext>
            </a:extLst>
          </p:cNvPr>
          <p:cNvSpPr txBox="1"/>
          <p:nvPr/>
        </p:nvSpPr>
        <p:spPr>
          <a:xfrm>
            <a:off x="538480" y="6329680"/>
            <a:ext cx="247904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307196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ACDC0D-E95C-A117-F6D3-CFA441DAD2BB}"/>
              </a:ext>
            </a:extLst>
          </p:cNvPr>
          <p:cNvSpPr>
            <a:spLocks noGrp="1"/>
          </p:cNvSpPr>
          <p:nvPr>
            <p:ph idx="1"/>
          </p:nvPr>
        </p:nvSpPr>
        <p:spPr>
          <a:xfrm>
            <a:off x="636104" y="1537445"/>
            <a:ext cx="3833846" cy="4919583"/>
          </a:xfrm>
        </p:spPr>
        <p:txBody>
          <a:bodyPr>
            <a:normAutofit lnSpcReduction="10000"/>
          </a:bodyPr>
          <a:lstStyle/>
          <a:p>
            <a:r>
              <a:rPr lang="en-GB" sz="1800" dirty="0"/>
              <a:t>Sensor inserted under skin → measures glucose continuously </a:t>
            </a:r>
          </a:p>
          <a:p>
            <a:r>
              <a:rPr lang="en-GB" sz="1800" dirty="0"/>
              <a:t>Scanned by reader/smartphone → instant reading + trend arrows + 8-hour history </a:t>
            </a:r>
          </a:p>
          <a:p>
            <a:r>
              <a:rPr lang="en-GB" sz="1800" dirty="0"/>
              <a:t>Data viewable by patient, carer, and clinical team via cloud platform</a:t>
            </a:r>
          </a:p>
          <a:p>
            <a:r>
              <a:rPr lang="en-GB" sz="1800" b="0" i="0" u="none" strike="noStrike" dirty="0">
                <a:solidFill>
                  <a:srgbClr val="000000"/>
                </a:solidFill>
                <a:effectLst/>
              </a:rPr>
              <a:t>According to Abbott’s safety information (2026) and </a:t>
            </a:r>
            <a:r>
              <a:rPr lang="en-GB" sz="1800" b="0" i="0" u="none" strike="noStrike">
                <a:solidFill>
                  <a:srgbClr val="000000"/>
                </a:solidFill>
                <a:effectLst/>
              </a:rPr>
              <a:t>NICE guidance, </a:t>
            </a:r>
            <a:r>
              <a:rPr lang="en-GB" sz="1600" b="0" i="0" u="none" strike="noStrike">
                <a:solidFill>
                  <a:srgbClr val="000000"/>
                </a:solidFill>
                <a:effectLst/>
                <a:latin typeface="ui-sans-serif"/>
              </a:rPr>
              <a:t>(</a:t>
            </a:r>
            <a:r>
              <a:rPr lang="en-GB" sz="1600" b="0" i="0" u="none" strike="noStrike" dirty="0">
                <a:solidFill>
                  <a:srgbClr val="000000"/>
                </a:solidFill>
                <a:effectLst/>
                <a:latin typeface="ui-sans-serif"/>
              </a:rPr>
              <a:t>NICE, 2025)</a:t>
            </a:r>
            <a:r>
              <a:rPr lang="en-GB" sz="1800" b="0" i="0" u="none" strike="noStrike" dirty="0">
                <a:solidFill>
                  <a:srgbClr val="000000"/>
                </a:solidFill>
                <a:effectLst/>
              </a:rPr>
              <a:t> the system is indicated for adults and children aged 4+ with type 1 or type 2 diabetes.” </a:t>
            </a:r>
            <a:r>
              <a:rPr lang="en-GB" sz="1600" b="0" i="0" u="none" strike="noStrike" dirty="0">
                <a:solidFill>
                  <a:srgbClr val="000000"/>
                </a:solidFill>
                <a:effectLst/>
                <a:latin typeface="ui-sans-serif"/>
              </a:rPr>
              <a:t>(Abbott, 2026)</a:t>
            </a:r>
            <a:endParaRPr lang="en-US" sz="1800" dirty="0"/>
          </a:p>
        </p:txBody>
      </p:sp>
      <p:pic>
        <p:nvPicPr>
          <p:cNvPr id="6" name="Picture 5">
            <a:extLst>
              <a:ext uri="{FF2B5EF4-FFF2-40B4-BE49-F238E27FC236}">
                <a16:creationId xmlns:a16="http://schemas.microsoft.com/office/drawing/2014/main" id="{766F32AC-9C8F-EEBA-F03F-59D9169C0D74}"/>
              </a:ext>
            </a:extLst>
          </p:cNvPr>
          <p:cNvPicPr>
            <a:picLocks noChangeAspect="1"/>
          </p:cNvPicPr>
          <p:nvPr/>
        </p:nvPicPr>
        <p:blipFill>
          <a:blip r:embed="rId2"/>
          <a:srcRect r="2" b="7818"/>
          <a:stretch>
            <a:fillRect/>
          </a:stretch>
        </p:blipFill>
        <p:spPr>
          <a:xfrm>
            <a:off x="4752550" y="10"/>
            <a:ext cx="7439450" cy="6857990"/>
          </a:xfrm>
          <a:prstGeom prst="rect">
            <a:avLst/>
          </a:prstGeom>
        </p:spPr>
      </p:pic>
      <p:sp>
        <p:nvSpPr>
          <p:cNvPr id="4" name="TextBox 3">
            <a:extLst>
              <a:ext uri="{FF2B5EF4-FFF2-40B4-BE49-F238E27FC236}">
                <a16:creationId xmlns:a16="http://schemas.microsoft.com/office/drawing/2014/main" id="{E76DD5C8-3C01-0C30-56F0-E3137124E2E6}"/>
              </a:ext>
            </a:extLst>
          </p:cNvPr>
          <p:cNvSpPr txBox="1"/>
          <p:nvPr/>
        </p:nvSpPr>
        <p:spPr>
          <a:xfrm>
            <a:off x="474588" y="558605"/>
            <a:ext cx="3803374" cy="646331"/>
          </a:xfrm>
          <a:prstGeom prst="rect">
            <a:avLst/>
          </a:prstGeom>
          <a:noFill/>
        </p:spPr>
        <p:txBody>
          <a:bodyPr wrap="square" rtlCol="0">
            <a:spAutoFit/>
          </a:bodyPr>
          <a:lstStyle/>
          <a:p>
            <a:pPr algn="ctr"/>
            <a:r>
              <a:rPr lang="en-US" sz="3600" dirty="0">
                <a:solidFill>
                  <a:srgbClr val="0070C0"/>
                </a:solidFill>
              </a:rPr>
              <a:t>How it works </a:t>
            </a:r>
          </a:p>
        </p:txBody>
      </p:sp>
      <p:sp>
        <p:nvSpPr>
          <p:cNvPr id="2" name="TextBox 1">
            <a:extLst>
              <a:ext uri="{FF2B5EF4-FFF2-40B4-BE49-F238E27FC236}">
                <a16:creationId xmlns:a16="http://schemas.microsoft.com/office/drawing/2014/main" id="{3642A967-C244-7C20-A22B-61B7D6BEC37B}"/>
              </a:ext>
            </a:extLst>
          </p:cNvPr>
          <p:cNvSpPr txBox="1"/>
          <p:nvPr/>
        </p:nvSpPr>
        <p:spPr>
          <a:xfrm>
            <a:off x="9519920" y="6457028"/>
            <a:ext cx="230632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17433083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F8BE9A2-8956-141B-BFE6-C607C93D8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using a device to record the results of a test&#10;&#10;Description automatically generated">
            <a:extLst>
              <a:ext uri="{FF2B5EF4-FFF2-40B4-BE49-F238E27FC236}">
                <a16:creationId xmlns:a16="http://schemas.microsoft.com/office/drawing/2014/main" id="{392E1687-1ED6-C9A1-C658-D11F46726FBF}"/>
              </a:ext>
            </a:extLst>
          </p:cNvPr>
          <p:cNvPicPr>
            <a:picLocks noChangeAspect="1"/>
          </p:cNvPicPr>
          <p:nvPr/>
        </p:nvPicPr>
        <p:blipFill>
          <a:blip r:embed="rId2"/>
          <a:srcRect t="20805" b="41811"/>
          <a:stretch>
            <a:fillRect/>
          </a:stretch>
        </p:blipFill>
        <p:spPr>
          <a:xfrm>
            <a:off x="0" y="0"/>
            <a:ext cx="12191980" cy="4557776"/>
          </a:xfrm>
          <a:prstGeom prst="rect">
            <a:avLst/>
          </a:prstGeom>
        </p:spPr>
      </p:pic>
      <p:sp>
        <p:nvSpPr>
          <p:cNvPr id="29" name="Content Placeholder 22">
            <a:extLst>
              <a:ext uri="{FF2B5EF4-FFF2-40B4-BE49-F238E27FC236}">
                <a16:creationId xmlns:a16="http://schemas.microsoft.com/office/drawing/2014/main" id="{B2322EDB-6FDD-E4E7-7AA2-21340CB96A67}"/>
              </a:ext>
            </a:extLst>
          </p:cNvPr>
          <p:cNvSpPr>
            <a:spLocks noGrp="1"/>
          </p:cNvSpPr>
          <p:nvPr>
            <p:ph idx="1"/>
          </p:nvPr>
        </p:nvSpPr>
        <p:spPr>
          <a:xfrm>
            <a:off x="707300" y="3952908"/>
            <a:ext cx="4861893" cy="2492990"/>
          </a:xfrm>
          <a:solidFill>
            <a:schemeClr val="accent6">
              <a:lumMod val="40000"/>
              <a:lumOff val="60000"/>
            </a:schemeClr>
          </a:solidFill>
          <a:ln>
            <a:solidFill>
              <a:srgbClr val="FFFF00"/>
            </a:solidFill>
          </a:ln>
        </p:spPr>
        <p:txBody>
          <a:bodyPr>
            <a:noAutofit/>
          </a:bodyPr>
          <a:lstStyle/>
          <a:p>
            <a:r>
              <a:rPr lang="en-GB" sz="1400" dirty="0"/>
              <a:t>Over 90% patient satisfaction </a:t>
            </a:r>
          </a:p>
          <a:p>
            <a:r>
              <a:rPr lang="en-GB" sz="1400" dirty="0"/>
              <a:t>Reduced the need for painful finger-prick testing</a:t>
            </a:r>
          </a:p>
          <a:p>
            <a:r>
              <a:rPr lang="en-GB" sz="1400" dirty="0"/>
              <a:t> Gave patients instant access to glucose results</a:t>
            </a:r>
          </a:p>
          <a:p>
            <a:r>
              <a:rPr lang="en-GB" sz="1400" dirty="0"/>
              <a:t> Helped patients make quicker decisions about food, exercise, work and travel </a:t>
            </a:r>
          </a:p>
          <a:p>
            <a:r>
              <a:rPr lang="en-GB" sz="1400" dirty="0"/>
              <a:t>Improved freedom, dignity and independence </a:t>
            </a:r>
          </a:p>
        </p:txBody>
      </p:sp>
      <p:sp>
        <p:nvSpPr>
          <p:cNvPr id="7" name="TextBox 6">
            <a:extLst>
              <a:ext uri="{FF2B5EF4-FFF2-40B4-BE49-F238E27FC236}">
                <a16:creationId xmlns:a16="http://schemas.microsoft.com/office/drawing/2014/main" id="{252F190C-E1BE-2625-52E6-F81395369B23}"/>
              </a:ext>
            </a:extLst>
          </p:cNvPr>
          <p:cNvSpPr txBox="1"/>
          <p:nvPr/>
        </p:nvSpPr>
        <p:spPr>
          <a:xfrm>
            <a:off x="7123007" y="2212846"/>
            <a:ext cx="4361693" cy="4096514"/>
          </a:xfrm>
          <a:prstGeom prst="rect">
            <a:avLst/>
          </a:prstGeom>
        </p:spPr>
        <p:txBody>
          <a:bodyPr vert="horz" lIns="91440" tIns="45720" rIns="91440" bIns="45720" rtlCol="0">
            <a:normAutofit/>
          </a:bodyPr>
          <a:lstStyle/>
          <a:p>
            <a:pPr indent="-228600">
              <a:lnSpc>
                <a:spcPct val="110000"/>
              </a:lnSpc>
              <a:spcBef>
                <a:spcPct val="0"/>
              </a:spcBef>
              <a:spcAft>
                <a:spcPts val="600"/>
              </a:spcAft>
              <a:buFont typeface="Arial" panose="020B0604020202020204" pitchFamily="34" charset="0"/>
              <a:buChar char="•"/>
            </a:pPr>
            <a:endParaRPr lang="en-US" sz="1100" b="1" dirty="0"/>
          </a:p>
          <a:p>
            <a:pPr indent="-228600">
              <a:lnSpc>
                <a:spcPct val="110000"/>
              </a:lnSpc>
              <a:spcBef>
                <a:spcPct val="0"/>
              </a:spcBef>
              <a:spcAft>
                <a:spcPts val="600"/>
              </a:spcAft>
              <a:buFont typeface="Arial" panose="020B0604020202020204" pitchFamily="34" charset="0"/>
              <a:buChar char="•"/>
            </a:pPr>
            <a:endParaRPr lang="en-US" sz="1100" b="1" dirty="0"/>
          </a:p>
          <a:p>
            <a:pPr indent="-228600">
              <a:lnSpc>
                <a:spcPct val="110000"/>
              </a:lnSpc>
              <a:spcBef>
                <a:spcPct val="0"/>
              </a:spcBef>
              <a:spcAft>
                <a:spcPts val="600"/>
              </a:spcAft>
              <a:buFont typeface="Arial" panose="020B0604020202020204" pitchFamily="34" charset="0"/>
              <a:buChar char="•"/>
            </a:pPr>
            <a:endParaRPr lang="en-US" sz="1100" b="1" dirty="0"/>
          </a:p>
        </p:txBody>
      </p:sp>
      <p:sp>
        <p:nvSpPr>
          <p:cNvPr id="8" name="TextBox 7">
            <a:extLst>
              <a:ext uri="{FF2B5EF4-FFF2-40B4-BE49-F238E27FC236}">
                <a16:creationId xmlns:a16="http://schemas.microsoft.com/office/drawing/2014/main" id="{C5E41595-FA47-727C-FD36-0C0B194AFCBE}"/>
              </a:ext>
            </a:extLst>
          </p:cNvPr>
          <p:cNvSpPr txBox="1"/>
          <p:nvPr/>
        </p:nvSpPr>
        <p:spPr>
          <a:xfrm>
            <a:off x="7123007" y="2212846"/>
            <a:ext cx="4361693" cy="4096514"/>
          </a:xfrm>
          <a:prstGeom prst="rect">
            <a:avLst/>
          </a:prstGeom>
        </p:spPr>
        <p:txBody>
          <a:bodyPr vert="horz" lIns="91440" tIns="45720" rIns="91440" bIns="45720" rtlCol="0">
            <a:normAutofit/>
          </a:bodyPr>
          <a:lstStyle/>
          <a:p>
            <a:pPr>
              <a:lnSpc>
                <a:spcPct val="120000"/>
              </a:lnSpc>
              <a:spcAft>
                <a:spcPts val="600"/>
              </a:spcAft>
            </a:pPr>
            <a:r>
              <a:rPr lang="en-US" dirty="0"/>
              <a:t> </a:t>
            </a:r>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a:p>
            <a:pPr indent="-228600">
              <a:lnSpc>
                <a:spcPct val="120000"/>
              </a:lnSpc>
              <a:spcAft>
                <a:spcPts val="600"/>
              </a:spcAft>
              <a:buFont typeface="Arial" panose="020B0604020202020204" pitchFamily="34" charset="0"/>
              <a:buChar char="•"/>
            </a:pPr>
            <a:endParaRPr lang="en-US" dirty="0"/>
          </a:p>
        </p:txBody>
      </p:sp>
      <p:sp>
        <p:nvSpPr>
          <p:cNvPr id="10" name="TextBox 9">
            <a:extLst>
              <a:ext uri="{FF2B5EF4-FFF2-40B4-BE49-F238E27FC236}">
                <a16:creationId xmlns:a16="http://schemas.microsoft.com/office/drawing/2014/main" id="{EF72943B-328A-1F25-85CE-0EE65CECEC6F}"/>
              </a:ext>
            </a:extLst>
          </p:cNvPr>
          <p:cNvSpPr txBox="1"/>
          <p:nvPr/>
        </p:nvSpPr>
        <p:spPr>
          <a:xfrm>
            <a:off x="358588" y="537883"/>
            <a:ext cx="5650326" cy="646331"/>
          </a:xfrm>
          <a:prstGeom prst="rect">
            <a:avLst/>
          </a:prstGeom>
          <a:noFill/>
        </p:spPr>
        <p:txBody>
          <a:bodyPr wrap="square" rtlCol="0">
            <a:spAutoFit/>
          </a:bodyPr>
          <a:lstStyle/>
          <a:p>
            <a:r>
              <a:rPr lang="en-US" sz="3600" dirty="0"/>
              <a:t>Positives for the patient </a:t>
            </a:r>
          </a:p>
        </p:txBody>
      </p:sp>
      <p:sp>
        <p:nvSpPr>
          <p:cNvPr id="11" name="TextBox 10">
            <a:extLst>
              <a:ext uri="{FF2B5EF4-FFF2-40B4-BE49-F238E27FC236}">
                <a16:creationId xmlns:a16="http://schemas.microsoft.com/office/drawing/2014/main" id="{310BAE69-019E-9DCB-62C1-52F526D320FE}"/>
              </a:ext>
            </a:extLst>
          </p:cNvPr>
          <p:cNvSpPr txBox="1"/>
          <p:nvPr/>
        </p:nvSpPr>
        <p:spPr>
          <a:xfrm>
            <a:off x="6095990" y="3963736"/>
            <a:ext cx="4861893" cy="2492990"/>
          </a:xfrm>
          <a:prstGeom prst="rect">
            <a:avLst/>
          </a:prstGeom>
          <a:solidFill>
            <a:schemeClr val="accent6">
              <a:lumMod val="40000"/>
              <a:lumOff val="60000"/>
            </a:schemeClr>
          </a:solidFill>
        </p:spPr>
        <p:txBody>
          <a:bodyPr wrap="square" rtlCol="0">
            <a:spAutoFit/>
          </a:bodyPr>
          <a:lstStyle/>
          <a:p>
            <a:pPr>
              <a:buFont typeface="Arial" panose="020B0604020202020204" pitchFamily="34" charset="0"/>
              <a:buChar char="•"/>
            </a:pPr>
            <a:r>
              <a:rPr lang="en-GB" sz="1200" dirty="0"/>
              <a:t>Helped patients take a more active role in managing their own health </a:t>
            </a:r>
          </a:p>
          <a:p>
            <a:endParaRPr lang="en-GB" sz="1200" dirty="0"/>
          </a:p>
          <a:p>
            <a:pPr>
              <a:buFont typeface="Arial" panose="020B0604020202020204" pitchFamily="34" charset="0"/>
              <a:buChar char="•"/>
            </a:pPr>
            <a:r>
              <a:rPr lang="en-GB" sz="1200" dirty="0"/>
              <a:t>Patients could bring their own daily glucose data to appointments</a:t>
            </a:r>
          </a:p>
          <a:p>
            <a:pPr>
              <a:buFont typeface="Arial" panose="020B0604020202020204" pitchFamily="34" charset="0"/>
              <a:buChar char="•"/>
            </a:pPr>
            <a:endParaRPr lang="en-GB" sz="1200" dirty="0"/>
          </a:p>
          <a:p>
            <a:pPr>
              <a:buFont typeface="Arial" panose="020B0604020202020204" pitchFamily="34" charset="0"/>
              <a:buChar char="•"/>
            </a:pPr>
            <a:r>
              <a:rPr lang="en-GB" sz="1200" dirty="0"/>
              <a:t>Smartphone users could benefit from alerts and remote sharing</a:t>
            </a:r>
          </a:p>
          <a:p>
            <a:pPr>
              <a:buFont typeface="Arial" panose="020B0604020202020204" pitchFamily="34" charset="0"/>
              <a:buChar char="•"/>
            </a:pPr>
            <a:endParaRPr lang="en-GB" sz="1200" dirty="0"/>
          </a:p>
          <a:p>
            <a:pPr>
              <a:buFont typeface="Arial" panose="020B0604020202020204" pitchFamily="34" charset="0"/>
              <a:buChar char="•"/>
            </a:pPr>
            <a:r>
              <a:rPr lang="en-GB" sz="1200" dirty="0"/>
              <a:t>Improved communication between patients and healthcare professionals </a:t>
            </a:r>
          </a:p>
          <a:p>
            <a:endParaRPr lang="en-GB" sz="1200" dirty="0"/>
          </a:p>
          <a:p>
            <a:pPr>
              <a:buFont typeface="Arial" panose="020B0604020202020204" pitchFamily="34" charset="0"/>
              <a:buChar char="•"/>
            </a:pPr>
            <a:r>
              <a:rPr lang="en-GB" sz="1200" dirty="0"/>
              <a:t>Around half of patients regained awareness of dangerously low blood sugar. </a:t>
            </a:r>
            <a:r>
              <a:rPr lang="en-GB" sz="1200" b="0" i="0" u="none" strike="noStrike" dirty="0">
                <a:solidFill>
                  <a:srgbClr val="000000"/>
                </a:solidFill>
                <a:effectLst/>
                <a:latin typeface="ui-sans-serif"/>
              </a:rPr>
              <a:t>(NHS England, 2024)</a:t>
            </a:r>
            <a:endParaRPr lang="en-US" sz="1200" dirty="0"/>
          </a:p>
          <a:p>
            <a:endParaRPr lang="en-US" sz="1200" dirty="0"/>
          </a:p>
        </p:txBody>
      </p:sp>
      <p:sp>
        <p:nvSpPr>
          <p:cNvPr id="2" name="TextBox 1">
            <a:extLst>
              <a:ext uri="{FF2B5EF4-FFF2-40B4-BE49-F238E27FC236}">
                <a16:creationId xmlns:a16="http://schemas.microsoft.com/office/drawing/2014/main" id="{6CE41C6F-D47B-26BD-FD6D-75305DC158F5}"/>
              </a:ext>
            </a:extLst>
          </p:cNvPr>
          <p:cNvSpPr txBox="1"/>
          <p:nvPr/>
        </p:nvSpPr>
        <p:spPr>
          <a:xfrm>
            <a:off x="9753600" y="6456726"/>
            <a:ext cx="235712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1984218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2A9DB-3663-1A3B-2720-2C9AC29FA7B7}"/>
              </a:ext>
            </a:extLst>
          </p:cNvPr>
          <p:cNvSpPr>
            <a:spLocks noGrp="1"/>
          </p:cNvSpPr>
          <p:nvPr>
            <p:ph type="title"/>
          </p:nvPr>
        </p:nvSpPr>
        <p:spPr>
          <a:xfrm>
            <a:off x="612648" y="286512"/>
            <a:ext cx="3553412" cy="819912"/>
          </a:xfrm>
        </p:spPr>
        <p:txBody>
          <a:bodyPr anchor="b">
            <a:normAutofit fontScale="90000"/>
          </a:bodyPr>
          <a:lstStyle/>
          <a:p>
            <a:pPr algn="ctr"/>
            <a:r>
              <a:rPr lang="en-US" dirty="0"/>
              <a:t>Negatives for the patient </a:t>
            </a:r>
          </a:p>
        </p:txBody>
      </p:sp>
      <p:graphicFrame>
        <p:nvGraphicFramePr>
          <p:cNvPr id="15" name="Content Placeholder 2">
            <a:extLst>
              <a:ext uri="{FF2B5EF4-FFF2-40B4-BE49-F238E27FC236}">
                <a16:creationId xmlns:a16="http://schemas.microsoft.com/office/drawing/2014/main" id="{2579E533-2FF7-2E6B-9ADD-7500907F305E}"/>
              </a:ext>
            </a:extLst>
          </p:cNvPr>
          <p:cNvGraphicFramePr>
            <a:graphicFrameLocks noGrp="1"/>
          </p:cNvGraphicFramePr>
          <p:nvPr>
            <p:ph idx="1"/>
            <p:extLst>
              <p:ext uri="{D42A27DB-BD31-4B8C-83A1-F6EECF244321}">
                <p14:modId xmlns:p14="http://schemas.microsoft.com/office/powerpoint/2010/main" val="3184911230"/>
              </p:ext>
            </p:extLst>
          </p:nvPr>
        </p:nvGraphicFramePr>
        <p:xfrm>
          <a:off x="612648" y="1198880"/>
          <a:ext cx="3553412" cy="5136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up of a skin rash&#10;&#10;Description automatically generated">
            <a:extLst>
              <a:ext uri="{FF2B5EF4-FFF2-40B4-BE49-F238E27FC236}">
                <a16:creationId xmlns:a16="http://schemas.microsoft.com/office/drawing/2014/main" id="{76C1CE2D-ADEA-5475-9E3C-D29A7BC561EB}"/>
              </a:ext>
            </a:extLst>
          </p:cNvPr>
          <p:cNvPicPr>
            <a:picLocks noChangeAspect="1"/>
          </p:cNvPicPr>
          <p:nvPr/>
        </p:nvPicPr>
        <p:blipFill>
          <a:blip r:embed="rId7"/>
          <a:srcRect t="3975" r="2" b="2"/>
          <a:stretch>
            <a:fillRect/>
          </a:stretch>
        </p:blipFill>
        <p:spPr>
          <a:xfrm>
            <a:off x="4752550" y="10"/>
            <a:ext cx="7439450" cy="6857990"/>
          </a:xfrm>
          <a:prstGeom prst="rect">
            <a:avLst/>
          </a:prstGeom>
        </p:spPr>
      </p:pic>
      <p:sp>
        <p:nvSpPr>
          <p:cNvPr id="3" name="TextBox 2">
            <a:extLst>
              <a:ext uri="{FF2B5EF4-FFF2-40B4-BE49-F238E27FC236}">
                <a16:creationId xmlns:a16="http://schemas.microsoft.com/office/drawing/2014/main" id="{0B4AF257-029D-2CFF-DDEB-A5920986E105}"/>
              </a:ext>
            </a:extLst>
          </p:cNvPr>
          <p:cNvSpPr txBox="1"/>
          <p:nvPr/>
        </p:nvSpPr>
        <p:spPr>
          <a:xfrm>
            <a:off x="264160" y="6461760"/>
            <a:ext cx="215392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823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5B5078-1653-1D2D-9773-F74C8CA51E7B}"/>
              </a:ext>
            </a:extLst>
          </p:cNvPr>
          <p:cNvSpPr>
            <a:spLocks noGrp="1"/>
          </p:cNvSpPr>
          <p:nvPr>
            <p:ph type="title"/>
          </p:nvPr>
        </p:nvSpPr>
        <p:spPr>
          <a:xfrm>
            <a:off x="5577902" y="548640"/>
            <a:ext cx="6097158" cy="783664"/>
          </a:xfrm>
        </p:spPr>
        <p:txBody>
          <a:bodyPr anchor="b">
            <a:normAutofit/>
          </a:bodyPr>
          <a:lstStyle/>
          <a:p>
            <a:r>
              <a:rPr lang="en-US">
                <a:solidFill>
                  <a:schemeClr val="accent6">
                    <a:lumMod val="60000"/>
                    <a:lumOff val="40000"/>
                  </a:schemeClr>
                </a:solidFill>
              </a:rPr>
              <a:t>Impact on service delivery </a:t>
            </a:r>
            <a:endParaRPr lang="en-US" dirty="0">
              <a:solidFill>
                <a:schemeClr val="accent6">
                  <a:lumMod val="60000"/>
                  <a:lumOff val="40000"/>
                </a:schemeClr>
              </a:solidFill>
            </a:endParaRPr>
          </a:p>
        </p:txBody>
      </p:sp>
      <p:pic>
        <p:nvPicPr>
          <p:cNvPr id="4" name="Picture 3" descr="A blue and white logo&#10;&#10;Description automatically generated">
            <a:extLst>
              <a:ext uri="{FF2B5EF4-FFF2-40B4-BE49-F238E27FC236}">
                <a16:creationId xmlns:a16="http://schemas.microsoft.com/office/drawing/2014/main" id="{1AF663FA-2FE5-BBEF-3F50-88085AFCAE54}"/>
              </a:ext>
            </a:extLst>
          </p:cNvPr>
          <p:cNvPicPr>
            <a:picLocks noChangeAspect="1"/>
          </p:cNvPicPr>
          <p:nvPr/>
        </p:nvPicPr>
        <p:blipFill>
          <a:blip r:embed="rId2"/>
          <a:srcRect l="19803" r="19449"/>
          <a:stretch>
            <a:fillRect/>
          </a:stretch>
        </p:blipFill>
        <p:spPr>
          <a:xfrm>
            <a:off x="0" y="548640"/>
            <a:ext cx="5577902" cy="6012798"/>
          </a:xfrm>
          <a:prstGeom prst="rect">
            <a:avLst/>
          </a:prstGeom>
        </p:spPr>
      </p:pic>
      <p:graphicFrame>
        <p:nvGraphicFramePr>
          <p:cNvPr id="38" name="Content Placeholder 2">
            <a:extLst>
              <a:ext uri="{FF2B5EF4-FFF2-40B4-BE49-F238E27FC236}">
                <a16:creationId xmlns:a16="http://schemas.microsoft.com/office/drawing/2014/main" id="{33F02BF6-1FA3-C08F-42C1-84238945940D}"/>
              </a:ext>
            </a:extLst>
          </p:cNvPr>
          <p:cNvGraphicFramePr>
            <a:graphicFrameLocks noGrp="1"/>
          </p:cNvGraphicFramePr>
          <p:nvPr>
            <p:ph idx="1"/>
            <p:extLst>
              <p:ext uri="{D42A27DB-BD31-4B8C-83A1-F6EECF244321}">
                <p14:modId xmlns:p14="http://schemas.microsoft.com/office/powerpoint/2010/main" val="4185738927"/>
              </p:ext>
            </p:extLst>
          </p:nvPr>
        </p:nvGraphicFramePr>
        <p:xfrm>
          <a:off x="5906802" y="1097280"/>
          <a:ext cx="5577902" cy="5212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C6396597-4368-1DFF-D745-15D1E32B3D18}"/>
              </a:ext>
            </a:extLst>
          </p:cNvPr>
          <p:cNvSpPr txBox="1"/>
          <p:nvPr/>
        </p:nvSpPr>
        <p:spPr>
          <a:xfrm>
            <a:off x="0" y="6192106"/>
            <a:ext cx="2153920" cy="369332"/>
          </a:xfrm>
          <a:prstGeom prst="rect">
            <a:avLst/>
          </a:prstGeom>
          <a:noFill/>
        </p:spPr>
        <p:txBody>
          <a:bodyPr wrap="square" rtlCol="0">
            <a:spAutoFit/>
          </a:bodyPr>
          <a:lstStyle/>
          <a:p>
            <a:r>
              <a:rPr lang="en-GB" b="0" i="0" u="none" strike="noStrike" dirty="0">
                <a:solidFill>
                  <a:schemeClr val="bg2"/>
                </a:solidFill>
                <a:effectLst/>
                <a:latin typeface="ui-sans-serif"/>
              </a:rPr>
              <a:t>(NHS England, n.d.)</a:t>
            </a:r>
            <a:endParaRPr lang="en-US" dirty="0">
              <a:solidFill>
                <a:schemeClr val="bg2"/>
              </a:solidFill>
            </a:endParaRPr>
          </a:p>
        </p:txBody>
      </p:sp>
      <p:sp>
        <p:nvSpPr>
          <p:cNvPr id="5" name="TextBox 4">
            <a:extLst>
              <a:ext uri="{FF2B5EF4-FFF2-40B4-BE49-F238E27FC236}">
                <a16:creationId xmlns:a16="http://schemas.microsoft.com/office/drawing/2014/main" id="{7DAF6309-B2D2-6737-9FDD-4881456F8AC8}"/>
              </a:ext>
            </a:extLst>
          </p:cNvPr>
          <p:cNvSpPr txBox="1"/>
          <p:nvPr/>
        </p:nvSpPr>
        <p:spPr>
          <a:xfrm>
            <a:off x="9946640" y="6309360"/>
            <a:ext cx="2245360" cy="369332"/>
          </a:xfrm>
          <a:prstGeom prst="rect">
            <a:avLst/>
          </a:prstGeom>
          <a:noFill/>
        </p:spPr>
        <p:txBody>
          <a:bodyPr wrap="square" rtlCol="0">
            <a:spAutoFit/>
          </a:bodyPr>
          <a:lstStyle/>
          <a:p>
            <a:r>
              <a:rPr lang="en-GB" b="0" i="0" u="none" strike="noStrike" dirty="0">
                <a:solidFill>
                  <a:srgbClr val="000000"/>
                </a:solidFill>
                <a:effectLst/>
                <a:latin typeface="ui-sans-serif"/>
              </a:rPr>
              <a:t>(NHS England, 2024)</a:t>
            </a:r>
            <a:endParaRPr lang="en-US" dirty="0"/>
          </a:p>
        </p:txBody>
      </p:sp>
    </p:spTree>
    <p:extLst>
      <p:ext uri="{BB962C8B-B14F-4D97-AF65-F5344CB8AC3E}">
        <p14:creationId xmlns:p14="http://schemas.microsoft.com/office/powerpoint/2010/main" val="507107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DC6B7BF0-1267-39B6-7596-7F18B3FC3AC4}"/>
              </a:ext>
            </a:extLst>
          </p:cNvPr>
          <p:cNvSpPr>
            <a:spLocks noGrp="1"/>
          </p:cNvSpPr>
          <p:nvPr>
            <p:ph type="title"/>
          </p:nvPr>
        </p:nvSpPr>
        <p:spPr>
          <a:xfrm>
            <a:off x="190839" y="548640"/>
            <a:ext cx="5546770" cy="1298446"/>
          </a:xfrm>
        </p:spPr>
        <p:txBody>
          <a:bodyPr vert="horz" lIns="91440" tIns="45720" rIns="91440" bIns="45720" rtlCol="0">
            <a:normAutofit/>
          </a:bodyPr>
          <a:lstStyle/>
          <a:p>
            <a:pPr algn="ctr"/>
            <a:r>
              <a:rPr lang="en-US" sz="3200" dirty="0"/>
              <a:t>Impact on the community </a:t>
            </a:r>
          </a:p>
        </p:txBody>
      </p:sp>
      <p:pic>
        <p:nvPicPr>
          <p:cNvPr id="4" name="Content Placeholder 3" descr="A person holding a basketball and smiling&#10;&#10;Description automatically generated">
            <a:extLst>
              <a:ext uri="{FF2B5EF4-FFF2-40B4-BE49-F238E27FC236}">
                <a16:creationId xmlns:a16="http://schemas.microsoft.com/office/drawing/2014/main" id="{D9A9344D-77CF-6C7E-9628-20F8F9C2AB67}"/>
              </a:ext>
            </a:extLst>
          </p:cNvPr>
          <p:cNvPicPr>
            <a:picLocks noChangeAspect="1"/>
          </p:cNvPicPr>
          <p:nvPr/>
        </p:nvPicPr>
        <p:blipFill>
          <a:blip r:embed="rId2"/>
          <a:srcRect r="1" b="8255"/>
          <a:stretch>
            <a:fillRect/>
          </a:stretch>
        </p:blipFill>
        <p:spPr>
          <a:xfrm>
            <a:off x="731521" y="2011679"/>
            <a:ext cx="4684352" cy="4297680"/>
          </a:xfrm>
          <a:prstGeom prst="rect">
            <a:avLst/>
          </a:prstGeom>
        </p:spPr>
      </p:pic>
      <p:sp>
        <p:nvSpPr>
          <p:cNvPr id="18" name="Content Placeholder 17">
            <a:extLst>
              <a:ext uri="{FF2B5EF4-FFF2-40B4-BE49-F238E27FC236}">
                <a16:creationId xmlns:a16="http://schemas.microsoft.com/office/drawing/2014/main" id="{80B270CB-0643-FB37-03BD-B09D01EF94FA}"/>
              </a:ext>
            </a:extLst>
          </p:cNvPr>
          <p:cNvSpPr>
            <a:spLocks noGrp="1"/>
          </p:cNvSpPr>
          <p:nvPr>
            <p:ph idx="1"/>
          </p:nvPr>
        </p:nvSpPr>
        <p:spPr>
          <a:xfrm>
            <a:off x="6028520" y="548637"/>
            <a:ext cx="5546770" cy="5760723"/>
          </a:xfrm>
        </p:spPr>
        <p:txBody>
          <a:bodyPr>
            <a:normAutofit/>
          </a:bodyPr>
          <a:lstStyle/>
          <a:p>
            <a:pPr marL="0" indent="0">
              <a:lnSpc>
                <a:spcPct val="110000"/>
              </a:lnSpc>
              <a:buNone/>
            </a:pPr>
            <a:r>
              <a:rPr lang="en-GB" sz="1400" b="1" dirty="0"/>
              <a:t>Positives</a:t>
            </a:r>
          </a:p>
          <a:p>
            <a:pPr>
              <a:lnSpc>
                <a:spcPct val="110000"/>
              </a:lnSpc>
              <a:buFont typeface="Arial" panose="020B0604020202020204" pitchFamily="34" charset="0"/>
              <a:buChar char="•"/>
            </a:pPr>
            <a:r>
              <a:rPr lang="en-GB" sz="1400" b="1" dirty="0"/>
              <a:t>Carers and family members could view glucose readings remotely </a:t>
            </a:r>
          </a:p>
          <a:p>
            <a:pPr>
              <a:lnSpc>
                <a:spcPct val="110000"/>
              </a:lnSpc>
              <a:buFont typeface="Arial" panose="020B0604020202020204" pitchFamily="34" charset="0"/>
              <a:buChar char="•"/>
            </a:pPr>
            <a:r>
              <a:rPr lang="en-GB" sz="1400" b="1" dirty="0"/>
              <a:t>Parents could monitor children while they were at school </a:t>
            </a:r>
          </a:p>
          <a:p>
            <a:pPr>
              <a:lnSpc>
                <a:spcPct val="110000"/>
              </a:lnSpc>
              <a:buFont typeface="Arial" panose="020B0604020202020204" pitchFamily="34" charset="0"/>
              <a:buChar char="•"/>
            </a:pPr>
            <a:r>
              <a:rPr lang="en-GB" sz="1400" b="1" dirty="0"/>
              <a:t>Carers could spot danger signs early and help prevent emergencies </a:t>
            </a:r>
          </a:p>
          <a:p>
            <a:pPr>
              <a:lnSpc>
                <a:spcPct val="110000"/>
              </a:lnSpc>
              <a:buFont typeface="Arial" panose="020B0604020202020204" pitchFamily="34" charset="0"/>
              <a:buChar char="•"/>
            </a:pPr>
            <a:r>
              <a:rPr lang="en-GB" sz="1400" b="1" dirty="0"/>
              <a:t>Gave a better picture of how diet, sleep, stress and activity affected glucose levels </a:t>
            </a:r>
          </a:p>
          <a:p>
            <a:pPr>
              <a:lnSpc>
                <a:spcPct val="110000"/>
              </a:lnSpc>
              <a:buFont typeface="Arial" panose="020B0604020202020204" pitchFamily="34" charset="0"/>
              <a:buChar char="•"/>
            </a:pPr>
            <a:r>
              <a:rPr lang="en-GB" sz="1400" b="1" dirty="0"/>
              <a:t>Helped patients, carers and healthcare staff work together </a:t>
            </a:r>
          </a:p>
          <a:p>
            <a:pPr marL="0" indent="0">
              <a:lnSpc>
                <a:spcPct val="110000"/>
              </a:lnSpc>
              <a:buNone/>
            </a:pPr>
            <a:r>
              <a:rPr lang="en-GB" sz="1400" b="1" dirty="0"/>
              <a:t>Negatives </a:t>
            </a:r>
          </a:p>
          <a:p>
            <a:pPr>
              <a:lnSpc>
                <a:spcPct val="110000"/>
              </a:lnSpc>
              <a:buFont typeface="Arial" panose="020B0604020202020204" pitchFamily="34" charset="0"/>
              <a:buChar char="•"/>
            </a:pPr>
            <a:r>
              <a:rPr lang="en-GB" sz="1400" b="1" dirty="0"/>
              <a:t>Data protection rules sometimes limited carers’ access to information </a:t>
            </a:r>
          </a:p>
          <a:p>
            <a:pPr>
              <a:lnSpc>
                <a:spcPct val="110000"/>
              </a:lnSpc>
              <a:buFont typeface="Arial" panose="020B0604020202020204" pitchFamily="34" charset="0"/>
              <a:buChar char="•"/>
            </a:pPr>
            <a:r>
              <a:rPr lang="en-GB" sz="1400" b="1" dirty="0"/>
              <a:t>Poor internet connection reduced access to some features </a:t>
            </a:r>
          </a:p>
          <a:p>
            <a:pPr>
              <a:lnSpc>
                <a:spcPct val="110000"/>
              </a:lnSpc>
              <a:buFont typeface="Arial" panose="020B0604020202020204" pitchFamily="34" charset="0"/>
              <a:buChar char="•"/>
            </a:pPr>
            <a:r>
              <a:rPr lang="en-GB" sz="1400" b="1" dirty="0"/>
              <a:t>People without smartphones could not use the full system </a:t>
            </a:r>
          </a:p>
          <a:p>
            <a:pPr>
              <a:lnSpc>
                <a:spcPct val="110000"/>
              </a:lnSpc>
              <a:buFont typeface="Arial" panose="020B0604020202020204" pitchFamily="34" charset="0"/>
              <a:buChar char="•"/>
            </a:pPr>
            <a:r>
              <a:rPr lang="en-GB" sz="1400" b="1" dirty="0"/>
              <a:t>Rural and lower-income communities could be disadvantaged </a:t>
            </a:r>
            <a:r>
              <a:rPr lang="en-GB" sz="1200" b="0" i="0" u="none" strike="noStrike" dirty="0">
                <a:solidFill>
                  <a:srgbClr val="000000"/>
                </a:solidFill>
                <a:effectLst/>
                <a:latin typeface="ui-sans-serif"/>
              </a:rPr>
              <a:t>(Welsh Government, 2025)</a:t>
            </a:r>
            <a:endParaRPr lang="en-GB" sz="1400" b="1" dirty="0"/>
          </a:p>
          <a:p>
            <a:pPr>
              <a:lnSpc>
                <a:spcPct val="110000"/>
              </a:lnSpc>
              <a:buFont typeface="Arial" panose="020B0604020202020204" pitchFamily="34" charset="0"/>
              <a:buChar char="•"/>
            </a:pPr>
            <a:r>
              <a:rPr lang="en-GB" sz="1400" b="1" dirty="0"/>
              <a:t>This could increase existing health inequalities rather than reduce them</a:t>
            </a:r>
          </a:p>
          <a:p>
            <a:pPr>
              <a:lnSpc>
                <a:spcPct val="110000"/>
              </a:lnSpc>
            </a:pPr>
            <a:endParaRPr lang="en-US" sz="1400" dirty="0"/>
          </a:p>
        </p:txBody>
      </p:sp>
      <p:sp>
        <p:nvSpPr>
          <p:cNvPr id="3" name="TextBox 2">
            <a:extLst>
              <a:ext uri="{FF2B5EF4-FFF2-40B4-BE49-F238E27FC236}">
                <a16:creationId xmlns:a16="http://schemas.microsoft.com/office/drawing/2014/main" id="{BE11B890-27DE-06E8-49FC-C83FDFCE001D}"/>
              </a:ext>
            </a:extLst>
          </p:cNvPr>
          <p:cNvSpPr txBox="1"/>
          <p:nvPr/>
        </p:nvSpPr>
        <p:spPr>
          <a:xfrm>
            <a:off x="274320" y="6309359"/>
            <a:ext cx="220472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1697779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DAF14-8B17-EA74-92BB-D44F74582E05}"/>
              </a:ext>
            </a:extLst>
          </p:cNvPr>
          <p:cNvSpPr>
            <a:spLocks noGrp="1"/>
          </p:cNvSpPr>
          <p:nvPr>
            <p:ph type="title"/>
          </p:nvPr>
        </p:nvSpPr>
        <p:spPr>
          <a:xfrm>
            <a:off x="612647" y="461898"/>
            <a:ext cx="6035040" cy="644526"/>
          </a:xfrm>
        </p:spPr>
        <p:txBody>
          <a:bodyPr vert="horz" lIns="91440" tIns="45720" rIns="91440" bIns="45720" rtlCol="0" anchor="b">
            <a:normAutofit/>
          </a:bodyPr>
          <a:lstStyle/>
          <a:p>
            <a:r>
              <a:rPr lang="en-US" b="1" kern="1200" dirty="0">
                <a:solidFill>
                  <a:schemeClr val="tx1"/>
                </a:solidFill>
                <a:latin typeface="+mj-lt"/>
                <a:ea typeface="+mj-ea"/>
                <a:cs typeface="+mj-cs"/>
              </a:rPr>
              <a:t>Workforce</a:t>
            </a:r>
          </a:p>
        </p:txBody>
      </p:sp>
      <p:sp>
        <p:nvSpPr>
          <p:cNvPr id="8" name="Content Placeholder 7">
            <a:extLst>
              <a:ext uri="{FF2B5EF4-FFF2-40B4-BE49-F238E27FC236}">
                <a16:creationId xmlns:a16="http://schemas.microsoft.com/office/drawing/2014/main" id="{C06A9902-D302-3DC6-DB54-3D3A98F72E7C}"/>
              </a:ext>
            </a:extLst>
          </p:cNvPr>
          <p:cNvSpPr>
            <a:spLocks noGrp="1"/>
          </p:cNvSpPr>
          <p:nvPr>
            <p:ph idx="1"/>
          </p:nvPr>
        </p:nvSpPr>
        <p:spPr>
          <a:xfrm>
            <a:off x="630172" y="3620484"/>
            <a:ext cx="6035041" cy="2486660"/>
          </a:xfrm>
        </p:spPr>
        <p:txBody>
          <a:bodyPr vert="horz" lIns="91440" tIns="45720" rIns="91440" bIns="45720" rtlCol="0">
            <a:normAutofit/>
          </a:bodyPr>
          <a:lstStyle/>
          <a:p>
            <a:pPr marL="0" indent="0">
              <a:buNone/>
            </a:pPr>
            <a:r>
              <a:rPr lang="en-US" sz="1800" u="sng" dirty="0"/>
              <a:t>Negatives</a:t>
            </a:r>
          </a:p>
          <a:p>
            <a:pPr marL="285750"/>
            <a:r>
              <a:rPr lang="en-US" sz="1800" dirty="0"/>
              <a:t>Not enough staff were trained</a:t>
            </a:r>
          </a:p>
          <a:p>
            <a:pPr marL="285750"/>
            <a:r>
              <a:rPr lang="en-US" sz="1800" dirty="0"/>
              <a:t>Extra time spent troubleshooting with patients</a:t>
            </a:r>
          </a:p>
          <a:p>
            <a:pPr marL="285750"/>
            <a:r>
              <a:rPr lang="en-US" sz="1800" dirty="0"/>
              <a:t>Two tier workforce, hospital teams and community staff. </a:t>
            </a:r>
            <a:r>
              <a:rPr lang="en-GB" sz="1600" b="0" i="0" u="none" strike="noStrike" dirty="0">
                <a:solidFill>
                  <a:srgbClr val="000000"/>
                </a:solidFill>
                <a:effectLst/>
                <a:latin typeface="ui-sans-serif"/>
              </a:rPr>
              <a:t>(NHS England, 2024)</a:t>
            </a:r>
            <a:endParaRPr lang="en-US" sz="1600" dirty="0"/>
          </a:p>
          <a:p>
            <a:pPr marL="285750"/>
            <a:endParaRPr lang="en-US" sz="1800" dirty="0"/>
          </a:p>
          <a:p>
            <a:pPr marL="0" indent="0">
              <a:buNone/>
            </a:pPr>
            <a:endParaRPr lang="en-US" sz="1800" dirty="0"/>
          </a:p>
          <a:p>
            <a:pPr marL="0" indent="0">
              <a:buNone/>
            </a:pPr>
            <a:endParaRPr lang="en-US" sz="1800" dirty="0"/>
          </a:p>
          <a:p>
            <a:endParaRPr lang="en-US" sz="1800" dirty="0"/>
          </a:p>
        </p:txBody>
      </p:sp>
      <p:pic>
        <p:nvPicPr>
          <p:cNvPr id="6" name="Picture 5">
            <a:extLst>
              <a:ext uri="{FF2B5EF4-FFF2-40B4-BE49-F238E27FC236}">
                <a16:creationId xmlns:a16="http://schemas.microsoft.com/office/drawing/2014/main" id="{87CBF199-6ACB-5570-B8EA-0B141688604C}"/>
              </a:ext>
            </a:extLst>
          </p:cNvPr>
          <p:cNvPicPr>
            <a:picLocks noChangeAspect="1"/>
          </p:cNvPicPr>
          <p:nvPr/>
        </p:nvPicPr>
        <p:blipFill>
          <a:blip r:embed="rId2"/>
          <a:srcRect t="9878" r="1" b="16173"/>
          <a:stretch>
            <a:fillRect/>
          </a:stretch>
        </p:blipFill>
        <p:spPr>
          <a:xfrm>
            <a:off x="7345680" y="10"/>
            <a:ext cx="4846320" cy="6857990"/>
          </a:xfrm>
          <a:prstGeom prst="rect">
            <a:avLst/>
          </a:prstGeom>
        </p:spPr>
      </p:pic>
      <p:sp>
        <p:nvSpPr>
          <p:cNvPr id="9" name="TextBox 8">
            <a:extLst>
              <a:ext uri="{FF2B5EF4-FFF2-40B4-BE49-F238E27FC236}">
                <a16:creationId xmlns:a16="http://schemas.microsoft.com/office/drawing/2014/main" id="{46B34874-3D78-E334-E456-5B788E0BE0DF}"/>
              </a:ext>
            </a:extLst>
          </p:cNvPr>
          <p:cNvSpPr txBox="1"/>
          <p:nvPr/>
        </p:nvSpPr>
        <p:spPr>
          <a:xfrm>
            <a:off x="612647" y="1397675"/>
            <a:ext cx="5372100" cy="2031325"/>
          </a:xfrm>
          <a:prstGeom prst="rect">
            <a:avLst/>
          </a:prstGeom>
          <a:noFill/>
        </p:spPr>
        <p:txBody>
          <a:bodyPr wrap="square" rtlCol="0">
            <a:spAutoFit/>
          </a:bodyPr>
          <a:lstStyle/>
          <a:p>
            <a:pPr>
              <a:lnSpc>
                <a:spcPct val="150000"/>
              </a:lnSpc>
            </a:pPr>
            <a:r>
              <a:rPr lang="en-US" u="sng" dirty="0"/>
              <a:t>Positives</a:t>
            </a:r>
          </a:p>
          <a:p>
            <a:pPr marL="285750" indent="-285750">
              <a:lnSpc>
                <a:spcPct val="150000"/>
              </a:lnSpc>
              <a:buFont typeface="Arial" panose="020B0604020202020204" pitchFamily="34" charset="0"/>
              <a:buChar char="•"/>
            </a:pPr>
            <a:r>
              <a:rPr lang="en-US" dirty="0"/>
              <a:t>Spending time on what matters most </a:t>
            </a:r>
          </a:p>
          <a:p>
            <a:pPr marL="285750" indent="-285750">
              <a:lnSpc>
                <a:spcPct val="150000"/>
              </a:lnSpc>
              <a:buFont typeface="Arial" panose="020B0604020202020204" pitchFamily="34" charset="0"/>
              <a:buChar char="•"/>
            </a:pPr>
            <a:r>
              <a:rPr lang="en-US" dirty="0"/>
              <a:t>Creating new job roles</a:t>
            </a:r>
          </a:p>
          <a:p>
            <a:pPr marL="285750" indent="-285750">
              <a:lnSpc>
                <a:spcPct val="150000"/>
              </a:lnSpc>
              <a:buFont typeface="Arial" panose="020B0604020202020204" pitchFamily="34" charset="0"/>
              <a:buChar char="•"/>
            </a:pPr>
            <a:r>
              <a:rPr lang="en-US" dirty="0"/>
              <a:t>Readings are easier to understand </a:t>
            </a:r>
          </a:p>
          <a:p>
            <a:endParaRPr lang="en-US" dirty="0"/>
          </a:p>
        </p:txBody>
      </p:sp>
      <p:sp>
        <p:nvSpPr>
          <p:cNvPr id="10" name="TextBox 9">
            <a:extLst>
              <a:ext uri="{FF2B5EF4-FFF2-40B4-BE49-F238E27FC236}">
                <a16:creationId xmlns:a16="http://schemas.microsoft.com/office/drawing/2014/main" id="{635C8218-547B-FE23-2CB2-823006B4C774}"/>
              </a:ext>
            </a:extLst>
          </p:cNvPr>
          <p:cNvSpPr txBox="1"/>
          <p:nvPr/>
        </p:nvSpPr>
        <p:spPr>
          <a:xfrm>
            <a:off x="9032240" y="6258560"/>
            <a:ext cx="399288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3592444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E5473D2-DD46-DFAF-84EC-264D6CE5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236C1-F985-DABE-08DD-5B2D61DE12F2}"/>
              </a:ext>
            </a:extLst>
          </p:cNvPr>
          <p:cNvSpPr>
            <a:spLocks noGrp="1"/>
          </p:cNvSpPr>
          <p:nvPr>
            <p:ph type="title"/>
          </p:nvPr>
        </p:nvSpPr>
        <p:spPr>
          <a:xfrm>
            <a:off x="7750814" y="166402"/>
            <a:ext cx="3788767" cy="968499"/>
          </a:xfrm>
        </p:spPr>
        <p:txBody>
          <a:bodyPr vert="horz" lIns="91440" tIns="45720" rIns="91440" bIns="45720" rtlCol="0" anchor="b">
            <a:normAutofit/>
          </a:bodyPr>
          <a:lstStyle/>
          <a:p>
            <a:pPr algn="ctr"/>
            <a:r>
              <a:rPr lang="en-US" sz="4400" dirty="0"/>
              <a:t>Conclusion</a:t>
            </a:r>
          </a:p>
        </p:txBody>
      </p:sp>
      <p:pic>
        <p:nvPicPr>
          <p:cNvPr id="4" name="Content Placeholder 3">
            <a:extLst>
              <a:ext uri="{FF2B5EF4-FFF2-40B4-BE49-F238E27FC236}">
                <a16:creationId xmlns:a16="http://schemas.microsoft.com/office/drawing/2014/main" id="{CB120896-5E85-AA33-9907-1DB3C9181A34}"/>
              </a:ext>
            </a:extLst>
          </p:cNvPr>
          <p:cNvPicPr>
            <a:picLocks noGrp="1" noChangeAspect="1"/>
          </p:cNvPicPr>
          <p:nvPr>
            <p:ph idx="1"/>
          </p:nvPr>
        </p:nvPicPr>
        <p:blipFill>
          <a:blip r:embed="rId2"/>
          <a:srcRect l="17203" r="1953"/>
          <a:stretch>
            <a:fillRect/>
          </a:stretch>
        </p:blipFill>
        <p:spPr>
          <a:xfrm>
            <a:off x="2" y="10"/>
            <a:ext cx="7367752" cy="6857990"/>
          </a:xfrm>
          <a:prstGeom prst="rect">
            <a:avLst/>
          </a:prstGeom>
        </p:spPr>
      </p:pic>
      <p:sp>
        <p:nvSpPr>
          <p:cNvPr id="3" name="TextBox 2">
            <a:extLst>
              <a:ext uri="{FF2B5EF4-FFF2-40B4-BE49-F238E27FC236}">
                <a16:creationId xmlns:a16="http://schemas.microsoft.com/office/drawing/2014/main" id="{52F9A38B-3F59-B127-CE71-120858EA3ABC}"/>
              </a:ext>
            </a:extLst>
          </p:cNvPr>
          <p:cNvSpPr txBox="1"/>
          <p:nvPr/>
        </p:nvSpPr>
        <p:spPr>
          <a:xfrm>
            <a:off x="8063532" y="1507557"/>
            <a:ext cx="3476049" cy="4493538"/>
          </a:xfrm>
          <a:prstGeom prst="rect">
            <a:avLst/>
          </a:prstGeom>
          <a:noFill/>
        </p:spPr>
        <p:txBody>
          <a:bodyPr wrap="square" rtlCol="0">
            <a:spAutoFit/>
          </a:bodyPr>
          <a:lstStyle/>
          <a:p>
            <a:r>
              <a:rPr lang="en-GB" dirty="0" err="1"/>
              <a:t>FreeStyle</a:t>
            </a:r>
            <a:r>
              <a:rPr lang="en-GB" dirty="0"/>
              <a:t> Libre has delivered </a:t>
            </a:r>
            <a:r>
              <a:rPr lang="en-GB" b="0" i="0" dirty="0">
                <a:solidFill>
                  <a:srgbClr val="000000"/>
                </a:solidFill>
                <a:effectLst/>
              </a:rPr>
              <a:t>real clinical benefit</a:t>
            </a:r>
            <a:r>
              <a:rPr lang="en-GB" dirty="0"/>
              <a:t> — fewer emergencies, better control, high patient satisfaction (FLASH-UK, 2024; National Audit, 2024)</a:t>
            </a:r>
          </a:p>
          <a:p>
            <a:r>
              <a:rPr lang="en-GB" dirty="0"/>
              <a:t>But </a:t>
            </a:r>
            <a:r>
              <a:rPr lang="en-GB" b="0" i="0" dirty="0">
                <a:solidFill>
                  <a:srgbClr val="000000"/>
                </a:solidFill>
                <a:effectLst/>
              </a:rPr>
              <a:t>potential remains unfulfilled</a:t>
            </a:r>
            <a:r>
              <a:rPr lang="en-GB" dirty="0"/>
              <a:t> — not due to the device, but to </a:t>
            </a:r>
            <a:r>
              <a:rPr lang="en-GB" b="0" i="0" dirty="0">
                <a:solidFill>
                  <a:srgbClr val="000000"/>
                </a:solidFill>
                <a:effectLst/>
              </a:rPr>
              <a:t>how it was implemented. </a:t>
            </a:r>
            <a:r>
              <a:rPr lang="en-GB" dirty="0"/>
              <a:t>The same pattern repeats: </a:t>
            </a:r>
            <a:r>
              <a:rPr lang="en-GB" b="0" i="0" dirty="0">
                <a:solidFill>
                  <a:srgbClr val="000000"/>
                </a:solidFill>
                <a:effectLst/>
              </a:rPr>
              <a:t>technology outpaced infrastructure</a:t>
            </a:r>
            <a:r>
              <a:rPr lang="en-GB" dirty="0"/>
              <a:t> — training, integration, inclusive design lagged behind procurement.</a:t>
            </a:r>
          </a:p>
          <a:p>
            <a:endParaRPr lang="en-US" sz="1600" dirty="0"/>
          </a:p>
        </p:txBody>
      </p:sp>
      <p:sp>
        <p:nvSpPr>
          <p:cNvPr id="5" name="TextBox 4">
            <a:extLst>
              <a:ext uri="{FF2B5EF4-FFF2-40B4-BE49-F238E27FC236}">
                <a16:creationId xmlns:a16="http://schemas.microsoft.com/office/drawing/2014/main" id="{751C8386-F3C5-3C37-ADCC-48402C5C0DB0}"/>
              </a:ext>
            </a:extLst>
          </p:cNvPr>
          <p:cNvSpPr txBox="1"/>
          <p:nvPr/>
        </p:nvSpPr>
        <p:spPr>
          <a:xfrm>
            <a:off x="314960" y="6126480"/>
            <a:ext cx="2428240" cy="369332"/>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p:txBody>
      </p:sp>
    </p:spTree>
    <p:extLst>
      <p:ext uri="{BB962C8B-B14F-4D97-AF65-F5344CB8AC3E}">
        <p14:creationId xmlns:p14="http://schemas.microsoft.com/office/powerpoint/2010/main" val="2493522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6" name="Title 1">
            <a:extLst>
              <a:ext uri="{FF2B5EF4-FFF2-40B4-BE49-F238E27FC236}">
                <a16:creationId xmlns:a16="http://schemas.microsoft.com/office/drawing/2014/main" id="{9FF5FD92-88D9-854C-FF6A-3AD72EAE3320}"/>
              </a:ext>
            </a:extLst>
          </p:cNvPr>
          <p:cNvSpPr>
            <a:spLocks noGrp="1"/>
          </p:cNvSpPr>
          <p:nvPr>
            <p:ph type="title"/>
          </p:nvPr>
        </p:nvSpPr>
        <p:spPr>
          <a:xfrm>
            <a:off x="864440" y="548641"/>
            <a:ext cx="3657600" cy="657307"/>
          </a:xfrm>
        </p:spPr>
        <p:txBody>
          <a:bodyPr>
            <a:normAutofit/>
          </a:bodyPr>
          <a:lstStyle/>
          <a:p>
            <a:pPr algn="ctr"/>
            <a:r>
              <a:rPr lang="en-US" dirty="0"/>
              <a:t>References </a:t>
            </a:r>
          </a:p>
        </p:txBody>
      </p:sp>
      <p:pic>
        <p:nvPicPr>
          <p:cNvPr id="4" name="Picture 3" descr="A screenshot of a phone&#10;&#10;Description automatically generated">
            <a:extLst>
              <a:ext uri="{FF2B5EF4-FFF2-40B4-BE49-F238E27FC236}">
                <a16:creationId xmlns:a16="http://schemas.microsoft.com/office/drawing/2014/main" id="{68D08C17-CA2A-8CF3-CA52-C4B888A07B4F}"/>
              </a:ext>
            </a:extLst>
          </p:cNvPr>
          <p:cNvPicPr>
            <a:picLocks noChangeAspect="1"/>
          </p:cNvPicPr>
          <p:nvPr/>
        </p:nvPicPr>
        <p:blipFill>
          <a:blip r:embed="rId2"/>
          <a:srcRect r="2" b="2695"/>
          <a:stretch>
            <a:fillRect/>
          </a:stretch>
        </p:blipFill>
        <p:spPr>
          <a:xfrm>
            <a:off x="384313" y="1497496"/>
            <a:ext cx="4137727" cy="4811863"/>
          </a:xfrm>
          <a:prstGeom prst="rect">
            <a:avLst/>
          </a:prstGeom>
        </p:spPr>
      </p:pic>
      <p:sp>
        <p:nvSpPr>
          <p:cNvPr id="17" name="Content Placeholder 2">
            <a:extLst>
              <a:ext uri="{FF2B5EF4-FFF2-40B4-BE49-F238E27FC236}">
                <a16:creationId xmlns:a16="http://schemas.microsoft.com/office/drawing/2014/main" id="{438B2FA3-B17E-41E3-9D42-0077C34477FD}"/>
              </a:ext>
            </a:extLst>
          </p:cNvPr>
          <p:cNvSpPr>
            <a:spLocks noGrp="1"/>
          </p:cNvSpPr>
          <p:nvPr>
            <p:ph idx="1"/>
          </p:nvPr>
        </p:nvSpPr>
        <p:spPr>
          <a:xfrm>
            <a:off x="5013849" y="304801"/>
            <a:ext cx="6561437" cy="6427304"/>
          </a:xfrm>
        </p:spPr>
        <p:txBody>
          <a:bodyPr>
            <a:noAutofit/>
          </a:bodyPr>
          <a:lstStyle/>
          <a:p>
            <a:pPr marL="0" indent="0">
              <a:lnSpc>
                <a:spcPct val="110000"/>
              </a:lnSpc>
              <a:buNone/>
            </a:pPr>
            <a:r>
              <a:rPr lang="en-GB" sz="1050" dirty="0"/>
              <a:t>Abbott. (2026) </a:t>
            </a:r>
            <a:r>
              <a:rPr lang="en-GB" sz="1050" b="0" i="1" dirty="0" err="1">
                <a:effectLst/>
              </a:rPr>
              <a:t>FreeStyle</a:t>
            </a:r>
            <a:r>
              <a:rPr lang="en-GB" sz="1050" b="0" i="1" dirty="0">
                <a:effectLst/>
              </a:rPr>
              <a:t> Libre 2 Safety Information</a:t>
            </a:r>
            <a:r>
              <a:rPr lang="en-GB" sz="1050" dirty="0"/>
              <a:t>. Available at: </a:t>
            </a:r>
            <a:r>
              <a:rPr lang="en-GB" sz="1050" b="0" i="0" dirty="0">
                <a:effectLst/>
                <a:hlinkClick r:id="rId3" tooltip="autolink">
                  <a:extLst>
                    <a:ext uri="{A12FA001-AC4F-418D-AE19-62706E023703}">
                      <ahyp:hlinkClr xmlns:ahyp="http://schemas.microsoft.com/office/drawing/2018/hyperlinkcolor" val="tx"/>
                    </a:ext>
                  </a:extLst>
                </a:hlinkClick>
              </a:rPr>
              <a:t>https://www.freestyle.abbott</a:t>
            </a:r>
            <a:r>
              <a:rPr lang="en-GB" sz="1050" dirty="0"/>
              <a:t> [Accessed: 12 Oct 2026]</a:t>
            </a:r>
          </a:p>
          <a:p>
            <a:pPr marL="0" indent="0">
              <a:lnSpc>
                <a:spcPct val="110000"/>
              </a:lnSpc>
              <a:buNone/>
            </a:pPr>
            <a:r>
              <a:rPr lang="en-GB" sz="1050" dirty="0" err="1"/>
              <a:t>BuzzRx</a:t>
            </a:r>
            <a:r>
              <a:rPr lang="en-GB" sz="1050" dirty="0"/>
              <a:t>. (2023) </a:t>
            </a:r>
            <a:r>
              <a:rPr lang="en-GB" sz="1050" b="0" i="1" dirty="0" err="1">
                <a:effectLst/>
              </a:rPr>
              <a:t>FreeStyle</a:t>
            </a:r>
            <a:r>
              <a:rPr lang="en-GB" sz="1050" b="0" i="1" dirty="0">
                <a:effectLst/>
              </a:rPr>
              <a:t> Libre 2 Risks, Warnings and Complications</a:t>
            </a:r>
            <a:r>
              <a:rPr lang="en-GB" sz="1050" dirty="0"/>
              <a:t>. Available at: </a:t>
            </a:r>
            <a:r>
              <a:rPr lang="en-GB" sz="1050" b="0" i="0" dirty="0">
                <a:effectLst/>
                <a:hlinkClick r:id="rId4" tooltip="autolink">
                  <a:extLst>
                    <a:ext uri="{A12FA001-AC4F-418D-AE19-62706E023703}">
                      <ahyp:hlinkClr xmlns:ahyp="http://schemas.microsoft.com/office/drawing/2018/hyperlinkcolor" val="tx"/>
                    </a:ext>
                  </a:extLst>
                </a:hlinkClick>
              </a:rPr>
              <a:t>https://www.buzzrx.com</a:t>
            </a:r>
            <a:r>
              <a:rPr lang="en-GB" sz="1050" dirty="0"/>
              <a:t> [Accessed: 10 Oct 2026]</a:t>
            </a:r>
          </a:p>
          <a:p>
            <a:pPr marL="0" indent="0">
              <a:lnSpc>
                <a:spcPct val="110000"/>
              </a:lnSpc>
              <a:buNone/>
            </a:pPr>
            <a:r>
              <a:rPr lang="en-GB" sz="1050" dirty="0"/>
              <a:t>Diabetes UK. (2025) </a:t>
            </a:r>
            <a:r>
              <a:rPr lang="en-GB" sz="1050" b="0" i="1" dirty="0">
                <a:effectLst/>
              </a:rPr>
              <a:t>User experiences of Libre 2 and 2 Plus</a:t>
            </a:r>
            <a:r>
              <a:rPr lang="en-GB" sz="1050" dirty="0"/>
              <a:t>. Available at: </a:t>
            </a:r>
            <a:r>
              <a:rPr lang="en-GB" sz="1050" b="0" i="0" dirty="0">
                <a:effectLst/>
                <a:hlinkClick r:id="rId5" tooltip="autolink">
                  <a:extLst>
                    <a:ext uri="{A12FA001-AC4F-418D-AE19-62706E023703}">
                      <ahyp:hlinkClr xmlns:ahyp="http://schemas.microsoft.com/office/drawing/2018/hyperlinkcolor" val="tx"/>
                    </a:ext>
                  </a:extLst>
                </a:hlinkClick>
              </a:rPr>
              <a:t>https://www.diabetes.co.uk/forum</a:t>
            </a:r>
            <a:r>
              <a:rPr lang="en-GB" sz="1050" dirty="0"/>
              <a:t> [Accessed: 18 Oct 2026]</a:t>
            </a:r>
          </a:p>
          <a:p>
            <a:pPr marL="0" indent="0">
              <a:lnSpc>
                <a:spcPct val="110000"/>
              </a:lnSpc>
              <a:buNone/>
            </a:pPr>
            <a:r>
              <a:rPr lang="en-GB" sz="1050" dirty="0"/>
              <a:t>DHSC. (2025) </a:t>
            </a:r>
            <a:r>
              <a:rPr lang="en-GB" sz="1050" b="0" i="1" dirty="0">
                <a:effectLst/>
              </a:rPr>
              <a:t>Digital Health Technology Implementation Review</a:t>
            </a:r>
            <a:r>
              <a:rPr lang="en-GB" sz="1050" dirty="0"/>
              <a:t>. London: Department of Health and Social Care</a:t>
            </a:r>
          </a:p>
          <a:p>
            <a:pPr marL="0" indent="0">
              <a:lnSpc>
                <a:spcPct val="110000"/>
              </a:lnSpc>
              <a:buNone/>
            </a:pPr>
            <a:r>
              <a:rPr lang="en-GB" sz="1050" dirty="0"/>
              <a:t>FLASH-UK Consortium. (2024) 'Flash glucose monitoring in type 1 diabetes: a randomised controlled trial', </a:t>
            </a:r>
            <a:r>
              <a:rPr lang="en-GB" sz="1050" b="0" i="1" dirty="0">
                <a:effectLst/>
              </a:rPr>
              <a:t>New England Journal of Medicine</a:t>
            </a:r>
            <a:r>
              <a:rPr lang="en-GB" sz="1050" dirty="0"/>
              <a:t>, 389, pp. 1927–1937</a:t>
            </a:r>
          </a:p>
          <a:p>
            <a:pPr marL="0" indent="0">
              <a:lnSpc>
                <a:spcPct val="110000"/>
              </a:lnSpc>
              <a:buNone/>
            </a:pPr>
            <a:r>
              <a:rPr lang="en-GB" sz="1050" dirty="0"/>
              <a:t>Health Technology Wales. (2023) </a:t>
            </a:r>
            <a:r>
              <a:rPr lang="en-GB" sz="1050" b="0" i="1" dirty="0" err="1">
                <a:effectLst/>
              </a:rPr>
              <a:t>FreeStyle</a:t>
            </a:r>
            <a:r>
              <a:rPr lang="en-GB" sz="1050" b="0" i="1" dirty="0">
                <a:effectLst/>
              </a:rPr>
              <a:t> Libre Adoption Across Welsh Health Boards</a:t>
            </a:r>
            <a:r>
              <a:rPr lang="en-GB" sz="1050" dirty="0"/>
              <a:t>. Cardiff: Welsh Government</a:t>
            </a:r>
          </a:p>
          <a:p>
            <a:pPr marL="0" indent="0">
              <a:lnSpc>
                <a:spcPct val="110000"/>
              </a:lnSpc>
              <a:buNone/>
            </a:pPr>
            <a:r>
              <a:rPr lang="en-GB" sz="1050" dirty="0"/>
              <a:t>NHS Digital. (2025) </a:t>
            </a:r>
            <a:r>
              <a:rPr lang="en-GB" sz="1050" b="0" i="1" dirty="0">
                <a:effectLst/>
              </a:rPr>
              <a:t>Digital Skills and Training Audit — March 2025</a:t>
            </a:r>
            <a:r>
              <a:rPr lang="en-GB" sz="1050" dirty="0"/>
              <a:t>. Leeds: NHS Digital</a:t>
            </a:r>
          </a:p>
          <a:p>
            <a:pPr marL="0" indent="0">
              <a:lnSpc>
                <a:spcPct val="110000"/>
              </a:lnSpc>
              <a:buNone/>
            </a:pPr>
            <a:r>
              <a:rPr lang="en-GB" sz="1050" dirty="0"/>
              <a:t>NHS Digital. (2025) </a:t>
            </a:r>
            <a:r>
              <a:rPr lang="en-GB" sz="1050" b="0" i="1" dirty="0">
                <a:effectLst/>
              </a:rPr>
              <a:t>Digital Inclusion in Health and Care</a:t>
            </a:r>
            <a:r>
              <a:rPr lang="en-GB" sz="1050" dirty="0"/>
              <a:t>. Leeds: NHS Digital</a:t>
            </a:r>
          </a:p>
          <a:p>
            <a:pPr marL="0" indent="0">
              <a:lnSpc>
                <a:spcPct val="110000"/>
              </a:lnSpc>
              <a:buNone/>
            </a:pPr>
            <a:r>
              <a:rPr lang="en-GB" sz="1050" dirty="0"/>
              <a:t>NHS England. (2024) </a:t>
            </a:r>
            <a:r>
              <a:rPr lang="en-GB" sz="1050" b="0" i="1" dirty="0">
                <a:effectLst/>
              </a:rPr>
              <a:t>Digital Workforce Strategy 2024–2029</a:t>
            </a:r>
            <a:r>
              <a:rPr lang="en-GB" sz="1050" dirty="0"/>
              <a:t>. London: NHS England</a:t>
            </a:r>
          </a:p>
          <a:p>
            <a:pPr marL="0" indent="0">
              <a:lnSpc>
                <a:spcPct val="110000"/>
              </a:lnSpc>
              <a:buNone/>
            </a:pPr>
            <a:r>
              <a:rPr lang="en-GB" sz="1050" dirty="0"/>
              <a:t>NHS England. (2024) </a:t>
            </a:r>
            <a:r>
              <a:rPr lang="en-GB" sz="1050" b="0" i="1" dirty="0">
                <a:effectLst/>
              </a:rPr>
              <a:t>What Good Looks Like: Digital Transformation Framework</a:t>
            </a:r>
            <a:r>
              <a:rPr lang="en-GB" sz="1050" dirty="0"/>
              <a:t>. London: NHS England</a:t>
            </a:r>
          </a:p>
          <a:p>
            <a:pPr marL="0" indent="0">
              <a:lnSpc>
                <a:spcPct val="110000"/>
              </a:lnSpc>
              <a:buNone/>
            </a:pPr>
            <a:r>
              <a:rPr lang="en-GB" sz="1050" dirty="0"/>
              <a:t>NICE. (2025) </a:t>
            </a:r>
            <a:r>
              <a:rPr lang="en-GB" sz="1050" b="0" i="1" dirty="0">
                <a:effectLst/>
              </a:rPr>
              <a:t>Technology Appraisal: </a:t>
            </a:r>
            <a:r>
              <a:rPr lang="en-GB" sz="1050" b="0" i="1" dirty="0" err="1">
                <a:effectLst/>
              </a:rPr>
              <a:t>FreeStyle</a:t>
            </a:r>
            <a:r>
              <a:rPr lang="en-GB" sz="1050" b="0" i="1" dirty="0">
                <a:effectLst/>
              </a:rPr>
              <a:t> Libre Systems</a:t>
            </a:r>
            <a:r>
              <a:rPr lang="en-GB" sz="1050" dirty="0"/>
              <a:t>. London: National Institute for Health and Care Excellence</a:t>
            </a:r>
          </a:p>
          <a:p>
            <a:pPr marL="0" indent="0">
              <a:lnSpc>
                <a:spcPct val="110000"/>
              </a:lnSpc>
              <a:buNone/>
            </a:pPr>
            <a:r>
              <a:rPr lang="en-GB" sz="1050" dirty="0"/>
              <a:t>National Diabetes Audit. (2024) </a:t>
            </a:r>
            <a:r>
              <a:rPr lang="en-GB" sz="1050" b="0" i="1" dirty="0">
                <a:effectLst/>
              </a:rPr>
              <a:t>Continuous Glucose Monitoring Outcomes 2023–24</a:t>
            </a:r>
            <a:r>
              <a:rPr lang="en-GB" sz="1050" dirty="0"/>
              <a:t>. Leeds: NHS Digital</a:t>
            </a:r>
          </a:p>
          <a:p>
            <a:pPr marL="0" indent="0">
              <a:lnSpc>
                <a:spcPct val="110000"/>
              </a:lnSpc>
              <a:buNone/>
            </a:pPr>
            <a:r>
              <a:rPr lang="en-GB" sz="1050" dirty="0"/>
              <a:t>Reddit r/</a:t>
            </a:r>
            <a:r>
              <a:rPr lang="en-GB" sz="1050" dirty="0" err="1"/>
              <a:t>FreestyleLibre</a:t>
            </a:r>
            <a:r>
              <a:rPr lang="en-GB" sz="1050" dirty="0"/>
              <a:t>. (2026) </a:t>
            </a:r>
            <a:r>
              <a:rPr lang="en-GB" sz="1050" b="0" i="1" dirty="0">
                <a:effectLst/>
              </a:rPr>
              <a:t>User reliability reports</a:t>
            </a:r>
            <a:r>
              <a:rPr lang="en-GB" sz="1050" dirty="0"/>
              <a:t>. Available at: </a:t>
            </a:r>
            <a:r>
              <a:rPr lang="en-GB" sz="1050" b="0" i="0" dirty="0">
                <a:effectLst/>
                <a:hlinkClick r:id="rId6" tooltip="autolink">
                  <a:extLst>
                    <a:ext uri="{A12FA001-AC4F-418D-AE19-62706E023703}">
                      <ahyp:hlinkClr xmlns:ahyp="http://schemas.microsoft.com/office/drawing/2018/hyperlinkcolor" val="tx"/>
                    </a:ext>
                  </a:extLst>
                </a:hlinkClick>
              </a:rPr>
              <a:t>https://reddit.com/r/Freestylelibre</a:t>
            </a:r>
            <a:r>
              <a:rPr lang="en-GB" sz="1050" dirty="0"/>
              <a:t>[Accessed: 10 Oct 2026]</a:t>
            </a:r>
          </a:p>
          <a:p>
            <a:pPr marL="0" indent="0">
              <a:lnSpc>
                <a:spcPct val="110000"/>
              </a:lnSpc>
              <a:buNone/>
            </a:pPr>
            <a:r>
              <a:rPr lang="en-GB" sz="1050" dirty="0"/>
              <a:t>Senedd Cymru. (2024) </a:t>
            </a:r>
            <a:r>
              <a:rPr lang="en-GB" sz="1050" b="0" i="1" dirty="0">
                <a:effectLst/>
              </a:rPr>
              <a:t>Inquiry into Digital Health Implementation</a:t>
            </a:r>
            <a:r>
              <a:rPr lang="en-GB" sz="1050" dirty="0"/>
              <a:t>. Cardiff: Welsh Parliament</a:t>
            </a:r>
          </a:p>
          <a:p>
            <a:pPr marL="0" indent="0">
              <a:lnSpc>
                <a:spcPct val="110000"/>
              </a:lnSpc>
              <a:buNone/>
            </a:pPr>
            <a:r>
              <a:rPr lang="en-GB" sz="1050" dirty="0"/>
              <a:t>Welsh Government. (2025) </a:t>
            </a:r>
            <a:r>
              <a:rPr lang="en-GB" sz="1050" b="0" i="1" dirty="0">
                <a:effectLst/>
              </a:rPr>
              <a:t>Digital Inclusion Plan for Health and Social Care</a:t>
            </a:r>
            <a:r>
              <a:rPr lang="en-GB" sz="1050" dirty="0"/>
              <a:t>. Cardiff: Welsh Government</a:t>
            </a:r>
          </a:p>
          <a:p>
            <a:pPr marL="0" indent="0">
              <a:lnSpc>
                <a:spcPct val="110000"/>
              </a:lnSpc>
              <a:buNone/>
            </a:pPr>
            <a:r>
              <a:rPr lang="en-GB" sz="1050" dirty="0"/>
              <a:t>World Health Organization. (2024) </a:t>
            </a:r>
            <a:r>
              <a:rPr lang="en-GB" sz="1050" b="0" i="1" dirty="0">
                <a:effectLst/>
              </a:rPr>
              <a:t>Global Guidelines on Digital Health Implementation</a:t>
            </a:r>
            <a:r>
              <a:rPr lang="en-GB" sz="1050" dirty="0"/>
              <a:t>. Geneva: WHO</a:t>
            </a:r>
            <a:endParaRPr lang="en-US" sz="1050" dirty="0"/>
          </a:p>
        </p:txBody>
      </p:sp>
      <p:sp>
        <p:nvSpPr>
          <p:cNvPr id="2" name="TextBox 1">
            <a:extLst>
              <a:ext uri="{FF2B5EF4-FFF2-40B4-BE49-F238E27FC236}">
                <a16:creationId xmlns:a16="http://schemas.microsoft.com/office/drawing/2014/main" id="{5BDB5DD6-BBD9-1D07-DD28-E35D1C005B33}"/>
              </a:ext>
            </a:extLst>
          </p:cNvPr>
          <p:cNvSpPr txBox="1"/>
          <p:nvPr/>
        </p:nvSpPr>
        <p:spPr>
          <a:xfrm>
            <a:off x="264160" y="6410960"/>
            <a:ext cx="1910080" cy="646331"/>
          </a:xfrm>
          <a:prstGeom prst="rect">
            <a:avLst/>
          </a:prstGeom>
          <a:noFill/>
        </p:spPr>
        <p:txBody>
          <a:bodyPr wrap="square" rtlCol="0">
            <a:spAutoFit/>
          </a:bodyPr>
          <a:lstStyle/>
          <a:p>
            <a:r>
              <a:rPr lang="en-GB" b="0" i="0" u="none" strike="noStrike" dirty="0">
                <a:solidFill>
                  <a:srgbClr val="000000"/>
                </a:solidFill>
                <a:effectLst/>
                <a:latin typeface="ui-sans-serif"/>
              </a:rPr>
              <a:t>(Abbott, n.d.)</a:t>
            </a:r>
            <a:endParaRPr lang="en-US" dirty="0"/>
          </a:p>
          <a:p>
            <a:endParaRPr lang="en-US" dirty="0"/>
          </a:p>
        </p:txBody>
      </p:sp>
    </p:spTree>
    <p:extLst>
      <p:ext uri="{BB962C8B-B14F-4D97-AF65-F5344CB8AC3E}">
        <p14:creationId xmlns:p14="http://schemas.microsoft.com/office/powerpoint/2010/main" val="122752276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5000</TotalTime>
  <Words>1050</Words>
  <Application>Microsoft Macintosh PowerPoint</Application>
  <PresentationFormat>Widescreen</PresentationFormat>
  <Paragraphs>107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Neue Haas Grotesk Text Pro</vt:lpstr>
      <vt:lpstr>ui-sans-serif</vt:lpstr>
      <vt:lpstr>VanillaVTI</vt:lpstr>
      <vt:lpstr>Component 2: Viva Voce</vt:lpstr>
      <vt:lpstr>Free Style Libre</vt:lpstr>
      <vt:lpstr>PowerPoint Presentation</vt:lpstr>
      <vt:lpstr>PowerPoint Presentation</vt:lpstr>
      <vt:lpstr>Negatives for the patient </vt:lpstr>
      <vt:lpstr>Impact on service delivery </vt:lpstr>
      <vt:lpstr>Impact on the community </vt:lpstr>
      <vt:lpstr>Workforce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Shahid Mahammed Mahmud (2411651)</dc:creator>
  <cp:lastModifiedBy>Shahid Mahammed Mahmud (2411651)</cp:lastModifiedBy>
  <cp:revision>1</cp:revision>
  <dcterms:created xsi:type="dcterms:W3CDTF">2026-09-27T19:48:25Z</dcterms:created>
  <dcterms:modified xsi:type="dcterms:W3CDTF">2026-10-19T21:12:15Z</dcterms:modified>
</cp:coreProperties>
</file>