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40" d="100"/>
          <a:sy n="40" d="100"/>
        </p:scale>
        <p:origin x="48" y="5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3/28/2019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3/28/2019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68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06385E-2127-4146-8219-4D70AFEF87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212" y="0"/>
            <a:ext cx="8001000" cy="2971801"/>
          </a:xfrm>
        </p:spPr>
        <p:txBody>
          <a:bodyPr/>
          <a:lstStyle/>
          <a:p>
            <a:r>
              <a:rPr lang="en-GB" dirty="0"/>
              <a:t>Dietician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C5DB03-4564-4612-A31A-F5D9510AA5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4212" y="2971801"/>
            <a:ext cx="6400800" cy="1947333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Within the NHS</a:t>
            </a:r>
          </a:p>
          <a:p>
            <a:endParaRPr lang="en-GB" dirty="0"/>
          </a:p>
          <a:p>
            <a:r>
              <a:rPr lang="en-GB" dirty="0"/>
              <a:t>By Jenna Nugent</a:t>
            </a:r>
          </a:p>
        </p:txBody>
      </p:sp>
    </p:spTree>
    <p:extLst>
      <p:ext uri="{BB962C8B-B14F-4D97-AF65-F5344CB8AC3E}">
        <p14:creationId xmlns:p14="http://schemas.microsoft.com/office/powerpoint/2010/main" val="4995518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1DF5D-75A6-411B-9434-12E5CA582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809854"/>
            <a:ext cx="8534400" cy="1507067"/>
          </a:xfrm>
        </p:spPr>
        <p:txBody>
          <a:bodyPr/>
          <a:lstStyle/>
          <a:p>
            <a:r>
              <a:rPr lang="en-GB" dirty="0"/>
              <a:t>Qualifications Required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4D8410-BBD2-4E6B-8680-862A2B2B08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1760330"/>
            <a:ext cx="8534400" cy="3615267"/>
          </a:xfrm>
        </p:spPr>
        <p:txBody>
          <a:bodyPr/>
          <a:lstStyle/>
          <a:p>
            <a:r>
              <a:rPr lang="en-GB" dirty="0"/>
              <a:t>BSc / Post graduate diploma in Nutrition &amp; Dietetics</a:t>
            </a:r>
          </a:p>
          <a:p>
            <a:r>
              <a:rPr lang="en-GB" dirty="0"/>
              <a:t>HPC registered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88831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09CCB3F-DBCE-4964-9E34-8C5DE80EF4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64020C-1B89-4A06-A45F-468DB3F2B9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2710" y="620722"/>
            <a:ext cx="3518748" cy="1142462"/>
          </a:xfrm>
        </p:spPr>
        <p:txBody>
          <a:bodyPr anchor="b">
            <a:normAutofit/>
          </a:bodyPr>
          <a:lstStyle/>
          <a:p>
            <a:r>
              <a:rPr lang="en-GB" sz="2800"/>
              <a:t>Clinical practice</a:t>
            </a:r>
          </a:p>
        </p:txBody>
      </p:sp>
      <p:sp>
        <p:nvSpPr>
          <p:cNvPr id="14" name="Snip Diagonal Corner Rectangle 24">
            <a:extLst>
              <a:ext uri="{FF2B5EF4-FFF2-40B4-BE49-F238E27FC236}">
                <a16:creationId xmlns:a16="http://schemas.microsoft.com/office/drawing/2014/main" id="{1DFF944F-74BA-483A-82C0-64E3AAF4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90" y="620722"/>
            <a:ext cx="6575496" cy="5286838"/>
          </a:xfrm>
          <a:prstGeom prst="snip2DiagRect">
            <a:avLst>
              <a:gd name="adj1" fmla="val 10787"/>
              <a:gd name="adj2" fmla="val 0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D7FB7D13-A8F5-4FAF-B7F0-BCACFB62145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801" t="9607" r="33097" b="7622"/>
          <a:stretch/>
        </p:blipFill>
        <p:spPr>
          <a:xfrm>
            <a:off x="901791" y="652017"/>
            <a:ext cx="5621677" cy="5224248"/>
          </a:xfrm>
          <a:custGeom>
            <a:avLst/>
            <a:gdLst>
              <a:gd name="connsiteX0" fmla="*/ 534609 w 6245352"/>
              <a:gd name="connsiteY0" fmla="*/ 0 h 4956048"/>
              <a:gd name="connsiteX1" fmla="*/ 6245352 w 6245352"/>
              <a:gd name="connsiteY1" fmla="*/ 0 h 4956048"/>
              <a:gd name="connsiteX2" fmla="*/ 6245352 w 6245352"/>
              <a:gd name="connsiteY2" fmla="*/ 4421439 h 4956048"/>
              <a:gd name="connsiteX3" fmla="*/ 5710743 w 6245352"/>
              <a:gd name="connsiteY3" fmla="*/ 4956048 h 4956048"/>
              <a:gd name="connsiteX4" fmla="*/ 0 w 6245352"/>
              <a:gd name="connsiteY4" fmla="*/ 4956048 h 4956048"/>
              <a:gd name="connsiteX5" fmla="*/ 0 w 6245352"/>
              <a:gd name="connsiteY5" fmla="*/ 534609 h 4956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45352" h="4956048">
                <a:moveTo>
                  <a:pt x="534609" y="0"/>
                </a:moveTo>
                <a:lnTo>
                  <a:pt x="6245352" y="0"/>
                </a:lnTo>
                <a:lnTo>
                  <a:pt x="6245352" y="4421439"/>
                </a:lnTo>
                <a:lnTo>
                  <a:pt x="5710743" y="4956048"/>
                </a:lnTo>
                <a:lnTo>
                  <a:pt x="0" y="4956048"/>
                </a:lnTo>
                <a:lnTo>
                  <a:pt x="0" y="534609"/>
                </a:lnTo>
                <a:close/>
              </a:path>
            </a:pathLst>
          </a:cu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DD94A81-BCF7-4352-BB58-1E8961F50B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2710" y="1822449"/>
            <a:ext cx="3479419" cy="3070226"/>
          </a:xfrm>
        </p:spPr>
        <p:txBody>
          <a:bodyPr anchor="t">
            <a:noAutofit/>
          </a:bodyPr>
          <a:lstStyle/>
          <a:p>
            <a:r>
              <a:rPr lang="en-GB" sz="1600" dirty="0"/>
              <a:t>Compliance with the ethical code of practice set out by the Health and Care Professions Council (HCPC).</a:t>
            </a:r>
          </a:p>
          <a:p>
            <a:r>
              <a:rPr lang="en-GB" sz="1600" dirty="0"/>
              <a:t>Responsible for maintaining accurate and comprehensive patient treatment records in line with British Dietetic Association (BDA) and Health and Care Professions Council (HCPC) standards of practice.</a:t>
            </a:r>
          </a:p>
          <a:p>
            <a:r>
              <a:rPr lang="en-GB" sz="1600" dirty="0"/>
              <a:t>Work within Trust clinical guideline</a:t>
            </a:r>
            <a:endParaRPr lang="en-US" sz="1600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A9733A91-F958-4629-801A-3F6F1E09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3812972-C68B-4C59-B3A7-4AF61E935D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CB3F3B7C-7909-4486-AA08-5C6B625C3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00BD7DA8-741F-4296-9363-05EF915411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62068EFC-20FC-456F-839F-4BCFFCAA81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3251C60F-B911-433E-BF75-3BBEFD0538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7772371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3A8DE7-648F-4908-A458-80AA02F53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749851"/>
            <a:ext cx="8534400" cy="1507067"/>
          </a:xfrm>
        </p:spPr>
        <p:txBody>
          <a:bodyPr/>
          <a:lstStyle/>
          <a:p>
            <a:r>
              <a:rPr lang="en-GB" dirty="0"/>
              <a:t>Skills &amp;  attributes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4C5CEC-416B-42C8-BBF4-8759AC3E5A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2138201"/>
            <a:ext cx="8534400" cy="3615267"/>
          </a:xfrm>
        </p:spPr>
        <p:txBody>
          <a:bodyPr/>
          <a:lstStyle/>
          <a:p>
            <a:r>
              <a:rPr lang="en-GB" dirty="0"/>
              <a:t>Ability to work as part of a team</a:t>
            </a:r>
          </a:p>
          <a:p>
            <a:r>
              <a:rPr lang="en-GB" dirty="0"/>
              <a:t>Good oral and written communication skills with people from a wide variety of backgrounds</a:t>
            </a:r>
          </a:p>
          <a:p>
            <a:r>
              <a:rPr lang="en-GB" dirty="0"/>
              <a:t>Flexible, adaptable and creative</a:t>
            </a:r>
          </a:p>
          <a:p>
            <a:r>
              <a:rPr lang="en-GB" dirty="0"/>
              <a:t>Able to respond to unpredictable work patterns and frequent interruptions</a:t>
            </a:r>
          </a:p>
          <a:p>
            <a:r>
              <a:rPr lang="en-GB" dirty="0"/>
              <a:t>Self-motivated</a:t>
            </a:r>
          </a:p>
        </p:txBody>
      </p:sp>
    </p:spTree>
    <p:extLst>
      <p:ext uri="{BB962C8B-B14F-4D97-AF65-F5344CB8AC3E}">
        <p14:creationId xmlns:p14="http://schemas.microsoft.com/office/powerpoint/2010/main" val="12653905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92DC3-AB8F-49D3-8410-31B1118446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1716" y="657455"/>
            <a:ext cx="8534400" cy="1507067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870AC6-237E-4497-A967-9EC0168E16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1716" y="2164522"/>
            <a:ext cx="8534400" cy="3615267"/>
          </a:xfrm>
        </p:spPr>
        <p:txBody>
          <a:bodyPr/>
          <a:lstStyle/>
          <a:p>
            <a:r>
              <a:rPr lang="en-GB" dirty="0"/>
              <a:t>Bda.uk.com. (2019). </a:t>
            </a:r>
            <a:r>
              <a:rPr lang="en-GB" i="1" dirty="0"/>
              <a:t>Dietitians</a:t>
            </a:r>
            <a:r>
              <a:rPr lang="en-GB" dirty="0"/>
              <a:t>. [online] Available at: https://www.bda.uk.com/about/about_bda/dietitians (Accessed 28 Mar. 2019).</a:t>
            </a:r>
          </a:p>
          <a:p>
            <a:r>
              <a:rPr lang="en-GB" dirty="0"/>
              <a:t>Jobs.nhs.uk. (2019). </a:t>
            </a:r>
            <a:r>
              <a:rPr lang="en-GB" i="1" dirty="0"/>
              <a:t>NHS Jobs - Dietician</a:t>
            </a:r>
            <a:r>
              <a:rPr lang="en-GB" dirty="0"/>
              <a:t>. [online] Available at: https://www.jobs.nhs.uk/xi/vacancy/?vac_ref=915512977 [Accessed 28 Mar. 2019].</a:t>
            </a:r>
          </a:p>
          <a:p>
            <a:r>
              <a:rPr lang="en-GB" dirty="0"/>
              <a:t>us, A. and regulate, W. (2019). </a:t>
            </a:r>
            <a:r>
              <a:rPr lang="en-GB" i="1" dirty="0"/>
              <a:t>Who we regulate |</a:t>
            </a:r>
            <a:r>
              <a:rPr lang="en-GB" dirty="0"/>
              <a:t>. [online] Available at: https://www.hcpc-uk.org/about-us/who-we-regulate/ (Accessed 28 Mar. 2019).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5596580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156</TotalTime>
  <Words>247</Words>
  <Application>Microsoft Office PowerPoint</Application>
  <PresentationFormat>Widescreen</PresentationFormat>
  <Paragraphs>21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Century Gothic</vt:lpstr>
      <vt:lpstr>Wingdings 3</vt:lpstr>
      <vt:lpstr>Slice</vt:lpstr>
      <vt:lpstr>Dietician </vt:lpstr>
      <vt:lpstr>Qualifications Required</vt:lpstr>
      <vt:lpstr>Clinical practice</vt:lpstr>
      <vt:lpstr>Skills &amp;  attributes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Dietician</dc:title>
  <dc:creator>Jenna Nugent</dc:creator>
  <cp:lastModifiedBy>Jenna Nugent</cp:lastModifiedBy>
  <cp:revision>8</cp:revision>
  <dcterms:created xsi:type="dcterms:W3CDTF">2019-03-28T19:17:24Z</dcterms:created>
  <dcterms:modified xsi:type="dcterms:W3CDTF">2019-03-28T21:53:26Z</dcterms:modified>
</cp:coreProperties>
</file>