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38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ion Madalin" userId="cd94cde93e4c8704" providerId="LiveId" clId="{3CD74C75-877D-4F19-AF7F-88CF3D494EFF}"/>
    <pc:docChg chg="undo custSel modSld">
      <pc:chgData name="Simion Madalin" userId="cd94cde93e4c8704" providerId="LiveId" clId="{3CD74C75-877D-4F19-AF7F-88CF3D494EFF}" dt="2024-02-22T23:10:53.483" v="26" actId="26606"/>
      <pc:docMkLst>
        <pc:docMk/>
      </pc:docMkLst>
      <pc:sldChg chg="addSp delSp modSp mod setBg setClrOvrMap">
        <pc:chgData name="Simion Madalin" userId="cd94cde93e4c8704" providerId="LiveId" clId="{3CD74C75-877D-4F19-AF7F-88CF3D494EFF}" dt="2024-02-22T23:10:35.038" v="18" actId="26606"/>
        <pc:sldMkLst>
          <pc:docMk/>
          <pc:sldMk cId="393084923" sldId="257"/>
        </pc:sldMkLst>
        <pc:spChg chg="mod">
          <ac:chgData name="Simion Madalin" userId="cd94cde93e4c8704" providerId="LiveId" clId="{3CD74C75-877D-4F19-AF7F-88CF3D494EFF}" dt="2024-02-22T23:10:35.038" v="18" actId="26606"/>
          <ac:spMkLst>
            <pc:docMk/>
            <pc:sldMk cId="393084923" sldId="257"/>
            <ac:spMk id="3" creationId="{D326AB71-EE8A-DE3B-CF3E-E2380E3DBD65}"/>
          </ac:spMkLst>
        </pc:spChg>
        <pc:spChg chg="mod">
          <ac:chgData name="Simion Madalin" userId="cd94cde93e4c8704" providerId="LiveId" clId="{3CD74C75-877D-4F19-AF7F-88CF3D494EFF}" dt="2024-02-22T23:10:35.038" v="18" actId="26606"/>
          <ac:spMkLst>
            <pc:docMk/>
            <pc:sldMk cId="393084923" sldId="257"/>
            <ac:spMk id="5" creationId="{358215BB-6B5C-3397-24FA-0A8BECA306CA}"/>
          </ac:spMkLst>
        </pc:spChg>
        <pc:spChg chg="add del">
          <ac:chgData name="Simion Madalin" userId="cd94cde93e4c8704" providerId="LiveId" clId="{3CD74C75-877D-4F19-AF7F-88CF3D494EFF}" dt="2024-02-22T23:10:28.328" v="16" actId="26606"/>
          <ac:spMkLst>
            <pc:docMk/>
            <pc:sldMk cId="393084923" sldId="257"/>
            <ac:spMk id="12" creationId="{95FFA5E0-4C70-431D-A19D-18415F6C4009}"/>
          </ac:spMkLst>
        </pc:spChg>
        <pc:spChg chg="add del">
          <ac:chgData name="Simion Madalin" userId="cd94cde93e4c8704" providerId="LiveId" clId="{3CD74C75-877D-4F19-AF7F-88CF3D494EFF}" dt="2024-02-22T23:10:28.328" v="16" actId="26606"/>
          <ac:spMkLst>
            <pc:docMk/>
            <pc:sldMk cId="393084923" sldId="257"/>
            <ac:spMk id="14" creationId="{BBE55C11-4C41-45E4-A00F-83DEE6BB51A8}"/>
          </ac:spMkLst>
        </pc:spChg>
        <pc:spChg chg="add del">
          <ac:chgData name="Simion Madalin" userId="cd94cde93e4c8704" providerId="LiveId" clId="{3CD74C75-877D-4F19-AF7F-88CF3D494EFF}" dt="2024-02-22T23:10:35.038" v="18" actId="26606"/>
          <ac:spMkLst>
            <pc:docMk/>
            <pc:sldMk cId="393084923" sldId="257"/>
            <ac:spMk id="40" creationId="{1996130F-9AB5-4DE9-8574-3AF891C5C172}"/>
          </ac:spMkLst>
        </pc:spChg>
        <pc:spChg chg="add del">
          <ac:chgData name="Simion Madalin" userId="cd94cde93e4c8704" providerId="LiveId" clId="{3CD74C75-877D-4F19-AF7F-88CF3D494EFF}" dt="2024-02-22T23:10:35.038" v="18" actId="26606"/>
          <ac:spMkLst>
            <pc:docMk/>
            <pc:sldMk cId="393084923" sldId="257"/>
            <ac:spMk id="42" creationId="{7326F4E6-9131-42DA-97B2-0BA8D1E258AD}"/>
          </ac:spMkLst>
        </pc:spChg>
        <pc:spChg chg="add del">
          <ac:chgData name="Simion Madalin" userId="cd94cde93e4c8704" providerId="LiveId" clId="{3CD74C75-877D-4F19-AF7F-88CF3D494EFF}" dt="2024-02-22T23:10:35.038" v="18" actId="26606"/>
          <ac:spMkLst>
            <pc:docMk/>
            <pc:sldMk cId="393084923" sldId="257"/>
            <ac:spMk id="44" creationId="{E491B121-12B5-4977-A064-636AB0B9B0BD}"/>
          </ac:spMkLst>
        </pc:spChg>
        <pc:spChg chg="add del">
          <ac:chgData name="Simion Madalin" userId="cd94cde93e4c8704" providerId="LiveId" clId="{3CD74C75-877D-4F19-AF7F-88CF3D494EFF}" dt="2024-02-22T23:10:35.038" v="18" actId="26606"/>
          <ac:spMkLst>
            <pc:docMk/>
            <pc:sldMk cId="393084923" sldId="257"/>
            <ac:spMk id="46" creationId="{2ED05F70-AB3E-4472-B26B-EFE6A5A59BC8}"/>
          </ac:spMkLst>
        </pc:spChg>
        <pc:spChg chg="add del">
          <ac:chgData name="Simion Madalin" userId="cd94cde93e4c8704" providerId="LiveId" clId="{3CD74C75-877D-4F19-AF7F-88CF3D494EFF}" dt="2024-02-22T23:10:35.038" v="18" actId="26606"/>
          <ac:spMkLst>
            <pc:docMk/>
            <pc:sldMk cId="393084923" sldId="257"/>
            <ac:spMk id="48" creationId="{21F6BE39-9E37-45F0-B10C-92305CFB7C77}"/>
          </ac:spMkLst>
        </pc:spChg>
        <pc:grpChg chg="add del">
          <ac:chgData name="Simion Madalin" userId="cd94cde93e4c8704" providerId="LiveId" clId="{3CD74C75-877D-4F19-AF7F-88CF3D494EFF}" dt="2024-02-22T23:10:35.038" v="18" actId="26606"/>
          <ac:grpSpMkLst>
            <pc:docMk/>
            <pc:sldMk cId="393084923" sldId="257"/>
            <ac:grpSpMk id="25" creationId="{166BF9EE-F7AC-4FA5-AC7E-001B3A642F75}"/>
          </ac:grpSpMkLst>
        </pc:grpChg>
        <pc:grpChg chg="add del">
          <ac:chgData name="Simion Madalin" userId="cd94cde93e4c8704" providerId="LiveId" clId="{3CD74C75-877D-4F19-AF7F-88CF3D494EFF}" dt="2024-02-22T23:10:35.038" v="18" actId="26606"/>
          <ac:grpSpMkLst>
            <pc:docMk/>
            <pc:sldMk cId="393084923" sldId="257"/>
            <ac:grpSpMk id="26" creationId="{E312DBA5-56D8-42B2-BA94-28168C2A6703}"/>
          </ac:grpSpMkLst>
        </pc:grpChg>
        <pc:picChg chg="mod ord">
          <ac:chgData name="Simion Madalin" userId="cd94cde93e4c8704" providerId="LiveId" clId="{3CD74C75-877D-4F19-AF7F-88CF3D494EFF}" dt="2024-02-22T23:10:35.038" v="18" actId="26606"/>
          <ac:picMkLst>
            <pc:docMk/>
            <pc:sldMk cId="393084923" sldId="257"/>
            <ac:picMk id="7" creationId="{7ABD90D1-B4A9-FF51-F5EC-9E115B04BC4A}"/>
          </ac:picMkLst>
        </pc:picChg>
      </pc:sldChg>
      <pc:sldChg chg="addSp delSp modSp mod setBg">
        <pc:chgData name="Simion Madalin" userId="cd94cde93e4c8704" providerId="LiveId" clId="{3CD74C75-877D-4F19-AF7F-88CF3D494EFF}" dt="2024-02-22T23:10:53.483" v="26" actId="26606"/>
        <pc:sldMkLst>
          <pc:docMk/>
          <pc:sldMk cId="3066896769" sldId="267"/>
        </pc:sldMkLst>
        <pc:spChg chg="mod">
          <ac:chgData name="Simion Madalin" userId="cd94cde93e4c8704" providerId="LiveId" clId="{3CD74C75-877D-4F19-AF7F-88CF3D494EFF}" dt="2024-02-22T23:10:53.483" v="26" actId="26606"/>
          <ac:spMkLst>
            <pc:docMk/>
            <pc:sldMk cId="3066896769" sldId="267"/>
            <ac:spMk id="2" creationId="{DC58B13A-690F-F0A4-4DD4-814E7A3AA6A9}"/>
          </ac:spMkLst>
        </pc:spChg>
        <pc:spChg chg="add del mod">
          <ac:chgData name="Simion Madalin" userId="cd94cde93e4c8704" providerId="LiveId" clId="{3CD74C75-877D-4F19-AF7F-88CF3D494EFF}" dt="2024-02-22T23:10:53.483" v="26" actId="26606"/>
          <ac:spMkLst>
            <pc:docMk/>
            <pc:sldMk cId="3066896769" sldId="267"/>
            <ac:spMk id="3" creationId="{B497AB38-766B-5F14-023B-D05112CBD668}"/>
          </ac:spMkLst>
        </pc:spChg>
        <pc:spChg chg="add del">
          <ac:chgData name="Simion Madalin" userId="cd94cde93e4c8704" providerId="LiveId" clId="{3CD74C75-877D-4F19-AF7F-88CF3D494EFF}" dt="2024-02-22T23:10:48.208" v="21" actId="26606"/>
          <ac:spMkLst>
            <pc:docMk/>
            <pc:sldMk cId="3066896769" sldId="267"/>
            <ac:spMk id="6" creationId="{F7E42047-F7E7-4687-BBE0-D4BDC8E77BB1}"/>
          </ac:spMkLst>
        </pc:spChg>
        <pc:spChg chg="add del">
          <ac:chgData name="Simion Madalin" userId="cd94cde93e4c8704" providerId="LiveId" clId="{3CD74C75-877D-4F19-AF7F-88CF3D494EFF}" dt="2024-02-22T23:09:35.680" v="8" actId="26606"/>
          <ac:spMkLst>
            <pc:docMk/>
            <pc:sldMk cId="3066896769" sldId="267"/>
            <ac:spMk id="7" creationId="{B497AB38-766B-5F14-023B-D05112CBD668}"/>
          </ac:spMkLst>
        </pc:spChg>
        <pc:spChg chg="add del">
          <ac:chgData name="Simion Madalin" userId="cd94cde93e4c8704" providerId="LiveId" clId="{3CD74C75-877D-4F19-AF7F-88CF3D494EFF}" dt="2024-02-22T23:09:35.680" v="8" actId="26606"/>
          <ac:spMkLst>
            <pc:docMk/>
            <pc:sldMk cId="3066896769" sldId="267"/>
            <ac:spMk id="8" creationId="{CD306B45-25EE-434D-ABA9-A27B79320CFF}"/>
          </ac:spMkLst>
        </pc:spChg>
        <pc:spChg chg="add del">
          <ac:chgData name="Simion Madalin" userId="cd94cde93e4c8704" providerId="LiveId" clId="{3CD74C75-877D-4F19-AF7F-88CF3D494EFF}" dt="2024-02-22T23:09:37.578" v="12" actId="26606"/>
          <ac:spMkLst>
            <pc:docMk/>
            <pc:sldMk cId="3066896769" sldId="267"/>
            <ac:spMk id="9" creationId="{A3D9AEEE-1CCD-43C0-BA3E-16D60A6E23C0}"/>
          </ac:spMkLst>
        </pc:spChg>
        <pc:spChg chg="add del">
          <ac:chgData name="Simion Madalin" userId="cd94cde93e4c8704" providerId="LiveId" clId="{3CD74C75-877D-4F19-AF7F-88CF3D494EFF}" dt="2024-02-22T23:09:35.680" v="8" actId="26606"/>
          <ac:spMkLst>
            <pc:docMk/>
            <pc:sldMk cId="3066896769" sldId="267"/>
            <ac:spMk id="10" creationId="{0A42F85E-4939-431E-8B4A-EC07C8E0AB65}"/>
          </ac:spMkLst>
        </pc:spChg>
        <pc:spChg chg="add del">
          <ac:chgData name="Simion Madalin" userId="cd94cde93e4c8704" providerId="LiveId" clId="{3CD74C75-877D-4F19-AF7F-88CF3D494EFF}" dt="2024-02-22T23:09:37.578" v="12" actId="26606"/>
          <ac:spMkLst>
            <pc:docMk/>
            <pc:sldMk cId="3066896769" sldId="267"/>
            <ac:spMk id="11" creationId="{60F880A6-33D3-4EEC-A780-B73559B9F24C}"/>
          </ac:spMkLst>
        </pc:spChg>
        <pc:spChg chg="add del">
          <ac:chgData name="Simion Madalin" userId="cd94cde93e4c8704" providerId="LiveId" clId="{3CD74C75-877D-4F19-AF7F-88CF3D494EFF}" dt="2024-02-22T23:09:37.578" v="12" actId="26606"/>
          <ac:spMkLst>
            <pc:docMk/>
            <pc:sldMk cId="3066896769" sldId="267"/>
            <ac:spMk id="13" creationId="{2C6246ED-0535-4496-A8F6-1E80CC4EB853}"/>
          </ac:spMkLst>
        </pc:spChg>
        <pc:spChg chg="add del">
          <ac:chgData name="Simion Madalin" userId="cd94cde93e4c8704" providerId="LiveId" clId="{3CD74C75-877D-4F19-AF7F-88CF3D494EFF}" dt="2024-02-22T23:09:36.948" v="10" actId="26606"/>
          <ac:spMkLst>
            <pc:docMk/>
            <pc:sldMk cId="3066896769" sldId="267"/>
            <ac:spMk id="28" creationId="{E491B121-12B5-4977-A064-636AB0B9B0BD}"/>
          </ac:spMkLst>
        </pc:spChg>
        <pc:spChg chg="add del">
          <ac:chgData name="Simion Madalin" userId="cd94cde93e4c8704" providerId="LiveId" clId="{3CD74C75-877D-4F19-AF7F-88CF3D494EFF}" dt="2024-02-22T23:09:36.948" v="10" actId="26606"/>
          <ac:spMkLst>
            <pc:docMk/>
            <pc:sldMk cId="3066896769" sldId="267"/>
            <ac:spMk id="29" creationId="{2ED05F70-AB3E-4472-B26B-EFE6A5A59BC8}"/>
          </ac:spMkLst>
        </pc:spChg>
        <pc:spChg chg="add del">
          <ac:chgData name="Simion Madalin" userId="cd94cde93e4c8704" providerId="LiveId" clId="{3CD74C75-877D-4F19-AF7F-88CF3D494EFF}" dt="2024-02-22T23:09:36.948" v="10" actId="26606"/>
          <ac:spMkLst>
            <pc:docMk/>
            <pc:sldMk cId="3066896769" sldId="267"/>
            <ac:spMk id="30" creationId="{B497AB38-766B-5F14-023B-D05112CBD668}"/>
          </ac:spMkLst>
        </pc:spChg>
        <pc:spChg chg="add del">
          <ac:chgData name="Simion Madalin" userId="cd94cde93e4c8704" providerId="LiveId" clId="{3CD74C75-877D-4F19-AF7F-88CF3D494EFF}" dt="2024-02-22T23:09:36.948" v="10" actId="26606"/>
          <ac:spMkLst>
            <pc:docMk/>
            <pc:sldMk cId="3066896769" sldId="267"/>
            <ac:spMk id="32" creationId="{21F6BE39-9E37-45F0-B10C-92305CFB7C77}"/>
          </ac:spMkLst>
        </pc:spChg>
        <pc:spChg chg="add del">
          <ac:chgData name="Simion Madalin" userId="cd94cde93e4c8704" providerId="LiveId" clId="{3CD74C75-877D-4F19-AF7F-88CF3D494EFF}" dt="2024-02-22T23:10:35.668" v="19" actId="26606"/>
          <ac:spMkLst>
            <pc:docMk/>
            <pc:sldMk cId="3066896769" sldId="267"/>
            <ac:spMk id="39" creationId="{0A46F010-D160-4609-8979-FFD8C1EA6C43}"/>
          </ac:spMkLst>
        </pc:spChg>
        <pc:spChg chg="add del">
          <ac:chgData name="Simion Madalin" userId="cd94cde93e4c8704" providerId="LiveId" clId="{3CD74C75-877D-4F19-AF7F-88CF3D494EFF}" dt="2024-02-22T23:10:35.668" v="19" actId="26606"/>
          <ac:spMkLst>
            <pc:docMk/>
            <pc:sldMk cId="3066896769" sldId="267"/>
            <ac:spMk id="40" creationId="{91328346-8BAD-4616-B50B-5CFDA5648D6A}"/>
          </ac:spMkLst>
        </pc:spChg>
        <pc:spChg chg="add del">
          <ac:chgData name="Simion Madalin" userId="cd94cde93e4c8704" providerId="LiveId" clId="{3CD74C75-877D-4F19-AF7F-88CF3D494EFF}" dt="2024-02-22T23:10:35.668" v="19" actId="26606"/>
          <ac:spMkLst>
            <pc:docMk/>
            <pc:sldMk cId="3066896769" sldId="267"/>
            <ac:spMk id="41" creationId="{81B8C4F6-C3AC-4C94-8EC7-E4F7B7E9CDB6}"/>
          </ac:spMkLst>
        </pc:spChg>
        <pc:spChg chg="add del">
          <ac:chgData name="Simion Madalin" userId="cd94cde93e4c8704" providerId="LiveId" clId="{3CD74C75-877D-4F19-AF7F-88CF3D494EFF}" dt="2024-02-22T23:10:35.668" v="19" actId="26606"/>
          <ac:spMkLst>
            <pc:docMk/>
            <pc:sldMk cId="3066896769" sldId="267"/>
            <ac:spMk id="51" creationId="{B497AB38-766B-5F14-023B-D05112CBD668}"/>
          </ac:spMkLst>
        </pc:spChg>
        <pc:spChg chg="add del">
          <ac:chgData name="Simion Madalin" userId="cd94cde93e4c8704" providerId="LiveId" clId="{3CD74C75-877D-4F19-AF7F-88CF3D494EFF}" dt="2024-02-22T23:10:48.208" v="21" actId="26606"/>
          <ac:spMkLst>
            <pc:docMk/>
            <pc:sldMk cId="3066896769" sldId="267"/>
            <ac:spMk id="77" creationId="{2C509E7A-337A-4664-BEC2-03F9BCA0A463}"/>
          </ac:spMkLst>
        </pc:spChg>
        <pc:spChg chg="add del">
          <ac:chgData name="Simion Madalin" userId="cd94cde93e4c8704" providerId="LiveId" clId="{3CD74C75-877D-4F19-AF7F-88CF3D494EFF}" dt="2024-02-22T23:10:48.208" v="21" actId="26606"/>
          <ac:spMkLst>
            <pc:docMk/>
            <pc:sldMk cId="3066896769" sldId="267"/>
            <ac:spMk id="78" creationId="{D9AB99AB-E300-4B19-97C3-9A12EA3C7BDA}"/>
          </ac:spMkLst>
        </pc:spChg>
        <pc:spChg chg="add del">
          <ac:chgData name="Simion Madalin" userId="cd94cde93e4c8704" providerId="LiveId" clId="{3CD74C75-877D-4F19-AF7F-88CF3D494EFF}" dt="2024-02-22T23:10:50.384" v="23" actId="26606"/>
          <ac:spMkLst>
            <pc:docMk/>
            <pc:sldMk cId="3066896769" sldId="267"/>
            <ac:spMk id="81" creationId="{1A44C337-3893-4B29-A265-B1329150B6AA}"/>
          </ac:spMkLst>
        </pc:spChg>
        <pc:spChg chg="add del">
          <ac:chgData name="Simion Madalin" userId="cd94cde93e4c8704" providerId="LiveId" clId="{3CD74C75-877D-4F19-AF7F-88CF3D494EFF}" dt="2024-02-22T23:10:50.384" v="23" actId="26606"/>
          <ac:spMkLst>
            <pc:docMk/>
            <pc:sldMk cId="3066896769" sldId="267"/>
            <ac:spMk id="94" creationId="{AA5CD610-ED7C-4CED-A9A1-174432C88AF8}"/>
          </ac:spMkLst>
        </pc:spChg>
        <pc:spChg chg="add del">
          <ac:chgData name="Simion Madalin" userId="cd94cde93e4c8704" providerId="LiveId" clId="{3CD74C75-877D-4F19-AF7F-88CF3D494EFF}" dt="2024-02-22T23:10:50.384" v="23" actId="26606"/>
          <ac:spMkLst>
            <pc:docMk/>
            <pc:sldMk cId="3066896769" sldId="267"/>
            <ac:spMk id="95" creationId="{0C4379BF-8C7A-480A-BC36-DA55D92A9356}"/>
          </ac:spMkLst>
        </pc:spChg>
        <pc:spChg chg="add del">
          <ac:chgData name="Simion Madalin" userId="cd94cde93e4c8704" providerId="LiveId" clId="{3CD74C75-877D-4F19-AF7F-88CF3D494EFF}" dt="2024-02-22T23:10:53.478" v="25" actId="26606"/>
          <ac:spMkLst>
            <pc:docMk/>
            <pc:sldMk cId="3066896769" sldId="267"/>
            <ac:spMk id="98" creationId="{0A46F010-D160-4609-8979-FFD8C1EA6C43}"/>
          </ac:spMkLst>
        </pc:spChg>
        <pc:spChg chg="add del">
          <ac:chgData name="Simion Madalin" userId="cd94cde93e4c8704" providerId="LiveId" clId="{3CD74C75-877D-4F19-AF7F-88CF3D494EFF}" dt="2024-02-22T23:10:53.478" v="25" actId="26606"/>
          <ac:spMkLst>
            <pc:docMk/>
            <pc:sldMk cId="3066896769" sldId="267"/>
            <ac:spMk id="99" creationId="{81B8C4F6-C3AC-4C94-8EC7-E4F7B7E9CDB6}"/>
          </ac:spMkLst>
        </pc:spChg>
        <pc:spChg chg="add del">
          <ac:chgData name="Simion Madalin" userId="cd94cde93e4c8704" providerId="LiveId" clId="{3CD74C75-877D-4F19-AF7F-88CF3D494EFF}" dt="2024-02-22T23:10:53.478" v="25" actId="26606"/>
          <ac:spMkLst>
            <pc:docMk/>
            <pc:sldMk cId="3066896769" sldId="267"/>
            <ac:spMk id="124" creationId="{91328346-8BAD-4616-B50B-5CFDA5648D6A}"/>
          </ac:spMkLst>
        </pc:spChg>
        <pc:spChg chg="add">
          <ac:chgData name="Simion Madalin" userId="cd94cde93e4c8704" providerId="LiveId" clId="{3CD74C75-877D-4F19-AF7F-88CF3D494EFF}" dt="2024-02-22T23:10:53.483" v="26" actId="26606"/>
          <ac:spMkLst>
            <pc:docMk/>
            <pc:sldMk cId="3066896769" sldId="267"/>
            <ac:spMk id="126" creationId="{83030214-227F-42DB-9282-BBA6AF8D94A8}"/>
          </ac:spMkLst>
        </pc:spChg>
        <pc:spChg chg="add">
          <ac:chgData name="Simion Madalin" userId="cd94cde93e4c8704" providerId="LiveId" clId="{3CD74C75-877D-4F19-AF7F-88CF3D494EFF}" dt="2024-02-22T23:10:53.483" v="26" actId="26606"/>
          <ac:spMkLst>
            <pc:docMk/>
            <pc:sldMk cId="3066896769" sldId="267"/>
            <ac:spMk id="127" creationId="{0D7A9289-BAD1-4A78-979F-A655C886DBF5}"/>
          </ac:spMkLst>
        </pc:spChg>
        <pc:grpChg chg="add del">
          <ac:chgData name="Simion Madalin" userId="cd94cde93e4c8704" providerId="LiveId" clId="{3CD74C75-877D-4F19-AF7F-88CF3D494EFF}" dt="2024-02-22T23:09:35.680" v="8" actId="26606"/>
          <ac:grpSpMkLst>
            <pc:docMk/>
            <pc:sldMk cId="3066896769" sldId="267"/>
            <ac:grpSpMk id="14" creationId="{5D2B17EF-74EB-4C33-B2E2-8E727B2E7D68}"/>
          </ac:grpSpMkLst>
        </pc:grpChg>
        <pc:grpChg chg="add del">
          <ac:chgData name="Simion Madalin" userId="cd94cde93e4c8704" providerId="LiveId" clId="{3CD74C75-877D-4F19-AF7F-88CF3D494EFF}" dt="2024-02-22T23:10:48.208" v="21" actId="26606"/>
          <ac:grpSpMkLst>
            <pc:docMk/>
            <pc:sldMk cId="3066896769" sldId="267"/>
            <ac:grpSpMk id="25" creationId="{70EDA856-A216-4EEC-9AB6-A59FFC703612}"/>
          </ac:grpSpMkLst>
        </pc:grpChg>
        <pc:grpChg chg="add del">
          <ac:chgData name="Simion Madalin" userId="cd94cde93e4c8704" providerId="LiveId" clId="{3CD74C75-877D-4F19-AF7F-88CF3D494EFF}" dt="2024-02-22T23:10:35.668" v="19" actId="26606"/>
          <ac:grpSpMkLst>
            <pc:docMk/>
            <pc:sldMk cId="3066896769" sldId="267"/>
            <ac:grpSpMk id="26" creationId="{6F1CEC7A-E419-4950-AA57-B00546C29CAF}"/>
          </ac:grpSpMkLst>
        </pc:grpChg>
        <pc:grpChg chg="add del">
          <ac:chgData name="Simion Madalin" userId="cd94cde93e4c8704" providerId="LiveId" clId="{3CD74C75-877D-4F19-AF7F-88CF3D494EFF}" dt="2024-02-22T23:10:35.668" v="19" actId="26606"/>
          <ac:grpSpMkLst>
            <pc:docMk/>
            <pc:sldMk cId="3066896769" sldId="267"/>
            <ac:grpSpMk id="42" creationId="{0B789310-9859-4942-98C8-3D2F12AAAE73}"/>
          </ac:grpSpMkLst>
        </pc:grpChg>
        <pc:grpChg chg="add del">
          <ac:chgData name="Simion Madalin" userId="cd94cde93e4c8704" providerId="LiveId" clId="{3CD74C75-877D-4F19-AF7F-88CF3D494EFF}" dt="2024-02-22T23:10:48.208" v="21" actId="26606"/>
          <ac:grpSpMkLst>
            <pc:docMk/>
            <pc:sldMk cId="3066896769" sldId="267"/>
            <ac:grpSpMk id="52" creationId="{8D6F839A-C8D9-4FBC-8EFD-9E56D12F4CD0}"/>
          </ac:grpSpMkLst>
        </pc:grpChg>
        <pc:grpChg chg="add del">
          <ac:chgData name="Simion Madalin" userId="cd94cde93e4c8704" providerId="LiveId" clId="{3CD74C75-877D-4F19-AF7F-88CF3D494EFF}" dt="2024-02-22T23:10:50.384" v="23" actId="26606"/>
          <ac:grpSpMkLst>
            <pc:docMk/>
            <pc:sldMk cId="3066896769" sldId="267"/>
            <ac:grpSpMk id="82" creationId="{81E0B358-1267-4844-8B3D-B7A279B4175A}"/>
          </ac:grpSpMkLst>
        </pc:grpChg>
        <pc:grpChg chg="add del">
          <ac:chgData name="Simion Madalin" userId="cd94cde93e4c8704" providerId="LiveId" clId="{3CD74C75-877D-4F19-AF7F-88CF3D494EFF}" dt="2024-02-22T23:10:50.384" v="23" actId="26606"/>
          <ac:grpSpMkLst>
            <pc:docMk/>
            <pc:sldMk cId="3066896769" sldId="267"/>
            <ac:grpSpMk id="86" creationId="{AF44CA9C-80E8-44E1-A79C-D6EBFC73BCA0}"/>
          </ac:grpSpMkLst>
        </pc:grpChg>
        <pc:grpChg chg="add del">
          <ac:chgData name="Simion Madalin" userId="cd94cde93e4c8704" providerId="LiveId" clId="{3CD74C75-877D-4F19-AF7F-88CF3D494EFF}" dt="2024-02-22T23:10:53.478" v="25" actId="26606"/>
          <ac:grpSpMkLst>
            <pc:docMk/>
            <pc:sldMk cId="3066896769" sldId="267"/>
            <ac:grpSpMk id="100" creationId="{0B789310-9859-4942-98C8-3D2F12AAAE73}"/>
          </ac:grpSpMkLst>
        </pc:grpChg>
        <pc:grpChg chg="add del">
          <ac:chgData name="Simion Madalin" userId="cd94cde93e4c8704" providerId="LiveId" clId="{3CD74C75-877D-4F19-AF7F-88CF3D494EFF}" dt="2024-02-22T23:10:53.478" v="25" actId="26606"/>
          <ac:grpSpMkLst>
            <pc:docMk/>
            <pc:sldMk cId="3066896769" sldId="267"/>
            <ac:grpSpMk id="112" creationId="{6F1CEC7A-E419-4950-AA57-B00546C29CAF}"/>
          </ac:grpSpMkLst>
        </pc:grpChg>
        <pc:graphicFrameChg chg="add del">
          <ac:chgData name="Simion Madalin" userId="cd94cde93e4c8704" providerId="LiveId" clId="{3CD74C75-877D-4F19-AF7F-88CF3D494EFF}" dt="2024-02-22T23:09:35.074" v="6" actId="26606"/>
          <ac:graphicFrameMkLst>
            <pc:docMk/>
            <pc:sldMk cId="3066896769" sldId="267"/>
            <ac:graphicFrameMk id="5" creationId="{BBFE5D18-1B63-9B5D-0A89-3999257290A9}"/>
          </ac:graphicFrameMkLst>
        </pc:graphicFrameChg>
        <pc:graphicFrameChg chg="add del">
          <ac:chgData name="Simion Madalin" userId="cd94cde93e4c8704" providerId="LiveId" clId="{3CD74C75-877D-4F19-AF7F-88CF3D494EFF}" dt="2024-02-22T23:09:37.578" v="12" actId="26606"/>
          <ac:graphicFrameMkLst>
            <pc:docMk/>
            <pc:sldMk cId="3066896769" sldId="267"/>
            <ac:graphicFrameMk id="34" creationId="{F459627E-B69B-242E-25A6-28FDBE8B3EEE}"/>
          </ac:graphicFrameMkLst>
        </pc:graphicFrameChg>
        <pc:picChg chg="add del">
          <ac:chgData name="Simion Madalin" userId="cd94cde93e4c8704" providerId="LiveId" clId="{3CD74C75-877D-4F19-AF7F-88CF3D494EFF}" dt="2024-02-22T23:09:36.948" v="10" actId="26606"/>
          <ac:picMkLst>
            <pc:docMk/>
            <pc:sldMk cId="3066896769" sldId="267"/>
            <ac:picMk id="31" creationId="{EBA739DB-C31F-DFC2-CC3F-A96CAE422B95}"/>
          </ac:picMkLst>
        </pc:picChg>
        <pc:picChg chg="add del">
          <ac:chgData name="Simion Madalin" userId="cd94cde93e4c8704" providerId="LiveId" clId="{3CD74C75-877D-4F19-AF7F-88CF3D494EFF}" dt="2024-02-22T23:10:48.208" v="21" actId="26606"/>
          <ac:picMkLst>
            <pc:docMk/>
            <pc:sldMk cId="3066896769" sldId="267"/>
            <ac:picMk id="79" creationId="{2108A1B5-F84B-E575-F8FB-3FFF07F620D8}"/>
          </ac:picMkLst>
        </pc:picChg>
        <pc:picChg chg="add del">
          <ac:chgData name="Simion Madalin" userId="cd94cde93e4c8704" providerId="LiveId" clId="{3CD74C75-877D-4F19-AF7F-88CF3D494EFF}" dt="2024-02-22T23:10:50.384" v="23" actId="26606"/>
          <ac:picMkLst>
            <pc:docMk/>
            <pc:sldMk cId="3066896769" sldId="267"/>
            <ac:picMk id="96" creationId="{2C09C747-AAD8-4D5F-2846-0043D0C32584}"/>
          </ac:picMkLst>
        </pc:picChg>
        <pc:cxnChg chg="add del">
          <ac:chgData name="Simion Madalin" userId="cd94cde93e4c8704" providerId="LiveId" clId="{3CD74C75-877D-4F19-AF7F-88CF3D494EFF}" dt="2024-02-22T23:09:35.680" v="8" actId="26606"/>
          <ac:cxnSpMkLst>
            <pc:docMk/>
            <pc:sldMk cId="3066896769" sldId="267"/>
            <ac:cxnSpMk id="12" creationId="{27EBB3F9-D6F7-4F6A-8843-9FEBA15E4969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5CC4FD-A90F-4A64-944D-B349767475A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E88A5E41-89F2-46FA-85B4-B87DC0DE57B7}">
      <dgm:prSet/>
      <dgm:spPr/>
      <dgm:t>
        <a:bodyPr/>
        <a:lstStyle/>
        <a:p>
          <a:r>
            <a:rPr lang="en-GB" dirty="0"/>
            <a:t>PPE is essential for protecting yourself from potential hazards.</a:t>
          </a:r>
          <a:endParaRPr lang="en-US" dirty="0"/>
        </a:p>
      </dgm:t>
    </dgm:pt>
    <dgm:pt modelId="{C8777769-C950-43BE-940C-31DF6F6A23EA}" type="parTrans" cxnId="{46A92DC9-B809-4067-9C23-98B8BE9B76CF}">
      <dgm:prSet/>
      <dgm:spPr/>
      <dgm:t>
        <a:bodyPr/>
        <a:lstStyle/>
        <a:p>
          <a:endParaRPr lang="en-US"/>
        </a:p>
      </dgm:t>
    </dgm:pt>
    <dgm:pt modelId="{2A892F88-8D91-4CAD-B924-35F63F4D13A8}" type="sibTrans" cxnId="{46A92DC9-B809-4067-9C23-98B8BE9B76CF}">
      <dgm:prSet/>
      <dgm:spPr/>
      <dgm:t>
        <a:bodyPr/>
        <a:lstStyle/>
        <a:p>
          <a:endParaRPr lang="en-US"/>
        </a:p>
      </dgm:t>
    </dgm:pt>
    <dgm:pt modelId="{AAD5190A-8589-48A0-BC65-79655F64DB4F}">
      <dgm:prSet/>
      <dgm:spPr/>
      <dgm:t>
        <a:bodyPr/>
        <a:lstStyle/>
        <a:p>
          <a:r>
            <a:rPr lang="en-GB"/>
            <a:t>Common PPE in housekeeping includes gloves, masks, goggles, and shoes with good grip.</a:t>
          </a:r>
          <a:endParaRPr lang="en-US"/>
        </a:p>
      </dgm:t>
    </dgm:pt>
    <dgm:pt modelId="{9A03C074-B441-4730-8FAB-E1484FCD3FB2}" type="parTrans" cxnId="{341E727A-F8DA-406A-818E-C1D4CA2D4C45}">
      <dgm:prSet/>
      <dgm:spPr/>
      <dgm:t>
        <a:bodyPr/>
        <a:lstStyle/>
        <a:p>
          <a:endParaRPr lang="en-US"/>
        </a:p>
      </dgm:t>
    </dgm:pt>
    <dgm:pt modelId="{6D819AEF-B7D7-4E81-AA54-5D01118E6923}" type="sibTrans" cxnId="{341E727A-F8DA-406A-818E-C1D4CA2D4C45}">
      <dgm:prSet/>
      <dgm:spPr/>
      <dgm:t>
        <a:bodyPr/>
        <a:lstStyle/>
        <a:p>
          <a:endParaRPr lang="en-US"/>
        </a:p>
      </dgm:t>
    </dgm:pt>
    <dgm:pt modelId="{119DF694-5059-4611-8392-A2AAA0366D23}">
      <dgm:prSet/>
      <dgm:spPr/>
      <dgm:t>
        <a:bodyPr/>
        <a:lstStyle/>
        <a:p>
          <a:r>
            <a:rPr lang="en-GB"/>
            <a:t>Use the appropriate PPE for the specific task you are performing.</a:t>
          </a:r>
          <a:endParaRPr lang="en-US"/>
        </a:p>
      </dgm:t>
    </dgm:pt>
    <dgm:pt modelId="{C73441F1-849D-4908-A8A4-A6C374A545E8}" type="parTrans" cxnId="{F151A29E-A3F2-4F90-B27B-D16A69206C0E}">
      <dgm:prSet/>
      <dgm:spPr/>
      <dgm:t>
        <a:bodyPr/>
        <a:lstStyle/>
        <a:p>
          <a:endParaRPr lang="en-US"/>
        </a:p>
      </dgm:t>
    </dgm:pt>
    <dgm:pt modelId="{BBB4964C-DDE6-4236-A04D-B47F78F11D80}" type="sibTrans" cxnId="{F151A29E-A3F2-4F90-B27B-D16A69206C0E}">
      <dgm:prSet/>
      <dgm:spPr/>
      <dgm:t>
        <a:bodyPr/>
        <a:lstStyle/>
        <a:p>
          <a:endParaRPr lang="en-US"/>
        </a:p>
      </dgm:t>
    </dgm:pt>
    <dgm:pt modelId="{BAB33687-51CA-4ECD-B348-6B503A961929}">
      <dgm:prSet/>
      <dgm:spPr/>
      <dgm:t>
        <a:bodyPr/>
        <a:lstStyle/>
        <a:p>
          <a:r>
            <a:rPr lang="en-GB"/>
            <a:t>Inspect PPE regularly and replace it when damaged or worn out.</a:t>
          </a:r>
          <a:endParaRPr lang="en-US"/>
        </a:p>
      </dgm:t>
    </dgm:pt>
    <dgm:pt modelId="{A7AA08DD-FF13-4634-9D56-E52AEC76470B}" type="parTrans" cxnId="{20CF6736-6151-4D78-87EB-3A1FE2CB630C}">
      <dgm:prSet/>
      <dgm:spPr/>
      <dgm:t>
        <a:bodyPr/>
        <a:lstStyle/>
        <a:p>
          <a:endParaRPr lang="en-US"/>
        </a:p>
      </dgm:t>
    </dgm:pt>
    <dgm:pt modelId="{333AFD3A-1591-4FB7-B374-7491D05F833A}" type="sibTrans" cxnId="{20CF6736-6151-4D78-87EB-3A1FE2CB630C}">
      <dgm:prSet/>
      <dgm:spPr/>
      <dgm:t>
        <a:bodyPr/>
        <a:lstStyle/>
        <a:p>
          <a:endParaRPr lang="en-US"/>
        </a:p>
      </dgm:t>
    </dgm:pt>
    <dgm:pt modelId="{E40F5B46-EFAF-424D-BF70-95BB59B1EC04}" type="pres">
      <dgm:prSet presAssocID="{9C5CC4FD-A90F-4A64-944D-B349767475A3}" presName="root" presStyleCnt="0">
        <dgm:presLayoutVars>
          <dgm:dir/>
          <dgm:resizeHandles val="exact"/>
        </dgm:presLayoutVars>
      </dgm:prSet>
      <dgm:spPr/>
    </dgm:pt>
    <dgm:pt modelId="{7892C07B-0047-48C1-87E1-86FAF5184466}" type="pres">
      <dgm:prSet presAssocID="{E88A5E41-89F2-46FA-85B4-B87DC0DE57B7}" presName="compNode" presStyleCnt="0"/>
      <dgm:spPr/>
    </dgm:pt>
    <dgm:pt modelId="{E2F2115E-70C1-4B83-80FA-1D5F4C86713A}" type="pres">
      <dgm:prSet presAssocID="{E88A5E41-89F2-46FA-85B4-B87DC0DE57B7}" presName="bgRect" presStyleLbl="bgShp" presStyleIdx="0" presStyleCnt="4"/>
      <dgm:spPr/>
    </dgm:pt>
    <dgm:pt modelId="{9DECFF11-0F8F-4846-BCAB-2CC140E4A9D5}" type="pres">
      <dgm:prSet presAssocID="{E88A5E41-89F2-46FA-85B4-B87DC0DE57B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st Aid Kit"/>
        </a:ext>
      </dgm:extLst>
    </dgm:pt>
    <dgm:pt modelId="{FE8F7AF6-4C05-4F5F-A729-B50EC8C78AD0}" type="pres">
      <dgm:prSet presAssocID="{E88A5E41-89F2-46FA-85B4-B87DC0DE57B7}" presName="spaceRect" presStyleCnt="0"/>
      <dgm:spPr/>
    </dgm:pt>
    <dgm:pt modelId="{EA9F5EC1-37C0-4396-B80C-D8EAEF6EE586}" type="pres">
      <dgm:prSet presAssocID="{E88A5E41-89F2-46FA-85B4-B87DC0DE57B7}" presName="parTx" presStyleLbl="revTx" presStyleIdx="0" presStyleCnt="4">
        <dgm:presLayoutVars>
          <dgm:chMax val="0"/>
          <dgm:chPref val="0"/>
        </dgm:presLayoutVars>
      </dgm:prSet>
      <dgm:spPr/>
    </dgm:pt>
    <dgm:pt modelId="{D309A7CF-3779-412C-BE9D-4C353E80C024}" type="pres">
      <dgm:prSet presAssocID="{2A892F88-8D91-4CAD-B924-35F63F4D13A8}" presName="sibTrans" presStyleCnt="0"/>
      <dgm:spPr/>
    </dgm:pt>
    <dgm:pt modelId="{89635B90-49D9-487C-A8CB-BE2E303F174F}" type="pres">
      <dgm:prSet presAssocID="{AAD5190A-8589-48A0-BC65-79655F64DB4F}" presName="compNode" presStyleCnt="0"/>
      <dgm:spPr/>
    </dgm:pt>
    <dgm:pt modelId="{1EA5FAD5-DAB0-4CBC-A31A-CCA082507D86}" type="pres">
      <dgm:prSet presAssocID="{AAD5190A-8589-48A0-BC65-79655F64DB4F}" presName="bgRect" presStyleLbl="bgShp" presStyleIdx="1" presStyleCnt="4"/>
      <dgm:spPr/>
    </dgm:pt>
    <dgm:pt modelId="{31BCAFEF-001A-47A5-B09E-6D09390A1BDB}" type="pres">
      <dgm:prSet presAssocID="{AAD5190A-8589-48A0-BC65-79655F64DB4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ttens"/>
        </a:ext>
      </dgm:extLst>
    </dgm:pt>
    <dgm:pt modelId="{103BC12A-AB22-445F-8AF1-9065FD3E8104}" type="pres">
      <dgm:prSet presAssocID="{AAD5190A-8589-48A0-BC65-79655F64DB4F}" presName="spaceRect" presStyleCnt="0"/>
      <dgm:spPr/>
    </dgm:pt>
    <dgm:pt modelId="{59EB2665-E158-4D08-B1C4-0EBBF65DCFF6}" type="pres">
      <dgm:prSet presAssocID="{AAD5190A-8589-48A0-BC65-79655F64DB4F}" presName="parTx" presStyleLbl="revTx" presStyleIdx="1" presStyleCnt="4">
        <dgm:presLayoutVars>
          <dgm:chMax val="0"/>
          <dgm:chPref val="0"/>
        </dgm:presLayoutVars>
      </dgm:prSet>
      <dgm:spPr/>
    </dgm:pt>
    <dgm:pt modelId="{838DFA43-453E-45EC-9057-00C54E1550F2}" type="pres">
      <dgm:prSet presAssocID="{6D819AEF-B7D7-4E81-AA54-5D01118E6923}" presName="sibTrans" presStyleCnt="0"/>
      <dgm:spPr/>
    </dgm:pt>
    <dgm:pt modelId="{82B9B55E-6C10-48E8-A58E-3A02B9A9B321}" type="pres">
      <dgm:prSet presAssocID="{119DF694-5059-4611-8392-A2AAA0366D23}" presName="compNode" presStyleCnt="0"/>
      <dgm:spPr/>
    </dgm:pt>
    <dgm:pt modelId="{6CD593DA-8A60-4E6C-9356-A30C7653CA68}" type="pres">
      <dgm:prSet presAssocID="{119DF694-5059-4611-8392-A2AAA0366D23}" presName="bgRect" presStyleLbl="bgShp" presStyleIdx="2" presStyleCnt="4"/>
      <dgm:spPr/>
    </dgm:pt>
    <dgm:pt modelId="{C3ED94F3-713A-4590-9E1F-2D9CF189B209}" type="pres">
      <dgm:prSet presAssocID="{119DF694-5059-4611-8392-A2AAA0366D2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B02AA82-A63E-4DE2-9097-E3181EF1AA4F}" type="pres">
      <dgm:prSet presAssocID="{119DF694-5059-4611-8392-A2AAA0366D23}" presName="spaceRect" presStyleCnt="0"/>
      <dgm:spPr/>
    </dgm:pt>
    <dgm:pt modelId="{05FCFE38-7DD0-4677-A0BA-90B30D233D59}" type="pres">
      <dgm:prSet presAssocID="{119DF694-5059-4611-8392-A2AAA0366D23}" presName="parTx" presStyleLbl="revTx" presStyleIdx="2" presStyleCnt="4">
        <dgm:presLayoutVars>
          <dgm:chMax val="0"/>
          <dgm:chPref val="0"/>
        </dgm:presLayoutVars>
      </dgm:prSet>
      <dgm:spPr/>
    </dgm:pt>
    <dgm:pt modelId="{6A2A2054-7391-495B-B222-1713FBA200D9}" type="pres">
      <dgm:prSet presAssocID="{BBB4964C-DDE6-4236-A04D-B47F78F11D80}" presName="sibTrans" presStyleCnt="0"/>
      <dgm:spPr/>
    </dgm:pt>
    <dgm:pt modelId="{102F434F-FDCB-4FC7-9E89-49EDA0676849}" type="pres">
      <dgm:prSet presAssocID="{BAB33687-51CA-4ECD-B348-6B503A961929}" presName="compNode" presStyleCnt="0"/>
      <dgm:spPr/>
    </dgm:pt>
    <dgm:pt modelId="{ABC8107D-7D59-4D7C-936B-DEE1080509BB}" type="pres">
      <dgm:prSet presAssocID="{BAB33687-51CA-4ECD-B348-6B503A961929}" presName="bgRect" presStyleLbl="bgShp" presStyleIdx="3" presStyleCnt="4"/>
      <dgm:spPr/>
    </dgm:pt>
    <dgm:pt modelId="{CC475B32-9D03-4852-8DC3-507C8E4509B7}" type="pres">
      <dgm:prSet presAssocID="{BAB33687-51CA-4ECD-B348-6B503A96192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struction Worker"/>
        </a:ext>
      </dgm:extLst>
    </dgm:pt>
    <dgm:pt modelId="{AAC3537C-9528-4DB2-9C03-C04435CF4ADE}" type="pres">
      <dgm:prSet presAssocID="{BAB33687-51CA-4ECD-B348-6B503A961929}" presName="spaceRect" presStyleCnt="0"/>
      <dgm:spPr/>
    </dgm:pt>
    <dgm:pt modelId="{2878CF65-5484-4204-BA2F-449D1F91A888}" type="pres">
      <dgm:prSet presAssocID="{BAB33687-51CA-4ECD-B348-6B503A96192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0CF6736-6151-4D78-87EB-3A1FE2CB630C}" srcId="{9C5CC4FD-A90F-4A64-944D-B349767475A3}" destId="{BAB33687-51CA-4ECD-B348-6B503A961929}" srcOrd="3" destOrd="0" parTransId="{A7AA08DD-FF13-4634-9D56-E52AEC76470B}" sibTransId="{333AFD3A-1591-4FB7-B374-7491D05F833A}"/>
    <dgm:cxn modelId="{AD530A41-899A-4ADF-9EA3-1E19575F5544}" type="presOf" srcId="{119DF694-5059-4611-8392-A2AAA0366D23}" destId="{05FCFE38-7DD0-4677-A0BA-90B30D233D59}" srcOrd="0" destOrd="0" presId="urn:microsoft.com/office/officeart/2018/2/layout/IconVerticalSolidList"/>
    <dgm:cxn modelId="{9599ED61-D3C3-4487-A3FC-4EB8B59209BA}" type="presOf" srcId="{E88A5E41-89F2-46FA-85B4-B87DC0DE57B7}" destId="{EA9F5EC1-37C0-4396-B80C-D8EAEF6EE586}" srcOrd="0" destOrd="0" presId="urn:microsoft.com/office/officeart/2018/2/layout/IconVerticalSolidList"/>
    <dgm:cxn modelId="{8496506E-CD28-413F-A5E9-6EB415F21786}" type="presOf" srcId="{BAB33687-51CA-4ECD-B348-6B503A961929}" destId="{2878CF65-5484-4204-BA2F-449D1F91A888}" srcOrd="0" destOrd="0" presId="urn:microsoft.com/office/officeart/2018/2/layout/IconVerticalSolidList"/>
    <dgm:cxn modelId="{341E727A-F8DA-406A-818E-C1D4CA2D4C45}" srcId="{9C5CC4FD-A90F-4A64-944D-B349767475A3}" destId="{AAD5190A-8589-48A0-BC65-79655F64DB4F}" srcOrd="1" destOrd="0" parTransId="{9A03C074-B441-4730-8FAB-E1484FCD3FB2}" sibTransId="{6D819AEF-B7D7-4E81-AA54-5D01118E6923}"/>
    <dgm:cxn modelId="{F151A29E-A3F2-4F90-B27B-D16A69206C0E}" srcId="{9C5CC4FD-A90F-4A64-944D-B349767475A3}" destId="{119DF694-5059-4611-8392-A2AAA0366D23}" srcOrd="2" destOrd="0" parTransId="{C73441F1-849D-4908-A8A4-A6C374A545E8}" sibTransId="{BBB4964C-DDE6-4236-A04D-B47F78F11D80}"/>
    <dgm:cxn modelId="{46A92DC9-B809-4067-9C23-98B8BE9B76CF}" srcId="{9C5CC4FD-A90F-4A64-944D-B349767475A3}" destId="{E88A5E41-89F2-46FA-85B4-B87DC0DE57B7}" srcOrd="0" destOrd="0" parTransId="{C8777769-C950-43BE-940C-31DF6F6A23EA}" sibTransId="{2A892F88-8D91-4CAD-B924-35F63F4D13A8}"/>
    <dgm:cxn modelId="{4FB619DF-BD18-4288-B68B-9D7D9C434F35}" type="presOf" srcId="{AAD5190A-8589-48A0-BC65-79655F64DB4F}" destId="{59EB2665-E158-4D08-B1C4-0EBBF65DCFF6}" srcOrd="0" destOrd="0" presId="urn:microsoft.com/office/officeart/2018/2/layout/IconVerticalSolidList"/>
    <dgm:cxn modelId="{7D2CBEEB-8410-4B06-A83F-580B59AF826D}" type="presOf" srcId="{9C5CC4FD-A90F-4A64-944D-B349767475A3}" destId="{E40F5B46-EFAF-424D-BF70-95BB59B1EC04}" srcOrd="0" destOrd="0" presId="urn:microsoft.com/office/officeart/2018/2/layout/IconVerticalSolidList"/>
    <dgm:cxn modelId="{FB0EF12D-4EC2-4A21-9183-7530D83FD36E}" type="presParOf" srcId="{E40F5B46-EFAF-424D-BF70-95BB59B1EC04}" destId="{7892C07B-0047-48C1-87E1-86FAF5184466}" srcOrd="0" destOrd="0" presId="urn:microsoft.com/office/officeart/2018/2/layout/IconVerticalSolidList"/>
    <dgm:cxn modelId="{20ED8540-B645-4D63-9EAC-19203C192AFB}" type="presParOf" srcId="{7892C07B-0047-48C1-87E1-86FAF5184466}" destId="{E2F2115E-70C1-4B83-80FA-1D5F4C86713A}" srcOrd="0" destOrd="0" presId="urn:microsoft.com/office/officeart/2018/2/layout/IconVerticalSolidList"/>
    <dgm:cxn modelId="{4FD4BB3F-2505-43EE-B7E8-6115B2DB86D2}" type="presParOf" srcId="{7892C07B-0047-48C1-87E1-86FAF5184466}" destId="{9DECFF11-0F8F-4846-BCAB-2CC140E4A9D5}" srcOrd="1" destOrd="0" presId="urn:microsoft.com/office/officeart/2018/2/layout/IconVerticalSolidList"/>
    <dgm:cxn modelId="{01C8C887-64E9-4A5C-BF8B-7D2DDE56DC53}" type="presParOf" srcId="{7892C07B-0047-48C1-87E1-86FAF5184466}" destId="{FE8F7AF6-4C05-4F5F-A729-B50EC8C78AD0}" srcOrd="2" destOrd="0" presId="urn:microsoft.com/office/officeart/2018/2/layout/IconVerticalSolidList"/>
    <dgm:cxn modelId="{E1847AD8-D1A9-4B16-8DBF-698E181EF68D}" type="presParOf" srcId="{7892C07B-0047-48C1-87E1-86FAF5184466}" destId="{EA9F5EC1-37C0-4396-B80C-D8EAEF6EE586}" srcOrd="3" destOrd="0" presId="urn:microsoft.com/office/officeart/2018/2/layout/IconVerticalSolidList"/>
    <dgm:cxn modelId="{A0069856-C7C2-418D-9254-CDF20B6B5CCB}" type="presParOf" srcId="{E40F5B46-EFAF-424D-BF70-95BB59B1EC04}" destId="{D309A7CF-3779-412C-BE9D-4C353E80C024}" srcOrd="1" destOrd="0" presId="urn:microsoft.com/office/officeart/2018/2/layout/IconVerticalSolidList"/>
    <dgm:cxn modelId="{08648757-7AEB-46F2-804E-A4A5A4D2C991}" type="presParOf" srcId="{E40F5B46-EFAF-424D-BF70-95BB59B1EC04}" destId="{89635B90-49D9-487C-A8CB-BE2E303F174F}" srcOrd="2" destOrd="0" presId="urn:microsoft.com/office/officeart/2018/2/layout/IconVerticalSolidList"/>
    <dgm:cxn modelId="{855881E1-5FC4-41A8-8B59-4BD4CF6BB0D1}" type="presParOf" srcId="{89635B90-49D9-487C-A8CB-BE2E303F174F}" destId="{1EA5FAD5-DAB0-4CBC-A31A-CCA082507D86}" srcOrd="0" destOrd="0" presId="urn:microsoft.com/office/officeart/2018/2/layout/IconVerticalSolidList"/>
    <dgm:cxn modelId="{263D4084-AF06-47DB-AC55-7435BA66D299}" type="presParOf" srcId="{89635B90-49D9-487C-A8CB-BE2E303F174F}" destId="{31BCAFEF-001A-47A5-B09E-6D09390A1BDB}" srcOrd="1" destOrd="0" presId="urn:microsoft.com/office/officeart/2018/2/layout/IconVerticalSolidList"/>
    <dgm:cxn modelId="{6D753A21-DA63-448C-A0D6-B59166B6CF26}" type="presParOf" srcId="{89635B90-49D9-487C-A8CB-BE2E303F174F}" destId="{103BC12A-AB22-445F-8AF1-9065FD3E8104}" srcOrd="2" destOrd="0" presId="urn:microsoft.com/office/officeart/2018/2/layout/IconVerticalSolidList"/>
    <dgm:cxn modelId="{6F87CCA0-04A2-4F33-A924-D96F28C97908}" type="presParOf" srcId="{89635B90-49D9-487C-A8CB-BE2E303F174F}" destId="{59EB2665-E158-4D08-B1C4-0EBBF65DCFF6}" srcOrd="3" destOrd="0" presId="urn:microsoft.com/office/officeart/2018/2/layout/IconVerticalSolidList"/>
    <dgm:cxn modelId="{F86C8B99-40D3-4B3F-B738-444E57C192C9}" type="presParOf" srcId="{E40F5B46-EFAF-424D-BF70-95BB59B1EC04}" destId="{838DFA43-453E-45EC-9057-00C54E1550F2}" srcOrd="3" destOrd="0" presId="urn:microsoft.com/office/officeart/2018/2/layout/IconVerticalSolidList"/>
    <dgm:cxn modelId="{D104BF8B-90EE-4929-BA07-E183FC2B2B7C}" type="presParOf" srcId="{E40F5B46-EFAF-424D-BF70-95BB59B1EC04}" destId="{82B9B55E-6C10-48E8-A58E-3A02B9A9B321}" srcOrd="4" destOrd="0" presId="urn:microsoft.com/office/officeart/2018/2/layout/IconVerticalSolidList"/>
    <dgm:cxn modelId="{496D12BB-A2E5-44A0-9953-3782F20D1BB2}" type="presParOf" srcId="{82B9B55E-6C10-48E8-A58E-3A02B9A9B321}" destId="{6CD593DA-8A60-4E6C-9356-A30C7653CA68}" srcOrd="0" destOrd="0" presId="urn:microsoft.com/office/officeart/2018/2/layout/IconVerticalSolidList"/>
    <dgm:cxn modelId="{E78645CB-4D12-43AF-B6F6-84FF7FE1DFDB}" type="presParOf" srcId="{82B9B55E-6C10-48E8-A58E-3A02B9A9B321}" destId="{C3ED94F3-713A-4590-9E1F-2D9CF189B209}" srcOrd="1" destOrd="0" presId="urn:microsoft.com/office/officeart/2018/2/layout/IconVerticalSolidList"/>
    <dgm:cxn modelId="{D3DEE8E9-CCB0-4B4C-A098-E418AE53349C}" type="presParOf" srcId="{82B9B55E-6C10-48E8-A58E-3A02B9A9B321}" destId="{1B02AA82-A63E-4DE2-9097-E3181EF1AA4F}" srcOrd="2" destOrd="0" presId="urn:microsoft.com/office/officeart/2018/2/layout/IconVerticalSolidList"/>
    <dgm:cxn modelId="{99992ECD-CCA2-419B-9348-764C14C2D006}" type="presParOf" srcId="{82B9B55E-6C10-48E8-A58E-3A02B9A9B321}" destId="{05FCFE38-7DD0-4677-A0BA-90B30D233D59}" srcOrd="3" destOrd="0" presId="urn:microsoft.com/office/officeart/2018/2/layout/IconVerticalSolidList"/>
    <dgm:cxn modelId="{07F5F92D-4637-45A1-8DCC-D9835C7ED1E9}" type="presParOf" srcId="{E40F5B46-EFAF-424D-BF70-95BB59B1EC04}" destId="{6A2A2054-7391-495B-B222-1713FBA200D9}" srcOrd="5" destOrd="0" presId="urn:microsoft.com/office/officeart/2018/2/layout/IconVerticalSolidList"/>
    <dgm:cxn modelId="{37C55B65-0622-447A-B356-A26E9600744D}" type="presParOf" srcId="{E40F5B46-EFAF-424D-BF70-95BB59B1EC04}" destId="{102F434F-FDCB-4FC7-9E89-49EDA0676849}" srcOrd="6" destOrd="0" presId="urn:microsoft.com/office/officeart/2018/2/layout/IconVerticalSolidList"/>
    <dgm:cxn modelId="{D1397882-DDA0-4682-8D3F-A2C6EB52C591}" type="presParOf" srcId="{102F434F-FDCB-4FC7-9E89-49EDA0676849}" destId="{ABC8107D-7D59-4D7C-936B-DEE1080509BB}" srcOrd="0" destOrd="0" presId="urn:microsoft.com/office/officeart/2018/2/layout/IconVerticalSolidList"/>
    <dgm:cxn modelId="{1C660DDA-CEC6-4E6E-A2FD-0147B25429A2}" type="presParOf" srcId="{102F434F-FDCB-4FC7-9E89-49EDA0676849}" destId="{CC475B32-9D03-4852-8DC3-507C8E4509B7}" srcOrd="1" destOrd="0" presId="urn:microsoft.com/office/officeart/2018/2/layout/IconVerticalSolidList"/>
    <dgm:cxn modelId="{DB538978-6696-49B7-9F9F-AAFA3162B69B}" type="presParOf" srcId="{102F434F-FDCB-4FC7-9E89-49EDA0676849}" destId="{AAC3537C-9528-4DB2-9C03-C04435CF4ADE}" srcOrd="2" destOrd="0" presId="urn:microsoft.com/office/officeart/2018/2/layout/IconVerticalSolidList"/>
    <dgm:cxn modelId="{91A7CC54-F5BF-4692-AACE-031EF4099773}" type="presParOf" srcId="{102F434F-FDCB-4FC7-9E89-49EDA0676849}" destId="{2878CF65-5484-4204-BA2F-449D1F91A88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F2115E-70C1-4B83-80FA-1D5F4C86713A}">
      <dsp:nvSpPr>
        <dsp:cNvPr id="0" name=""/>
        <dsp:cNvSpPr/>
      </dsp:nvSpPr>
      <dsp:spPr>
        <a:xfrm>
          <a:off x="0" y="1567"/>
          <a:ext cx="6847944" cy="7946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ECFF11-0F8F-4846-BCAB-2CC140E4A9D5}">
      <dsp:nvSpPr>
        <dsp:cNvPr id="0" name=""/>
        <dsp:cNvSpPr/>
      </dsp:nvSpPr>
      <dsp:spPr>
        <a:xfrm>
          <a:off x="240375" y="180359"/>
          <a:ext cx="437045" cy="4370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9F5EC1-37C0-4396-B80C-D8EAEF6EE586}">
      <dsp:nvSpPr>
        <dsp:cNvPr id="0" name=""/>
        <dsp:cNvSpPr/>
      </dsp:nvSpPr>
      <dsp:spPr>
        <a:xfrm>
          <a:off x="917796" y="1567"/>
          <a:ext cx="5930147" cy="794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98" tIns="84098" rIns="84098" bIns="8409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PPE is essential for protecting yourself from potential hazards.</a:t>
          </a:r>
          <a:endParaRPr lang="en-US" sz="1900" kern="1200" dirty="0"/>
        </a:p>
      </dsp:txBody>
      <dsp:txXfrm>
        <a:off x="917796" y="1567"/>
        <a:ext cx="5930147" cy="794628"/>
      </dsp:txXfrm>
    </dsp:sp>
    <dsp:sp modelId="{1EA5FAD5-DAB0-4CBC-A31A-CCA082507D86}">
      <dsp:nvSpPr>
        <dsp:cNvPr id="0" name=""/>
        <dsp:cNvSpPr/>
      </dsp:nvSpPr>
      <dsp:spPr>
        <a:xfrm>
          <a:off x="0" y="994853"/>
          <a:ext cx="6847944" cy="7946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BCAFEF-001A-47A5-B09E-6D09390A1BDB}">
      <dsp:nvSpPr>
        <dsp:cNvPr id="0" name=""/>
        <dsp:cNvSpPr/>
      </dsp:nvSpPr>
      <dsp:spPr>
        <a:xfrm>
          <a:off x="240375" y="1173645"/>
          <a:ext cx="437045" cy="4370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EB2665-E158-4D08-B1C4-0EBBF65DCFF6}">
      <dsp:nvSpPr>
        <dsp:cNvPr id="0" name=""/>
        <dsp:cNvSpPr/>
      </dsp:nvSpPr>
      <dsp:spPr>
        <a:xfrm>
          <a:off x="917796" y="994853"/>
          <a:ext cx="5930147" cy="794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98" tIns="84098" rIns="84098" bIns="8409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Common PPE in housekeeping includes gloves, masks, goggles, and shoes with good grip.</a:t>
          </a:r>
          <a:endParaRPr lang="en-US" sz="1900" kern="1200"/>
        </a:p>
      </dsp:txBody>
      <dsp:txXfrm>
        <a:off x="917796" y="994853"/>
        <a:ext cx="5930147" cy="794628"/>
      </dsp:txXfrm>
    </dsp:sp>
    <dsp:sp modelId="{6CD593DA-8A60-4E6C-9356-A30C7653CA68}">
      <dsp:nvSpPr>
        <dsp:cNvPr id="0" name=""/>
        <dsp:cNvSpPr/>
      </dsp:nvSpPr>
      <dsp:spPr>
        <a:xfrm>
          <a:off x="0" y="1988139"/>
          <a:ext cx="6847944" cy="7946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ED94F3-713A-4590-9E1F-2D9CF189B209}">
      <dsp:nvSpPr>
        <dsp:cNvPr id="0" name=""/>
        <dsp:cNvSpPr/>
      </dsp:nvSpPr>
      <dsp:spPr>
        <a:xfrm>
          <a:off x="240375" y="2166931"/>
          <a:ext cx="437045" cy="4370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FCFE38-7DD0-4677-A0BA-90B30D233D59}">
      <dsp:nvSpPr>
        <dsp:cNvPr id="0" name=""/>
        <dsp:cNvSpPr/>
      </dsp:nvSpPr>
      <dsp:spPr>
        <a:xfrm>
          <a:off x="917796" y="1988139"/>
          <a:ext cx="5930147" cy="794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98" tIns="84098" rIns="84098" bIns="8409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Use the appropriate PPE for the specific task you are performing.</a:t>
          </a:r>
          <a:endParaRPr lang="en-US" sz="1900" kern="1200"/>
        </a:p>
      </dsp:txBody>
      <dsp:txXfrm>
        <a:off x="917796" y="1988139"/>
        <a:ext cx="5930147" cy="794628"/>
      </dsp:txXfrm>
    </dsp:sp>
    <dsp:sp modelId="{ABC8107D-7D59-4D7C-936B-DEE1080509BB}">
      <dsp:nvSpPr>
        <dsp:cNvPr id="0" name=""/>
        <dsp:cNvSpPr/>
      </dsp:nvSpPr>
      <dsp:spPr>
        <a:xfrm>
          <a:off x="0" y="2981425"/>
          <a:ext cx="6847944" cy="7946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475B32-9D03-4852-8DC3-507C8E4509B7}">
      <dsp:nvSpPr>
        <dsp:cNvPr id="0" name=""/>
        <dsp:cNvSpPr/>
      </dsp:nvSpPr>
      <dsp:spPr>
        <a:xfrm>
          <a:off x="240375" y="3160216"/>
          <a:ext cx="437045" cy="43704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78CF65-5484-4204-BA2F-449D1F91A888}">
      <dsp:nvSpPr>
        <dsp:cNvPr id="0" name=""/>
        <dsp:cNvSpPr/>
      </dsp:nvSpPr>
      <dsp:spPr>
        <a:xfrm>
          <a:off x="917796" y="2981425"/>
          <a:ext cx="5930147" cy="7946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98" tIns="84098" rIns="84098" bIns="8409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Inspect PPE regularly and replace it when damaged or worn out.</a:t>
          </a:r>
          <a:endParaRPr lang="en-US" sz="1900" kern="1200"/>
        </a:p>
      </dsp:txBody>
      <dsp:txXfrm>
        <a:off x="917796" y="2981425"/>
        <a:ext cx="5930147" cy="7946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C9C8C-9A6D-42C5-9233-852395DBADC5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F605758-0D3B-4223-A75E-4591B4219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6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C9C8C-9A6D-42C5-9233-852395DBADC5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05758-0D3B-4223-A75E-4591B4219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1158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C9C8C-9A6D-42C5-9233-852395DBADC5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F605758-0D3B-4223-A75E-4591B4219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3338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C9C8C-9A6D-42C5-9233-852395DBADC5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F605758-0D3B-4223-A75E-4591B4219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098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C9C8C-9A6D-42C5-9233-852395DBADC5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F605758-0D3B-4223-A75E-4591B4219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90777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C9C8C-9A6D-42C5-9233-852395DBADC5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05758-0D3B-4223-A75E-4591B4219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529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C9C8C-9A6D-42C5-9233-852395DBADC5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05758-0D3B-4223-A75E-4591B4219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865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C9C8C-9A6D-42C5-9233-852395DBADC5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05758-0D3B-4223-A75E-4591B4219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451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C9C8C-9A6D-42C5-9233-852395DBADC5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F605758-0D3B-4223-A75E-4591B4219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7918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C9C8C-9A6D-42C5-9233-852395DBADC5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F605758-0D3B-4223-A75E-4591B4219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6357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C9C8C-9A6D-42C5-9233-852395DBADC5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F605758-0D3B-4223-A75E-4591B4219170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343961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C9C8C-9A6D-42C5-9233-852395DBADC5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F605758-0D3B-4223-A75E-4591B4219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9675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C9C8C-9A6D-42C5-9233-852395DBADC5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F605758-0D3B-4223-A75E-4591B4219170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853648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C9C8C-9A6D-42C5-9233-852395DBADC5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F605758-0D3B-4223-A75E-4591B4219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390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C9C8C-9A6D-42C5-9233-852395DBADC5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05758-0D3B-4223-A75E-4591B4219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6943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C9C8C-9A6D-42C5-9233-852395DBADC5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05758-0D3B-4223-A75E-4591B4219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86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7C9C8C-9A6D-42C5-9233-852395DBADC5}" type="datetimeFigureOut">
              <a:rPr lang="en-GB" smtClean="0"/>
              <a:t>22/02/2024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F605758-0D3B-4223-A75E-4591B4219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495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58215BB-6B5C-3397-24FA-0A8BECA306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3577" y="659119"/>
            <a:ext cx="10484846" cy="15738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lvl="0" indent="-342900" algn="ctr">
              <a:spcAft>
                <a:spcPts val="800"/>
              </a:spcAft>
              <a:tabLst>
                <a:tab pos="457200" algn="l"/>
              </a:tabLst>
            </a:pPr>
            <a:r>
              <a:rPr lang="en-US" sz="2800" b="1" spc="0">
                <a:latin typeface="Arial" panose="020B0604020202020204" pitchFamily="34" charset="0"/>
                <a:cs typeface="Arial" panose="020B0604020202020204" pitchFamily="34" charset="0"/>
              </a:rPr>
              <a:t> The Role of Quality Service, Hospitality, and Guest Services in Luxury Hospitality</a:t>
            </a:r>
            <a:br>
              <a:rPr lang="en-US" sz="2800" b="1" spc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800" b="1" spc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26AB71-EE8A-DE3B-CF3E-E2380E3DBD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2608" y="4625019"/>
            <a:ext cx="5443392" cy="1750757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lvl="0" indent="-228600" algn="l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b="1">
                <a:solidFill>
                  <a:schemeClr val="tx1"/>
                </a:solidFill>
              </a:rPr>
              <a:t>Madalin Mihai Simion</a:t>
            </a:r>
            <a:endParaRPr lang="en-US" sz="1800">
              <a:solidFill>
                <a:schemeClr val="tx1"/>
              </a:solidFill>
            </a:endParaRPr>
          </a:p>
          <a:p>
            <a:pPr marL="342900" lvl="0" indent="-228600" algn="l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b="1">
                <a:solidFill>
                  <a:schemeClr val="tx1"/>
                </a:solidFill>
              </a:rPr>
              <a:t>2246328</a:t>
            </a:r>
            <a:endParaRPr lang="en-US" sz="1800">
              <a:solidFill>
                <a:schemeClr val="tx1"/>
              </a:solidFill>
            </a:endParaRPr>
          </a:p>
          <a:p>
            <a:pPr marL="342900" lvl="0" indent="-228600" algn="l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b="1">
                <a:solidFill>
                  <a:schemeClr val="tx1"/>
                </a:solidFill>
              </a:rPr>
              <a:t>BMIH4006 Operating Hotel Facilities</a:t>
            </a:r>
          </a:p>
          <a:p>
            <a:pPr marL="342900" lvl="0" indent="-228600" algn="l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b="1">
                <a:solidFill>
                  <a:schemeClr val="tx1"/>
                </a:solidFill>
              </a:rPr>
              <a:t>Dr. </a:t>
            </a:r>
            <a:r>
              <a:rPr lang="en-US" b="1">
                <a:solidFill>
                  <a:schemeClr val="tx1"/>
                </a:solidFill>
              </a:rPr>
              <a:t>Giulia Chifari</a:t>
            </a:r>
            <a:endParaRPr lang="en-US" sz="1800">
              <a:solidFill>
                <a:schemeClr val="tx1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1"/>
              </a:solidFill>
            </a:endParaRPr>
          </a:p>
        </p:txBody>
      </p:sp>
      <p:pic>
        <p:nvPicPr>
          <p:cNvPr id="7" name="Picture 6" descr="A picture containing text, font, logo, symbol&#10;&#10;Description automatically generated">
            <a:extLst>
              <a:ext uri="{FF2B5EF4-FFF2-40B4-BE49-F238E27FC236}">
                <a16:creationId xmlns:a16="http://schemas.microsoft.com/office/drawing/2014/main" id="{7ABD90D1-B4A9-FF51-F5EC-9E115B04BC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9200" y="2522231"/>
            <a:ext cx="2865755" cy="14325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30849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491B121-12B5-4977-A064-636AB0B9B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68AC10-5476-57AC-02BF-6E87BF5EB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6574536" cy="1259894"/>
          </a:xfrm>
        </p:spPr>
        <p:txBody>
          <a:bodyPr>
            <a:normAutofit/>
          </a:bodyPr>
          <a:lstStyle/>
          <a:p>
            <a:r>
              <a:rPr lang="en-GB"/>
              <a:t>Importance of Health and Safety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ED05F70-AB3E-4472-B26B-EFE6A5A59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0AAAA9-DB61-1C70-06F4-BD15F01ED5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457" y="3001818"/>
            <a:ext cx="6574535" cy="2447637"/>
          </a:xfrm>
        </p:spPr>
        <p:txBody>
          <a:bodyPr>
            <a:normAutofit/>
          </a:bodyPr>
          <a:lstStyle/>
          <a:p>
            <a:r>
              <a:rPr lang="en-GB" dirty="0"/>
              <a:t>Maintaining a safe and healthy work environment is crucial for everyone.</a:t>
            </a:r>
          </a:p>
          <a:p>
            <a:r>
              <a:rPr lang="en-GB" dirty="0"/>
              <a:t>By following proper health and safety practices, we can prevent accidents, injuries, and illnesses.</a:t>
            </a:r>
          </a:p>
          <a:p>
            <a:r>
              <a:rPr lang="en-GB" dirty="0"/>
              <a:t>This training will equip you with the knowledge and skills to work safely and efficiently.</a:t>
            </a:r>
          </a:p>
        </p:txBody>
      </p:sp>
      <p:pic>
        <p:nvPicPr>
          <p:cNvPr id="7" name="Graphic 6" descr="Construction Worker">
            <a:extLst>
              <a:ext uri="{FF2B5EF4-FFF2-40B4-BE49-F238E27FC236}">
                <a16:creationId xmlns:a16="http://schemas.microsoft.com/office/drawing/2014/main" id="{4BFB9B50-2D08-469F-C57A-1D38A7987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62088" y="1278252"/>
            <a:ext cx="3981455" cy="3981455"/>
          </a:xfrm>
          <a:prstGeom prst="rect">
            <a:avLst/>
          </a:prstGeom>
        </p:spPr>
      </p:pic>
      <p:sp>
        <p:nvSpPr>
          <p:cNvPr id="23" name="Freeform 11">
            <a:extLst>
              <a:ext uri="{FF2B5EF4-FFF2-40B4-BE49-F238E27FC236}">
                <a16:creationId xmlns:a16="http://schemas.microsoft.com/office/drawing/2014/main" id="{21F6BE39-9E37-45F0-B10C-92305CFB7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60853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8" name="Rectangle 117">
            <a:extLst>
              <a:ext uri="{FF2B5EF4-FFF2-40B4-BE49-F238E27FC236}">
                <a16:creationId xmlns:a16="http://schemas.microsoft.com/office/drawing/2014/main" id="{F7E42047-F7E7-4687-BBE0-D4BDC8E77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19" name="Group 118">
            <a:extLst>
              <a:ext uri="{FF2B5EF4-FFF2-40B4-BE49-F238E27FC236}">
                <a16:creationId xmlns:a16="http://schemas.microsoft.com/office/drawing/2014/main" id="{8D6F839A-C8D9-4FBC-8EFD-9E56D12F4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06785" y="228600"/>
            <a:ext cx="2851523" cy="6638625"/>
            <a:chOff x="2487613" y="285750"/>
            <a:chExt cx="2428875" cy="5654676"/>
          </a:xfrm>
        </p:grpSpPr>
        <p:sp>
          <p:nvSpPr>
            <p:cNvPr id="54" name="Freeform 11">
              <a:extLst>
                <a:ext uri="{FF2B5EF4-FFF2-40B4-BE49-F238E27FC236}">
                  <a16:creationId xmlns:a16="http://schemas.microsoft.com/office/drawing/2014/main" id="{D1F0D09B-BA85-41B1-A8DE-73728B72E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12">
              <a:extLst>
                <a:ext uri="{FF2B5EF4-FFF2-40B4-BE49-F238E27FC236}">
                  <a16:creationId xmlns:a16="http://schemas.microsoft.com/office/drawing/2014/main" id="{FB2D0F0C-3A27-4FC3-A6A3-D2095D9B2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13">
              <a:extLst>
                <a:ext uri="{FF2B5EF4-FFF2-40B4-BE49-F238E27FC236}">
                  <a16:creationId xmlns:a16="http://schemas.microsoft.com/office/drawing/2014/main" id="{FA1C69EF-E6E6-4BDD-B62F-637FC9F3C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14">
              <a:extLst>
                <a:ext uri="{FF2B5EF4-FFF2-40B4-BE49-F238E27FC236}">
                  <a16:creationId xmlns:a16="http://schemas.microsoft.com/office/drawing/2014/main" id="{75B4F36E-07F6-4E6F-A9D9-A7F6D9585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15">
              <a:extLst>
                <a:ext uri="{FF2B5EF4-FFF2-40B4-BE49-F238E27FC236}">
                  <a16:creationId xmlns:a16="http://schemas.microsoft.com/office/drawing/2014/main" id="{7D9136C7-12F1-4F21-A438-ED7668DDF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16">
              <a:extLst>
                <a:ext uri="{FF2B5EF4-FFF2-40B4-BE49-F238E27FC236}">
                  <a16:creationId xmlns:a16="http://schemas.microsoft.com/office/drawing/2014/main" id="{C718EF12-B769-45D9-9B6E-7AEAA3108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17">
              <a:extLst>
                <a:ext uri="{FF2B5EF4-FFF2-40B4-BE49-F238E27FC236}">
                  <a16:creationId xmlns:a16="http://schemas.microsoft.com/office/drawing/2014/main" id="{534EAD53-3968-459E-B27C-09126A0FE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18">
              <a:extLst>
                <a:ext uri="{FF2B5EF4-FFF2-40B4-BE49-F238E27FC236}">
                  <a16:creationId xmlns:a16="http://schemas.microsoft.com/office/drawing/2014/main" id="{67658BFE-59E2-4A2D-9E8A-18F81C350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19">
              <a:extLst>
                <a:ext uri="{FF2B5EF4-FFF2-40B4-BE49-F238E27FC236}">
                  <a16:creationId xmlns:a16="http://schemas.microsoft.com/office/drawing/2014/main" id="{3FEC8A9E-385D-4407-9671-E30238022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20">
              <a:extLst>
                <a:ext uri="{FF2B5EF4-FFF2-40B4-BE49-F238E27FC236}">
                  <a16:creationId xmlns:a16="http://schemas.microsoft.com/office/drawing/2014/main" id="{EFC82234-632C-4B76-A8FF-2C9C0DCA6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21">
              <a:extLst>
                <a:ext uri="{FF2B5EF4-FFF2-40B4-BE49-F238E27FC236}">
                  <a16:creationId xmlns:a16="http://schemas.microsoft.com/office/drawing/2014/main" id="{662A4DB3-C195-4230-953D-307E4100F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22">
              <a:extLst>
                <a:ext uri="{FF2B5EF4-FFF2-40B4-BE49-F238E27FC236}">
                  <a16:creationId xmlns:a16="http://schemas.microsoft.com/office/drawing/2014/main" id="{94D310CF-9541-4CD7-855B-E2E1EF343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7" name="Group 66">
            <a:extLst>
              <a:ext uri="{FF2B5EF4-FFF2-40B4-BE49-F238E27FC236}">
                <a16:creationId xmlns:a16="http://schemas.microsoft.com/office/drawing/2014/main" id="{70EDA856-A216-4EEC-9AB6-A59FFC703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68" name="Freeform 27">
              <a:extLst>
                <a:ext uri="{FF2B5EF4-FFF2-40B4-BE49-F238E27FC236}">
                  <a16:creationId xmlns:a16="http://schemas.microsoft.com/office/drawing/2014/main" id="{36F815B8-AFA8-45E9-A3D1-977F2D192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28">
              <a:extLst>
                <a:ext uri="{FF2B5EF4-FFF2-40B4-BE49-F238E27FC236}">
                  <a16:creationId xmlns:a16="http://schemas.microsoft.com/office/drawing/2014/main" id="{5D8FF653-8B3F-4B96-904D-1A4482EAEE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29">
              <a:extLst>
                <a:ext uri="{FF2B5EF4-FFF2-40B4-BE49-F238E27FC236}">
                  <a16:creationId xmlns:a16="http://schemas.microsoft.com/office/drawing/2014/main" id="{4DD2E775-AB45-4AF1-B5B7-54948CFB9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30">
              <a:extLst>
                <a:ext uri="{FF2B5EF4-FFF2-40B4-BE49-F238E27FC236}">
                  <a16:creationId xmlns:a16="http://schemas.microsoft.com/office/drawing/2014/main" id="{7BDE7E7B-E3AA-4A24-8F9D-CE77C96CA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31">
              <a:extLst>
                <a:ext uri="{FF2B5EF4-FFF2-40B4-BE49-F238E27FC236}">
                  <a16:creationId xmlns:a16="http://schemas.microsoft.com/office/drawing/2014/main" id="{D129CAA9-35E5-48CE-88AE-9806695CB8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32">
              <a:extLst>
                <a:ext uri="{FF2B5EF4-FFF2-40B4-BE49-F238E27FC236}">
                  <a16:creationId xmlns:a16="http://schemas.microsoft.com/office/drawing/2014/main" id="{A73989FF-4EFF-4181-81A4-72EF2E67D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Freeform 33">
              <a:extLst>
                <a:ext uri="{FF2B5EF4-FFF2-40B4-BE49-F238E27FC236}">
                  <a16:creationId xmlns:a16="http://schemas.microsoft.com/office/drawing/2014/main" id="{8C2C17BD-8FA0-4F42-B2CD-5E5A9F542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5" name="Freeform 34">
              <a:extLst>
                <a:ext uri="{FF2B5EF4-FFF2-40B4-BE49-F238E27FC236}">
                  <a16:creationId xmlns:a16="http://schemas.microsoft.com/office/drawing/2014/main" id="{EEE99CF3-AD71-46FB-8E7D-67825F7816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6" name="Freeform 35">
              <a:extLst>
                <a:ext uri="{FF2B5EF4-FFF2-40B4-BE49-F238E27FC236}">
                  <a16:creationId xmlns:a16="http://schemas.microsoft.com/office/drawing/2014/main" id="{D0F9D5ED-7591-4E88-9FDA-4C1DC47E9D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7" name="Freeform 36">
              <a:extLst>
                <a:ext uri="{FF2B5EF4-FFF2-40B4-BE49-F238E27FC236}">
                  <a16:creationId xmlns:a16="http://schemas.microsoft.com/office/drawing/2014/main" id="{88FA7C13-D80D-4514-B9DB-87AE076AC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8" name="Freeform 37">
              <a:extLst>
                <a:ext uri="{FF2B5EF4-FFF2-40B4-BE49-F238E27FC236}">
                  <a16:creationId xmlns:a16="http://schemas.microsoft.com/office/drawing/2014/main" id="{202C78DF-D842-450B-A87D-E035719E4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9" name="Freeform 38">
              <a:extLst>
                <a:ext uri="{FF2B5EF4-FFF2-40B4-BE49-F238E27FC236}">
                  <a16:creationId xmlns:a16="http://schemas.microsoft.com/office/drawing/2014/main" id="{A4789F83-2423-47F8-8958-48E477BAE0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57B486D-162F-BC3B-0C65-F65322F0B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520" y="624110"/>
            <a:ext cx="6845092" cy="1280890"/>
          </a:xfrm>
        </p:spPr>
        <p:txBody>
          <a:bodyPr>
            <a:normAutofit/>
          </a:bodyPr>
          <a:lstStyle/>
          <a:p>
            <a:r>
              <a:rPr lang="en-GB"/>
              <a:t>Personal Protective Equipment (PPE)</a:t>
            </a: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2C509E7A-337A-4664-BEC2-03F9BCA0A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3" name="Freeform 11">
            <a:extLst>
              <a:ext uri="{FF2B5EF4-FFF2-40B4-BE49-F238E27FC236}">
                <a16:creationId xmlns:a16="http://schemas.microsoft.com/office/drawing/2014/main" id="{D9AB99AB-E300-4B19-97C3-9A12EA3C7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46" name="Content Placeholder 2">
            <a:extLst>
              <a:ext uri="{FF2B5EF4-FFF2-40B4-BE49-F238E27FC236}">
                <a16:creationId xmlns:a16="http://schemas.microsoft.com/office/drawing/2014/main" id="{BDBF2824-3FF8-2E73-C594-F63D21176F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026026"/>
              </p:ext>
            </p:extLst>
          </p:nvPr>
        </p:nvGraphicFramePr>
        <p:xfrm>
          <a:off x="4656667" y="2133600"/>
          <a:ext cx="6847944" cy="3777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517598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E42047-F7E7-4687-BBE0-D4BDC8E77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D6F839A-C8D9-4FBC-8EFD-9E56D12F4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06785" y="228600"/>
            <a:ext cx="2851523" cy="6638625"/>
            <a:chOff x="2487613" y="285750"/>
            <a:chExt cx="2428875" cy="5654676"/>
          </a:xfrm>
        </p:grpSpPr>
        <p:sp>
          <p:nvSpPr>
            <p:cNvPr id="55" name="Freeform 11">
              <a:extLst>
                <a:ext uri="{FF2B5EF4-FFF2-40B4-BE49-F238E27FC236}">
                  <a16:creationId xmlns:a16="http://schemas.microsoft.com/office/drawing/2014/main" id="{D1F0D09B-BA85-41B1-A8DE-73728B72E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FB2D0F0C-3A27-4FC3-A6A3-D2095D9B2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13">
              <a:extLst>
                <a:ext uri="{FF2B5EF4-FFF2-40B4-BE49-F238E27FC236}">
                  <a16:creationId xmlns:a16="http://schemas.microsoft.com/office/drawing/2014/main" id="{FA1C69EF-E6E6-4BDD-B62F-637FC9F3C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14">
              <a:extLst>
                <a:ext uri="{FF2B5EF4-FFF2-40B4-BE49-F238E27FC236}">
                  <a16:creationId xmlns:a16="http://schemas.microsoft.com/office/drawing/2014/main" id="{75B4F36E-07F6-4E6F-A9D9-A7F6D9585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15">
              <a:extLst>
                <a:ext uri="{FF2B5EF4-FFF2-40B4-BE49-F238E27FC236}">
                  <a16:creationId xmlns:a16="http://schemas.microsoft.com/office/drawing/2014/main" id="{7D9136C7-12F1-4F21-A438-ED7668DDF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16">
              <a:extLst>
                <a:ext uri="{FF2B5EF4-FFF2-40B4-BE49-F238E27FC236}">
                  <a16:creationId xmlns:a16="http://schemas.microsoft.com/office/drawing/2014/main" id="{C718EF12-B769-45D9-9B6E-7AEAA3108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17">
              <a:extLst>
                <a:ext uri="{FF2B5EF4-FFF2-40B4-BE49-F238E27FC236}">
                  <a16:creationId xmlns:a16="http://schemas.microsoft.com/office/drawing/2014/main" id="{534EAD53-3968-459E-B27C-09126A0FE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18">
              <a:extLst>
                <a:ext uri="{FF2B5EF4-FFF2-40B4-BE49-F238E27FC236}">
                  <a16:creationId xmlns:a16="http://schemas.microsoft.com/office/drawing/2014/main" id="{67658BFE-59E2-4A2D-9E8A-18F81C350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19">
              <a:extLst>
                <a:ext uri="{FF2B5EF4-FFF2-40B4-BE49-F238E27FC236}">
                  <a16:creationId xmlns:a16="http://schemas.microsoft.com/office/drawing/2014/main" id="{3FEC8A9E-385D-4407-9671-E30238022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20">
              <a:extLst>
                <a:ext uri="{FF2B5EF4-FFF2-40B4-BE49-F238E27FC236}">
                  <a16:creationId xmlns:a16="http://schemas.microsoft.com/office/drawing/2014/main" id="{EFC82234-632C-4B76-A8FF-2C9C0DCA6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21">
              <a:extLst>
                <a:ext uri="{FF2B5EF4-FFF2-40B4-BE49-F238E27FC236}">
                  <a16:creationId xmlns:a16="http://schemas.microsoft.com/office/drawing/2014/main" id="{662A4DB3-C195-4230-953D-307E4100F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22">
              <a:extLst>
                <a:ext uri="{FF2B5EF4-FFF2-40B4-BE49-F238E27FC236}">
                  <a16:creationId xmlns:a16="http://schemas.microsoft.com/office/drawing/2014/main" id="{94D310CF-9541-4CD7-855B-E2E1EF343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6" name="Group 65">
            <a:extLst>
              <a:ext uri="{FF2B5EF4-FFF2-40B4-BE49-F238E27FC236}">
                <a16:creationId xmlns:a16="http://schemas.microsoft.com/office/drawing/2014/main" id="{70EDA856-A216-4EEC-9AB6-A59FFC703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67" name="Freeform 27">
              <a:extLst>
                <a:ext uri="{FF2B5EF4-FFF2-40B4-BE49-F238E27FC236}">
                  <a16:creationId xmlns:a16="http://schemas.microsoft.com/office/drawing/2014/main" id="{36F815B8-AFA8-45E9-A3D1-977F2D192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28">
              <a:extLst>
                <a:ext uri="{FF2B5EF4-FFF2-40B4-BE49-F238E27FC236}">
                  <a16:creationId xmlns:a16="http://schemas.microsoft.com/office/drawing/2014/main" id="{5D8FF653-8B3F-4B96-904D-1A4482EAEE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29">
              <a:extLst>
                <a:ext uri="{FF2B5EF4-FFF2-40B4-BE49-F238E27FC236}">
                  <a16:creationId xmlns:a16="http://schemas.microsoft.com/office/drawing/2014/main" id="{4DD2E775-AB45-4AF1-B5B7-54948CFB9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30">
              <a:extLst>
                <a:ext uri="{FF2B5EF4-FFF2-40B4-BE49-F238E27FC236}">
                  <a16:creationId xmlns:a16="http://schemas.microsoft.com/office/drawing/2014/main" id="{7BDE7E7B-E3AA-4A24-8F9D-CE77C96CA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31">
              <a:extLst>
                <a:ext uri="{FF2B5EF4-FFF2-40B4-BE49-F238E27FC236}">
                  <a16:creationId xmlns:a16="http://schemas.microsoft.com/office/drawing/2014/main" id="{D129CAA9-35E5-48CE-88AE-9806695CB8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32">
              <a:extLst>
                <a:ext uri="{FF2B5EF4-FFF2-40B4-BE49-F238E27FC236}">
                  <a16:creationId xmlns:a16="http://schemas.microsoft.com/office/drawing/2014/main" id="{A73989FF-4EFF-4181-81A4-72EF2E67D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33">
              <a:extLst>
                <a:ext uri="{FF2B5EF4-FFF2-40B4-BE49-F238E27FC236}">
                  <a16:creationId xmlns:a16="http://schemas.microsoft.com/office/drawing/2014/main" id="{8C2C17BD-8FA0-4F42-B2CD-5E5A9F542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Freeform 34">
              <a:extLst>
                <a:ext uri="{FF2B5EF4-FFF2-40B4-BE49-F238E27FC236}">
                  <a16:creationId xmlns:a16="http://schemas.microsoft.com/office/drawing/2014/main" id="{EEE99CF3-AD71-46FB-8E7D-67825F7816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5" name="Freeform 35">
              <a:extLst>
                <a:ext uri="{FF2B5EF4-FFF2-40B4-BE49-F238E27FC236}">
                  <a16:creationId xmlns:a16="http://schemas.microsoft.com/office/drawing/2014/main" id="{D0F9D5ED-7591-4E88-9FDA-4C1DC47E9D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6" name="Freeform 36">
              <a:extLst>
                <a:ext uri="{FF2B5EF4-FFF2-40B4-BE49-F238E27FC236}">
                  <a16:creationId xmlns:a16="http://schemas.microsoft.com/office/drawing/2014/main" id="{88FA7C13-D80D-4514-B9DB-87AE076AC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7" name="Freeform 37">
              <a:extLst>
                <a:ext uri="{FF2B5EF4-FFF2-40B4-BE49-F238E27FC236}">
                  <a16:creationId xmlns:a16="http://schemas.microsoft.com/office/drawing/2014/main" id="{202C78DF-D842-450B-A87D-E035719E4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8" name="Freeform 38">
              <a:extLst>
                <a:ext uri="{FF2B5EF4-FFF2-40B4-BE49-F238E27FC236}">
                  <a16:creationId xmlns:a16="http://schemas.microsoft.com/office/drawing/2014/main" id="{A4789F83-2423-47F8-8958-48E477BAE0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8AB2807-CE6B-2DDB-2E0F-28ECF43CF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520" y="624110"/>
            <a:ext cx="6845092" cy="1280890"/>
          </a:xfrm>
        </p:spPr>
        <p:txBody>
          <a:bodyPr>
            <a:normAutofit/>
          </a:bodyPr>
          <a:lstStyle/>
          <a:p>
            <a:r>
              <a:rPr lang="en-GB"/>
              <a:t>Manual Handling</a:t>
            </a:r>
            <a:endParaRPr lang="en-GB" dirty="0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2C509E7A-337A-4664-BEC2-03F9BCA0A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0" name="Freeform 11">
            <a:extLst>
              <a:ext uri="{FF2B5EF4-FFF2-40B4-BE49-F238E27FC236}">
                <a16:creationId xmlns:a16="http://schemas.microsoft.com/office/drawing/2014/main" id="{D9AB99AB-E300-4B19-97C3-9A12EA3C7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 descr="Dumbbell rack at gym">
            <a:extLst>
              <a:ext uri="{FF2B5EF4-FFF2-40B4-BE49-F238E27FC236}">
                <a16:creationId xmlns:a16="http://schemas.microsoft.com/office/drawing/2014/main" id="{4CCF5303-43F9-CEF7-F13B-D629AA3BAC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560" r="50845" b="-1"/>
          <a:stretch/>
        </p:blipFill>
        <p:spPr>
          <a:xfrm>
            <a:off x="20" y="1730"/>
            <a:ext cx="2720524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0C1440-EA9D-6741-238A-112ABC5EF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6667" y="2133600"/>
            <a:ext cx="6847944" cy="3777622"/>
          </a:xfrm>
        </p:spPr>
        <p:txBody>
          <a:bodyPr>
            <a:normAutofit/>
          </a:bodyPr>
          <a:lstStyle/>
          <a:p>
            <a:r>
              <a:rPr lang="en-GB" dirty="0"/>
              <a:t>Improper lifting techniques can lead to back injuries and other musculoskeletal disorders.</a:t>
            </a:r>
          </a:p>
          <a:p>
            <a:r>
              <a:rPr lang="en-GB" dirty="0"/>
              <a:t>Always assess the weight and size of the object before lifting.</a:t>
            </a:r>
          </a:p>
          <a:p>
            <a:r>
              <a:rPr lang="en-GB" dirty="0"/>
              <a:t>Bend your knees and keep your back straight when lifting.</a:t>
            </a:r>
          </a:p>
          <a:p>
            <a:r>
              <a:rPr lang="en-GB" dirty="0"/>
              <a:t>Avoid twisting your body while lifting.</a:t>
            </a:r>
          </a:p>
          <a:p>
            <a:r>
              <a:rPr lang="en-GB" dirty="0"/>
              <a:t>Use proper lifting equipment whenever possible.</a:t>
            </a:r>
          </a:p>
        </p:txBody>
      </p:sp>
    </p:spTree>
    <p:extLst>
      <p:ext uri="{BB962C8B-B14F-4D97-AF65-F5344CB8AC3E}">
        <p14:creationId xmlns:p14="http://schemas.microsoft.com/office/powerpoint/2010/main" val="12232711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F7E42047-F7E7-4687-BBE0-D4BDC8E77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08" name="Group 107">
            <a:extLst>
              <a:ext uri="{FF2B5EF4-FFF2-40B4-BE49-F238E27FC236}">
                <a16:creationId xmlns:a16="http://schemas.microsoft.com/office/drawing/2014/main" id="{8D6F839A-C8D9-4FBC-8EFD-9E56D12F4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06785" y="228600"/>
            <a:ext cx="2851523" cy="6638625"/>
            <a:chOff x="2487613" y="285750"/>
            <a:chExt cx="2428875" cy="5654676"/>
          </a:xfrm>
        </p:grpSpPr>
        <p:sp>
          <p:nvSpPr>
            <p:cNvPr id="49" name="Freeform 11">
              <a:extLst>
                <a:ext uri="{FF2B5EF4-FFF2-40B4-BE49-F238E27FC236}">
                  <a16:creationId xmlns:a16="http://schemas.microsoft.com/office/drawing/2014/main" id="{D1F0D09B-BA85-41B1-A8DE-73728B72E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2">
              <a:extLst>
                <a:ext uri="{FF2B5EF4-FFF2-40B4-BE49-F238E27FC236}">
                  <a16:creationId xmlns:a16="http://schemas.microsoft.com/office/drawing/2014/main" id="{FB2D0F0C-3A27-4FC3-A6A3-D2095D9B2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13">
              <a:extLst>
                <a:ext uri="{FF2B5EF4-FFF2-40B4-BE49-F238E27FC236}">
                  <a16:creationId xmlns:a16="http://schemas.microsoft.com/office/drawing/2014/main" id="{FA1C69EF-E6E6-4BDD-B62F-637FC9F3C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14">
              <a:extLst>
                <a:ext uri="{FF2B5EF4-FFF2-40B4-BE49-F238E27FC236}">
                  <a16:creationId xmlns:a16="http://schemas.microsoft.com/office/drawing/2014/main" id="{75B4F36E-07F6-4E6F-A9D9-A7F6D9585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15">
              <a:extLst>
                <a:ext uri="{FF2B5EF4-FFF2-40B4-BE49-F238E27FC236}">
                  <a16:creationId xmlns:a16="http://schemas.microsoft.com/office/drawing/2014/main" id="{7D9136C7-12F1-4F21-A438-ED7668DDF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16">
              <a:extLst>
                <a:ext uri="{FF2B5EF4-FFF2-40B4-BE49-F238E27FC236}">
                  <a16:creationId xmlns:a16="http://schemas.microsoft.com/office/drawing/2014/main" id="{C718EF12-B769-45D9-9B6E-7AEAA3108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17">
              <a:extLst>
                <a:ext uri="{FF2B5EF4-FFF2-40B4-BE49-F238E27FC236}">
                  <a16:creationId xmlns:a16="http://schemas.microsoft.com/office/drawing/2014/main" id="{534EAD53-3968-459E-B27C-09126A0FE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18">
              <a:extLst>
                <a:ext uri="{FF2B5EF4-FFF2-40B4-BE49-F238E27FC236}">
                  <a16:creationId xmlns:a16="http://schemas.microsoft.com/office/drawing/2014/main" id="{67658BFE-59E2-4A2D-9E8A-18F81C350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19">
              <a:extLst>
                <a:ext uri="{FF2B5EF4-FFF2-40B4-BE49-F238E27FC236}">
                  <a16:creationId xmlns:a16="http://schemas.microsoft.com/office/drawing/2014/main" id="{3FEC8A9E-385D-4407-9671-E30238022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20">
              <a:extLst>
                <a:ext uri="{FF2B5EF4-FFF2-40B4-BE49-F238E27FC236}">
                  <a16:creationId xmlns:a16="http://schemas.microsoft.com/office/drawing/2014/main" id="{EFC82234-632C-4B76-A8FF-2C9C0DCA6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21">
              <a:extLst>
                <a:ext uri="{FF2B5EF4-FFF2-40B4-BE49-F238E27FC236}">
                  <a16:creationId xmlns:a16="http://schemas.microsoft.com/office/drawing/2014/main" id="{662A4DB3-C195-4230-953D-307E4100F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22">
              <a:extLst>
                <a:ext uri="{FF2B5EF4-FFF2-40B4-BE49-F238E27FC236}">
                  <a16:creationId xmlns:a16="http://schemas.microsoft.com/office/drawing/2014/main" id="{94D310CF-9541-4CD7-855B-E2E1EF343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2" name="Group 61">
            <a:extLst>
              <a:ext uri="{FF2B5EF4-FFF2-40B4-BE49-F238E27FC236}">
                <a16:creationId xmlns:a16="http://schemas.microsoft.com/office/drawing/2014/main" id="{70EDA856-A216-4EEC-9AB6-A59FFC703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63" name="Freeform 27">
              <a:extLst>
                <a:ext uri="{FF2B5EF4-FFF2-40B4-BE49-F238E27FC236}">
                  <a16:creationId xmlns:a16="http://schemas.microsoft.com/office/drawing/2014/main" id="{36F815B8-AFA8-45E9-A3D1-977F2D192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28">
              <a:extLst>
                <a:ext uri="{FF2B5EF4-FFF2-40B4-BE49-F238E27FC236}">
                  <a16:creationId xmlns:a16="http://schemas.microsoft.com/office/drawing/2014/main" id="{5D8FF653-8B3F-4B96-904D-1A4482EAEE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29">
              <a:extLst>
                <a:ext uri="{FF2B5EF4-FFF2-40B4-BE49-F238E27FC236}">
                  <a16:creationId xmlns:a16="http://schemas.microsoft.com/office/drawing/2014/main" id="{4DD2E775-AB45-4AF1-B5B7-54948CFB9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30">
              <a:extLst>
                <a:ext uri="{FF2B5EF4-FFF2-40B4-BE49-F238E27FC236}">
                  <a16:creationId xmlns:a16="http://schemas.microsoft.com/office/drawing/2014/main" id="{7BDE7E7B-E3AA-4A24-8F9D-CE77C96CA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31">
              <a:extLst>
                <a:ext uri="{FF2B5EF4-FFF2-40B4-BE49-F238E27FC236}">
                  <a16:creationId xmlns:a16="http://schemas.microsoft.com/office/drawing/2014/main" id="{D129CAA9-35E5-48CE-88AE-9806695CB8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32">
              <a:extLst>
                <a:ext uri="{FF2B5EF4-FFF2-40B4-BE49-F238E27FC236}">
                  <a16:creationId xmlns:a16="http://schemas.microsoft.com/office/drawing/2014/main" id="{A73989FF-4EFF-4181-81A4-72EF2E67D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33">
              <a:extLst>
                <a:ext uri="{FF2B5EF4-FFF2-40B4-BE49-F238E27FC236}">
                  <a16:creationId xmlns:a16="http://schemas.microsoft.com/office/drawing/2014/main" id="{8C2C17BD-8FA0-4F42-B2CD-5E5A9F542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34">
              <a:extLst>
                <a:ext uri="{FF2B5EF4-FFF2-40B4-BE49-F238E27FC236}">
                  <a16:creationId xmlns:a16="http://schemas.microsoft.com/office/drawing/2014/main" id="{EEE99CF3-AD71-46FB-8E7D-67825F7816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35">
              <a:extLst>
                <a:ext uri="{FF2B5EF4-FFF2-40B4-BE49-F238E27FC236}">
                  <a16:creationId xmlns:a16="http://schemas.microsoft.com/office/drawing/2014/main" id="{D0F9D5ED-7591-4E88-9FDA-4C1DC47E9D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36">
              <a:extLst>
                <a:ext uri="{FF2B5EF4-FFF2-40B4-BE49-F238E27FC236}">
                  <a16:creationId xmlns:a16="http://schemas.microsoft.com/office/drawing/2014/main" id="{88FA7C13-D80D-4514-B9DB-87AE076AC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37">
              <a:extLst>
                <a:ext uri="{FF2B5EF4-FFF2-40B4-BE49-F238E27FC236}">
                  <a16:creationId xmlns:a16="http://schemas.microsoft.com/office/drawing/2014/main" id="{202C78DF-D842-450B-A87D-E035719E4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Freeform 38">
              <a:extLst>
                <a:ext uri="{FF2B5EF4-FFF2-40B4-BE49-F238E27FC236}">
                  <a16:creationId xmlns:a16="http://schemas.microsoft.com/office/drawing/2014/main" id="{A4789F83-2423-47F8-8958-48E477BAE0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A9306CE-C3A9-C490-CC6D-6565524D1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520" y="624110"/>
            <a:ext cx="6845092" cy="1280890"/>
          </a:xfrm>
        </p:spPr>
        <p:txBody>
          <a:bodyPr>
            <a:normAutofit/>
          </a:bodyPr>
          <a:lstStyle/>
          <a:p>
            <a:r>
              <a:rPr lang="en-GB"/>
              <a:t>Slips, Trips, and Falls</a:t>
            </a:r>
            <a:endParaRPr lang="en-GB" dirty="0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2C509E7A-337A-4664-BEC2-03F9BCA0A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8" name="Freeform 11">
            <a:extLst>
              <a:ext uri="{FF2B5EF4-FFF2-40B4-BE49-F238E27FC236}">
                <a16:creationId xmlns:a16="http://schemas.microsoft.com/office/drawing/2014/main" id="{D9AB99AB-E300-4B19-97C3-9A12EA3C7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40" name="Picture 39" descr="Adhesive bandages">
            <a:extLst>
              <a:ext uri="{FF2B5EF4-FFF2-40B4-BE49-F238E27FC236}">
                <a16:creationId xmlns:a16="http://schemas.microsoft.com/office/drawing/2014/main" id="{40533128-9C08-C594-9BDC-4B49AC6536F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938" r="51582" b="-2"/>
          <a:stretch/>
        </p:blipFill>
        <p:spPr>
          <a:xfrm>
            <a:off x="20" y="1730"/>
            <a:ext cx="2720524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47DB29-4F6D-E9C4-551F-A2DC0E8A59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6667" y="2133600"/>
            <a:ext cx="6847944" cy="3777622"/>
          </a:xfrm>
        </p:spPr>
        <p:txBody>
          <a:bodyPr>
            <a:normAutofit/>
          </a:bodyPr>
          <a:lstStyle/>
          <a:p>
            <a:r>
              <a:rPr lang="en-GB"/>
              <a:t>Slips, trips, and falls are common hazards in housekeeping.</a:t>
            </a:r>
          </a:p>
          <a:p>
            <a:r>
              <a:rPr lang="en-GB"/>
              <a:t>Be aware of potential hazards such as wet floors, uneven surfaces, and loose objects.</a:t>
            </a:r>
          </a:p>
          <a:p>
            <a:r>
              <a:rPr lang="en-GB"/>
              <a:t>Wear appropriate footwear with good traction.</a:t>
            </a:r>
          </a:p>
          <a:p>
            <a:r>
              <a:rPr lang="en-GB"/>
              <a:t>Clean up spills immediately and report any hazards to your supervisor.</a:t>
            </a:r>
          </a:p>
          <a:p>
            <a:r>
              <a:rPr lang="en-GB"/>
              <a:t>Walk carefully and avoid rushing.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85034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Picture 47" descr="Plastic containers in bright colours">
            <a:extLst>
              <a:ext uri="{FF2B5EF4-FFF2-40B4-BE49-F238E27FC236}">
                <a16:creationId xmlns:a16="http://schemas.microsoft.com/office/drawing/2014/main" id="{81C84467-4BFC-BB27-D47B-7E016C167D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274" r="13717" b="-1"/>
          <a:stretch/>
        </p:blipFill>
        <p:spPr>
          <a:xfrm>
            <a:off x="4485557" y="10"/>
            <a:ext cx="7706443" cy="6857990"/>
          </a:xfrm>
          <a:prstGeom prst="rect">
            <a:avLst/>
          </a:prstGeom>
        </p:spPr>
      </p:pic>
      <p:sp useBgFill="1">
        <p:nvSpPr>
          <p:cNvPr id="53" name="Freeform: Shape 52">
            <a:extLst>
              <a:ext uri="{FF2B5EF4-FFF2-40B4-BE49-F238E27FC236}">
                <a16:creationId xmlns:a16="http://schemas.microsoft.com/office/drawing/2014/main" id="{23C7736A-5A08-4021-9AB6-390DFF50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8170246" cy="6858000"/>
          </a:xfrm>
          <a:custGeom>
            <a:avLst/>
            <a:gdLst>
              <a:gd name="connsiteX0" fmla="*/ 4738960 w 8170246"/>
              <a:gd name="connsiteY0" fmla="*/ 0 h 6858000"/>
              <a:gd name="connsiteX1" fmla="*/ 4862151 w 8170246"/>
              <a:gd name="connsiteY1" fmla="*/ 0 h 6858000"/>
              <a:gd name="connsiteX2" fmla="*/ 8088169 w 8170246"/>
              <a:gd name="connsiteY2" fmla="*/ 3226735 h 6858000"/>
              <a:gd name="connsiteX3" fmla="*/ 8088169 w 8170246"/>
              <a:gd name="connsiteY3" fmla="*/ 3626507 h 6858000"/>
              <a:gd name="connsiteX4" fmla="*/ 4857393 w 8170246"/>
              <a:gd name="connsiteY4" fmla="*/ 6858000 h 6858000"/>
              <a:gd name="connsiteX5" fmla="*/ 4783581 w 8170246"/>
              <a:gd name="connsiteY5" fmla="*/ 6858000 h 6858000"/>
              <a:gd name="connsiteX6" fmla="*/ 4734202 w 8170246"/>
              <a:gd name="connsiteY6" fmla="*/ 6858000 h 6858000"/>
              <a:gd name="connsiteX7" fmla="*/ 7964978 w 8170246"/>
              <a:gd name="connsiteY7" fmla="*/ 3626507 h 6858000"/>
              <a:gd name="connsiteX8" fmla="*/ 7964978 w 8170246"/>
              <a:gd name="connsiteY8" fmla="*/ 3226735 h 6858000"/>
              <a:gd name="connsiteX9" fmla="*/ 4738960 w 8170246"/>
              <a:gd name="connsiteY9" fmla="*/ 0 h 6858000"/>
              <a:gd name="connsiteX10" fmla="*/ 0 w 8170246"/>
              <a:gd name="connsiteY10" fmla="*/ 0 h 6858000"/>
              <a:gd name="connsiteX11" fmla="*/ 98791 w 8170246"/>
              <a:gd name="connsiteY11" fmla="*/ 0 h 6858000"/>
              <a:gd name="connsiteX12" fmla="*/ 4456718 w 8170246"/>
              <a:gd name="connsiteY12" fmla="*/ 0 h 6858000"/>
              <a:gd name="connsiteX13" fmla="*/ 4603489 w 8170246"/>
              <a:gd name="connsiteY13" fmla="*/ 0 h 6858000"/>
              <a:gd name="connsiteX14" fmla="*/ 7829507 w 8170246"/>
              <a:gd name="connsiteY14" fmla="*/ 3226735 h 6858000"/>
              <a:gd name="connsiteX15" fmla="*/ 7829507 w 8170246"/>
              <a:gd name="connsiteY15" fmla="*/ 3626507 h 6858000"/>
              <a:gd name="connsiteX16" fmla="*/ 4598731 w 8170246"/>
              <a:gd name="connsiteY16" fmla="*/ 6858000 h 6858000"/>
              <a:gd name="connsiteX17" fmla="*/ 4540663 w 8170246"/>
              <a:gd name="connsiteY17" fmla="*/ 6858000 h 6858000"/>
              <a:gd name="connsiteX18" fmla="*/ 133398 w 8170246"/>
              <a:gd name="connsiteY18" fmla="*/ 6858000 h 6858000"/>
              <a:gd name="connsiteX19" fmla="*/ 0 w 8170246"/>
              <a:gd name="connsiteY1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8170246" h="6858000">
                <a:moveTo>
                  <a:pt x="4738960" y="0"/>
                </a:moveTo>
                <a:lnTo>
                  <a:pt x="4862151" y="0"/>
                </a:lnTo>
                <a:cubicBezTo>
                  <a:pt x="4862151" y="0"/>
                  <a:pt x="4862151" y="0"/>
                  <a:pt x="8088169" y="3226735"/>
                </a:cubicBezTo>
                <a:cubicBezTo>
                  <a:pt x="8197606" y="3336196"/>
                  <a:pt x="8197606" y="3517045"/>
                  <a:pt x="8088169" y="3626507"/>
                </a:cubicBezTo>
                <a:cubicBezTo>
                  <a:pt x="8088169" y="3626507"/>
                  <a:pt x="8088169" y="3626507"/>
                  <a:pt x="4857393" y="6858000"/>
                </a:cubicBezTo>
                <a:cubicBezTo>
                  <a:pt x="4857393" y="6858000"/>
                  <a:pt x="4857393" y="6858000"/>
                  <a:pt x="4783581" y="6858000"/>
                </a:cubicBezTo>
                <a:lnTo>
                  <a:pt x="4734202" y="6858000"/>
                </a:lnTo>
                <a:cubicBezTo>
                  <a:pt x="7964978" y="3626507"/>
                  <a:pt x="7964978" y="3626507"/>
                  <a:pt x="7964978" y="3626507"/>
                </a:cubicBezTo>
                <a:cubicBezTo>
                  <a:pt x="8074415" y="3517045"/>
                  <a:pt x="8074415" y="3336196"/>
                  <a:pt x="7964978" y="3226735"/>
                </a:cubicBezTo>
                <a:cubicBezTo>
                  <a:pt x="4738960" y="0"/>
                  <a:pt x="4738960" y="0"/>
                  <a:pt x="4738960" y="0"/>
                </a:cubicBezTo>
                <a:close/>
                <a:moveTo>
                  <a:pt x="0" y="0"/>
                </a:moveTo>
                <a:lnTo>
                  <a:pt x="98791" y="0"/>
                </a:lnTo>
                <a:cubicBezTo>
                  <a:pt x="1075904" y="0"/>
                  <a:pt x="2469401" y="0"/>
                  <a:pt x="4456718" y="0"/>
                </a:cubicBezTo>
                <a:lnTo>
                  <a:pt x="4603489" y="0"/>
                </a:lnTo>
                <a:cubicBezTo>
                  <a:pt x="4603489" y="0"/>
                  <a:pt x="4603489" y="0"/>
                  <a:pt x="7829507" y="3226735"/>
                </a:cubicBezTo>
                <a:cubicBezTo>
                  <a:pt x="7938944" y="3336196"/>
                  <a:pt x="7938944" y="3517045"/>
                  <a:pt x="7829507" y="3626507"/>
                </a:cubicBezTo>
                <a:cubicBezTo>
                  <a:pt x="7829507" y="3626507"/>
                  <a:pt x="7829507" y="3626507"/>
                  <a:pt x="4598731" y="6858000"/>
                </a:cubicBezTo>
                <a:lnTo>
                  <a:pt x="4540663" y="6858000"/>
                </a:lnTo>
                <a:cubicBezTo>
                  <a:pt x="4077749" y="6858000"/>
                  <a:pt x="2938270" y="6858000"/>
                  <a:pt x="133398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9CC8AA-F186-1143-1C95-2BF5A30DC1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525" y="624110"/>
            <a:ext cx="4623955" cy="1280890"/>
          </a:xfrm>
        </p:spPr>
        <p:txBody>
          <a:bodyPr>
            <a:normAutofit/>
          </a:bodyPr>
          <a:lstStyle/>
          <a:p>
            <a:r>
              <a:rPr lang="en-GB" sz="3300"/>
              <a:t>Safe Handling of Cleaning Chemicals</a:t>
            </a: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433DF4D3-8A35-461A-ABE0-F56B78A1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53269-E2A4-B2C9-5673-AE566CB357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812" y="2133600"/>
            <a:ext cx="4625882" cy="37776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/>
              <a:t>Many cleaning products contain harsh chemicals that can be harmful if not handled properly.</a:t>
            </a:r>
          </a:p>
          <a:p>
            <a:pPr>
              <a:lnSpc>
                <a:spcPct val="90000"/>
              </a:lnSpc>
            </a:pPr>
            <a:r>
              <a:rPr lang="en-GB" sz="1700"/>
              <a:t>Always read and follow the instructions on the product label carefully.</a:t>
            </a:r>
          </a:p>
          <a:p>
            <a:pPr>
              <a:lnSpc>
                <a:spcPct val="90000"/>
              </a:lnSpc>
            </a:pPr>
            <a:r>
              <a:rPr lang="en-GB" sz="1700"/>
              <a:t>Wear appropriate PPE when handling chemicals.</a:t>
            </a:r>
          </a:p>
          <a:p>
            <a:pPr>
              <a:lnSpc>
                <a:spcPct val="90000"/>
              </a:lnSpc>
            </a:pPr>
            <a:r>
              <a:rPr lang="en-GB" sz="1700"/>
              <a:t>Store chemicals safely in designated areas.</a:t>
            </a:r>
          </a:p>
          <a:p>
            <a:pPr>
              <a:lnSpc>
                <a:spcPct val="90000"/>
              </a:lnSpc>
            </a:pPr>
            <a:r>
              <a:rPr lang="en-GB" sz="1700"/>
              <a:t>Never mix different cleaning products, as it can create harmful fumes.</a:t>
            </a:r>
          </a:p>
          <a:p>
            <a:pPr>
              <a:lnSpc>
                <a:spcPct val="90000"/>
              </a:lnSpc>
            </a:pPr>
            <a:r>
              <a:rPr lang="en-GB" sz="1700"/>
              <a:t>Dispose of chemicals according to safety regulations.</a:t>
            </a:r>
          </a:p>
        </p:txBody>
      </p:sp>
    </p:spTree>
    <p:extLst>
      <p:ext uri="{BB962C8B-B14F-4D97-AF65-F5344CB8AC3E}">
        <p14:creationId xmlns:p14="http://schemas.microsoft.com/office/powerpoint/2010/main" val="41910661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A44C337-3893-4B29-A265-B1329150B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81E0B358-1267-4844-8B3D-B7A279B41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36169" y="228600"/>
            <a:ext cx="2851523" cy="6638625"/>
            <a:chOff x="2487613" y="285750"/>
            <a:chExt cx="2428875" cy="5654676"/>
          </a:xfrm>
        </p:grpSpPr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B24AA06A-F1A5-4BB3-9486-9AE7A53B3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2">
              <a:extLst>
                <a:ext uri="{FF2B5EF4-FFF2-40B4-BE49-F238E27FC236}">
                  <a16:creationId xmlns:a16="http://schemas.microsoft.com/office/drawing/2014/main" id="{BDF97590-C600-44CB-9303-4A3679F51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3">
              <a:extLst>
                <a:ext uri="{FF2B5EF4-FFF2-40B4-BE49-F238E27FC236}">
                  <a16:creationId xmlns:a16="http://schemas.microsoft.com/office/drawing/2014/main" id="{A9BBE156-3FFA-4DC4-8468-35BD28DDC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4">
              <a:extLst>
                <a:ext uri="{FF2B5EF4-FFF2-40B4-BE49-F238E27FC236}">
                  <a16:creationId xmlns:a16="http://schemas.microsoft.com/office/drawing/2014/main" id="{F7960DE5-3810-4B1E-B1E2-3BAFEA91E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5">
              <a:extLst>
                <a:ext uri="{FF2B5EF4-FFF2-40B4-BE49-F238E27FC236}">
                  <a16:creationId xmlns:a16="http://schemas.microsoft.com/office/drawing/2014/main" id="{359E957C-CE11-446F-8AA7-B3E98390B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6">
              <a:extLst>
                <a:ext uri="{FF2B5EF4-FFF2-40B4-BE49-F238E27FC236}">
                  <a16:creationId xmlns:a16="http://schemas.microsoft.com/office/drawing/2014/main" id="{A3E9FE34-CA9E-4443-BEBF-D1B9A1C6C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7">
              <a:extLst>
                <a:ext uri="{FF2B5EF4-FFF2-40B4-BE49-F238E27FC236}">
                  <a16:creationId xmlns:a16="http://schemas.microsoft.com/office/drawing/2014/main" id="{4F39D814-8A48-4509-BDEB-826F1065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8">
              <a:extLst>
                <a:ext uri="{FF2B5EF4-FFF2-40B4-BE49-F238E27FC236}">
                  <a16:creationId xmlns:a16="http://schemas.microsoft.com/office/drawing/2014/main" id="{8C6D08C0-8C49-4B87-9CF4-A1F08714FA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9">
              <a:extLst>
                <a:ext uri="{FF2B5EF4-FFF2-40B4-BE49-F238E27FC236}">
                  <a16:creationId xmlns:a16="http://schemas.microsoft.com/office/drawing/2014/main" id="{308C612B-4C0D-4863-B9CD-F86ABAA1B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0">
              <a:extLst>
                <a:ext uri="{FF2B5EF4-FFF2-40B4-BE49-F238E27FC236}">
                  <a16:creationId xmlns:a16="http://schemas.microsoft.com/office/drawing/2014/main" id="{600B1EC8-1B55-4390-A183-C33B5E227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1">
              <a:extLst>
                <a:ext uri="{FF2B5EF4-FFF2-40B4-BE49-F238E27FC236}">
                  <a16:creationId xmlns:a16="http://schemas.microsoft.com/office/drawing/2014/main" id="{1790A225-91E1-4BE5-A801-5F1E32721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22">
              <a:extLst>
                <a:ext uri="{FF2B5EF4-FFF2-40B4-BE49-F238E27FC236}">
                  <a16:creationId xmlns:a16="http://schemas.microsoft.com/office/drawing/2014/main" id="{DFFC46A2-6BBF-47FD-BC17-5EE1DF7CB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AF44CA9C-80E8-44E1-A79C-D6EBFC73B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77117" y="-786"/>
            <a:ext cx="2356675" cy="6854040"/>
            <a:chOff x="6627813" y="194833"/>
            <a:chExt cx="1952625" cy="5678918"/>
          </a:xfrm>
        </p:grpSpPr>
        <p:sp>
          <p:nvSpPr>
            <p:cNvPr id="35" name="Freeform 27">
              <a:extLst>
                <a:ext uri="{FF2B5EF4-FFF2-40B4-BE49-F238E27FC236}">
                  <a16:creationId xmlns:a16="http://schemas.microsoft.com/office/drawing/2014/main" id="{8CB9417F-98D9-4998-B00B-A5932E4C7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28">
              <a:extLst>
                <a:ext uri="{FF2B5EF4-FFF2-40B4-BE49-F238E27FC236}">
                  <a16:creationId xmlns:a16="http://schemas.microsoft.com/office/drawing/2014/main" id="{FA79AA3D-583E-4A1E-AF7E-CBD980F59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29">
              <a:extLst>
                <a:ext uri="{FF2B5EF4-FFF2-40B4-BE49-F238E27FC236}">
                  <a16:creationId xmlns:a16="http://schemas.microsoft.com/office/drawing/2014/main" id="{D80C9F17-A6B2-4A12-BC77-F84264A669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0">
              <a:extLst>
                <a:ext uri="{FF2B5EF4-FFF2-40B4-BE49-F238E27FC236}">
                  <a16:creationId xmlns:a16="http://schemas.microsoft.com/office/drawing/2014/main" id="{949C9A53-ED97-44CE-BDD5-ED24892116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31">
              <a:extLst>
                <a:ext uri="{FF2B5EF4-FFF2-40B4-BE49-F238E27FC236}">
                  <a16:creationId xmlns:a16="http://schemas.microsoft.com/office/drawing/2014/main" id="{0F9FDAE7-225B-4072-8907-6EAA06174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32">
              <a:extLst>
                <a:ext uri="{FF2B5EF4-FFF2-40B4-BE49-F238E27FC236}">
                  <a16:creationId xmlns:a16="http://schemas.microsoft.com/office/drawing/2014/main" id="{9D49818B-8EA3-4B41-9783-EFE0C618C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33">
              <a:extLst>
                <a:ext uri="{FF2B5EF4-FFF2-40B4-BE49-F238E27FC236}">
                  <a16:creationId xmlns:a16="http://schemas.microsoft.com/office/drawing/2014/main" id="{01903E65-D822-4457-B0A5-2F4168224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34">
              <a:extLst>
                <a:ext uri="{FF2B5EF4-FFF2-40B4-BE49-F238E27FC236}">
                  <a16:creationId xmlns:a16="http://schemas.microsoft.com/office/drawing/2014/main" id="{A5CF9DAB-75BF-43D9-B1E7-817D1FAA0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35">
              <a:extLst>
                <a:ext uri="{FF2B5EF4-FFF2-40B4-BE49-F238E27FC236}">
                  <a16:creationId xmlns:a16="http://schemas.microsoft.com/office/drawing/2014/main" id="{BB22916D-4BCF-4A4C-8714-A2564D34C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36">
              <a:extLst>
                <a:ext uri="{FF2B5EF4-FFF2-40B4-BE49-F238E27FC236}">
                  <a16:creationId xmlns:a16="http://schemas.microsoft.com/office/drawing/2014/main" id="{4CD9F734-569E-44E7-BD53-6214E0F18C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37">
              <a:extLst>
                <a:ext uri="{FF2B5EF4-FFF2-40B4-BE49-F238E27FC236}">
                  <a16:creationId xmlns:a16="http://schemas.microsoft.com/office/drawing/2014/main" id="{7A5DAACB-2F42-40C8-BF6A-75B79299F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38">
              <a:extLst>
                <a:ext uri="{FF2B5EF4-FFF2-40B4-BE49-F238E27FC236}">
                  <a16:creationId xmlns:a16="http://schemas.microsoft.com/office/drawing/2014/main" id="{AD78E0F9-8568-4672-A22F-4ED5B1A96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AB2AF1B-D117-4137-0FCE-C83999238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3096" y="624110"/>
            <a:ext cx="5021516" cy="1280890"/>
          </a:xfrm>
        </p:spPr>
        <p:txBody>
          <a:bodyPr>
            <a:normAutofit/>
          </a:bodyPr>
          <a:lstStyle/>
          <a:p>
            <a:r>
              <a:rPr lang="en-GB"/>
              <a:t>Fire Safety Awareness and Procedures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AA5CD610-ED7C-4CED-A9A1-174432C88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704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0" name="Freeform 11">
            <a:extLst>
              <a:ext uri="{FF2B5EF4-FFF2-40B4-BE49-F238E27FC236}">
                <a16:creationId xmlns:a16="http://schemas.microsoft.com/office/drawing/2014/main" id="{0C4379BF-8C7A-480A-BC36-DA55D92A9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4645704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 descr="Fire extinguisher and hose reel in hotel corridor">
            <a:extLst>
              <a:ext uri="{FF2B5EF4-FFF2-40B4-BE49-F238E27FC236}">
                <a16:creationId xmlns:a16="http://schemas.microsoft.com/office/drawing/2014/main" id="{C32F0819-6997-D549-9700-B02B44F859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708" r="36827" b="-2"/>
          <a:stretch/>
        </p:blipFill>
        <p:spPr>
          <a:xfrm>
            <a:off x="-1555" y="1731"/>
            <a:ext cx="4671091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C6634-FF79-C47F-D8A3-FAC7DAC30E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8191" y="2133600"/>
            <a:ext cx="5066419" cy="37776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Familiarize yourself with the location of fire exits and extinguishers in your work area.</a:t>
            </a:r>
          </a:p>
          <a:p>
            <a:pPr>
              <a:lnSpc>
                <a:spcPct val="90000"/>
              </a:lnSpc>
            </a:pPr>
            <a:r>
              <a:rPr lang="en-GB"/>
              <a:t>Know how to use a fire extinguisher properly.</a:t>
            </a:r>
          </a:p>
          <a:p>
            <a:pPr>
              <a:lnSpc>
                <a:spcPct val="90000"/>
              </a:lnSpc>
            </a:pPr>
            <a:r>
              <a:rPr lang="en-GB"/>
              <a:t>Never block fire exits or tamper with fire safety equipment.</a:t>
            </a:r>
          </a:p>
          <a:p>
            <a:pPr>
              <a:lnSpc>
                <a:spcPct val="90000"/>
              </a:lnSpc>
            </a:pPr>
            <a:r>
              <a:rPr lang="en-GB"/>
              <a:t>Report any fire hazards to your supervisor immediately.</a:t>
            </a:r>
          </a:p>
          <a:p>
            <a:pPr>
              <a:lnSpc>
                <a:spcPct val="90000"/>
              </a:lnSpc>
            </a:pPr>
            <a:r>
              <a:rPr lang="en-GB"/>
              <a:t>Evacuate the building calmly and follow designated evacuation routes in case of fire.</a:t>
            </a:r>
          </a:p>
        </p:txBody>
      </p:sp>
    </p:spTree>
    <p:extLst>
      <p:ext uri="{BB962C8B-B14F-4D97-AF65-F5344CB8AC3E}">
        <p14:creationId xmlns:p14="http://schemas.microsoft.com/office/powerpoint/2010/main" val="12039806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2B258D2B-6AC3-4B3A-A87C-FD7E65178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Researcher examining growth in a petrie dish">
            <a:extLst>
              <a:ext uri="{FF2B5EF4-FFF2-40B4-BE49-F238E27FC236}">
                <a16:creationId xmlns:a16="http://schemas.microsoft.com/office/drawing/2014/main" id="{E8509D9A-765C-8119-968C-443EB18787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369" r="13907" b="-1"/>
          <a:stretch/>
        </p:blipFill>
        <p:spPr>
          <a:xfrm>
            <a:off x="1" y="10"/>
            <a:ext cx="7574440" cy="6857990"/>
          </a:xfrm>
          <a:prstGeom prst="rect">
            <a:avLst/>
          </a:prstGeom>
        </p:spPr>
      </p:pic>
      <p:sp>
        <p:nvSpPr>
          <p:cNvPr id="48" name="Freeform 5">
            <a:extLst>
              <a:ext uri="{FF2B5EF4-FFF2-40B4-BE49-F238E27FC236}">
                <a16:creationId xmlns:a16="http://schemas.microsoft.com/office/drawing/2014/main" id="{8D55DD8B-9BF9-4B91-A22D-2D3F2AEFF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659027"/>
            <a:ext cx="9042690" cy="1035152"/>
          </a:xfrm>
          <a:custGeom>
            <a:avLst/>
            <a:gdLst>
              <a:gd name="T0" fmla="*/ 1900 w 1902"/>
              <a:gd name="T1" fmla="*/ 77 h 163"/>
              <a:gd name="T2" fmla="*/ 1826 w 1902"/>
              <a:gd name="T3" fmla="*/ 3 h 163"/>
              <a:gd name="T4" fmla="*/ 1825 w 1902"/>
              <a:gd name="T5" fmla="*/ 2 h 163"/>
              <a:gd name="T6" fmla="*/ 1819 w 1902"/>
              <a:gd name="T7" fmla="*/ 0 h 163"/>
              <a:gd name="T8" fmla="*/ 1363 w 1902"/>
              <a:gd name="T9" fmla="*/ 0 h 163"/>
              <a:gd name="T10" fmla="*/ 1348 w 1902"/>
              <a:gd name="T11" fmla="*/ 0 h 163"/>
              <a:gd name="T12" fmla="*/ 1225 w 1902"/>
              <a:gd name="T13" fmla="*/ 0 h 163"/>
              <a:gd name="T14" fmla="*/ 1033 w 1902"/>
              <a:gd name="T15" fmla="*/ 0 h 163"/>
              <a:gd name="T16" fmla="*/ 892 w 1902"/>
              <a:gd name="T17" fmla="*/ 0 h 163"/>
              <a:gd name="T18" fmla="*/ 786 w 1902"/>
              <a:gd name="T19" fmla="*/ 0 h 163"/>
              <a:gd name="T20" fmla="*/ 577 w 1902"/>
              <a:gd name="T21" fmla="*/ 0 h 163"/>
              <a:gd name="T22" fmla="*/ 562 w 1902"/>
              <a:gd name="T23" fmla="*/ 0 h 163"/>
              <a:gd name="T24" fmla="*/ 439 w 1902"/>
              <a:gd name="T25" fmla="*/ 0 h 163"/>
              <a:gd name="T26" fmla="*/ 106 w 1902"/>
              <a:gd name="T27" fmla="*/ 0 h 163"/>
              <a:gd name="T28" fmla="*/ 0 w 1902"/>
              <a:gd name="T29" fmla="*/ 0 h 163"/>
              <a:gd name="T30" fmla="*/ 0 w 1902"/>
              <a:gd name="T31" fmla="*/ 163 h 163"/>
              <a:gd name="T32" fmla="*/ 106 w 1902"/>
              <a:gd name="T33" fmla="*/ 163 h 163"/>
              <a:gd name="T34" fmla="*/ 439 w 1902"/>
              <a:gd name="T35" fmla="*/ 163 h 163"/>
              <a:gd name="T36" fmla="*/ 562 w 1902"/>
              <a:gd name="T37" fmla="*/ 163 h 163"/>
              <a:gd name="T38" fmla="*/ 577 w 1902"/>
              <a:gd name="T39" fmla="*/ 163 h 163"/>
              <a:gd name="T40" fmla="*/ 786 w 1902"/>
              <a:gd name="T41" fmla="*/ 163 h 163"/>
              <a:gd name="T42" fmla="*/ 892 w 1902"/>
              <a:gd name="T43" fmla="*/ 163 h 163"/>
              <a:gd name="T44" fmla="*/ 1033 w 1902"/>
              <a:gd name="T45" fmla="*/ 163 h 163"/>
              <a:gd name="T46" fmla="*/ 1225 w 1902"/>
              <a:gd name="T47" fmla="*/ 163 h 163"/>
              <a:gd name="T48" fmla="*/ 1348 w 1902"/>
              <a:gd name="T49" fmla="*/ 163 h 163"/>
              <a:gd name="T50" fmla="*/ 1363 w 1902"/>
              <a:gd name="T51" fmla="*/ 163 h 163"/>
              <a:gd name="T52" fmla="*/ 1819 w 1902"/>
              <a:gd name="T53" fmla="*/ 163 h 163"/>
              <a:gd name="T54" fmla="*/ 1825 w 1902"/>
              <a:gd name="T55" fmla="*/ 161 h 163"/>
              <a:gd name="T56" fmla="*/ 1826 w 1902"/>
              <a:gd name="T57" fmla="*/ 160 h 163"/>
              <a:gd name="T58" fmla="*/ 1900 w 1902"/>
              <a:gd name="T59" fmla="*/ 86 h 163"/>
              <a:gd name="T60" fmla="*/ 1900 w 1902"/>
              <a:gd name="T61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</a:cxnLst>
            <a:rect l="0" t="0" r="r" b="b"/>
            <a:pathLst>
              <a:path w="1902" h="163">
                <a:moveTo>
                  <a:pt x="1900" y="77"/>
                </a:moveTo>
                <a:cubicBezTo>
                  <a:pt x="1826" y="3"/>
                  <a:pt x="1826" y="3"/>
                  <a:pt x="1826" y="3"/>
                </a:cubicBezTo>
                <a:cubicBezTo>
                  <a:pt x="1825" y="2"/>
                  <a:pt x="1825" y="2"/>
                  <a:pt x="1825" y="2"/>
                </a:cubicBezTo>
                <a:cubicBezTo>
                  <a:pt x="1823" y="1"/>
                  <a:pt x="1821" y="0"/>
                  <a:pt x="1819" y="0"/>
                </a:cubicBezTo>
                <a:cubicBezTo>
                  <a:pt x="1363" y="0"/>
                  <a:pt x="1363" y="0"/>
                  <a:pt x="1363" y="0"/>
                </a:cubicBezTo>
                <a:cubicBezTo>
                  <a:pt x="1348" y="0"/>
                  <a:pt x="1348" y="0"/>
                  <a:pt x="1348" y="0"/>
                </a:cubicBezTo>
                <a:cubicBezTo>
                  <a:pt x="1225" y="0"/>
                  <a:pt x="1225" y="0"/>
                  <a:pt x="1225" y="0"/>
                </a:cubicBezTo>
                <a:cubicBezTo>
                  <a:pt x="1033" y="0"/>
                  <a:pt x="1033" y="0"/>
                  <a:pt x="1033" y="0"/>
                </a:cubicBezTo>
                <a:cubicBezTo>
                  <a:pt x="892" y="0"/>
                  <a:pt x="892" y="0"/>
                  <a:pt x="892" y="0"/>
                </a:cubicBezTo>
                <a:cubicBezTo>
                  <a:pt x="786" y="0"/>
                  <a:pt x="786" y="0"/>
                  <a:pt x="786" y="0"/>
                </a:cubicBezTo>
                <a:cubicBezTo>
                  <a:pt x="577" y="0"/>
                  <a:pt x="577" y="0"/>
                  <a:pt x="577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39" y="0"/>
                  <a:pt x="439" y="0"/>
                  <a:pt x="439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39" y="163"/>
                  <a:pt x="439" y="163"/>
                  <a:pt x="439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7" y="163"/>
                  <a:pt x="577" y="163"/>
                  <a:pt x="577" y="163"/>
                </a:cubicBezTo>
                <a:cubicBezTo>
                  <a:pt x="786" y="163"/>
                  <a:pt x="786" y="163"/>
                  <a:pt x="786" y="163"/>
                </a:cubicBezTo>
                <a:cubicBezTo>
                  <a:pt x="892" y="163"/>
                  <a:pt x="892" y="163"/>
                  <a:pt x="892" y="163"/>
                </a:cubicBezTo>
                <a:cubicBezTo>
                  <a:pt x="1033" y="163"/>
                  <a:pt x="1033" y="163"/>
                  <a:pt x="1033" y="163"/>
                </a:cubicBezTo>
                <a:cubicBezTo>
                  <a:pt x="1225" y="163"/>
                  <a:pt x="1225" y="163"/>
                  <a:pt x="1225" y="163"/>
                </a:cubicBezTo>
                <a:cubicBezTo>
                  <a:pt x="1348" y="163"/>
                  <a:pt x="1348" y="163"/>
                  <a:pt x="1348" y="163"/>
                </a:cubicBezTo>
                <a:cubicBezTo>
                  <a:pt x="1363" y="163"/>
                  <a:pt x="1363" y="163"/>
                  <a:pt x="1363" y="163"/>
                </a:cubicBezTo>
                <a:cubicBezTo>
                  <a:pt x="1819" y="163"/>
                  <a:pt x="1819" y="163"/>
                  <a:pt x="1819" y="163"/>
                </a:cubicBezTo>
                <a:cubicBezTo>
                  <a:pt x="1821" y="163"/>
                  <a:pt x="1823" y="162"/>
                  <a:pt x="1825" y="161"/>
                </a:cubicBezTo>
                <a:cubicBezTo>
                  <a:pt x="1825" y="160"/>
                  <a:pt x="1825" y="160"/>
                  <a:pt x="1826" y="160"/>
                </a:cubicBezTo>
                <a:cubicBezTo>
                  <a:pt x="1900" y="86"/>
                  <a:pt x="1900" y="86"/>
                  <a:pt x="1900" y="86"/>
                </a:cubicBezTo>
                <a:cubicBezTo>
                  <a:pt x="1902" y="83"/>
                  <a:pt x="1902" y="79"/>
                  <a:pt x="1900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F606BE-55F0-2ABD-99A9-3530DFCFC7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867" y="787400"/>
            <a:ext cx="7145866" cy="778933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700">
                <a:solidFill>
                  <a:srgbClr val="FEFFFF"/>
                </a:solidFill>
              </a:rPr>
              <a:t>Precautions for Bloodborne Pathogens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E6CB4-BB3D-6C05-8DF7-DB449BCF26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0770" y="2017668"/>
            <a:ext cx="3750205" cy="385781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>
                <a:solidFill>
                  <a:schemeClr val="tx1">
                    <a:lumMod val="95000"/>
                    <a:lumOff val="5000"/>
                  </a:schemeClr>
                </a:solidFill>
              </a:rPr>
              <a:t>Blood and other bodily fluids may contain harmful pathogens.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chemeClr val="tx1">
                    <a:lumMod val="95000"/>
                    <a:lumOff val="5000"/>
                  </a:schemeClr>
                </a:solidFill>
              </a:rPr>
              <a:t>Wear appropriate PPE (gloves, mask, etc.) when handling bodily fluids.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chemeClr val="tx1">
                    <a:lumMod val="95000"/>
                    <a:lumOff val="5000"/>
                  </a:schemeClr>
                </a:solidFill>
              </a:rPr>
              <a:t>Dispose of contaminated materials properly in designated sharps containers or biohazard bins.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chemeClr val="tx1">
                    <a:lumMod val="95000"/>
                    <a:lumOff val="5000"/>
                  </a:schemeClr>
                </a:solidFill>
              </a:rPr>
              <a:t>Report any incidents involving bodily fluids to your supervisor immediately.</a:t>
            </a:r>
          </a:p>
          <a:p>
            <a:pPr>
              <a:lnSpc>
                <a:spcPct val="90000"/>
              </a:lnSpc>
            </a:pPr>
            <a:r>
              <a:rPr lang="en-GB" sz="1500">
                <a:solidFill>
                  <a:schemeClr val="tx1">
                    <a:lumMod val="95000"/>
                    <a:lumOff val="5000"/>
                  </a:schemeClr>
                </a:solidFill>
              </a:rPr>
              <a:t>Practice good personal hygiene, such as washing your hands frequently.</a:t>
            </a:r>
          </a:p>
        </p:txBody>
      </p:sp>
    </p:spTree>
    <p:extLst>
      <p:ext uri="{BB962C8B-B14F-4D97-AF65-F5344CB8AC3E}">
        <p14:creationId xmlns:p14="http://schemas.microsoft.com/office/powerpoint/2010/main" val="19756158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1A44C337-3893-4B29-A265-B1329150B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67" name="Group 66">
            <a:extLst>
              <a:ext uri="{FF2B5EF4-FFF2-40B4-BE49-F238E27FC236}">
                <a16:creationId xmlns:a16="http://schemas.microsoft.com/office/drawing/2014/main" id="{81E0B358-1267-4844-8B3D-B7A279B41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36169" y="228600"/>
            <a:ext cx="2851523" cy="6638625"/>
            <a:chOff x="2487613" y="285750"/>
            <a:chExt cx="2428875" cy="5654676"/>
          </a:xfrm>
        </p:grpSpPr>
        <p:sp>
          <p:nvSpPr>
            <p:cNvPr id="68" name="Freeform 11">
              <a:extLst>
                <a:ext uri="{FF2B5EF4-FFF2-40B4-BE49-F238E27FC236}">
                  <a16:creationId xmlns:a16="http://schemas.microsoft.com/office/drawing/2014/main" id="{B24AA06A-F1A5-4BB3-9486-9AE7A53B3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12">
              <a:extLst>
                <a:ext uri="{FF2B5EF4-FFF2-40B4-BE49-F238E27FC236}">
                  <a16:creationId xmlns:a16="http://schemas.microsoft.com/office/drawing/2014/main" id="{BDF97590-C600-44CB-9303-4A3679F51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13">
              <a:extLst>
                <a:ext uri="{FF2B5EF4-FFF2-40B4-BE49-F238E27FC236}">
                  <a16:creationId xmlns:a16="http://schemas.microsoft.com/office/drawing/2014/main" id="{A9BBE156-3FFA-4DC4-8468-35BD28DDC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" name="Freeform 14">
              <a:extLst>
                <a:ext uri="{FF2B5EF4-FFF2-40B4-BE49-F238E27FC236}">
                  <a16:creationId xmlns:a16="http://schemas.microsoft.com/office/drawing/2014/main" id="{F7960DE5-3810-4B1E-B1E2-3BAFEA91E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15">
              <a:extLst>
                <a:ext uri="{FF2B5EF4-FFF2-40B4-BE49-F238E27FC236}">
                  <a16:creationId xmlns:a16="http://schemas.microsoft.com/office/drawing/2014/main" id="{359E957C-CE11-446F-8AA7-B3E98390B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3" name="Freeform 16">
              <a:extLst>
                <a:ext uri="{FF2B5EF4-FFF2-40B4-BE49-F238E27FC236}">
                  <a16:creationId xmlns:a16="http://schemas.microsoft.com/office/drawing/2014/main" id="{A3E9FE34-CA9E-4443-BEBF-D1B9A1C6C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Freeform 17">
              <a:extLst>
                <a:ext uri="{FF2B5EF4-FFF2-40B4-BE49-F238E27FC236}">
                  <a16:creationId xmlns:a16="http://schemas.microsoft.com/office/drawing/2014/main" id="{4F39D814-8A48-4509-BDEB-826F1065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5" name="Freeform 18">
              <a:extLst>
                <a:ext uri="{FF2B5EF4-FFF2-40B4-BE49-F238E27FC236}">
                  <a16:creationId xmlns:a16="http://schemas.microsoft.com/office/drawing/2014/main" id="{8C6D08C0-8C49-4B87-9CF4-A1F08714FA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6" name="Freeform 19">
              <a:extLst>
                <a:ext uri="{FF2B5EF4-FFF2-40B4-BE49-F238E27FC236}">
                  <a16:creationId xmlns:a16="http://schemas.microsoft.com/office/drawing/2014/main" id="{308C612B-4C0D-4863-B9CD-F86ABAA1B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7" name="Freeform 20">
              <a:extLst>
                <a:ext uri="{FF2B5EF4-FFF2-40B4-BE49-F238E27FC236}">
                  <a16:creationId xmlns:a16="http://schemas.microsoft.com/office/drawing/2014/main" id="{600B1EC8-1B55-4390-A183-C33B5E227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8" name="Freeform 21">
              <a:extLst>
                <a:ext uri="{FF2B5EF4-FFF2-40B4-BE49-F238E27FC236}">
                  <a16:creationId xmlns:a16="http://schemas.microsoft.com/office/drawing/2014/main" id="{1790A225-91E1-4BE5-A801-5F1E32721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9" name="Freeform 22">
              <a:extLst>
                <a:ext uri="{FF2B5EF4-FFF2-40B4-BE49-F238E27FC236}">
                  <a16:creationId xmlns:a16="http://schemas.microsoft.com/office/drawing/2014/main" id="{DFFC46A2-6BBF-47FD-BC17-5EE1DF7CB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AF44CA9C-80E8-44E1-A79C-D6EBFC73B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77117" y="-786"/>
            <a:ext cx="2356675" cy="6854040"/>
            <a:chOff x="6627813" y="194833"/>
            <a:chExt cx="1952625" cy="5678918"/>
          </a:xfrm>
        </p:grpSpPr>
        <p:sp>
          <p:nvSpPr>
            <p:cNvPr id="82" name="Freeform 27">
              <a:extLst>
                <a:ext uri="{FF2B5EF4-FFF2-40B4-BE49-F238E27FC236}">
                  <a16:creationId xmlns:a16="http://schemas.microsoft.com/office/drawing/2014/main" id="{8CB9417F-98D9-4998-B00B-A5932E4C7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Freeform 28">
              <a:extLst>
                <a:ext uri="{FF2B5EF4-FFF2-40B4-BE49-F238E27FC236}">
                  <a16:creationId xmlns:a16="http://schemas.microsoft.com/office/drawing/2014/main" id="{FA79AA3D-583E-4A1E-AF7E-CBD980F59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Freeform 29">
              <a:extLst>
                <a:ext uri="{FF2B5EF4-FFF2-40B4-BE49-F238E27FC236}">
                  <a16:creationId xmlns:a16="http://schemas.microsoft.com/office/drawing/2014/main" id="{D80C9F17-A6B2-4A12-BC77-F84264A669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Freeform 30">
              <a:extLst>
                <a:ext uri="{FF2B5EF4-FFF2-40B4-BE49-F238E27FC236}">
                  <a16:creationId xmlns:a16="http://schemas.microsoft.com/office/drawing/2014/main" id="{949C9A53-ED97-44CE-BDD5-ED24892116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Freeform 31">
              <a:extLst>
                <a:ext uri="{FF2B5EF4-FFF2-40B4-BE49-F238E27FC236}">
                  <a16:creationId xmlns:a16="http://schemas.microsoft.com/office/drawing/2014/main" id="{0F9FDAE7-225B-4072-8907-6EAA06174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Freeform 32">
              <a:extLst>
                <a:ext uri="{FF2B5EF4-FFF2-40B4-BE49-F238E27FC236}">
                  <a16:creationId xmlns:a16="http://schemas.microsoft.com/office/drawing/2014/main" id="{9D49818B-8EA3-4B41-9783-EFE0C618C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8" name="Freeform 33">
              <a:extLst>
                <a:ext uri="{FF2B5EF4-FFF2-40B4-BE49-F238E27FC236}">
                  <a16:creationId xmlns:a16="http://schemas.microsoft.com/office/drawing/2014/main" id="{01903E65-D822-4457-B0A5-2F4168224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9" name="Freeform 34">
              <a:extLst>
                <a:ext uri="{FF2B5EF4-FFF2-40B4-BE49-F238E27FC236}">
                  <a16:creationId xmlns:a16="http://schemas.microsoft.com/office/drawing/2014/main" id="{A5CF9DAB-75BF-43D9-B1E7-817D1FAA0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0" name="Freeform 35">
              <a:extLst>
                <a:ext uri="{FF2B5EF4-FFF2-40B4-BE49-F238E27FC236}">
                  <a16:creationId xmlns:a16="http://schemas.microsoft.com/office/drawing/2014/main" id="{BB22916D-4BCF-4A4C-8714-A2564D34C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1" name="Freeform 36">
              <a:extLst>
                <a:ext uri="{FF2B5EF4-FFF2-40B4-BE49-F238E27FC236}">
                  <a16:creationId xmlns:a16="http://schemas.microsoft.com/office/drawing/2014/main" id="{4CD9F734-569E-44E7-BD53-6214E0F18C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Freeform 37">
              <a:extLst>
                <a:ext uri="{FF2B5EF4-FFF2-40B4-BE49-F238E27FC236}">
                  <a16:creationId xmlns:a16="http://schemas.microsoft.com/office/drawing/2014/main" id="{7A5DAACB-2F42-40C8-BF6A-75B79299F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3" name="Freeform 38">
              <a:extLst>
                <a:ext uri="{FF2B5EF4-FFF2-40B4-BE49-F238E27FC236}">
                  <a16:creationId xmlns:a16="http://schemas.microsoft.com/office/drawing/2014/main" id="{AD78E0F9-8568-4672-A22F-4ED5B1A96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470F6DF-4EC0-93A8-9451-12E81A2FB1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3096" y="624110"/>
            <a:ext cx="5021516" cy="1280890"/>
          </a:xfrm>
        </p:spPr>
        <p:txBody>
          <a:bodyPr>
            <a:normAutofit/>
          </a:bodyPr>
          <a:lstStyle/>
          <a:p>
            <a:r>
              <a:rPr lang="en-GB"/>
              <a:t>Maintaining a Healthy Work Posture</a:t>
            </a:r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AA5CD610-ED7C-4CED-A9A1-174432C88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704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7" name="Freeform 11">
            <a:extLst>
              <a:ext uri="{FF2B5EF4-FFF2-40B4-BE49-F238E27FC236}">
                <a16:creationId xmlns:a16="http://schemas.microsoft.com/office/drawing/2014/main" id="{0C4379BF-8C7A-480A-BC36-DA55D92A9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4645704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6" name="Picture 55" descr="Large skydiving group mid-air">
            <a:extLst>
              <a:ext uri="{FF2B5EF4-FFF2-40B4-BE49-F238E27FC236}">
                <a16:creationId xmlns:a16="http://schemas.microsoft.com/office/drawing/2014/main" id="{8D04FF23-DC9B-BA82-A100-0E29F334FE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742" r="26964"/>
          <a:stretch/>
        </p:blipFill>
        <p:spPr>
          <a:xfrm>
            <a:off x="-1555" y="1731"/>
            <a:ext cx="4671091" cy="6858000"/>
          </a:xfrm>
          <a:prstGeom prst="rect">
            <a:avLst/>
          </a:prstGeom>
        </p:spPr>
      </p:pic>
      <p:sp>
        <p:nvSpPr>
          <p:cNvPr id="54" name="Content Placeholder 2">
            <a:extLst>
              <a:ext uri="{FF2B5EF4-FFF2-40B4-BE49-F238E27FC236}">
                <a16:creationId xmlns:a16="http://schemas.microsoft.com/office/drawing/2014/main" id="{602A2D75-98B2-63AB-D72A-E7942F8BE9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8191" y="2133600"/>
            <a:ext cx="5066419" cy="3777622"/>
          </a:xfrm>
        </p:spPr>
        <p:txBody>
          <a:bodyPr>
            <a:normAutofit/>
          </a:bodyPr>
          <a:lstStyle/>
          <a:p>
            <a:pPr>
              <a:buClr>
                <a:srgbClr val="E9AE4F"/>
              </a:buClr>
            </a:pPr>
            <a:r>
              <a:rPr lang="en-GB"/>
              <a:t>Poor posture and repetitive tasks can lead to musculoskeletal disorders.</a:t>
            </a:r>
          </a:p>
          <a:p>
            <a:pPr>
              <a:buClr>
                <a:srgbClr val="E9AE4F"/>
              </a:buClr>
            </a:pPr>
            <a:r>
              <a:rPr lang="en-GB"/>
              <a:t>Adjust your workstation to fit your body properly.</a:t>
            </a:r>
          </a:p>
          <a:p>
            <a:pPr>
              <a:buClr>
                <a:srgbClr val="E9AE4F"/>
              </a:buClr>
            </a:pPr>
            <a:r>
              <a:rPr lang="en-GB"/>
              <a:t>Take frequent breaks to stretch and move around.</a:t>
            </a:r>
          </a:p>
          <a:p>
            <a:pPr>
              <a:buClr>
                <a:srgbClr val="E9AE4F"/>
              </a:buClr>
            </a:pPr>
            <a:r>
              <a:rPr lang="en-GB"/>
              <a:t>Alternate tasks and avoid prolonged static positions.</a:t>
            </a:r>
          </a:p>
          <a:p>
            <a:pPr>
              <a:buClr>
                <a:srgbClr val="E9AE4F"/>
              </a:buClr>
            </a:pPr>
            <a:r>
              <a:rPr lang="en-GB"/>
              <a:t>Report any discomfort or pain to your supervisor.</a:t>
            </a:r>
          </a:p>
        </p:txBody>
      </p:sp>
    </p:spTree>
    <p:extLst>
      <p:ext uri="{BB962C8B-B14F-4D97-AF65-F5344CB8AC3E}">
        <p14:creationId xmlns:p14="http://schemas.microsoft.com/office/powerpoint/2010/main" val="16484242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1A44C337-3893-4B29-A265-B1329150B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81E0B358-1267-4844-8B3D-B7A279B41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36169" y="228600"/>
            <a:ext cx="2851523" cy="6638625"/>
            <a:chOff x="2487613" y="285750"/>
            <a:chExt cx="2428875" cy="5654676"/>
          </a:xfrm>
        </p:grpSpPr>
        <p:sp>
          <p:nvSpPr>
            <p:cNvPr id="35" name="Freeform 11">
              <a:extLst>
                <a:ext uri="{FF2B5EF4-FFF2-40B4-BE49-F238E27FC236}">
                  <a16:creationId xmlns:a16="http://schemas.microsoft.com/office/drawing/2014/main" id="{B24AA06A-F1A5-4BB3-9486-9AE7A53B3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12">
              <a:extLst>
                <a:ext uri="{FF2B5EF4-FFF2-40B4-BE49-F238E27FC236}">
                  <a16:creationId xmlns:a16="http://schemas.microsoft.com/office/drawing/2014/main" id="{BDF97590-C600-44CB-9303-4A3679F51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13">
              <a:extLst>
                <a:ext uri="{FF2B5EF4-FFF2-40B4-BE49-F238E27FC236}">
                  <a16:creationId xmlns:a16="http://schemas.microsoft.com/office/drawing/2014/main" id="{A9BBE156-3FFA-4DC4-8468-35BD28DDC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14">
              <a:extLst>
                <a:ext uri="{FF2B5EF4-FFF2-40B4-BE49-F238E27FC236}">
                  <a16:creationId xmlns:a16="http://schemas.microsoft.com/office/drawing/2014/main" id="{F7960DE5-3810-4B1E-B1E2-3BAFEA91E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15">
              <a:extLst>
                <a:ext uri="{FF2B5EF4-FFF2-40B4-BE49-F238E27FC236}">
                  <a16:creationId xmlns:a16="http://schemas.microsoft.com/office/drawing/2014/main" id="{359E957C-CE11-446F-8AA7-B3E98390B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A3E9FE34-CA9E-4443-BEBF-D1B9A1C6C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4F39D814-8A48-4509-BDEB-826F1065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18">
              <a:extLst>
                <a:ext uri="{FF2B5EF4-FFF2-40B4-BE49-F238E27FC236}">
                  <a16:creationId xmlns:a16="http://schemas.microsoft.com/office/drawing/2014/main" id="{8C6D08C0-8C49-4B87-9CF4-A1F08714FA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19">
              <a:extLst>
                <a:ext uri="{FF2B5EF4-FFF2-40B4-BE49-F238E27FC236}">
                  <a16:creationId xmlns:a16="http://schemas.microsoft.com/office/drawing/2014/main" id="{308C612B-4C0D-4863-B9CD-F86ABAA1B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20">
              <a:extLst>
                <a:ext uri="{FF2B5EF4-FFF2-40B4-BE49-F238E27FC236}">
                  <a16:creationId xmlns:a16="http://schemas.microsoft.com/office/drawing/2014/main" id="{600B1EC8-1B55-4390-A183-C33B5E227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21">
              <a:extLst>
                <a:ext uri="{FF2B5EF4-FFF2-40B4-BE49-F238E27FC236}">
                  <a16:creationId xmlns:a16="http://schemas.microsoft.com/office/drawing/2014/main" id="{1790A225-91E1-4BE5-A801-5F1E32721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22">
              <a:extLst>
                <a:ext uri="{FF2B5EF4-FFF2-40B4-BE49-F238E27FC236}">
                  <a16:creationId xmlns:a16="http://schemas.microsoft.com/office/drawing/2014/main" id="{DFFC46A2-6BBF-47FD-BC17-5EE1DF7CB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AF44CA9C-80E8-44E1-A79C-D6EBFC73B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77117" y="-786"/>
            <a:ext cx="2356675" cy="6854040"/>
            <a:chOff x="6627813" y="194833"/>
            <a:chExt cx="1952625" cy="5678918"/>
          </a:xfrm>
        </p:grpSpPr>
        <p:sp>
          <p:nvSpPr>
            <p:cNvPr id="49" name="Freeform 27">
              <a:extLst>
                <a:ext uri="{FF2B5EF4-FFF2-40B4-BE49-F238E27FC236}">
                  <a16:creationId xmlns:a16="http://schemas.microsoft.com/office/drawing/2014/main" id="{8CB9417F-98D9-4998-B00B-A5932E4C7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28">
              <a:extLst>
                <a:ext uri="{FF2B5EF4-FFF2-40B4-BE49-F238E27FC236}">
                  <a16:creationId xmlns:a16="http://schemas.microsoft.com/office/drawing/2014/main" id="{FA79AA3D-583E-4A1E-AF7E-CBD980F59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29">
              <a:extLst>
                <a:ext uri="{FF2B5EF4-FFF2-40B4-BE49-F238E27FC236}">
                  <a16:creationId xmlns:a16="http://schemas.microsoft.com/office/drawing/2014/main" id="{D80C9F17-A6B2-4A12-BC77-F84264A669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30">
              <a:extLst>
                <a:ext uri="{FF2B5EF4-FFF2-40B4-BE49-F238E27FC236}">
                  <a16:creationId xmlns:a16="http://schemas.microsoft.com/office/drawing/2014/main" id="{949C9A53-ED97-44CE-BDD5-ED24892116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31">
              <a:extLst>
                <a:ext uri="{FF2B5EF4-FFF2-40B4-BE49-F238E27FC236}">
                  <a16:creationId xmlns:a16="http://schemas.microsoft.com/office/drawing/2014/main" id="{0F9FDAE7-225B-4072-8907-6EAA06174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32">
              <a:extLst>
                <a:ext uri="{FF2B5EF4-FFF2-40B4-BE49-F238E27FC236}">
                  <a16:creationId xmlns:a16="http://schemas.microsoft.com/office/drawing/2014/main" id="{9D49818B-8EA3-4B41-9783-EFE0C618C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33">
              <a:extLst>
                <a:ext uri="{FF2B5EF4-FFF2-40B4-BE49-F238E27FC236}">
                  <a16:creationId xmlns:a16="http://schemas.microsoft.com/office/drawing/2014/main" id="{01903E65-D822-4457-B0A5-2F4168224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34">
              <a:extLst>
                <a:ext uri="{FF2B5EF4-FFF2-40B4-BE49-F238E27FC236}">
                  <a16:creationId xmlns:a16="http://schemas.microsoft.com/office/drawing/2014/main" id="{A5CF9DAB-75BF-43D9-B1E7-817D1FAA0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35">
              <a:extLst>
                <a:ext uri="{FF2B5EF4-FFF2-40B4-BE49-F238E27FC236}">
                  <a16:creationId xmlns:a16="http://schemas.microsoft.com/office/drawing/2014/main" id="{BB22916D-4BCF-4A4C-8714-A2564D34C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36">
              <a:extLst>
                <a:ext uri="{FF2B5EF4-FFF2-40B4-BE49-F238E27FC236}">
                  <a16:creationId xmlns:a16="http://schemas.microsoft.com/office/drawing/2014/main" id="{4CD9F734-569E-44E7-BD53-6214E0F18C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37">
              <a:extLst>
                <a:ext uri="{FF2B5EF4-FFF2-40B4-BE49-F238E27FC236}">
                  <a16:creationId xmlns:a16="http://schemas.microsoft.com/office/drawing/2014/main" id="{7A5DAACB-2F42-40C8-BF6A-75B79299F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38">
              <a:extLst>
                <a:ext uri="{FF2B5EF4-FFF2-40B4-BE49-F238E27FC236}">
                  <a16:creationId xmlns:a16="http://schemas.microsoft.com/office/drawing/2014/main" id="{AD78E0F9-8568-4672-A22F-4ED5B1A96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AFA7EC1-EF49-5457-AE66-B81ED7D1B0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3096" y="624110"/>
            <a:ext cx="5021516" cy="128089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Recap </a:t>
            </a: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AA5CD610-ED7C-4CED-A9A1-174432C88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704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4" name="Freeform 11">
            <a:extLst>
              <a:ext uri="{FF2B5EF4-FFF2-40B4-BE49-F238E27FC236}">
                <a16:creationId xmlns:a16="http://schemas.microsoft.com/office/drawing/2014/main" id="{0C4379BF-8C7A-480A-BC36-DA55D92A9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4645704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28" name="Picture 27" descr="Exclamation mark on a yellow background">
            <a:extLst>
              <a:ext uri="{FF2B5EF4-FFF2-40B4-BE49-F238E27FC236}">
                <a16:creationId xmlns:a16="http://schemas.microsoft.com/office/drawing/2014/main" id="{26A076EF-843D-56B8-F371-818E8ABE04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917" r="17999"/>
          <a:stretch/>
        </p:blipFill>
        <p:spPr>
          <a:xfrm>
            <a:off x="-1555" y="1731"/>
            <a:ext cx="4671091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0BE53-DC20-ECB4-EAF0-AB2F534371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8191" y="2133600"/>
            <a:ext cx="5066419" cy="377762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400" dirty="0"/>
              <a:t>We have discussed various topics, including: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/>
          </a:p>
          <a:p>
            <a:pPr>
              <a:lnSpc>
                <a:spcPct val="90000"/>
              </a:lnSpc>
            </a:pPr>
            <a:r>
              <a:rPr lang="en-GB" sz="1400" dirty="0"/>
              <a:t>The importance of personal protective equipment (PPE) and its proper use.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Safe manual handling techniques to prevent injuries.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Precautions for preventing slips, trips, and falls.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Safe handling and storage of cleaning chemicals.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Fire safety awareness and procedures.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Precautions for handling bloodborne pathogens.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Maintaining a healthy work posture through ergonomics.</a:t>
            </a:r>
          </a:p>
        </p:txBody>
      </p:sp>
    </p:spTree>
    <p:extLst>
      <p:ext uri="{BB962C8B-B14F-4D97-AF65-F5344CB8AC3E}">
        <p14:creationId xmlns:p14="http://schemas.microsoft.com/office/powerpoint/2010/main" val="5937174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44C337-3893-4B29-A265-B1329150B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1E0B358-1267-4844-8B3D-B7A279B41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36169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B24AA06A-F1A5-4BB3-9486-9AE7A53B3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BDF97590-C600-44CB-9303-4A3679F51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A9BBE156-3FFA-4DC4-8468-35BD28DDC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F7960DE5-3810-4B1E-B1E2-3BAFEA91E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359E957C-CE11-446F-8AA7-B3E98390B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A3E9FE34-CA9E-4443-BEBF-D1B9A1C6C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4F39D814-8A48-4509-BDEB-826F1065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C6D08C0-8C49-4B87-9CF4-A1F08714FA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308C612B-4C0D-4863-B9CD-F86ABAA1B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600B1EC8-1B55-4390-A183-C33B5E227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1790A225-91E1-4BE5-A801-5F1E32721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DFFC46A2-6BBF-47FD-BC17-5EE1DF7CB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F44CA9C-80E8-44E1-A79C-D6EBFC73B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77117" y="-786"/>
            <a:ext cx="2356675" cy="6854040"/>
            <a:chOff x="6627813" y="194833"/>
            <a:chExt cx="1952625" cy="5678918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8CB9417F-98D9-4998-B00B-A5932E4C7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FA79AA3D-583E-4A1E-AF7E-CBD980F59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D80C9F17-A6B2-4A12-BC77-F84264A669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949C9A53-ED97-44CE-BDD5-ED24892116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0F9FDAE7-225B-4072-8907-6EAA06174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9D49818B-8EA3-4B41-9783-EFE0C618C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01903E65-D822-4457-B0A5-2F4168224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A5CF9DAB-75BF-43D9-B1E7-817D1FAA0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BB22916D-4BCF-4A4C-8714-A2564D34C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4CD9F734-569E-44E7-BD53-6214E0F18C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7A5DAACB-2F42-40C8-BF6A-75B79299F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8">
              <a:extLst>
                <a:ext uri="{FF2B5EF4-FFF2-40B4-BE49-F238E27FC236}">
                  <a16:creationId xmlns:a16="http://schemas.microsoft.com/office/drawing/2014/main" id="{AD78E0F9-8568-4672-A22F-4ED5B1A96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6DF4BAB-8548-6DAA-18EF-3DC71D4EC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3096" y="624110"/>
            <a:ext cx="5021516" cy="1280890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A5CD610-ED7C-4CED-A9A1-174432C88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704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0C4379BF-8C7A-480A-BC36-DA55D92A9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4645704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 descr="Arrows pointing towards light">
            <a:extLst>
              <a:ext uri="{FF2B5EF4-FFF2-40B4-BE49-F238E27FC236}">
                <a16:creationId xmlns:a16="http://schemas.microsoft.com/office/drawing/2014/main" id="{EF07D228-76D8-E23B-EF6F-1523373F6E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04" r="47131" b="-2"/>
          <a:stretch/>
        </p:blipFill>
        <p:spPr>
          <a:xfrm>
            <a:off x="-1555" y="1731"/>
            <a:ext cx="4671091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66847-D9AC-6C7F-9412-2515315803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8191" y="2133600"/>
            <a:ext cx="5066419" cy="3777622"/>
          </a:xfrm>
        </p:spPr>
        <p:txBody>
          <a:bodyPr>
            <a:normAutofit/>
          </a:bodyPr>
          <a:lstStyle/>
          <a:p>
            <a:r>
              <a:rPr lang="en-GB" dirty="0"/>
              <a:t>By following the guidelines outlined in this training and the housekeeping guide, you can significantly contribute to a safe and healthy workplace for yourself and your colleagues.</a:t>
            </a:r>
          </a:p>
          <a:p>
            <a:r>
              <a:rPr lang="en-GB" dirty="0"/>
              <a:t>Remember, safety is everyone's responsibility. Don't hesitate to ask questions, report any hazards, and seek clarification if needed.</a:t>
            </a:r>
          </a:p>
        </p:txBody>
      </p:sp>
    </p:spTree>
    <p:extLst>
      <p:ext uri="{BB962C8B-B14F-4D97-AF65-F5344CB8AC3E}">
        <p14:creationId xmlns:p14="http://schemas.microsoft.com/office/powerpoint/2010/main" val="23453530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Rectangle 125">
            <a:extLst>
              <a:ext uri="{FF2B5EF4-FFF2-40B4-BE49-F238E27FC236}">
                <a16:creationId xmlns:a16="http://schemas.microsoft.com/office/drawing/2014/main" id="{83030214-227F-42DB-9282-BBA6AF8D9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654295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58B13A-690F-F0A4-4DD4-814E7A3AA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889" y="1059872"/>
            <a:ext cx="3012216" cy="4851349"/>
          </a:xfrm>
        </p:spPr>
        <p:txBody>
          <a:bodyPr>
            <a:normAutofit/>
          </a:bodyPr>
          <a:lstStyle/>
          <a:p>
            <a:r>
              <a:rPr lang="en-GB"/>
              <a:t>References</a:t>
            </a:r>
            <a:endParaRPr lang="en-GB" dirty="0"/>
          </a:p>
        </p:txBody>
      </p:sp>
      <p:sp>
        <p:nvSpPr>
          <p:cNvPr id="127" name="Freeform 11">
            <a:extLst>
              <a:ext uri="{FF2B5EF4-FFF2-40B4-BE49-F238E27FC236}">
                <a16:creationId xmlns:a16="http://schemas.microsoft.com/office/drawing/2014/main" id="{0D7A9289-BAD1-4A78-979F-A655C886D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1149203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97AB38-766B-5F14-023B-D05112CBD6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0368" y="1059872"/>
            <a:ext cx="6224244" cy="48513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100"/>
              <a:t>Chartered Institute of Building Services Engineers (CIBSE). (2019). Guide to Fire Safety in Buildings. CIBSE Knowledge Library.</a:t>
            </a:r>
          </a:p>
          <a:p>
            <a:pPr>
              <a:lnSpc>
                <a:spcPct val="90000"/>
              </a:lnSpc>
            </a:pPr>
            <a:r>
              <a:rPr lang="en-GB" sz="1100"/>
              <a:t>GOV.UK. (2023). Fire safety in the workplace. https://www.gov.uk/workplace-fire-safety-your-responsibilities</a:t>
            </a:r>
          </a:p>
          <a:p>
            <a:pPr>
              <a:lnSpc>
                <a:spcPct val="90000"/>
              </a:lnSpc>
            </a:pPr>
            <a:r>
              <a:rPr lang="en-GB" sz="1100"/>
              <a:t>Health and Safety Executive (HSE). (2023). Lifting Guidance. https://www.hse.gov.uk/pubns/indg143.PDF</a:t>
            </a:r>
          </a:p>
          <a:p>
            <a:pPr>
              <a:lnSpc>
                <a:spcPct val="90000"/>
              </a:lnSpc>
            </a:pPr>
            <a:r>
              <a:rPr lang="en-GB" sz="1100"/>
              <a:t>Institution of Occupational Safety and Health (IOSH). (2023). Managing Slips, Trips and Falls in the Workplace. https://iosh.com/media/4217/iosh-slips-trips-and-falls-webinar-presentation-2018.pdf</a:t>
            </a:r>
          </a:p>
          <a:p>
            <a:pPr>
              <a:lnSpc>
                <a:spcPct val="90000"/>
              </a:lnSpc>
            </a:pPr>
            <a:r>
              <a:rPr lang="en-GB" sz="1100"/>
              <a:t>National Fire Protection Association (NFPA). (2023). NFPA 10: Standard for Life Safety Code. National Fire Protection Association.</a:t>
            </a:r>
          </a:p>
          <a:p>
            <a:pPr>
              <a:lnSpc>
                <a:spcPct val="90000"/>
              </a:lnSpc>
            </a:pPr>
            <a:r>
              <a:rPr lang="en-GB" sz="1100"/>
              <a:t>The Chartered Institute of Environmental Health (CIEH). (2023). Control of Substances Hazardous to Health (COSHH). https://www.hse.gov.uk/coshh/</a:t>
            </a:r>
          </a:p>
          <a:p>
            <a:pPr>
              <a:lnSpc>
                <a:spcPct val="90000"/>
              </a:lnSpc>
            </a:pPr>
            <a:r>
              <a:rPr lang="en-GB" sz="1100"/>
              <a:t>The Chartered Institute of Waste Management (CIWM). (2023). Safe Handling and Disposal of Waste. https://www.ciwm.co.uk/</a:t>
            </a:r>
          </a:p>
          <a:p>
            <a:pPr>
              <a:lnSpc>
                <a:spcPct val="90000"/>
              </a:lnSpc>
            </a:pPr>
            <a:r>
              <a:rPr lang="en-GB" sz="1100"/>
              <a:t>The Ergonomics Society. (2023). Musculoskeletal Disorders (MSDs). https://ergonomics.org.uk/</a:t>
            </a:r>
          </a:p>
          <a:p>
            <a:pPr>
              <a:lnSpc>
                <a:spcPct val="90000"/>
              </a:lnSpc>
            </a:pPr>
            <a:r>
              <a:rPr lang="en-GB" sz="1100"/>
              <a:t>The Health and Safety Laboratory (HSL). (2023). Bloodborne Pathogens. https://www.hsl.gov.uk/</a:t>
            </a:r>
          </a:p>
          <a:p>
            <a:pPr>
              <a:lnSpc>
                <a:spcPct val="90000"/>
              </a:lnSpc>
            </a:pPr>
            <a:r>
              <a:rPr lang="en-GB" sz="1100"/>
              <a:t>The Royal Society for the Prevention of Accidents (RoSPA). (2023). Workplace Hygiene. https://www.rospa.com/policy/occupational-safety</a:t>
            </a:r>
          </a:p>
        </p:txBody>
      </p:sp>
    </p:spTree>
    <p:extLst>
      <p:ext uri="{BB962C8B-B14F-4D97-AF65-F5344CB8AC3E}">
        <p14:creationId xmlns:p14="http://schemas.microsoft.com/office/powerpoint/2010/main" val="306689676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TM02892315[[fn=Wisp]]</Template>
  <TotalTime>26</TotalTime>
  <Words>883</Words>
  <Application>Microsoft Office PowerPoint</Application>
  <PresentationFormat>Widescreen</PresentationFormat>
  <Paragraphs>75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Century Gothic</vt:lpstr>
      <vt:lpstr>Wingdings 3</vt:lpstr>
      <vt:lpstr>Wisp</vt:lpstr>
      <vt:lpstr> The Role of Quality Service, Hospitality, and Guest Services in Luxury Hospitality </vt:lpstr>
      <vt:lpstr>Importance of Health and Safety</vt:lpstr>
      <vt:lpstr>Personal Protective Equipment (PPE)</vt:lpstr>
      <vt:lpstr>Manual Handling</vt:lpstr>
      <vt:lpstr>Slips, Trips, and Falls</vt:lpstr>
      <vt:lpstr>Safe Handling of Cleaning Chemicals</vt:lpstr>
      <vt:lpstr>Fire Safety Awareness and Procedures</vt:lpstr>
      <vt:lpstr>Precautions for Bloodborne Pathogens</vt:lpstr>
      <vt:lpstr>Maintaining a Healthy Work Posture</vt:lpstr>
      <vt:lpstr>Recap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The Role of Quality Service, Hospitality, and Guest Services in Luxury Hospitality </dc:title>
  <dc:creator>Simion Madalin</dc:creator>
  <cp:lastModifiedBy>Simion Madalin</cp:lastModifiedBy>
  <cp:revision>1</cp:revision>
  <dcterms:created xsi:type="dcterms:W3CDTF">2024-02-22T22:44:31Z</dcterms:created>
  <dcterms:modified xsi:type="dcterms:W3CDTF">2024-02-22T23:10:55Z</dcterms:modified>
</cp:coreProperties>
</file>