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9.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 id="272" r:id="rId17"/>
    <p:sldId id="273" r:id="rId18"/>
    <p:sldId id="269" r:id="rId19"/>
    <p:sldId id="274" r:id="rId20"/>
    <p:sldId id="275" r:id="rId21"/>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3716" autoAdjust="0"/>
  </p:normalViewPr>
  <p:slideViewPr>
    <p:cSldViewPr>
      <p:cViewPr varScale="1">
        <p:scale>
          <a:sx n="54" d="100"/>
          <a:sy n="54" d="100"/>
        </p:scale>
        <p:origin x="498"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ata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5" Type="http://schemas.openxmlformats.org/officeDocument/2006/relationships/image" Target="../media/image20.svg"/><Relationship Id="rId4" Type="http://schemas.openxmlformats.org/officeDocument/2006/relationships/image" Target="../media/image19.svg"/></Relationships>
</file>

<file path=ppt/diagrams/_rels/data1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25.svg"/></Relationships>
</file>

<file path=ppt/diagrams/_rels/data18.xml.rels><?xml version="1.0" encoding="UTF-8" standalone="yes"?>
<Relationships xmlns="http://schemas.openxmlformats.org/package/2006/relationships"><Relationship Id="rId8" Type="http://schemas.openxmlformats.org/officeDocument/2006/relationships/hyperlink" Target="https://www.seemescotland.org/seeus/campaigns" TargetMode="External"/><Relationship Id="rId3" Type="http://schemas.openxmlformats.org/officeDocument/2006/relationships/hyperlink" Target="https://doi.org/10.7759/cureus.33425" TargetMode="External"/><Relationship Id="rId7" Type="http://schemas.openxmlformats.org/officeDocument/2006/relationships/hyperlink" Target="https://www.mind.org.uk/" TargetMode="External"/><Relationship Id="rId12" Type="http://schemas.openxmlformats.org/officeDocument/2006/relationships/hyperlink" Target="https://www.who.int/health-topics/sustainable-development-goals" TargetMode="External"/><Relationship Id="rId2" Type="http://schemas.openxmlformats.org/officeDocument/2006/relationships/hyperlink" Target="https://reutersinstitute.politics.ox.ac.uk/" TargetMode="External"/><Relationship Id="rId1" Type="http://schemas.openxmlformats.org/officeDocument/2006/relationships/hyperlink" Target="https://doi.org/10.7759/cureus.39549" TargetMode="External"/><Relationship Id="rId6" Type="http://schemas.openxmlformats.org/officeDocument/2006/relationships/hyperlink" Target="https://www.mind.org.uk/get-involved/mental-health-awareness-week/" TargetMode="External"/><Relationship Id="rId11" Type="http://schemas.openxmlformats.org/officeDocument/2006/relationships/hyperlink" Target="https://sdgs.un.org/goals/goal3" TargetMode="External"/><Relationship Id="rId5" Type="http://schemas.openxmlformats.org/officeDocument/2006/relationships/hyperlink" Target="https://www.mentalhealth.org.uk/" TargetMode="External"/><Relationship Id="rId10" Type="http://schemas.openxmlformats.org/officeDocument/2006/relationships/hyperlink" Target="https://www.kingsfund.org.uk/" TargetMode="External"/><Relationship Id="rId4" Type="http://schemas.openxmlformats.org/officeDocument/2006/relationships/hyperlink" Target="https://www.ncbi.nlm.nih.gov/pmc/articles/PMC7157616/" TargetMode="External"/><Relationship Id="rId9" Type="http://schemas.openxmlformats.org/officeDocument/2006/relationships/hyperlink" Target="https://www.seemescotland.org/" TargetMode="External"/></Relationships>
</file>

<file path=ppt/diagrams/_rels/drawing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5" Type="http://schemas.openxmlformats.org/officeDocument/2006/relationships/image" Target="../media/image20.svg"/><Relationship Id="rId4" Type="http://schemas.openxmlformats.org/officeDocument/2006/relationships/image" Target="../media/image19.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25.svg"/></Relationships>
</file>

<file path=ppt/diagrams/_rels/drawing18.xml.rels><?xml version="1.0" encoding="UTF-8" standalone="yes"?>
<Relationships xmlns="http://schemas.openxmlformats.org/package/2006/relationships"><Relationship Id="rId8" Type="http://schemas.openxmlformats.org/officeDocument/2006/relationships/hyperlink" Target="https://www.seemescotland.org/seeus/campaigns" TargetMode="External"/><Relationship Id="rId3" Type="http://schemas.openxmlformats.org/officeDocument/2006/relationships/hyperlink" Target="https://doi.org/10.7759/cureus.33425" TargetMode="External"/><Relationship Id="rId7" Type="http://schemas.openxmlformats.org/officeDocument/2006/relationships/hyperlink" Target="https://www.mind.org.uk/" TargetMode="External"/><Relationship Id="rId12" Type="http://schemas.openxmlformats.org/officeDocument/2006/relationships/hyperlink" Target="https://www.who.int/health-topics/sustainable-development-goals" TargetMode="External"/><Relationship Id="rId2" Type="http://schemas.openxmlformats.org/officeDocument/2006/relationships/hyperlink" Target="https://reutersinstitute.politics.ox.ac.uk/" TargetMode="External"/><Relationship Id="rId1" Type="http://schemas.openxmlformats.org/officeDocument/2006/relationships/hyperlink" Target="https://doi.org/10.7759/cureus.39549" TargetMode="External"/><Relationship Id="rId6" Type="http://schemas.openxmlformats.org/officeDocument/2006/relationships/hyperlink" Target="https://www.mind.org.uk/get-involved/mental-health-awareness-week/" TargetMode="External"/><Relationship Id="rId11" Type="http://schemas.openxmlformats.org/officeDocument/2006/relationships/hyperlink" Target="https://sdgs.un.org/goals/goal3" TargetMode="External"/><Relationship Id="rId5" Type="http://schemas.openxmlformats.org/officeDocument/2006/relationships/hyperlink" Target="https://www.mentalhealth.org.uk/" TargetMode="External"/><Relationship Id="rId10" Type="http://schemas.openxmlformats.org/officeDocument/2006/relationships/hyperlink" Target="https://www.kingsfund.org.uk/" TargetMode="External"/><Relationship Id="rId4" Type="http://schemas.openxmlformats.org/officeDocument/2006/relationships/hyperlink" Target="https://www.ncbi.nlm.nih.gov/pmc/articles/PMC7157616/" TargetMode="External"/><Relationship Id="rId9" Type="http://schemas.openxmlformats.org/officeDocument/2006/relationships/hyperlink" Target="https://www.seemescotland.org/"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4449C1-CB44-4A83-A700-66B62490E8B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D2AF807-ED5F-47AA-A877-69854B233ED3}">
      <dgm:prSet/>
      <dgm:spPr/>
      <dgm:t>
        <a:bodyPr/>
        <a:lstStyle/>
        <a:p>
          <a:r>
            <a:rPr lang="en-US"/>
            <a:t>Explain the purpose of the presentation: integration of health, well-being, and sustainable development in mental health campaigns. </a:t>
          </a:r>
        </a:p>
      </dgm:t>
    </dgm:pt>
    <dgm:pt modelId="{29B871B5-D094-4E75-BD39-35AB24C783FF}" type="parTrans" cxnId="{CEC11C30-D805-4D11-A3A8-8DB5DD1488DC}">
      <dgm:prSet/>
      <dgm:spPr/>
      <dgm:t>
        <a:bodyPr/>
        <a:lstStyle/>
        <a:p>
          <a:endParaRPr lang="en-US"/>
        </a:p>
      </dgm:t>
    </dgm:pt>
    <dgm:pt modelId="{8ACEDF7C-589C-4166-887E-75C7F85961F3}" type="sibTrans" cxnId="{CEC11C30-D805-4D11-A3A8-8DB5DD1488DC}">
      <dgm:prSet/>
      <dgm:spPr/>
      <dgm:t>
        <a:bodyPr/>
        <a:lstStyle/>
        <a:p>
          <a:endParaRPr lang="en-US"/>
        </a:p>
      </dgm:t>
    </dgm:pt>
    <dgm:pt modelId="{55499636-BF25-46C2-967F-0181B37F785E}">
      <dgm:prSet/>
      <dgm:spPr/>
      <dgm:t>
        <a:bodyPr/>
        <a:lstStyle/>
        <a:p>
          <a:r>
            <a:rPr lang="en-US"/>
            <a:t>Relevance to SDG 3: Ensure healthy lives and promote well-being for all. </a:t>
          </a:r>
        </a:p>
      </dgm:t>
    </dgm:pt>
    <dgm:pt modelId="{393BA447-FE1B-4808-AB7E-07671B635F40}" type="parTrans" cxnId="{3327797F-DFEC-4113-BE75-A4DD8E85B709}">
      <dgm:prSet/>
      <dgm:spPr/>
      <dgm:t>
        <a:bodyPr/>
        <a:lstStyle/>
        <a:p>
          <a:endParaRPr lang="en-US"/>
        </a:p>
      </dgm:t>
    </dgm:pt>
    <dgm:pt modelId="{463F3264-0920-4B7C-98A1-6ED84659D549}" type="sibTrans" cxnId="{3327797F-DFEC-4113-BE75-A4DD8E85B709}">
      <dgm:prSet/>
      <dgm:spPr/>
      <dgm:t>
        <a:bodyPr/>
        <a:lstStyle/>
        <a:p>
          <a:endParaRPr lang="en-US"/>
        </a:p>
      </dgm:t>
    </dgm:pt>
    <dgm:pt modelId="{3BD4B1B3-8DF1-4E8A-8B1B-49153AF2833B}">
      <dgm:prSet/>
      <dgm:spPr/>
      <dgm:t>
        <a:bodyPr/>
        <a:lstStyle/>
        <a:p>
          <a:r>
            <a:rPr lang="en-US"/>
            <a:t>Focus on reducing stigma and improving access to services. </a:t>
          </a:r>
        </a:p>
      </dgm:t>
    </dgm:pt>
    <dgm:pt modelId="{FB89C676-3772-4A6A-BE67-2F9441599A2C}" type="parTrans" cxnId="{9EB7DDF5-F78C-475E-A6EF-4B477CF41C8A}">
      <dgm:prSet/>
      <dgm:spPr/>
      <dgm:t>
        <a:bodyPr/>
        <a:lstStyle/>
        <a:p>
          <a:endParaRPr lang="en-US"/>
        </a:p>
      </dgm:t>
    </dgm:pt>
    <dgm:pt modelId="{A8FDE9BA-56AE-4A87-864C-F85B4FEF5F22}" type="sibTrans" cxnId="{9EB7DDF5-F78C-475E-A6EF-4B477CF41C8A}">
      <dgm:prSet/>
      <dgm:spPr/>
      <dgm:t>
        <a:bodyPr/>
        <a:lstStyle/>
        <a:p>
          <a:endParaRPr lang="en-US"/>
        </a:p>
      </dgm:t>
    </dgm:pt>
    <dgm:pt modelId="{746FAFDF-86A8-4CF4-8ADE-B6A1F52AD6E1}">
      <dgm:prSet/>
      <dgm:spPr/>
      <dgm:t>
        <a:bodyPr/>
        <a:lstStyle/>
        <a:p>
          <a:r>
            <a:rPr lang="en-US"/>
            <a:t>Introduce chosen UK campaigns: Mind and See Me Scotland. </a:t>
          </a:r>
        </a:p>
      </dgm:t>
    </dgm:pt>
    <dgm:pt modelId="{EFB6A832-68D9-4F63-814D-B7DA82E63FDD}" type="parTrans" cxnId="{9EFD98AB-4EC9-44BF-B05D-D825BD62DAC2}">
      <dgm:prSet/>
      <dgm:spPr/>
      <dgm:t>
        <a:bodyPr/>
        <a:lstStyle/>
        <a:p>
          <a:endParaRPr lang="en-US"/>
        </a:p>
      </dgm:t>
    </dgm:pt>
    <dgm:pt modelId="{E74A56C5-3AE2-45CD-A808-8E0BD4D79501}" type="sibTrans" cxnId="{9EFD98AB-4EC9-44BF-B05D-D825BD62DAC2}">
      <dgm:prSet/>
      <dgm:spPr/>
      <dgm:t>
        <a:bodyPr/>
        <a:lstStyle/>
        <a:p>
          <a:endParaRPr lang="en-US"/>
        </a:p>
      </dgm:t>
    </dgm:pt>
    <dgm:pt modelId="{D795D6AF-1FC4-40DF-B991-E6AD680054C2}">
      <dgm:prSet/>
      <dgm:spPr/>
      <dgm:t>
        <a:bodyPr/>
        <a:lstStyle/>
        <a:p>
          <a:r>
            <a:rPr lang="en-US"/>
            <a:t>Mention critical analysis: successes, challenges, theories, evidence (Mental Health Foundation, 2023). </a:t>
          </a:r>
        </a:p>
      </dgm:t>
    </dgm:pt>
    <dgm:pt modelId="{55EEEAD3-AD69-47F8-B7B0-BDEC44121BC9}" type="parTrans" cxnId="{6E70A6BA-F250-4B27-8FF5-2C312067CDAB}">
      <dgm:prSet/>
      <dgm:spPr/>
      <dgm:t>
        <a:bodyPr/>
        <a:lstStyle/>
        <a:p>
          <a:endParaRPr lang="en-US"/>
        </a:p>
      </dgm:t>
    </dgm:pt>
    <dgm:pt modelId="{31C21B1A-28EA-4C1A-8980-6BB99324E669}" type="sibTrans" cxnId="{6E70A6BA-F250-4B27-8FF5-2C312067CDAB}">
      <dgm:prSet/>
      <dgm:spPr/>
      <dgm:t>
        <a:bodyPr/>
        <a:lstStyle/>
        <a:p>
          <a:endParaRPr lang="en-US"/>
        </a:p>
      </dgm:t>
    </dgm:pt>
    <dgm:pt modelId="{96E8453C-EB90-48DF-A328-2D3D0ED7312F}" type="pres">
      <dgm:prSet presAssocID="{E24449C1-CB44-4A83-A700-66B62490E8B9}" presName="vert0" presStyleCnt="0">
        <dgm:presLayoutVars>
          <dgm:dir/>
          <dgm:animOne val="branch"/>
          <dgm:animLvl val="lvl"/>
        </dgm:presLayoutVars>
      </dgm:prSet>
      <dgm:spPr/>
    </dgm:pt>
    <dgm:pt modelId="{E925E702-C12D-4538-ABB5-3EA736F7FAC2}" type="pres">
      <dgm:prSet presAssocID="{DD2AF807-ED5F-47AA-A877-69854B233ED3}" presName="thickLine" presStyleLbl="alignNode1" presStyleIdx="0" presStyleCnt="5"/>
      <dgm:spPr/>
    </dgm:pt>
    <dgm:pt modelId="{16F4241F-0B95-46DB-AB49-27E5F8FAB5BB}" type="pres">
      <dgm:prSet presAssocID="{DD2AF807-ED5F-47AA-A877-69854B233ED3}" presName="horz1" presStyleCnt="0"/>
      <dgm:spPr/>
    </dgm:pt>
    <dgm:pt modelId="{1BAE0A3E-A01C-400E-9823-B3762CD9E627}" type="pres">
      <dgm:prSet presAssocID="{DD2AF807-ED5F-47AA-A877-69854B233ED3}" presName="tx1" presStyleLbl="revTx" presStyleIdx="0" presStyleCnt="5"/>
      <dgm:spPr/>
    </dgm:pt>
    <dgm:pt modelId="{3D8DDE18-ECA3-4CAD-B4BB-98524F5DC4B3}" type="pres">
      <dgm:prSet presAssocID="{DD2AF807-ED5F-47AA-A877-69854B233ED3}" presName="vert1" presStyleCnt="0"/>
      <dgm:spPr/>
    </dgm:pt>
    <dgm:pt modelId="{4CEE3579-409A-4F3A-9463-EAFEF2546DC2}" type="pres">
      <dgm:prSet presAssocID="{55499636-BF25-46C2-967F-0181B37F785E}" presName="thickLine" presStyleLbl="alignNode1" presStyleIdx="1" presStyleCnt="5"/>
      <dgm:spPr/>
    </dgm:pt>
    <dgm:pt modelId="{7566A2A6-2201-4C48-86D9-4C581DA4808B}" type="pres">
      <dgm:prSet presAssocID="{55499636-BF25-46C2-967F-0181B37F785E}" presName="horz1" presStyleCnt="0"/>
      <dgm:spPr/>
    </dgm:pt>
    <dgm:pt modelId="{38C74651-01B3-4621-ACF1-4ED85DFEE6B8}" type="pres">
      <dgm:prSet presAssocID="{55499636-BF25-46C2-967F-0181B37F785E}" presName="tx1" presStyleLbl="revTx" presStyleIdx="1" presStyleCnt="5"/>
      <dgm:spPr/>
    </dgm:pt>
    <dgm:pt modelId="{A957AED1-8CEC-4033-9397-DE3EF7677991}" type="pres">
      <dgm:prSet presAssocID="{55499636-BF25-46C2-967F-0181B37F785E}" presName="vert1" presStyleCnt="0"/>
      <dgm:spPr/>
    </dgm:pt>
    <dgm:pt modelId="{572F53B1-1E7A-466C-BDF7-5FB2A28AB952}" type="pres">
      <dgm:prSet presAssocID="{3BD4B1B3-8DF1-4E8A-8B1B-49153AF2833B}" presName="thickLine" presStyleLbl="alignNode1" presStyleIdx="2" presStyleCnt="5"/>
      <dgm:spPr/>
    </dgm:pt>
    <dgm:pt modelId="{8BC4A985-25B6-462C-AA21-4700A4D9BE76}" type="pres">
      <dgm:prSet presAssocID="{3BD4B1B3-8DF1-4E8A-8B1B-49153AF2833B}" presName="horz1" presStyleCnt="0"/>
      <dgm:spPr/>
    </dgm:pt>
    <dgm:pt modelId="{9932A1DB-728B-4D38-8200-649260ECD395}" type="pres">
      <dgm:prSet presAssocID="{3BD4B1B3-8DF1-4E8A-8B1B-49153AF2833B}" presName="tx1" presStyleLbl="revTx" presStyleIdx="2" presStyleCnt="5"/>
      <dgm:spPr/>
    </dgm:pt>
    <dgm:pt modelId="{15438556-9655-42CB-BDF9-11D5C8EFCC7D}" type="pres">
      <dgm:prSet presAssocID="{3BD4B1B3-8DF1-4E8A-8B1B-49153AF2833B}" presName="vert1" presStyleCnt="0"/>
      <dgm:spPr/>
    </dgm:pt>
    <dgm:pt modelId="{3E25F3FA-7704-4B3F-A826-3A872FD63A28}" type="pres">
      <dgm:prSet presAssocID="{746FAFDF-86A8-4CF4-8ADE-B6A1F52AD6E1}" presName="thickLine" presStyleLbl="alignNode1" presStyleIdx="3" presStyleCnt="5"/>
      <dgm:spPr/>
    </dgm:pt>
    <dgm:pt modelId="{5B2FC342-EBDA-4F57-878C-089898E3E548}" type="pres">
      <dgm:prSet presAssocID="{746FAFDF-86A8-4CF4-8ADE-B6A1F52AD6E1}" presName="horz1" presStyleCnt="0"/>
      <dgm:spPr/>
    </dgm:pt>
    <dgm:pt modelId="{A46504D0-19BB-499D-BB09-AEBEE6F15CA8}" type="pres">
      <dgm:prSet presAssocID="{746FAFDF-86A8-4CF4-8ADE-B6A1F52AD6E1}" presName="tx1" presStyleLbl="revTx" presStyleIdx="3" presStyleCnt="5"/>
      <dgm:spPr/>
    </dgm:pt>
    <dgm:pt modelId="{E67960C4-10E6-4945-9090-06E3361FC705}" type="pres">
      <dgm:prSet presAssocID="{746FAFDF-86A8-4CF4-8ADE-B6A1F52AD6E1}" presName="vert1" presStyleCnt="0"/>
      <dgm:spPr/>
    </dgm:pt>
    <dgm:pt modelId="{1FCD370E-6115-46D7-8F5D-B0E8228A97CF}" type="pres">
      <dgm:prSet presAssocID="{D795D6AF-1FC4-40DF-B991-E6AD680054C2}" presName="thickLine" presStyleLbl="alignNode1" presStyleIdx="4" presStyleCnt="5"/>
      <dgm:spPr/>
    </dgm:pt>
    <dgm:pt modelId="{04BEC59D-7902-4A1A-ADF1-772625DDB48B}" type="pres">
      <dgm:prSet presAssocID="{D795D6AF-1FC4-40DF-B991-E6AD680054C2}" presName="horz1" presStyleCnt="0"/>
      <dgm:spPr/>
    </dgm:pt>
    <dgm:pt modelId="{4C0ADAA4-C02B-4D41-8BB1-3F1587089C02}" type="pres">
      <dgm:prSet presAssocID="{D795D6AF-1FC4-40DF-B991-E6AD680054C2}" presName="tx1" presStyleLbl="revTx" presStyleIdx="4" presStyleCnt="5"/>
      <dgm:spPr/>
    </dgm:pt>
    <dgm:pt modelId="{B4EA3EEE-0DD5-4A31-B1A1-BE92E418282F}" type="pres">
      <dgm:prSet presAssocID="{D795D6AF-1FC4-40DF-B991-E6AD680054C2}" presName="vert1" presStyleCnt="0"/>
      <dgm:spPr/>
    </dgm:pt>
  </dgm:ptLst>
  <dgm:cxnLst>
    <dgm:cxn modelId="{D82F5001-6B94-40BF-B75D-1EA2EF7FAC73}" type="presOf" srcId="{3BD4B1B3-8DF1-4E8A-8B1B-49153AF2833B}" destId="{9932A1DB-728B-4D38-8200-649260ECD395}" srcOrd="0" destOrd="0" presId="urn:microsoft.com/office/officeart/2008/layout/LinedList"/>
    <dgm:cxn modelId="{64223217-0CF4-44E4-82B7-8586B345EA31}" type="presOf" srcId="{746FAFDF-86A8-4CF4-8ADE-B6A1F52AD6E1}" destId="{A46504D0-19BB-499D-BB09-AEBEE6F15CA8}" srcOrd="0" destOrd="0" presId="urn:microsoft.com/office/officeart/2008/layout/LinedList"/>
    <dgm:cxn modelId="{CEC11C30-D805-4D11-A3A8-8DB5DD1488DC}" srcId="{E24449C1-CB44-4A83-A700-66B62490E8B9}" destId="{DD2AF807-ED5F-47AA-A877-69854B233ED3}" srcOrd="0" destOrd="0" parTransId="{29B871B5-D094-4E75-BD39-35AB24C783FF}" sibTransId="{8ACEDF7C-589C-4166-887E-75C7F85961F3}"/>
    <dgm:cxn modelId="{852BF747-1DF8-4562-BBA3-982C62A562AB}" type="presOf" srcId="{55499636-BF25-46C2-967F-0181B37F785E}" destId="{38C74651-01B3-4621-ACF1-4ED85DFEE6B8}" srcOrd="0" destOrd="0" presId="urn:microsoft.com/office/officeart/2008/layout/LinedList"/>
    <dgm:cxn modelId="{FD05854A-5DC3-4AAB-8BE1-749AF474DF2A}" type="presOf" srcId="{DD2AF807-ED5F-47AA-A877-69854B233ED3}" destId="{1BAE0A3E-A01C-400E-9823-B3762CD9E627}" srcOrd="0" destOrd="0" presId="urn:microsoft.com/office/officeart/2008/layout/LinedList"/>
    <dgm:cxn modelId="{3327797F-DFEC-4113-BE75-A4DD8E85B709}" srcId="{E24449C1-CB44-4A83-A700-66B62490E8B9}" destId="{55499636-BF25-46C2-967F-0181B37F785E}" srcOrd="1" destOrd="0" parTransId="{393BA447-FE1B-4808-AB7E-07671B635F40}" sibTransId="{463F3264-0920-4B7C-98A1-6ED84659D549}"/>
    <dgm:cxn modelId="{9EFD98AB-4EC9-44BF-B05D-D825BD62DAC2}" srcId="{E24449C1-CB44-4A83-A700-66B62490E8B9}" destId="{746FAFDF-86A8-4CF4-8ADE-B6A1F52AD6E1}" srcOrd="3" destOrd="0" parTransId="{EFB6A832-68D9-4F63-814D-B7DA82E63FDD}" sibTransId="{E74A56C5-3AE2-45CD-A808-8E0BD4D79501}"/>
    <dgm:cxn modelId="{E5C0C1B9-1CD5-42DA-B118-44A4C9EB21C5}" type="presOf" srcId="{E24449C1-CB44-4A83-A700-66B62490E8B9}" destId="{96E8453C-EB90-48DF-A328-2D3D0ED7312F}" srcOrd="0" destOrd="0" presId="urn:microsoft.com/office/officeart/2008/layout/LinedList"/>
    <dgm:cxn modelId="{6E70A6BA-F250-4B27-8FF5-2C312067CDAB}" srcId="{E24449C1-CB44-4A83-A700-66B62490E8B9}" destId="{D795D6AF-1FC4-40DF-B991-E6AD680054C2}" srcOrd="4" destOrd="0" parTransId="{55EEEAD3-AD69-47F8-B7B0-BDEC44121BC9}" sibTransId="{31C21B1A-28EA-4C1A-8980-6BB99324E669}"/>
    <dgm:cxn modelId="{9A562BBE-8E87-45E5-BA00-ECA0D6D5197E}" type="presOf" srcId="{D795D6AF-1FC4-40DF-B991-E6AD680054C2}" destId="{4C0ADAA4-C02B-4D41-8BB1-3F1587089C02}" srcOrd="0" destOrd="0" presId="urn:microsoft.com/office/officeart/2008/layout/LinedList"/>
    <dgm:cxn modelId="{9EB7DDF5-F78C-475E-A6EF-4B477CF41C8A}" srcId="{E24449C1-CB44-4A83-A700-66B62490E8B9}" destId="{3BD4B1B3-8DF1-4E8A-8B1B-49153AF2833B}" srcOrd="2" destOrd="0" parTransId="{FB89C676-3772-4A6A-BE67-2F9441599A2C}" sibTransId="{A8FDE9BA-56AE-4A87-864C-F85B4FEF5F22}"/>
    <dgm:cxn modelId="{BCFCB909-9B6F-4930-929E-BA777558CA85}" type="presParOf" srcId="{96E8453C-EB90-48DF-A328-2D3D0ED7312F}" destId="{E925E702-C12D-4538-ABB5-3EA736F7FAC2}" srcOrd="0" destOrd="0" presId="urn:microsoft.com/office/officeart/2008/layout/LinedList"/>
    <dgm:cxn modelId="{653B24AC-0445-4EAD-992B-8ECD914FEE64}" type="presParOf" srcId="{96E8453C-EB90-48DF-A328-2D3D0ED7312F}" destId="{16F4241F-0B95-46DB-AB49-27E5F8FAB5BB}" srcOrd="1" destOrd="0" presId="urn:microsoft.com/office/officeart/2008/layout/LinedList"/>
    <dgm:cxn modelId="{F97A8EE1-76FF-4172-B7BE-4B8A9F62FFEC}" type="presParOf" srcId="{16F4241F-0B95-46DB-AB49-27E5F8FAB5BB}" destId="{1BAE0A3E-A01C-400E-9823-B3762CD9E627}" srcOrd="0" destOrd="0" presId="urn:microsoft.com/office/officeart/2008/layout/LinedList"/>
    <dgm:cxn modelId="{04FB653C-50E4-45E5-8E19-0857A9B0A89F}" type="presParOf" srcId="{16F4241F-0B95-46DB-AB49-27E5F8FAB5BB}" destId="{3D8DDE18-ECA3-4CAD-B4BB-98524F5DC4B3}" srcOrd="1" destOrd="0" presId="urn:microsoft.com/office/officeart/2008/layout/LinedList"/>
    <dgm:cxn modelId="{427594D5-811E-4681-B0F0-553405BA2625}" type="presParOf" srcId="{96E8453C-EB90-48DF-A328-2D3D0ED7312F}" destId="{4CEE3579-409A-4F3A-9463-EAFEF2546DC2}" srcOrd="2" destOrd="0" presId="urn:microsoft.com/office/officeart/2008/layout/LinedList"/>
    <dgm:cxn modelId="{E94F691C-9ABB-4FAC-A9E2-31E200750BA2}" type="presParOf" srcId="{96E8453C-EB90-48DF-A328-2D3D0ED7312F}" destId="{7566A2A6-2201-4C48-86D9-4C581DA4808B}" srcOrd="3" destOrd="0" presId="urn:microsoft.com/office/officeart/2008/layout/LinedList"/>
    <dgm:cxn modelId="{78D43750-CFD4-43F3-869C-387C44C9BD5D}" type="presParOf" srcId="{7566A2A6-2201-4C48-86D9-4C581DA4808B}" destId="{38C74651-01B3-4621-ACF1-4ED85DFEE6B8}" srcOrd="0" destOrd="0" presId="urn:microsoft.com/office/officeart/2008/layout/LinedList"/>
    <dgm:cxn modelId="{1B2C54E5-AF75-4401-994C-952F67201266}" type="presParOf" srcId="{7566A2A6-2201-4C48-86D9-4C581DA4808B}" destId="{A957AED1-8CEC-4033-9397-DE3EF7677991}" srcOrd="1" destOrd="0" presId="urn:microsoft.com/office/officeart/2008/layout/LinedList"/>
    <dgm:cxn modelId="{2F842327-5EA8-4940-A560-4F8760984A05}" type="presParOf" srcId="{96E8453C-EB90-48DF-A328-2D3D0ED7312F}" destId="{572F53B1-1E7A-466C-BDF7-5FB2A28AB952}" srcOrd="4" destOrd="0" presId="urn:microsoft.com/office/officeart/2008/layout/LinedList"/>
    <dgm:cxn modelId="{2FBC89A5-ADC1-4266-A09D-6D853EFFC964}" type="presParOf" srcId="{96E8453C-EB90-48DF-A328-2D3D0ED7312F}" destId="{8BC4A985-25B6-462C-AA21-4700A4D9BE76}" srcOrd="5" destOrd="0" presId="urn:microsoft.com/office/officeart/2008/layout/LinedList"/>
    <dgm:cxn modelId="{44DD3745-A55B-4212-B184-FFCD11B534F8}" type="presParOf" srcId="{8BC4A985-25B6-462C-AA21-4700A4D9BE76}" destId="{9932A1DB-728B-4D38-8200-649260ECD395}" srcOrd="0" destOrd="0" presId="urn:microsoft.com/office/officeart/2008/layout/LinedList"/>
    <dgm:cxn modelId="{BBC40307-70CF-43D1-A017-90D81D82268B}" type="presParOf" srcId="{8BC4A985-25B6-462C-AA21-4700A4D9BE76}" destId="{15438556-9655-42CB-BDF9-11D5C8EFCC7D}" srcOrd="1" destOrd="0" presId="urn:microsoft.com/office/officeart/2008/layout/LinedList"/>
    <dgm:cxn modelId="{BAE18648-1C4D-4C18-836A-2E26F750DBA7}" type="presParOf" srcId="{96E8453C-EB90-48DF-A328-2D3D0ED7312F}" destId="{3E25F3FA-7704-4B3F-A826-3A872FD63A28}" srcOrd="6" destOrd="0" presId="urn:microsoft.com/office/officeart/2008/layout/LinedList"/>
    <dgm:cxn modelId="{AE46B11B-2C61-44CF-991B-B83402ACBA81}" type="presParOf" srcId="{96E8453C-EB90-48DF-A328-2D3D0ED7312F}" destId="{5B2FC342-EBDA-4F57-878C-089898E3E548}" srcOrd="7" destOrd="0" presId="urn:microsoft.com/office/officeart/2008/layout/LinedList"/>
    <dgm:cxn modelId="{8AB65DF4-C08B-4D86-9B3C-6BD3F34E2B0B}" type="presParOf" srcId="{5B2FC342-EBDA-4F57-878C-089898E3E548}" destId="{A46504D0-19BB-499D-BB09-AEBEE6F15CA8}" srcOrd="0" destOrd="0" presId="urn:microsoft.com/office/officeart/2008/layout/LinedList"/>
    <dgm:cxn modelId="{58EE52A6-A9FE-4BF4-8293-D4EB93250584}" type="presParOf" srcId="{5B2FC342-EBDA-4F57-878C-089898E3E548}" destId="{E67960C4-10E6-4945-9090-06E3361FC705}" srcOrd="1" destOrd="0" presId="urn:microsoft.com/office/officeart/2008/layout/LinedList"/>
    <dgm:cxn modelId="{51658628-6CC8-4EC3-B6C8-A8B6C113EA23}" type="presParOf" srcId="{96E8453C-EB90-48DF-A328-2D3D0ED7312F}" destId="{1FCD370E-6115-46D7-8F5D-B0E8228A97CF}" srcOrd="8" destOrd="0" presId="urn:microsoft.com/office/officeart/2008/layout/LinedList"/>
    <dgm:cxn modelId="{6FD04596-6814-47B7-B58B-092328B86065}" type="presParOf" srcId="{96E8453C-EB90-48DF-A328-2D3D0ED7312F}" destId="{04BEC59D-7902-4A1A-ADF1-772625DDB48B}" srcOrd="9" destOrd="0" presId="urn:microsoft.com/office/officeart/2008/layout/LinedList"/>
    <dgm:cxn modelId="{29A8428E-B411-4D75-9833-A0364422D1AC}" type="presParOf" srcId="{04BEC59D-7902-4A1A-ADF1-772625DDB48B}" destId="{4C0ADAA4-C02B-4D41-8BB1-3F1587089C02}" srcOrd="0" destOrd="0" presId="urn:microsoft.com/office/officeart/2008/layout/LinedList"/>
    <dgm:cxn modelId="{66753001-7972-4903-B3D5-D31751C956DB}" type="presParOf" srcId="{04BEC59D-7902-4A1A-ADF1-772625DDB48B}" destId="{B4EA3EEE-0DD5-4A31-B1A1-BE92E418282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2E9F1F-EB8D-49B5-A386-ED356F64C421}" type="doc">
      <dgm:prSet loTypeId="urn:microsoft.com/office/officeart/2005/8/layout/cycle8" loCatId="cycle" qsTypeId="urn:microsoft.com/office/officeart/2005/8/quickstyle/simple1" qsCatId="simple" csTypeId="urn:microsoft.com/office/officeart/2005/8/colors/accent0_3" csCatId="mainScheme"/>
      <dgm:spPr/>
      <dgm:t>
        <a:bodyPr/>
        <a:lstStyle/>
        <a:p>
          <a:endParaRPr lang="en-US"/>
        </a:p>
      </dgm:t>
    </dgm:pt>
    <dgm:pt modelId="{1C46D2DC-E336-4401-8BC0-71E881E1CF25}">
      <dgm:prSet custT="1"/>
      <dgm:spPr/>
      <dgm:t>
        <a:bodyPr/>
        <a:lstStyle/>
        <a:p>
          <a:r>
            <a:rPr lang="en-US" sz="1800"/>
            <a:t>Health includes physical, mental, and social well-being, not just the absence of disease. </a:t>
          </a:r>
        </a:p>
      </dgm:t>
    </dgm:pt>
    <dgm:pt modelId="{7C0803AD-F001-410B-A0E5-8163E686EBA2}" type="parTrans" cxnId="{5C885E0F-BA8B-4F6E-9722-85A4C04CEFF5}">
      <dgm:prSet/>
      <dgm:spPr/>
      <dgm:t>
        <a:bodyPr/>
        <a:lstStyle/>
        <a:p>
          <a:endParaRPr lang="en-US"/>
        </a:p>
      </dgm:t>
    </dgm:pt>
    <dgm:pt modelId="{B7ADF5CB-BCFF-4314-B970-41DE3810D29B}" type="sibTrans" cxnId="{5C885E0F-BA8B-4F6E-9722-85A4C04CEFF5}">
      <dgm:prSet/>
      <dgm:spPr/>
      <dgm:t>
        <a:bodyPr/>
        <a:lstStyle/>
        <a:p>
          <a:endParaRPr lang="en-US"/>
        </a:p>
      </dgm:t>
    </dgm:pt>
    <dgm:pt modelId="{96FC62C7-2535-44A3-A262-45C4AB827A73}">
      <dgm:prSet custT="1"/>
      <dgm:spPr/>
      <dgm:t>
        <a:bodyPr/>
        <a:lstStyle/>
        <a:p>
          <a:r>
            <a:rPr lang="en-US" sz="1800"/>
            <a:t>Mental health is a core component of overall health. </a:t>
          </a:r>
        </a:p>
      </dgm:t>
    </dgm:pt>
    <dgm:pt modelId="{DA4A7BFE-41DD-4AAC-930F-93B436C5C2FF}" type="parTrans" cxnId="{E8B41DEE-A539-4615-9D71-952AB05E0F4A}">
      <dgm:prSet/>
      <dgm:spPr/>
      <dgm:t>
        <a:bodyPr/>
        <a:lstStyle/>
        <a:p>
          <a:endParaRPr lang="en-US"/>
        </a:p>
      </dgm:t>
    </dgm:pt>
    <dgm:pt modelId="{271E0E99-4917-46B2-A54A-E116D17C9DCF}" type="sibTrans" cxnId="{E8B41DEE-A539-4615-9D71-952AB05E0F4A}">
      <dgm:prSet/>
      <dgm:spPr/>
      <dgm:t>
        <a:bodyPr/>
        <a:lstStyle/>
        <a:p>
          <a:endParaRPr lang="en-US"/>
        </a:p>
      </dgm:t>
    </dgm:pt>
    <dgm:pt modelId="{922CD39C-5975-4CC6-A908-77168951E43B}">
      <dgm:prSet custT="1"/>
      <dgm:spPr/>
      <dgm:t>
        <a:bodyPr/>
        <a:lstStyle/>
        <a:p>
          <a:r>
            <a:rPr lang="en-US" sz="1800" dirty="0"/>
            <a:t>Emotional, psychological, and social functioning impact daily life (Henderson et al., 2020). </a:t>
          </a:r>
        </a:p>
      </dgm:t>
    </dgm:pt>
    <dgm:pt modelId="{C588246C-767D-4174-BEAA-438EF9D2175B}" type="parTrans" cxnId="{9A60C785-D030-4F25-9EB9-C79F2C45F9EB}">
      <dgm:prSet/>
      <dgm:spPr/>
      <dgm:t>
        <a:bodyPr/>
        <a:lstStyle/>
        <a:p>
          <a:endParaRPr lang="en-US"/>
        </a:p>
      </dgm:t>
    </dgm:pt>
    <dgm:pt modelId="{D18D0C6F-45CB-4364-8DAC-C35F73204BD0}" type="sibTrans" cxnId="{9A60C785-D030-4F25-9EB9-C79F2C45F9EB}">
      <dgm:prSet/>
      <dgm:spPr/>
      <dgm:t>
        <a:bodyPr/>
        <a:lstStyle/>
        <a:p>
          <a:endParaRPr lang="en-US"/>
        </a:p>
      </dgm:t>
    </dgm:pt>
    <dgm:pt modelId="{9545E753-8241-4FF8-B4AB-9653163FB6CB}">
      <dgm:prSet custT="1"/>
      <dgm:spPr/>
      <dgm:t>
        <a:bodyPr/>
        <a:lstStyle/>
        <a:p>
          <a:r>
            <a:rPr lang="en-US" sz="1800"/>
            <a:t>Mental health issues are increasing in prevalence in the UK. </a:t>
          </a:r>
        </a:p>
      </dgm:t>
    </dgm:pt>
    <dgm:pt modelId="{40C1270B-A715-47C0-9C7F-D4812C91FD74}" type="parTrans" cxnId="{9F2478E8-6543-4821-8755-D50081FAE914}">
      <dgm:prSet/>
      <dgm:spPr/>
      <dgm:t>
        <a:bodyPr/>
        <a:lstStyle/>
        <a:p>
          <a:endParaRPr lang="en-US"/>
        </a:p>
      </dgm:t>
    </dgm:pt>
    <dgm:pt modelId="{7568425A-E622-4243-8C0E-8594B2C89225}" type="sibTrans" cxnId="{9F2478E8-6543-4821-8755-D50081FAE914}">
      <dgm:prSet/>
      <dgm:spPr/>
      <dgm:t>
        <a:bodyPr/>
        <a:lstStyle/>
        <a:p>
          <a:endParaRPr lang="en-US"/>
        </a:p>
      </dgm:t>
    </dgm:pt>
    <dgm:pt modelId="{FEE9AC7A-F3C3-4FA8-BECC-8CE8205CC56A}">
      <dgm:prSet custT="1"/>
      <dgm:spPr/>
      <dgm:t>
        <a:bodyPr/>
        <a:lstStyle/>
        <a:p>
          <a:r>
            <a:rPr lang="en-US" sz="1800"/>
            <a:t>Early intervention is key to preventing long-term consequences.</a:t>
          </a:r>
        </a:p>
      </dgm:t>
    </dgm:pt>
    <dgm:pt modelId="{A9C82449-2ED0-46A1-BAD5-D9046B0448D9}" type="parTrans" cxnId="{DFDC7B5F-232D-44A2-AEC0-18EACC5A32AD}">
      <dgm:prSet/>
      <dgm:spPr/>
      <dgm:t>
        <a:bodyPr/>
        <a:lstStyle/>
        <a:p>
          <a:endParaRPr lang="en-US"/>
        </a:p>
      </dgm:t>
    </dgm:pt>
    <dgm:pt modelId="{8571D7C9-BE47-472D-B7CB-1BBFA5527CD0}" type="sibTrans" cxnId="{DFDC7B5F-232D-44A2-AEC0-18EACC5A32AD}">
      <dgm:prSet/>
      <dgm:spPr/>
      <dgm:t>
        <a:bodyPr/>
        <a:lstStyle/>
        <a:p>
          <a:endParaRPr lang="en-US"/>
        </a:p>
      </dgm:t>
    </dgm:pt>
    <dgm:pt modelId="{97930F3C-C2D8-4BF3-887E-843CB49C49DD}" type="pres">
      <dgm:prSet presAssocID="{0D2E9F1F-EB8D-49B5-A386-ED356F64C421}" presName="compositeShape" presStyleCnt="0">
        <dgm:presLayoutVars>
          <dgm:chMax val="7"/>
          <dgm:dir/>
          <dgm:resizeHandles val="exact"/>
        </dgm:presLayoutVars>
      </dgm:prSet>
      <dgm:spPr/>
    </dgm:pt>
    <dgm:pt modelId="{CA278B67-D1EF-4869-A923-FF1CC4DB6328}" type="pres">
      <dgm:prSet presAssocID="{0D2E9F1F-EB8D-49B5-A386-ED356F64C421}" presName="wedge1" presStyleLbl="node1" presStyleIdx="0" presStyleCnt="5"/>
      <dgm:spPr/>
    </dgm:pt>
    <dgm:pt modelId="{90AED7D0-C229-4093-A266-D31476E42492}" type="pres">
      <dgm:prSet presAssocID="{0D2E9F1F-EB8D-49B5-A386-ED356F64C421}" presName="dummy1a" presStyleCnt="0"/>
      <dgm:spPr/>
    </dgm:pt>
    <dgm:pt modelId="{808879BC-49C8-4937-ABD4-4A5D04110CEB}" type="pres">
      <dgm:prSet presAssocID="{0D2E9F1F-EB8D-49B5-A386-ED356F64C421}" presName="dummy1b" presStyleCnt="0"/>
      <dgm:spPr/>
    </dgm:pt>
    <dgm:pt modelId="{3265BE7B-8CDA-4852-8D57-8424F794B190}" type="pres">
      <dgm:prSet presAssocID="{0D2E9F1F-EB8D-49B5-A386-ED356F64C421}" presName="wedge1Tx" presStyleLbl="node1" presStyleIdx="0" presStyleCnt="5">
        <dgm:presLayoutVars>
          <dgm:chMax val="0"/>
          <dgm:chPref val="0"/>
          <dgm:bulletEnabled val="1"/>
        </dgm:presLayoutVars>
      </dgm:prSet>
      <dgm:spPr/>
    </dgm:pt>
    <dgm:pt modelId="{434D1C9A-C414-4AA7-83E9-04362F460BC9}" type="pres">
      <dgm:prSet presAssocID="{0D2E9F1F-EB8D-49B5-A386-ED356F64C421}" presName="wedge2" presStyleLbl="node1" presStyleIdx="1" presStyleCnt="5"/>
      <dgm:spPr/>
    </dgm:pt>
    <dgm:pt modelId="{74D26410-8C9C-4C83-B102-84306898BAC3}" type="pres">
      <dgm:prSet presAssocID="{0D2E9F1F-EB8D-49B5-A386-ED356F64C421}" presName="dummy2a" presStyleCnt="0"/>
      <dgm:spPr/>
    </dgm:pt>
    <dgm:pt modelId="{32FDADF7-1926-4B0B-AF9B-5B3FFD2A130B}" type="pres">
      <dgm:prSet presAssocID="{0D2E9F1F-EB8D-49B5-A386-ED356F64C421}" presName="dummy2b" presStyleCnt="0"/>
      <dgm:spPr/>
    </dgm:pt>
    <dgm:pt modelId="{456C5B67-20E9-4AFD-A0EA-2E76CF037AC8}" type="pres">
      <dgm:prSet presAssocID="{0D2E9F1F-EB8D-49B5-A386-ED356F64C421}" presName="wedge2Tx" presStyleLbl="node1" presStyleIdx="1" presStyleCnt="5">
        <dgm:presLayoutVars>
          <dgm:chMax val="0"/>
          <dgm:chPref val="0"/>
          <dgm:bulletEnabled val="1"/>
        </dgm:presLayoutVars>
      </dgm:prSet>
      <dgm:spPr/>
    </dgm:pt>
    <dgm:pt modelId="{480F7827-1B73-429A-AFA1-F8C519EAA05F}" type="pres">
      <dgm:prSet presAssocID="{0D2E9F1F-EB8D-49B5-A386-ED356F64C421}" presName="wedge3" presStyleLbl="node1" presStyleIdx="2" presStyleCnt="5"/>
      <dgm:spPr/>
    </dgm:pt>
    <dgm:pt modelId="{CF7B5F47-A40F-4B41-ADA2-C07117FE586B}" type="pres">
      <dgm:prSet presAssocID="{0D2E9F1F-EB8D-49B5-A386-ED356F64C421}" presName="dummy3a" presStyleCnt="0"/>
      <dgm:spPr/>
    </dgm:pt>
    <dgm:pt modelId="{54BB61A3-1767-4536-AAE2-FD4CE066ECD7}" type="pres">
      <dgm:prSet presAssocID="{0D2E9F1F-EB8D-49B5-A386-ED356F64C421}" presName="dummy3b" presStyleCnt="0"/>
      <dgm:spPr/>
    </dgm:pt>
    <dgm:pt modelId="{81D62C79-C045-4B03-9697-5464858DB890}" type="pres">
      <dgm:prSet presAssocID="{0D2E9F1F-EB8D-49B5-A386-ED356F64C421}" presName="wedge3Tx" presStyleLbl="node1" presStyleIdx="2" presStyleCnt="5">
        <dgm:presLayoutVars>
          <dgm:chMax val="0"/>
          <dgm:chPref val="0"/>
          <dgm:bulletEnabled val="1"/>
        </dgm:presLayoutVars>
      </dgm:prSet>
      <dgm:spPr/>
    </dgm:pt>
    <dgm:pt modelId="{4723024C-9C29-4AB7-8C7A-DCAB92250FDD}" type="pres">
      <dgm:prSet presAssocID="{0D2E9F1F-EB8D-49B5-A386-ED356F64C421}" presName="wedge4" presStyleLbl="node1" presStyleIdx="3" presStyleCnt="5"/>
      <dgm:spPr/>
    </dgm:pt>
    <dgm:pt modelId="{13947D8D-C721-456E-8D2B-39D092A5C068}" type="pres">
      <dgm:prSet presAssocID="{0D2E9F1F-EB8D-49B5-A386-ED356F64C421}" presName="dummy4a" presStyleCnt="0"/>
      <dgm:spPr/>
    </dgm:pt>
    <dgm:pt modelId="{30656B32-833D-407F-8585-57B2471AEBDA}" type="pres">
      <dgm:prSet presAssocID="{0D2E9F1F-EB8D-49B5-A386-ED356F64C421}" presName="dummy4b" presStyleCnt="0"/>
      <dgm:spPr/>
    </dgm:pt>
    <dgm:pt modelId="{C06E1BEC-CBED-421C-A3DB-7012DF01853C}" type="pres">
      <dgm:prSet presAssocID="{0D2E9F1F-EB8D-49B5-A386-ED356F64C421}" presName="wedge4Tx" presStyleLbl="node1" presStyleIdx="3" presStyleCnt="5">
        <dgm:presLayoutVars>
          <dgm:chMax val="0"/>
          <dgm:chPref val="0"/>
          <dgm:bulletEnabled val="1"/>
        </dgm:presLayoutVars>
      </dgm:prSet>
      <dgm:spPr/>
    </dgm:pt>
    <dgm:pt modelId="{E132D16F-B2CE-420E-BE01-E6CD0416CCB7}" type="pres">
      <dgm:prSet presAssocID="{0D2E9F1F-EB8D-49B5-A386-ED356F64C421}" presName="wedge5" presStyleLbl="node1" presStyleIdx="4" presStyleCnt="5"/>
      <dgm:spPr/>
    </dgm:pt>
    <dgm:pt modelId="{B0A6F04B-5E80-4792-8562-8F9E77A7D026}" type="pres">
      <dgm:prSet presAssocID="{0D2E9F1F-EB8D-49B5-A386-ED356F64C421}" presName="dummy5a" presStyleCnt="0"/>
      <dgm:spPr/>
    </dgm:pt>
    <dgm:pt modelId="{EB0DE0E2-91B5-4886-BE70-7E953EA97662}" type="pres">
      <dgm:prSet presAssocID="{0D2E9F1F-EB8D-49B5-A386-ED356F64C421}" presName="dummy5b" presStyleCnt="0"/>
      <dgm:spPr/>
    </dgm:pt>
    <dgm:pt modelId="{67F176A1-8049-42F7-8179-B3218CF74120}" type="pres">
      <dgm:prSet presAssocID="{0D2E9F1F-EB8D-49B5-A386-ED356F64C421}" presName="wedge5Tx" presStyleLbl="node1" presStyleIdx="4" presStyleCnt="5">
        <dgm:presLayoutVars>
          <dgm:chMax val="0"/>
          <dgm:chPref val="0"/>
          <dgm:bulletEnabled val="1"/>
        </dgm:presLayoutVars>
      </dgm:prSet>
      <dgm:spPr/>
    </dgm:pt>
    <dgm:pt modelId="{F9B0E6B3-6E2F-4CE4-87E4-777232223CEE}" type="pres">
      <dgm:prSet presAssocID="{B7ADF5CB-BCFF-4314-B970-41DE3810D29B}" presName="arrowWedge1" presStyleLbl="fgSibTrans2D1" presStyleIdx="0" presStyleCnt="5"/>
      <dgm:spPr/>
    </dgm:pt>
    <dgm:pt modelId="{3D397B35-04B0-4AC3-85C2-8892994CA5B0}" type="pres">
      <dgm:prSet presAssocID="{271E0E99-4917-46B2-A54A-E116D17C9DCF}" presName="arrowWedge2" presStyleLbl="fgSibTrans2D1" presStyleIdx="1" presStyleCnt="5"/>
      <dgm:spPr/>
    </dgm:pt>
    <dgm:pt modelId="{4C6B4F83-23F1-4F1F-A4B1-D6A698092CE5}" type="pres">
      <dgm:prSet presAssocID="{D18D0C6F-45CB-4364-8DAC-C35F73204BD0}" presName="arrowWedge3" presStyleLbl="fgSibTrans2D1" presStyleIdx="2" presStyleCnt="5"/>
      <dgm:spPr/>
    </dgm:pt>
    <dgm:pt modelId="{00F150C4-D294-42D7-AB33-AA8417681196}" type="pres">
      <dgm:prSet presAssocID="{7568425A-E622-4243-8C0E-8594B2C89225}" presName="arrowWedge4" presStyleLbl="fgSibTrans2D1" presStyleIdx="3" presStyleCnt="5"/>
      <dgm:spPr/>
    </dgm:pt>
    <dgm:pt modelId="{34E42CAF-3332-4C90-AD31-CF3F3C19A58C}" type="pres">
      <dgm:prSet presAssocID="{8571D7C9-BE47-472D-B7CB-1BBFA5527CD0}" presName="arrowWedge5" presStyleLbl="fgSibTrans2D1" presStyleIdx="4" presStyleCnt="5"/>
      <dgm:spPr/>
    </dgm:pt>
  </dgm:ptLst>
  <dgm:cxnLst>
    <dgm:cxn modelId="{5C885E0F-BA8B-4F6E-9722-85A4C04CEFF5}" srcId="{0D2E9F1F-EB8D-49B5-A386-ED356F64C421}" destId="{1C46D2DC-E336-4401-8BC0-71E881E1CF25}" srcOrd="0" destOrd="0" parTransId="{7C0803AD-F001-410B-A0E5-8163E686EBA2}" sibTransId="{B7ADF5CB-BCFF-4314-B970-41DE3810D29B}"/>
    <dgm:cxn modelId="{36CE7819-3981-4C99-B237-F70731F8AE06}" type="presOf" srcId="{FEE9AC7A-F3C3-4FA8-BECC-8CE8205CC56A}" destId="{67F176A1-8049-42F7-8179-B3218CF74120}" srcOrd="1" destOrd="0" presId="urn:microsoft.com/office/officeart/2005/8/layout/cycle8"/>
    <dgm:cxn modelId="{19718E21-6A06-4D9E-A83E-FD5CA3C26157}" type="presOf" srcId="{922CD39C-5975-4CC6-A908-77168951E43B}" destId="{81D62C79-C045-4B03-9697-5464858DB890}" srcOrd="1" destOrd="0" presId="urn:microsoft.com/office/officeart/2005/8/layout/cycle8"/>
    <dgm:cxn modelId="{DFDC7B5F-232D-44A2-AEC0-18EACC5A32AD}" srcId="{0D2E9F1F-EB8D-49B5-A386-ED356F64C421}" destId="{FEE9AC7A-F3C3-4FA8-BECC-8CE8205CC56A}" srcOrd="4" destOrd="0" parTransId="{A9C82449-2ED0-46A1-BAD5-D9046B0448D9}" sibTransId="{8571D7C9-BE47-472D-B7CB-1BBFA5527CD0}"/>
    <dgm:cxn modelId="{05D0A74C-622B-42F1-BAAC-1302BA5F9EFF}" type="presOf" srcId="{1C46D2DC-E336-4401-8BC0-71E881E1CF25}" destId="{CA278B67-D1EF-4869-A923-FF1CC4DB6328}" srcOrd="0" destOrd="0" presId="urn:microsoft.com/office/officeart/2005/8/layout/cycle8"/>
    <dgm:cxn modelId="{EA6F8981-396C-4F7B-89A9-381D51A35ED4}" type="presOf" srcId="{96FC62C7-2535-44A3-A262-45C4AB827A73}" destId="{456C5B67-20E9-4AFD-A0EA-2E76CF037AC8}" srcOrd="1" destOrd="0" presId="urn:microsoft.com/office/officeart/2005/8/layout/cycle8"/>
    <dgm:cxn modelId="{9A60C785-D030-4F25-9EB9-C79F2C45F9EB}" srcId="{0D2E9F1F-EB8D-49B5-A386-ED356F64C421}" destId="{922CD39C-5975-4CC6-A908-77168951E43B}" srcOrd="2" destOrd="0" parTransId="{C588246C-767D-4174-BEAA-438EF9D2175B}" sibTransId="{D18D0C6F-45CB-4364-8DAC-C35F73204BD0}"/>
    <dgm:cxn modelId="{20881394-DB18-4FCE-9160-E20A3DABD1A3}" type="presOf" srcId="{1C46D2DC-E336-4401-8BC0-71E881E1CF25}" destId="{3265BE7B-8CDA-4852-8D57-8424F794B190}" srcOrd="1" destOrd="0" presId="urn:microsoft.com/office/officeart/2005/8/layout/cycle8"/>
    <dgm:cxn modelId="{DCEED0BF-FB5F-4D9D-9024-7C8E9627B238}" type="presOf" srcId="{9545E753-8241-4FF8-B4AB-9653163FB6CB}" destId="{4723024C-9C29-4AB7-8C7A-DCAB92250FDD}" srcOrd="0" destOrd="0" presId="urn:microsoft.com/office/officeart/2005/8/layout/cycle8"/>
    <dgm:cxn modelId="{4211D4C3-1F5D-4466-8F80-F92DE7A9D853}" type="presOf" srcId="{FEE9AC7A-F3C3-4FA8-BECC-8CE8205CC56A}" destId="{E132D16F-B2CE-420E-BE01-E6CD0416CCB7}" srcOrd="0" destOrd="0" presId="urn:microsoft.com/office/officeart/2005/8/layout/cycle8"/>
    <dgm:cxn modelId="{8830A1D4-CC81-45A1-B6B5-458CE7CF6470}" type="presOf" srcId="{922CD39C-5975-4CC6-A908-77168951E43B}" destId="{480F7827-1B73-429A-AFA1-F8C519EAA05F}" srcOrd="0" destOrd="0" presId="urn:microsoft.com/office/officeart/2005/8/layout/cycle8"/>
    <dgm:cxn modelId="{7549ACE7-E0BC-4AD5-A344-DB76D6DA3B4B}" type="presOf" srcId="{96FC62C7-2535-44A3-A262-45C4AB827A73}" destId="{434D1C9A-C414-4AA7-83E9-04362F460BC9}" srcOrd="0" destOrd="0" presId="urn:microsoft.com/office/officeart/2005/8/layout/cycle8"/>
    <dgm:cxn modelId="{9F2478E8-6543-4821-8755-D50081FAE914}" srcId="{0D2E9F1F-EB8D-49B5-A386-ED356F64C421}" destId="{9545E753-8241-4FF8-B4AB-9653163FB6CB}" srcOrd="3" destOrd="0" parTransId="{40C1270B-A715-47C0-9C7F-D4812C91FD74}" sibTransId="{7568425A-E622-4243-8C0E-8594B2C89225}"/>
    <dgm:cxn modelId="{AB039BE9-53DE-4879-B39F-61A046177483}" type="presOf" srcId="{0D2E9F1F-EB8D-49B5-A386-ED356F64C421}" destId="{97930F3C-C2D8-4BF3-887E-843CB49C49DD}" srcOrd="0" destOrd="0" presId="urn:microsoft.com/office/officeart/2005/8/layout/cycle8"/>
    <dgm:cxn modelId="{E8B41DEE-A539-4615-9D71-952AB05E0F4A}" srcId="{0D2E9F1F-EB8D-49B5-A386-ED356F64C421}" destId="{96FC62C7-2535-44A3-A262-45C4AB827A73}" srcOrd="1" destOrd="0" parTransId="{DA4A7BFE-41DD-4AAC-930F-93B436C5C2FF}" sibTransId="{271E0E99-4917-46B2-A54A-E116D17C9DCF}"/>
    <dgm:cxn modelId="{AB296EF5-3D33-4AD1-A523-18FD32DE42DA}" type="presOf" srcId="{9545E753-8241-4FF8-B4AB-9653163FB6CB}" destId="{C06E1BEC-CBED-421C-A3DB-7012DF01853C}" srcOrd="1" destOrd="0" presId="urn:microsoft.com/office/officeart/2005/8/layout/cycle8"/>
    <dgm:cxn modelId="{073DA8BF-9CA8-4A56-B974-13E4DDD1A09F}" type="presParOf" srcId="{97930F3C-C2D8-4BF3-887E-843CB49C49DD}" destId="{CA278B67-D1EF-4869-A923-FF1CC4DB6328}" srcOrd="0" destOrd="0" presId="urn:microsoft.com/office/officeart/2005/8/layout/cycle8"/>
    <dgm:cxn modelId="{C234DC30-02C7-49EC-A3F4-5CFC0F16BE6C}" type="presParOf" srcId="{97930F3C-C2D8-4BF3-887E-843CB49C49DD}" destId="{90AED7D0-C229-4093-A266-D31476E42492}" srcOrd="1" destOrd="0" presId="urn:microsoft.com/office/officeart/2005/8/layout/cycle8"/>
    <dgm:cxn modelId="{1EE981C9-1226-4EE0-ABC1-E1F8692D15F0}" type="presParOf" srcId="{97930F3C-C2D8-4BF3-887E-843CB49C49DD}" destId="{808879BC-49C8-4937-ABD4-4A5D04110CEB}" srcOrd="2" destOrd="0" presId="urn:microsoft.com/office/officeart/2005/8/layout/cycle8"/>
    <dgm:cxn modelId="{E9B2E2FF-39A4-4226-BD83-A2AD2E5B5086}" type="presParOf" srcId="{97930F3C-C2D8-4BF3-887E-843CB49C49DD}" destId="{3265BE7B-8CDA-4852-8D57-8424F794B190}" srcOrd="3" destOrd="0" presId="urn:microsoft.com/office/officeart/2005/8/layout/cycle8"/>
    <dgm:cxn modelId="{F8A76DBF-F511-422B-AADE-645C331F9489}" type="presParOf" srcId="{97930F3C-C2D8-4BF3-887E-843CB49C49DD}" destId="{434D1C9A-C414-4AA7-83E9-04362F460BC9}" srcOrd="4" destOrd="0" presId="urn:microsoft.com/office/officeart/2005/8/layout/cycle8"/>
    <dgm:cxn modelId="{98C8DEB5-9637-4B13-B408-DAFD9E02C66B}" type="presParOf" srcId="{97930F3C-C2D8-4BF3-887E-843CB49C49DD}" destId="{74D26410-8C9C-4C83-B102-84306898BAC3}" srcOrd="5" destOrd="0" presId="urn:microsoft.com/office/officeart/2005/8/layout/cycle8"/>
    <dgm:cxn modelId="{4A2B9FAC-F50A-4DB1-B72D-C26C5CD30AE9}" type="presParOf" srcId="{97930F3C-C2D8-4BF3-887E-843CB49C49DD}" destId="{32FDADF7-1926-4B0B-AF9B-5B3FFD2A130B}" srcOrd="6" destOrd="0" presId="urn:microsoft.com/office/officeart/2005/8/layout/cycle8"/>
    <dgm:cxn modelId="{403F5FAF-666A-40F6-977C-7DA5FB0FFD00}" type="presParOf" srcId="{97930F3C-C2D8-4BF3-887E-843CB49C49DD}" destId="{456C5B67-20E9-4AFD-A0EA-2E76CF037AC8}" srcOrd="7" destOrd="0" presId="urn:microsoft.com/office/officeart/2005/8/layout/cycle8"/>
    <dgm:cxn modelId="{22A5ACDD-9D58-496C-ABAB-6BE3BE5C06DF}" type="presParOf" srcId="{97930F3C-C2D8-4BF3-887E-843CB49C49DD}" destId="{480F7827-1B73-429A-AFA1-F8C519EAA05F}" srcOrd="8" destOrd="0" presId="urn:microsoft.com/office/officeart/2005/8/layout/cycle8"/>
    <dgm:cxn modelId="{B2D591DA-2294-48FF-A5F9-5E79E1337081}" type="presParOf" srcId="{97930F3C-C2D8-4BF3-887E-843CB49C49DD}" destId="{CF7B5F47-A40F-4B41-ADA2-C07117FE586B}" srcOrd="9" destOrd="0" presId="urn:microsoft.com/office/officeart/2005/8/layout/cycle8"/>
    <dgm:cxn modelId="{01E7F082-B6F8-4CC4-B8CE-1F321348CF70}" type="presParOf" srcId="{97930F3C-C2D8-4BF3-887E-843CB49C49DD}" destId="{54BB61A3-1767-4536-AAE2-FD4CE066ECD7}" srcOrd="10" destOrd="0" presId="urn:microsoft.com/office/officeart/2005/8/layout/cycle8"/>
    <dgm:cxn modelId="{5CC4F075-74BF-43F5-907A-BD9DE0B881D4}" type="presParOf" srcId="{97930F3C-C2D8-4BF3-887E-843CB49C49DD}" destId="{81D62C79-C045-4B03-9697-5464858DB890}" srcOrd="11" destOrd="0" presId="urn:microsoft.com/office/officeart/2005/8/layout/cycle8"/>
    <dgm:cxn modelId="{E062231C-D080-4C7F-84E2-27F0ADE316AF}" type="presParOf" srcId="{97930F3C-C2D8-4BF3-887E-843CB49C49DD}" destId="{4723024C-9C29-4AB7-8C7A-DCAB92250FDD}" srcOrd="12" destOrd="0" presId="urn:microsoft.com/office/officeart/2005/8/layout/cycle8"/>
    <dgm:cxn modelId="{63F0CA0D-91C8-409F-97E0-0E98728BDFAB}" type="presParOf" srcId="{97930F3C-C2D8-4BF3-887E-843CB49C49DD}" destId="{13947D8D-C721-456E-8D2B-39D092A5C068}" srcOrd="13" destOrd="0" presId="urn:microsoft.com/office/officeart/2005/8/layout/cycle8"/>
    <dgm:cxn modelId="{0AA05475-71B5-4245-9E5B-43A918ABBB35}" type="presParOf" srcId="{97930F3C-C2D8-4BF3-887E-843CB49C49DD}" destId="{30656B32-833D-407F-8585-57B2471AEBDA}" srcOrd="14" destOrd="0" presId="urn:microsoft.com/office/officeart/2005/8/layout/cycle8"/>
    <dgm:cxn modelId="{DD229876-D19A-4737-9AFB-8A1A6324DF14}" type="presParOf" srcId="{97930F3C-C2D8-4BF3-887E-843CB49C49DD}" destId="{C06E1BEC-CBED-421C-A3DB-7012DF01853C}" srcOrd="15" destOrd="0" presId="urn:microsoft.com/office/officeart/2005/8/layout/cycle8"/>
    <dgm:cxn modelId="{ADFBF3B9-98A7-4752-8E08-D33BA8959E9F}" type="presParOf" srcId="{97930F3C-C2D8-4BF3-887E-843CB49C49DD}" destId="{E132D16F-B2CE-420E-BE01-E6CD0416CCB7}" srcOrd="16" destOrd="0" presId="urn:microsoft.com/office/officeart/2005/8/layout/cycle8"/>
    <dgm:cxn modelId="{14AC704D-2F59-4CBE-A217-B02A51966A97}" type="presParOf" srcId="{97930F3C-C2D8-4BF3-887E-843CB49C49DD}" destId="{B0A6F04B-5E80-4792-8562-8F9E77A7D026}" srcOrd="17" destOrd="0" presId="urn:microsoft.com/office/officeart/2005/8/layout/cycle8"/>
    <dgm:cxn modelId="{5FF64984-195B-4A64-A25F-9F0EEF927DA4}" type="presParOf" srcId="{97930F3C-C2D8-4BF3-887E-843CB49C49DD}" destId="{EB0DE0E2-91B5-4886-BE70-7E953EA97662}" srcOrd="18" destOrd="0" presId="urn:microsoft.com/office/officeart/2005/8/layout/cycle8"/>
    <dgm:cxn modelId="{EDBF4DA2-59FB-4463-B91B-E08205CAD2CF}" type="presParOf" srcId="{97930F3C-C2D8-4BF3-887E-843CB49C49DD}" destId="{67F176A1-8049-42F7-8179-B3218CF74120}" srcOrd="19" destOrd="0" presId="urn:microsoft.com/office/officeart/2005/8/layout/cycle8"/>
    <dgm:cxn modelId="{6C605684-9F6B-4227-B240-E3E3B78CEAC5}" type="presParOf" srcId="{97930F3C-C2D8-4BF3-887E-843CB49C49DD}" destId="{F9B0E6B3-6E2F-4CE4-87E4-777232223CEE}" srcOrd="20" destOrd="0" presId="urn:microsoft.com/office/officeart/2005/8/layout/cycle8"/>
    <dgm:cxn modelId="{127A4E4F-AF24-4384-9023-FBF07E209D08}" type="presParOf" srcId="{97930F3C-C2D8-4BF3-887E-843CB49C49DD}" destId="{3D397B35-04B0-4AC3-85C2-8892994CA5B0}" srcOrd="21" destOrd="0" presId="urn:microsoft.com/office/officeart/2005/8/layout/cycle8"/>
    <dgm:cxn modelId="{B326855F-BFCC-4238-9493-DB59E735C356}" type="presParOf" srcId="{97930F3C-C2D8-4BF3-887E-843CB49C49DD}" destId="{4C6B4F83-23F1-4F1F-A4B1-D6A698092CE5}" srcOrd="22" destOrd="0" presId="urn:microsoft.com/office/officeart/2005/8/layout/cycle8"/>
    <dgm:cxn modelId="{68619975-5677-4B99-83A5-D357F9DCE84D}" type="presParOf" srcId="{97930F3C-C2D8-4BF3-887E-843CB49C49DD}" destId="{00F150C4-D294-42D7-AB33-AA8417681196}" srcOrd="23" destOrd="0" presId="urn:microsoft.com/office/officeart/2005/8/layout/cycle8"/>
    <dgm:cxn modelId="{CC3B0134-6CE5-425B-9C04-3E59BD7247A4}" type="presParOf" srcId="{97930F3C-C2D8-4BF3-887E-843CB49C49DD}" destId="{34E42CAF-3332-4C90-AD31-CF3F3C19A58C}" srcOrd="2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576E06-9E52-48E9-B8BF-7A83AF44CD7D}"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87324361-83F4-4EDC-AED5-52DBE99B9157}">
      <dgm:prSet/>
      <dgm:spPr/>
      <dgm:t>
        <a:bodyPr/>
        <a:lstStyle/>
        <a:p>
          <a:r>
            <a:rPr lang="en-US"/>
            <a:t>Wellbeing refers to holistic health: physical, mental, emotional, and social. </a:t>
          </a:r>
        </a:p>
      </dgm:t>
    </dgm:pt>
    <dgm:pt modelId="{9CCE08CE-5E07-4F9C-8CAB-24CF63526C0B}" type="parTrans" cxnId="{507D62BB-CC0A-4DF6-9D36-E5D65CC69D4B}">
      <dgm:prSet/>
      <dgm:spPr/>
      <dgm:t>
        <a:bodyPr/>
        <a:lstStyle/>
        <a:p>
          <a:endParaRPr lang="en-US"/>
        </a:p>
      </dgm:t>
    </dgm:pt>
    <dgm:pt modelId="{FDEBBE3A-CD0F-46A1-A9B2-FB823E230190}" type="sibTrans" cxnId="{507D62BB-CC0A-4DF6-9D36-E5D65CC69D4B}">
      <dgm:prSet/>
      <dgm:spPr/>
      <dgm:t>
        <a:bodyPr/>
        <a:lstStyle/>
        <a:p>
          <a:endParaRPr lang="en-US"/>
        </a:p>
      </dgm:t>
    </dgm:pt>
    <dgm:pt modelId="{17B2D3C9-A00E-41CB-8DAF-AE477E1DE07F}">
      <dgm:prSet/>
      <dgm:spPr/>
      <dgm:t>
        <a:bodyPr/>
        <a:lstStyle/>
        <a:p>
          <a:r>
            <a:rPr lang="en-US"/>
            <a:t>Subjective (how people feel) and objective (measurable outcomes) aspects. </a:t>
          </a:r>
        </a:p>
      </dgm:t>
    </dgm:pt>
    <dgm:pt modelId="{2363D7A1-354D-4318-A181-27B63C55B887}" type="parTrans" cxnId="{7F70E21B-BF0A-4CE7-B96D-6B9DCFF6EC38}">
      <dgm:prSet/>
      <dgm:spPr/>
      <dgm:t>
        <a:bodyPr/>
        <a:lstStyle/>
        <a:p>
          <a:endParaRPr lang="en-US"/>
        </a:p>
      </dgm:t>
    </dgm:pt>
    <dgm:pt modelId="{3FE66545-45B9-4982-9F48-9CF07726918F}" type="sibTrans" cxnId="{7F70E21B-BF0A-4CE7-B96D-6B9DCFF6EC38}">
      <dgm:prSet/>
      <dgm:spPr/>
      <dgm:t>
        <a:bodyPr/>
        <a:lstStyle/>
        <a:p>
          <a:endParaRPr lang="en-US"/>
        </a:p>
      </dgm:t>
    </dgm:pt>
    <dgm:pt modelId="{16F489EE-64B4-4AA8-88CC-C6BEBB5DC083}">
      <dgm:prSet/>
      <dgm:spPr/>
      <dgm:t>
        <a:bodyPr/>
        <a:lstStyle/>
        <a:p>
          <a:r>
            <a:rPr lang="en-US"/>
            <a:t>Mental well-being influences quality of life and productivity (Ahad, Gonzalez and Junquera, 2023)</a:t>
          </a:r>
        </a:p>
      </dgm:t>
    </dgm:pt>
    <dgm:pt modelId="{4487279B-B780-46E2-950C-C0A491038EC5}" type="parTrans" cxnId="{4BC496BE-040C-41E6-873F-9DF88FB90CE1}">
      <dgm:prSet/>
      <dgm:spPr/>
      <dgm:t>
        <a:bodyPr/>
        <a:lstStyle/>
        <a:p>
          <a:endParaRPr lang="en-US"/>
        </a:p>
      </dgm:t>
    </dgm:pt>
    <dgm:pt modelId="{DA0FA153-8A19-417E-BC9F-0DFC8359D6F3}" type="sibTrans" cxnId="{4BC496BE-040C-41E6-873F-9DF88FB90CE1}">
      <dgm:prSet/>
      <dgm:spPr/>
      <dgm:t>
        <a:bodyPr/>
        <a:lstStyle/>
        <a:p>
          <a:endParaRPr lang="en-US"/>
        </a:p>
      </dgm:t>
    </dgm:pt>
    <dgm:pt modelId="{12BB2E79-8FEA-4968-B156-64304ADF12A8}">
      <dgm:prSet/>
      <dgm:spPr/>
      <dgm:t>
        <a:bodyPr/>
        <a:lstStyle/>
        <a:p>
          <a:r>
            <a:rPr lang="en-US" dirty="0"/>
            <a:t>Supports social inclusion and long-term health equity. </a:t>
          </a:r>
        </a:p>
      </dgm:t>
    </dgm:pt>
    <dgm:pt modelId="{C4B7194E-AC93-4535-9AC1-46F5B76FD4C9}" type="parTrans" cxnId="{C6BEE6F4-C8F3-4B0B-81D9-EACB42DA6A84}">
      <dgm:prSet/>
      <dgm:spPr/>
      <dgm:t>
        <a:bodyPr/>
        <a:lstStyle/>
        <a:p>
          <a:endParaRPr lang="en-US"/>
        </a:p>
      </dgm:t>
    </dgm:pt>
    <dgm:pt modelId="{77209907-B8C6-4AF1-8762-816AE63A8472}" type="sibTrans" cxnId="{C6BEE6F4-C8F3-4B0B-81D9-EACB42DA6A84}">
      <dgm:prSet/>
      <dgm:spPr/>
      <dgm:t>
        <a:bodyPr/>
        <a:lstStyle/>
        <a:p>
          <a:endParaRPr lang="en-US"/>
        </a:p>
      </dgm:t>
    </dgm:pt>
    <dgm:pt modelId="{F295028D-3DFF-4242-B366-4886F7688420}">
      <dgm:prSet/>
      <dgm:spPr/>
      <dgm:t>
        <a:bodyPr/>
        <a:lstStyle/>
        <a:p>
          <a:r>
            <a:rPr lang="en-US"/>
            <a:t>Interventions aim to enhance resilience and coping strategies.</a:t>
          </a:r>
        </a:p>
      </dgm:t>
    </dgm:pt>
    <dgm:pt modelId="{6D79B065-5EEA-4D4E-9313-5D0EB0E0B647}" type="parTrans" cxnId="{864C8E6B-ABFA-45E3-9D02-D074B75E411F}">
      <dgm:prSet/>
      <dgm:spPr/>
      <dgm:t>
        <a:bodyPr/>
        <a:lstStyle/>
        <a:p>
          <a:endParaRPr lang="en-US"/>
        </a:p>
      </dgm:t>
    </dgm:pt>
    <dgm:pt modelId="{45854098-138A-428D-A4B3-60BF42FADEB3}" type="sibTrans" cxnId="{864C8E6B-ABFA-45E3-9D02-D074B75E411F}">
      <dgm:prSet/>
      <dgm:spPr/>
      <dgm:t>
        <a:bodyPr/>
        <a:lstStyle/>
        <a:p>
          <a:endParaRPr lang="en-US"/>
        </a:p>
      </dgm:t>
    </dgm:pt>
    <dgm:pt modelId="{432C5CE9-08B7-4608-B86A-8BEB9CAB6825}" type="pres">
      <dgm:prSet presAssocID="{C8576E06-9E52-48E9-B8BF-7A83AF44CD7D}" presName="linear" presStyleCnt="0">
        <dgm:presLayoutVars>
          <dgm:animLvl val="lvl"/>
          <dgm:resizeHandles val="exact"/>
        </dgm:presLayoutVars>
      </dgm:prSet>
      <dgm:spPr/>
    </dgm:pt>
    <dgm:pt modelId="{8305BAF3-0B93-447B-A735-F4B10F735DCF}" type="pres">
      <dgm:prSet presAssocID="{87324361-83F4-4EDC-AED5-52DBE99B9157}" presName="parentText" presStyleLbl="node1" presStyleIdx="0" presStyleCnt="5">
        <dgm:presLayoutVars>
          <dgm:chMax val="0"/>
          <dgm:bulletEnabled val="1"/>
        </dgm:presLayoutVars>
      </dgm:prSet>
      <dgm:spPr/>
    </dgm:pt>
    <dgm:pt modelId="{5A14C39B-1A9C-4A5A-9311-479EE8CF26A1}" type="pres">
      <dgm:prSet presAssocID="{FDEBBE3A-CD0F-46A1-A9B2-FB823E230190}" presName="spacer" presStyleCnt="0"/>
      <dgm:spPr/>
    </dgm:pt>
    <dgm:pt modelId="{F143BA7B-E25F-4E06-A034-0F7B1BBE5035}" type="pres">
      <dgm:prSet presAssocID="{17B2D3C9-A00E-41CB-8DAF-AE477E1DE07F}" presName="parentText" presStyleLbl="node1" presStyleIdx="1" presStyleCnt="5">
        <dgm:presLayoutVars>
          <dgm:chMax val="0"/>
          <dgm:bulletEnabled val="1"/>
        </dgm:presLayoutVars>
      </dgm:prSet>
      <dgm:spPr/>
    </dgm:pt>
    <dgm:pt modelId="{49C4E03F-410F-4B7D-9E8C-2D6699B67A1F}" type="pres">
      <dgm:prSet presAssocID="{3FE66545-45B9-4982-9F48-9CF07726918F}" presName="spacer" presStyleCnt="0"/>
      <dgm:spPr/>
    </dgm:pt>
    <dgm:pt modelId="{233ABBA2-5875-437D-8B4F-12D8BF14391B}" type="pres">
      <dgm:prSet presAssocID="{16F489EE-64B4-4AA8-88CC-C6BEBB5DC083}" presName="parentText" presStyleLbl="node1" presStyleIdx="2" presStyleCnt="5">
        <dgm:presLayoutVars>
          <dgm:chMax val="0"/>
          <dgm:bulletEnabled val="1"/>
        </dgm:presLayoutVars>
      </dgm:prSet>
      <dgm:spPr/>
    </dgm:pt>
    <dgm:pt modelId="{53D8DBF4-1F26-4E00-8E6A-C429BA347DCC}" type="pres">
      <dgm:prSet presAssocID="{DA0FA153-8A19-417E-BC9F-0DFC8359D6F3}" presName="spacer" presStyleCnt="0"/>
      <dgm:spPr/>
    </dgm:pt>
    <dgm:pt modelId="{FDB38E92-8FF9-4D6B-9836-6B4910F0A7D4}" type="pres">
      <dgm:prSet presAssocID="{12BB2E79-8FEA-4968-B156-64304ADF12A8}" presName="parentText" presStyleLbl="node1" presStyleIdx="3" presStyleCnt="5">
        <dgm:presLayoutVars>
          <dgm:chMax val="0"/>
          <dgm:bulletEnabled val="1"/>
        </dgm:presLayoutVars>
      </dgm:prSet>
      <dgm:spPr/>
    </dgm:pt>
    <dgm:pt modelId="{D7AA7DED-002D-4B2F-A323-35381EB68C1E}" type="pres">
      <dgm:prSet presAssocID="{77209907-B8C6-4AF1-8762-816AE63A8472}" presName="spacer" presStyleCnt="0"/>
      <dgm:spPr/>
    </dgm:pt>
    <dgm:pt modelId="{F1D3EAF0-A2DD-496B-85E8-6C81BF871C15}" type="pres">
      <dgm:prSet presAssocID="{F295028D-3DFF-4242-B366-4886F7688420}" presName="parentText" presStyleLbl="node1" presStyleIdx="4" presStyleCnt="5">
        <dgm:presLayoutVars>
          <dgm:chMax val="0"/>
          <dgm:bulletEnabled val="1"/>
        </dgm:presLayoutVars>
      </dgm:prSet>
      <dgm:spPr/>
    </dgm:pt>
  </dgm:ptLst>
  <dgm:cxnLst>
    <dgm:cxn modelId="{9D48EE14-E89F-4D2F-B89D-640FA833315F}" type="presOf" srcId="{17B2D3C9-A00E-41CB-8DAF-AE477E1DE07F}" destId="{F143BA7B-E25F-4E06-A034-0F7B1BBE5035}" srcOrd="0" destOrd="0" presId="urn:microsoft.com/office/officeart/2005/8/layout/vList2"/>
    <dgm:cxn modelId="{7F70E21B-BF0A-4CE7-B96D-6B9DCFF6EC38}" srcId="{C8576E06-9E52-48E9-B8BF-7A83AF44CD7D}" destId="{17B2D3C9-A00E-41CB-8DAF-AE477E1DE07F}" srcOrd="1" destOrd="0" parTransId="{2363D7A1-354D-4318-A181-27B63C55B887}" sibTransId="{3FE66545-45B9-4982-9F48-9CF07726918F}"/>
    <dgm:cxn modelId="{864C8E6B-ABFA-45E3-9D02-D074B75E411F}" srcId="{C8576E06-9E52-48E9-B8BF-7A83AF44CD7D}" destId="{F295028D-3DFF-4242-B366-4886F7688420}" srcOrd="4" destOrd="0" parTransId="{6D79B065-5EEA-4D4E-9313-5D0EB0E0B647}" sibTransId="{45854098-138A-428D-A4B3-60BF42FADEB3}"/>
    <dgm:cxn modelId="{248C8754-3FBB-43DC-A8EF-9B2FA50E178C}" type="presOf" srcId="{16F489EE-64B4-4AA8-88CC-C6BEBB5DC083}" destId="{233ABBA2-5875-437D-8B4F-12D8BF14391B}" srcOrd="0" destOrd="0" presId="urn:microsoft.com/office/officeart/2005/8/layout/vList2"/>
    <dgm:cxn modelId="{41DCDD54-2911-4A86-A0BF-9103AD74B475}" type="presOf" srcId="{12BB2E79-8FEA-4968-B156-64304ADF12A8}" destId="{FDB38E92-8FF9-4D6B-9836-6B4910F0A7D4}" srcOrd="0" destOrd="0" presId="urn:microsoft.com/office/officeart/2005/8/layout/vList2"/>
    <dgm:cxn modelId="{45A68784-6FE2-4E4B-A9B4-F988E088C5C8}" type="presOf" srcId="{F295028D-3DFF-4242-B366-4886F7688420}" destId="{F1D3EAF0-A2DD-496B-85E8-6C81BF871C15}" srcOrd="0" destOrd="0" presId="urn:microsoft.com/office/officeart/2005/8/layout/vList2"/>
    <dgm:cxn modelId="{BA9C38AC-BFB8-40E9-8834-1F4F8F515F15}" type="presOf" srcId="{87324361-83F4-4EDC-AED5-52DBE99B9157}" destId="{8305BAF3-0B93-447B-A735-F4B10F735DCF}" srcOrd="0" destOrd="0" presId="urn:microsoft.com/office/officeart/2005/8/layout/vList2"/>
    <dgm:cxn modelId="{507D62BB-CC0A-4DF6-9D36-E5D65CC69D4B}" srcId="{C8576E06-9E52-48E9-B8BF-7A83AF44CD7D}" destId="{87324361-83F4-4EDC-AED5-52DBE99B9157}" srcOrd="0" destOrd="0" parTransId="{9CCE08CE-5E07-4F9C-8CAB-24CF63526C0B}" sibTransId="{FDEBBE3A-CD0F-46A1-A9B2-FB823E230190}"/>
    <dgm:cxn modelId="{4BC496BE-040C-41E6-873F-9DF88FB90CE1}" srcId="{C8576E06-9E52-48E9-B8BF-7A83AF44CD7D}" destId="{16F489EE-64B4-4AA8-88CC-C6BEBB5DC083}" srcOrd="2" destOrd="0" parTransId="{4487279B-B780-46E2-950C-C0A491038EC5}" sibTransId="{DA0FA153-8A19-417E-BC9F-0DFC8359D6F3}"/>
    <dgm:cxn modelId="{95B6EFC5-B2DC-4A34-AC18-01C32B2D22AA}" type="presOf" srcId="{C8576E06-9E52-48E9-B8BF-7A83AF44CD7D}" destId="{432C5CE9-08B7-4608-B86A-8BEB9CAB6825}" srcOrd="0" destOrd="0" presId="urn:microsoft.com/office/officeart/2005/8/layout/vList2"/>
    <dgm:cxn modelId="{C6BEE6F4-C8F3-4B0B-81D9-EACB42DA6A84}" srcId="{C8576E06-9E52-48E9-B8BF-7A83AF44CD7D}" destId="{12BB2E79-8FEA-4968-B156-64304ADF12A8}" srcOrd="3" destOrd="0" parTransId="{C4B7194E-AC93-4535-9AC1-46F5B76FD4C9}" sibTransId="{77209907-B8C6-4AF1-8762-816AE63A8472}"/>
    <dgm:cxn modelId="{DC52F6DF-5CA3-40F4-9B7B-6371EDB83FC1}" type="presParOf" srcId="{432C5CE9-08B7-4608-B86A-8BEB9CAB6825}" destId="{8305BAF3-0B93-447B-A735-F4B10F735DCF}" srcOrd="0" destOrd="0" presId="urn:microsoft.com/office/officeart/2005/8/layout/vList2"/>
    <dgm:cxn modelId="{760DE2FC-9674-4910-8763-45DAFCA5E2EB}" type="presParOf" srcId="{432C5CE9-08B7-4608-B86A-8BEB9CAB6825}" destId="{5A14C39B-1A9C-4A5A-9311-479EE8CF26A1}" srcOrd="1" destOrd="0" presId="urn:microsoft.com/office/officeart/2005/8/layout/vList2"/>
    <dgm:cxn modelId="{5E93F356-DB3B-4104-A7A7-DDBD00547170}" type="presParOf" srcId="{432C5CE9-08B7-4608-B86A-8BEB9CAB6825}" destId="{F143BA7B-E25F-4E06-A034-0F7B1BBE5035}" srcOrd="2" destOrd="0" presId="urn:microsoft.com/office/officeart/2005/8/layout/vList2"/>
    <dgm:cxn modelId="{346E9D72-B73D-4A23-8CE8-8B24FE076975}" type="presParOf" srcId="{432C5CE9-08B7-4608-B86A-8BEB9CAB6825}" destId="{49C4E03F-410F-4B7D-9E8C-2D6699B67A1F}" srcOrd="3" destOrd="0" presId="urn:microsoft.com/office/officeart/2005/8/layout/vList2"/>
    <dgm:cxn modelId="{1C1AF19B-CF49-4823-AF6B-B64395B7EC50}" type="presParOf" srcId="{432C5CE9-08B7-4608-B86A-8BEB9CAB6825}" destId="{233ABBA2-5875-437D-8B4F-12D8BF14391B}" srcOrd="4" destOrd="0" presId="urn:microsoft.com/office/officeart/2005/8/layout/vList2"/>
    <dgm:cxn modelId="{328D6A92-D367-421F-800D-AB028249C610}" type="presParOf" srcId="{432C5CE9-08B7-4608-B86A-8BEB9CAB6825}" destId="{53D8DBF4-1F26-4E00-8E6A-C429BA347DCC}" srcOrd="5" destOrd="0" presId="urn:microsoft.com/office/officeart/2005/8/layout/vList2"/>
    <dgm:cxn modelId="{255F0887-766A-490C-BB5B-5BD8269FC479}" type="presParOf" srcId="{432C5CE9-08B7-4608-B86A-8BEB9CAB6825}" destId="{FDB38E92-8FF9-4D6B-9836-6B4910F0A7D4}" srcOrd="6" destOrd="0" presId="urn:microsoft.com/office/officeart/2005/8/layout/vList2"/>
    <dgm:cxn modelId="{373EB7AE-C2D4-40F0-BA78-13DC530D4115}" type="presParOf" srcId="{432C5CE9-08B7-4608-B86A-8BEB9CAB6825}" destId="{D7AA7DED-002D-4B2F-A323-35381EB68C1E}" srcOrd="7" destOrd="0" presId="urn:microsoft.com/office/officeart/2005/8/layout/vList2"/>
    <dgm:cxn modelId="{51CEC9A1-D8CE-4404-9FEC-27FB2FE5511F}" type="presParOf" srcId="{432C5CE9-08B7-4608-B86A-8BEB9CAB6825}" destId="{F1D3EAF0-A2DD-496B-85E8-6C81BF871C1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DDD9B2-BE80-42C8-AF76-1CDF6B7FE0EF}" type="doc">
      <dgm:prSet loTypeId="urn:microsoft.com/office/officeart/2016/7/layout/RepeatingBendingProcessNew" loCatId="process" qsTypeId="urn:microsoft.com/office/officeart/2005/8/quickstyle/simple1" qsCatId="simple" csTypeId="urn:microsoft.com/office/officeart/2005/8/colors/colorful4" csCatId="colorful"/>
      <dgm:spPr/>
      <dgm:t>
        <a:bodyPr/>
        <a:lstStyle/>
        <a:p>
          <a:endParaRPr lang="en-US"/>
        </a:p>
      </dgm:t>
    </dgm:pt>
    <dgm:pt modelId="{AFD54FB5-8137-4580-8E69-0ED55C00ADAD}">
      <dgm:prSet/>
      <dgm:spPr/>
      <dgm:t>
        <a:bodyPr/>
        <a:lstStyle/>
        <a:p>
          <a:r>
            <a:rPr lang="en-US"/>
            <a:t>Meeting present needs without compromising future generations (United Nations, 2023). </a:t>
          </a:r>
        </a:p>
      </dgm:t>
    </dgm:pt>
    <dgm:pt modelId="{3F76BC55-30F9-4488-BA88-0CB60AF5BAC7}" type="parTrans" cxnId="{67720AA7-8FD6-40BC-B4C0-56FC6085657A}">
      <dgm:prSet/>
      <dgm:spPr/>
      <dgm:t>
        <a:bodyPr/>
        <a:lstStyle/>
        <a:p>
          <a:endParaRPr lang="en-US"/>
        </a:p>
      </dgm:t>
    </dgm:pt>
    <dgm:pt modelId="{E49A96DB-1F95-4728-990A-41E1D9FC28E7}" type="sibTrans" cxnId="{67720AA7-8FD6-40BC-B4C0-56FC6085657A}">
      <dgm:prSet/>
      <dgm:spPr/>
      <dgm:t>
        <a:bodyPr/>
        <a:lstStyle/>
        <a:p>
          <a:endParaRPr lang="en-US"/>
        </a:p>
      </dgm:t>
    </dgm:pt>
    <dgm:pt modelId="{0096B1FE-20A6-4408-8695-3DDA9D97F0B8}">
      <dgm:prSet/>
      <dgm:spPr/>
      <dgm:t>
        <a:bodyPr/>
        <a:lstStyle/>
        <a:p>
          <a:r>
            <a:rPr lang="en-US"/>
            <a:t>SDG 3: Health and well-being for all ages. </a:t>
          </a:r>
        </a:p>
      </dgm:t>
    </dgm:pt>
    <dgm:pt modelId="{77048776-BF0B-474D-A27D-88724ACAB61B}" type="parTrans" cxnId="{C216F0C1-B5FC-4566-806A-26BA79962041}">
      <dgm:prSet/>
      <dgm:spPr/>
      <dgm:t>
        <a:bodyPr/>
        <a:lstStyle/>
        <a:p>
          <a:endParaRPr lang="en-US"/>
        </a:p>
      </dgm:t>
    </dgm:pt>
    <dgm:pt modelId="{507FB07F-11A0-4CC8-8522-15088640E22C}" type="sibTrans" cxnId="{C216F0C1-B5FC-4566-806A-26BA79962041}">
      <dgm:prSet/>
      <dgm:spPr/>
      <dgm:t>
        <a:bodyPr/>
        <a:lstStyle/>
        <a:p>
          <a:endParaRPr lang="en-US"/>
        </a:p>
      </dgm:t>
    </dgm:pt>
    <dgm:pt modelId="{07576933-A6E9-4207-B516-9E6C34F5DC0A}">
      <dgm:prSet/>
      <dgm:spPr/>
      <dgm:t>
        <a:bodyPr/>
        <a:lstStyle/>
        <a:p>
          <a:r>
            <a:rPr lang="en-US"/>
            <a:t>Links health equity, prevention, and social inclusion. </a:t>
          </a:r>
        </a:p>
      </dgm:t>
    </dgm:pt>
    <dgm:pt modelId="{48945256-ABC3-4827-A65D-766DCC50354F}" type="parTrans" cxnId="{2551567F-EDD7-480F-A27E-BBB30ED67614}">
      <dgm:prSet/>
      <dgm:spPr/>
      <dgm:t>
        <a:bodyPr/>
        <a:lstStyle/>
        <a:p>
          <a:endParaRPr lang="en-US"/>
        </a:p>
      </dgm:t>
    </dgm:pt>
    <dgm:pt modelId="{0A9A6114-BD83-4780-BD41-4EC215754BEC}" type="sibTrans" cxnId="{2551567F-EDD7-480F-A27E-BBB30ED67614}">
      <dgm:prSet/>
      <dgm:spPr/>
      <dgm:t>
        <a:bodyPr/>
        <a:lstStyle/>
        <a:p>
          <a:endParaRPr lang="en-US"/>
        </a:p>
      </dgm:t>
    </dgm:pt>
    <dgm:pt modelId="{2703F550-1842-4DBF-9BD8-C5116ACEDB35}">
      <dgm:prSet/>
      <dgm:spPr/>
      <dgm:t>
        <a:bodyPr/>
        <a:lstStyle/>
        <a:p>
          <a:r>
            <a:rPr lang="en-US"/>
            <a:t>Promotes access to services regardless of socio-economic status. </a:t>
          </a:r>
        </a:p>
      </dgm:t>
    </dgm:pt>
    <dgm:pt modelId="{0B6E6C60-5C8E-4847-964A-D125DF1583CB}" type="parTrans" cxnId="{9C2FE7AA-8528-40D8-94CC-70CF0A4CD12A}">
      <dgm:prSet/>
      <dgm:spPr/>
      <dgm:t>
        <a:bodyPr/>
        <a:lstStyle/>
        <a:p>
          <a:endParaRPr lang="en-US"/>
        </a:p>
      </dgm:t>
    </dgm:pt>
    <dgm:pt modelId="{A1D752D7-3A62-4931-A474-4CC967A37E72}" type="sibTrans" cxnId="{9C2FE7AA-8528-40D8-94CC-70CF0A4CD12A}">
      <dgm:prSet/>
      <dgm:spPr/>
      <dgm:t>
        <a:bodyPr/>
        <a:lstStyle/>
        <a:p>
          <a:endParaRPr lang="en-US"/>
        </a:p>
      </dgm:t>
    </dgm:pt>
    <dgm:pt modelId="{09F5A48C-1FCD-431A-BFEB-D7E52B51E49B}">
      <dgm:prSet/>
      <dgm:spPr/>
      <dgm:t>
        <a:bodyPr/>
        <a:lstStyle/>
        <a:p>
          <a:r>
            <a:rPr lang="en-US"/>
            <a:t>Campaigns contribute to sustainable mental health improvement.</a:t>
          </a:r>
        </a:p>
      </dgm:t>
    </dgm:pt>
    <dgm:pt modelId="{1CC98A9B-5593-4374-8DF3-08FC94511A39}" type="parTrans" cxnId="{9FD0880C-5804-460D-AC48-F6D879F71444}">
      <dgm:prSet/>
      <dgm:spPr/>
      <dgm:t>
        <a:bodyPr/>
        <a:lstStyle/>
        <a:p>
          <a:endParaRPr lang="en-US"/>
        </a:p>
      </dgm:t>
    </dgm:pt>
    <dgm:pt modelId="{7069FFB6-4A1C-4842-88E6-DA39378FD1D7}" type="sibTrans" cxnId="{9FD0880C-5804-460D-AC48-F6D879F71444}">
      <dgm:prSet/>
      <dgm:spPr/>
      <dgm:t>
        <a:bodyPr/>
        <a:lstStyle/>
        <a:p>
          <a:endParaRPr lang="en-US"/>
        </a:p>
      </dgm:t>
    </dgm:pt>
    <dgm:pt modelId="{157F2E04-9210-4921-BC97-BF3376D4B4A5}" type="pres">
      <dgm:prSet presAssocID="{44DDD9B2-BE80-42C8-AF76-1CDF6B7FE0EF}" presName="Name0" presStyleCnt="0">
        <dgm:presLayoutVars>
          <dgm:dir/>
          <dgm:resizeHandles val="exact"/>
        </dgm:presLayoutVars>
      </dgm:prSet>
      <dgm:spPr/>
    </dgm:pt>
    <dgm:pt modelId="{ABDD9113-CC45-4F99-BA49-7C99C51149D1}" type="pres">
      <dgm:prSet presAssocID="{AFD54FB5-8137-4580-8E69-0ED55C00ADAD}" presName="node" presStyleLbl="node1" presStyleIdx="0" presStyleCnt="5">
        <dgm:presLayoutVars>
          <dgm:bulletEnabled val="1"/>
        </dgm:presLayoutVars>
      </dgm:prSet>
      <dgm:spPr/>
    </dgm:pt>
    <dgm:pt modelId="{478686F5-1CBE-499C-B543-8FE6C8132B7F}" type="pres">
      <dgm:prSet presAssocID="{E49A96DB-1F95-4728-990A-41E1D9FC28E7}" presName="sibTrans" presStyleLbl="sibTrans1D1" presStyleIdx="0" presStyleCnt="4"/>
      <dgm:spPr/>
    </dgm:pt>
    <dgm:pt modelId="{5C84981E-7EC4-428E-9F6B-93797DD39B4E}" type="pres">
      <dgm:prSet presAssocID="{E49A96DB-1F95-4728-990A-41E1D9FC28E7}" presName="connectorText" presStyleLbl="sibTrans1D1" presStyleIdx="0" presStyleCnt="4"/>
      <dgm:spPr/>
    </dgm:pt>
    <dgm:pt modelId="{08EB7438-3AF2-479D-887A-555727B5EC72}" type="pres">
      <dgm:prSet presAssocID="{0096B1FE-20A6-4408-8695-3DDA9D97F0B8}" presName="node" presStyleLbl="node1" presStyleIdx="1" presStyleCnt="5">
        <dgm:presLayoutVars>
          <dgm:bulletEnabled val="1"/>
        </dgm:presLayoutVars>
      </dgm:prSet>
      <dgm:spPr/>
    </dgm:pt>
    <dgm:pt modelId="{D3C22161-0EA3-448D-ABC8-FFA86D2DE28C}" type="pres">
      <dgm:prSet presAssocID="{507FB07F-11A0-4CC8-8522-15088640E22C}" presName="sibTrans" presStyleLbl="sibTrans1D1" presStyleIdx="1" presStyleCnt="4"/>
      <dgm:spPr/>
    </dgm:pt>
    <dgm:pt modelId="{D980752F-63AB-40BE-90D0-4F78BCAF34D2}" type="pres">
      <dgm:prSet presAssocID="{507FB07F-11A0-4CC8-8522-15088640E22C}" presName="connectorText" presStyleLbl="sibTrans1D1" presStyleIdx="1" presStyleCnt="4"/>
      <dgm:spPr/>
    </dgm:pt>
    <dgm:pt modelId="{2CB82E0A-8B5E-4BBE-B6FC-D2FD9D0AF6E5}" type="pres">
      <dgm:prSet presAssocID="{07576933-A6E9-4207-B516-9E6C34F5DC0A}" presName="node" presStyleLbl="node1" presStyleIdx="2" presStyleCnt="5">
        <dgm:presLayoutVars>
          <dgm:bulletEnabled val="1"/>
        </dgm:presLayoutVars>
      </dgm:prSet>
      <dgm:spPr/>
    </dgm:pt>
    <dgm:pt modelId="{ACBC94CC-E22F-4901-BF47-EE507B9F8F9B}" type="pres">
      <dgm:prSet presAssocID="{0A9A6114-BD83-4780-BD41-4EC215754BEC}" presName="sibTrans" presStyleLbl="sibTrans1D1" presStyleIdx="2" presStyleCnt="4"/>
      <dgm:spPr/>
    </dgm:pt>
    <dgm:pt modelId="{94F569A4-72FE-4FB6-A1E7-D2A28BBBC3C3}" type="pres">
      <dgm:prSet presAssocID="{0A9A6114-BD83-4780-BD41-4EC215754BEC}" presName="connectorText" presStyleLbl="sibTrans1D1" presStyleIdx="2" presStyleCnt="4"/>
      <dgm:spPr/>
    </dgm:pt>
    <dgm:pt modelId="{4966697C-2927-4D6A-9CC3-FCC9A3FB8D12}" type="pres">
      <dgm:prSet presAssocID="{2703F550-1842-4DBF-9BD8-C5116ACEDB35}" presName="node" presStyleLbl="node1" presStyleIdx="3" presStyleCnt="5">
        <dgm:presLayoutVars>
          <dgm:bulletEnabled val="1"/>
        </dgm:presLayoutVars>
      </dgm:prSet>
      <dgm:spPr/>
    </dgm:pt>
    <dgm:pt modelId="{5B09D72A-DC31-4444-B6DA-47A245509333}" type="pres">
      <dgm:prSet presAssocID="{A1D752D7-3A62-4931-A474-4CC967A37E72}" presName="sibTrans" presStyleLbl="sibTrans1D1" presStyleIdx="3" presStyleCnt="4"/>
      <dgm:spPr/>
    </dgm:pt>
    <dgm:pt modelId="{E4139AEE-FED5-4976-8EB4-573B1DFA2223}" type="pres">
      <dgm:prSet presAssocID="{A1D752D7-3A62-4931-A474-4CC967A37E72}" presName="connectorText" presStyleLbl="sibTrans1D1" presStyleIdx="3" presStyleCnt="4"/>
      <dgm:spPr/>
    </dgm:pt>
    <dgm:pt modelId="{9E9F58F8-5C86-463F-83FB-B1474ABE068F}" type="pres">
      <dgm:prSet presAssocID="{09F5A48C-1FCD-431A-BFEB-D7E52B51E49B}" presName="node" presStyleLbl="node1" presStyleIdx="4" presStyleCnt="5">
        <dgm:presLayoutVars>
          <dgm:bulletEnabled val="1"/>
        </dgm:presLayoutVars>
      </dgm:prSet>
      <dgm:spPr/>
    </dgm:pt>
  </dgm:ptLst>
  <dgm:cxnLst>
    <dgm:cxn modelId="{6DC95900-F3EC-4340-B14A-AD0FAC67A897}" type="presOf" srcId="{A1D752D7-3A62-4931-A474-4CC967A37E72}" destId="{E4139AEE-FED5-4976-8EB4-573B1DFA2223}" srcOrd="1" destOrd="0" presId="urn:microsoft.com/office/officeart/2016/7/layout/RepeatingBendingProcessNew"/>
    <dgm:cxn modelId="{D17AF700-63B9-4B92-ACC5-F0A5A8D6985A}" type="presOf" srcId="{0A9A6114-BD83-4780-BD41-4EC215754BEC}" destId="{94F569A4-72FE-4FB6-A1E7-D2A28BBBC3C3}" srcOrd="1" destOrd="0" presId="urn:microsoft.com/office/officeart/2016/7/layout/RepeatingBendingProcessNew"/>
    <dgm:cxn modelId="{9FD0880C-5804-460D-AC48-F6D879F71444}" srcId="{44DDD9B2-BE80-42C8-AF76-1CDF6B7FE0EF}" destId="{09F5A48C-1FCD-431A-BFEB-D7E52B51E49B}" srcOrd="4" destOrd="0" parTransId="{1CC98A9B-5593-4374-8DF3-08FC94511A39}" sibTransId="{7069FFB6-4A1C-4842-88E6-DA39378FD1D7}"/>
    <dgm:cxn modelId="{4982431B-6685-40D9-B16E-6162C58BE727}" type="presOf" srcId="{507FB07F-11A0-4CC8-8522-15088640E22C}" destId="{D980752F-63AB-40BE-90D0-4F78BCAF34D2}" srcOrd="1" destOrd="0" presId="urn:microsoft.com/office/officeart/2016/7/layout/RepeatingBendingProcessNew"/>
    <dgm:cxn modelId="{36B4D829-AEE0-49B9-8EE5-2557055444FE}" type="presOf" srcId="{E49A96DB-1F95-4728-990A-41E1D9FC28E7}" destId="{478686F5-1CBE-499C-B543-8FE6C8132B7F}" srcOrd="0" destOrd="0" presId="urn:microsoft.com/office/officeart/2016/7/layout/RepeatingBendingProcessNew"/>
    <dgm:cxn modelId="{ED068430-05F9-4A06-8ACB-F6BE126CB799}" type="presOf" srcId="{44DDD9B2-BE80-42C8-AF76-1CDF6B7FE0EF}" destId="{157F2E04-9210-4921-BC97-BF3376D4B4A5}" srcOrd="0" destOrd="0" presId="urn:microsoft.com/office/officeart/2016/7/layout/RepeatingBendingProcessNew"/>
    <dgm:cxn modelId="{8F209169-831E-4161-B679-6B77E7FF3B18}" type="presOf" srcId="{E49A96DB-1F95-4728-990A-41E1D9FC28E7}" destId="{5C84981E-7EC4-428E-9F6B-93797DD39B4E}" srcOrd="1" destOrd="0" presId="urn:microsoft.com/office/officeart/2016/7/layout/RepeatingBendingProcessNew"/>
    <dgm:cxn modelId="{B3DA8C6F-6187-4F6D-B37C-9619C08425A3}" type="presOf" srcId="{507FB07F-11A0-4CC8-8522-15088640E22C}" destId="{D3C22161-0EA3-448D-ABC8-FFA86D2DE28C}" srcOrd="0" destOrd="0" presId="urn:microsoft.com/office/officeart/2016/7/layout/RepeatingBendingProcessNew"/>
    <dgm:cxn modelId="{2551567F-EDD7-480F-A27E-BBB30ED67614}" srcId="{44DDD9B2-BE80-42C8-AF76-1CDF6B7FE0EF}" destId="{07576933-A6E9-4207-B516-9E6C34F5DC0A}" srcOrd="2" destOrd="0" parTransId="{48945256-ABC3-4827-A65D-766DCC50354F}" sibTransId="{0A9A6114-BD83-4780-BD41-4EC215754BEC}"/>
    <dgm:cxn modelId="{05CB3389-EF36-495D-8381-892D61737F8B}" type="presOf" srcId="{07576933-A6E9-4207-B516-9E6C34F5DC0A}" destId="{2CB82E0A-8B5E-4BBE-B6FC-D2FD9D0AF6E5}" srcOrd="0" destOrd="0" presId="urn:microsoft.com/office/officeart/2016/7/layout/RepeatingBendingProcessNew"/>
    <dgm:cxn modelId="{199BE291-9159-41ED-81BD-08DB4555EAB2}" type="presOf" srcId="{AFD54FB5-8137-4580-8E69-0ED55C00ADAD}" destId="{ABDD9113-CC45-4F99-BA49-7C99C51149D1}" srcOrd="0" destOrd="0" presId="urn:microsoft.com/office/officeart/2016/7/layout/RepeatingBendingProcessNew"/>
    <dgm:cxn modelId="{D7390993-AE45-4616-8CE9-222103989CFD}" type="presOf" srcId="{2703F550-1842-4DBF-9BD8-C5116ACEDB35}" destId="{4966697C-2927-4D6A-9CC3-FCC9A3FB8D12}" srcOrd="0" destOrd="0" presId="urn:microsoft.com/office/officeart/2016/7/layout/RepeatingBendingProcessNew"/>
    <dgm:cxn modelId="{3F5256A1-E1E8-4C18-8AEA-B7CD20B4DD8C}" type="presOf" srcId="{0096B1FE-20A6-4408-8695-3DDA9D97F0B8}" destId="{08EB7438-3AF2-479D-887A-555727B5EC72}" srcOrd="0" destOrd="0" presId="urn:microsoft.com/office/officeart/2016/7/layout/RepeatingBendingProcessNew"/>
    <dgm:cxn modelId="{67720AA7-8FD6-40BC-B4C0-56FC6085657A}" srcId="{44DDD9B2-BE80-42C8-AF76-1CDF6B7FE0EF}" destId="{AFD54FB5-8137-4580-8E69-0ED55C00ADAD}" srcOrd="0" destOrd="0" parTransId="{3F76BC55-30F9-4488-BA88-0CB60AF5BAC7}" sibTransId="{E49A96DB-1F95-4728-990A-41E1D9FC28E7}"/>
    <dgm:cxn modelId="{9C2FE7AA-8528-40D8-94CC-70CF0A4CD12A}" srcId="{44DDD9B2-BE80-42C8-AF76-1CDF6B7FE0EF}" destId="{2703F550-1842-4DBF-9BD8-C5116ACEDB35}" srcOrd="3" destOrd="0" parTransId="{0B6E6C60-5C8E-4847-964A-D125DF1583CB}" sibTransId="{A1D752D7-3A62-4931-A474-4CC967A37E72}"/>
    <dgm:cxn modelId="{1D8433AF-0578-4F56-965B-F7B762F7FFD9}" type="presOf" srcId="{09F5A48C-1FCD-431A-BFEB-D7E52B51E49B}" destId="{9E9F58F8-5C86-463F-83FB-B1474ABE068F}" srcOrd="0" destOrd="0" presId="urn:microsoft.com/office/officeart/2016/7/layout/RepeatingBendingProcessNew"/>
    <dgm:cxn modelId="{C216F0C1-B5FC-4566-806A-26BA79962041}" srcId="{44DDD9B2-BE80-42C8-AF76-1CDF6B7FE0EF}" destId="{0096B1FE-20A6-4408-8695-3DDA9D97F0B8}" srcOrd="1" destOrd="0" parTransId="{77048776-BF0B-474D-A27D-88724ACAB61B}" sibTransId="{507FB07F-11A0-4CC8-8522-15088640E22C}"/>
    <dgm:cxn modelId="{648295DA-B9DE-4F41-BE6F-71E30459CE6A}" type="presOf" srcId="{A1D752D7-3A62-4931-A474-4CC967A37E72}" destId="{5B09D72A-DC31-4444-B6DA-47A245509333}" srcOrd="0" destOrd="0" presId="urn:microsoft.com/office/officeart/2016/7/layout/RepeatingBendingProcessNew"/>
    <dgm:cxn modelId="{96AA12E5-F461-40EA-AB23-373258707FBC}" type="presOf" srcId="{0A9A6114-BD83-4780-BD41-4EC215754BEC}" destId="{ACBC94CC-E22F-4901-BF47-EE507B9F8F9B}" srcOrd="0" destOrd="0" presId="urn:microsoft.com/office/officeart/2016/7/layout/RepeatingBendingProcessNew"/>
    <dgm:cxn modelId="{B28763E0-65BB-4D57-AFF0-E10B1C32D98A}" type="presParOf" srcId="{157F2E04-9210-4921-BC97-BF3376D4B4A5}" destId="{ABDD9113-CC45-4F99-BA49-7C99C51149D1}" srcOrd="0" destOrd="0" presId="urn:microsoft.com/office/officeart/2016/7/layout/RepeatingBendingProcessNew"/>
    <dgm:cxn modelId="{246E6E95-E11C-423A-9F70-C25BA9509D79}" type="presParOf" srcId="{157F2E04-9210-4921-BC97-BF3376D4B4A5}" destId="{478686F5-1CBE-499C-B543-8FE6C8132B7F}" srcOrd="1" destOrd="0" presId="urn:microsoft.com/office/officeart/2016/7/layout/RepeatingBendingProcessNew"/>
    <dgm:cxn modelId="{FAAE5DB8-8882-4BD2-8656-AC2887A0E0F6}" type="presParOf" srcId="{478686F5-1CBE-499C-B543-8FE6C8132B7F}" destId="{5C84981E-7EC4-428E-9F6B-93797DD39B4E}" srcOrd="0" destOrd="0" presId="urn:microsoft.com/office/officeart/2016/7/layout/RepeatingBendingProcessNew"/>
    <dgm:cxn modelId="{DC304BB7-F3E8-4D80-99E3-C7C6815BD3E9}" type="presParOf" srcId="{157F2E04-9210-4921-BC97-BF3376D4B4A5}" destId="{08EB7438-3AF2-479D-887A-555727B5EC72}" srcOrd="2" destOrd="0" presId="urn:microsoft.com/office/officeart/2016/7/layout/RepeatingBendingProcessNew"/>
    <dgm:cxn modelId="{AEB29910-6425-4995-8A43-1689C7CB86E3}" type="presParOf" srcId="{157F2E04-9210-4921-BC97-BF3376D4B4A5}" destId="{D3C22161-0EA3-448D-ABC8-FFA86D2DE28C}" srcOrd="3" destOrd="0" presId="urn:microsoft.com/office/officeart/2016/7/layout/RepeatingBendingProcessNew"/>
    <dgm:cxn modelId="{88971BC1-71FA-4AD3-9E19-7BA137A0FC03}" type="presParOf" srcId="{D3C22161-0EA3-448D-ABC8-FFA86D2DE28C}" destId="{D980752F-63AB-40BE-90D0-4F78BCAF34D2}" srcOrd="0" destOrd="0" presId="urn:microsoft.com/office/officeart/2016/7/layout/RepeatingBendingProcessNew"/>
    <dgm:cxn modelId="{72447C95-6073-4E74-B188-E7EE5F94DEF8}" type="presParOf" srcId="{157F2E04-9210-4921-BC97-BF3376D4B4A5}" destId="{2CB82E0A-8B5E-4BBE-B6FC-D2FD9D0AF6E5}" srcOrd="4" destOrd="0" presId="urn:microsoft.com/office/officeart/2016/7/layout/RepeatingBendingProcessNew"/>
    <dgm:cxn modelId="{0432D3FE-98F6-4343-A763-6003A5B11E0B}" type="presParOf" srcId="{157F2E04-9210-4921-BC97-BF3376D4B4A5}" destId="{ACBC94CC-E22F-4901-BF47-EE507B9F8F9B}" srcOrd="5" destOrd="0" presId="urn:microsoft.com/office/officeart/2016/7/layout/RepeatingBendingProcessNew"/>
    <dgm:cxn modelId="{B908D1A0-21F7-459B-BD71-6C9057749D82}" type="presParOf" srcId="{ACBC94CC-E22F-4901-BF47-EE507B9F8F9B}" destId="{94F569A4-72FE-4FB6-A1E7-D2A28BBBC3C3}" srcOrd="0" destOrd="0" presId="urn:microsoft.com/office/officeart/2016/7/layout/RepeatingBendingProcessNew"/>
    <dgm:cxn modelId="{5BEF39AE-2D19-4FC2-96D6-5636F393E600}" type="presParOf" srcId="{157F2E04-9210-4921-BC97-BF3376D4B4A5}" destId="{4966697C-2927-4D6A-9CC3-FCC9A3FB8D12}" srcOrd="6" destOrd="0" presId="urn:microsoft.com/office/officeart/2016/7/layout/RepeatingBendingProcessNew"/>
    <dgm:cxn modelId="{86628E6A-A9FD-4F44-9D00-E9F2EA1A67B7}" type="presParOf" srcId="{157F2E04-9210-4921-BC97-BF3376D4B4A5}" destId="{5B09D72A-DC31-4444-B6DA-47A245509333}" srcOrd="7" destOrd="0" presId="urn:microsoft.com/office/officeart/2016/7/layout/RepeatingBendingProcessNew"/>
    <dgm:cxn modelId="{9F96E431-1290-4E8D-948C-4A6A4F4F7A0C}" type="presParOf" srcId="{5B09D72A-DC31-4444-B6DA-47A245509333}" destId="{E4139AEE-FED5-4976-8EB4-573B1DFA2223}" srcOrd="0" destOrd="0" presId="urn:microsoft.com/office/officeart/2016/7/layout/RepeatingBendingProcessNew"/>
    <dgm:cxn modelId="{A7FEE80D-3423-40F5-A2B3-4E985B6208A8}" type="presParOf" srcId="{157F2E04-9210-4921-BC97-BF3376D4B4A5}" destId="{9E9F58F8-5C86-463F-83FB-B1474ABE068F}"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8A42D9-F949-43D2-9277-88E604CE872A}" type="doc">
      <dgm:prSet loTypeId="urn:microsoft.com/office/officeart/2005/8/layout/vList2" loCatId="list" qsTypeId="urn:microsoft.com/office/officeart/2005/8/quickstyle/simple2" qsCatId="simple" csTypeId="urn:microsoft.com/office/officeart/2005/8/colors/colorful3" csCatId="colorful"/>
      <dgm:spPr/>
      <dgm:t>
        <a:bodyPr/>
        <a:lstStyle/>
        <a:p>
          <a:endParaRPr lang="en-US"/>
        </a:p>
      </dgm:t>
    </dgm:pt>
    <dgm:pt modelId="{B8A55984-D420-49CF-9DD1-0058657FF408}">
      <dgm:prSet/>
      <dgm:spPr/>
      <dgm:t>
        <a:bodyPr/>
        <a:lstStyle/>
        <a:p>
          <a:r>
            <a:rPr lang="en-US"/>
            <a:t>SDG 3 targets: reduction of premature mortality, promotion of mental health, and universal healthcare access. </a:t>
          </a:r>
        </a:p>
      </dgm:t>
    </dgm:pt>
    <dgm:pt modelId="{66EC0B32-CEF8-433C-97AF-7FA198B6E819}" type="parTrans" cxnId="{1E0FE998-0AB9-4DD4-A74C-D4658E532FD4}">
      <dgm:prSet/>
      <dgm:spPr/>
      <dgm:t>
        <a:bodyPr/>
        <a:lstStyle/>
        <a:p>
          <a:endParaRPr lang="en-US"/>
        </a:p>
      </dgm:t>
    </dgm:pt>
    <dgm:pt modelId="{3812EEB5-024A-469B-BC57-5AC8225EEC2B}" type="sibTrans" cxnId="{1E0FE998-0AB9-4DD4-A74C-D4658E532FD4}">
      <dgm:prSet/>
      <dgm:spPr/>
      <dgm:t>
        <a:bodyPr/>
        <a:lstStyle/>
        <a:p>
          <a:endParaRPr lang="en-US"/>
        </a:p>
      </dgm:t>
    </dgm:pt>
    <dgm:pt modelId="{630ED487-D962-472A-8FF1-81E0E049B6BC}">
      <dgm:prSet/>
      <dgm:spPr/>
      <dgm:t>
        <a:bodyPr/>
        <a:lstStyle/>
        <a:p>
          <a:r>
            <a:rPr lang="en-US"/>
            <a:t>Mental health campaigns help meet Target 3.4 (reduce premature mortality from NCDs and promote mental health). </a:t>
          </a:r>
        </a:p>
      </dgm:t>
    </dgm:pt>
    <dgm:pt modelId="{9CE1462C-8B3A-47BC-80C8-B2CD7E270C9F}" type="parTrans" cxnId="{BCF7FD7A-18F6-41CE-BA83-058B4258BB47}">
      <dgm:prSet/>
      <dgm:spPr/>
      <dgm:t>
        <a:bodyPr/>
        <a:lstStyle/>
        <a:p>
          <a:endParaRPr lang="en-US"/>
        </a:p>
      </dgm:t>
    </dgm:pt>
    <dgm:pt modelId="{FDDE6346-1833-48D0-BDC6-7ACE9B5F3723}" type="sibTrans" cxnId="{BCF7FD7A-18F6-41CE-BA83-058B4258BB47}">
      <dgm:prSet/>
      <dgm:spPr/>
      <dgm:t>
        <a:bodyPr/>
        <a:lstStyle/>
        <a:p>
          <a:endParaRPr lang="en-US"/>
        </a:p>
      </dgm:t>
    </dgm:pt>
    <dgm:pt modelId="{B6DDDA97-30B2-43B6-B154-354D00924902}">
      <dgm:prSet/>
      <dgm:spPr/>
      <dgm:t>
        <a:bodyPr/>
        <a:lstStyle/>
        <a:p>
          <a:r>
            <a:rPr lang="en-US"/>
            <a:t>Reduce stigma to increase help-seeking behaviour. </a:t>
          </a:r>
        </a:p>
      </dgm:t>
    </dgm:pt>
    <dgm:pt modelId="{50AEB2F7-226A-4179-9639-3BA432202CA5}" type="parTrans" cxnId="{9676F01F-7486-4A5A-97EF-1E1014B10F6C}">
      <dgm:prSet/>
      <dgm:spPr/>
      <dgm:t>
        <a:bodyPr/>
        <a:lstStyle/>
        <a:p>
          <a:endParaRPr lang="en-US"/>
        </a:p>
      </dgm:t>
    </dgm:pt>
    <dgm:pt modelId="{2B1AFF4E-8C0D-412E-ADBF-F35B9D6A44F3}" type="sibTrans" cxnId="{9676F01F-7486-4A5A-97EF-1E1014B10F6C}">
      <dgm:prSet/>
      <dgm:spPr/>
      <dgm:t>
        <a:bodyPr/>
        <a:lstStyle/>
        <a:p>
          <a:endParaRPr lang="en-US"/>
        </a:p>
      </dgm:t>
    </dgm:pt>
    <dgm:pt modelId="{06AEB679-C404-4D60-8EFE-88AF42D6DD5A}">
      <dgm:prSet/>
      <dgm:spPr/>
      <dgm:t>
        <a:bodyPr/>
        <a:lstStyle/>
        <a:p>
          <a:r>
            <a:rPr lang="en-US"/>
            <a:t>Encourage equitable access to mental health services (United Nations, 2023). </a:t>
          </a:r>
        </a:p>
      </dgm:t>
    </dgm:pt>
    <dgm:pt modelId="{FC6CF428-5A48-42B8-BF1E-2A7E35450302}" type="parTrans" cxnId="{073A3BF8-3CB7-45EB-AB08-648363236054}">
      <dgm:prSet/>
      <dgm:spPr/>
      <dgm:t>
        <a:bodyPr/>
        <a:lstStyle/>
        <a:p>
          <a:endParaRPr lang="en-US"/>
        </a:p>
      </dgm:t>
    </dgm:pt>
    <dgm:pt modelId="{97D14C1C-06E2-4416-B6E2-A1744EB5554B}" type="sibTrans" cxnId="{073A3BF8-3CB7-45EB-AB08-648363236054}">
      <dgm:prSet/>
      <dgm:spPr/>
      <dgm:t>
        <a:bodyPr/>
        <a:lstStyle/>
        <a:p>
          <a:endParaRPr lang="en-US"/>
        </a:p>
      </dgm:t>
    </dgm:pt>
    <dgm:pt modelId="{B542C13B-E432-4B52-9BAD-13ACC242D69B}">
      <dgm:prSet/>
      <dgm:spPr/>
      <dgm:t>
        <a:bodyPr/>
        <a:lstStyle/>
        <a:p>
          <a:r>
            <a:rPr lang="en-US"/>
            <a:t>Support long-term societal inclusion and productivity.</a:t>
          </a:r>
        </a:p>
      </dgm:t>
    </dgm:pt>
    <dgm:pt modelId="{CB6E9FDF-1163-45A5-B083-B322C2EC1901}" type="parTrans" cxnId="{47870857-DD63-432B-ACD2-4EB65CD3AA54}">
      <dgm:prSet/>
      <dgm:spPr/>
      <dgm:t>
        <a:bodyPr/>
        <a:lstStyle/>
        <a:p>
          <a:endParaRPr lang="en-US"/>
        </a:p>
      </dgm:t>
    </dgm:pt>
    <dgm:pt modelId="{8BFCC83C-03D4-4756-AA02-1B9FD3516E71}" type="sibTrans" cxnId="{47870857-DD63-432B-ACD2-4EB65CD3AA54}">
      <dgm:prSet/>
      <dgm:spPr/>
      <dgm:t>
        <a:bodyPr/>
        <a:lstStyle/>
        <a:p>
          <a:endParaRPr lang="en-US"/>
        </a:p>
      </dgm:t>
    </dgm:pt>
    <dgm:pt modelId="{79AEB87A-D217-4C98-95B9-71293B01F3FA}" type="pres">
      <dgm:prSet presAssocID="{178A42D9-F949-43D2-9277-88E604CE872A}" presName="linear" presStyleCnt="0">
        <dgm:presLayoutVars>
          <dgm:animLvl val="lvl"/>
          <dgm:resizeHandles val="exact"/>
        </dgm:presLayoutVars>
      </dgm:prSet>
      <dgm:spPr/>
    </dgm:pt>
    <dgm:pt modelId="{82352959-8C54-4419-B89F-2E51FB49AEC7}" type="pres">
      <dgm:prSet presAssocID="{B8A55984-D420-49CF-9DD1-0058657FF408}" presName="parentText" presStyleLbl="node1" presStyleIdx="0" presStyleCnt="5">
        <dgm:presLayoutVars>
          <dgm:chMax val="0"/>
          <dgm:bulletEnabled val="1"/>
        </dgm:presLayoutVars>
      </dgm:prSet>
      <dgm:spPr/>
    </dgm:pt>
    <dgm:pt modelId="{81C02C25-4490-44D1-926A-BCC50DE9E8A1}" type="pres">
      <dgm:prSet presAssocID="{3812EEB5-024A-469B-BC57-5AC8225EEC2B}" presName="spacer" presStyleCnt="0"/>
      <dgm:spPr/>
    </dgm:pt>
    <dgm:pt modelId="{8E9049DE-91EC-45D3-8F92-8A8B2FB09ACC}" type="pres">
      <dgm:prSet presAssocID="{630ED487-D962-472A-8FF1-81E0E049B6BC}" presName="parentText" presStyleLbl="node1" presStyleIdx="1" presStyleCnt="5">
        <dgm:presLayoutVars>
          <dgm:chMax val="0"/>
          <dgm:bulletEnabled val="1"/>
        </dgm:presLayoutVars>
      </dgm:prSet>
      <dgm:spPr/>
    </dgm:pt>
    <dgm:pt modelId="{5C45656F-FBA4-48F0-A3E0-0F4C90994829}" type="pres">
      <dgm:prSet presAssocID="{FDDE6346-1833-48D0-BDC6-7ACE9B5F3723}" presName="spacer" presStyleCnt="0"/>
      <dgm:spPr/>
    </dgm:pt>
    <dgm:pt modelId="{77EE8F2C-3F39-4102-9414-41E8EB2A3D95}" type="pres">
      <dgm:prSet presAssocID="{B6DDDA97-30B2-43B6-B154-354D00924902}" presName="parentText" presStyleLbl="node1" presStyleIdx="2" presStyleCnt="5">
        <dgm:presLayoutVars>
          <dgm:chMax val="0"/>
          <dgm:bulletEnabled val="1"/>
        </dgm:presLayoutVars>
      </dgm:prSet>
      <dgm:spPr/>
    </dgm:pt>
    <dgm:pt modelId="{F7DB0422-2007-4C26-9ED4-37E552D0000D}" type="pres">
      <dgm:prSet presAssocID="{2B1AFF4E-8C0D-412E-ADBF-F35B9D6A44F3}" presName="spacer" presStyleCnt="0"/>
      <dgm:spPr/>
    </dgm:pt>
    <dgm:pt modelId="{BC331B02-69B9-4DAB-87A2-F894BC94B6AB}" type="pres">
      <dgm:prSet presAssocID="{06AEB679-C404-4D60-8EFE-88AF42D6DD5A}" presName="parentText" presStyleLbl="node1" presStyleIdx="3" presStyleCnt="5">
        <dgm:presLayoutVars>
          <dgm:chMax val="0"/>
          <dgm:bulletEnabled val="1"/>
        </dgm:presLayoutVars>
      </dgm:prSet>
      <dgm:spPr/>
    </dgm:pt>
    <dgm:pt modelId="{0FE4BED6-DE2E-4A8F-A97C-2A603448A15E}" type="pres">
      <dgm:prSet presAssocID="{97D14C1C-06E2-4416-B6E2-A1744EB5554B}" presName="spacer" presStyleCnt="0"/>
      <dgm:spPr/>
    </dgm:pt>
    <dgm:pt modelId="{846D8A3D-3836-4BCD-92C9-A85C201D249B}" type="pres">
      <dgm:prSet presAssocID="{B542C13B-E432-4B52-9BAD-13ACC242D69B}" presName="parentText" presStyleLbl="node1" presStyleIdx="4" presStyleCnt="5">
        <dgm:presLayoutVars>
          <dgm:chMax val="0"/>
          <dgm:bulletEnabled val="1"/>
        </dgm:presLayoutVars>
      </dgm:prSet>
      <dgm:spPr/>
    </dgm:pt>
  </dgm:ptLst>
  <dgm:cxnLst>
    <dgm:cxn modelId="{30BF4E03-D310-4A60-B1B1-60B6986851B8}" type="presOf" srcId="{B8A55984-D420-49CF-9DD1-0058657FF408}" destId="{82352959-8C54-4419-B89F-2E51FB49AEC7}" srcOrd="0" destOrd="0" presId="urn:microsoft.com/office/officeart/2005/8/layout/vList2"/>
    <dgm:cxn modelId="{9676F01F-7486-4A5A-97EF-1E1014B10F6C}" srcId="{178A42D9-F949-43D2-9277-88E604CE872A}" destId="{B6DDDA97-30B2-43B6-B154-354D00924902}" srcOrd="2" destOrd="0" parTransId="{50AEB2F7-226A-4179-9639-3BA432202CA5}" sibTransId="{2B1AFF4E-8C0D-412E-ADBF-F35B9D6A44F3}"/>
    <dgm:cxn modelId="{47870857-DD63-432B-ACD2-4EB65CD3AA54}" srcId="{178A42D9-F949-43D2-9277-88E604CE872A}" destId="{B542C13B-E432-4B52-9BAD-13ACC242D69B}" srcOrd="4" destOrd="0" parTransId="{CB6E9FDF-1163-45A5-B083-B322C2EC1901}" sibTransId="{8BFCC83C-03D4-4756-AA02-1B9FD3516E71}"/>
    <dgm:cxn modelId="{BCF7FD7A-18F6-41CE-BA83-058B4258BB47}" srcId="{178A42D9-F949-43D2-9277-88E604CE872A}" destId="{630ED487-D962-472A-8FF1-81E0E049B6BC}" srcOrd="1" destOrd="0" parTransId="{9CE1462C-8B3A-47BC-80C8-B2CD7E270C9F}" sibTransId="{FDDE6346-1833-48D0-BDC6-7ACE9B5F3723}"/>
    <dgm:cxn modelId="{0EC43C85-B9EC-4466-A22E-E471EC1E3388}" type="presOf" srcId="{B6DDDA97-30B2-43B6-B154-354D00924902}" destId="{77EE8F2C-3F39-4102-9414-41E8EB2A3D95}" srcOrd="0" destOrd="0" presId="urn:microsoft.com/office/officeart/2005/8/layout/vList2"/>
    <dgm:cxn modelId="{DD238593-D643-49F0-B78A-0F0AAA062ACD}" type="presOf" srcId="{178A42D9-F949-43D2-9277-88E604CE872A}" destId="{79AEB87A-D217-4C98-95B9-71293B01F3FA}" srcOrd="0" destOrd="0" presId="urn:microsoft.com/office/officeart/2005/8/layout/vList2"/>
    <dgm:cxn modelId="{1E0FE998-0AB9-4DD4-A74C-D4658E532FD4}" srcId="{178A42D9-F949-43D2-9277-88E604CE872A}" destId="{B8A55984-D420-49CF-9DD1-0058657FF408}" srcOrd="0" destOrd="0" parTransId="{66EC0B32-CEF8-433C-97AF-7FA198B6E819}" sibTransId="{3812EEB5-024A-469B-BC57-5AC8225EEC2B}"/>
    <dgm:cxn modelId="{3E9C9DA8-109B-45E0-9E9A-FEC0801A5B18}" type="presOf" srcId="{630ED487-D962-472A-8FF1-81E0E049B6BC}" destId="{8E9049DE-91EC-45D3-8F92-8A8B2FB09ACC}" srcOrd="0" destOrd="0" presId="urn:microsoft.com/office/officeart/2005/8/layout/vList2"/>
    <dgm:cxn modelId="{2376CFD0-E529-444B-8FDC-68A927DAC3A1}" type="presOf" srcId="{06AEB679-C404-4D60-8EFE-88AF42D6DD5A}" destId="{BC331B02-69B9-4DAB-87A2-F894BC94B6AB}" srcOrd="0" destOrd="0" presId="urn:microsoft.com/office/officeart/2005/8/layout/vList2"/>
    <dgm:cxn modelId="{73982CD7-9D78-4ABE-892B-DF16836DDD17}" type="presOf" srcId="{B542C13B-E432-4B52-9BAD-13ACC242D69B}" destId="{846D8A3D-3836-4BCD-92C9-A85C201D249B}" srcOrd="0" destOrd="0" presId="urn:microsoft.com/office/officeart/2005/8/layout/vList2"/>
    <dgm:cxn modelId="{073A3BF8-3CB7-45EB-AB08-648363236054}" srcId="{178A42D9-F949-43D2-9277-88E604CE872A}" destId="{06AEB679-C404-4D60-8EFE-88AF42D6DD5A}" srcOrd="3" destOrd="0" parTransId="{FC6CF428-5A48-42B8-BF1E-2A7E35450302}" sibTransId="{97D14C1C-06E2-4416-B6E2-A1744EB5554B}"/>
    <dgm:cxn modelId="{3C6FE2AB-A021-4893-BF91-B3CB26BD292F}" type="presParOf" srcId="{79AEB87A-D217-4C98-95B9-71293B01F3FA}" destId="{82352959-8C54-4419-B89F-2E51FB49AEC7}" srcOrd="0" destOrd="0" presId="urn:microsoft.com/office/officeart/2005/8/layout/vList2"/>
    <dgm:cxn modelId="{1A4EDDD8-5E24-45F4-B3BF-BEF0B87D0160}" type="presParOf" srcId="{79AEB87A-D217-4C98-95B9-71293B01F3FA}" destId="{81C02C25-4490-44D1-926A-BCC50DE9E8A1}" srcOrd="1" destOrd="0" presId="urn:microsoft.com/office/officeart/2005/8/layout/vList2"/>
    <dgm:cxn modelId="{54BAD100-CF15-4DA8-8B23-A6A4945AE9FA}" type="presParOf" srcId="{79AEB87A-D217-4C98-95B9-71293B01F3FA}" destId="{8E9049DE-91EC-45D3-8F92-8A8B2FB09ACC}" srcOrd="2" destOrd="0" presId="urn:microsoft.com/office/officeart/2005/8/layout/vList2"/>
    <dgm:cxn modelId="{735BF82F-E24A-48E3-8E3F-E2390DD72DBE}" type="presParOf" srcId="{79AEB87A-D217-4C98-95B9-71293B01F3FA}" destId="{5C45656F-FBA4-48F0-A3E0-0F4C90994829}" srcOrd="3" destOrd="0" presId="urn:microsoft.com/office/officeart/2005/8/layout/vList2"/>
    <dgm:cxn modelId="{8377DCDB-82F1-4D8C-8F0E-5E823C817FEE}" type="presParOf" srcId="{79AEB87A-D217-4C98-95B9-71293B01F3FA}" destId="{77EE8F2C-3F39-4102-9414-41E8EB2A3D95}" srcOrd="4" destOrd="0" presId="urn:microsoft.com/office/officeart/2005/8/layout/vList2"/>
    <dgm:cxn modelId="{D0276E81-3EB7-4A0A-9C7D-BCE6963A0CE6}" type="presParOf" srcId="{79AEB87A-D217-4C98-95B9-71293B01F3FA}" destId="{F7DB0422-2007-4C26-9ED4-37E552D0000D}" srcOrd="5" destOrd="0" presId="urn:microsoft.com/office/officeart/2005/8/layout/vList2"/>
    <dgm:cxn modelId="{381CACCD-963F-4D63-9652-A5249A7D4C13}" type="presParOf" srcId="{79AEB87A-D217-4C98-95B9-71293B01F3FA}" destId="{BC331B02-69B9-4DAB-87A2-F894BC94B6AB}" srcOrd="6" destOrd="0" presId="urn:microsoft.com/office/officeart/2005/8/layout/vList2"/>
    <dgm:cxn modelId="{9952DA91-2FB2-482E-9D02-D6AF61179889}" type="presParOf" srcId="{79AEB87A-D217-4C98-95B9-71293B01F3FA}" destId="{0FE4BED6-DE2E-4A8F-A97C-2A603448A15E}" srcOrd="7" destOrd="0" presId="urn:microsoft.com/office/officeart/2005/8/layout/vList2"/>
    <dgm:cxn modelId="{9A9F963B-B91F-4863-BA8A-4D3968A152AA}" type="presParOf" srcId="{79AEB87A-D217-4C98-95B9-71293B01F3FA}" destId="{846D8A3D-3836-4BCD-92C9-A85C201D249B}"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846ED5-AA5A-4D1C-BAD6-7268BA048FD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810AA49-D166-46CF-8A28-3168615A304E}">
      <dgm:prSet/>
      <dgm:spPr/>
      <dgm:t>
        <a:bodyPr/>
        <a:lstStyle/>
        <a:p>
          <a:r>
            <a:rPr lang="en-US"/>
            <a:t>Health Belief Model (HBM): Perceived susceptibility, severity, benefits, barriers, cues to action, self-efficacy. </a:t>
          </a:r>
        </a:p>
      </dgm:t>
    </dgm:pt>
    <dgm:pt modelId="{53C43DFB-0BBE-4138-8E44-32351E2943F5}" type="parTrans" cxnId="{331EE592-0ADA-4A3A-9129-E47A9430081D}">
      <dgm:prSet/>
      <dgm:spPr/>
      <dgm:t>
        <a:bodyPr/>
        <a:lstStyle/>
        <a:p>
          <a:endParaRPr lang="en-US"/>
        </a:p>
      </dgm:t>
    </dgm:pt>
    <dgm:pt modelId="{F4946F68-0660-427D-8A17-3CAC93930887}" type="sibTrans" cxnId="{331EE592-0ADA-4A3A-9129-E47A9430081D}">
      <dgm:prSet/>
      <dgm:spPr/>
      <dgm:t>
        <a:bodyPr/>
        <a:lstStyle/>
        <a:p>
          <a:endParaRPr lang="en-US"/>
        </a:p>
      </dgm:t>
    </dgm:pt>
    <dgm:pt modelId="{1D23A433-8325-4F47-9AAB-B5918EAF04C4}">
      <dgm:prSet/>
      <dgm:spPr/>
      <dgm:t>
        <a:bodyPr/>
        <a:lstStyle/>
        <a:p>
          <a:r>
            <a:rPr lang="en-US"/>
            <a:t>Social Cognitive Theory (SCT): Observational learning, self-efficacy, reinforcement. </a:t>
          </a:r>
        </a:p>
      </dgm:t>
    </dgm:pt>
    <dgm:pt modelId="{B52D84AD-AAFB-4114-8FD4-0C5A2729F39C}" type="parTrans" cxnId="{1EC70F03-A52B-49C7-83F2-05DA0837C2A2}">
      <dgm:prSet/>
      <dgm:spPr/>
      <dgm:t>
        <a:bodyPr/>
        <a:lstStyle/>
        <a:p>
          <a:endParaRPr lang="en-US"/>
        </a:p>
      </dgm:t>
    </dgm:pt>
    <dgm:pt modelId="{CFF284F0-70CC-494E-A60C-B53EDB65C985}" type="sibTrans" cxnId="{1EC70F03-A52B-49C7-83F2-05DA0837C2A2}">
      <dgm:prSet/>
      <dgm:spPr/>
      <dgm:t>
        <a:bodyPr/>
        <a:lstStyle/>
        <a:p>
          <a:endParaRPr lang="en-US"/>
        </a:p>
      </dgm:t>
    </dgm:pt>
    <dgm:pt modelId="{AC629EB9-46B1-4BD1-A117-3D371A9396AC}">
      <dgm:prSet/>
      <dgm:spPr/>
      <dgm:t>
        <a:bodyPr/>
        <a:lstStyle/>
        <a:p>
          <a:r>
            <a:rPr lang="en-US"/>
            <a:t>Both models explain how campaigns influence behaviour. </a:t>
          </a:r>
        </a:p>
      </dgm:t>
    </dgm:pt>
    <dgm:pt modelId="{14704151-B346-4B16-864F-EC28D011D1CC}" type="parTrans" cxnId="{9792E92C-BEC1-4F14-BBA4-7D44D33D55F8}">
      <dgm:prSet/>
      <dgm:spPr/>
      <dgm:t>
        <a:bodyPr/>
        <a:lstStyle/>
        <a:p>
          <a:endParaRPr lang="en-US"/>
        </a:p>
      </dgm:t>
    </dgm:pt>
    <dgm:pt modelId="{435FF231-D242-4597-A345-A87D3BE545DA}" type="sibTrans" cxnId="{9792E92C-BEC1-4F14-BBA4-7D44D33D55F8}">
      <dgm:prSet/>
      <dgm:spPr/>
      <dgm:t>
        <a:bodyPr/>
        <a:lstStyle/>
        <a:p>
          <a:endParaRPr lang="en-US"/>
        </a:p>
      </dgm:t>
    </dgm:pt>
    <dgm:pt modelId="{FB4A231E-846D-4E6B-9C1B-D3CE4958EFF2}">
      <dgm:prSet/>
      <dgm:spPr/>
      <dgm:t>
        <a:bodyPr/>
        <a:lstStyle/>
        <a:p>
          <a:r>
            <a:rPr lang="en-US"/>
            <a:t>Examples: therapy uptake, stress management, online resources. </a:t>
          </a:r>
        </a:p>
      </dgm:t>
    </dgm:pt>
    <dgm:pt modelId="{D3419FAF-E8D5-440A-A731-4FFDFD510FF4}" type="parTrans" cxnId="{F86E7507-1D2D-432E-811C-F233152513D4}">
      <dgm:prSet/>
      <dgm:spPr/>
      <dgm:t>
        <a:bodyPr/>
        <a:lstStyle/>
        <a:p>
          <a:endParaRPr lang="en-US"/>
        </a:p>
      </dgm:t>
    </dgm:pt>
    <dgm:pt modelId="{54A94180-D2BC-4DB0-ACCE-AFF229FE0449}" type="sibTrans" cxnId="{F86E7507-1D2D-432E-811C-F233152513D4}">
      <dgm:prSet/>
      <dgm:spPr/>
      <dgm:t>
        <a:bodyPr/>
        <a:lstStyle/>
        <a:p>
          <a:endParaRPr lang="en-US"/>
        </a:p>
      </dgm:t>
    </dgm:pt>
    <dgm:pt modelId="{A67CA312-3DB5-4103-86D2-7FB8167FF228}">
      <dgm:prSet/>
      <dgm:spPr/>
      <dgm:t>
        <a:bodyPr/>
        <a:lstStyle/>
        <a:p>
          <a:r>
            <a:rPr lang="en-US" dirty="0"/>
            <a:t>Models inform planning and targeting of interventions.</a:t>
          </a:r>
        </a:p>
      </dgm:t>
    </dgm:pt>
    <dgm:pt modelId="{E7C57CD8-0AC1-4789-8A51-9CD2415BEE8F}" type="parTrans" cxnId="{1A7A808F-4DF8-4CEE-80CE-44C7397E6CAA}">
      <dgm:prSet/>
      <dgm:spPr/>
      <dgm:t>
        <a:bodyPr/>
        <a:lstStyle/>
        <a:p>
          <a:endParaRPr lang="en-US"/>
        </a:p>
      </dgm:t>
    </dgm:pt>
    <dgm:pt modelId="{18432504-7040-4B8F-A353-BC6819335145}" type="sibTrans" cxnId="{1A7A808F-4DF8-4CEE-80CE-44C7397E6CAA}">
      <dgm:prSet/>
      <dgm:spPr/>
      <dgm:t>
        <a:bodyPr/>
        <a:lstStyle/>
        <a:p>
          <a:endParaRPr lang="en-US"/>
        </a:p>
      </dgm:t>
    </dgm:pt>
    <dgm:pt modelId="{EEF19B56-2BF5-4AE0-A9AE-D63B0A06C400}" type="pres">
      <dgm:prSet presAssocID="{58846ED5-AA5A-4D1C-BAD6-7268BA048FD4}" presName="linear" presStyleCnt="0">
        <dgm:presLayoutVars>
          <dgm:animLvl val="lvl"/>
          <dgm:resizeHandles val="exact"/>
        </dgm:presLayoutVars>
      </dgm:prSet>
      <dgm:spPr/>
    </dgm:pt>
    <dgm:pt modelId="{1A2EEAF3-2EB2-4130-8827-2F55B43A4840}" type="pres">
      <dgm:prSet presAssocID="{A810AA49-D166-46CF-8A28-3168615A304E}" presName="parentText" presStyleLbl="node1" presStyleIdx="0" presStyleCnt="5">
        <dgm:presLayoutVars>
          <dgm:chMax val="0"/>
          <dgm:bulletEnabled val="1"/>
        </dgm:presLayoutVars>
      </dgm:prSet>
      <dgm:spPr/>
    </dgm:pt>
    <dgm:pt modelId="{11D34480-0D9B-49F9-B524-2415D6C7DC43}" type="pres">
      <dgm:prSet presAssocID="{F4946F68-0660-427D-8A17-3CAC93930887}" presName="spacer" presStyleCnt="0"/>
      <dgm:spPr/>
    </dgm:pt>
    <dgm:pt modelId="{E662F089-0D49-46E4-BC79-6C3AE72ECF22}" type="pres">
      <dgm:prSet presAssocID="{1D23A433-8325-4F47-9AAB-B5918EAF04C4}" presName="parentText" presStyleLbl="node1" presStyleIdx="1" presStyleCnt="5">
        <dgm:presLayoutVars>
          <dgm:chMax val="0"/>
          <dgm:bulletEnabled val="1"/>
        </dgm:presLayoutVars>
      </dgm:prSet>
      <dgm:spPr/>
    </dgm:pt>
    <dgm:pt modelId="{076A8A8E-D201-43E2-AFB5-B3F9C1F67550}" type="pres">
      <dgm:prSet presAssocID="{CFF284F0-70CC-494E-A60C-B53EDB65C985}" presName="spacer" presStyleCnt="0"/>
      <dgm:spPr/>
    </dgm:pt>
    <dgm:pt modelId="{79E1D6A7-87AC-45A6-A611-BFD8345345EB}" type="pres">
      <dgm:prSet presAssocID="{AC629EB9-46B1-4BD1-A117-3D371A9396AC}" presName="parentText" presStyleLbl="node1" presStyleIdx="2" presStyleCnt="5">
        <dgm:presLayoutVars>
          <dgm:chMax val="0"/>
          <dgm:bulletEnabled val="1"/>
        </dgm:presLayoutVars>
      </dgm:prSet>
      <dgm:spPr/>
    </dgm:pt>
    <dgm:pt modelId="{3BF38885-899D-4CA3-B8C9-D3068048BE45}" type="pres">
      <dgm:prSet presAssocID="{435FF231-D242-4597-A345-A87D3BE545DA}" presName="spacer" presStyleCnt="0"/>
      <dgm:spPr/>
    </dgm:pt>
    <dgm:pt modelId="{0AF949B8-F74E-4ECC-B3D9-B794347B0E78}" type="pres">
      <dgm:prSet presAssocID="{FB4A231E-846D-4E6B-9C1B-D3CE4958EFF2}" presName="parentText" presStyleLbl="node1" presStyleIdx="3" presStyleCnt="5">
        <dgm:presLayoutVars>
          <dgm:chMax val="0"/>
          <dgm:bulletEnabled val="1"/>
        </dgm:presLayoutVars>
      </dgm:prSet>
      <dgm:spPr/>
    </dgm:pt>
    <dgm:pt modelId="{AB04A353-4C27-4109-A7A8-55CD80A7E0AE}" type="pres">
      <dgm:prSet presAssocID="{54A94180-D2BC-4DB0-ACCE-AFF229FE0449}" presName="spacer" presStyleCnt="0"/>
      <dgm:spPr/>
    </dgm:pt>
    <dgm:pt modelId="{F7DC832B-E4AF-4AE0-93E4-30B49AF64858}" type="pres">
      <dgm:prSet presAssocID="{A67CA312-3DB5-4103-86D2-7FB8167FF228}" presName="parentText" presStyleLbl="node1" presStyleIdx="4" presStyleCnt="5">
        <dgm:presLayoutVars>
          <dgm:chMax val="0"/>
          <dgm:bulletEnabled val="1"/>
        </dgm:presLayoutVars>
      </dgm:prSet>
      <dgm:spPr/>
    </dgm:pt>
  </dgm:ptLst>
  <dgm:cxnLst>
    <dgm:cxn modelId="{1EC70F03-A52B-49C7-83F2-05DA0837C2A2}" srcId="{58846ED5-AA5A-4D1C-BAD6-7268BA048FD4}" destId="{1D23A433-8325-4F47-9AAB-B5918EAF04C4}" srcOrd="1" destOrd="0" parTransId="{B52D84AD-AAFB-4114-8FD4-0C5A2729F39C}" sibTransId="{CFF284F0-70CC-494E-A60C-B53EDB65C985}"/>
    <dgm:cxn modelId="{F86E7507-1D2D-432E-811C-F233152513D4}" srcId="{58846ED5-AA5A-4D1C-BAD6-7268BA048FD4}" destId="{FB4A231E-846D-4E6B-9C1B-D3CE4958EFF2}" srcOrd="3" destOrd="0" parTransId="{D3419FAF-E8D5-440A-A731-4FFDFD510FF4}" sibTransId="{54A94180-D2BC-4DB0-ACCE-AFF229FE0449}"/>
    <dgm:cxn modelId="{9792E92C-BEC1-4F14-BBA4-7D44D33D55F8}" srcId="{58846ED5-AA5A-4D1C-BAD6-7268BA048FD4}" destId="{AC629EB9-46B1-4BD1-A117-3D371A9396AC}" srcOrd="2" destOrd="0" parTransId="{14704151-B346-4B16-864F-EC28D011D1CC}" sibTransId="{435FF231-D242-4597-A345-A87D3BE545DA}"/>
    <dgm:cxn modelId="{E4FD1735-B8D1-465D-ACD9-F16911B71083}" type="presOf" srcId="{58846ED5-AA5A-4D1C-BAD6-7268BA048FD4}" destId="{EEF19B56-2BF5-4AE0-A9AE-D63B0A06C400}" srcOrd="0" destOrd="0" presId="urn:microsoft.com/office/officeart/2005/8/layout/vList2"/>
    <dgm:cxn modelId="{52D61867-BD7C-4DF4-904D-7C35A5584BF0}" type="presOf" srcId="{1D23A433-8325-4F47-9AAB-B5918EAF04C4}" destId="{E662F089-0D49-46E4-BC79-6C3AE72ECF22}" srcOrd="0" destOrd="0" presId="urn:microsoft.com/office/officeart/2005/8/layout/vList2"/>
    <dgm:cxn modelId="{BEF23B6F-018F-4033-A422-80A504117F91}" type="presOf" srcId="{A67CA312-3DB5-4103-86D2-7FB8167FF228}" destId="{F7DC832B-E4AF-4AE0-93E4-30B49AF64858}" srcOrd="0" destOrd="0" presId="urn:microsoft.com/office/officeart/2005/8/layout/vList2"/>
    <dgm:cxn modelId="{FB9A4289-38F7-40B5-BEEB-505461E74AE1}" type="presOf" srcId="{A810AA49-D166-46CF-8A28-3168615A304E}" destId="{1A2EEAF3-2EB2-4130-8827-2F55B43A4840}" srcOrd="0" destOrd="0" presId="urn:microsoft.com/office/officeart/2005/8/layout/vList2"/>
    <dgm:cxn modelId="{1A7A808F-4DF8-4CEE-80CE-44C7397E6CAA}" srcId="{58846ED5-AA5A-4D1C-BAD6-7268BA048FD4}" destId="{A67CA312-3DB5-4103-86D2-7FB8167FF228}" srcOrd="4" destOrd="0" parTransId="{E7C57CD8-0AC1-4789-8A51-9CD2415BEE8F}" sibTransId="{18432504-7040-4B8F-A353-BC6819335145}"/>
    <dgm:cxn modelId="{331EE592-0ADA-4A3A-9129-E47A9430081D}" srcId="{58846ED5-AA5A-4D1C-BAD6-7268BA048FD4}" destId="{A810AA49-D166-46CF-8A28-3168615A304E}" srcOrd="0" destOrd="0" parTransId="{53C43DFB-0BBE-4138-8E44-32351E2943F5}" sibTransId="{F4946F68-0660-427D-8A17-3CAC93930887}"/>
    <dgm:cxn modelId="{F3DCABA2-9248-40E2-B7FA-4EE7968250AA}" type="presOf" srcId="{AC629EB9-46B1-4BD1-A117-3D371A9396AC}" destId="{79E1D6A7-87AC-45A6-A611-BFD8345345EB}" srcOrd="0" destOrd="0" presId="urn:microsoft.com/office/officeart/2005/8/layout/vList2"/>
    <dgm:cxn modelId="{27220FEC-A5D8-468E-83D4-FE686C7C38C1}" type="presOf" srcId="{FB4A231E-846D-4E6B-9C1B-D3CE4958EFF2}" destId="{0AF949B8-F74E-4ECC-B3D9-B794347B0E78}" srcOrd="0" destOrd="0" presId="urn:microsoft.com/office/officeart/2005/8/layout/vList2"/>
    <dgm:cxn modelId="{536F7B1E-0062-4148-B936-12743DD2BEE5}" type="presParOf" srcId="{EEF19B56-2BF5-4AE0-A9AE-D63B0A06C400}" destId="{1A2EEAF3-2EB2-4130-8827-2F55B43A4840}" srcOrd="0" destOrd="0" presId="urn:microsoft.com/office/officeart/2005/8/layout/vList2"/>
    <dgm:cxn modelId="{FDBB5F62-06F0-42D0-977C-00BCDB89E175}" type="presParOf" srcId="{EEF19B56-2BF5-4AE0-A9AE-D63B0A06C400}" destId="{11D34480-0D9B-49F9-B524-2415D6C7DC43}" srcOrd="1" destOrd="0" presId="urn:microsoft.com/office/officeart/2005/8/layout/vList2"/>
    <dgm:cxn modelId="{84851826-E4F1-4627-83A6-338A6F7AC19D}" type="presParOf" srcId="{EEF19B56-2BF5-4AE0-A9AE-D63B0A06C400}" destId="{E662F089-0D49-46E4-BC79-6C3AE72ECF22}" srcOrd="2" destOrd="0" presId="urn:microsoft.com/office/officeart/2005/8/layout/vList2"/>
    <dgm:cxn modelId="{7C8FFE58-6A95-4305-B6E7-B80639D6F8A8}" type="presParOf" srcId="{EEF19B56-2BF5-4AE0-A9AE-D63B0A06C400}" destId="{076A8A8E-D201-43E2-AFB5-B3F9C1F67550}" srcOrd="3" destOrd="0" presId="urn:microsoft.com/office/officeart/2005/8/layout/vList2"/>
    <dgm:cxn modelId="{22AE2B72-5651-4EB5-A6A8-AA431DFF94A0}" type="presParOf" srcId="{EEF19B56-2BF5-4AE0-A9AE-D63B0A06C400}" destId="{79E1D6A7-87AC-45A6-A611-BFD8345345EB}" srcOrd="4" destOrd="0" presId="urn:microsoft.com/office/officeart/2005/8/layout/vList2"/>
    <dgm:cxn modelId="{C39865A7-49B2-4D35-B399-401E935EF423}" type="presParOf" srcId="{EEF19B56-2BF5-4AE0-A9AE-D63B0A06C400}" destId="{3BF38885-899D-4CA3-B8C9-D3068048BE45}" srcOrd="5" destOrd="0" presId="urn:microsoft.com/office/officeart/2005/8/layout/vList2"/>
    <dgm:cxn modelId="{9E1430CA-B913-4D33-A095-7D22FEC8B0EC}" type="presParOf" srcId="{EEF19B56-2BF5-4AE0-A9AE-D63B0A06C400}" destId="{0AF949B8-F74E-4ECC-B3D9-B794347B0E78}" srcOrd="6" destOrd="0" presId="urn:microsoft.com/office/officeart/2005/8/layout/vList2"/>
    <dgm:cxn modelId="{EB7A265F-00A7-408C-83EC-C2159003832E}" type="presParOf" srcId="{EEF19B56-2BF5-4AE0-A9AE-D63B0A06C400}" destId="{AB04A353-4C27-4109-A7A8-55CD80A7E0AE}" srcOrd="7" destOrd="0" presId="urn:microsoft.com/office/officeart/2005/8/layout/vList2"/>
    <dgm:cxn modelId="{37848AED-E000-4E0E-B6BE-F9776B5480EC}" type="presParOf" srcId="{EEF19B56-2BF5-4AE0-A9AE-D63B0A06C400}" destId="{F7DC832B-E4AF-4AE0-93E4-30B49AF6485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493C16D-B35D-4685-824D-C4754DE64F0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668DA04-EBA8-472F-957C-AE1E9945FA46}">
      <dgm:prSet/>
      <dgm:spPr/>
      <dgm:t>
        <a:bodyPr/>
        <a:lstStyle/>
        <a:p>
          <a:r>
            <a:rPr lang="en-US"/>
            <a:t>UK frameworks: NHS Long Term Plan, Health in All Policies (The King’s Fund and Nuffield Trust, 2023). </a:t>
          </a:r>
        </a:p>
      </dgm:t>
    </dgm:pt>
    <dgm:pt modelId="{FAD04F3C-8F46-451B-B3A7-64C198DAA42B}" type="parTrans" cxnId="{2A8C5A0C-5F6C-49E6-8B97-99E6B133B0AC}">
      <dgm:prSet/>
      <dgm:spPr/>
      <dgm:t>
        <a:bodyPr/>
        <a:lstStyle/>
        <a:p>
          <a:endParaRPr lang="en-US"/>
        </a:p>
      </dgm:t>
    </dgm:pt>
    <dgm:pt modelId="{AB43B506-75C0-44A1-A844-3F5C7EF18C76}" type="sibTrans" cxnId="{2A8C5A0C-5F6C-49E6-8B97-99E6B133B0AC}">
      <dgm:prSet/>
      <dgm:spPr/>
      <dgm:t>
        <a:bodyPr/>
        <a:lstStyle/>
        <a:p>
          <a:endParaRPr lang="en-US"/>
        </a:p>
      </dgm:t>
    </dgm:pt>
    <dgm:pt modelId="{3BA8285E-9A31-4AA7-BCE0-257EE95B6668}">
      <dgm:prSet/>
      <dgm:spPr/>
      <dgm:t>
        <a:bodyPr/>
        <a:lstStyle/>
        <a:p>
          <a:r>
            <a:rPr lang="en-US"/>
            <a:t>Legal frameworks ensure equitable service delivery. </a:t>
          </a:r>
        </a:p>
      </dgm:t>
    </dgm:pt>
    <dgm:pt modelId="{0C46FCA6-9781-4574-B173-1B3E09CF391B}" type="parTrans" cxnId="{5C648D13-6E93-4B8F-A8F8-43FDF0933B94}">
      <dgm:prSet/>
      <dgm:spPr/>
      <dgm:t>
        <a:bodyPr/>
        <a:lstStyle/>
        <a:p>
          <a:endParaRPr lang="en-US"/>
        </a:p>
      </dgm:t>
    </dgm:pt>
    <dgm:pt modelId="{236209C2-9CAA-4BD1-93B9-93484C41B528}" type="sibTrans" cxnId="{5C648D13-6E93-4B8F-A8F8-43FDF0933B94}">
      <dgm:prSet/>
      <dgm:spPr/>
      <dgm:t>
        <a:bodyPr/>
        <a:lstStyle/>
        <a:p>
          <a:endParaRPr lang="en-US"/>
        </a:p>
      </dgm:t>
    </dgm:pt>
    <dgm:pt modelId="{1D9AD729-9BFF-4B2C-878B-166E63C5B437}">
      <dgm:prSet/>
      <dgm:spPr/>
      <dgm:t>
        <a:bodyPr/>
        <a:lstStyle/>
        <a:p>
          <a:r>
            <a:rPr lang="en-US"/>
            <a:t>Funding mechanisms support campaigns (Mind, 2023). </a:t>
          </a:r>
        </a:p>
      </dgm:t>
    </dgm:pt>
    <dgm:pt modelId="{F2BB4DF6-5262-4DFB-BD66-095F555A227C}" type="parTrans" cxnId="{A2899FFD-E904-49AC-AA97-9A0CE1C8DA3E}">
      <dgm:prSet/>
      <dgm:spPr/>
      <dgm:t>
        <a:bodyPr/>
        <a:lstStyle/>
        <a:p>
          <a:endParaRPr lang="en-US"/>
        </a:p>
      </dgm:t>
    </dgm:pt>
    <dgm:pt modelId="{23499698-F3D0-489F-89A5-1CB3759AAC37}" type="sibTrans" cxnId="{A2899FFD-E904-49AC-AA97-9A0CE1C8DA3E}">
      <dgm:prSet/>
      <dgm:spPr/>
      <dgm:t>
        <a:bodyPr/>
        <a:lstStyle/>
        <a:p>
          <a:endParaRPr lang="en-US"/>
        </a:p>
      </dgm:t>
    </dgm:pt>
    <dgm:pt modelId="{1E2DFAFC-C2DC-421D-B615-33614F858E6C}">
      <dgm:prSet/>
      <dgm:spPr/>
      <dgm:t>
        <a:bodyPr/>
        <a:lstStyle/>
        <a:p>
          <a:r>
            <a:rPr lang="en-US"/>
            <a:t>Integration with local authorities and ICS (Integrated Care Systems). </a:t>
          </a:r>
        </a:p>
      </dgm:t>
    </dgm:pt>
    <dgm:pt modelId="{30A96BB3-F82F-4FFB-81CC-2B87F7475EDD}" type="parTrans" cxnId="{5E061A01-1C17-4F31-8417-279AB64E7CFA}">
      <dgm:prSet/>
      <dgm:spPr/>
      <dgm:t>
        <a:bodyPr/>
        <a:lstStyle/>
        <a:p>
          <a:endParaRPr lang="en-US"/>
        </a:p>
      </dgm:t>
    </dgm:pt>
    <dgm:pt modelId="{C16A6BD7-7FFC-4BE0-9D06-688806CC2A71}" type="sibTrans" cxnId="{5E061A01-1C17-4F31-8417-279AB64E7CFA}">
      <dgm:prSet/>
      <dgm:spPr/>
      <dgm:t>
        <a:bodyPr/>
        <a:lstStyle/>
        <a:p>
          <a:endParaRPr lang="en-US"/>
        </a:p>
      </dgm:t>
    </dgm:pt>
    <dgm:pt modelId="{BAC84189-7CDA-4F35-9DD1-64125E4017D5}">
      <dgm:prSet/>
      <dgm:spPr/>
      <dgm:t>
        <a:bodyPr/>
        <a:lstStyle/>
        <a:p>
          <a:r>
            <a:rPr lang="en-US"/>
            <a:t>Address social determinants of health and inequalities.</a:t>
          </a:r>
        </a:p>
      </dgm:t>
    </dgm:pt>
    <dgm:pt modelId="{4CD98835-11E9-4DB8-B0B8-F9464C04F18D}" type="parTrans" cxnId="{E7E746D2-6202-4D13-A31F-B93D93B99192}">
      <dgm:prSet/>
      <dgm:spPr/>
      <dgm:t>
        <a:bodyPr/>
        <a:lstStyle/>
        <a:p>
          <a:endParaRPr lang="en-US"/>
        </a:p>
      </dgm:t>
    </dgm:pt>
    <dgm:pt modelId="{D0A3271B-E6ED-45AE-91A1-9FE4B599B4FA}" type="sibTrans" cxnId="{E7E746D2-6202-4D13-A31F-B93D93B99192}">
      <dgm:prSet/>
      <dgm:spPr/>
      <dgm:t>
        <a:bodyPr/>
        <a:lstStyle/>
        <a:p>
          <a:endParaRPr lang="en-US"/>
        </a:p>
      </dgm:t>
    </dgm:pt>
    <dgm:pt modelId="{99187809-7BE7-4E3A-85E2-364BB439FA0A}" type="pres">
      <dgm:prSet presAssocID="{2493C16D-B35D-4685-824D-C4754DE64F08}" presName="vert0" presStyleCnt="0">
        <dgm:presLayoutVars>
          <dgm:dir/>
          <dgm:animOne val="branch"/>
          <dgm:animLvl val="lvl"/>
        </dgm:presLayoutVars>
      </dgm:prSet>
      <dgm:spPr/>
    </dgm:pt>
    <dgm:pt modelId="{C25E2B2D-3C63-4DC7-996B-6710E569579B}" type="pres">
      <dgm:prSet presAssocID="{7668DA04-EBA8-472F-957C-AE1E9945FA46}" presName="thickLine" presStyleLbl="alignNode1" presStyleIdx="0" presStyleCnt="5"/>
      <dgm:spPr/>
    </dgm:pt>
    <dgm:pt modelId="{6D530E50-2EB5-41D2-8D96-A8268B5B7B3C}" type="pres">
      <dgm:prSet presAssocID="{7668DA04-EBA8-472F-957C-AE1E9945FA46}" presName="horz1" presStyleCnt="0"/>
      <dgm:spPr/>
    </dgm:pt>
    <dgm:pt modelId="{FBF660DF-CE99-4E01-BA93-9D36AFE3FC33}" type="pres">
      <dgm:prSet presAssocID="{7668DA04-EBA8-472F-957C-AE1E9945FA46}" presName="tx1" presStyleLbl="revTx" presStyleIdx="0" presStyleCnt="5"/>
      <dgm:spPr/>
    </dgm:pt>
    <dgm:pt modelId="{3AFC1676-3F36-44ED-9B17-F51234123187}" type="pres">
      <dgm:prSet presAssocID="{7668DA04-EBA8-472F-957C-AE1E9945FA46}" presName="vert1" presStyleCnt="0"/>
      <dgm:spPr/>
    </dgm:pt>
    <dgm:pt modelId="{E0A1CA53-AD20-43EE-B8C8-67E24298CCAA}" type="pres">
      <dgm:prSet presAssocID="{3BA8285E-9A31-4AA7-BCE0-257EE95B6668}" presName="thickLine" presStyleLbl="alignNode1" presStyleIdx="1" presStyleCnt="5"/>
      <dgm:spPr/>
    </dgm:pt>
    <dgm:pt modelId="{F05DC64D-5616-4C39-81B7-3709E6FFA83A}" type="pres">
      <dgm:prSet presAssocID="{3BA8285E-9A31-4AA7-BCE0-257EE95B6668}" presName="horz1" presStyleCnt="0"/>
      <dgm:spPr/>
    </dgm:pt>
    <dgm:pt modelId="{BCD36E93-1D33-447A-A90A-962B0B59B0A2}" type="pres">
      <dgm:prSet presAssocID="{3BA8285E-9A31-4AA7-BCE0-257EE95B6668}" presName="tx1" presStyleLbl="revTx" presStyleIdx="1" presStyleCnt="5"/>
      <dgm:spPr/>
    </dgm:pt>
    <dgm:pt modelId="{BC1A28DA-B518-423C-B3F6-CECC18F11C83}" type="pres">
      <dgm:prSet presAssocID="{3BA8285E-9A31-4AA7-BCE0-257EE95B6668}" presName="vert1" presStyleCnt="0"/>
      <dgm:spPr/>
    </dgm:pt>
    <dgm:pt modelId="{D4BDFEBC-68F7-40EB-97E8-D1B6C7F6BEB4}" type="pres">
      <dgm:prSet presAssocID="{1D9AD729-9BFF-4B2C-878B-166E63C5B437}" presName="thickLine" presStyleLbl="alignNode1" presStyleIdx="2" presStyleCnt="5"/>
      <dgm:spPr/>
    </dgm:pt>
    <dgm:pt modelId="{150EA678-BA4D-4A0B-9E84-4C3AF323318C}" type="pres">
      <dgm:prSet presAssocID="{1D9AD729-9BFF-4B2C-878B-166E63C5B437}" presName="horz1" presStyleCnt="0"/>
      <dgm:spPr/>
    </dgm:pt>
    <dgm:pt modelId="{EC59146B-476D-4166-A59B-1C05BCAFC39B}" type="pres">
      <dgm:prSet presAssocID="{1D9AD729-9BFF-4B2C-878B-166E63C5B437}" presName="tx1" presStyleLbl="revTx" presStyleIdx="2" presStyleCnt="5"/>
      <dgm:spPr/>
    </dgm:pt>
    <dgm:pt modelId="{A477FC82-F9B8-404D-BE85-DA54E34AF9BA}" type="pres">
      <dgm:prSet presAssocID="{1D9AD729-9BFF-4B2C-878B-166E63C5B437}" presName="vert1" presStyleCnt="0"/>
      <dgm:spPr/>
    </dgm:pt>
    <dgm:pt modelId="{B70E53AD-3FCE-4531-BC91-F99E9A7F222E}" type="pres">
      <dgm:prSet presAssocID="{1E2DFAFC-C2DC-421D-B615-33614F858E6C}" presName="thickLine" presStyleLbl="alignNode1" presStyleIdx="3" presStyleCnt="5"/>
      <dgm:spPr/>
    </dgm:pt>
    <dgm:pt modelId="{FE80D365-ACCA-4381-ACA0-E5645E145B5E}" type="pres">
      <dgm:prSet presAssocID="{1E2DFAFC-C2DC-421D-B615-33614F858E6C}" presName="horz1" presStyleCnt="0"/>
      <dgm:spPr/>
    </dgm:pt>
    <dgm:pt modelId="{353B002C-6B43-44B9-98EB-20DA264B9826}" type="pres">
      <dgm:prSet presAssocID="{1E2DFAFC-C2DC-421D-B615-33614F858E6C}" presName="tx1" presStyleLbl="revTx" presStyleIdx="3" presStyleCnt="5"/>
      <dgm:spPr/>
    </dgm:pt>
    <dgm:pt modelId="{9C98E349-2E90-49A9-8020-854372F0A025}" type="pres">
      <dgm:prSet presAssocID="{1E2DFAFC-C2DC-421D-B615-33614F858E6C}" presName="vert1" presStyleCnt="0"/>
      <dgm:spPr/>
    </dgm:pt>
    <dgm:pt modelId="{1157539F-5019-4187-8A67-828FD3B373DB}" type="pres">
      <dgm:prSet presAssocID="{BAC84189-7CDA-4F35-9DD1-64125E4017D5}" presName="thickLine" presStyleLbl="alignNode1" presStyleIdx="4" presStyleCnt="5"/>
      <dgm:spPr/>
    </dgm:pt>
    <dgm:pt modelId="{A005CADA-B825-4A1B-816C-96BED1695770}" type="pres">
      <dgm:prSet presAssocID="{BAC84189-7CDA-4F35-9DD1-64125E4017D5}" presName="horz1" presStyleCnt="0"/>
      <dgm:spPr/>
    </dgm:pt>
    <dgm:pt modelId="{B1C1CA11-DBC4-47D4-8620-B43F86E6B14E}" type="pres">
      <dgm:prSet presAssocID="{BAC84189-7CDA-4F35-9DD1-64125E4017D5}" presName="tx1" presStyleLbl="revTx" presStyleIdx="4" presStyleCnt="5"/>
      <dgm:spPr/>
    </dgm:pt>
    <dgm:pt modelId="{B63AFBB1-BEA1-4426-A577-137698A93A60}" type="pres">
      <dgm:prSet presAssocID="{BAC84189-7CDA-4F35-9DD1-64125E4017D5}" presName="vert1" presStyleCnt="0"/>
      <dgm:spPr/>
    </dgm:pt>
  </dgm:ptLst>
  <dgm:cxnLst>
    <dgm:cxn modelId="{5E061A01-1C17-4F31-8417-279AB64E7CFA}" srcId="{2493C16D-B35D-4685-824D-C4754DE64F08}" destId="{1E2DFAFC-C2DC-421D-B615-33614F858E6C}" srcOrd="3" destOrd="0" parTransId="{30A96BB3-F82F-4FFB-81CC-2B87F7475EDD}" sibTransId="{C16A6BD7-7FFC-4BE0-9D06-688806CC2A71}"/>
    <dgm:cxn modelId="{2A8C5A0C-5F6C-49E6-8B97-99E6B133B0AC}" srcId="{2493C16D-B35D-4685-824D-C4754DE64F08}" destId="{7668DA04-EBA8-472F-957C-AE1E9945FA46}" srcOrd="0" destOrd="0" parTransId="{FAD04F3C-8F46-451B-B3A7-64C198DAA42B}" sibTransId="{AB43B506-75C0-44A1-A844-3F5C7EF18C76}"/>
    <dgm:cxn modelId="{5C648D13-6E93-4B8F-A8F8-43FDF0933B94}" srcId="{2493C16D-B35D-4685-824D-C4754DE64F08}" destId="{3BA8285E-9A31-4AA7-BCE0-257EE95B6668}" srcOrd="1" destOrd="0" parTransId="{0C46FCA6-9781-4574-B173-1B3E09CF391B}" sibTransId="{236209C2-9CAA-4BD1-93B9-93484C41B528}"/>
    <dgm:cxn modelId="{F6FBDC25-615D-4728-B207-AA4E9FF6361F}" type="presOf" srcId="{1E2DFAFC-C2DC-421D-B615-33614F858E6C}" destId="{353B002C-6B43-44B9-98EB-20DA264B9826}" srcOrd="0" destOrd="0" presId="urn:microsoft.com/office/officeart/2008/layout/LinedList"/>
    <dgm:cxn modelId="{A96A9380-CF6A-47BE-AB95-79D17269FA09}" type="presOf" srcId="{2493C16D-B35D-4685-824D-C4754DE64F08}" destId="{99187809-7BE7-4E3A-85E2-364BB439FA0A}" srcOrd="0" destOrd="0" presId="urn:microsoft.com/office/officeart/2008/layout/LinedList"/>
    <dgm:cxn modelId="{698FA1AF-CBC2-495A-B486-272543701918}" type="presOf" srcId="{BAC84189-7CDA-4F35-9DD1-64125E4017D5}" destId="{B1C1CA11-DBC4-47D4-8620-B43F86E6B14E}" srcOrd="0" destOrd="0" presId="urn:microsoft.com/office/officeart/2008/layout/LinedList"/>
    <dgm:cxn modelId="{9102D0C9-35CB-4159-96F0-2FAD71ECD38C}" type="presOf" srcId="{1D9AD729-9BFF-4B2C-878B-166E63C5B437}" destId="{EC59146B-476D-4166-A59B-1C05BCAFC39B}" srcOrd="0" destOrd="0" presId="urn:microsoft.com/office/officeart/2008/layout/LinedList"/>
    <dgm:cxn modelId="{D56603D2-C48A-4072-9A57-A6EA017FA391}" type="presOf" srcId="{7668DA04-EBA8-472F-957C-AE1E9945FA46}" destId="{FBF660DF-CE99-4E01-BA93-9D36AFE3FC33}" srcOrd="0" destOrd="0" presId="urn:microsoft.com/office/officeart/2008/layout/LinedList"/>
    <dgm:cxn modelId="{E7E746D2-6202-4D13-A31F-B93D93B99192}" srcId="{2493C16D-B35D-4685-824D-C4754DE64F08}" destId="{BAC84189-7CDA-4F35-9DD1-64125E4017D5}" srcOrd="4" destOrd="0" parTransId="{4CD98835-11E9-4DB8-B0B8-F9464C04F18D}" sibTransId="{D0A3271B-E6ED-45AE-91A1-9FE4B599B4FA}"/>
    <dgm:cxn modelId="{CC652AE9-0059-469E-A578-6BA504FC16CD}" type="presOf" srcId="{3BA8285E-9A31-4AA7-BCE0-257EE95B6668}" destId="{BCD36E93-1D33-447A-A90A-962B0B59B0A2}" srcOrd="0" destOrd="0" presId="urn:microsoft.com/office/officeart/2008/layout/LinedList"/>
    <dgm:cxn modelId="{A2899FFD-E904-49AC-AA97-9A0CE1C8DA3E}" srcId="{2493C16D-B35D-4685-824D-C4754DE64F08}" destId="{1D9AD729-9BFF-4B2C-878B-166E63C5B437}" srcOrd="2" destOrd="0" parTransId="{F2BB4DF6-5262-4DFB-BD66-095F555A227C}" sibTransId="{23499698-F3D0-489F-89A5-1CB3759AAC37}"/>
    <dgm:cxn modelId="{49677BE9-1B56-448A-911A-A184D60ABBB1}" type="presParOf" srcId="{99187809-7BE7-4E3A-85E2-364BB439FA0A}" destId="{C25E2B2D-3C63-4DC7-996B-6710E569579B}" srcOrd="0" destOrd="0" presId="urn:microsoft.com/office/officeart/2008/layout/LinedList"/>
    <dgm:cxn modelId="{6D761066-43C0-4982-B91C-404461D2CE4C}" type="presParOf" srcId="{99187809-7BE7-4E3A-85E2-364BB439FA0A}" destId="{6D530E50-2EB5-41D2-8D96-A8268B5B7B3C}" srcOrd="1" destOrd="0" presId="urn:microsoft.com/office/officeart/2008/layout/LinedList"/>
    <dgm:cxn modelId="{D9908FE5-5360-429E-9CB0-42FA9F49872B}" type="presParOf" srcId="{6D530E50-2EB5-41D2-8D96-A8268B5B7B3C}" destId="{FBF660DF-CE99-4E01-BA93-9D36AFE3FC33}" srcOrd="0" destOrd="0" presId="urn:microsoft.com/office/officeart/2008/layout/LinedList"/>
    <dgm:cxn modelId="{0ACD08D2-E8F9-4A98-AE50-569B7663E916}" type="presParOf" srcId="{6D530E50-2EB5-41D2-8D96-A8268B5B7B3C}" destId="{3AFC1676-3F36-44ED-9B17-F51234123187}" srcOrd="1" destOrd="0" presId="urn:microsoft.com/office/officeart/2008/layout/LinedList"/>
    <dgm:cxn modelId="{F0E5ED34-34D7-4274-ACCA-8C0394F997EB}" type="presParOf" srcId="{99187809-7BE7-4E3A-85E2-364BB439FA0A}" destId="{E0A1CA53-AD20-43EE-B8C8-67E24298CCAA}" srcOrd="2" destOrd="0" presId="urn:microsoft.com/office/officeart/2008/layout/LinedList"/>
    <dgm:cxn modelId="{6E6D7880-3F51-4ACD-BE5A-308B79407A41}" type="presParOf" srcId="{99187809-7BE7-4E3A-85E2-364BB439FA0A}" destId="{F05DC64D-5616-4C39-81B7-3709E6FFA83A}" srcOrd="3" destOrd="0" presId="urn:microsoft.com/office/officeart/2008/layout/LinedList"/>
    <dgm:cxn modelId="{5D947FDF-D2D3-4D74-8E30-468E18872DC7}" type="presParOf" srcId="{F05DC64D-5616-4C39-81B7-3709E6FFA83A}" destId="{BCD36E93-1D33-447A-A90A-962B0B59B0A2}" srcOrd="0" destOrd="0" presId="urn:microsoft.com/office/officeart/2008/layout/LinedList"/>
    <dgm:cxn modelId="{9584BF5E-D382-4761-9557-33BCA839FD72}" type="presParOf" srcId="{F05DC64D-5616-4C39-81B7-3709E6FFA83A}" destId="{BC1A28DA-B518-423C-B3F6-CECC18F11C83}" srcOrd="1" destOrd="0" presId="urn:microsoft.com/office/officeart/2008/layout/LinedList"/>
    <dgm:cxn modelId="{29C4F9CA-AADE-4EED-9019-E47A5AAE9ADA}" type="presParOf" srcId="{99187809-7BE7-4E3A-85E2-364BB439FA0A}" destId="{D4BDFEBC-68F7-40EB-97E8-D1B6C7F6BEB4}" srcOrd="4" destOrd="0" presId="urn:microsoft.com/office/officeart/2008/layout/LinedList"/>
    <dgm:cxn modelId="{5E42353B-4FA4-4F23-8119-80135A6A81AE}" type="presParOf" srcId="{99187809-7BE7-4E3A-85E2-364BB439FA0A}" destId="{150EA678-BA4D-4A0B-9E84-4C3AF323318C}" srcOrd="5" destOrd="0" presId="urn:microsoft.com/office/officeart/2008/layout/LinedList"/>
    <dgm:cxn modelId="{7A50BECC-415C-4963-A3FF-8BD4F38BD884}" type="presParOf" srcId="{150EA678-BA4D-4A0B-9E84-4C3AF323318C}" destId="{EC59146B-476D-4166-A59B-1C05BCAFC39B}" srcOrd="0" destOrd="0" presId="urn:microsoft.com/office/officeart/2008/layout/LinedList"/>
    <dgm:cxn modelId="{292F5713-CE66-4F6D-A3DF-F458A18D60C7}" type="presParOf" srcId="{150EA678-BA4D-4A0B-9E84-4C3AF323318C}" destId="{A477FC82-F9B8-404D-BE85-DA54E34AF9BA}" srcOrd="1" destOrd="0" presId="urn:microsoft.com/office/officeart/2008/layout/LinedList"/>
    <dgm:cxn modelId="{41BDEE13-038F-4120-9261-F315AC41829E}" type="presParOf" srcId="{99187809-7BE7-4E3A-85E2-364BB439FA0A}" destId="{B70E53AD-3FCE-4531-BC91-F99E9A7F222E}" srcOrd="6" destOrd="0" presId="urn:microsoft.com/office/officeart/2008/layout/LinedList"/>
    <dgm:cxn modelId="{9917F466-9760-4CC7-BDED-3FCD8AA41606}" type="presParOf" srcId="{99187809-7BE7-4E3A-85E2-364BB439FA0A}" destId="{FE80D365-ACCA-4381-ACA0-E5645E145B5E}" srcOrd="7" destOrd="0" presId="urn:microsoft.com/office/officeart/2008/layout/LinedList"/>
    <dgm:cxn modelId="{60B4D342-43AB-485E-90F2-66E2F85E82DD}" type="presParOf" srcId="{FE80D365-ACCA-4381-ACA0-E5645E145B5E}" destId="{353B002C-6B43-44B9-98EB-20DA264B9826}" srcOrd="0" destOrd="0" presId="urn:microsoft.com/office/officeart/2008/layout/LinedList"/>
    <dgm:cxn modelId="{AC2C8D0E-181A-46D9-ABAC-FEBB56B38F2B}" type="presParOf" srcId="{FE80D365-ACCA-4381-ACA0-E5645E145B5E}" destId="{9C98E349-2E90-49A9-8020-854372F0A025}" srcOrd="1" destOrd="0" presId="urn:microsoft.com/office/officeart/2008/layout/LinedList"/>
    <dgm:cxn modelId="{F3D27535-C880-49C0-ABF8-6D0192CFBFE6}" type="presParOf" srcId="{99187809-7BE7-4E3A-85E2-364BB439FA0A}" destId="{1157539F-5019-4187-8A67-828FD3B373DB}" srcOrd="8" destOrd="0" presId="urn:microsoft.com/office/officeart/2008/layout/LinedList"/>
    <dgm:cxn modelId="{D4A6B9CC-420E-4934-8308-D3E54403AE4B}" type="presParOf" srcId="{99187809-7BE7-4E3A-85E2-364BB439FA0A}" destId="{A005CADA-B825-4A1B-816C-96BED1695770}" srcOrd="9" destOrd="0" presId="urn:microsoft.com/office/officeart/2008/layout/LinedList"/>
    <dgm:cxn modelId="{8C04EC98-FD9E-4B7A-8131-6C5713A7C6C5}" type="presParOf" srcId="{A005CADA-B825-4A1B-816C-96BED1695770}" destId="{B1C1CA11-DBC4-47D4-8620-B43F86E6B14E}" srcOrd="0" destOrd="0" presId="urn:microsoft.com/office/officeart/2008/layout/LinedList"/>
    <dgm:cxn modelId="{1D57E559-0DEB-417B-A7D1-664A5137C4DE}" type="presParOf" srcId="{A005CADA-B825-4A1B-816C-96BED1695770}" destId="{B63AFBB1-BEA1-4426-A577-137698A93A6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1CA7990-2654-45E0-9EA3-A2D0B2A470B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5FA992C-BC26-45E4-B34B-019350B2E54B}">
      <dgm:prSet/>
      <dgm:spPr/>
      <dgm:t>
        <a:bodyPr/>
        <a:lstStyle/>
        <a:p>
          <a:r>
            <a:rPr lang="en-US"/>
            <a:t>Nationwide charity focused on mental health awareness and support. </a:t>
          </a:r>
        </a:p>
      </dgm:t>
    </dgm:pt>
    <dgm:pt modelId="{53D9D922-1791-4392-A8BC-8DA85AB096B5}" type="parTrans" cxnId="{0CD5601E-2F73-458D-A9A7-DDDD7E8E5636}">
      <dgm:prSet/>
      <dgm:spPr/>
      <dgm:t>
        <a:bodyPr/>
        <a:lstStyle/>
        <a:p>
          <a:endParaRPr lang="en-US"/>
        </a:p>
      </dgm:t>
    </dgm:pt>
    <dgm:pt modelId="{3EC7A474-9862-4E35-83D0-3C1244047B89}" type="sibTrans" cxnId="{0CD5601E-2F73-458D-A9A7-DDDD7E8E5636}">
      <dgm:prSet/>
      <dgm:spPr/>
      <dgm:t>
        <a:bodyPr/>
        <a:lstStyle/>
        <a:p>
          <a:endParaRPr lang="en-US"/>
        </a:p>
      </dgm:t>
    </dgm:pt>
    <dgm:pt modelId="{92268CDC-9AED-493F-85F8-3F78C7997CAA}">
      <dgm:prSet/>
      <dgm:spPr/>
      <dgm:t>
        <a:bodyPr/>
        <a:lstStyle/>
        <a:p>
          <a:r>
            <a:rPr lang="en-US"/>
            <a:t>Campaigns include public education, service signposting, and helplines (Henderson et al., 2020). </a:t>
          </a:r>
        </a:p>
      </dgm:t>
    </dgm:pt>
    <dgm:pt modelId="{70946CEC-65AB-4C56-BC8A-5F30951BF017}" type="parTrans" cxnId="{5FBE1840-D7A4-4A61-9DC8-E3229D7D6436}">
      <dgm:prSet/>
      <dgm:spPr/>
      <dgm:t>
        <a:bodyPr/>
        <a:lstStyle/>
        <a:p>
          <a:endParaRPr lang="en-US"/>
        </a:p>
      </dgm:t>
    </dgm:pt>
    <dgm:pt modelId="{34638120-4D9A-4EB2-A935-DC2834AE6F78}" type="sibTrans" cxnId="{5FBE1840-D7A4-4A61-9DC8-E3229D7D6436}">
      <dgm:prSet/>
      <dgm:spPr/>
      <dgm:t>
        <a:bodyPr/>
        <a:lstStyle/>
        <a:p>
          <a:endParaRPr lang="en-US"/>
        </a:p>
      </dgm:t>
    </dgm:pt>
    <dgm:pt modelId="{2366B2B9-9D48-454C-9790-D8BEBEB47C7A}">
      <dgm:prSet/>
      <dgm:spPr/>
      <dgm:t>
        <a:bodyPr/>
        <a:lstStyle/>
        <a:p>
          <a:r>
            <a:rPr lang="en-US"/>
            <a:t>Reduces stigma and promotes self-efficacy for help-seeking. </a:t>
          </a:r>
        </a:p>
      </dgm:t>
    </dgm:pt>
    <dgm:pt modelId="{CD41C2C5-DDEF-4E6D-B928-A73EA6FF1A19}" type="parTrans" cxnId="{A001571F-AFE3-4194-ADEC-92D1EDE7CEF7}">
      <dgm:prSet/>
      <dgm:spPr/>
      <dgm:t>
        <a:bodyPr/>
        <a:lstStyle/>
        <a:p>
          <a:endParaRPr lang="en-US"/>
        </a:p>
      </dgm:t>
    </dgm:pt>
    <dgm:pt modelId="{AEF27DD6-56E6-471B-A130-E3FF2D476856}" type="sibTrans" cxnId="{A001571F-AFE3-4194-ADEC-92D1EDE7CEF7}">
      <dgm:prSet/>
      <dgm:spPr/>
      <dgm:t>
        <a:bodyPr/>
        <a:lstStyle/>
        <a:p>
          <a:endParaRPr lang="en-US"/>
        </a:p>
      </dgm:t>
    </dgm:pt>
    <dgm:pt modelId="{CE9CD1E6-22A6-4819-BEBA-B24D2BF92B95}">
      <dgm:prSet/>
      <dgm:spPr/>
      <dgm:t>
        <a:bodyPr/>
        <a:lstStyle/>
        <a:p>
          <a:r>
            <a:rPr lang="en-US" dirty="0"/>
            <a:t>Evidence: improvements in public knowledge and service engagement. </a:t>
          </a:r>
        </a:p>
      </dgm:t>
    </dgm:pt>
    <dgm:pt modelId="{232A059D-02D3-45FE-9747-2579C5294967}" type="parTrans" cxnId="{12920E4F-B371-455F-8EB0-4D10B42AB9F2}">
      <dgm:prSet/>
      <dgm:spPr/>
      <dgm:t>
        <a:bodyPr/>
        <a:lstStyle/>
        <a:p>
          <a:endParaRPr lang="en-US"/>
        </a:p>
      </dgm:t>
    </dgm:pt>
    <dgm:pt modelId="{247A0DA4-A285-4F44-A198-1BB559A922FF}" type="sibTrans" cxnId="{12920E4F-B371-455F-8EB0-4D10B42AB9F2}">
      <dgm:prSet/>
      <dgm:spPr/>
      <dgm:t>
        <a:bodyPr/>
        <a:lstStyle/>
        <a:p>
          <a:endParaRPr lang="en-US"/>
        </a:p>
      </dgm:t>
    </dgm:pt>
    <dgm:pt modelId="{504AC0EF-F441-473A-9C04-88868D49D6E1}">
      <dgm:prSet/>
      <dgm:spPr/>
      <dgm:t>
        <a:bodyPr/>
        <a:lstStyle/>
        <a:p>
          <a:r>
            <a:rPr lang="en-US"/>
            <a:t>Challenges: funding limitations, regional disparities.</a:t>
          </a:r>
        </a:p>
      </dgm:t>
    </dgm:pt>
    <dgm:pt modelId="{576CE5AD-A71F-41D6-8B4E-4CC03D781AF4}" type="parTrans" cxnId="{057635B7-7B8A-4525-88C3-8E209D73C9C1}">
      <dgm:prSet/>
      <dgm:spPr/>
      <dgm:t>
        <a:bodyPr/>
        <a:lstStyle/>
        <a:p>
          <a:endParaRPr lang="en-US"/>
        </a:p>
      </dgm:t>
    </dgm:pt>
    <dgm:pt modelId="{80AED05F-D795-4762-B152-7FA4BACB26D3}" type="sibTrans" cxnId="{057635B7-7B8A-4525-88C3-8E209D73C9C1}">
      <dgm:prSet/>
      <dgm:spPr/>
      <dgm:t>
        <a:bodyPr/>
        <a:lstStyle/>
        <a:p>
          <a:endParaRPr lang="en-US"/>
        </a:p>
      </dgm:t>
    </dgm:pt>
    <dgm:pt modelId="{FD44953E-0FDE-419F-9E20-5E18A643931B}" type="pres">
      <dgm:prSet presAssocID="{31CA7990-2654-45E0-9EA3-A2D0B2A470B8}" presName="root" presStyleCnt="0">
        <dgm:presLayoutVars>
          <dgm:dir/>
          <dgm:resizeHandles val="exact"/>
        </dgm:presLayoutVars>
      </dgm:prSet>
      <dgm:spPr/>
    </dgm:pt>
    <dgm:pt modelId="{E8193EC9-76FF-4BCC-A8AF-1D20A7BDE9C3}" type="pres">
      <dgm:prSet presAssocID="{C5FA992C-BC26-45E4-B34B-019350B2E54B}" presName="compNode" presStyleCnt="0"/>
      <dgm:spPr/>
    </dgm:pt>
    <dgm:pt modelId="{541DBDEB-97E8-4125-8CD7-A6170F996F44}" type="pres">
      <dgm:prSet presAssocID="{C5FA992C-BC26-45E4-B34B-019350B2E54B}" presName="bgRect" presStyleLbl="bgShp" presStyleIdx="0" presStyleCnt="5"/>
      <dgm:spPr/>
    </dgm:pt>
    <dgm:pt modelId="{D40B2478-E036-43F1-83BE-170AE663A6C8}" type="pres">
      <dgm:prSet presAssocID="{C5FA992C-BC26-45E4-B34B-019350B2E54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5C31717B-791E-48BC-8761-2AE3FD92CCE3}" type="pres">
      <dgm:prSet presAssocID="{C5FA992C-BC26-45E4-B34B-019350B2E54B}" presName="spaceRect" presStyleCnt="0"/>
      <dgm:spPr/>
    </dgm:pt>
    <dgm:pt modelId="{37F0FD12-313E-40B8-A46A-7D14F2A38193}" type="pres">
      <dgm:prSet presAssocID="{C5FA992C-BC26-45E4-B34B-019350B2E54B}" presName="parTx" presStyleLbl="revTx" presStyleIdx="0" presStyleCnt="5">
        <dgm:presLayoutVars>
          <dgm:chMax val="0"/>
          <dgm:chPref val="0"/>
        </dgm:presLayoutVars>
      </dgm:prSet>
      <dgm:spPr/>
    </dgm:pt>
    <dgm:pt modelId="{115DBB03-7CCC-4DB4-8BB5-EBFFA9FA953A}" type="pres">
      <dgm:prSet presAssocID="{3EC7A474-9862-4E35-83D0-3C1244047B89}" presName="sibTrans" presStyleCnt="0"/>
      <dgm:spPr/>
    </dgm:pt>
    <dgm:pt modelId="{D3F21457-13A8-48CD-89D4-D1D5A5C150B8}" type="pres">
      <dgm:prSet presAssocID="{92268CDC-9AED-493F-85F8-3F78C7997CAA}" presName="compNode" presStyleCnt="0"/>
      <dgm:spPr/>
    </dgm:pt>
    <dgm:pt modelId="{D9501A2F-3964-4AA9-9365-77BE7B1941AB}" type="pres">
      <dgm:prSet presAssocID="{92268CDC-9AED-493F-85F8-3F78C7997CAA}" presName="bgRect" presStyleLbl="bgShp" presStyleIdx="1" presStyleCnt="5"/>
      <dgm:spPr/>
    </dgm:pt>
    <dgm:pt modelId="{9FD00E6D-2852-4DDF-8C7A-B4DA1FE2257C}" type="pres">
      <dgm:prSet presAssocID="{92268CDC-9AED-493F-85F8-3F78C7997CA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D822291F-DC35-4ADB-A5DF-827C2BDBBA46}" type="pres">
      <dgm:prSet presAssocID="{92268CDC-9AED-493F-85F8-3F78C7997CAA}" presName="spaceRect" presStyleCnt="0"/>
      <dgm:spPr/>
    </dgm:pt>
    <dgm:pt modelId="{671DCC89-5E40-412D-961D-59B9D4EE3DA1}" type="pres">
      <dgm:prSet presAssocID="{92268CDC-9AED-493F-85F8-3F78C7997CAA}" presName="parTx" presStyleLbl="revTx" presStyleIdx="1" presStyleCnt="5">
        <dgm:presLayoutVars>
          <dgm:chMax val="0"/>
          <dgm:chPref val="0"/>
        </dgm:presLayoutVars>
      </dgm:prSet>
      <dgm:spPr/>
    </dgm:pt>
    <dgm:pt modelId="{343910DD-7146-4684-AD4F-99538584C6F2}" type="pres">
      <dgm:prSet presAssocID="{34638120-4D9A-4EB2-A935-DC2834AE6F78}" presName="sibTrans" presStyleCnt="0"/>
      <dgm:spPr/>
    </dgm:pt>
    <dgm:pt modelId="{E95800C9-8E97-418E-A97E-4B1C485CA8D7}" type="pres">
      <dgm:prSet presAssocID="{2366B2B9-9D48-454C-9790-D8BEBEB47C7A}" presName="compNode" presStyleCnt="0"/>
      <dgm:spPr/>
    </dgm:pt>
    <dgm:pt modelId="{8038D25D-9F88-4E02-87E4-BD04F66B508D}" type="pres">
      <dgm:prSet presAssocID="{2366B2B9-9D48-454C-9790-D8BEBEB47C7A}" presName="bgRect" presStyleLbl="bgShp" presStyleIdx="2" presStyleCnt="5"/>
      <dgm:spPr/>
    </dgm:pt>
    <dgm:pt modelId="{513D6452-7704-4512-9160-5B28C56B533D}" type="pres">
      <dgm:prSet presAssocID="{2366B2B9-9D48-454C-9790-D8BEBEB47C7A}"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ongue Face Outline"/>
        </a:ext>
      </dgm:extLst>
    </dgm:pt>
    <dgm:pt modelId="{A2F5470D-4EE2-4BB0-A3DC-8A70B75366C0}" type="pres">
      <dgm:prSet presAssocID="{2366B2B9-9D48-454C-9790-D8BEBEB47C7A}" presName="spaceRect" presStyleCnt="0"/>
      <dgm:spPr/>
    </dgm:pt>
    <dgm:pt modelId="{FF87BA3E-A632-47AF-A1EA-B77DED078216}" type="pres">
      <dgm:prSet presAssocID="{2366B2B9-9D48-454C-9790-D8BEBEB47C7A}" presName="parTx" presStyleLbl="revTx" presStyleIdx="2" presStyleCnt="5">
        <dgm:presLayoutVars>
          <dgm:chMax val="0"/>
          <dgm:chPref val="0"/>
        </dgm:presLayoutVars>
      </dgm:prSet>
      <dgm:spPr/>
    </dgm:pt>
    <dgm:pt modelId="{B6C2D3C9-5B2A-4ED0-8410-E0DF9326CB08}" type="pres">
      <dgm:prSet presAssocID="{AEF27DD6-56E6-471B-A130-E3FF2D476856}" presName="sibTrans" presStyleCnt="0"/>
      <dgm:spPr/>
    </dgm:pt>
    <dgm:pt modelId="{4CF3A6D6-3E82-43AB-A810-52C0D42C7CD7}" type="pres">
      <dgm:prSet presAssocID="{CE9CD1E6-22A6-4819-BEBA-B24D2BF92B95}" presName="compNode" presStyleCnt="0"/>
      <dgm:spPr/>
    </dgm:pt>
    <dgm:pt modelId="{3FB03B5D-12F0-4F04-992D-8A9F57122F7A}" type="pres">
      <dgm:prSet presAssocID="{CE9CD1E6-22A6-4819-BEBA-B24D2BF92B95}" presName="bgRect" presStyleLbl="bgShp" presStyleIdx="3" presStyleCnt="5"/>
      <dgm:spPr/>
    </dgm:pt>
    <dgm:pt modelId="{70C0293B-E02F-4D0B-869B-7E1031C09BD6}" type="pres">
      <dgm:prSet presAssocID="{CE9CD1E6-22A6-4819-BEBA-B24D2BF92B9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55C248A-7D47-42E4-9A1B-FE5F0696E925}" type="pres">
      <dgm:prSet presAssocID="{CE9CD1E6-22A6-4819-BEBA-B24D2BF92B95}" presName="spaceRect" presStyleCnt="0"/>
      <dgm:spPr/>
    </dgm:pt>
    <dgm:pt modelId="{B074B9D3-D7AD-4459-9D76-5F5F15ED92F9}" type="pres">
      <dgm:prSet presAssocID="{CE9CD1E6-22A6-4819-BEBA-B24D2BF92B95}" presName="parTx" presStyleLbl="revTx" presStyleIdx="3" presStyleCnt="5">
        <dgm:presLayoutVars>
          <dgm:chMax val="0"/>
          <dgm:chPref val="0"/>
        </dgm:presLayoutVars>
      </dgm:prSet>
      <dgm:spPr/>
    </dgm:pt>
    <dgm:pt modelId="{C4860534-AB22-40C5-8303-2BA3CAD084D9}" type="pres">
      <dgm:prSet presAssocID="{247A0DA4-A285-4F44-A198-1BB559A922FF}" presName="sibTrans" presStyleCnt="0"/>
      <dgm:spPr/>
    </dgm:pt>
    <dgm:pt modelId="{B3DA9538-560B-4647-9A72-0C19006694D4}" type="pres">
      <dgm:prSet presAssocID="{504AC0EF-F441-473A-9C04-88868D49D6E1}" presName="compNode" presStyleCnt="0"/>
      <dgm:spPr/>
    </dgm:pt>
    <dgm:pt modelId="{040BDE82-8E32-4926-827A-FAB7E84B7648}" type="pres">
      <dgm:prSet presAssocID="{504AC0EF-F441-473A-9C04-88868D49D6E1}" presName="bgRect" presStyleLbl="bgShp" presStyleIdx="4" presStyleCnt="5" custLinFactNeighborX="-47110" custLinFactNeighborY="68437"/>
      <dgm:spPr/>
    </dgm:pt>
    <dgm:pt modelId="{F4C6EB89-9065-4460-909A-32EF7A7977CC}" type="pres">
      <dgm:prSet presAssocID="{504AC0EF-F441-473A-9C04-88868D49D6E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oney"/>
        </a:ext>
      </dgm:extLst>
    </dgm:pt>
    <dgm:pt modelId="{6299AA3A-CB7D-4A5B-BEC5-C31EBA170B48}" type="pres">
      <dgm:prSet presAssocID="{504AC0EF-F441-473A-9C04-88868D49D6E1}" presName="spaceRect" presStyleCnt="0"/>
      <dgm:spPr/>
    </dgm:pt>
    <dgm:pt modelId="{59286CC0-9C7D-49BD-A9BF-AEE4D7AA2E0E}" type="pres">
      <dgm:prSet presAssocID="{504AC0EF-F441-473A-9C04-88868D49D6E1}" presName="parTx" presStyleLbl="revTx" presStyleIdx="4" presStyleCnt="5">
        <dgm:presLayoutVars>
          <dgm:chMax val="0"/>
          <dgm:chPref val="0"/>
        </dgm:presLayoutVars>
      </dgm:prSet>
      <dgm:spPr/>
    </dgm:pt>
  </dgm:ptLst>
  <dgm:cxnLst>
    <dgm:cxn modelId="{70F3761A-3C8F-4C47-B510-9CCC57D0590B}" type="presOf" srcId="{C5FA992C-BC26-45E4-B34B-019350B2E54B}" destId="{37F0FD12-313E-40B8-A46A-7D14F2A38193}" srcOrd="0" destOrd="0" presId="urn:microsoft.com/office/officeart/2018/2/layout/IconVerticalSolidList"/>
    <dgm:cxn modelId="{0CD5601E-2F73-458D-A9A7-DDDD7E8E5636}" srcId="{31CA7990-2654-45E0-9EA3-A2D0B2A470B8}" destId="{C5FA992C-BC26-45E4-B34B-019350B2E54B}" srcOrd="0" destOrd="0" parTransId="{53D9D922-1791-4392-A8BC-8DA85AB096B5}" sibTransId="{3EC7A474-9862-4E35-83D0-3C1244047B89}"/>
    <dgm:cxn modelId="{A001571F-AFE3-4194-ADEC-92D1EDE7CEF7}" srcId="{31CA7990-2654-45E0-9EA3-A2D0B2A470B8}" destId="{2366B2B9-9D48-454C-9790-D8BEBEB47C7A}" srcOrd="2" destOrd="0" parTransId="{CD41C2C5-DDEF-4E6D-B928-A73EA6FF1A19}" sibTransId="{AEF27DD6-56E6-471B-A130-E3FF2D476856}"/>
    <dgm:cxn modelId="{901B1127-063B-4C9C-93F2-F58FDF0EE038}" type="presOf" srcId="{504AC0EF-F441-473A-9C04-88868D49D6E1}" destId="{59286CC0-9C7D-49BD-A9BF-AEE4D7AA2E0E}" srcOrd="0" destOrd="0" presId="urn:microsoft.com/office/officeart/2018/2/layout/IconVerticalSolidList"/>
    <dgm:cxn modelId="{2C0D2B2C-28F7-44A4-97EC-F2503572AE6E}" type="presOf" srcId="{2366B2B9-9D48-454C-9790-D8BEBEB47C7A}" destId="{FF87BA3E-A632-47AF-A1EA-B77DED078216}" srcOrd="0" destOrd="0" presId="urn:microsoft.com/office/officeart/2018/2/layout/IconVerticalSolidList"/>
    <dgm:cxn modelId="{2DD83839-A1B2-47B4-8773-3FE8FC95E6CD}" type="presOf" srcId="{31CA7990-2654-45E0-9EA3-A2D0B2A470B8}" destId="{FD44953E-0FDE-419F-9E20-5E18A643931B}" srcOrd="0" destOrd="0" presId="urn:microsoft.com/office/officeart/2018/2/layout/IconVerticalSolidList"/>
    <dgm:cxn modelId="{5FBE1840-D7A4-4A61-9DC8-E3229D7D6436}" srcId="{31CA7990-2654-45E0-9EA3-A2D0B2A470B8}" destId="{92268CDC-9AED-493F-85F8-3F78C7997CAA}" srcOrd="1" destOrd="0" parTransId="{70946CEC-65AB-4C56-BC8A-5F30951BF017}" sibTransId="{34638120-4D9A-4EB2-A935-DC2834AE6F78}"/>
    <dgm:cxn modelId="{12920E4F-B371-455F-8EB0-4D10B42AB9F2}" srcId="{31CA7990-2654-45E0-9EA3-A2D0B2A470B8}" destId="{CE9CD1E6-22A6-4819-BEBA-B24D2BF92B95}" srcOrd="3" destOrd="0" parTransId="{232A059D-02D3-45FE-9747-2579C5294967}" sibTransId="{247A0DA4-A285-4F44-A198-1BB559A922FF}"/>
    <dgm:cxn modelId="{1F0C2A56-8E1A-4ECE-8EC0-D499E1913E20}" type="presOf" srcId="{CE9CD1E6-22A6-4819-BEBA-B24D2BF92B95}" destId="{B074B9D3-D7AD-4459-9D76-5F5F15ED92F9}" srcOrd="0" destOrd="0" presId="urn:microsoft.com/office/officeart/2018/2/layout/IconVerticalSolidList"/>
    <dgm:cxn modelId="{936E2B85-5BB0-4128-B8C7-6CF5157DCC8B}" type="presOf" srcId="{92268CDC-9AED-493F-85F8-3F78C7997CAA}" destId="{671DCC89-5E40-412D-961D-59B9D4EE3DA1}" srcOrd="0" destOrd="0" presId="urn:microsoft.com/office/officeart/2018/2/layout/IconVerticalSolidList"/>
    <dgm:cxn modelId="{057635B7-7B8A-4525-88C3-8E209D73C9C1}" srcId="{31CA7990-2654-45E0-9EA3-A2D0B2A470B8}" destId="{504AC0EF-F441-473A-9C04-88868D49D6E1}" srcOrd="4" destOrd="0" parTransId="{576CE5AD-A71F-41D6-8B4E-4CC03D781AF4}" sibTransId="{80AED05F-D795-4762-B152-7FA4BACB26D3}"/>
    <dgm:cxn modelId="{B0BC9578-F9AB-4A62-8E3E-26F5BDCF57CC}" type="presParOf" srcId="{FD44953E-0FDE-419F-9E20-5E18A643931B}" destId="{E8193EC9-76FF-4BCC-A8AF-1D20A7BDE9C3}" srcOrd="0" destOrd="0" presId="urn:microsoft.com/office/officeart/2018/2/layout/IconVerticalSolidList"/>
    <dgm:cxn modelId="{66722A46-D9D8-4AF2-AD64-0E1E89A7ECA3}" type="presParOf" srcId="{E8193EC9-76FF-4BCC-A8AF-1D20A7BDE9C3}" destId="{541DBDEB-97E8-4125-8CD7-A6170F996F44}" srcOrd="0" destOrd="0" presId="urn:microsoft.com/office/officeart/2018/2/layout/IconVerticalSolidList"/>
    <dgm:cxn modelId="{4DE02A3F-5C64-4AC7-9DCE-C4B8BF733ECB}" type="presParOf" srcId="{E8193EC9-76FF-4BCC-A8AF-1D20A7BDE9C3}" destId="{D40B2478-E036-43F1-83BE-170AE663A6C8}" srcOrd="1" destOrd="0" presId="urn:microsoft.com/office/officeart/2018/2/layout/IconVerticalSolidList"/>
    <dgm:cxn modelId="{2782BC4D-9BF0-408C-ABE3-3B4C110D612E}" type="presParOf" srcId="{E8193EC9-76FF-4BCC-A8AF-1D20A7BDE9C3}" destId="{5C31717B-791E-48BC-8761-2AE3FD92CCE3}" srcOrd="2" destOrd="0" presId="urn:microsoft.com/office/officeart/2018/2/layout/IconVerticalSolidList"/>
    <dgm:cxn modelId="{CE9D83D1-B22D-4ABA-83F0-FE807CA70DA1}" type="presParOf" srcId="{E8193EC9-76FF-4BCC-A8AF-1D20A7BDE9C3}" destId="{37F0FD12-313E-40B8-A46A-7D14F2A38193}" srcOrd="3" destOrd="0" presId="urn:microsoft.com/office/officeart/2018/2/layout/IconVerticalSolidList"/>
    <dgm:cxn modelId="{F4A6A86E-AE8E-49DA-9A57-A3BF716DE820}" type="presParOf" srcId="{FD44953E-0FDE-419F-9E20-5E18A643931B}" destId="{115DBB03-7CCC-4DB4-8BB5-EBFFA9FA953A}" srcOrd="1" destOrd="0" presId="urn:microsoft.com/office/officeart/2018/2/layout/IconVerticalSolidList"/>
    <dgm:cxn modelId="{826B43DD-4B1F-4EB9-8955-2CF8DB6C6491}" type="presParOf" srcId="{FD44953E-0FDE-419F-9E20-5E18A643931B}" destId="{D3F21457-13A8-48CD-89D4-D1D5A5C150B8}" srcOrd="2" destOrd="0" presId="urn:microsoft.com/office/officeart/2018/2/layout/IconVerticalSolidList"/>
    <dgm:cxn modelId="{7DFBB76B-0C6E-481A-BE68-E32C6C58BDA0}" type="presParOf" srcId="{D3F21457-13A8-48CD-89D4-D1D5A5C150B8}" destId="{D9501A2F-3964-4AA9-9365-77BE7B1941AB}" srcOrd="0" destOrd="0" presId="urn:microsoft.com/office/officeart/2018/2/layout/IconVerticalSolidList"/>
    <dgm:cxn modelId="{2DC7321B-80BE-4F11-9656-44BD1494ECDB}" type="presParOf" srcId="{D3F21457-13A8-48CD-89D4-D1D5A5C150B8}" destId="{9FD00E6D-2852-4DDF-8C7A-B4DA1FE2257C}" srcOrd="1" destOrd="0" presId="urn:microsoft.com/office/officeart/2018/2/layout/IconVerticalSolidList"/>
    <dgm:cxn modelId="{02F0D6D1-9610-4DF4-BF37-C005D00E87AF}" type="presParOf" srcId="{D3F21457-13A8-48CD-89D4-D1D5A5C150B8}" destId="{D822291F-DC35-4ADB-A5DF-827C2BDBBA46}" srcOrd="2" destOrd="0" presId="urn:microsoft.com/office/officeart/2018/2/layout/IconVerticalSolidList"/>
    <dgm:cxn modelId="{482B5552-6FDD-47C5-9099-64447A03E135}" type="presParOf" srcId="{D3F21457-13A8-48CD-89D4-D1D5A5C150B8}" destId="{671DCC89-5E40-412D-961D-59B9D4EE3DA1}" srcOrd="3" destOrd="0" presId="urn:microsoft.com/office/officeart/2018/2/layout/IconVerticalSolidList"/>
    <dgm:cxn modelId="{9F33A815-3EFA-4973-B715-07D09C8066AC}" type="presParOf" srcId="{FD44953E-0FDE-419F-9E20-5E18A643931B}" destId="{343910DD-7146-4684-AD4F-99538584C6F2}" srcOrd="3" destOrd="0" presId="urn:microsoft.com/office/officeart/2018/2/layout/IconVerticalSolidList"/>
    <dgm:cxn modelId="{3BDC8CFD-8A83-4C55-A407-6B1D6ABAAF94}" type="presParOf" srcId="{FD44953E-0FDE-419F-9E20-5E18A643931B}" destId="{E95800C9-8E97-418E-A97E-4B1C485CA8D7}" srcOrd="4" destOrd="0" presId="urn:microsoft.com/office/officeart/2018/2/layout/IconVerticalSolidList"/>
    <dgm:cxn modelId="{011CB5D2-DD47-43B3-AD9A-033C4DFB176A}" type="presParOf" srcId="{E95800C9-8E97-418E-A97E-4B1C485CA8D7}" destId="{8038D25D-9F88-4E02-87E4-BD04F66B508D}" srcOrd="0" destOrd="0" presId="urn:microsoft.com/office/officeart/2018/2/layout/IconVerticalSolidList"/>
    <dgm:cxn modelId="{12BEAA21-1D52-4253-9A5F-44F70CE8A208}" type="presParOf" srcId="{E95800C9-8E97-418E-A97E-4B1C485CA8D7}" destId="{513D6452-7704-4512-9160-5B28C56B533D}" srcOrd="1" destOrd="0" presId="urn:microsoft.com/office/officeart/2018/2/layout/IconVerticalSolidList"/>
    <dgm:cxn modelId="{04B041D2-7009-4E4F-9D8A-80C9CA560953}" type="presParOf" srcId="{E95800C9-8E97-418E-A97E-4B1C485CA8D7}" destId="{A2F5470D-4EE2-4BB0-A3DC-8A70B75366C0}" srcOrd="2" destOrd="0" presId="urn:microsoft.com/office/officeart/2018/2/layout/IconVerticalSolidList"/>
    <dgm:cxn modelId="{A5ED4E22-5131-458F-8C87-0A4FCCB09B53}" type="presParOf" srcId="{E95800C9-8E97-418E-A97E-4B1C485CA8D7}" destId="{FF87BA3E-A632-47AF-A1EA-B77DED078216}" srcOrd="3" destOrd="0" presId="urn:microsoft.com/office/officeart/2018/2/layout/IconVerticalSolidList"/>
    <dgm:cxn modelId="{B6B5C148-E095-4F9C-B72B-705DDBDB6898}" type="presParOf" srcId="{FD44953E-0FDE-419F-9E20-5E18A643931B}" destId="{B6C2D3C9-5B2A-4ED0-8410-E0DF9326CB08}" srcOrd="5" destOrd="0" presId="urn:microsoft.com/office/officeart/2018/2/layout/IconVerticalSolidList"/>
    <dgm:cxn modelId="{EF4EC8BA-300E-42F4-A946-005576CABDA6}" type="presParOf" srcId="{FD44953E-0FDE-419F-9E20-5E18A643931B}" destId="{4CF3A6D6-3E82-43AB-A810-52C0D42C7CD7}" srcOrd="6" destOrd="0" presId="urn:microsoft.com/office/officeart/2018/2/layout/IconVerticalSolidList"/>
    <dgm:cxn modelId="{6C5402B7-FA46-4948-976B-FB388CE2F4A9}" type="presParOf" srcId="{4CF3A6D6-3E82-43AB-A810-52C0D42C7CD7}" destId="{3FB03B5D-12F0-4F04-992D-8A9F57122F7A}" srcOrd="0" destOrd="0" presId="urn:microsoft.com/office/officeart/2018/2/layout/IconVerticalSolidList"/>
    <dgm:cxn modelId="{B85ADF93-B10E-4B7E-AE83-FB416FA716A8}" type="presParOf" srcId="{4CF3A6D6-3E82-43AB-A810-52C0D42C7CD7}" destId="{70C0293B-E02F-4D0B-869B-7E1031C09BD6}" srcOrd="1" destOrd="0" presId="urn:microsoft.com/office/officeart/2018/2/layout/IconVerticalSolidList"/>
    <dgm:cxn modelId="{4DD02C92-920E-4E67-A71F-11D272DE2329}" type="presParOf" srcId="{4CF3A6D6-3E82-43AB-A810-52C0D42C7CD7}" destId="{855C248A-7D47-42E4-9A1B-FE5F0696E925}" srcOrd="2" destOrd="0" presId="urn:microsoft.com/office/officeart/2018/2/layout/IconVerticalSolidList"/>
    <dgm:cxn modelId="{8E3C2491-1F94-4946-B703-B8767C169E99}" type="presParOf" srcId="{4CF3A6D6-3E82-43AB-A810-52C0D42C7CD7}" destId="{B074B9D3-D7AD-4459-9D76-5F5F15ED92F9}" srcOrd="3" destOrd="0" presId="urn:microsoft.com/office/officeart/2018/2/layout/IconVerticalSolidList"/>
    <dgm:cxn modelId="{0A2AD63D-B831-40A6-B25C-252848FE581B}" type="presParOf" srcId="{FD44953E-0FDE-419F-9E20-5E18A643931B}" destId="{C4860534-AB22-40C5-8303-2BA3CAD084D9}" srcOrd="7" destOrd="0" presId="urn:microsoft.com/office/officeart/2018/2/layout/IconVerticalSolidList"/>
    <dgm:cxn modelId="{457489EC-5381-4D1C-8D71-621CBC136DE3}" type="presParOf" srcId="{FD44953E-0FDE-419F-9E20-5E18A643931B}" destId="{B3DA9538-560B-4647-9A72-0C19006694D4}" srcOrd="8" destOrd="0" presId="urn:microsoft.com/office/officeart/2018/2/layout/IconVerticalSolidList"/>
    <dgm:cxn modelId="{130F887F-122B-43F1-B39A-C036C63D25F2}" type="presParOf" srcId="{B3DA9538-560B-4647-9A72-0C19006694D4}" destId="{040BDE82-8E32-4926-827A-FAB7E84B7648}" srcOrd="0" destOrd="0" presId="urn:microsoft.com/office/officeart/2018/2/layout/IconVerticalSolidList"/>
    <dgm:cxn modelId="{61114EFA-3975-4A4A-9F19-181D4BCA194C}" type="presParOf" srcId="{B3DA9538-560B-4647-9A72-0C19006694D4}" destId="{F4C6EB89-9065-4460-909A-32EF7A7977CC}" srcOrd="1" destOrd="0" presId="urn:microsoft.com/office/officeart/2018/2/layout/IconVerticalSolidList"/>
    <dgm:cxn modelId="{7BE6B885-02CD-4BFB-B7C9-A6DEB197C405}" type="presParOf" srcId="{B3DA9538-560B-4647-9A72-0C19006694D4}" destId="{6299AA3A-CB7D-4A5B-BEC5-C31EBA170B48}" srcOrd="2" destOrd="0" presId="urn:microsoft.com/office/officeart/2018/2/layout/IconVerticalSolidList"/>
    <dgm:cxn modelId="{BA2D251C-F941-4FB6-BB70-622ADD7338C1}" type="presParOf" srcId="{B3DA9538-560B-4647-9A72-0C19006694D4}" destId="{59286CC0-9C7D-49BD-A9BF-AEE4D7AA2E0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0C4B37C-51B7-4527-A397-61964AC0188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EC668F1-C4C5-48B5-AC86-6D92BD5535E5}">
      <dgm:prSet/>
      <dgm:spPr/>
      <dgm:t>
        <a:bodyPr/>
        <a:lstStyle/>
        <a:p>
          <a:r>
            <a:rPr lang="en-US"/>
            <a:t>Focused on ending mental health stigma (See Me Scotland, 2023). </a:t>
          </a:r>
        </a:p>
      </dgm:t>
    </dgm:pt>
    <dgm:pt modelId="{4F5405F3-9FE3-4B36-B205-36B7771E88C9}" type="parTrans" cxnId="{91F81D02-9256-4071-BC4E-0CC12C25F6B4}">
      <dgm:prSet/>
      <dgm:spPr/>
      <dgm:t>
        <a:bodyPr/>
        <a:lstStyle/>
        <a:p>
          <a:endParaRPr lang="en-US"/>
        </a:p>
      </dgm:t>
    </dgm:pt>
    <dgm:pt modelId="{B77F63C6-A883-477D-A664-CBC397C3451C}" type="sibTrans" cxnId="{91F81D02-9256-4071-BC4E-0CC12C25F6B4}">
      <dgm:prSet/>
      <dgm:spPr/>
      <dgm:t>
        <a:bodyPr/>
        <a:lstStyle/>
        <a:p>
          <a:endParaRPr lang="en-US"/>
        </a:p>
      </dgm:t>
    </dgm:pt>
    <dgm:pt modelId="{1B777E34-A5CC-4EFD-A1C6-079E026DC1BB}">
      <dgm:prSet/>
      <dgm:spPr/>
      <dgm:t>
        <a:bodyPr/>
        <a:lstStyle/>
        <a:p>
          <a:r>
            <a:rPr lang="en-US"/>
            <a:t>Collaborative campaigns with schools, workplaces, and communities. </a:t>
          </a:r>
        </a:p>
      </dgm:t>
    </dgm:pt>
    <dgm:pt modelId="{4EB9867A-8726-49DD-8951-87B71213AC8B}" type="parTrans" cxnId="{1C4DF675-872A-47EF-A990-F7938C9A53B7}">
      <dgm:prSet/>
      <dgm:spPr/>
      <dgm:t>
        <a:bodyPr/>
        <a:lstStyle/>
        <a:p>
          <a:endParaRPr lang="en-US"/>
        </a:p>
      </dgm:t>
    </dgm:pt>
    <dgm:pt modelId="{DD569A10-FDC2-464F-9304-7E56A379980E}" type="sibTrans" cxnId="{1C4DF675-872A-47EF-A990-F7938C9A53B7}">
      <dgm:prSet/>
      <dgm:spPr/>
      <dgm:t>
        <a:bodyPr/>
        <a:lstStyle/>
        <a:p>
          <a:endParaRPr lang="en-US"/>
        </a:p>
      </dgm:t>
    </dgm:pt>
    <dgm:pt modelId="{2A457774-368C-4C9D-9FA7-48B04FFBE065}">
      <dgm:prSet/>
      <dgm:spPr/>
      <dgm:t>
        <a:bodyPr/>
        <a:lstStyle/>
        <a:p>
          <a:r>
            <a:rPr lang="en-US"/>
            <a:t>Highlights stories and peer experiences to reduce discrimination. </a:t>
          </a:r>
        </a:p>
      </dgm:t>
    </dgm:pt>
    <dgm:pt modelId="{9B90CA25-296B-48DB-8D45-A9C510275325}" type="parTrans" cxnId="{207D7738-2B19-413F-B0CF-681E6CE84994}">
      <dgm:prSet/>
      <dgm:spPr/>
      <dgm:t>
        <a:bodyPr/>
        <a:lstStyle/>
        <a:p>
          <a:endParaRPr lang="en-US"/>
        </a:p>
      </dgm:t>
    </dgm:pt>
    <dgm:pt modelId="{D5C9E194-E795-40D5-9FD7-20754C2F07B9}" type="sibTrans" cxnId="{207D7738-2B19-413F-B0CF-681E6CE84994}">
      <dgm:prSet/>
      <dgm:spPr/>
      <dgm:t>
        <a:bodyPr/>
        <a:lstStyle/>
        <a:p>
          <a:endParaRPr lang="en-US"/>
        </a:p>
      </dgm:t>
    </dgm:pt>
    <dgm:pt modelId="{70615AFB-8F5A-460D-B5A6-D70AEF2774EC}">
      <dgm:prSet/>
      <dgm:spPr/>
      <dgm:t>
        <a:bodyPr/>
        <a:lstStyle/>
        <a:p>
          <a:r>
            <a:rPr lang="en-US" dirty="0"/>
            <a:t>Evidence: improved attitudes toward mental illness in surveys. </a:t>
          </a:r>
        </a:p>
      </dgm:t>
    </dgm:pt>
    <dgm:pt modelId="{EE07A978-44B3-4950-80C4-B9A4B1E02EB5}" type="parTrans" cxnId="{92C4D285-E327-4D86-BE6C-6D97307D0F52}">
      <dgm:prSet/>
      <dgm:spPr/>
      <dgm:t>
        <a:bodyPr/>
        <a:lstStyle/>
        <a:p>
          <a:endParaRPr lang="en-US"/>
        </a:p>
      </dgm:t>
    </dgm:pt>
    <dgm:pt modelId="{DCFFB27C-A63D-4F8E-9482-7C44957D90EE}" type="sibTrans" cxnId="{92C4D285-E327-4D86-BE6C-6D97307D0F52}">
      <dgm:prSet/>
      <dgm:spPr/>
      <dgm:t>
        <a:bodyPr/>
        <a:lstStyle/>
        <a:p>
          <a:endParaRPr lang="en-US"/>
        </a:p>
      </dgm:t>
    </dgm:pt>
    <dgm:pt modelId="{040AD06A-B1ED-4A3B-8C8B-60AD47812C13}">
      <dgm:prSet/>
      <dgm:spPr/>
      <dgm:t>
        <a:bodyPr/>
        <a:lstStyle/>
        <a:p>
          <a:r>
            <a:rPr lang="en-US"/>
            <a:t>Challenges: digital reach, accessibility for rural communities.</a:t>
          </a:r>
        </a:p>
      </dgm:t>
    </dgm:pt>
    <dgm:pt modelId="{5904C547-0CDF-48C7-B4EB-D4483D4C9417}" type="parTrans" cxnId="{F115DDEC-1934-4C20-950F-23D385506490}">
      <dgm:prSet/>
      <dgm:spPr/>
      <dgm:t>
        <a:bodyPr/>
        <a:lstStyle/>
        <a:p>
          <a:endParaRPr lang="en-US"/>
        </a:p>
      </dgm:t>
    </dgm:pt>
    <dgm:pt modelId="{48FFB06B-BF93-40FD-996B-4609813B7DC3}" type="sibTrans" cxnId="{F115DDEC-1934-4C20-950F-23D385506490}">
      <dgm:prSet/>
      <dgm:spPr/>
      <dgm:t>
        <a:bodyPr/>
        <a:lstStyle/>
        <a:p>
          <a:endParaRPr lang="en-US"/>
        </a:p>
      </dgm:t>
    </dgm:pt>
    <dgm:pt modelId="{64548D89-37D6-4CAE-B7F4-E643EFD25714}" type="pres">
      <dgm:prSet presAssocID="{F0C4B37C-51B7-4527-A397-61964AC01887}" presName="vert0" presStyleCnt="0">
        <dgm:presLayoutVars>
          <dgm:dir/>
          <dgm:animOne val="branch"/>
          <dgm:animLvl val="lvl"/>
        </dgm:presLayoutVars>
      </dgm:prSet>
      <dgm:spPr/>
    </dgm:pt>
    <dgm:pt modelId="{9416B032-752F-4883-8729-83F2592169CA}" type="pres">
      <dgm:prSet presAssocID="{BEC668F1-C4C5-48B5-AC86-6D92BD5535E5}" presName="thickLine" presStyleLbl="alignNode1" presStyleIdx="0" presStyleCnt="5"/>
      <dgm:spPr/>
    </dgm:pt>
    <dgm:pt modelId="{BDC738AE-1031-475D-872C-72B8C1265AC0}" type="pres">
      <dgm:prSet presAssocID="{BEC668F1-C4C5-48B5-AC86-6D92BD5535E5}" presName="horz1" presStyleCnt="0"/>
      <dgm:spPr/>
    </dgm:pt>
    <dgm:pt modelId="{FCD68E76-681D-4DE6-A7E7-0F28C89E4C96}" type="pres">
      <dgm:prSet presAssocID="{BEC668F1-C4C5-48B5-AC86-6D92BD5535E5}" presName="tx1" presStyleLbl="revTx" presStyleIdx="0" presStyleCnt="5"/>
      <dgm:spPr/>
    </dgm:pt>
    <dgm:pt modelId="{6B685751-E5AF-445B-860D-4487A6CBC1E8}" type="pres">
      <dgm:prSet presAssocID="{BEC668F1-C4C5-48B5-AC86-6D92BD5535E5}" presName="vert1" presStyleCnt="0"/>
      <dgm:spPr/>
    </dgm:pt>
    <dgm:pt modelId="{47CDE66C-970E-48B6-A454-E9968FE1F12D}" type="pres">
      <dgm:prSet presAssocID="{1B777E34-A5CC-4EFD-A1C6-079E026DC1BB}" presName="thickLine" presStyleLbl="alignNode1" presStyleIdx="1" presStyleCnt="5"/>
      <dgm:spPr/>
    </dgm:pt>
    <dgm:pt modelId="{F1D3028D-5284-4C54-A097-B77B5A91CF43}" type="pres">
      <dgm:prSet presAssocID="{1B777E34-A5CC-4EFD-A1C6-079E026DC1BB}" presName="horz1" presStyleCnt="0"/>
      <dgm:spPr/>
    </dgm:pt>
    <dgm:pt modelId="{FEFC8648-AE78-466A-9DCF-741B5A87FAB6}" type="pres">
      <dgm:prSet presAssocID="{1B777E34-A5CC-4EFD-A1C6-079E026DC1BB}" presName="tx1" presStyleLbl="revTx" presStyleIdx="1" presStyleCnt="5"/>
      <dgm:spPr/>
    </dgm:pt>
    <dgm:pt modelId="{7900524E-C0AA-4464-9701-93ED28DDDD58}" type="pres">
      <dgm:prSet presAssocID="{1B777E34-A5CC-4EFD-A1C6-079E026DC1BB}" presName="vert1" presStyleCnt="0"/>
      <dgm:spPr/>
    </dgm:pt>
    <dgm:pt modelId="{A9577FD1-1D06-4C2C-AA0B-1BC01CA49369}" type="pres">
      <dgm:prSet presAssocID="{2A457774-368C-4C9D-9FA7-48B04FFBE065}" presName="thickLine" presStyleLbl="alignNode1" presStyleIdx="2" presStyleCnt="5"/>
      <dgm:spPr/>
    </dgm:pt>
    <dgm:pt modelId="{B6C74B69-70A8-4438-A94F-6B8D36AF92BD}" type="pres">
      <dgm:prSet presAssocID="{2A457774-368C-4C9D-9FA7-48B04FFBE065}" presName="horz1" presStyleCnt="0"/>
      <dgm:spPr/>
    </dgm:pt>
    <dgm:pt modelId="{56221E43-A61C-466B-A54D-3F804C2ED948}" type="pres">
      <dgm:prSet presAssocID="{2A457774-368C-4C9D-9FA7-48B04FFBE065}" presName="tx1" presStyleLbl="revTx" presStyleIdx="2" presStyleCnt="5"/>
      <dgm:spPr/>
    </dgm:pt>
    <dgm:pt modelId="{844028D1-6765-4B81-8B68-C0F393B7962A}" type="pres">
      <dgm:prSet presAssocID="{2A457774-368C-4C9D-9FA7-48B04FFBE065}" presName="vert1" presStyleCnt="0"/>
      <dgm:spPr/>
    </dgm:pt>
    <dgm:pt modelId="{4394D0B5-AE0D-4682-B3AC-A9E5F4A70176}" type="pres">
      <dgm:prSet presAssocID="{70615AFB-8F5A-460D-B5A6-D70AEF2774EC}" presName="thickLine" presStyleLbl="alignNode1" presStyleIdx="3" presStyleCnt="5"/>
      <dgm:spPr/>
    </dgm:pt>
    <dgm:pt modelId="{1FBC8021-C70B-43D7-B6C9-DB84435C0A5B}" type="pres">
      <dgm:prSet presAssocID="{70615AFB-8F5A-460D-B5A6-D70AEF2774EC}" presName="horz1" presStyleCnt="0"/>
      <dgm:spPr/>
    </dgm:pt>
    <dgm:pt modelId="{767032B2-FB1C-4287-AA2B-6DFD0F816D83}" type="pres">
      <dgm:prSet presAssocID="{70615AFB-8F5A-460D-B5A6-D70AEF2774EC}" presName="tx1" presStyleLbl="revTx" presStyleIdx="3" presStyleCnt="5"/>
      <dgm:spPr/>
    </dgm:pt>
    <dgm:pt modelId="{78B71CC3-DE52-4C7E-802F-20FE7C6F983D}" type="pres">
      <dgm:prSet presAssocID="{70615AFB-8F5A-460D-B5A6-D70AEF2774EC}" presName="vert1" presStyleCnt="0"/>
      <dgm:spPr/>
    </dgm:pt>
    <dgm:pt modelId="{F765E7C3-306D-4E32-BE13-9611ED877565}" type="pres">
      <dgm:prSet presAssocID="{040AD06A-B1ED-4A3B-8C8B-60AD47812C13}" presName="thickLine" presStyleLbl="alignNode1" presStyleIdx="4" presStyleCnt="5"/>
      <dgm:spPr/>
    </dgm:pt>
    <dgm:pt modelId="{DC104986-20F4-40A2-9920-31A0839EBF5C}" type="pres">
      <dgm:prSet presAssocID="{040AD06A-B1ED-4A3B-8C8B-60AD47812C13}" presName="horz1" presStyleCnt="0"/>
      <dgm:spPr/>
    </dgm:pt>
    <dgm:pt modelId="{7F83F9B7-2F6D-4309-A448-951E3A4D30B8}" type="pres">
      <dgm:prSet presAssocID="{040AD06A-B1ED-4A3B-8C8B-60AD47812C13}" presName="tx1" presStyleLbl="revTx" presStyleIdx="4" presStyleCnt="5"/>
      <dgm:spPr/>
    </dgm:pt>
    <dgm:pt modelId="{814DCDE1-04B4-44C2-80F6-8E6E22A57BB1}" type="pres">
      <dgm:prSet presAssocID="{040AD06A-B1ED-4A3B-8C8B-60AD47812C13}" presName="vert1" presStyleCnt="0"/>
      <dgm:spPr/>
    </dgm:pt>
  </dgm:ptLst>
  <dgm:cxnLst>
    <dgm:cxn modelId="{91F81D02-9256-4071-BC4E-0CC12C25F6B4}" srcId="{F0C4B37C-51B7-4527-A397-61964AC01887}" destId="{BEC668F1-C4C5-48B5-AC86-6D92BD5535E5}" srcOrd="0" destOrd="0" parTransId="{4F5405F3-9FE3-4B36-B205-36B7771E88C9}" sibTransId="{B77F63C6-A883-477D-A664-CBC397C3451C}"/>
    <dgm:cxn modelId="{550BDE14-3651-4DA7-958A-7C7A6BD1B022}" type="presOf" srcId="{1B777E34-A5CC-4EFD-A1C6-079E026DC1BB}" destId="{FEFC8648-AE78-466A-9DCF-741B5A87FAB6}" srcOrd="0" destOrd="0" presId="urn:microsoft.com/office/officeart/2008/layout/LinedList"/>
    <dgm:cxn modelId="{207D7738-2B19-413F-B0CF-681E6CE84994}" srcId="{F0C4B37C-51B7-4527-A397-61964AC01887}" destId="{2A457774-368C-4C9D-9FA7-48B04FFBE065}" srcOrd="2" destOrd="0" parTransId="{9B90CA25-296B-48DB-8D45-A9C510275325}" sibTransId="{D5C9E194-E795-40D5-9FD7-20754C2F07B9}"/>
    <dgm:cxn modelId="{2A369750-5930-476C-AA3F-16182A5650FF}" type="presOf" srcId="{70615AFB-8F5A-460D-B5A6-D70AEF2774EC}" destId="{767032B2-FB1C-4287-AA2B-6DFD0F816D83}" srcOrd="0" destOrd="0" presId="urn:microsoft.com/office/officeart/2008/layout/LinedList"/>
    <dgm:cxn modelId="{1C4DF675-872A-47EF-A990-F7938C9A53B7}" srcId="{F0C4B37C-51B7-4527-A397-61964AC01887}" destId="{1B777E34-A5CC-4EFD-A1C6-079E026DC1BB}" srcOrd="1" destOrd="0" parTransId="{4EB9867A-8726-49DD-8951-87B71213AC8B}" sibTransId="{DD569A10-FDC2-464F-9304-7E56A379980E}"/>
    <dgm:cxn modelId="{4F8E6884-F836-4003-AFB2-2286EFBF3383}" type="presOf" srcId="{040AD06A-B1ED-4A3B-8C8B-60AD47812C13}" destId="{7F83F9B7-2F6D-4309-A448-951E3A4D30B8}" srcOrd="0" destOrd="0" presId="urn:microsoft.com/office/officeart/2008/layout/LinedList"/>
    <dgm:cxn modelId="{92C4D285-E327-4D86-BE6C-6D97307D0F52}" srcId="{F0C4B37C-51B7-4527-A397-61964AC01887}" destId="{70615AFB-8F5A-460D-B5A6-D70AEF2774EC}" srcOrd="3" destOrd="0" parTransId="{EE07A978-44B3-4950-80C4-B9A4B1E02EB5}" sibTransId="{DCFFB27C-A63D-4F8E-9482-7C44957D90EE}"/>
    <dgm:cxn modelId="{C87CBABB-7A6B-4C2D-99E1-534B78B15555}" type="presOf" srcId="{F0C4B37C-51B7-4527-A397-61964AC01887}" destId="{64548D89-37D6-4CAE-B7F4-E643EFD25714}" srcOrd="0" destOrd="0" presId="urn:microsoft.com/office/officeart/2008/layout/LinedList"/>
    <dgm:cxn modelId="{577843D6-E79C-46BD-82A2-4C35B9D1572C}" type="presOf" srcId="{2A457774-368C-4C9D-9FA7-48B04FFBE065}" destId="{56221E43-A61C-466B-A54D-3F804C2ED948}" srcOrd="0" destOrd="0" presId="urn:microsoft.com/office/officeart/2008/layout/LinedList"/>
    <dgm:cxn modelId="{3D1605E5-B2EC-435F-B3D1-27348D527245}" type="presOf" srcId="{BEC668F1-C4C5-48B5-AC86-6D92BD5535E5}" destId="{FCD68E76-681D-4DE6-A7E7-0F28C89E4C96}" srcOrd="0" destOrd="0" presId="urn:microsoft.com/office/officeart/2008/layout/LinedList"/>
    <dgm:cxn modelId="{F115DDEC-1934-4C20-950F-23D385506490}" srcId="{F0C4B37C-51B7-4527-A397-61964AC01887}" destId="{040AD06A-B1ED-4A3B-8C8B-60AD47812C13}" srcOrd="4" destOrd="0" parTransId="{5904C547-0CDF-48C7-B4EB-D4483D4C9417}" sibTransId="{48FFB06B-BF93-40FD-996B-4609813B7DC3}"/>
    <dgm:cxn modelId="{BC1726D2-2FBD-4DF5-93C6-47F0184FFA36}" type="presParOf" srcId="{64548D89-37D6-4CAE-B7F4-E643EFD25714}" destId="{9416B032-752F-4883-8729-83F2592169CA}" srcOrd="0" destOrd="0" presId="urn:microsoft.com/office/officeart/2008/layout/LinedList"/>
    <dgm:cxn modelId="{F0D4CD25-E014-4985-B76D-B1A8A09785B7}" type="presParOf" srcId="{64548D89-37D6-4CAE-B7F4-E643EFD25714}" destId="{BDC738AE-1031-475D-872C-72B8C1265AC0}" srcOrd="1" destOrd="0" presId="urn:microsoft.com/office/officeart/2008/layout/LinedList"/>
    <dgm:cxn modelId="{538AA3A0-3B5D-4E84-8191-B900452408BA}" type="presParOf" srcId="{BDC738AE-1031-475D-872C-72B8C1265AC0}" destId="{FCD68E76-681D-4DE6-A7E7-0F28C89E4C96}" srcOrd="0" destOrd="0" presId="urn:microsoft.com/office/officeart/2008/layout/LinedList"/>
    <dgm:cxn modelId="{1CE8AF62-F807-4246-B23D-1CFF64E051EB}" type="presParOf" srcId="{BDC738AE-1031-475D-872C-72B8C1265AC0}" destId="{6B685751-E5AF-445B-860D-4487A6CBC1E8}" srcOrd="1" destOrd="0" presId="urn:microsoft.com/office/officeart/2008/layout/LinedList"/>
    <dgm:cxn modelId="{314242B6-DE00-4E5F-B709-61A5ADF1DC57}" type="presParOf" srcId="{64548D89-37D6-4CAE-B7F4-E643EFD25714}" destId="{47CDE66C-970E-48B6-A454-E9968FE1F12D}" srcOrd="2" destOrd="0" presId="urn:microsoft.com/office/officeart/2008/layout/LinedList"/>
    <dgm:cxn modelId="{B282CDC5-FEB0-4A3A-A0BA-AB53434850D5}" type="presParOf" srcId="{64548D89-37D6-4CAE-B7F4-E643EFD25714}" destId="{F1D3028D-5284-4C54-A097-B77B5A91CF43}" srcOrd="3" destOrd="0" presId="urn:microsoft.com/office/officeart/2008/layout/LinedList"/>
    <dgm:cxn modelId="{6984FC74-4BEA-48C0-8AC2-7EB8D61BA39D}" type="presParOf" srcId="{F1D3028D-5284-4C54-A097-B77B5A91CF43}" destId="{FEFC8648-AE78-466A-9DCF-741B5A87FAB6}" srcOrd="0" destOrd="0" presId="urn:microsoft.com/office/officeart/2008/layout/LinedList"/>
    <dgm:cxn modelId="{C10099FA-0155-49A5-83C5-3D2D7E620282}" type="presParOf" srcId="{F1D3028D-5284-4C54-A097-B77B5A91CF43}" destId="{7900524E-C0AA-4464-9701-93ED28DDDD58}" srcOrd="1" destOrd="0" presId="urn:microsoft.com/office/officeart/2008/layout/LinedList"/>
    <dgm:cxn modelId="{4ABEE162-4A9C-49D3-B301-9A5B15B20A6B}" type="presParOf" srcId="{64548D89-37D6-4CAE-B7F4-E643EFD25714}" destId="{A9577FD1-1D06-4C2C-AA0B-1BC01CA49369}" srcOrd="4" destOrd="0" presId="urn:microsoft.com/office/officeart/2008/layout/LinedList"/>
    <dgm:cxn modelId="{8C5B407F-C3CF-4D2F-A9B2-253D6016BDDE}" type="presParOf" srcId="{64548D89-37D6-4CAE-B7F4-E643EFD25714}" destId="{B6C74B69-70A8-4438-A94F-6B8D36AF92BD}" srcOrd="5" destOrd="0" presId="urn:microsoft.com/office/officeart/2008/layout/LinedList"/>
    <dgm:cxn modelId="{7C4DD150-FEA6-41D2-BBA7-2E4D85F8DE9C}" type="presParOf" srcId="{B6C74B69-70A8-4438-A94F-6B8D36AF92BD}" destId="{56221E43-A61C-466B-A54D-3F804C2ED948}" srcOrd="0" destOrd="0" presId="urn:microsoft.com/office/officeart/2008/layout/LinedList"/>
    <dgm:cxn modelId="{EE3A5029-0A6A-4D1D-BCC4-3A40160D460B}" type="presParOf" srcId="{B6C74B69-70A8-4438-A94F-6B8D36AF92BD}" destId="{844028D1-6765-4B81-8B68-C0F393B7962A}" srcOrd="1" destOrd="0" presId="urn:microsoft.com/office/officeart/2008/layout/LinedList"/>
    <dgm:cxn modelId="{000AA3CC-8C42-477F-A1A0-EDD3587CE23E}" type="presParOf" srcId="{64548D89-37D6-4CAE-B7F4-E643EFD25714}" destId="{4394D0B5-AE0D-4682-B3AC-A9E5F4A70176}" srcOrd="6" destOrd="0" presId="urn:microsoft.com/office/officeart/2008/layout/LinedList"/>
    <dgm:cxn modelId="{96B81E29-728A-4D0E-876E-E0D90BB314C1}" type="presParOf" srcId="{64548D89-37D6-4CAE-B7F4-E643EFD25714}" destId="{1FBC8021-C70B-43D7-B6C9-DB84435C0A5B}" srcOrd="7" destOrd="0" presId="urn:microsoft.com/office/officeart/2008/layout/LinedList"/>
    <dgm:cxn modelId="{A78D683D-3625-4EFC-A566-73D575AD5DBC}" type="presParOf" srcId="{1FBC8021-C70B-43D7-B6C9-DB84435C0A5B}" destId="{767032B2-FB1C-4287-AA2B-6DFD0F816D83}" srcOrd="0" destOrd="0" presId="urn:microsoft.com/office/officeart/2008/layout/LinedList"/>
    <dgm:cxn modelId="{6549ABC2-820F-4B14-95A9-CE7E1EC9124E}" type="presParOf" srcId="{1FBC8021-C70B-43D7-B6C9-DB84435C0A5B}" destId="{78B71CC3-DE52-4C7E-802F-20FE7C6F983D}" srcOrd="1" destOrd="0" presId="urn:microsoft.com/office/officeart/2008/layout/LinedList"/>
    <dgm:cxn modelId="{039CB8C9-FFBE-4426-A08F-88D01B5A0DC2}" type="presParOf" srcId="{64548D89-37D6-4CAE-B7F4-E643EFD25714}" destId="{F765E7C3-306D-4E32-BE13-9611ED877565}" srcOrd="8" destOrd="0" presId="urn:microsoft.com/office/officeart/2008/layout/LinedList"/>
    <dgm:cxn modelId="{75B131E5-87F6-4878-95AB-E3CFE4598948}" type="presParOf" srcId="{64548D89-37D6-4CAE-B7F4-E643EFD25714}" destId="{DC104986-20F4-40A2-9920-31A0839EBF5C}" srcOrd="9" destOrd="0" presId="urn:microsoft.com/office/officeart/2008/layout/LinedList"/>
    <dgm:cxn modelId="{5543AE41-94B5-4DFF-ADBD-C94031BB9E14}" type="presParOf" srcId="{DC104986-20F4-40A2-9920-31A0839EBF5C}" destId="{7F83F9B7-2F6D-4309-A448-951E3A4D30B8}" srcOrd="0" destOrd="0" presId="urn:microsoft.com/office/officeart/2008/layout/LinedList"/>
    <dgm:cxn modelId="{4B6280E6-6442-4B5E-8539-C693F9644C57}" type="presParOf" srcId="{DC104986-20F4-40A2-9920-31A0839EBF5C}" destId="{814DCDE1-04B4-44C2-80F6-8E6E22A57BB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E8201CE-BB6C-441C-8B82-B6BFD33DD97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D7A3AF1-B181-4F53-B921-B0DD799404F2}">
      <dgm:prSet/>
      <dgm:spPr/>
      <dgm:t>
        <a:bodyPr/>
        <a:lstStyle/>
        <a:p>
          <a:r>
            <a:rPr lang="en-US"/>
            <a:t>Media framing affects perceptions of mental health. </a:t>
          </a:r>
        </a:p>
      </dgm:t>
    </dgm:pt>
    <dgm:pt modelId="{02A4E263-BB8C-471F-A44E-FFF2027E63FA}" type="parTrans" cxnId="{86BBEF35-A3CB-4B99-B2A1-DD3F863E8BE2}">
      <dgm:prSet/>
      <dgm:spPr/>
      <dgm:t>
        <a:bodyPr/>
        <a:lstStyle/>
        <a:p>
          <a:endParaRPr lang="en-US"/>
        </a:p>
      </dgm:t>
    </dgm:pt>
    <dgm:pt modelId="{009C9745-C89F-4FC5-8CA1-D8E2D8B9E657}" type="sibTrans" cxnId="{86BBEF35-A3CB-4B99-B2A1-DD3F863E8BE2}">
      <dgm:prSet/>
      <dgm:spPr/>
      <dgm:t>
        <a:bodyPr/>
        <a:lstStyle/>
        <a:p>
          <a:endParaRPr lang="en-US"/>
        </a:p>
      </dgm:t>
    </dgm:pt>
    <dgm:pt modelId="{870CA078-3EBF-4B38-8B88-43B1D4DA7E0E}">
      <dgm:prSet/>
      <dgm:spPr/>
      <dgm:t>
        <a:bodyPr/>
        <a:lstStyle/>
        <a:p>
          <a:r>
            <a:rPr lang="en-US" dirty="0"/>
            <a:t>Positive coverage encourages help-seeking; negative coverage reinforces stigma. </a:t>
          </a:r>
        </a:p>
      </dgm:t>
    </dgm:pt>
    <dgm:pt modelId="{2EBDDB5B-CD8D-43DF-AEB2-F2282A3A5F06}" type="parTrans" cxnId="{D1DE3E97-73BC-416E-8E34-54F0A3A5176F}">
      <dgm:prSet/>
      <dgm:spPr/>
      <dgm:t>
        <a:bodyPr/>
        <a:lstStyle/>
        <a:p>
          <a:endParaRPr lang="en-US"/>
        </a:p>
      </dgm:t>
    </dgm:pt>
    <dgm:pt modelId="{9A500B5A-CAC6-4708-ACFC-CBFDC1E3EB0B}" type="sibTrans" cxnId="{D1DE3E97-73BC-416E-8E34-54F0A3A5176F}">
      <dgm:prSet/>
      <dgm:spPr/>
      <dgm:t>
        <a:bodyPr/>
        <a:lstStyle/>
        <a:p>
          <a:endParaRPr lang="en-US"/>
        </a:p>
      </dgm:t>
    </dgm:pt>
    <dgm:pt modelId="{CC296809-E2FE-4E46-9787-D3DDCDD3174A}">
      <dgm:prSet/>
      <dgm:spPr/>
      <dgm:t>
        <a:bodyPr/>
        <a:lstStyle/>
        <a:p>
          <a:r>
            <a:rPr lang="en-US"/>
            <a:t>Social media campaigns expand reach and engagement. </a:t>
          </a:r>
        </a:p>
      </dgm:t>
    </dgm:pt>
    <dgm:pt modelId="{B9134795-3115-46B9-B89A-A817B3DCAAA7}" type="parTrans" cxnId="{C41A8CFF-0A11-47EF-B811-BEF759B7F541}">
      <dgm:prSet/>
      <dgm:spPr/>
      <dgm:t>
        <a:bodyPr/>
        <a:lstStyle/>
        <a:p>
          <a:endParaRPr lang="en-US"/>
        </a:p>
      </dgm:t>
    </dgm:pt>
    <dgm:pt modelId="{BCE8CB7D-C488-431A-B0A5-7CFA363E4081}" type="sibTrans" cxnId="{C41A8CFF-0A11-47EF-B811-BEF759B7F541}">
      <dgm:prSet/>
      <dgm:spPr/>
      <dgm:t>
        <a:bodyPr/>
        <a:lstStyle/>
        <a:p>
          <a:endParaRPr lang="en-US"/>
        </a:p>
      </dgm:t>
    </dgm:pt>
    <dgm:pt modelId="{6AA275BF-6248-4D32-A8FE-322924957228}">
      <dgm:prSet/>
      <dgm:spPr/>
      <dgm:t>
        <a:bodyPr/>
        <a:lstStyle/>
        <a:p>
          <a:r>
            <a:rPr lang="en-US"/>
            <a:t>COVID-19 highlighted the impact of misinformation on mental health behaviour (Brennen, Simon, Howard and Nielsen, 2020). </a:t>
          </a:r>
        </a:p>
      </dgm:t>
    </dgm:pt>
    <dgm:pt modelId="{A2A019CC-B806-4000-AF69-4802D734E678}" type="parTrans" cxnId="{81708B4C-29B9-4783-9CAC-381292F2FFBA}">
      <dgm:prSet/>
      <dgm:spPr/>
      <dgm:t>
        <a:bodyPr/>
        <a:lstStyle/>
        <a:p>
          <a:endParaRPr lang="en-US"/>
        </a:p>
      </dgm:t>
    </dgm:pt>
    <dgm:pt modelId="{EDF6D68F-1E83-48F2-A97E-AD6766C01D29}" type="sibTrans" cxnId="{81708B4C-29B9-4783-9CAC-381292F2FFBA}">
      <dgm:prSet/>
      <dgm:spPr/>
      <dgm:t>
        <a:bodyPr/>
        <a:lstStyle/>
        <a:p>
          <a:endParaRPr lang="en-US"/>
        </a:p>
      </dgm:t>
    </dgm:pt>
    <dgm:pt modelId="{7A24CA07-4B23-454F-8EC9-173AA377673A}">
      <dgm:prSet/>
      <dgm:spPr/>
      <dgm:t>
        <a:bodyPr/>
        <a:lstStyle/>
        <a:p>
          <a:r>
            <a:rPr lang="en-US"/>
            <a:t>Campaigns use media strategically to influence behaviour.</a:t>
          </a:r>
        </a:p>
      </dgm:t>
    </dgm:pt>
    <dgm:pt modelId="{0E45CB29-4DC5-4D43-AD25-1F0F99091D2A}" type="parTrans" cxnId="{A6B80C56-90FA-483D-863E-5E0FD1D8E869}">
      <dgm:prSet/>
      <dgm:spPr/>
      <dgm:t>
        <a:bodyPr/>
        <a:lstStyle/>
        <a:p>
          <a:endParaRPr lang="en-US"/>
        </a:p>
      </dgm:t>
    </dgm:pt>
    <dgm:pt modelId="{C1760363-F22B-4F44-9651-73296DF68AB5}" type="sibTrans" cxnId="{A6B80C56-90FA-483D-863E-5E0FD1D8E869}">
      <dgm:prSet/>
      <dgm:spPr/>
      <dgm:t>
        <a:bodyPr/>
        <a:lstStyle/>
        <a:p>
          <a:endParaRPr lang="en-US"/>
        </a:p>
      </dgm:t>
    </dgm:pt>
    <dgm:pt modelId="{3A652C6C-1F87-4E76-97C1-B3439C27F3C1}" type="pres">
      <dgm:prSet presAssocID="{FE8201CE-BB6C-441C-8B82-B6BFD33DD97C}" presName="vert0" presStyleCnt="0">
        <dgm:presLayoutVars>
          <dgm:dir/>
          <dgm:animOne val="branch"/>
          <dgm:animLvl val="lvl"/>
        </dgm:presLayoutVars>
      </dgm:prSet>
      <dgm:spPr/>
    </dgm:pt>
    <dgm:pt modelId="{E27FF7C1-7F18-4A50-ABEC-925A52FD3135}" type="pres">
      <dgm:prSet presAssocID="{1D7A3AF1-B181-4F53-B921-B0DD799404F2}" presName="thickLine" presStyleLbl="alignNode1" presStyleIdx="0" presStyleCnt="5"/>
      <dgm:spPr/>
    </dgm:pt>
    <dgm:pt modelId="{122439C0-922D-49E8-8FC7-1B153C18AE96}" type="pres">
      <dgm:prSet presAssocID="{1D7A3AF1-B181-4F53-B921-B0DD799404F2}" presName="horz1" presStyleCnt="0"/>
      <dgm:spPr/>
    </dgm:pt>
    <dgm:pt modelId="{9C40A18A-B75D-4216-93E0-622BA3480649}" type="pres">
      <dgm:prSet presAssocID="{1D7A3AF1-B181-4F53-B921-B0DD799404F2}" presName="tx1" presStyleLbl="revTx" presStyleIdx="0" presStyleCnt="5"/>
      <dgm:spPr/>
    </dgm:pt>
    <dgm:pt modelId="{D79CB762-C808-4422-ACBD-96BF68D2B5F5}" type="pres">
      <dgm:prSet presAssocID="{1D7A3AF1-B181-4F53-B921-B0DD799404F2}" presName="vert1" presStyleCnt="0"/>
      <dgm:spPr/>
    </dgm:pt>
    <dgm:pt modelId="{A4DBFF55-1E5E-4FD1-AEBB-1AE1C2A25C52}" type="pres">
      <dgm:prSet presAssocID="{870CA078-3EBF-4B38-8B88-43B1D4DA7E0E}" presName="thickLine" presStyleLbl="alignNode1" presStyleIdx="1" presStyleCnt="5"/>
      <dgm:spPr/>
    </dgm:pt>
    <dgm:pt modelId="{5EEA947C-6B8E-484D-A148-4A798A528DE4}" type="pres">
      <dgm:prSet presAssocID="{870CA078-3EBF-4B38-8B88-43B1D4DA7E0E}" presName="horz1" presStyleCnt="0"/>
      <dgm:spPr/>
    </dgm:pt>
    <dgm:pt modelId="{A3FE0A45-B631-4163-890B-9000151603CB}" type="pres">
      <dgm:prSet presAssocID="{870CA078-3EBF-4B38-8B88-43B1D4DA7E0E}" presName="tx1" presStyleLbl="revTx" presStyleIdx="1" presStyleCnt="5"/>
      <dgm:spPr/>
    </dgm:pt>
    <dgm:pt modelId="{B4A6D415-CC5C-459F-A7E9-9A9EA4542CDB}" type="pres">
      <dgm:prSet presAssocID="{870CA078-3EBF-4B38-8B88-43B1D4DA7E0E}" presName="vert1" presStyleCnt="0"/>
      <dgm:spPr/>
    </dgm:pt>
    <dgm:pt modelId="{26D9CD80-1F68-454D-9B02-AE4AA02BEF12}" type="pres">
      <dgm:prSet presAssocID="{CC296809-E2FE-4E46-9787-D3DDCDD3174A}" presName="thickLine" presStyleLbl="alignNode1" presStyleIdx="2" presStyleCnt="5"/>
      <dgm:spPr/>
    </dgm:pt>
    <dgm:pt modelId="{2C369D3D-41CE-4BD0-A4C5-68EBE5FEC282}" type="pres">
      <dgm:prSet presAssocID="{CC296809-E2FE-4E46-9787-D3DDCDD3174A}" presName="horz1" presStyleCnt="0"/>
      <dgm:spPr/>
    </dgm:pt>
    <dgm:pt modelId="{E6F48435-854E-4BCA-99BF-272919D436C3}" type="pres">
      <dgm:prSet presAssocID="{CC296809-E2FE-4E46-9787-D3DDCDD3174A}" presName="tx1" presStyleLbl="revTx" presStyleIdx="2" presStyleCnt="5"/>
      <dgm:spPr/>
    </dgm:pt>
    <dgm:pt modelId="{0FB7077C-44A9-4D8D-9A74-BFCC0D5527F7}" type="pres">
      <dgm:prSet presAssocID="{CC296809-E2FE-4E46-9787-D3DDCDD3174A}" presName="vert1" presStyleCnt="0"/>
      <dgm:spPr/>
    </dgm:pt>
    <dgm:pt modelId="{36EDEB2B-8A88-482B-A791-ED1BF07F2851}" type="pres">
      <dgm:prSet presAssocID="{6AA275BF-6248-4D32-A8FE-322924957228}" presName="thickLine" presStyleLbl="alignNode1" presStyleIdx="3" presStyleCnt="5"/>
      <dgm:spPr/>
    </dgm:pt>
    <dgm:pt modelId="{936E145A-ADFE-49F6-BA6B-F9A5071BC215}" type="pres">
      <dgm:prSet presAssocID="{6AA275BF-6248-4D32-A8FE-322924957228}" presName="horz1" presStyleCnt="0"/>
      <dgm:spPr/>
    </dgm:pt>
    <dgm:pt modelId="{89A6BF19-284F-463C-9DCC-C11B00E3EA61}" type="pres">
      <dgm:prSet presAssocID="{6AA275BF-6248-4D32-A8FE-322924957228}" presName="tx1" presStyleLbl="revTx" presStyleIdx="3" presStyleCnt="5"/>
      <dgm:spPr/>
    </dgm:pt>
    <dgm:pt modelId="{1E17152D-C129-4BB6-AFAC-AD6909537608}" type="pres">
      <dgm:prSet presAssocID="{6AA275BF-6248-4D32-A8FE-322924957228}" presName="vert1" presStyleCnt="0"/>
      <dgm:spPr/>
    </dgm:pt>
    <dgm:pt modelId="{A8D63711-0DD3-476C-9FD1-CC9F86E0A8A7}" type="pres">
      <dgm:prSet presAssocID="{7A24CA07-4B23-454F-8EC9-173AA377673A}" presName="thickLine" presStyleLbl="alignNode1" presStyleIdx="4" presStyleCnt="5"/>
      <dgm:spPr/>
    </dgm:pt>
    <dgm:pt modelId="{03FBEE55-D998-45A3-A226-279977158FBB}" type="pres">
      <dgm:prSet presAssocID="{7A24CA07-4B23-454F-8EC9-173AA377673A}" presName="horz1" presStyleCnt="0"/>
      <dgm:spPr/>
    </dgm:pt>
    <dgm:pt modelId="{4B705B28-27BF-40ED-97FE-5F5A1CD764C2}" type="pres">
      <dgm:prSet presAssocID="{7A24CA07-4B23-454F-8EC9-173AA377673A}" presName="tx1" presStyleLbl="revTx" presStyleIdx="4" presStyleCnt="5"/>
      <dgm:spPr/>
    </dgm:pt>
    <dgm:pt modelId="{65818DEF-49C2-4BC3-BE8E-BC8E11A18FE7}" type="pres">
      <dgm:prSet presAssocID="{7A24CA07-4B23-454F-8EC9-173AA377673A}" presName="vert1" presStyleCnt="0"/>
      <dgm:spPr/>
    </dgm:pt>
  </dgm:ptLst>
  <dgm:cxnLst>
    <dgm:cxn modelId="{86BBEF35-A3CB-4B99-B2A1-DD3F863E8BE2}" srcId="{FE8201CE-BB6C-441C-8B82-B6BFD33DD97C}" destId="{1D7A3AF1-B181-4F53-B921-B0DD799404F2}" srcOrd="0" destOrd="0" parTransId="{02A4E263-BB8C-471F-A44E-FFF2027E63FA}" sibTransId="{009C9745-C89F-4FC5-8CA1-D8E2D8B9E657}"/>
    <dgm:cxn modelId="{D2667164-BD4A-46E7-9AEC-7CCC4E48AFD5}" type="presOf" srcId="{7A24CA07-4B23-454F-8EC9-173AA377673A}" destId="{4B705B28-27BF-40ED-97FE-5F5A1CD764C2}" srcOrd="0" destOrd="0" presId="urn:microsoft.com/office/officeart/2008/layout/LinedList"/>
    <dgm:cxn modelId="{A42BF864-3BFD-4269-BB7A-E15274980A80}" type="presOf" srcId="{870CA078-3EBF-4B38-8B88-43B1D4DA7E0E}" destId="{A3FE0A45-B631-4163-890B-9000151603CB}" srcOrd="0" destOrd="0" presId="urn:microsoft.com/office/officeart/2008/layout/LinedList"/>
    <dgm:cxn modelId="{D46C296A-12BB-4436-AA9C-6E1AD8B3E6EC}" type="presOf" srcId="{FE8201CE-BB6C-441C-8B82-B6BFD33DD97C}" destId="{3A652C6C-1F87-4E76-97C1-B3439C27F3C1}" srcOrd="0" destOrd="0" presId="urn:microsoft.com/office/officeart/2008/layout/LinedList"/>
    <dgm:cxn modelId="{81708B4C-29B9-4783-9CAC-381292F2FFBA}" srcId="{FE8201CE-BB6C-441C-8B82-B6BFD33DD97C}" destId="{6AA275BF-6248-4D32-A8FE-322924957228}" srcOrd="3" destOrd="0" parTransId="{A2A019CC-B806-4000-AF69-4802D734E678}" sibTransId="{EDF6D68F-1E83-48F2-A97E-AD6766C01D29}"/>
    <dgm:cxn modelId="{A6B80C56-90FA-483D-863E-5E0FD1D8E869}" srcId="{FE8201CE-BB6C-441C-8B82-B6BFD33DD97C}" destId="{7A24CA07-4B23-454F-8EC9-173AA377673A}" srcOrd="4" destOrd="0" parTransId="{0E45CB29-4DC5-4D43-AD25-1F0F99091D2A}" sibTransId="{C1760363-F22B-4F44-9651-73296DF68AB5}"/>
    <dgm:cxn modelId="{D1DE3E97-73BC-416E-8E34-54F0A3A5176F}" srcId="{FE8201CE-BB6C-441C-8B82-B6BFD33DD97C}" destId="{870CA078-3EBF-4B38-8B88-43B1D4DA7E0E}" srcOrd="1" destOrd="0" parTransId="{2EBDDB5B-CD8D-43DF-AEB2-F2282A3A5F06}" sibTransId="{9A500B5A-CAC6-4708-ACFC-CBFDC1E3EB0B}"/>
    <dgm:cxn modelId="{29B908A8-FA4F-4F4B-A35C-5F22C4ACF3C1}" type="presOf" srcId="{1D7A3AF1-B181-4F53-B921-B0DD799404F2}" destId="{9C40A18A-B75D-4216-93E0-622BA3480649}" srcOrd="0" destOrd="0" presId="urn:microsoft.com/office/officeart/2008/layout/LinedList"/>
    <dgm:cxn modelId="{70FC38D7-495F-4170-8156-2919EC57DD4D}" type="presOf" srcId="{CC296809-E2FE-4E46-9787-D3DDCDD3174A}" destId="{E6F48435-854E-4BCA-99BF-272919D436C3}" srcOrd="0" destOrd="0" presId="urn:microsoft.com/office/officeart/2008/layout/LinedList"/>
    <dgm:cxn modelId="{0AD5E7E2-9B2C-4E3C-992A-047A9A0D19BE}" type="presOf" srcId="{6AA275BF-6248-4D32-A8FE-322924957228}" destId="{89A6BF19-284F-463C-9DCC-C11B00E3EA61}" srcOrd="0" destOrd="0" presId="urn:microsoft.com/office/officeart/2008/layout/LinedList"/>
    <dgm:cxn modelId="{C41A8CFF-0A11-47EF-B811-BEF759B7F541}" srcId="{FE8201CE-BB6C-441C-8B82-B6BFD33DD97C}" destId="{CC296809-E2FE-4E46-9787-D3DDCDD3174A}" srcOrd="2" destOrd="0" parTransId="{B9134795-3115-46B9-B89A-A817B3DCAAA7}" sibTransId="{BCE8CB7D-C488-431A-B0A5-7CFA363E4081}"/>
    <dgm:cxn modelId="{0C41E282-25B0-40CC-9029-A80211EA465A}" type="presParOf" srcId="{3A652C6C-1F87-4E76-97C1-B3439C27F3C1}" destId="{E27FF7C1-7F18-4A50-ABEC-925A52FD3135}" srcOrd="0" destOrd="0" presId="urn:microsoft.com/office/officeart/2008/layout/LinedList"/>
    <dgm:cxn modelId="{198819B6-2959-4921-A42E-077EFAAA1463}" type="presParOf" srcId="{3A652C6C-1F87-4E76-97C1-B3439C27F3C1}" destId="{122439C0-922D-49E8-8FC7-1B153C18AE96}" srcOrd="1" destOrd="0" presId="urn:microsoft.com/office/officeart/2008/layout/LinedList"/>
    <dgm:cxn modelId="{4CFE4E01-4335-44A5-B047-1712FAE66BD9}" type="presParOf" srcId="{122439C0-922D-49E8-8FC7-1B153C18AE96}" destId="{9C40A18A-B75D-4216-93E0-622BA3480649}" srcOrd="0" destOrd="0" presId="urn:microsoft.com/office/officeart/2008/layout/LinedList"/>
    <dgm:cxn modelId="{9E885206-6397-436C-B120-7A59CC1F4FA7}" type="presParOf" srcId="{122439C0-922D-49E8-8FC7-1B153C18AE96}" destId="{D79CB762-C808-4422-ACBD-96BF68D2B5F5}" srcOrd="1" destOrd="0" presId="urn:microsoft.com/office/officeart/2008/layout/LinedList"/>
    <dgm:cxn modelId="{4C264EA3-97D9-4A79-91E6-70A5D235E692}" type="presParOf" srcId="{3A652C6C-1F87-4E76-97C1-B3439C27F3C1}" destId="{A4DBFF55-1E5E-4FD1-AEBB-1AE1C2A25C52}" srcOrd="2" destOrd="0" presId="urn:microsoft.com/office/officeart/2008/layout/LinedList"/>
    <dgm:cxn modelId="{6FB9A92A-C0D6-4730-AA1B-045E680CF442}" type="presParOf" srcId="{3A652C6C-1F87-4E76-97C1-B3439C27F3C1}" destId="{5EEA947C-6B8E-484D-A148-4A798A528DE4}" srcOrd="3" destOrd="0" presId="urn:microsoft.com/office/officeart/2008/layout/LinedList"/>
    <dgm:cxn modelId="{13FD491E-0D63-42AE-AF48-554D59CC0F88}" type="presParOf" srcId="{5EEA947C-6B8E-484D-A148-4A798A528DE4}" destId="{A3FE0A45-B631-4163-890B-9000151603CB}" srcOrd="0" destOrd="0" presId="urn:microsoft.com/office/officeart/2008/layout/LinedList"/>
    <dgm:cxn modelId="{78D1DE66-36CF-4B92-9549-A2CEFAEBB4E0}" type="presParOf" srcId="{5EEA947C-6B8E-484D-A148-4A798A528DE4}" destId="{B4A6D415-CC5C-459F-A7E9-9A9EA4542CDB}" srcOrd="1" destOrd="0" presId="urn:microsoft.com/office/officeart/2008/layout/LinedList"/>
    <dgm:cxn modelId="{0F39189B-5C57-4E1D-9712-C42EAF64AE1E}" type="presParOf" srcId="{3A652C6C-1F87-4E76-97C1-B3439C27F3C1}" destId="{26D9CD80-1F68-454D-9B02-AE4AA02BEF12}" srcOrd="4" destOrd="0" presId="urn:microsoft.com/office/officeart/2008/layout/LinedList"/>
    <dgm:cxn modelId="{18B81068-0F51-4E6B-A82C-5233F5C643F0}" type="presParOf" srcId="{3A652C6C-1F87-4E76-97C1-B3439C27F3C1}" destId="{2C369D3D-41CE-4BD0-A4C5-68EBE5FEC282}" srcOrd="5" destOrd="0" presId="urn:microsoft.com/office/officeart/2008/layout/LinedList"/>
    <dgm:cxn modelId="{C4FA9D76-4B2D-4372-9C86-CA3C7723A974}" type="presParOf" srcId="{2C369D3D-41CE-4BD0-A4C5-68EBE5FEC282}" destId="{E6F48435-854E-4BCA-99BF-272919D436C3}" srcOrd="0" destOrd="0" presId="urn:microsoft.com/office/officeart/2008/layout/LinedList"/>
    <dgm:cxn modelId="{9CCDD611-94D4-4108-9FEB-5478D5B2F4BA}" type="presParOf" srcId="{2C369D3D-41CE-4BD0-A4C5-68EBE5FEC282}" destId="{0FB7077C-44A9-4D8D-9A74-BFCC0D5527F7}" srcOrd="1" destOrd="0" presId="urn:microsoft.com/office/officeart/2008/layout/LinedList"/>
    <dgm:cxn modelId="{464981DD-5482-4C61-953A-1084DD859357}" type="presParOf" srcId="{3A652C6C-1F87-4E76-97C1-B3439C27F3C1}" destId="{36EDEB2B-8A88-482B-A791-ED1BF07F2851}" srcOrd="6" destOrd="0" presId="urn:microsoft.com/office/officeart/2008/layout/LinedList"/>
    <dgm:cxn modelId="{A1D64DB8-863E-451F-A888-B9F68565F5E8}" type="presParOf" srcId="{3A652C6C-1F87-4E76-97C1-B3439C27F3C1}" destId="{936E145A-ADFE-49F6-BA6B-F9A5071BC215}" srcOrd="7" destOrd="0" presId="urn:microsoft.com/office/officeart/2008/layout/LinedList"/>
    <dgm:cxn modelId="{B6AAB3CD-0993-470A-B635-7984CA503655}" type="presParOf" srcId="{936E145A-ADFE-49F6-BA6B-F9A5071BC215}" destId="{89A6BF19-284F-463C-9DCC-C11B00E3EA61}" srcOrd="0" destOrd="0" presId="urn:microsoft.com/office/officeart/2008/layout/LinedList"/>
    <dgm:cxn modelId="{E1A8CBEB-A7E4-4822-88AA-1A535260DA38}" type="presParOf" srcId="{936E145A-ADFE-49F6-BA6B-F9A5071BC215}" destId="{1E17152D-C129-4BB6-AFAC-AD6909537608}" srcOrd="1" destOrd="0" presId="urn:microsoft.com/office/officeart/2008/layout/LinedList"/>
    <dgm:cxn modelId="{CE094493-8965-40B9-AFC8-87EA897DD2D7}" type="presParOf" srcId="{3A652C6C-1F87-4E76-97C1-B3439C27F3C1}" destId="{A8D63711-0DD3-476C-9FD1-CC9F86E0A8A7}" srcOrd="8" destOrd="0" presId="urn:microsoft.com/office/officeart/2008/layout/LinedList"/>
    <dgm:cxn modelId="{02036744-D578-4F07-9DE3-4C669A09B204}" type="presParOf" srcId="{3A652C6C-1F87-4E76-97C1-B3439C27F3C1}" destId="{03FBEE55-D998-45A3-A226-279977158FBB}" srcOrd="9" destOrd="0" presId="urn:microsoft.com/office/officeart/2008/layout/LinedList"/>
    <dgm:cxn modelId="{19EA694A-E9EF-4156-8C90-5B40C8354527}" type="presParOf" srcId="{03FBEE55-D998-45A3-A226-279977158FBB}" destId="{4B705B28-27BF-40ED-97FE-5F5A1CD764C2}" srcOrd="0" destOrd="0" presId="urn:microsoft.com/office/officeart/2008/layout/LinedList"/>
    <dgm:cxn modelId="{A4F99C90-8360-481D-B5DD-9A9D0F339715}" type="presParOf" srcId="{03FBEE55-D998-45A3-A226-279977158FBB}" destId="{65818DEF-49C2-4BC3-BE8E-BC8E11A18FE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0CC69D5-30BA-4675-B0E1-44771059A39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7EC144-6D2A-4A2A-820D-CD85D8DC9C1F}">
      <dgm:prSet/>
      <dgm:spPr/>
      <dgm:t>
        <a:bodyPr/>
        <a:lstStyle/>
        <a:p>
          <a:r>
            <a:rPr lang="en-US"/>
            <a:t>Quantitative: surveys, service usage statistics, GP visits. </a:t>
          </a:r>
        </a:p>
      </dgm:t>
    </dgm:pt>
    <dgm:pt modelId="{763765CB-7F7E-4F5D-9B42-A113D7369EA5}" type="parTrans" cxnId="{8881A187-D7A1-494D-966F-85A7B96469B5}">
      <dgm:prSet/>
      <dgm:spPr/>
      <dgm:t>
        <a:bodyPr/>
        <a:lstStyle/>
        <a:p>
          <a:endParaRPr lang="en-US"/>
        </a:p>
      </dgm:t>
    </dgm:pt>
    <dgm:pt modelId="{90E178CD-FB23-449D-8D3E-0EDCED8AA227}" type="sibTrans" cxnId="{8881A187-D7A1-494D-966F-85A7B96469B5}">
      <dgm:prSet/>
      <dgm:spPr/>
      <dgm:t>
        <a:bodyPr/>
        <a:lstStyle/>
        <a:p>
          <a:endParaRPr lang="en-US"/>
        </a:p>
      </dgm:t>
    </dgm:pt>
    <dgm:pt modelId="{7E99F987-D9CF-4EF7-9BCA-39AC99A7013C}">
      <dgm:prSet/>
      <dgm:spPr/>
      <dgm:t>
        <a:bodyPr/>
        <a:lstStyle/>
        <a:p>
          <a:r>
            <a:rPr lang="en-US"/>
            <a:t>Qualitative: focus groups, interviews, testimonials. </a:t>
          </a:r>
        </a:p>
      </dgm:t>
    </dgm:pt>
    <dgm:pt modelId="{B500C0F5-B6B7-4FD1-B368-F7FB08422204}" type="parTrans" cxnId="{10192458-9CE4-4649-9E08-2A88BD0AAFFA}">
      <dgm:prSet/>
      <dgm:spPr/>
      <dgm:t>
        <a:bodyPr/>
        <a:lstStyle/>
        <a:p>
          <a:endParaRPr lang="en-US"/>
        </a:p>
      </dgm:t>
    </dgm:pt>
    <dgm:pt modelId="{83CD6513-148F-4E14-AB87-8DB16713F754}" type="sibTrans" cxnId="{10192458-9CE4-4649-9E08-2A88BD0AAFFA}">
      <dgm:prSet/>
      <dgm:spPr/>
      <dgm:t>
        <a:bodyPr/>
        <a:lstStyle/>
        <a:p>
          <a:endParaRPr lang="en-US"/>
        </a:p>
      </dgm:t>
    </dgm:pt>
    <dgm:pt modelId="{1A2EEAC9-4709-4D96-9D71-E067D03D5294}">
      <dgm:prSet/>
      <dgm:spPr/>
      <dgm:t>
        <a:bodyPr/>
        <a:lstStyle/>
        <a:p>
          <a:r>
            <a:rPr lang="en-US"/>
            <a:t>Logic models to track resources, activities, outputs, and outcomes. </a:t>
          </a:r>
        </a:p>
      </dgm:t>
    </dgm:pt>
    <dgm:pt modelId="{AA86F513-FE05-48FF-88CB-B9F80AE338E6}" type="parTrans" cxnId="{E97A9370-6D0A-42D7-8AE5-15D9279B4849}">
      <dgm:prSet/>
      <dgm:spPr/>
      <dgm:t>
        <a:bodyPr/>
        <a:lstStyle/>
        <a:p>
          <a:endParaRPr lang="en-US"/>
        </a:p>
      </dgm:t>
    </dgm:pt>
    <dgm:pt modelId="{6892C67E-BC72-4E27-8FAB-2068A6FDE755}" type="sibTrans" cxnId="{E97A9370-6D0A-42D7-8AE5-15D9279B4849}">
      <dgm:prSet/>
      <dgm:spPr/>
      <dgm:t>
        <a:bodyPr/>
        <a:lstStyle/>
        <a:p>
          <a:endParaRPr lang="en-US"/>
        </a:p>
      </dgm:t>
    </dgm:pt>
    <dgm:pt modelId="{FAF8B363-F8C7-40C7-864C-A7BB155A7BF7}">
      <dgm:prSet/>
      <dgm:spPr/>
      <dgm:t>
        <a:bodyPr/>
        <a:lstStyle/>
        <a:p>
          <a:r>
            <a:rPr lang="en-US"/>
            <a:t>NICE and OHID provide evaluation guidelines. </a:t>
          </a:r>
        </a:p>
      </dgm:t>
    </dgm:pt>
    <dgm:pt modelId="{AFDA1445-D08C-4E03-954B-80B47FFFE25C}" type="parTrans" cxnId="{F1716697-B154-4C96-AAD2-203BF1E7E12E}">
      <dgm:prSet/>
      <dgm:spPr/>
      <dgm:t>
        <a:bodyPr/>
        <a:lstStyle/>
        <a:p>
          <a:endParaRPr lang="en-US"/>
        </a:p>
      </dgm:t>
    </dgm:pt>
    <dgm:pt modelId="{FF40111F-60B1-41FC-B77D-9D40A200AF04}" type="sibTrans" cxnId="{F1716697-B154-4C96-AAD2-203BF1E7E12E}">
      <dgm:prSet/>
      <dgm:spPr/>
      <dgm:t>
        <a:bodyPr/>
        <a:lstStyle/>
        <a:p>
          <a:endParaRPr lang="en-US"/>
        </a:p>
      </dgm:t>
    </dgm:pt>
    <dgm:pt modelId="{AB999DAA-AF3C-42BB-BCDB-85371D104691}">
      <dgm:prSet/>
      <dgm:spPr/>
      <dgm:t>
        <a:bodyPr/>
        <a:lstStyle/>
        <a:p>
          <a:r>
            <a:rPr lang="en-US"/>
            <a:t>Evidence supports campaign effectiveness and areas for improvement.</a:t>
          </a:r>
        </a:p>
      </dgm:t>
    </dgm:pt>
    <dgm:pt modelId="{9ABEACC7-EC71-4074-A7BC-44E71679D1EB}" type="parTrans" cxnId="{7E34ECBA-3C52-41A3-A27F-3FDB873BAF10}">
      <dgm:prSet/>
      <dgm:spPr/>
      <dgm:t>
        <a:bodyPr/>
        <a:lstStyle/>
        <a:p>
          <a:endParaRPr lang="en-US"/>
        </a:p>
      </dgm:t>
    </dgm:pt>
    <dgm:pt modelId="{A84246EB-F5DA-4F62-A4C8-B69C6A4A642C}" type="sibTrans" cxnId="{7E34ECBA-3C52-41A3-A27F-3FDB873BAF10}">
      <dgm:prSet/>
      <dgm:spPr/>
      <dgm:t>
        <a:bodyPr/>
        <a:lstStyle/>
        <a:p>
          <a:endParaRPr lang="en-US"/>
        </a:p>
      </dgm:t>
    </dgm:pt>
    <dgm:pt modelId="{01F0455D-8FD8-49C3-881B-A3A105FF64E5}" type="pres">
      <dgm:prSet presAssocID="{10CC69D5-30BA-4675-B0E1-44771059A39F}" presName="root" presStyleCnt="0">
        <dgm:presLayoutVars>
          <dgm:dir/>
          <dgm:resizeHandles val="exact"/>
        </dgm:presLayoutVars>
      </dgm:prSet>
      <dgm:spPr/>
    </dgm:pt>
    <dgm:pt modelId="{D3CBBE9D-C10A-40E1-8E15-303346DB3187}" type="pres">
      <dgm:prSet presAssocID="{9F7EC144-6D2A-4A2A-820D-CD85D8DC9C1F}" presName="compNode" presStyleCnt="0"/>
      <dgm:spPr/>
    </dgm:pt>
    <dgm:pt modelId="{A2682590-D0C8-490F-8898-BCD1362A8D7C}" type="pres">
      <dgm:prSet presAssocID="{9F7EC144-6D2A-4A2A-820D-CD85D8DC9C1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atistics"/>
        </a:ext>
      </dgm:extLst>
    </dgm:pt>
    <dgm:pt modelId="{D11E4F42-21AD-4976-8231-A2F287EEBC2F}" type="pres">
      <dgm:prSet presAssocID="{9F7EC144-6D2A-4A2A-820D-CD85D8DC9C1F}" presName="spaceRect" presStyleCnt="0"/>
      <dgm:spPr/>
    </dgm:pt>
    <dgm:pt modelId="{D554FB74-0B16-461C-BEA8-A0A2D0490DE2}" type="pres">
      <dgm:prSet presAssocID="{9F7EC144-6D2A-4A2A-820D-CD85D8DC9C1F}" presName="textRect" presStyleLbl="revTx" presStyleIdx="0" presStyleCnt="5">
        <dgm:presLayoutVars>
          <dgm:chMax val="1"/>
          <dgm:chPref val="1"/>
        </dgm:presLayoutVars>
      </dgm:prSet>
      <dgm:spPr/>
    </dgm:pt>
    <dgm:pt modelId="{D8EDFCEB-4861-42A5-94BD-9DDFFDD6B46B}" type="pres">
      <dgm:prSet presAssocID="{90E178CD-FB23-449D-8D3E-0EDCED8AA227}" presName="sibTrans" presStyleCnt="0"/>
      <dgm:spPr/>
    </dgm:pt>
    <dgm:pt modelId="{4486DD43-4091-46AF-A39C-B19984E2E629}" type="pres">
      <dgm:prSet presAssocID="{7E99F987-D9CF-4EF7-9BCA-39AC99A7013C}" presName="compNode" presStyleCnt="0"/>
      <dgm:spPr/>
    </dgm:pt>
    <dgm:pt modelId="{107E960B-F8B5-480C-8A18-6A7348C9250A}" type="pres">
      <dgm:prSet presAssocID="{7E99F987-D9CF-4EF7-9BCA-39AC99A7013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809A1A70-62A5-42F7-873D-F3E90D6B1070}" type="pres">
      <dgm:prSet presAssocID="{7E99F987-D9CF-4EF7-9BCA-39AC99A7013C}" presName="spaceRect" presStyleCnt="0"/>
      <dgm:spPr/>
    </dgm:pt>
    <dgm:pt modelId="{19E082F5-CDC2-42C8-98A9-23F52CF5D477}" type="pres">
      <dgm:prSet presAssocID="{7E99F987-D9CF-4EF7-9BCA-39AC99A7013C}" presName="textRect" presStyleLbl="revTx" presStyleIdx="1" presStyleCnt="5">
        <dgm:presLayoutVars>
          <dgm:chMax val="1"/>
          <dgm:chPref val="1"/>
        </dgm:presLayoutVars>
      </dgm:prSet>
      <dgm:spPr/>
    </dgm:pt>
    <dgm:pt modelId="{3DDA9C54-EA18-4BA2-A0D7-4C7E5AE02CAE}" type="pres">
      <dgm:prSet presAssocID="{83CD6513-148F-4E14-AB87-8DB16713F754}" presName="sibTrans" presStyleCnt="0"/>
      <dgm:spPr/>
    </dgm:pt>
    <dgm:pt modelId="{7525189C-A588-4A0C-AE55-A4C658CF9D6A}" type="pres">
      <dgm:prSet presAssocID="{1A2EEAC9-4709-4D96-9D71-E067D03D5294}" presName="compNode" presStyleCnt="0"/>
      <dgm:spPr/>
    </dgm:pt>
    <dgm:pt modelId="{BB53894C-C3A7-40BA-B7DD-2D9F3AA3A877}" type="pres">
      <dgm:prSet presAssocID="{1A2EEAC9-4709-4D96-9D71-E067D03D529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ears"/>
        </a:ext>
      </dgm:extLst>
    </dgm:pt>
    <dgm:pt modelId="{59B200E2-851A-4D56-BCFF-63CFC61FF883}" type="pres">
      <dgm:prSet presAssocID="{1A2EEAC9-4709-4D96-9D71-E067D03D5294}" presName="spaceRect" presStyleCnt="0"/>
      <dgm:spPr/>
    </dgm:pt>
    <dgm:pt modelId="{A21A1546-E3A5-42A0-B9EE-8676074FC6B4}" type="pres">
      <dgm:prSet presAssocID="{1A2EEAC9-4709-4D96-9D71-E067D03D5294}" presName="textRect" presStyleLbl="revTx" presStyleIdx="2" presStyleCnt="5">
        <dgm:presLayoutVars>
          <dgm:chMax val="1"/>
          <dgm:chPref val="1"/>
        </dgm:presLayoutVars>
      </dgm:prSet>
      <dgm:spPr/>
    </dgm:pt>
    <dgm:pt modelId="{E7C87D0F-85FB-4239-AD68-CF7402D9F97B}" type="pres">
      <dgm:prSet presAssocID="{6892C67E-BC72-4E27-8FAB-2068A6FDE755}" presName="sibTrans" presStyleCnt="0"/>
      <dgm:spPr/>
    </dgm:pt>
    <dgm:pt modelId="{7239B257-67E9-4CA7-B1D2-C714A3556A9B}" type="pres">
      <dgm:prSet presAssocID="{FAF8B363-F8C7-40C7-864C-A7BB155A7BF7}" presName="compNode" presStyleCnt="0"/>
      <dgm:spPr/>
    </dgm:pt>
    <dgm:pt modelId="{81909989-0341-4EC0-9FB5-700F0022E52F}" type="pres">
      <dgm:prSet presAssocID="{FAF8B363-F8C7-40C7-864C-A7BB155A7BF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71BB53D4-BE3F-4882-825D-583712558708}" type="pres">
      <dgm:prSet presAssocID="{FAF8B363-F8C7-40C7-864C-A7BB155A7BF7}" presName="spaceRect" presStyleCnt="0"/>
      <dgm:spPr/>
    </dgm:pt>
    <dgm:pt modelId="{B7739638-D12E-4661-8C74-F40C2D5C9CEA}" type="pres">
      <dgm:prSet presAssocID="{FAF8B363-F8C7-40C7-864C-A7BB155A7BF7}" presName="textRect" presStyleLbl="revTx" presStyleIdx="3" presStyleCnt="5">
        <dgm:presLayoutVars>
          <dgm:chMax val="1"/>
          <dgm:chPref val="1"/>
        </dgm:presLayoutVars>
      </dgm:prSet>
      <dgm:spPr/>
    </dgm:pt>
    <dgm:pt modelId="{A8CF61B8-91B9-4A57-9E05-3A07C40A6DC6}" type="pres">
      <dgm:prSet presAssocID="{FF40111F-60B1-41FC-B77D-9D40A200AF04}" presName="sibTrans" presStyleCnt="0"/>
      <dgm:spPr/>
    </dgm:pt>
    <dgm:pt modelId="{AB09078F-9EA2-4D56-887D-F739ABE9FE12}" type="pres">
      <dgm:prSet presAssocID="{AB999DAA-AF3C-42BB-BCDB-85371D104691}" presName="compNode" presStyleCnt="0"/>
      <dgm:spPr/>
    </dgm:pt>
    <dgm:pt modelId="{86AD7A1E-6274-43C5-B8C4-0A3945CAA7B8}" type="pres">
      <dgm:prSet presAssocID="{AB999DAA-AF3C-42BB-BCDB-85371D10469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89590EF5-21F8-470E-BF99-0D3926A45D5F}" type="pres">
      <dgm:prSet presAssocID="{AB999DAA-AF3C-42BB-BCDB-85371D104691}" presName="spaceRect" presStyleCnt="0"/>
      <dgm:spPr/>
    </dgm:pt>
    <dgm:pt modelId="{6799E37C-7AC9-4F3C-A784-9DD0073F201F}" type="pres">
      <dgm:prSet presAssocID="{AB999DAA-AF3C-42BB-BCDB-85371D104691}" presName="textRect" presStyleLbl="revTx" presStyleIdx="4" presStyleCnt="5">
        <dgm:presLayoutVars>
          <dgm:chMax val="1"/>
          <dgm:chPref val="1"/>
        </dgm:presLayoutVars>
      </dgm:prSet>
      <dgm:spPr/>
    </dgm:pt>
  </dgm:ptLst>
  <dgm:cxnLst>
    <dgm:cxn modelId="{EA12C02C-B13E-4A22-9555-28DB24F49C49}" type="presOf" srcId="{1A2EEAC9-4709-4D96-9D71-E067D03D5294}" destId="{A21A1546-E3A5-42A0-B9EE-8676074FC6B4}" srcOrd="0" destOrd="0" presId="urn:microsoft.com/office/officeart/2018/2/layout/IconLabelList"/>
    <dgm:cxn modelId="{61DD1366-3BDE-42F8-A7DC-4D8D9394692A}" type="presOf" srcId="{10CC69D5-30BA-4675-B0E1-44771059A39F}" destId="{01F0455D-8FD8-49C3-881B-A3A105FF64E5}" srcOrd="0" destOrd="0" presId="urn:microsoft.com/office/officeart/2018/2/layout/IconLabelList"/>
    <dgm:cxn modelId="{E97A9370-6D0A-42D7-8AE5-15D9279B4849}" srcId="{10CC69D5-30BA-4675-B0E1-44771059A39F}" destId="{1A2EEAC9-4709-4D96-9D71-E067D03D5294}" srcOrd="2" destOrd="0" parTransId="{AA86F513-FE05-48FF-88CB-B9F80AE338E6}" sibTransId="{6892C67E-BC72-4E27-8FAB-2068A6FDE755}"/>
    <dgm:cxn modelId="{10192458-9CE4-4649-9E08-2A88BD0AAFFA}" srcId="{10CC69D5-30BA-4675-B0E1-44771059A39F}" destId="{7E99F987-D9CF-4EF7-9BCA-39AC99A7013C}" srcOrd="1" destOrd="0" parTransId="{B500C0F5-B6B7-4FD1-B368-F7FB08422204}" sibTransId="{83CD6513-148F-4E14-AB87-8DB16713F754}"/>
    <dgm:cxn modelId="{8881A187-D7A1-494D-966F-85A7B96469B5}" srcId="{10CC69D5-30BA-4675-B0E1-44771059A39F}" destId="{9F7EC144-6D2A-4A2A-820D-CD85D8DC9C1F}" srcOrd="0" destOrd="0" parTransId="{763765CB-7F7E-4F5D-9B42-A113D7369EA5}" sibTransId="{90E178CD-FB23-449D-8D3E-0EDCED8AA227}"/>
    <dgm:cxn modelId="{F1716697-B154-4C96-AAD2-203BF1E7E12E}" srcId="{10CC69D5-30BA-4675-B0E1-44771059A39F}" destId="{FAF8B363-F8C7-40C7-864C-A7BB155A7BF7}" srcOrd="3" destOrd="0" parTransId="{AFDA1445-D08C-4E03-954B-80B47FFFE25C}" sibTransId="{FF40111F-60B1-41FC-B77D-9D40A200AF04}"/>
    <dgm:cxn modelId="{C6475CA1-3BC1-4E07-B218-C46CEB85686A}" type="presOf" srcId="{7E99F987-D9CF-4EF7-9BCA-39AC99A7013C}" destId="{19E082F5-CDC2-42C8-98A9-23F52CF5D477}" srcOrd="0" destOrd="0" presId="urn:microsoft.com/office/officeart/2018/2/layout/IconLabelList"/>
    <dgm:cxn modelId="{0C3390A6-DDF4-48B3-A3EC-E85E7CA3A0E5}" type="presOf" srcId="{9F7EC144-6D2A-4A2A-820D-CD85D8DC9C1F}" destId="{D554FB74-0B16-461C-BEA8-A0A2D0490DE2}" srcOrd="0" destOrd="0" presId="urn:microsoft.com/office/officeart/2018/2/layout/IconLabelList"/>
    <dgm:cxn modelId="{8F9304AE-53B4-4C37-9AFD-8EE16A16CEC0}" type="presOf" srcId="{FAF8B363-F8C7-40C7-864C-A7BB155A7BF7}" destId="{B7739638-D12E-4661-8C74-F40C2D5C9CEA}" srcOrd="0" destOrd="0" presId="urn:microsoft.com/office/officeart/2018/2/layout/IconLabelList"/>
    <dgm:cxn modelId="{9C6D98B1-4A4F-4A37-9F6F-07DF5B19FDAE}" type="presOf" srcId="{AB999DAA-AF3C-42BB-BCDB-85371D104691}" destId="{6799E37C-7AC9-4F3C-A784-9DD0073F201F}" srcOrd="0" destOrd="0" presId="urn:microsoft.com/office/officeart/2018/2/layout/IconLabelList"/>
    <dgm:cxn modelId="{7E34ECBA-3C52-41A3-A27F-3FDB873BAF10}" srcId="{10CC69D5-30BA-4675-B0E1-44771059A39F}" destId="{AB999DAA-AF3C-42BB-BCDB-85371D104691}" srcOrd="4" destOrd="0" parTransId="{9ABEACC7-EC71-4074-A7BC-44E71679D1EB}" sibTransId="{A84246EB-F5DA-4F62-A4C8-B69C6A4A642C}"/>
    <dgm:cxn modelId="{4439FCDF-CADF-4AC4-8182-608656AE8A82}" type="presParOf" srcId="{01F0455D-8FD8-49C3-881B-A3A105FF64E5}" destId="{D3CBBE9D-C10A-40E1-8E15-303346DB3187}" srcOrd="0" destOrd="0" presId="urn:microsoft.com/office/officeart/2018/2/layout/IconLabelList"/>
    <dgm:cxn modelId="{DCD3256E-3905-45B8-A51C-93B48E220CFE}" type="presParOf" srcId="{D3CBBE9D-C10A-40E1-8E15-303346DB3187}" destId="{A2682590-D0C8-490F-8898-BCD1362A8D7C}" srcOrd="0" destOrd="0" presId="urn:microsoft.com/office/officeart/2018/2/layout/IconLabelList"/>
    <dgm:cxn modelId="{70AD0D91-7FCB-48E2-9B8E-4C31EB1D6C63}" type="presParOf" srcId="{D3CBBE9D-C10A-40E1-8E15-303346DB3187}" destId="{D11E4F42-21AD-4976-8231-A2F287EEBC2F}" srcOrd="1" destOrd="0" presId="urn:microsoft.com/office/officeart/2018/2/layout/IconLabelList"/>
    <dgm:cxn modelId="{CBD7C3D3-6445-4821-8E90-7C7FE3033B5B}" type="presParOf" srcId="{D3CBBE9D-C10A-40E1-8E15-303346DB3187}" destId="{D554FB74-0B16-461C-BEA8-A0A2D0490DE2}" srcOrd="2" destOrd="0" presId="urn:microsoft.com/office/officeart/2018/2/layout/IconLabelList"/>
    <dgm:cxn modelId="{A6B007CA-0B40-4A29-BA76-48578666637D}" type="presParOf" srcId="{01F0455D-8FD8-49C3-881B-A3A105FF64E5}" destId="{D8EDFCEB-4861-42A5-94BD-9DDFFDD6B46B}" srcOrd="1" destOrd="0" presId="urn:microsoft.com/office/officeart/2018/2/layout/IconLabelList"/>
    <dgm:cxn modelId="{2D9A5DB0-850D-451C-BA88-EB252586770B}" type="presParOf" srcId="{01F0455D-8FD8-49C3-881B-A3A105FF64E5}" destId="{4486DD43-4091-46AF-A39C-B19984E2E629}" srcOrd="2" destOrd="0" presId="urn:microsoft.com/office/officeart/2018/2/layout/IconLabelList"/>
    <dgm:cxn modelId="{759872C0-3D7D-414C-9FE7-E34521451E9A}" type="presParOf" srcId="{4486DD43-4091-46AF-A39C-B19984E2E629}" destId="{107E960B-F8B5-480C-8A18-6A7348C9250A}" srcOrd="0" destOrd="0" presId="urn:microsoft.com/office/officeart/2018/2/layout/IconLabelList"/>
    <dgm:cxn modelId="{D7361292-BE7C-4C24-B395-1143455FCE68}" type="presParOf" srcId="{4486DD43-4091-46AF-A39C-B19984E2E629}" destId="{809A1A70-62A5-42F7-873D-F3E90D6B1070}" srcOrd="1" destOrd="0" presId="urn:microsoft.com/office/officeart/2018/2/layout/IconLabelList"/>
    <dgm:cxn modelId="{199ED4FE-0261-492C-93C2-50B495C8C24A}" type="presParOf" srcId="{4486DD43-4091-46AF-A39C-B19984E2E629}" destId="{19E082F5-CDC2-42C8-98A9-23F52CF5D477}" srcOrd="2" destOrd="0" presId="urn:microsoft.com/office/officeart/2018/2/layout/IconLabelList"/>
    <dgm:cxn modelId="{98B88BC4-59F5-487E-81E0-AF9F6D05192B}" type="presParOf" srcId="{01F0455D-8FD8-49C3-881B-A3A105FF64E5}" destId="{3DDA9C54-EA18-4BA2-A0D7-4C7E5AE02CAE}" srcOrd="3" destOrd="0" presId="urn:microsoft.com/office/officeart/2018/2/layout/IconLabelList"/>
    <dgm:cxn modelId="{B68C7E29-4029-4DAA-B1EF-1630B4BDD92C}" type="presParOf" srcId="{01F0455D-8FD8-49C3-881B-A3A105FF64E5}" destId="{7525189C-A588-4A0C-AE55-A4C658CF9D6A}" srcOrd="4" destOrd="0" presId="urn:microsoft.com/office/officeart/2018/2/layout/IconLabelList"/>
    <dgm:cxn modelId="{CFAAFE1D-BD23-44AE-8E93-7DE364F80F7A}" type="presParOf" srcId="{7525189C-A588-4A0C-AE55-A4C658CF9D6A}" destId="{BB53894C-C3A7-40BA-B7DD-2D9F3AA3A877}" srcOrd="0" destOrd="0" presId="urn:microsoft.com/office/officeart/2018/2/layout/IconLabelList"/>
    <dgm:cxn modelId="{74E1D46A-F57E-4B93-8D77-4CCCF655C803}" type="presParOf" srcId="{7525189C-A588-4A0C-AE55-A4C658CF9D6A}" destId="{59B200E2-851A-4D56-BCFF-63CFC61FF883}" srcOrd="1" destOrd="0" presId="urn:microsoft.com/office/officeart/2018/2/layout/IconLabelList"/>
    <dgm:cxn modelId="{56DAE3E0-834D-45A7-95B9-77759B4C7DAF}" type="presParOf" srcId="{7525189C-A588-4A0C-AE55-A4C658CF9D6A}" destId="{A21A1546-E3A5-42A0-B9EE-8676074FC6B4}" srcOrd="2" destOrd="0" presId="urn:microsoft.com/office/officeart/2018/2/layout/IconLabelList"/>
    <dgm:cxn modelId="{2CAD8C73-BAEE-448C-B061-D7D814D1A5DE}" type="presParOf" srcId="{01F0455D-8FD8-49C3-881B-A3A105FF64E5}" destId="{E7C87D0F-85FB-4239-AD68-CF7402D9F97B}" srcOrd="5" destOrd="0" presId="urn:microsoft.com/office/officeart/2018/2/layout/IconLabelList"/>
    <dgm:cxn modelId="{44AC182B-9113-4AC5-A4E0-F0E5A40F745A}" type="presParOf" srcId="{01F0455D-8FD8-49C3-881B-A3A105FF64E5}" destId="{7239B257-67E9-4CA7-B1D2-C714A3556A9B}" srcOrd="6" destOrd="0" presId="urn:microsoft.com/office/officeart/2018/2/layout/IconLabelList"/>
    <dgm:cxn modelId="{A1ECE193-84F8-4832-87A0-2BD5F074DD69}" type="presParOf" srcId="{7239B257-67E9-4CA7-B1D2-C714A3556A9B}" destId="{81909989-0341-4EC0-9FB5-700F0022E52F}" srcOrd="0" destOrd="0" presId="urn:microsoft.com/office/officeart/2018/2/layout/IconLabelList"/>
    <dgm:cxn modelId="{3517086A-A459-43E9-AA1A-5011EB4BF19F}" type="presParOf" srcId="{7239B257-67E9-4CA7-B1D2-C714A3556A9B}" destId="{71BB53D4-BE3F-4882-825D-583712558708}" srcOrd="1" destOrd="0" presId="urn:microsoft.com/office/officeart/2018/2/layout/IconLabelList"/>
    <dgm:cxn modelId="{CC3E540F-B05F-4A00-8C71-9F91D91C7951}" type="presParOf" srcId="{7239B257-67E9-4CA7-B1D2-C714A3556A9B}" destId="{B7739638-D12E-4661-8C74-F40C2D5C9CEA}" srcOrd="2" destOrd="0" presId="urn:microsoft.com/office/officeart/2018/2/layout/IconLabelList"/>
    <dgm:cxn modelId="{47897604-B4F6-477F-BACC-1CC4E363F02E}" type="presParOf" srcId="{01F0455D-8FD8-49C3-881B-A3A105FF64E5}" destId="{A8CF61B8-91B9-4A57-9E05-3A07C40A6DC6}" srcOrd="7" destOrd="0" presId="urn:microsoft.com/office/officeart/2018/2/layout/IconLabelList"/>
    <dgm:cxn modelId="{8C10B20B-3CD8-4A78-9361-2FB78BD591A6}" type="presParOf" srcId="{01F0455D-8FD8-49C3-881B-A3A105FF64E5}" destId="{AB09078F-9EA2-4D56-887D-F739ABE9FE12}" srcOrd="8" destOrd="0" presId="urn:microsoft.com/office/officeart/2018/2/layout/IconLabelList"/>
    <dgm:cxn modelId="{CC27ACB3-4B64-4224-A230-72451554E5AE}" type="presParOf" srcId="{AB09078F-9EA2-4D56-887D-F739ABE9FE12}" destId="{86AD7A1E-6274-43C5-B8C4-0A3945CAA7B8}" srcOrd="0" destOrd="0" presId="urn:microsoft.com/office/officeart/2018/2/layout/IconLabelList"/>
    <dgm:cxn modelId="{CCA0BE14-1FDC-4041-8EBE-ECFDEB45B7A6}" type="presParOf" srcId="{AB09078F-9EA2-4D56-887D-F739ABE9FE12}" destId="{89590EF5-21F8-470E-BF99-0D3926A45D5F}" srcOrd="1" destOrd="0" presId="urn:microsoft.com/office/officeart/2018/2/layout/IconLabelList"/>
    <dgm:cxn modelId="{093CC735-222C-40A6-866C-3947C15909D2}" type="presParOf" srcId="{AB09078F-9EA2-4D56-887D-F739ABE9FE12}" destId="{6799E37C-7AC9-4F3C-A784-9DD0073F201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95EB030-DC29-462D-8A95-F45EF096F23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8D3C933-46C1-4C90-81E6-E616CFCEA81D}">
      <dgm:prSet/>
      <dgm:spPr/>
      <dgm:t>
        <a:bodyPr/>
        <a:lstStyle/>
        <a:p>
          <a:r>
            <a:rPr lang="en-US"/>
            <a:t>Increased awareness and reduced stigma in target populations. </a:t>
          </a:r>
        </a:p>
      </dgm:t>
    </dgm:pt>
    <dgm:pt modelId="{86FD4B33-99C1-4588-9FAD-F923ACEC0FCB}" type="parTrans" cxnId="{1334CAF2-3842-49AB-B50E-F739BAA92E24}">
      <dgm:prSet/>
      <dgm:spPr/>
      <dgm:t>
        <a:bodyPr/>
        <a:lstStyle/>
        <a:p>
          <a:endParaRPr lang="en-US"/>
        </a:p>
      </dgm:t>
    </dgm:pt>
    <dgm:pt modelId="{D724DC11-F192-4154-8A6E-D26A4C5A766D}" type="sibTrans" cxnId="{1334CAF2-3842-49AB-B50E-F739BAA92E24}">
      <dgm:prSet/>
      <dgm:spPr/>
      <dgm:t>
        <a:bodyPr/>
        <a:lstStyle/>
        <a:p>
          <a:endParaRPr lang="en-US"/>
        </a:p>
      </dgm:t>
    </dgm:pt>
    <dgm:pt modelId="{E2AAD623-838E-4528-89CB-98C982CEB3D1}">
      <dgm:prSet/>
      <dgm:spPr/>
      <dgm:t>
        <a:bodyPr/>
        <a:lstStyle/>
        <a:p>
          <a:r>
            <a:rPr lang="en-US"/>
            <a:t>Improved help-seeking behaviour for mental health issues. </a:t>
          </a:r>
        </a:p>
      </dgm:t>
    </dgm:pt>
    <dgm:pt modelId="{D5126ADB-2CAE-4709-B0EF-A4BF9687CC13}" type="parTrans" cxnId="{428A379D-F043-4463-9882-EACD75EF9B4B}">
      <dgm:prSet/>
      <dgm:spPr/>
      <dgm:t>
        <a:bodyPr/>
        <a:lstStyle/>
        <a:p>
          <a:endParaRPr lang="en-US"/>
        </a:p>
      </dgm:t>
    </dgm:pt>
    <dgm:pt modelId="{469DD431-4E71-4697-8B3F-22B4EF385002}" type="sibTrans" cxnId="{428A379D-F043-4463-9882-EACD75EF9B4B}">
      <dgm:prSet/>
      <dgm:spPr/>
      <dgm:t>
        <a:bodyPr/>
        <a:lstStyle/>
        <a:p>
          <a:endParaRPr lang="en-US"/>
        </a:p>
      </dgm:t>
    </dgm:pt>
    <dgm:pt modelId="{DACC1496-DF08-4743-8B61-C1DE94E0E25E}">
      <dgm:prSet/>
      <dgm:spPr/>
      <dgm:t>
        <a:bodyPr/>
        <a:lstStyle/>
        <a:p>
          <a:r>
            <a:rPr lang="en-US"/>
            <a:t>Enhanced social inclusion and community engagement. </a:t>
          </a:r>
        </a:p>
      </dgm:t>
    </dgm:pt>
    <dgm:pt modelId="{E94C2DB8-E47C-4535-AC40-BBFD4741B5A9}" type="parTrans" cxnId="{F9876C00-E867-40A3-BC24-30EF38ABD64A}">
      <dgm:prSet/>
      <dgm:spPr/>
      <dgm:t>
        <a:bodyPr/>
        <a:lstStyle/>
        <a:p>
          <a:endParaRPr lang="en-US"/>
        </a:p>
      </dgm:t>
    </dgm:pt>
    <dgm:pt modelId="{708FE443-41BD-45A6-B30F-FADD9E670037}" type="sibTrans" cxnId="{F9876C00-E867-40A3-BC24-30EF38ABD64A}">
      <dgm:prSet/>
      <dgm:spPr/>
      <dgm:t>
        <a:bodyPr/>
        <a:lstStyle/>
        <a:p>
          <a:endParaRPr lang="en-US"/>
        </a:p>
      </dgm:t>
    </dgm:pt>
    <dgm:pt modelId="{19AE0597-CC7B-4EED-912C-8F72ADA8C021}">
      <dgm:prSet/>
      <dgm:spPr/>
      <dgm:t>
        <a:bodyPr/>
        <a:lstStyle/>
        <a:p>
          <a:r>
            <a:rPr lang="en-US"/>
            <a:t>Evidence of behaviour change in schools and workplaces. </a:t>
          </a:r>
        </a:p>
      </dgm:t>
    </dgm:pt>
    <dgm:pt modelId="{0794010B-4829-4C1B-B331-81AD452454C9}" type="parTrans" cxnId="{25072CAE-1C5D-47A5-9280-F125040AE8EF}">
      <dgm:prSet/>
      <dgm:spPr/>
      <dgm:t>
        <a:bodyPr/>
        <a:lstStyle/>
        <a:p>
          <a:endParaRPr lang="en-US"/>
        </a:p>
      </dgm:t>
    </dgm:pt>
    <dgm:pt modelId="{7DAF1C5F-9A0C-4453-B8ED-7633948154E8}" type="sibTrans" cxnId="{25072CAE-1C5D-47A5-9280-F125040AE8EF}">
      <dgm:prSet/>
      <dgm:spPr/>
      <dgm:t>
        <a:bodyPr/>
        <a:lstStyle/>
        <a:p>
          <a:endParaRPr lang="en-US"/>
        </a:p>
      </dgm:t>
    </dgm:pt>
    <dgm:pt modelId="{8A6B8C85-C4C2-44DD-9B15-83EEAFAEA33C}">
      <dgm:prSet/>
      <dgm:spPr/>
      <dgm:t>
        <a:bodyPr/>
        <a:lstStyle/>
        <a:p>
          <a:r>
            <a:rPr lang="en-US" dirty="0"/>
            <a:t>Recognition by public health bodies and government initiatives.</a:t>
          </a:r>
        </a:p>
      </dgm:t>
    </dgm:pt>
    <dgm:pt modelId="{6618DB92-F082-4424-9AFF-A7B93372F0B7}" type="parTrans" cxnId="{8936C7C5-F83C-4F86-8B45-FF942A3D570B}">
      <dgm:prSet/>
      <dgm:spPr/>
      <dgm:t>
        <a:bodyPr/>
        <a:lstStyle/>
        <a:p>
          <a:endParaRPr lang="en-US"/>
        </a:p>
      </dgm:t>
    </dgm:pt>
    <dgm:pt modelId="{94C338C7-0D35-45E1-936E-1A1E901FF20A}" type="sibTrans" cxnId="{8936C7C5-F83C-4F86-8B45-FF942A3D570B}">
      <dgm:prSet/>
      <dgm:spPr/>
      <dgm:t>
        <a:bodyPr/>
        <a:lstStyle/>
        <a:p>
          <a:endParaRPr lang="en-US"/>
        </a:p>
      </dgm:t>
    </dgm:pt>
    <dgm:pt modelId="{AE1E7E2C-3385-4208-A0D7-CFB770B744AB}" type="pres">
      <dgm:prSet presAssocID="{695EB030-DC29-462D-8A95-F45EF096F23B}" presName="linear" presStyleCnt="0">
        <dgm:presLayoutVars>
          <dgm:animLvl val="lvl"/>
          <dgm:resizeHandles val="exact"/>
        </dgm:presLayoutVars>
      </dgm:prSet>
      <dgm:spPr/>
    </dgm:pt>
    <dgm:pt modelId="{1831817C-F75B-4082-8E5B-DCA5B35D25C8}" type="pres">
      <dgm:prSet presAssocID="{98D3C933-46C1-4C90-81E6-E616CFCEA81D}" presName="parentText" presStyleLbl="node1" presStyleIdx="0" presStyleCnt="5">
        <dgm:presLayoutVars>
          <dgm:chMax val="0"/>
          <dgm:bulletEnabled val="1"/>
        </dgm:presLayoutVars>
      </dgm:prSet>
      <dgm:spPr/>
    </dgm:pt>
    <dgm:pt modelId="{50608C60-BDD9-4A2F-AA34-D7BBA3DBABCC}" type="pres">
      <dgm:prSet presAssocID="{D724DC11-F192-4154-8A6E-D26A4C5A766D}" presName="spacer" presStyleCnt="0"/>
      <dgm:spPr/>
    </dgm:pt>
    <dgm:pt modelId="{1D52C8EC-8BFE-4403-BF91-98C718A00E53}" type="pres">
      <dgm:prSet presAssocID="{E2AAD623-838E-4528-89CB-98C982CEB3D1}" presName="parentText" presStyleLbl="node1" presStyleIdx="1" presStyleCnt="5">
        <dgm:presLayoutVars>
          <dgm:chMax val="0"/>
          <dgm:bulletEnabled val="1"/>
        </dgm:presLayoutVars>
      </dgm:prSet>
      <dgm:spPr/>
    </dgm:pt>
    <dgm:pt modelId="{734705E2-0C49-4666-AD5A-7E61A4499F7D}" type="pres">
      <dgm:prSet presAssocID="{469DD431-4E71-4697-8B3F-22B4EF385002}" presName="spacer" presStyleCnt="0"/>
      <dgm:spPr/>
    </dgm:pt>
    <dgm:pt modelId="{9F8F3F63-4067-4D59-BF94-FA866AEA44BA}" type="pres">
      <dgm:prSet presAssocID="{DACC1496-DF08-4743-8B61-C1DE94E0E25E}" presName="parentText" presStyleLbl="node1" presStyleIdx="2" presStyleCnt="5">
        <dgm:presLayoutVars>
          <dgm:chMax val="0"/>
          <dgm:bulletEnabled val="1"/>
        </dgm:presLayoutVars>
      </dgm:prSet>
      <dgm:spPr/>
    </dgm:pt>
    <dgm:pt modelId="{09BA4219-BF01-4865-ABC5-25D4D78BC581}" type="pres">
      <dgm:prSet presAssocID="{708FE443-41BD-45A6-B30F-FADD9E670037}" presName="spacer" presStyleCnt="0"/>
      <dgm:spPr/>
    </dgm:pt>
    <dgm:pt modelId="{FD32048E-CB77-45B6-9E3E-DCB4FE4B6245}" type="pres">
      <dgm:prSet presAssocID="{19AE0597-CC7B-4EED-912C-8F72ADA8C021}" presName="parentText" presStyleLbl="node1" presStyleIdx="3" presStyleCnt="5">
        <dgm:presLayoutVars>
          <dgm:chMax val="0"/>
          <dgm:bulletEnabled val="1"/>
        </dgm:presLayoutVars>
      </dgm:prSet>
      <dgm:spPr/>
    </dgm:pt>
    <dgm:pt modelId="{26FC8916-254A-427D-A897-0EF13686E36D}" type="pres">
      <dgm:prSet presAssocID="{7DAF1C5F-9A0C-4453-B8ED-7633948154E8}" presName="spacer" presStyleCnt="0"/>
      <dgm:spPr/>
    </dgm:pt>
    <dgm:pt modelId="{4B2A71CC-6991-4335-9F74-AC0D61AED236}" type="pres">
      <dgm:prSet presAssocID="{8A6B8C85-C4C2-44DD-9B15-83EEAFAEA33C}" presName="parentText" presStyleLbl="node1" presStyleIdx="4" presStyleCnt="5">
        <dgm:presLayoutVars>
          <dgm:chMax val="0"/>
          <dgm:bulletEnabled val="1"/>
        </dgm:presLayoutVars>
      </dgm:prSet>
      <dgm:spPr/>
    </dgm:pt>
  </dgm:ptLst>
  <dgm:cxnLst>
    <dgm:cxn modelId="{F9876C00-E867-40A3-BC24-30EF38ABD64A}" srcId="{695EB030-DC29-462D-8A95-F45EF096F23B}" destId="{DACC1496-DF08-4743-8B61-C1DE94E0E25E}" srcOrd="2" destOrd="0" parTransId="{E94C2DB8-E47C-4535-AC40-BBFD4741B5A9}" sibTransId="{708FE443-41BD-45A6-B30F-FADD9E670037}"/>
    <dgm:cxn modelId="{56CFD40E-70F4-4215-8E37-172366882154}" type="presOf" srcId="{695EB030-DC29-462D-8A95-F45EF096F23B}" destId="{AE1E7E2C-3385-4208-A0D7-CFB770B744AB}" srcOrd="0" destOrd="0" presId="urn:microsoft.com/office/officeart/2005/8/layout/vList2"/>
    <dgm:cxn modelId="{06248E16-E108-47D4-956A-0B106FC0D5B3}" type="presOf" srcId="{98D3C933-46C1-4C90-81E6-E616CFCEA81D}" destId="{1831817C-F75B-4082-8E5B-DCA5B35D25C8}" srcOrd="0" destOrd="0" presId="urn:microsoft.com/office/officeart/2005/8/layout/vList2"/>
    <dgm:cxn modelId="{428A379D-F043-4463-9882-EACD75EF9B4B}" srcId="{695EB030-DC29-462D-8A95-F45EF096F23B}" destId="{E2AAD623-838E-4528-89CB-98C982CEB3D1}" srcOrd="1" destOrd="0" parTransId="{D5126ADB-2CAE-4709-B0EF-A4BF9687CC13}" sibTransId="{469DD431-4E71-4697-8B3F-22B4EF385002}"/>
    <dgm:cxn modelId="{25072CAE-1C5D-47A5-9280-F125040AE8EF}" srcId="{695EB030-DC29-462D-8A95-F45EF096F23B}" destId="{19AE0597-CC7B-4EED-912C-8F72ADA8C021}" srcOrd="3" destOrd="0" parTransId="{0794010B-4829-4C1B-B331-81AD452454C9}" sibTransId="{7DAF1C5F-9A0C-4453-B8ED-7633948154E8}"/>
    <dgm:cxn modelId="{19F953B8-3CC8-4658-AB30-BEA707FF5B56}" type="presOf" srcId="{8A6B8C85-C4C2-44DD-9B15-83EEAFAEA33C}" destId="{4B2A71CC-6991-4335-9F74-AC0D61AED236}" srcOrd="0" destOrd="0" presId="urn:microsoft.com/office/officeart/2005/8/layout/vList2"/>
    <dgm:cxn modelId="{8936C7C5-F83C-4F86-8B45-FF942A3D570B}" srcId="{695EB030-DC29-462D-8A95-F45EF096F23B}" destId="{8A6B8C85-C4C2-44DD-9B15-83EEAFAEA33C}" srcOrd="4" destOrd="0" parTransId="{6618DB92-F082-4424-9AFF-A7B93372F0B7}" sibTransId="{94C338C7-0D35-45E1-936E-1A1E901FF20A}"/>
    <dgm:cxn modelId="{5CE207D6-E064-41A8-B4B7-63B6F08DD35E}" type="presOf" srcId="{DACC1496-DF08-4743-8B61-C1DE94E0E25E}" destId="{9F8F3F63-4067-4D59-BF94-FA866AEA44BA}" srcOrd="0" destOrd="0" presId="urn:microsoft.com/office/officeart/2005/8/layout/vList2"/>
    <dgm:cxn modelId="{C73A7CD6-E466-41A6-8CFA-F6E9DE9CB3D5}" type="presOf" srcId="{19AE0597-CC7B-4EED-912C-8F72ADA8C021}" destId="{FD32048E-CB77-45B6-9E3E-DCB4FE4B6245}" srcOrd="0" destOrd="0" presId="urn:microsoft.com/office/officeart/2005/8/layout/vList2"/>
    <dgm:cxn modelId="{04283BD9-AD5D-4822-94F5-D1D363AC22DA}" type="presOf" srcId="{E2AAD623-838E-4528-89CB-98C982CEB3D1}" destId="{1D52C8EC-8BFE-4403-BF91-98C718A00E53}" srcOrd="0" destOrd="0" presId="urn:microsoft.com/office/officeart/2005/8/layout/vList2"/>
    <dgm:cxn modelId="{1334CAF2-3842-49AB-B50E-F739BAA92E24}" srcId="{695EB030-DC29-462D-8A95-F45EF096F23B}" destId="{98D3C933-46C1-4C90-81E6-E616CFCEA81D}" srcOrd="0" destOrd="0" parTransId="{86FD4B33-99C1-4588-9FAD-F923ACEC0FCB}" sibTransId="{D724DC11-F192-4154-8A6E-D26A4C5A766D}"/>
    <dgm:cxn modelId="{F55A9135-7A3E-470F-8081-5F3A42FFBA83}" type="presParOf" srcId="{AE1E7E2C-3385-4208-A0D7-CFB770B744AB}" destId="{1831817C-F75B-4082-8E5B-DCA5B35D25C8}" srcOrd="0" destOrd="0" presId="urn:microsoft.com/office/officeart/2005/8/layout/vList2"/>
    <dgm:cxn modelId="{4214B042-D460-49B6-A950-1042B8AEA7D5}" type="presParOf" srcId="{AE1E7E2C-3385-4208-A0D7-CFB770B744AB}" destId="{50608C60-BDD9-4A2F-AA34-D7BBA3DBABCC}" srcOrd="1" destOrd="0" presId="urn:microsoft.com/office/officeart/2005/8/layout/vList2"/>
    <dgm:cxn modelId="{FBBD3295-E67C-4FD8-99B8-0FA8BD62A3CA}" type="presParOf" srcId="{AE1E7E2C-3385-4208-A0D7-CFB770B744AB}" destId="{1D52C8EC-8BFE-4403-BF91-98C718A00E53}" srcOrd="2" destOrd="0" presId="urn:microsoft.com/office/officeart/2005/8/layout/vList2"/>
    <dgm:cxn modelId="{09EA5751-F1FF-4A18-8750-7EB5137CE2AB}" type="presParOf" srcId="{AE1E7E2C-3385-4208-A0D7-CFB770B744AB}" destId="{734705E2-0C49-4666-AD5A-7E61A4499F7D}" srcOrd="3" destOrd="0" presId="urn:microsoft.com/office/officeart/2005/8/layout/vList2"/>
    <dgm:cxn modelId="{7A3865EA-5020-45CB-BFF9-6ECA4EF79EDB}" type="presParOf" srcId="{AE1E7E2C-3385-4208-A0D7-CFB770B744AB}" destId="{9F8F3F63-4067-4D59-BF94-FA866AEA44BA}" srcOrd="4" destOrd="0" presId="urn:microsoft.com/office/officeart/2005/8/layout/vList2"/>
    <dgm:cxn modelId="{9F5A3216-3125-4B0A-BA15-9E5A702E0DBF}" type="presParOf" srcId="{AE1E7E2C-3385-4208-A0D7-CFB770B744AB}" destId="{09BA4219-BF01-4865-ABC5-25D4D78BC581}" srcOrd="5" destOrd="0" presId="urn:microsoft.com/office/officeart/2005/8/layout/vList2"/>
    <dgm:cxn modelId="{5587460A-FCBF-48BD-8A2A-5D59D31155A2}" type="presParOf" srcId="{AE1E7E2C-3385-4208-A0D7-CFB770B744AB}" destId="{FD32048E-CB77-45B6-9E3E-DCB4FE4B6245}" srcOrd="6" destOrd="0" presId="urn:microsoft.com/office/officeart/2005/8/layout/vList2"/>
    <dgm:cxn modelId="{4DB17C64-5FE2-40AC-9946-324209B584FA}" type="presParOf" srcId="{AE1E7E2C-3385-4208-A0D7-CFB770B744AB}" destId="{26FC8916-254A-427D-A897-0EF13686E36D}" srcOrd="7" destOrd="0" presId="urn:microsoft.com/office/officeart/2005/8/layout/vList2"/>
    <dgm:cxn modelId="{4DA8F17D-39D8-42D8-A3EB-45E7C33F4FFA}" type="presParOf" srcId="{AE1E7E2C-3385-4208-A0D7-CFB770B744AB}" destId="{4B2A71CC-6991-4335-9F74-AC0D61AED23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E8F6FD8-44CE-48A9-8AB9-C0269BDDBFD0}" type="doc">
      <dgm:prSet loTypeId="urn:microsoft.com/office/officeart/2005/8/layout/vProcess5" loCatId="process" qsTypeId="urn:microsoft.com/office/officeart/2005/8/quickstyle/simple1" qsCatId="simple" csTypeId="urn:microsoft.com/office/officeart/2005/8/colors/colorful4" csCatId="colorful"/>
      <dgm:spPr/>
      <dgm:t>
        <a:bodyPr/>
        <a:lstStyle/>
        <a:p>
          <a:endParaRPr lang="en-US"/>
        </a:p>
      </dgm:t>
    </dgm:pt>
    <dgm:pt modelId="{B5861A79-0156-41EF-B34A-C4208F6D55C5}">
      <dgm:prSet/>
      <dgm:spPr/>
      <dgm:t>
        <a:bodyPr/>
        <a:lstStyle/>
        <a:p>
          <a:r>
            <a:rPr lang="en-US"/>
            <a:t>Funding constraints and reliance on voluntary donations. </a:t>
          </a:r>
        </a:p>
      </dgm:t>
    </dgm:pt>
    <dgm:pt modelId="{D9524313-1507-4EEC-9CB3-C999ED9B0C84}" type="parTrans" cxnId="{869CF6F0-68D4-4797-8451-9B62BF129511}">
      <dgm:prSet/>
      <dgm:spPr/>
      <dgm:t>
        <a:bodyPr/>
        <a:lstStyle/>
        <a:p>
          <a:endParaRPr lang="en-US"/>
        </a:p>
      </dgm:t>
    </dgm:pt>
    <dgm:pt modelId="{EF01510E-5B91-4A21-B19D-DDA3FD78E96A}" type="sibTrans" cxnId="{869CF6F0-68D4-4797-8451-9B62BF129511}">
      <dgm:prSet/>
      <dgm:spPr/>
      <dgm:t>
        <a:bodyPr/>
        <a:lstStyle/>
        <a:p>
          <a:endParaRPr lang="en-US"/>
        </a:p>
      </dgm:t>
    </dgm:pt>
    <dgm:pt modelId="{AECD838C-391D-474A-8BE2-1148F60C50F7}">
      <dgm:prSet/>
      <dgm:spPr/>
      <dgm:t>
        <a:bodyPr/>
        <a:lstStyle/>
        <a:p>
          <a:r>
            <a:rPr lang="en-US" dirty="0"/>
            <a:t>Digital exclusion limits access for some populations. </a:t>
          </a:r>
        </a:p>
      </dgm:t>
    </dgm:pt>
    <dgm:pt modelId="{22D164CA-30C8-45A9-810A-98D46211AA29}" type="parTrans" cxnId="{7AC4B160-2F4A-41BC-87C5-3EE40979F91D}">
      <dgm:prSet/>
      <dgm:spPr/>
      <dgm:t>
        <a:bodyPr/>
        <a:lstStyle/>
        <a:p>
          <a:endParaRPr lang="en-US"/>
        </a:p>
      </dgm:t>
    </dgm:pt>
    <dgm:pt modelId="{3DD3B6E8-8DA6-47ED-845A-762A718B30AC}" type="sibTrans" cxnId="{7AC4B160-2F4A-41BC-87C5-3EE40979F91D}">
      <dgm:prSet/>
      <dgm:spPr/>
      <dgm:t>
        <a:bodyPr/>
        <a:lstStyle/>
        <a:p>
          <a:endParaRPr lang="en-US"/>
        </a:p>
      </dgm:t>
    </dgm:pt>
    <dgm:pt modelId="{D02384A0-1F2E-46FD-9FE8-EA1F10C86804}">
      <dgm:prSet/>
      <dgm:spPr/>
      <dgm:t>
        <a:bodyPr/>
        <a:lstStyle/>
        <a:p>
          <a:r>
            <a:rPr lang="en-US"/>
            <a:t>Regional disparities in campaign effectiveness. </a:t>
          </a:r>
        </a:p>
      </dgm:t>
    </dgm:pt>
    <dgm:pt modelId="{4884B496-D2D8-4E60-81B4-C1EB521FA0D2}" type="parTrans" cxnId="{424AE12B-0F61-4E4B-B9BF-16098584CC13}">
      <dgm:prSet/>
      <dgm:spPr/>
      <dgm:t>
        <a:bodyPr/>
        <a:lstStyle/>
        <a:p>
          <a:endParaRPr lang="en-US"/>
        </a:p>
      </dgm:t>
    </dgm:pt>
    <dgm:pt modelId="{D89EEB0E-C9C5-42D2-B4F5-DAE570177A6B}" type="sibTrans" cxnId="{424AE12B-0F61-4E4B-B9BF-16098584CC13}">
      <dgm:prSet/>
      <dgm:spPr/>
      <dgm:t>
        <a:bodyPr/>
        <a:lstStyle/>
        <a:p>
          <a:endParaRPr lang="en-US"/>
        </a:p>
      </dgm:t>
    </dgm:pt>
    <dgm:pt modelId="{BF9C4DBC-908C-4BD1-9756-C3B2DC33AC0D}">
      <dgm:prSet/>
      <dgm:spPr/>
      <dgm:t>
        <a:bodyPr/>
        <a:lstStyle/>
        <a:p>
          <a:r>
            <a:rPr lang="en-US"/>
            <a:t>Maintaining long-term engagement and sustainability. </a:t>
          </a:r>
        </a:p>
      </dgm:t>
    </dgm:pt>
    <dgm:pt modelId="{D6E96449-4358-45D5-B3BE-900CAC92D663}" type="parTrans" cxnId="{0AB5C4CB-9858-4AA0-A3A2-561CCD5AB2B7}">
      <dgm:prSet/>
      <dgm:spPr/>
      <dgm:t>
        <a:bodyPr/>
        <a:lstStyle/>
        <a:p>
          <a:endParaRPr lang="en-US"/>
        </a:p>
      </dgm:t>
    </dgm:pt>
    <dgm:pt modelId="{EF778224-769D-4F88-9E14-9F7FA3FB9F90}" type="sibTrans" cxnId="{0AB5C4CB-9858-4AA0-A3A2-561CCD5AB2B7}">
      <dgm:prSet/>
      <dgm:spPr/>
      <dgm:t>
        <a:bodyPr/>
        <a:lstStyle/>
        <a:p>
          <a:endParaRPr lang="en-US"/>
        </a:p>
      </dgm:t>
    </dgm:pt>
    <dgm:pt modelId="{B04E3D61-667D-4B18-A5EE-4D85B2491B01}">
      <dgm:prSet/>
      <dgm:spPr/>
      <dgm:t>
        <a:bodyPr/>
        <a:lstStyle/>
        <a:p>
          <a:r>
            <a:rPr lang="en-US"/>
            <a:t>Barriers due to cultural and social stigma (Latif, 2020).</a:t>
          </a:r>
        </a:p>
      </dgm:t>
    </dgm:pt>
    <dgm:pt modelId="{CA37A6AE-DA73-451A-9E83-19A59E7AE648}" type="parTrans" cxnId="{1F3D54BA-B385-4249-90C5-2BE21D0B0817}">
      <dgm:prSet/>
      <dgm:spPr/>
      <dgm:t>
        <a:bodyPr/>
        <a:lstStyle/>
        <a:p>
          <a:endParaRPr lang="en-US"/>
        </a:p>
      </dgm:t>
    </dgm:pt>
    <dgm:pt modelId="{3CB916EE-F2EE-4BB6-90F9-5BA88191CABE}" type="sibTrans" cxnId="{1F3D54BA-B385-4249-90C5-2BE21D0B0817}">
      <dgm:prSet/>
      <dgm:spPr/>
      <dgm:t>
        <a:bodyPr/>
        <a:lstStyle/>
        <a:p>
          <a:endParaRPr lang="en-US"/>
        </a:p>
      </dgm:t>
    </dgm:pt>
    <dgm:pt modelId="{CE21654E-C3FB-4B9A-8E1D-A4F30D68EC90}" type="pres">
      <dgm:prSet presAssocID="{2E8F6FD8-44CE-48A9-8AB9-C0269BDDBFD0}" presName="outerComposite" presStyleCnt="0">
        <dgm:presLayoutVars>
          <dgm:chMax val="5"/>
          <dgm:dir/>
          <dgm:resizeHandles val="exact"/>
        </dgm:presLayoutVars>
      </dgm:prSet>
      <dgm:spPr/>
    </dgm:pt>
    <dgm:pt modelId="{39E3F6DE-1A3A-4D67-989B-E334FA245DC9}" type="pres">
      <dgm:prSet presAssocID="{2E8F6FD8-44CE-48A9-8AB9-C0269BDDBFD0}" presName="dummyMaxCanvas" presStyleCnt="0">
        <dgm:presLayoutVars/>
      </dgm:prSet>
      <dgm:spPr/>
    </dgm:pt>
    <dgm:pt modelId="{DF91C7CF-05ED-4E4D-959D-69CFAAE7F9FE}" type="pres">
      <dgm:prSet presAssocID="{2E8F6FD8-44CE-48A9-8AB9-C0269BDDBFD0}" presName="FiveNodes_1" presStyleLbl="node1" presStyleIdx="0" presStyleCnt="5">
        <dgm:presLayoutVars>
          <dgm:bulletEnabled val="1"/>
        </dgm:presLayoutVars>
      </dgm:prSet>
      <dgm:spPr/>
    </dgm:pt>
    <dgm:pt modelId="{151DF190-9900-4E67-A00A-EADBA7A0C532}" type="pres">
      <dgm:prSet presAssocID="{2E8F6FD8-44CE-48A9-8AB9-C0269BDDBFD0}" presName="FiveNodes_2" presStyleLbl="node1" presStyleIdx="1" presStyleCnt="5">
        <dgm:presLayoutVars>
          <dgm:bulletEnabled val="1"/>
        </dgm:presLayoutVars>
      </dgm:prSet>
      <dgm:spPr/>
    </dgm:pt>
    <dgm:pt modelId="{2502EDBA-957B-46CC-8FB2-79890668CB71}" type="pres">
      <dgm:prSet presAssocID="{2E8F6FD8-44CE-48A9-8AB9-C0269BDDBFD0}" presName="FiveNodes_3" presStyleLbl="node1" presStyleIdx="2" presStyleCnt="5">
        <dgm:presLayoutVars>
          <dgm:bulletEnabled val="1"/>
        </dgm:presLayoutVars>
      </dgm:prSet>
      <dgm:spPr/>
    </dgm:pt>
    <dgm:pt modelId="{0DCEA645-423B-4511-B865-7CFEFA0BCABA}" type="pres">
      <dgm:prSet presAssocID="{2E8F6FD8-44CE-48A9-8AB9-C0269BDDBFD0}" presName="FiveNodes_4" presStyleLbl="node1" presStyleIdx="3" presStyleCnt="5">
        <dgm:presLayoutVars>
          <dgm:bulletEnabled val="1"/>
        </dgm:presLayoutVars>
      </dgm:prSet>
      <dgm:spPr/>
    </dgm:pt>
    <dgm:pt modelId="{B70E9DEE-AC0C-4447-A839-A7B54AD70EF5}" type="pres">
      <dgm:prSet presAssocID="{2E8F6FD8-44CE-48A9-8AB9-C0269BDDBFD0}" presName="FiveNodes_5" presStyleLbl="node1" presStyleIdx="4" presStyleCnt="5">
        <dgm:presLayoutVars>
          <dgm:bulletEnabled val="1"/>
        </dgm:presLayoutVars>
      </dgm:prSet>
      <dgm:spPr/>
    </dgm:pt>
    <dgm:pt modelId="{D9FB72CA-E1B5-45B3-BA36-56D2A5B51425}" type="pres">
      <dgm:prSet presAssocID="{2E8F6FD8-44CE-48A9-8AB9-C0269BDDBFD0}" presName="FiveConn_1-2" presStyleLbl="fgAccFollowNode1" presStyleIdx="0" presStyleCnt="4">
        <dgm:presLayoutVars>
          <dgm:bulletEnabled val="1"/>
        </dgm:presLayoutVars>
      </dgm:prSet>
      <dgm:spPr/>
    </dgm:pt>
    <dgm:pt modelId="{6F6636E6-7944-43C3-9518-161214AA76B4}" type="pres">
      <dgm:prSet presAssocID="{2E8F6FD8-44CE-48A9-8AB9-C0269BDDBFD0}" presName="FiveConn_2-3" presStyleLbl="fgAccFollowNode1" presStyleIdx="1" presStyleCnt="4">
        <dgm:presLayoutVars>
          <dgm:bulletEnabled val="1"/>
        </dgm:presLayoutVars>
      </dgm:prSet>
      <dgm:spPr/>
    </dgm:pt>
    <dgm:pt modelId="{0F1AF738-1AD1-4161-90B0-7664219E0FF5}" type="pres">
      <dgm:prSet presAssocID="{2E8F6FD8-44CE-48A9-8AB9-C0269BDDBFD0}" presName="FiveConn_3-4" presStyleLbl="fgAccFollowNode1" presStyleIdx="2" presStyleCnt="4">
        <dgm:presLayoutVars>
          <dgm:bulletEnabled val="1"/>
        </dgm:presLayoutVars>
      </dgm:prSet>
      <dgm:spPr/>
    </dgm:pt>
    <dgm:pt modelId="{EB5771A7-7458-4237-94CB-30BBF8F0F82B}" type="pres">
      <dgm:prSet presAssocID="{2E8F6FD8-44CE-48A9-8AB9-C0269BDDBFD0}" presName="FiveConn_4-5" presStyleLbl="fgAccFollowNode1" presStyleIdx="3" presStyleCnt="4">
        <dgm:presLayoutVars>
          <dgm:bulletEnabled val="1"/>
        </dgm:presLayoutVars>
      </dgm:prSet>
      <dgm:spPr/>
    </dgm:pt>
    <dgm:pt modelId="{8BF87D63-F60F-4D44-A8BB-7F440FA10B8D}" type="pres">
      <dgm:prSet presAssocID="{2E8F6FD8-44CE-48A9-8AB9-C0269BDDBFD0}" presName="FiveNodes_1_text" presStyleLbl="node1" presStyleIdx="4" presStyleCnt="5">
        <dgm:presLayoutVars>
          <dgm:bulletEnabled val="1"/>
        </dgm:presLayoutVars>
      </dgm:prSet>
      <dgm:spPr/>
    </dgm:pt>
    <dgm:pt modelId="{E163D29B-2BE4-4582-B29F-77E07CBFB252}" type="pres">
      <dgm:prSet presAssocID="{2E8F6FD8-44CE-48A9-8AB9-C0269BDDBFD0}" presName="FiveNodes_2_text" presStyleLbl="node1" presStyleIdx="4" presStyleCnt="5">
        <dgm:presLayoutVars>
          <dgm:bulletEnabled val="1"/>
        </dgm:presLayoutVars>
      </dgm:prSet>
      <dgm:spPr/>
    </dgm:pt>
    <dgm:pt modelId="{70657A55-F77E-41D8-80D7-A9EE9B27229D}" type="pres">
      <dgm:prSet presAssocID="{2E8F6FD8-44CE-48A9-8AB9-C0269BDDBFD0}" presName="FiveNodes_3_text" presStyleLbl="node1" presStyleIdx="4" presStyleCnt="5">
        <dgm:presLayoutVars>
          <dgm:bulletEnabled val="1"/>
        </dgm:presLayoutVars>
      </dgm:prSet>
      <dgm:spPr/>
    </dgm:pt>
    <dgm:pt modelId="{245908EA-6126-45E7-ADCF-FE5A65CC32B0}" type="pres">
      <dgm:prSet presAssocID="{2E8F6FD8-44CE-48A9-8AB9-C0269BDDBFD0}" presName="FiveNodes_4_text" presStyleLbl="node1" presStyleIdx="4" presStyleCnt="5">
        <dgm:presLayoutVars>
          <dgm:bulletEnabled val="1"/>
        </dgm:presLayoutVars>
      </dgm:prSet>
      <dgm:spPr/>
    </dgm:pt>
    <dgm:pt modelId="{28273DD9-E4B1-4369-B56E-1688C2F041DE}" type="pres">
      <dgm:prSet presAssocID="{2E8F6FD8-44CE-48A9-8AB9-C0269BDDBFD0}" presName="FiveNodes_5_text" presStyleLbl="node1" presStyleIdx="4" presStyleCnt="5">
        <dgm:presLayoutVars>
          <dgm:bulletEnabled val="1"/>
        </dgm:presLayoutVars>
      </dgm:prSet>
      <dgm:spPr/>
    </dgm:pt>
  </dgm:ptLst>
  <dgm:cxnLst>
    <dgm:cxn modelId="{0F24650C-2D63-48ED-B693-9FC8EF00EE02}" type="presOf" srcId="{3DD3B6E8-8DA6-47ED-845A-762A718B30AC}" destId="{6F6636E6-7944-43C3-9518-161214AA76B4}" srcOrd="0" destOrd="0" presId="urn:microsoft.com/office/officeart/2005/8/layout/vProcess5"/>
    <dgm:cxn modelId="{C1D9C90D-2EED-44C6-B47C-5D641A2BF58E}" type="presOf" srcId="{B04E3D61-667D-4B18-A5EE-4D85B2491B01}" destId="{28273DD9-E4B1-4369-B56E-1688C2F041DE}" srcOrd="1" destOrd="0" presId="urn:microsoft.com/office/officeart/2005/8/layout/vProcess5"/>
    <dgm:cxn modelId="{FBCE2E25-E500-43B3-99EF-9A901C3A71D9}" type="presOf" srcId="{EF01510E-5B91-4A21-B19D-DDA3FD78E96A}" destId="{D9FB72CA-E1B5-45B3-BA36-56D2A5B51425}" srcOrd="0" destOrd="0" presId="urn:microsoft.com/office/officeart/2005/8/layout/vProcess5"/>
    <dgm:cxn modelId="{424AE12B-0F61-4E4B-B9BF-16098584CC13}" srcId="{2E8F6FD8-44CE-48A9-8AB9-C0269BDDBFD0}" destId="{D02384A0-1F2E-46FD-9FE8-EA1F10C86804}" srcOrd="2" destOrd="0" parTransId="{4884B496-D2D8-4E60-81B4-C1EB521FA0D2}" sibTransId="{D89EEB0E-C9C5-42D2-B4F5-DAE570177A6B}"/>
    <dgm:cxn modelId="{A3A5743B-90A5-4B61-9F74-9E43B72C966C}" type="presOf" srcId="{2E8F6FD8-44CE-48A9-8AB9-C0269BDDBFD0}" destId="{CE21654E-C3FB-4B9A-8E1D-A4F30D68EC90}" srcOrd="0" destOrd="0" presId="urn:microsoft.com/office/officeart/2005/8/layout/vProcess5"/>
    <dgm:cxn modelId="{7AC4B160-2F4A-41BC-87C5-3EE40979F91D}" srcId="{2E8F6FD8-44CE-48A9-8AB9-C0269BDDBFD0}" destId="{AECD838C-391D-474A-8BE2-1148F60C50F7}" srcOrd="1" destOrd="0" parTransId="{22D164CA-30C8-45A9-810A-98D46211AA29}" sibTransId="{3DD3B6E8-8DA6-47ED-845A-762A718B30AC}"/>
    <dgm:cxn modelId="{EA421541-2D2F-4A8F-AA9A-2FE723F080AD}" type="presOf" srcId="{BF9C4DBC-908C-4BD1-9756-C3B2DC33AC0D}" destId="{245908EA-6126-45E7-ADCF-FE5A65CC32B0}" srcOrd="1" destOrd="0" presId="urn:microsoft.com/office/officeart/2005/8/layout/vProcess5"/>
    <dgm:cxn modelId="{6ACDAA69-6D06-4E0A-A726-A644C46B3020}" type="presOf" srcId="{AECD838C-391D-474A-8BE2-1148F60C50F7}" destId="{E163D29B-2BE4-4582-B29F-77E07CBFB252}" srcOrd="1" destOrd="0" presId="urn:microsoft.com/office/officeart/2005/8/layout/vProcess5"/>
    <dgm:cxn modelId="{1F76414C-7216-47DC-B23F-F51E183B3C88}" type="presOf" srcId="{B5861A79-0156-41EF-B34A-C4208F6D55C5}" destId="{DF91C7CF-05ED-4E4D-959D-69CFAAE7F9FE}" srcOrd="0" destOrd="0" presId="urn:microsoft.com/office/officeart/2005/8/layout/vProcess5"/>
    <dgm:cxn modelId="{D2EAE455-103D-457D-8631-540AB7A5E36F}" type="presOf" srcId="{BF9C4DBC-908C-4BD1-9756-C3B2DC33AC0D}" destId="{0DCEA645-423B-4511-B865-7CFEFA0BCABA}" srcOrd="0" destOrd="0" presId="urn:microsoft.com/office/officeart/2005/8/layout/vProcess5"/>
    <dgm:cxn modelId="{AEC1FB77-AA56-4CF6-8210-EE6F0D916A61}" type="presOf" srcId="{D02384A0-1F2E-46FD-9FE8-EA1F10C86804}" destId="{70657A55-F77E-41D8-80D7-A9EE9B27229D}" srcOrd="1" destOrd="0" presId="urn:microsoft.com/office/officeart/2005/8/layout/vProcess5"/>
    <dgm:cxn modelId="{6E1EA578-AB30-4CE1-BABF-6C42B067E2A9}" type="presOf" srcId="{B5861A79-0156-41EF-B34A-C4208F6D55C5}" destId="{8BF87D63-F60F-4D44-A8BB-7F440FA10B8D}" srcOrd="1" destOrd="0" presId="urn:microsoft.com/office/officeart/2005/8/layout/vProcess5"/>
    <dgm:cxn modelId="{F71C2D59-208F-4B51-A0E1-96EE6DAFF1F4}" type="presOf" srcId="{B04E3D61-667D-4B18-A5EE-4D85B2491B01}" destId="{B70E9DEE-AC0C-4447-A839-A7B54AD70EF5}" srcOrd="0" destOrd="0" presId="urn:microsoft.com/office/officeart/2005/8/layout/vProcess5"/>
    <dgm:cxn modelId="{9BE37782-3EF2-49DA-A4F5-666134AC55C9}" type="presOf" srcId="{D02384A0-1F2E-46FD-9FE8-EA1F10C86804}" destId="{2502EDBA-957B-46CC-8FB2-79890668CB71}" srcOrd="0" destOrd="0" presId="urn:microsoft.com/office/officeart/2005/8/layout/vProcess5"/>
    <dgm:cxn modelId="{DCAAE6AD-6857-4CE8-8191-FF1C4B054909}" type="presOf" srcId="{EF778224-769D-4F88-9E14-9F7FA3FB9F90}" destId="{EB5771A7-7458-4237-94CB-30BBF8F0F82B}" srcOrd="0" destOrd="0" presId="urn:microsoft.com/office/officeart/2005/8/layout/vProcess5"/>
    <dgm:cxn modelId="{1F3D54BA-B385-4249-90C5-2BE21D0B0817}" srcId="{2E8F6FD8-44CE-48A9-8AB9-C0269BDDBFD0}" destId="{B04E3D61-667D-4B18-A5EE-4D85B2491B01}" srcOrd="4" destOrd="0" parTransId="{CA37A6AE-DA73-451A-9E83-19A59E7AE648}" sibTransId="{3CB916EE-F2EE-4BB6-90F9-5BA88191CABE}"/>
    <dgm:cxn modelId="{0AB5C4CB-9858-4AA0-A3A2-561CCD5AB2B7}" srcId="{2E8F6FD8-44CE-48A9-8AB9-C0269BDDBFD0}" destId="{BF9C4DBC-908C-4BD1-9756-C3B2DC33AC0D}" srcOrd="3" destOrd="0" parTransId="{D6E96449-4358-45D5-B3BE-900CAC92D663}" sibTransId="{EF778224-769D-4F88-9E14-9F7FA3FB9F90}"/>
    <dgm:cxn modelId="{05071DD8-81CB-4BFD-80B8-9FE5B1743F3E}" type="presOf" srcId="{D89EEB0E-C9C5-42D2-B4F5-DAE570177A6B}" destId="{0F1AF738-1AD1-4161-90B0-7664219E0FF5}" srcOrd="0" destOrd="0" presId="urn:microsoft.com/office/officeart/2005/8/layout/vProcess5"/>
    <dgm:cxn modelId="{869CF6F0-68D4-4797-8451-9B62BF129511}" srcId="{2E8F6FD8-44CE-48A9-8AB9-C0269BDDBFD0}" destId="{B5861A79-0156-41EF-B34A-C4208F6D55C5}" srcOrd="0" destOrd="0" parTransId="{D9524313-1507-4EEC-9CB3-C999ED9B0C84}" sibTransId="{EF01510E-5B91-4A21-B19D-DDA3FD78E96A}"/>
    <dgm:cxn modelId="{4ED68DF9-1352-46FF-A7D0-E8B868014B46}" type="presOf" srcId="{AECD838C-391D-474A-8BE2-1148F60C50F7}" destId="{151DF190-9900-4E67-A00A-EADBA7A0C532}" srcOrd="0" destOrd="0" presId="urn:microsoft.com/office/officeart/2005/8/layout/vProcess5"/>
    <dgm:cxn modelId="{A2FEC029-6613-4A00-A287-93324128E0B8}" type="presParOf" srcId="{CE21654E-C3FB-4B9A-8E1D-A4F30D68EC90}" destId="{39E3F6DE-1A3A-4D67-989B-E334FA245DC9}" srcOrd="0" destOrd="0" presId="urn:microsoft.com/office/officeart/2005/8/layout/vProcess5"/>
    <dgm:cxn modelId="{ACC1825F-CE0E-4D2E-9A3A-25341106D839}" type="presParOf" srcId="{CE21654E-C3FB-4B9A-8E1D-A4F30D68EC90}" destId="{DF91C7CF-05ED-4E4D-959D-69CFAAE7F9FE}" srcOrd="1" destOrd="0" presId="urn:microsoft.com/office/officeart/2005/8/layout/vProcess5"/>
    <dgm:cxn modelId="{40B9C6A3-7A0C-4CD6-AC11-2E6829AA4FFE}" type="presParOf" srcId="{CE21654E-C3FB-4B9A-8E1D-A4F30D68EC90}" destId="{151DF190-9900-4E67-A00A-EADBA7A0C532}" srcOrd="2" destOrd="0" presId="urn:microsoft.com/office/officeart/2005/8/layout/vProcess5"/>
    <dgm:cxn modelId="{5A0BFAC1-FAF2-4E1E-8ADE-410C71050687}" type="presParOf" srcId="{CE21654E-C3FB-4B9A-8E1D-A4F30D68EC90}" destId="{2502EDBA-957B-46CC-8FB2-79890668CB71}" srcOrd="3" destOrd="0" presId="urn:microsoft.com/office/officeart/2005/8/layout/vProcess5"/>
    <dgm:cxn modelId="{02819F8C-E4B8-4407-A123-D9DCE844DB16}" type="presParOf" srcId="{CE21654E-C3FB-4B9A-8E1D-A4F30D68EC90}" destId="{0DCEA645-423B-4511-B865-7CFEFA0BCABA}" srcOrd="4" destOrd="0" presId="urn:microsoft.com/office/officeart/2005/8/layout/vProcess5"/>
    <dgm:cxn modelId="{5A5B7556-39BE-49ED-954C-136F37C9BE6C}" type="presParOf" srcId="{CE21654E-C3FB-4B9A-8E1D-A4F30D68EC90}" destId="{B70E9DEE-AC0C-4447-A839-A7B54AD70EF5}" srcOrd="5" destOrd="0" presId="urn:microsoft.com/office/officeart/2005/8/layout/vProcess5"/>
    <dgm:cxn modelId="{4F0E29C0-2024-4769-854C-34DB7325196E}" type="presParOf" srcId="{CE21654E-C3FB-4B9A-8E1D-A4F30D68EC90}" destId="{D9FB72CA-E1B5-45B3-BA36-56D2A5B51425}" srcOrd="6" destOrd="0" presId="urn:microsoft.com/office/officeart/2005/8/layout/vProcess5"/>
    <dgm:cxn modelId="{C24B562A-8165-4AD4-BF32-504FD09E4ECA}" type="presParOf" srcId="{CE21654E-C3FB-4B9A-8E1D-A4F30D68EC90}" destId="{6F6636E6-7944-43C3-9518-161214AA76B4}" srcOrd="7" destOrd="0" presId="urn:microsoft.com/office/officeart/2005/8/layout/vProcess5"/>
    <dgm:cxn modelId="{887221DE-9EF3-498B-A0F8-F47943731EA3}" type="presParOf" srcId="{CE21654E-C3FB-4B9A-8E1D-A4F30D68EC90}" destId="{0F1AF738-1AD1-4161-90B0-7664219E0FF5}" srcOrd="8" destOrd="0" presId="urn:microsoft.com/office/officeart/2005/8/layout/vProcess5"/>
    <dgm:cxn modelId="{307B4A95-1D4B-4F9C-B62D-E0DA9CB8C5CD}" type="presParOf" srcId="{CE21654E-C3FB-4B9A-8E1D-A4F30D68EC90}" destId="{EB5771A7-7458-4237-94CB-30BBF8F0F82B}" srcOrd="9" destOrd="0" presId="urn:microsoft.com/office/officeart/2005/8/layout/vProcess5"/>
    <dgm:cxn modelId="{C5BED06D-520D-4072-95A6-DBAC36FEE9ED}" type="presParOf" srcId="{CE21654E-C3FB-4B9A-8E1D-A4F30D68EC90}" destId="{8BF87D63-F60F-4D44-A8BB-7F440FA10B8D}" srcOrd="10" destOrd="0" presId="urn:microsoft.com/office/officeart/2005/8/layout/vProcess5"/>
    <dgm:cxn modelId="{9E5A3F35-A8EE-4054-9898-BB2E430875D8}" type="presParOf" srcId="{CE21654E-C3FB-4B9A-8E1D-A4F30D68EC90}" destId="{E163D29B-2BE4-4582-B29F-77E07CBFB252}" srcOrd="11" destOrd="0" presId="urn:microsoft.com/office/officeart/2005/8/layout/vProcess5"/>
    <dgm:cxn modelId="{93AF60EB-6127-49A5-BAAD-777934EDBD44}" type="presParOf" srcId="{CE21654E-C3FB-4B9A-8E1D-A4F30D68EC90}" destId="{70657A55-F77E-41D8-80D7-A9EE9B27229D}" srcOrd="12" destOrd="0" presId="urn:microsoft.com/office/officeart/2005/8/layout/vProcess5"/>
    <dgm:cxn modelId="{CBEE384D-F129-4112-BD92-45B09547A6DE}" type="presParOf" srcId="{CE21654E-C3FB-4B9A-8E1D-A4F30D68EC90}" destId="{245908EA-6126-45E7-ADCF-FE5A65CC32B0}" srcOrd="13" destOrd="0" presId="urn:microsoft.com/office/officeart/2005/8/layout/vProcess5"/>
    <dgm:cxn modelId="{B4C67B5D-570E-46C6-8603-25F7159EA903}" type="presParOf" srcId="{CE21654E-C3FB-4B9A-8E1D-A4F30D68EC90}" destId="{28273DD9-E4B1-4369-B56E-1688C2F041D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3CFD8CF-7E1B-4407-A2DF-A31BB64B0A59}" type="doc">
      <dgm:prSet loTypeId="urn:microsoft.com/office/officeart/2005/8/layout/venn1" loCatId="relationship" qsTypeId="urn:microsoft.com/office/officeart/2005/8/quickstyle/simple1" qsCatId="simple" csTypeId="urn:microsoft.com/office/officeart/2005/8/colors/colorful4" csCatId="colorful"/>
      <dgm:spPr/>
      <dgm:t>
        <a:bodyPr/>
        <a:lstStyle/>
        <a:p>
          <a:endParaRPr lang="en-US"/>
        </a:p>
      </dgm:t>
    </dgm:pt>
    <dgm:pt modelId="{56981A48-8A45-4BFF-812F-4B18159D5717}">
      <dgm:prSet custT="1"/>
      <dgm:spPr/>
      <dgm:t>
        <a:bodyPr/>
        <a:lstStyle/>
        <a:p>
          <a:r>
            <a:rPr lang="en-US" sz="2000"/>
            <a:t>Target vulnerable populations: deprived areas, minorities, rural communities. </a:t>
          </a:r>
        </a:p>
      </dgm:t>
    </dgm:pt>
    <dgm:pt modelId="{4583BA33-8C50-4CFF-A40A-B705FF16030F}" type="parTrans" cxnId="{A0EE6F59-D032-44E1-978B-62FD013ED147}">
      <dgm:prSet/>
      <dgm:spPr/>
      <dgm:t>
        <a:bodyPr/>
        <a:lstStyle/>
        <a:p>
          <a:endParaRPr lang="en-US"/>
        </a:p>
      </dgm:t>
    </dgm:pt>
    <dgm:pt modelId="{B5425A2D-3AFA-4855-AECC-34DD57109105}" type="sibTrans" cxnId="{A0EE6F59-D032-44E1-978B-62FD013ED147}">
      <dgm:prSet/>
      <dgm:spPr/>
      <dgm:t>
        <a:bodyPr/>
        <a:lstStyle/>
        <a:p>
          <a:endParaRPr lang="en-US"/>
        </a:p>
      </dgm:t>
    </dgm:pt>
    <dgm:pt modelId="{5A646D46-DD0A-4069-A88E-6A8F398BF09D}">
      <dgm:prSet custT="1"/>
      <dgm:spPr/>
      <dgm:t>
        <a:bodyPr/>
        <a:lstStyle/>
        <a:p>
          <a:r>
            <a:rPr lang="en-US" sz="2000"/>
            <a:t>Reduce inequalities in mental health service access. </a:t>
          </a:r>
        </a:p>
      </dgm:t>
    </dgm:pt>
    <dgm:pt modelId="{FB796F71-5B38-4EA7-B1C4-7F9008532F11}" type="parTrans" cxnId="{D71F624C-6F5C-45C0-87CA-670EB40F5CBD}">
      <dgm:prSet/>
      <dgm:spPr/>
      <dgm:t>
        <a:bodyPr/>
        <a:lstStyle/>
        <a:p>
          <a:endParaRPr lang="en-US"/>
        </a:p>
      </dgm:t>
    </dgm:pt>
    <dgm:pt modelId="{DA25CE59-89CF-460D-86C0-959D8CE2F117}" type="sibTrans" cxnId="{D71F624C-6F5C-45C0-87CA-670EB40F5CBD}">
      <dgm:prSet/>
      <dgm:spPr/>
      <dgm:t>
        <a:bodyPr/>
        <a:lstStyle/>
        <a:p>
          <a:endParaRPr lang="en-US"/>
        </a:p>
      </dgm:t>
    </dgm:pt>
    <dgm:pt modelId="{532B07C4-0E33-4CE8-A27A-AD4AF1BEAD4B}">
      <dgm:prSet custT="1"/>
      <dgm:spPr/>
      <dgm:t>
        <a:bodyPr/>
        <a:lstStyle/>
        <a:p>
          <a:r>
            <a:rPr lang="en-US" sz="2000" dirty="0"/>
            <a:t>Campaigns promote inclusive messaging and culturally sensitive interventions (Chelak and Chakole, 2024). </a:t>
          </a:r>
        </a:p>
      </dgm:t>
    </dgm:pt>
    <dgm:pt modelId="{3B19659A-BD12-4A47-8242-D8469BDCC4A4}" type="parTrans" cxnId="{C0F846B4-AF84-47B9-9602-498D11B91503}">
      <dgm:prSet/>
      <dgm:spPr/>
      <dgm:t>
        <a:bodyPr/>
        <a:lstStyle/>
        <a:p>
          <a:endParaRPr lang="en-US"/>
        </a:p>
      </dgm:t>
    </dgm:pt>
    <dgm:pt modelId="{69839488-A1F5-4393-BF4E-8383A3DDA8B9}" type="sibTrans" cxnId="{C0F846B4-AF84-47B9-9602-498D11B91503}">
      <dgm:prSet/>
      <dgm:spPr/>
      <dgm:t>
        <a:bodyPr/>
        <a:lstStyle/>
        <a:p>
          <a:endParaRPr lang="en-US"/>
        </a:p>
      </dgm:t>
    </dgm:pt>
    <dgm:pt modelId="{4CE2A8E1-80CC-4035-B118-E6E737BB4EEA}">
      <dgm:prSet custT="1"/>
      <dgm:spPr/>
      <dgm:t>
        <a:bodyPr/>
        <a:lstStyle/>
        <a:p>
          <a:r>
            <a:rPr lang="en-US" sz="2000"/>
            <a:t>Use local partnerships to improve reach. </a:t>
          </a:r>
        </a:p>
      </dgm:t>
    </dgm:pt>
    <dgm:pt modelId="{221CCA8F-CF97-440A-AD3D-0078AC1DF0D8}" type="parTrans" cxnId="{47BA187D-079C-4C86-AE52-9D1FD01E3B6F}">
      <dgm:prSet/>
      <dgm:spPr/>
      <dgm:t>
        <a:bodyPr/>
        <a:lstStyle/>
        <a:p>
          <a:endParaRPr lang="en-US"/>
        </a:p>
      </dgm:t>
    </dgm:pt>
    <dgm:pt modelId="{8A2602A7-299F-48B8-90EE-0A99E0504C05}" type="sibTrans" cxnId="{47BA187D-079C-4C86-AE52-9D1FD01E3B6F}">
      <dgm:prSet/>
      <dgm:spPr/>
      <dgm:t>
        <a:bodyPr/>
        <a:lstStyle/>
        <a:p>
          <a:endParaRPr lang="en-US"/>
        </a:p>
      </dgm:t>
    </dgm:pt>
    <dgm:pt modelId="{94F3D31C-D230-4CA1-A77B-2DC9446DD634}">
      <dgm:prSet custT="1"/>
      <dgm:spPr/>
      <dgm:t>
        <a:bodyPr/>
        <a:lstStyle/>
        <a:p>
          <a:r>
            <a:rPr lang="en-US" sz="2000"/>
            <a:t>Aligns with the Core20Plus5 framework to reduce health disparities.</a:t>
          </a:r>
        </a:p>
      </dgm:t>
    </dgm:pt>
    <dgm:pt modelId="{2BC4618B-EBE2-4A33-8911-6C481D71F36D}" type="parTrans" cxnId="{14DC6ED9-5C41-4A67-A3DA-17FCB6EFD37B}">
      <dgm:prSet/>
      <dgm:spPr/>
      <dgm:t>
        <a:bodyPr/>
        <a:lstStyle/>
        <a:p>
          <a:endParaRPr lang="en-US"/>
        </a:p>
      </dgm:t>
    </dgm:pt>
    <dgm:pt modelId="{AC004882-27CB-4219-9A5F-88E1FD285FCE}" type="sibTrans" cxnId="{14DC6ED9-5C41-4A67-A3DA-17FCB6EFD37B}">
      <dgm:prSet/>
      <dgm:spPr/>
      <dgm:t>
        <a:bodyPr/>
        <a:lstStyle/>
        <a:p>
          <a:endParaRPr lang="en-US"/>
        </a:p>
      </dgm:t>
    </dgm:pt>
    <dgm:pt modelId="{591CA6E1-AFFE-4C81-A438-1CC863C363FF}" type="pres">
      <dgm:prSet presAssocID="{23CFD8CF-7E1B-4407-A2DF-A31BB64B0A59}" presName="compositeShape" presStyleCnt="0">
        <dgm:presLayoutVars>
          <dgm:chMax val="7"/>
          <dgm:dir/>
          <dgm:resizeHandles val="exact"/>
        </dgm:presLayoutVars>
      </dgm:prSet>
      <dgm:spPr/>
    </dgm:pt>
    <dgm:pt modelId="{189C40B7-1C7F-4544-9C30-096DF62BFCE0}" type="pres">
      <dgm:prSet presAssocID="{56981A48-8A45-4BFF-812F-4B18159D5717}" presName="circ1" presStyleLbl="vennNode1" presStyleIdx="0" presStyleCnt="5"/>
      <dgm:spPr/>
    </dgm:pt>
    <dgm:pt modelId="{297D432C-F1CE-44AD-A668-9393958673BA}" type="pres">
      <dgm:prSet presAssocID="{56981A48-8A45-4BFF-812F-4B18159D5717}" presName="circ1Tx" presStyleLbl="revTx" presStyleIdx="0" presStyleCnt="0">
        <dgm:presLayoutVars>
          <dgm:chMax val="0"/>
          <dgm:chPref val="0"/>
          <dgm:bulletEnabled val="1"/>
        </dgm:presLayoutVars>
      </dgm:prSet>
      <dgm:spPr/>
    </dgm:pt>
    <dgm:pt modelId="{499929EE-7678-4E2E-960C-F34B24F5CCD5}" type="pres">
      <dgm:prSet presAssocID="{5A646D46-DD0A-4069-A88E-6A8F398BF09D}" presName="circ2" presStyleLbl="vennNode1" presStyleIdx="1" presStyleCnt="5"/>
      <dgm:spPr/>
    </dgm:pt>
    <dgm:pt modelId="{DDB21D96-34BE-48A9-AB75-F86767D5E7BA}" type="pres">
      <dgm:prSet presAssocID="{5A646D46-DD0A-4069-A88E-6A8F398BF09D}" presName="circ2Tx" presStyleLbl="revTx" presStyleIdx="0" presStyleCnt="0">
        <dgm:presLayoutVars>
          <dgm:chMax val="0"/>
          <dgm:chPref val="0"/>
          <dgm:bulletEnabled val="1"/>
        </dgm:presLayoutVars>
      </dgm:prSet>
      <dgm:spPr/>
    </dgm:pt>
    <dgm:pt modelId="{7B9352D5-D6BE-4B2A-BED1-29EADB8BA438}" type="pres">
      <dgm:prSet presAssocID="{532B07C4-0E33-4CE8-A27A-AD4AF1BEAD4B}" presName="circ3" presStyleLbl="vennNode1" presStyleIdx="2" presStyleCnt="5"/>
      <dgm:spPr/>
    </dgm:pt>
    <dgm:pt modelId="{D2B39E0A-6EE9-4AA7-BC90-976A92468772}" type="pres">
      <dgm:prSet presAssocID="{532B07C4-0E33-4CE8-A27A-AD4AF1BEAD4B}" presName="circ3Tx" presStyleLbl="revTx" presStyleIdx="0" presStyleCnt="0">
        <dgm:presLayoutVars>
          <dgm:chMax val="0"/>
          <dgm:chPref val="0"/>
          <dgm:bulletEnabled val="1"/>
        </dgm:presLayoutVars>
      </dgm:prSet>
      <dgm:spPr/>
    </dgm:pt>
    <dgm:pt modelId="{54E8A570-15BB-46F8-912F-5125241F6A75}" type="pres">
      <dgm:prSet presAssocID="{4CE2A8E1-80CC-4035-B118-E6E737BB4EEA}" presName="circ4" presStyleLbl="vennNode1" presStyleIdx="3" presStyleCnt="5"/>
      <dgm:spPr/>
    </dgm:pt>
    <dgm:pt modelId="{B89E7DD4-59FB-4023-BF6D-142D8B379B06}" type="pres">
      <dgm:prSet presAssocID="{4CE2A8E1-80CC-4035-B118-E6E737BB4EEA}" presName="circ4Tx" presStyleLbl="revTx" presStyleIdx="0" presStyleCnt="0">
        <dgm:presLayoutVars>
          <dgm:chMax val="0"/>
          <dgm:chPref val="0"/>
          <dgm:bulletEnabled val="1"/>
        </dgm:presLayoutVars>
      </dgm:prSet>
      <dgm:spPr/>
    </dgm:pt>
    <dgm:pt modelId="{24F1F3A1-8B84-460B-81FD-E63DCC480200}" type="pres">
      <dgm:prSet presAssocID="{94F3D31C-D230-4CA1-A77B-2DC9446DD634}" presName="circ5" presStyleLbl="vennNode1" presStyleIdx="4" presStyleCnt="5"/>
      <dgm:spPr/>
    </dgm:pt>
    <dgm:pt modelId="{940DC900-428D-4851-B20C-1AC4A79EB55B}" type="pres">
      <dgm:prSet presAssocID="{94F3D31C-D230-4CA1-A77B-2DC9446DD634}" presName="circ5Tx" presStyleLbl="revTx" presStyleIdx="0" presStyleCnt="0">
        <dgm:presLayoutVars>
          <dgm:chMax val="0"/>
          <dgm:chPref val="0"/>
          <dgm:bulletEnabled val="1"/>
        </dgm:presLayoutVars>
      </dgm:prSet>
      <dgm:spPr/>
    </dgm:pt>
  </dgm:ptLst>
  <dgm:cxnLst>
    <dgm:cxn modelId="{4999B101-B3CA-44AF-8D06-7145F9066575}" type="presOf" srcId="{56981A48-8A45-4BFF-812F-4B18159D5717}" destId="{297D432C-F1CE-44AD-A668-9393958673BA}" srcOrd="0" destOrd="0" presId="urn:microsoft.com/office/officeart/2005/8/layout/venn1"/>
    <dgm:cxn modelId="{2EA3861A-1AFA-45C0-9573-9E04E4B329F5}" type="presOf" srcId="{4CE2A8E1-80CC-4035-B118-E6E737BB4EEA}" destId="{B89E7DD4-59FB-4023-BF6D-142D8B379B06}" srcOrd="0" destOrd="0" presId="urn:microsoft.com/office/officeart/2005/8/layout/venn1"/>
    <dgm:cxn modelId="{20D80A29-F5BC-4F45-96D9-86DA4AC930EF}" type="presOf" srcId="{94F3D31C-D230-4CA1-A77B-2DC9446DD634}" destId="{940DC900-428D-4851-B20C-1AC4A79EB55B}" srcOrd="0" destOrd="0" presId="urn:microsoft.com/office/officeart/2005/8/layout/venn1"/>
    <dgm:cxn modelId="{6081473A-0009-4F26-A3C2-B2DCBD8342E4}" type="presOf" srcId="{5A646D46-DD0A-4069-A88E-6A8F398BF09D}" destId="{DDB21D96-34BE-48A9-AB75-F86767D5E7BA}" srcOrd="0" destOrd="0" presId="urn:microsoft.com/office/officeart/2005/8/layout/venn1"/>
    <dgm:cxn modelId="{45EBD143-17D3-4EE3-BF1A-DC368DA85273}" type="presOf" srcId="{532B07C4-0E33-4CE8-A27A-AD4AF1BEAD4B}" destId="{D2B39E0A-6EE9-4AA7-BC90-976A92468772}" srcOrd="0" destOrd="0" presId="urn:microsoft.com/office/officeart/2005/8/layout/venn1"/>
    <dgm:cxn modelId="{D71F624C-6F5C-45C0-87CA-670EB40F5CBD}" srcId="{23CFD8CF-7E1B-4407-A2DF-A31BB64B0A59}" destId="{5A646D46-DD0A-4069-A88E-6A8F398BF09D}" srcOrd="1" destOrd="0" parTransId="{FB796F71-5B38-4EA7-B1C4-7F9008532F11}" sibTransId="{DA25CE59-89CF-460D-86C0-959D8CE2F117}"/>
    <dgm:cxn modelId="{A0EE6F59-D032-44E1-978B-62FD013ED147}" srcId="{23CFD8CF-7E1B-4407-A2DF-A31BB64B0A59}" destId="{56981A48-8A45-4BFF-812F-4B18159D5717}" srcOrd="0" destOrd="0" parTransId="{4583BA33-8C50-4CFF-A40A-B705FF16030F}" sibTransId="{B5425A2D-3AFA-4855-AECC-34DD57109105}"/>
    <dgm:cxn modelId="{47BA187D-079C-4C86-AE52-9D1FD01E3B6F}" srcId="{23CFD8CF-7E1B-4407-A2DF-A31BB64B0A59}" destId="{4CE2A8E1-80CC-4035-B118-E6E737BB4EEA}" srcOrd="3" destOrd="0" parTransId="{221CCA8F-CF97-440A-AD3D-0078AC1DF0D8}" sibTransId="{8A2602A7-299F-48B8-90EE-0A99E0504C05}"/>
    <dgm:cxn modelId="{8E92D299-DA32-4E8B-8301-D948D09BADEF}" type="presOf" srcId="{23CFD8CF-7E1B-4407-A2DF-A31BB64B0A59}" destId="{591CA6E1-AFFE-4C81-A438-1CC863C363FF}" srcOrd="0" destOrd="0" presId="urn:microsoft.com/office/officeart/2005/8/layout/venn1"/>
    <dgm:cxn modelId="{C0F846B4-AF84-47B9-9602-498D11B91503}" srcId="{23CFD8CF-7E1B-4407-A2DF-A31BB64B0A59}" destId="{532B07C4-0E33-4CE8-A27A-AD4AF1BEAD4B}" srcOrd="2" destOrd="0" parTransId="{3B19659A-BD12-4A47-8242-D8469BDCC4A4}" sibTransId="{69839488-A1F5-4393-BF4E-8383A3DDA8B9}"/>
    <dgm:cxn modelId="{14DC6ED9-5C41-4A67-A3DA-17FCB6EFD37B}" srcId="{23CFD8CF-7E1B-4407-A2DF-A31BB64B0A59}" destId="{94F3D31C-D230-4CA1-A77B-2DC9446DD634}" srcOrd="4" destOrd="0" parTransId="{2BC4618B-EBE2-4A33-8911-6C481D71F36D}" sibTransId="{AC004882-27CB-4219-9A5F-88E1FD285FCE}"/>
    <dgm:cxn modelId="{0A78F2DF-44A0-48D3-A2B6-6C3018F8A89A}" type="presParOf" srcId="{591CA6E1-AFFE-4C81-A438-1CC863C363FF}" destId="{189C40B7-1C7F-4544-9C30-096DF62BFCE0}" srcOrd="0" destOrd="0" presId="urn:microsoft.com/office/officeart/2005/8/layout/venn1"/>
    <dgm:cxn modelId="{C21DAC18-8B6F-4B1E-9654-D777BECD0EC2}" type="presParOf" srcId="{591CA6E1-AFFE-4C81-A438-1CC863C363FF}" destId="{297D432C-F1CE-44AD-A668-9393958673BA}" srcOrd="1" destOrd="0" presId="urn:microsoft.com/office/officeart/2005/8/layout/venn1"/>
    <dgm:cxn modelId="{06DE084F-0FB5-4C0A-BC01-F10F74A97964}" type="presParOf" srcId="{591CA6E1-AFFE-4C81-A438-1CC863C363FF}" destId="{499929EE-7678-4E2E-960C-F34B24F5CCD5}" srcOrd="2" destOrd="0" presId="urn:microsoft.com/office/officeart/2005/8/layout/venn1"/>
    <dgm:cxn modelId="{6DABB1AB-7D89-4A21-B4E5-E9086EB5DD8D}" type="presParOf" srcId="{591CA6E1-AFFE-4C81-A438-1CC863C363FF}" destId="{DDB21D96-34BE-48A9-AB75-F86767D5E7BA}" srcOrd="3" destOrd="0" presId="urn:microsoft.com/office/officeart/2005/8/layout/venn1"/>
    <dgm:cxn modelId="{D9ABA0E0-8DB0-4F18-87AF-071AD2CA0A57}" type="presParOf" srcId="{591CA6E1-AFFE-4C81-A438-1CC863C363FF}" destId="{7B9352D5-D6BE-4B2A-BED1-29EADB8BA438}" srcOrd="4" destOrd="0" presId="urn:microsoft.com/office/officeart/2005/8/layout/venn1"/>
    <dgm:cxn modelId="{85A6EF62-D887-4981-84D3-894CA21C7140}" type="presParOf" srcId="{591CA6E1-AFFE-4C81-A438-1CC863C363FF}" destId="{D2B39E0A-6EE9-4AA7-BC90-976A92468772}" srcOrd="5" destOrd="0" presId="urn:microsoft.com/office/officeart/2005/8/layout/venn1"/>
    <dgm:cxn modelId="{D873BE92-D21C-459B-8F9A-9F26AA593E92}" type="presParOf" srcId="{591CA6E1-AFFE-4C81-A438-1CC863C363FF}" destId="{54E8A570-15BB-46F8-912F-5125241F6A75}" srcOrd="6" destOrd="0" presId="urn:microsoft.com/office/officeart/2005/8/layout/venn1"/>
    <dgm:cxn modelId="{54F29EB2-70D1-489C-AFFF-97E8FAF596CF}" type="presParOf" srcId="{591CA6E1-AFFE-4C81-A438-1CC863C363FF}" destId="{B89E7DD4-59FB-4023-BF6D-142D8B379B06}" srcOrd="7" destOrd="0" presId="urn:microsoft.com/office/officeart/2005/8/layout/venn1"/>
    <dgm:cxn modelId="{A8454136-4E3A-460F-A239-7E3D7048E79C}" type="presParOf" srcId="{591CA6E1-AFFE-4C81-A438-1CC863C363FF}" destId="{24F1F3A1-8B84-460B-81FD-E63DCC480200}" srcOrd="8" destOrd="0" presId="urn:microsoft.com/office/officeart/2005/8/layout/venn1"/>
    <dgm:cxn modelId="{56375902-DED7-4A77-8DBE-FCDDDC30037A}" type="presParOf" srcId="{591CA6E1-AFFE-4C81-A438-1CC863C363FF}" destId="{940DC900-428D-4851-B20C-1AC4A79EB55B}"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E6ED17A-BEE1-4031-9568-1D7049C42E4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3C20D0C-2ADE-4329-AFA8-E78446FC20DC}">
      <dgm:prSet/>
      <dgm:spPr/>
      <dgm:t>
        <a:bodyPr/>
        <a:lstStyle/>
        <a:p>
          <a:pPr>
            <a:defRPr cap="all"/>
          </a:pPr>
          <a:r>
            <a:rPr lang="en-US"/>
            <a:t>Increase sustained funding for national campaigns. </a:t>
          </a:r>
        </a:p>
      </dgm:t>
    </dgm:pt>
    <dgm:pt modelId="{8500BFF7-E8D6-473A-A47D-8CE7C08C4D7C}" type="parTrans" cxnId="{AA11687F-8CA0-4E31-BCEF-333E21AF057A}">
      <dgm:prSet/>
      <dgm:spPr/>
      <dgm:t>
        <a:bodyPr/>
        <a:lstStyle/>
        <a:p>
          <a:endParaRPr lang="en-US"/>
        </a:p>
      </dgm:t>
    </dgm:pt>
    <dgm:pt modelId="{594F98C1-0ECD-446C-AB43-33888F704644}" type="sibTrans" cxnId="{AA11687F-8CA0-4E31-BCEF-333E21AF057A}">
      <dgm:prSet/>
      <dgm:spPr/>
      <dgm:t>
        <a:bodyPr/>
        <a:lstStyle/>
        <a:p>
          <a:endParaRPr lang="en-US"/>
        </a:p>
      </dgm:t>
    </dgm:pt>
    <dgm:pt modelId="{36B964F5-9B74-4E74-9988-1DB171F7F3D4}">
      <dgm:prSet/>
      <dgm:spPr/>
      <dgm:t>
        <a:bodyPr/>
        <a:lstStyle/>
        <a:p>
          <a:pPr>
            <a:defRPr cap="all"/>
          </a:pPr>
          <a:r>
            <a:rPr lang="en-US"/>
            <a:t>Expand digital and community outreach to underserved groups. </a:t>
          </a:r>
        </a:p>
      </dgm:t>
    </dgm:pt>
    <dgm:pt modelId="{0ECF321E-5FD2-4215-B736-CEBDC8225988}" type="parTrans" cxnId="{0EB51019-78B3-4BED-BAB7-9183AE45B95B}">
      <dgm:prSet/>
      <dgm:spPr/>
      <dgm:t>
        <a:bodyPr/>
        <a:lstStyle/>
        <a:p>
          <a:endParaRPr lang="en-US"/>
        </a:p>
      </dgm:t>
    </dgm:pt>
    <dgm:pt modelId="{666B4BD8-7A02-48D4-9F1A-CBD3DFD832E5}" type="sibTrans" cxnId="{0EB51019-78B3-4BED-BAB7-9183AE45B95B}">
      <dgm:prSet/>
      <dgm:spPr/>
      <dgm:t>
        <a:bodyPr/>
        <a:lstStyle/>
        <a:p>
          <a:endParaRPr lang="en-US"/>
        </a:p>
      </dgm:t>
    </dgm:pt>
    <dgm:pt modelId="{49493956-25AF-4430-A3A2-EE9DAF13C135}">
      <dgm:prSet/>
      <dgm:spPr/>
      <dgm:t>
        <a:bodyPr/>
        <a:lstStyle/>
        <a:p>
          <a:pPr>
            <a:defRPr cap="all"/>
          </a:pPr>
          <a:r>
            <a:rPr lang="en-US"/>
            <a:t>Integrate mental health initiatives with primary care. </a:t>
          </a:r>
        </a:p>
      </dgm:t>
    </dgm:pt>
    <dgm:pt modelId="{F6385095-CC52-4338-B0BD-F74E55D78E0B}" type="parTrans" cxnId="{E7F4A518-7C81-4668-8629-6795B101F43D}">
      <dgm:prSet/>
      <dgm:spPr/>
      <dgm:t>
        <a:bodyPr/>
        <a:lstStyle/>
        <a:p>
          <a:endParaRPr lang="en-US"/>
        </a:p>
      </dgm:t>
    </dgm:pt>
    <dgm:pt modelId="{0FE10A0B-2D20-4B38-9D75-8633008E34E4}" type="sibTrans" cxnId="{E7F4A518-7C81-4668-8629-6795B101F43D}">
      <dgm:prSet/>
      <dgm:spPr/>
      <dgm:t>
        <a:bodyPr/>
        <a:lstStyle/>
        <a:p>
          <a:endParaRPr lang="en-US"/>
        </a:p>
      </dgm:t>
    </dgm:pt>
    <dgm:pt modelId="{00FAC718-6022-40E3-AD7E-0BCC84819507}">
      <dgm:prSet/>
      <dgm:spPr/>
      <dgm:t>
        <a:bodyPr/>
        <a:lstStyle/>
        <a:p>
          <a:pPr>
            <a:defRPr cap="all"/>
          </a:pPr>
          <a:r>
            <a:rPr lang="en-US"/>
            <a:t>Develop culturally sensitive and multilingual resources. </a:t>
          </a:r>
        </a:p>
      </dgm:t>
    </dgm:pt>
    <dgm:pt modelId="{62C74946-2320-479D-9229-4DB029BFD1B1}" type="parTrans" cxnId="{FF7AAA5D-11C0-4A91-A66F-0E188B62EDBC}">
      <dgm:prSet/>
      <dgm:spPr/>
      <dgm:t>
        <a:bodyPr/>
        <a:lstStyle/>
        <a:p>
          <a:endParaRPr lang="en-US"/>
        </a:p>
      </dgm:t>
    </dgm:pt>
    <dgm:pt modelId="{B4D3B6B8-CA12-47BC-A3DA-62148D571F7F}" type="sibTrans" cxnId="{FF7AAA5D-11C0-4A91-A66F-0E188B62EDBC}">
      <dgm:prSet/>
      <dgm:spPr/>
      <dgm:t>
        <a:bodyPr/>
        <a:lstStyle/>
        <a:p>
          <a:endParaRPr lang="en-US"/>
        </a:p>
      </dgm:t>
    </dgm:pt>
    <dgm:pt modelId="{23C5D7F1-E057-4B5D-A1D6-E33798758CEB}">
      <dgm:prSet/>
      <dgm:spPr/>
      <dgm:t>
        <a:bodyPr/>
        <a:lstStyle/>
        <a:p>
          <a:pPr>
            <a:defRPr cap="all"/>
          </a:pPr>
          <a:r>
            <a:rPr lang="en-US"/>
            <a:t>Monitor and evaluate effectiveness using mixed methods.</a:t>
          </a:r>
        </a:p>
      </dgm:t>
    </dgm:pt>
    <dgm:pt modelId="{B4F6A74B-0069-4061-9DD0-D261D9D1D0D8}" type="parTrans" cxnId="{E5E8A62B-6606-4188-ACB3-EAF124E788A7}">
      <dgm:prSet/>
      <dgm:spPr/>
      <dgm:t>
        <a:bodyPr/>
        <a:lstStyle/>
        <a:p>
          <a:endParaRPr lang="en-US"/>
        </a:p>
      </dgm:t>
    </dgm:pt>
    <dgm:pt modelId="{87A91D73-EED8-4637-8B4B-D9DB2F1FD4A9}" type="sibTrans" cxnId="{E5E8A62B-6606-4188-ACB3-EAF124E788A7}">
      <dgm:prSet/>
      <dgm:spPr/>
      <dgm:t>
        <a:bodyPr/>
        <a:lstStyle/>
        <a:p>
          <a:endParaRPr lang="en-US"/>
        </a:p>
      </dgm:t>
    </dgm:pt>
    <dgm:pt modelId="{531401CE-A743-4BB0-9EDB-01D128B6B432}" type="pres">
      <dgm:prSet presAssocID="{5E6ED17A-BEE1-4031-9568-1D7049C42E48}" presName="root" presStyleCnt="0">
        <dgm:presLayoutVars>
          <dgm:dir/>
          <dgm:resizeHandles val="exact"/>
        </dgm:presLayoutVars>
      </dgm:prSet>
      <dgm:spPr/>
    </dgm:pt>
    <dgm:pt modelId="{60727C5A-052F-4E01-88CB-8B15D2FB5B27}" type="pres">
      <dgm:prSet presAssocID="{B3C20D0C-2ADE-4329-AFA8-E78446FC20DC}" presName="compNode" presStyleCnt="0"/>
      <dgm:spPr/>
    </dgm:pt>
    <dgm:pt modelId="{AB9C5421-5580-48BC-9BBB-3625E0BC5934}" type="pres">
      <dgm:prSet presAssocID="{B3C20D0C-2ADE-4329-AFA8-E78446FC20DC}" presName="iconBgRect" presStyleLbl="bgShp" presStyleIdx="0" presStyleCnt="5"/>
      <dgm:spPr/>
    </dgm:pt>
    <dgm:pt modelId="{7D5620B0-90BA-4247-8A41-C73E1B1BA0DB}" type="pres">
      <dgm:prSet presAssocID="{B3C20D0C-2ADE-4329-AFA8-E78446FC20DC}"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9F8AE552-DD92-4044-AAE5-0D98E2F302B7}" type="pres">
      <dgm:prSet presAssocID="{B3C20D0C-2ADE-4329-AFA8-E78446FC20DC}" presName="spaceRect" presStyleCnt="0"/>
      <dgm:spPr/>
    </dgm:pt>
    <dgm:pt modelId="{0087D215-DA0C-4841-98FA-8E0D9315F3F4}" type="pres">
      <dgm:prSet presAssocID="{B3C20D0C-2ADE-4329-AFA8-E78446FC20DC}" presName="textRect" presStyleLbl="revTx" presStyleIdx="0" presStyleCnt="5">
        <dgm:presLayoutVars>
          <dgm:chMax val="1"/>
          <dgm:chPref val="1"/>
        </dgm:presLayoutVars>
      </dgm:prSet>
      <dgm:spPr/>
    </dgm:pt>
    <dgm:pt modelId="{C7D19832-B449-4CC9-ACE7-1B79F6204975}" type="pres">
      <dgm:prSet presAssocID="{594F98C1-0ECD-446C-AB43-33888F704644}" presName="sibTrans" presStyleCnt="0"/>
      <dgm:spPr/>
    </dgm:pt>
    <dgm:pt modelId="{CA6D5EFE-4C11-4D9C-A77D-06083F297E92}" type="pres">
      <dgm:prSet presAssocID="{36B964F5-9B74-4E74-9988-1DB171F7F3D4}" presName="compNode" presStyleCnt="0"/>
      <dgm:spPr/>
    </dgm:pt>
    <dgm:pt modelId="{98C7C583-6560-43A5-BAC3-E8786F4A042A}" type="pres">
      <dgm:prSet presAssocID="{36B964F5-9B74-4E74-9988-1DB171F7F3D4}" presName="iconBgRect" presStyleLbl="bgShp" presStyleIdx="1" presStyleCnt="5"/>
      <dgm:spPr/>
    </dgm:pt>
    <dgm:pt modelId="{61AAF066-A8AA-4DDD-8ACE-55FA3B6EDBF2}" type="pres">
      <dgm:prSet presAssocID="{36B964F5-9B74-4E74-9988-1DB171F7F3D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507FA5A7-59E0-49DA-B205-E35145E1118F}" type="pres">
      <dgm:prSet presAssocID="{36B964F5-9B74-4E74-9988-1DB171F7F3D4}" presName="spaceRect" presStyleCnt="0"/>
      <dgm:spPr/>
    </dgm:pt>
    <dgm:pt modelId="{9F983663-56F5-451E-A804-8BEF8CDB06F3}" type="pres">
      <dgm:prSet presAssocID="{36B964F5-9B74-4E74-9988-1DB171F7F3D4}" presName="textRect" presStyleLbl="revTx" presStyleIdx="1" presStyleCnt="5">
        <dgm:presLayoutVars>
          <dgm:chMax val="1"/>
          <dgm:chPref val="1"/>
        </dgm:presLayoutVars>
      </dgm:prSet>
      <dgm:spPr/>
    </dgm:pt>
    <dgm:pt modelId="{39547AEF-F690-4B52-88DE-41EF82F4ED15}" type="pres">
      <dgm:prSet presAssocID="{666B4BD8-7A02-48D4-9F1A-CBD3DFD832E5}" presName="sibTrans" presStyleCnt="0"/>
      <dgm:spPr/>
    </dgm:pt>
    <dgm:pt modelId="{59AEA4B9-50DC-4438-8942-202EF98645C5}" type="pres">
      <dgm:prSet presAssocID="{49493956-25AF-4430-A3A2-EE9DAF13C135}" presName="compNode" presStyleCnt="0"/>
      <dgm:spPr/>
    </dgm:pt>
    <dgm:pt modelId="{BF3778EB-3941-4EFD-9F4B-1F9344B86086}" type="pres">
      <dgm:prSet presAssocID="{49493956-25AF-4430-A3A2-EE9DAF13C135}" presName="iconBgRect" presStyleLbl="bgShp" presStyleIdx="2" presStyleCnt="5"/>
      <dgm:spPr/>
    </dgm:pt>
    <dgm:pt modelId="{EE4183F5-7A09-4031-A377-E793BA434F87}" type="pres">
      <dgm:prSet presAssocID="{49493956-25AF-4430-A3A2-EE9DAF13C13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ethoscope"/>
        </a:ext>
      </dgm:extLst>
    </dgm:pt>
    <dgm:pt modelId="{069ABAD8-8868-4769-AEAA-921063D3DD84}" type="pres">
      <dgm:prSet presAssocID="{49493956-25AF-4430-A3A2-EE9DAF13C135}" presName="spaceRect" presStyleCnt="0"/>
      <dgm:spPr/>
    </dgm:pt>
    <dgm:pt modelId="{FB69F909-97AE-4ABB-99EF-E6014C8BF189}" type="pres">
      <dgm:prSet presAssocID="{49493956-25AF-4430-A3A2-EE9DAF13C135}" presName="textRect" presStyleLbl="revTx" presStyleIdx="2" presStyleCnt="5">
        <dgm:presLayoutVars>
          <dgm:chMax val="1"/>
          <dgm:chPref val="1"/>
        </dgm:presLayoutVars>
      </dgm:prSet>
      <dgm:spPr/>
    </dgm:pt>
    <dgm:pt modelId="{BF727D5C-7877-4A3B-A316-1CC0FFBB399D}" type="pres">
      <dgm:prSet presAssocID="{0FE10A0B-2D20-4B38-9D75-8633008E34E4}" presName="sibTrans" presStyleCnt="0"/>
      <dgm:spPr/>
    </dgm:pt>
    <dgm:pt modelId="{E454A848-C60F-42BB-91DB-81E50EF0DDA2}" type="pres">
      <dgm:prSet presAssocID="{00FAC718-6022-40E3-AD7E-0BCC84819507}" presName="compNode" presStyleCnt="0"/>
      <dgm:spPr/>
    </dgm:pt>
    <dgm:pt modelId="{96B799A7-417C-4402-B0DE-CE90985B6CAE}" type="pres">
      <dgm:prSet presAssocID="{00FAC718-6022-40E3-AD7E-0BCC84819507}" presName="iconBgRect" presStyleLbl="bgShp" presStyleIdx="3" presStyleCnt="5"/>
      <dgm:spPr/>
    </dgm:pt>
    <dgm:pt modelId="{A76B375A-79BA-48E4-B219-2D2D461E11DC}" type="pres">
      <dgm:prSet presAssocID="{00FAC718-6022-40E3-AD7E-0BCC8481950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52417217-E814-49BA-9DA7-A0E28463CB14}" type="pres">
      <dgm:prSet presAssocID="{00FAC718-6022-40E3-AD7E-0BCC84819507}" presName="spaceRect" presStyleCnt="0"/>
      <dgm:spPr/>
    </dgm:pt>
    <dgm:pt modelId="{F7210147-F1B6-404A-9A1B-CB7909D42DE8}" type="pres">
      <dgm:prSet presAssocID="{00FAC718-6022-40E3-AD7E-0BCC84819507}" presName="textRect" presStyleLbl="revTx" presStyleIdx="3" presStyleCnt="5">
        <dgm:presLayoutVars>
          <dgm:chMax val="1"/>
          <dgm:chPref val="1"/>
        </dgm:presLayoutVars>
      </dgm:prSet>
      <dgm:spPr/>
    </dgm:pt>
    <dgm:pt modelId="{DF2E9508-9377-49C1-9831-2D36A0A5003E}" type="pres">
      <dgm:prSet presAssocID="{B4D3B6B8-CA12-47BC-A3DA-62148D571F7F}" presName="sibTrans" presStyleCnt="0"/>
      <dgm:spPr/>
    </dgm:pt>
    <dgm:pt modelId="{0F28062F-8C06-410D-8436-0341D49E1D97}" type="pres">
      <dgm:prSet presAssocID="{23C5D7F1-E057-4B5D-A1D6-E33798758CEB}" presName="compNode" presStyleCnt="0"/>
      <dgm:spPr/>
    </dgm:pt>
    <dgm:pt modelId="{D5CAC45D-FC5F-476E-B1FB-BB01D7B01592}" type="pres">
      <dgm:prSet presAssocID="{23C5D7F1-E057-4B5D-A1D6-E33798758CEB}" presName="iconBgRect" presStyleLbl="bgShp" presStyleIdx="4" presStyleCnt="5"/>
      <dgm:spPr/>
    </dgm:pt>
    <dgm:pt modelId="{1FECB3E3-F1DC-4088-9458-C1419E068AE7}" type="pres">
      <dgm:prSet presAssocID="{23C5D7F1-E057-4B5D-A1D6-E33798758CE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ar chart"/>
        </a:ext>
      </dgm:extLst>
    </dgm:pt>
    <dgm:pt modelId="{CEFDFF2E-6AAD-408D-9A07-135CD4882501}" type="pres">
      <dgm:prSet presAssocID="{23C5D7F1-E057-4B5D-A1D6-E33798758CEB}" presName="spaceRect" presStyleCnt="0"/>
      <dgm:spPr/>
    </dgm:pt>
    <dgm:pt modelId="{0934C279-DBFD-43DA-A6F3-1D584C400EB0}" type="pres">
      <dgm:prSet presAssocID="{23C5D7F1-E057-4B5D-A1D6-E33798758CEB}" presName="textRect" presStyleLbl="revTx" presStyleIdx="4" presStyleCnt="5">
        <dgm:presLayoutVars>
          <dgm:chMax val="1"/>
          <dgm:chPref val="1"/>
        </dgm:presLayoutVars>
      </dgm:prSet>
      <dgm:spPr/>
    </dgm:pt>
  </dgm:ptLst>
  <dgm:cxnLst>
    <dgm:cxn modelId="{E7F4A518-7C81-4668-8629-6795B101F43D}" srcId="{5E6ED17A-BEE1-4031-9568-1D7049C42E48}" destId="{49493956-25AF-4430-A3A2-EE9DAF13C135}" srcOrd="2" destOrd="0" parTransId="{F6385095-CC52-4338-B0BD-F74E55D78E0B}" sibTransId="{0FE10A0B-2D20-4B38-9D75-8633008E34E4}"/>
    <dgm:cxn modelId="{0EB51019-78B3-4BED-BAB7-9183AE45B95B}" srcId="{5E6ED17A-BEE1-4031-9568-1D7049C42E48}" destId="{36B964F5-9B74-4E74-9988-1DB171F7F3D4}" srcOrd="1" destOrd="0" parTransId="{0ECF321E-5FD2-4215-B736-CEBDC8225988}" sibTransId="{666B4BD8-7A02-48D4-9F1A-CBD3DFD832E5}"/>
    <dgm:cxn modelId="{E5E8A62B-6606-4188-ACB3-EAF124E788A7}" srcId="{5E6ED17A-BEE1-4031-9568-1D7049C42E48}" destId="{23C5D7F1-E057-4B5D-A1D6-E33798758CEB}" srcOrd="4" destOrd="0" parTransId="{B4F6A74B-0069-4061-9DD0-D261D9D1D0D8}" sibTransId="{87A91D73-EED8-4637-8B4B-D9DB2F1FD4A9}"/>
    <dgm:cxn modelId="{FF7AAA5D-11C0-4A91-A66F-0E188B62EDBC}" srcId="{5E6ED17A-BEE1-4031-9568-1D7049C42E48}" destId="{00FAC718-6022-40E3-AD7E-0BCC84819507}" srcOrd="3" destOrd="0" parTransId="{62C74946-2320-479D-9229-4DB029BFD1B1}" sibTransId="{B4D3B6B8-CA12-47BC-A3DA-62148D571F7F}"/>
    <dgm:cxn modelId="{C8441078-0DA4-4E94-B9EE-449D3A0E422B}" type="presOf" srcId="{5E6ED17A-BEE1-4031-9568-1D7049C42E48}" destId="{531401CE-A743-4BB0-9EDB-01D128B6B432}" srcOrd="0" destOrd="0" presId="urn:microsoft.com/office/officeart/2018/5/layout/IconCircleLabelList"/>
    <dgm:cxn modelId="{32F24258-9D65-42BC-A496-03282587803B}" type="presOf" srcId="{B3C20D0C-2ADE-4329-AFA8-E78446FC20DC}" destId="{0087D215-DA0C-4841-98FA-8E0D9315F3F4}" srcOrd="0" destOrd="0" presId="urn:microsoft.com/office/officeart/2018/5/layout/IconCircleLabelList"/>
    <dgm:cxn modelId="{A3344B78-6236-4CE3-8E18-6F16B5CB0EE6}" type="presOf" srcId="{23C5D7F1-E057-4B5D-A1D6-E33798758CEB}" destId="{0934C279-DBFD-43DA-A6F3-1D584C400EB0}" srcOrd="0" destOrd="0" presId="urn:microsoft.com/office/officeart/2018/5/layout/IconCircleLabelList"/>
    <dgm:cxn modelId="{270D237B-4C7E-469A-9052-CDA30DF733D0}" type="presOf" srcId="{00FAC718-6022-40E3-AD7E-0BCC84819507}" destId="{F7210147-F1B6-404A-9A1B-CB7909D42DE8}" srcOrd="0" destOrd="0" presId="urn:microsoft.com/office/officeart/2018/5/layout/IconCircleLabelList"/>
    <dgm:cxn modelId="{AA11687F-8CA0-4E31-BCEF-333E21AF057A}" srcId="{5E6ED17A-BEE1-4031-9568-1D7049C42E48}" destId="{B3C20D0C-2ADE-4329-AFA8-E78446FC20DC}" srcOrd="0" destOrd="0" parTransId="{8500BFF7-E8D6-473A-A47D-8CE7C08C4D7C}" sibTransId="{594F98C1-0ECD-446C-AB43-33888F704644}"/>
    <dgm:cxn modelId="{659C3DBC-E1F2-4104-98EB-80322C0031F0}" type="presOf" srcId="{36B964F5-9B74-4E74-9988-1DB171F7F3D4}" destId="{9F983663-56F5-451E-A804-8BEF8CDB06F3}" srcOrd="0" destOrd="0" presId="urn:microsoft.com/office/officeart/2018/5/layout/IconCircleLabelList"/>
    <dgm:cxn modelId="{43CB3AEE-1379-4B69-9B7D-3291DDA19C05}" type="presOf" srcId="{49493956-25AF-4430-A3A2-EE9DAF13C135}" destId="{FB69F909-97AE-4ABB-99EF-E6014C8BF189}" srcOrd="0" destOrd="0" presId="urn:microsoft.com/office/officeart/2018/5/layout/IconCircleLabelList"/>
    <dgm:cxn modelId="{30DBDF09-4CD7-4B27-8F19-CFA1D14AC877}" type="presParOf" srcId="{531401CE-A743-4BB0-9EDB-01D128B6B432}" destId="{60727C5A-052F-4E01-88CB-8B15D2FB5B27}" srcOrd="0" destOrd="0" presId="urn:microsoft.com/office/officeart/2018/5/layout/IconCircleLabelList"/>
    <dgm:cxn modelId="{3121DC5F-BB1C-49C6-B38B-BD3C466ABB02}" type="presParOf" srcId="{60727C5A-052F-4E01-88CB-8B15D2FB5B27}" destId="{AB9C5421-5580-48BC-9BBB-3625E0BC5934}" srcOrd="0" destOrd="0" presId="urn:microsoft.com/office/officeart/2018/5/layout/IconCircleLabelList"/>
    <dgm:cxn modelId="{18F6FB08-9C21-49D2-A76A-4AAF7CB0CED3}" type="presParOf" srcId="{60727C5A-052F-4E01-88CB-8B15D2FB5B27}" destId="{7D5620B0-90BA-4247-8A41-C73E1B1BA0DB}" srcOrd="1" destOrd="0" presId="urn:microsoft.com/office/officeart/2018/5/layout/IconCircleLabelList"/>
    <dgm:cxn modelId="{8A9419D7-CC71-4790-8969-41EACA5C521E}" type="presParOf" srcId="{60727C5A-052F-4E01-88CB-8B15D2FB5B27}" destId="{9F8AE552-DD92-4044-AAE5-0D98E2F302B7}" srcOrd="2" destOrd="0" presId="urn:microsoft.com/office/officeart/2018/5/layout/IconCircleLabelList"/>
    <dgm:cxn modelId="{DDE2264B-9266-4DE3-9F93-BA7B85475E48}" type="presParOf" srcId="{60727C5A-052F-4E01-88CB-8B15D2FB5B27}" destId="{0087D215-DA0C-4841-98FA-8E0D9315F3F4}" srcOrd="3" destOrd="0" presId="urn:microsoft.com/office/officeart/2018/5/layout/IconCircleLabelList"/>
    <dgm:cxn modelId="{1E85A418-DA99-462A-87B7-8FA01CECF502}" type="presParOf" srcId="{531401CE-A743-4BB0-9EDB-01D128B6B432}" destId="{C7D19832-B449-4CC9-ACE7-1B79F6204975}" srcOrd="1" destOrd="0" presId="urn:microsoft.com/office/officeart/2018/5/layout/IconCircleLabelList"/>
    <dgm:cxn modelId="{89A07D2E-43EC-4AB5-A624-E37B7ED05F77}" type="presParOf" srcId="{531401CE-A743-4BB0-9EDB-01D128B6B432}" destId="{CA6D5EFE-4C11-4D9C-A77D-06083F297E92}" srcOrd="2" destOrd="0" presId="urn:microsoft.com/office/officeart/2018/5/layout/IconCircleLabelList"/>
    <dgm:cxn modelId="{FC3C5A13-0406-4590-9E88-DDE48A9C299F}" type="presParOf" srcId="{CA6D5EFE-4C11-4D9C-A77D-06083F297E92}" destId="{98C7C583-6560-43A5-BAC3-E8786F4A042A}" srcOrd="0" destOrd="0" presId="urn:microsoft.com/office/officeart/2018/5/layout/IconCircleLabelList"/>
    <dgm:cxn modelId="{10315E32-C821-4BD0-9B9C-0DED17AF15C5}" type="presParOf" srcId="{CA6D5EFE-4C11-4D9C-A77D-06083F297E92}" destId="{61AAF066-A8AA-4DDD-8ACE-55FA3B6EDBF2}" srcOrd="1" destOrd="0" presId="urn:microsoft.com/office/officeart/2018/5/layout/IconCircleLabelList"/>
    <dgm:cxn modelId="{91B7C5E3-69E9-4DA4-B52B-8EA069E24122}" type="presParOf" srcId="{CA6D5EFE-4C11-4D9C-A77D-06083F297E92}" destId="{507FA5A7-59E0-49DA-B205-E35145E1118F}" srcOrd="2" destOrd="0" presId="urn:microsoft.com/office/officeart/2018/5/layout/IconCircleLabelList"/>
    <dgm:cxn modelId="{2CB7AC6C-BF12-4A36-B0FD-CAD0DEEB89EB}" type="presParOf" srcId="{CA6D5EFE-4C11-4D9C-A77D-06083F297E92}" destId="{9F983663-56F5-451E-A804-8BEF8CDB06F3}" srcOrd="3" destOrd="0" presId="urn:microsoft.com/office/officeart/2018/5/layout/IconCircleLabelList"/>
    <dgm:cxn modelId="{0D4BD49A-0576-46DA-94EA-7F5F8A4D3DA8}" type="presParOf" srcId="{531401CE-A743-4BB0-9EDB-01D128B6B432}" destId="{39547AEF-F690-4B52-88DE-41EF82F4ED15}" srcOrd="3" destOrd="0" presId="urn:microsoft.com/office/officeart/2018/5/layout/IconCircleLabelList"/>
    <dgm:cxn modelId="{D03F5D03-DF87-4410-8045-2E393568D184}" type="presParOf" srcId="{531401CE-A743-4BB0-9EDB-01D128B6B432}" destId="{59AEA4B9-50DC-4438-8942-202EF98645C5}" srcOrd="4" destOrd="0" presId="urn:microsoft.com/office/officeart/2018/5/layout/IconCircleLabelList"/>
    <dgm:cxn modelId="{AFFE5D75-F9A5-4095-A4E8-AA4E1F6462A1}" type="presParOf" srcId="{59AEA4B9-50DC-4438-8942-202EF98645C5}" destId="{BF3778EB-3941-4EFD-9F4B-1F9344B86086}" srcOrd="0" destOrd="0" presId="urn:microsoft.com/office/officeart/2018/5/layout/IconCircleLabelList"/>
    <dgm:cxn modelId="{D1168035-7230-47D2-9E2B-003DFCA4B89E}" type="presParOf" srcId="{59AEA4B9-50DC-4438-8942-202EF98645C5}" destId="{EE4183F5-7A09-4031-A377-E793BA434F87}" srcOrd="1" destOrd="0" presId="urn:microsoft.com/office/officeart/2018/5/layout/IconCircleLabelList"/>
    <dgm:cxn modelId="{DF8189EC-57A0-49C8-BBCB-6086BD51AED9}" type="presParOf" srcId="{59AEA4B9-50DC-4438-8942-202EF98645C5}" destId="{069ABAD8-8868-4769-AEAA-921063D3DD84}" srcOrd="2" destOrd="0" presId="urn:microsoft.com/office/officeart/2018/5/layout/IconCircleLabelList"/>
    <dgm:cxn modelId="{756672C0-51FB-4138-9F86-BDB16FE23F7D}" type="presParOf" srcId="{59AEA4B9-50DC-4438-8942-202EF98645C5}" destId="{FB69F909-97AE-4ABB-99EF-E6014C8BF189}" srcOrd="3" destOrd="0" presId="urn:microsoft.com/office/officeart/2018/5/layout/IconCircleLabelList"/>
    <dgm:cxn modelId="{55B89275-A4ED-4366-AE91-CD893218AA44}" type="presParOf" srcId="{531401CE-A743-4BB0-9EDB-01D128B6B432}" destId="{BF727D5C-7877-4A3B-A316-1CC0FFBB399D}" srcOrd="5" destOrd="0" presId="urn:microsoft.com/office/officeart/2018/5/layout/IconCircleLabelList"/>
    <dgm:cxn modelId="{57749981-E35C-49D2-BEB8-4B164A2E1434}" type="presParOf" srcId="{531401CE-A743-4BB0-9EDB-01D128B6B432}" destId="{E454A848-C60F-42BB-91DB-81E50EF0DDA2}" srcOrd="6" destOrd="0" presId="urn:microsoft.com/office/officeart/2018/5/layout/IconCircleLabelList"/>
    <dgm:cxn modelId="{BC5ECF88-D0E0-4BF0-8C69-5A3411404EBB}" type="presParOf" srcId="{E454A848-C60F-42BB-91DB-81E50EF0DDA2}" destId="{96B799A7-417C-4402-B0DE-CE90985B6CAE}" srcOrd="0" destOrd="0" presId="urn:microsoft.com/office/officeart/2018/5/layout/IconCircleLabelList"/>
    <dgm:cxn modelId="{737A7DD7-66FA-403B-82D8-7C16CCCFB02C}" type="presParOf" srcId="{E454A848-C60F-42BB-91DB-81E50EF0DDA2}" destId="{A76B375A-79BA-48E4-B219-2D2D461E11DC}" srcOrd="1" destOrd="0" presId="urn:microsoft.com/office/officeart/2018/5/layout/IconCircleLabelList"/>
    <dgm:cxn modelId="{AD385120-6F86-4BDC-AA1B-D62D9AED929F}" type="presParOf" srcId="{E454A848-C60F-42BB-91DB-81E50EF0DDA2}" destId="{52417217-E814-49BA-9DA7-A0E28463CB14}" srcOrd="2" destOrd="0" presId="urn:microsoft.com/office/officeart/2018/5/layout/IconCircleLabelList"/>
    <dgm:cxn modelId="{19BFAC88-6AC9-4183-B0BA-6DD77C6915BB}" type="presParOf" srcId="{E454A848-C60F-42BB-91DB-81E50EF0DDA2}" destId="{F7210147-F1B6-404A-9A1B-CB7909D42DE8}" srcOrd="3" destOrd="0" presId="urn:microsoft.com/office/officeart/2018/5/layout/IconCircleLabelList"/>
    <dgm:cxn modelId="{B7AC29FB-AEE3-4D06-A6F8-DD873D3867F2}" type="presParOf" srcId="{531401CE-A743-4BB0-9EDB-01D128B6B432}" destId="{DF2E9508-9377-49C1-9831-2D36A0A5003E}" srcOrd="7" destOrd="0" presId="urn:microsoft.com/office/officeart/2018/5/layout/IconCircleLabelList"/>
    <dgm:cxn modelId="{826B8F67-EDAE-42BA-939C-9683889A3A16}" type="presParOf" srcId="{531401CE-A743-4BB0-9EDB-01D128B6B432}" destId="{0F28062F-8C06-410D-8436-0341D49E1D97}" srcOrd="8" destOrd="0" presId="urn:microsoft.com/office/officeart/2018/5/layout/IconCircleLabelList"/>
    <dgm:cxn modelId="{ED277A56-A75E-4849-9AED-7F34CCC5AC2E}" type="presParOf" srcId="{0F28062F-8C06-410D-8436-0341D49E1D97}" destId="{D5CAC45D-FC5F-476E-B1FB-BB01D7B01592}" srcOrd="0" destOrd="0" presId="urn:microsoft.com/office/officeart/2018/5/layout/IconCircleLabelList"/>
    <dgm:cxn modelId="{D8A5A8BF-EC03-49F9-89C1-B826F6BABC02}" type="presParOf" srcId="{0F28062F-8C06-410D-8436-0341D49E1D97}" destId="{1FECB3E3-F1DC-4088-9458-C1419E068AE7}" srcOrd="1" destOrd="0" presId="urn:microsoft.com/office/officeart/2018/5/layout/IconCircleLabelList"/>
    <dgm:cxn modelId="{D42F9D28-438B-4E40-BE60-5D5FD2D2773D}" type="presParOf" srcId="{0F28062F-8C06-410D-8436-0341D49E1D97}" destId="{CEFDFF2E-6AAD-408D-9A07-135CD4882501}" srcOrd="2" destOrd="0" presId="urn:microsoft.com/office/officeart/2018/5/layout/IconCircleLabelList"/>
    <dgm:cxn modelId="{31D712C0-F94C-4BC5-90ED-98EED9FF9386}" type="presParOf" srcId="{0F28062F-8C06-410D-8436-0341D49E1D97}" destId="{0934C279-DBFD-43DA-A6F3-1D584C400EB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4F73F63-98E9-4D0D-B644-BF256B34521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3108DD6-9EBD-49C6-98EF-AADCC55310BB}">
      <dgm:prSet/>
      <dgm:spPr/>
      <dgm:t>
        <a:bodyPr/>
        <a:lstStyle/>
        <a:p>
          <a:r>
            <a:rPr lang="en-US"/>
            <a:t>Personalised public mental health interventions via digital platforms. </a:t>
          </a:r>
        </a:p>
      </dgm:t>
    </dgm:pt>
    <dgm:pt modelId="{3DF40719-E10E-422A-85F9-C1E357C20485}" type="parTrans" cxnId="{84661ABF-4976-4799-B37A-443A1C34F870}">
      <dgm:prSet/>
      <dgm:spPr/>
      <dgm:t>
        <a:bodyPr/>
        <a:lstStyle/>
        <a:p>
          <a:endParaRPr lang="en-US"/>
        </a:p>
      </dgm:t>
    </dgm:pt>
    <dgm:pt modelId="{00CE4D75-7EA7-41A4-9D02-328C4F49ABA4}" type="sibTrans" cxnId="{84661ABF-4976-4799-B37A-443A1C34F870}">
      <dgm:prSet/>
      <dgm:spPr/>
      <dgm:t>
        <a:bodyPr/>
        <a:lstStyle/>
        <a:p>
          <a:endParaRPr lang="en-US"/>
        </a:p>
      </dgm:t>
    </dgm:pt>
    <dgm:pt modelId="{316CD8EF-2173-4184-952C-29866A530CC6}">
      <dgm:prSet/>
      <dgm:spPr/>
      <dgm:t>
        <a:bodyPr/>
        <a:lstStyle/>
        <a:p>
          <a:r>
            <a:rPr lang="en-US"/>
            <a:t>Use AI and data analytics to target high-risk populations. </a:t>
          </a:r>
        </a:p>
      </dgm:t>
    </dgm:pt>
    <dgm:pt modelId="{DFB4766A-54CA-446C-89D8-072C33277C73}" type="parTrans" cxnId="{4EF68D0D-333F-4F2D-B4EF-3BB8FFEF0B41}">
      <dgm:prSet/>
      <dgm:spPr/>
      <dgm:t>
        <a:bodyPr/>
        <a:lstStyle/>
        <a:p>
          <a:endParaRPr lang="en-US"/>
        </a:p>
      </dgm:t>
    </dgm:pt>
    <dgm:pt modelId="{B931C47D-AE5F-4403-ACBE-475A6792209E}" type="sibTrans" cxnId="{4EF68D0D-333F-4F2D-B4EF-3BB8FFEF0B41}">
      <dgm:prSet/>
      <dgm:spPr/>
      <dgm:t>
        <a:bodyPr/>
        <a:lstStyle/>
        <a:p>
          <a:endParaRPr lang="en-US"/>
        </a:p>
      </dgm:t>
    </dgm:pt>
    <dgm:pt modelId="{8C160F5C-E6E6-4739-913F-39F1B04BDB9C}">
      <dgm:prSet/>
      <dgm:spPr/>
      <dgm:t>
        <a:bodyPr/>
        <a:lstStyle/>
        <a:p>
          <a:r>
            <a:rPr lang="en-US"/>
            <a:t>Integrate mental health into broader public health and sustainability initiatives. </a:t>
          </a:r>
        </a:p>
      </dgm:t>
    </dgm:pt>
    <dgm:pt modelId="{6E24F3FE-494C-4D6D-BF03-4644B2137403}" type="parTrans" cxnId="{EA45D38A-4816-4A65-A909-16D3842836CC}">
      <dgm:prSet/>
      <dgm:spPr/>
      <dgm:t>
        <a:bodyPr/>
        <a:lstStyle/>
        <a:p>
          <a:endParaRPr lang="en-US"/>
        </a:p>
      </dgm:t>
    </dgm:pt>
    <dgm:pt modelId="{CD67A2E0-2296-4136-B1BB-4C179739B127}" type="sibTrans" cxnId="{EA45D38A-4816-4A65-A909-16D3842836CC}">
      <dgm:prSet/>
      <dgm:spPr/>
      <dgm:t>
        <a:bodyPr/>
        <a:lstStyle/>
        <a:p>
          <a:endParaRPr lang="en-US"/>
        </a:p>
      </dgm:t>
    </dgm:pt>
    <dgm:pt modelId="{8D2FABC6-79B5-4EE6-9C07-74E713DAFC97}">
      <dgm:prSet/>
      <dgm:spPr/>
      <dgm:t>
        <a:bodyPr/>
        <a:lstStyle/>
        <a:p>
          <a:r>
            <a:rPr lang="en-US"/>
            <a:t>Emphasis on prevention, early intervention, and social inclusion. </a:t>
          </a:r>
        </a:p>
      </dgm:t>
    </dgm:pt>
    <dgm:pt modelId="{D70182FD-3902-4EE4-828A-0AB874F1CC59}" type="parTrans" cxnId="{964FE474-4E56-4E5A-BA8B-F5DAAA7EBAF8}">
      <dgm:prSet/>
      <dgm:spPr/>
      <dgm:t>
        <a:bodyPr/>
        <a:lstStyle/>
        <a:p>
          <a:endParaRPr lang="en-US"/>
        </a:p>
      </dgm:t>
    </dgm:pt>
    <dgm:pt modelId="{F0C51EBD-6446-4A18-825B-1AFB6FEFCE4E}" type="sibTrans" cxnId="{964FE474-4E56-4E5A-BA8B-F5DAAA7EBAF8}">
      <dgm:prSet/>
      <dgm:spPr/>
      <dgm:t>
        <a:bodyPr/>
        <a:lstStyle/>
        <a:p>
          <a:endParaRPr lang="en-US"/>
        </a:p>
      </dgm:t>
    </dgm:pt>
    <dgm:pt modelId="{E03DCDDA-B358-4F4E-B75C-5395F4B098C1}">
      <dgm:prSet/>
      <dgm:spPr/>
      <dgm:t>
        <a:bodyPr/>
        <a:lstStyle/>
        <a:p>
          <a:r>
            <a:rPr lang="en-US"/>
            <a:t>Collaboration between NGOs, NHS, and local authorities (WHO, 2022).</a:t>
          </a:r>
        </a:p>
      </dgm:t>
    </dgm:pt>
    <dgm:pt modelId="{F69D030C-62CF-4A99-845F-FAC1E1C36FA3}" type="parTrans" cxnId="{ED017050-0837-4E6F-A7A5-A4F161E210DD}">
      <dgm:prSet/>
      <dgm:spPr/>
      <dgm:t>
        <a:bodyPr/>
        <a:lstStyle/>
        <a:p>
          <a:endParaRPr lang="en-US"/>
        </a:p>
      </dgm:t>
    </dgm:pt>
    <dgm:pt modelId="{82AC1016-2A09-43D3-A091-0F9DDBF4C740}" type="sibTrans" cxnId="{ED017050-0837-4E6F-A7A5-A4F161E210DD}">
      <dgm:prSet/>
      <dgm:spPr/>
      <dgm:t>
        <a:bodyPr/>
        <a:lstStyle/>
        <a:p>
          <a:endParaRPr lang="en-US"/>
        </a:p>
      </dgm:t>
    </dgm:pt>
    <dgm:pt modelId="{DC3A3177-9E7E-46DE-9DDE-128B88E09C60}" type="pres">
      <dgm:prSet presAssocID="{E4F73F63-98E9-4D0D-B644-BF256B34521E}" presName="hierChild1" presStyleCnt="0">
        <dgm:presLayoutVars>
          <dgm:chPref val="1"/>
          <dgm:dir/>
          <dgm:animOne val="branch"/>
          <dgm:animLvl val="lvl"/>
          <dgm:resizeHandles/>
        </dgm:presLayoutVars>
      </dgm:prSet>
      <dgm:spPr/>
    </dgm:pt>
    <dgm:pt modelId="{31C60258-89BF-482A-828A-3EDEE10CC81A}" type="pres">
      <dgm:prSet presAssocID="{43108DD6-9EBD-49C6-98EF-AADCC55310BB}" presName="hierRoot1" presStyleCnt="0"/>
      <dgm:spPr/>
    </dgm:pt>
    <dgm:pt modelId="{1232C984-B96E-4746-A9AE-D3FDDA542625}" type="pres">
      <dgm:prSet presAssocID="{43108DD6-9EBD-49C6-98EF-AADCC55310BB}" presName="composite" presStyleCnt="0"/>
      <dgm:spPr/>
    </dgm:pt>
    <dgm:pt modelId="{F985FFCA-524F-41E9-91C6-3399C612A6D5}" type="pres">
      <dgm:prSet presAssocID="{43108DD6-9EBD-49C6-98EF-AADCC55310BB}" presName="background" presStyleLbl="node0" presStyleIdx="0" presStyleCnt="5"/>
      <dgm:spPr/>
    </dgm:pt>
    <dgm:pt modelId="{8C7E10F1-E2CD-45AE-8D0F-1C8D2DC871AD}" type="pres">
      <dgm:prSet presAssocID="{43108DD6-9EBD-49C6-98EF-AADCC55310BB}" presName="text" presStyleLbl="fgAcc0" presStyleIdx="0" presStyleCnt="5">
        <dgm:presLayoutVars>
          <dgm:chPref val="3"/>
        </dgm:presLayoutVars>
      </dgm:prSet>
      <dgm:spPr/>
    </dgm:pt>
    <dgm:pt modelId="{ED396051-60CD-4365-863E-04680E5280D8}" type="pres">
      <dgm:prSet presAssocID="{43108DD6-9EBD-49C6-98EF-AADCC55310BB}" presName="hierChild2" presStyleCnt="0"/>
      <dgm:spPr/>
    </dgm:pt>
    <dgm:pt modelId="{3540EB34-216F-4063-902E-B96C6B720695}" type="pres">
      <dgm:prSet presAssocID="{316CD8EF-2173-4184-952C-29866A530CC6}" presName="hierRoot1" presStyleCnt="0"/>
      <dgm:spPr/>
    </dgm:pt>
    <dgm:pt modelId="{182402B0-2B4C-432B-945C-93C3DC953083}" type="pres">
      <dgm:prSet presAssocID="{316CD8EF-2173-4184-952C-29866A530CC6}" presName="composite" presStyleCnt="0"/>
      <dgm:spPr/>
    </dgm:pt>
    <dgm:pt modelId="{DDD0E483-C0D7-4BFB-AD11-C21AC06803D6}" type="pres">
      <dgm:prSet presAssocID="{316CD8EF-2173-4184-952C-29866A530CC6}" presName="background" presStyleLbl="node0" presStyleIdx="1" presStyleCnt="5"/>
      <dgm:spPr/>
    </dgm:pt>
    <dgm:pt modelId="{00BD2828-C018-41FA-AF3D-CD41D79F25DE}" type="pres">
      <dgm:prSet presAssocID="{316CD8EF-2173-4184-952C-29866A530CC6}" presName="text" presStyleLbl="fgAcc0" presStyleIdx="1" presStyleCnt="5">
        <dgm:presLayoutVars>
          <dgm:chPref val="3"/>
        </dgm:presLayoutVars>
      </dgm:prSet>
      <dgm:spPr/>
    </dgm:pt>
    <dgm:pt modelId="{A3FB8E72-B403-4F3A-8173-45F42698E227}" type="pres">
      <dgm:prSet presAssocID="{316CD8EF-2173-4184-952C-29866A530CC6}" presName="hierChild2" presStyleCnt="0"/>
      <dgm:spPr/>
    </dgm:pt>
    <dgm:pt modelId="{2A08CAD3-EAFC-4F9E-9C42-B3C48478E27A}" type="pres">
      <dgm:prSet presAssocID="{8C160F5C-E6E6-4739-913F-39F1B04BDB9C}" presName="hierRoot1" presStyleCnt="0"/>
      <dgm:spPr/>
    </dgm:pt>
    <dgm:pt modelId="{8F7CB466-6041-4E76-AD61-8137AC98F998}" type="pres">
      <dgm:prSet presAssocID="{8C160F5C-E6E6-4739-913F-39F1B04BDB9C}" presName="composite" presStyleCnt="0"/>
      <dgm:spPr/>
    </dgm:pt>
    <dgm:pt modelId="{9C8F77F2-4593-4124-A845-DDD0D3B2AE1B}" type="pres">
      <dgm:prSet presAssocID="{8C160F5C-E6E6-4739-913F-39F1B04BDB9C}" presName="background" presStyleLbl="node0" presStyleIdx="2" presStyleCnt="5"/>
      <dgm:spPr/>
    </dgm:pt>
    <dgm:pt modelId="{F246C9D5-5E91-438E-AC03-F8108D978943}" type="pres">
      <dgm:prSet presAssocID="{8C160F5C-E6E6-4739-913F-39F1B04BDB9C}" presName="text" presStyleLbl="fgAcc0" presStyleIdx="2" presStyleCnt="5">
        <dgm:presLayoutVars>
          <dgm:chPref val="3"/>
        </dgm:presLayoutVars>
      </dgm:prSet>
      <dgm:spPr/>
    </dgm:pt>
    <dgm:pt modelId="{ADDEA8A4-E6A9-4F59-9B96-AE1498537A41}" type="pres">
      <dgm:prSet presAssocID="{8C160F5C-E6E6-4739-913F-39F1B04BDB9C}" presName="hierChild2" presStyleCnt="0"/>
      <dgm:spPr/>
    </dgm:pt>
    <dgm:pt modelId="{7C8EE3B0-0F34-48AD-914C-C5A6C79D9CDE}" type="pres">
      <dgm:prSet presAssocID="{8D2FABC6-79B5-4EE6-9C07-74E713DAFC97}" presName="hierRoot1" presStyleCnt="0"/>
      <dgm:spPr/>
    </dgm:pt>
    <dgm:pt modelId="{1E8A88D5-2296-40B2-9E07-DB13984353FA}" type="pres">
      <dgm:prSet presAssocID="{8D2FABC6-79B5-4EE6-9C07-74E713DAFC97}" presName="composite" presStyleCnt="0"/>
      <dgm:spPr/>
    </dgm:pt>
    <dgm:pt modelId="{6F169F56-0380-4038-AD77-9746EFFB5C5C}" type="pres">
      <dgm:prSet presAssocID="{8D2FABC6-79B5-4EE6-9C07-74E713DAFC97}" presName="background" presStyleLbl="node0" presStyleIdx="3" presStyleCnt="5"/>
      <dgm:spPr/>
    </dgm:pt>
    <dgm:pt modelId="{5CAB1D09-C6FA-4471-89AD-1A7FCF4598D4}" type="pres">
      <dgm:prSet presAssocID="{8D2FABC6-79B5-4EE6-9C07-74E713DAFC97}" presName="text" presStyleLbl="fgAcc0" presStyleIdx="3" presStyleCnt="5">
        <dgm:presLayoutVars>
          <dgm:chPref val="3"/>
        </dgm:presLayoutVars>
      </dgm:prSet>
      <dgm:spPr/>
    </dgm:pt>
    <dgm:pt modelId="{8484D895-FD61-4DD6-9E5E-6A959B958BD8}" type="pres">
      <dgm:prSet presAssocID="{8D2FABC6-79B5-4EE6-9C07-74E713DAFC97}" presName="hierChild2" presStyleCnt="0"/>
      <dgm:spPr/>
    </dgm:pt>
    <dgm:pt modelId="{68BBC658-E237-488E-80E5-0101433D6FC5}" type="pres">
      <dgm:prSet presAssocID="{E03DCDDA-B358-4F4E-B75C-5395F4B098C1}" presName="hierRoot1" presStyleCnt="0"/>
      <dgm:spPr/>
    </dgm:pt>
    <dgm:pt modelId="{0B087B35-D01F-4E66-83B4-5D4D4CCEAD74}" type="pres">
      <dgm:prSet presAssocID="{E03DCDDA-B358-4F4E-B75C-5395F4B098C1}" presName="composite" presStyleCnt="0"/>
      <dgm:spPr/>
    </dgm:pt>
    <dgm:pt modelId="{109D3D2D-6807-42C5-A936-35B2B7BA804E}" type="pres">
      <dgm:prSet presAssocID="{E03DCDDA-B358-4F4E-B75C-5395F4B098C1}" presName="background" presStyleLbl="node0" presStyleIdx="4" presStyleCnt="5"/>
      <dgm:spPr/>
    </dgm:pt>
    <dgm:pt modelId="{43C18188-874C-4C90-8C95-F2A9126A9FBC}" type="pres">
      <dgm:prSet presAssocID="{E03DCDDA-B358-4F4E-B75C-5395F4B098C1}" presName="text" presStyleLbl="fgAcc0" presStyleIdx="4" presStyleCnt="5">
        <dgm:presLayoutVars>
          <dgm:chPref val="3"/>
        </dgm:presLayoutVars>
      </dgm:prSet>
      <dgm:spPr/>
    </dgm:pt>
    <dgm:pt modelId="{843624E2-A5AD-4F9D-8ECC-9CCBF8165708}" type="pres">
      <dgm:prSet presAssocID="{E03DCDDA-B358-4F4E-B75C-5395F4B098C1}" presName="hierChild2" presStyleCnt="0"/>
      <dgm:spPr/>
    </dgm:pt>
  </dgm:ptLst>
  <dgm:cxnLst>
    <dgm:cxn modelId="{4EF68D0D-333F-4F2D-B4EF-3BB8FFEF0B41}" srcId="{E4F73F63-98E9-4D0D-B644-BF256B34521E}" destId="{316CD8EF-2173-4184-952C-29866A530CC6}" srcOrd="1" destOrd="0" parTransId="{DFB4766A-54CA-446C-89D8-072C33277C73}" sibTransId="{B931C47D-AE5F-4403-ACBE-475A6792209E}"/>
    <dgm:cxn modelId="{9F9FFE33-CA9A-43DF-B528-477FF0EAD34B}" type="presOf" srcId="{E4F73F63-98E9-4D0D-B644-BF256B34521E}" destId="{DC3A3177-9E7E-46DE-9DDE-128B88E09C60}" srcOrd="0" destOrd="0" presId="urn:microsoft.com/office/officeart/2005/8/layout/hierarchy1"/>
    <dgm:cxn modelId="{ED017050-0837-4E6F-A7A5-A4F161E210DD}" srcId="{E4F73F63-98E9-4D0D-B644-BF256B34521E}" destId="{E03DCDDA-B358-4F4E-B75C-5395F4B098C1}" srcOrd="4" destOrd="0" parTransId="{F69D030C-62CF-4A99-845F-FAC1E1C36FA3}" sibTransId="{82AC1016-2A09-43D3-A091-0F9DDBF4C740}"/>
    <dgm:cxn modelId="{964FE474-4E56-4E5A-BA8B-F5DAAA7EBAF8}" srcId="{E4F73F63-98E9-4D0D-B644-BF256B34521E}" destId="{8D2FABC6-79B5-4EE6-9C07-74E713DAFC97}" srcOrd="3" destOrd="0" parTransId="{D70182FD-3902-4EE4-828A-0AB874F1CC59}" sibTransId="{F0C51EBD-6446-4A18-825B-1AFB6FEFCE4E}"/>
    <dgm:cxn modelId="{04698576-A68C-45FA-8FED-E5499182DFCB}" type="presOf" srcId="{8C160F5C-E6E6-4739-913F-39F1B04BDB9C}" destId="{F246C9D5-5E91-438E-AC03-F8108D978943}" srcOrd="0" destOrd="0" presId="urn:microsoft.com/office/officeart/2005/8/layout/hierarchy1"/>
    <dgm:cxn modelId="{EA45D38A-4816-4A65-A909-16D3842836CC}" srcId="{E4F73F63-98E9-4D0D-B644-BF256B34521E}" destId="{8C160F5C-E6E6-4739-913F-39F1B04BDB9C}" srcOrd="2" destOrd="0" parTransId="{6E24F3FE-494C-4D6D-BF03-4644B2137403}" sibTransId="{CD67A2E0-2296-4136-B1BB-4C179739B127}"/>
    <dgm:cxn modelId="{84661ABF-4976-4799-B37A-443A1C34F870}" srcId="{E4F73F63-98E9-4D0D-B644-BF256B34521E}" destId="{43108DD6-9EBD-49C6-98EF-AADCC55310BB}" srcOrd="0" destOrd="0" parTransId="{3DF40719-E10E-422A-85F9-C1E357C20485}" sibTransId="{00CE4D75-7EA7-41A4-9D02-328C4F49ABA4}"/>
    <dgm:cxn modelId="{A522E3D8-9471-4DDE-B9AF-EF48B7B9BC53}" type="presOf" srcId="{8D2FABC6-79B5-4EE6-9C07-74E713DAFC97}" destId="{5CAB1D09-C6FA-4471-89AD-1A7FCF4598D4}" srcOrd="0" destOrd="0" presId="urn:microsoft.com/office/officeart/2005/8/layout/hierarchy1"/>
    <dgm:cxn modelId="{AD2EF5E3-18F9-413B-AC48-01B585EC8309}" type="presOf" srcId="{E03DCDDA-B358-4F4E-B75C-5395F4B098C1}" destId="{43C18188-874C-4C90-8C95-F2A9126A9FBC}" srcOrd="0" destOrd="0" presId="urn:microsoft.com/office/officeart/2005/8/layout/hierarchy1"/>
    <dgm:cxn modelId="{A08034EC-4AA0-484A-A65C-63C427C9D9B6}" type="presOf" srcId="{316CD8EF-2173-4184-952C-29866A530CC6}" destId="{00BD2828-C018-41FA-AF3D-CD41D79F25DE}" srcOrd="0" destOrd="0" presId="urn:microsoft.com/office/officeart/2005/8/layout/hierarchy1"/>
    <dgm:cxn modelId="{003EFFFE-4B2B-4992-9531-CC01894CBC77}" type="presOf" srcId="{43108DD6-9EBD-49C6-98EF-AADCC55310BB}" destId="{8C7E10F1-E2CD-45AE-8D0F-1C8D2DC871AD}" srcOrd="0" destOrd="0" presId="urn:microsoft.com/office/officeart/2005/8/layout/hierarchy1"/>
    <dgm:cxn modelId="{7E5DB74A-8EF0-4DC1-B31D-BA1BEF5BD132}" type="presParOf" srcId="{DC3A3177-9E7E-46DE-9DDE-128B88E09C60}" destId="{31C60258-89BF-482A-828A-3EDEE10CC81A}" srcOrd="0" destOrd="0" presId="urn:microsoft.com/office/officeart/2005/8/layout/hierarchy1"/>
    <dgm:cxn modelId="{44B137B2-BC85-4D33-AEDF-3AF2F09A00F2}" type="presParOf" srcId="{31C60258-89BF-482A-828A-3EDEE10CC81A}" destId="{1232C984-B96E-4746-A9AE-D3FDDA542625}" srcOrd="0" destOrd="0" presId="urn:microsoft.com/office/officeart/2005/8/layout/hierarchy1"/>
    <dgm:cxn modelId="{7B6B7E2F-1D8F-41FF-828B-D69BDFC3A113}" type="presParOf" srcId="{1232C984-B96E-4746-A9AE-D3FDDA542625}" destId="{F985FFCA-524F-41E9-91C6-3399C612A6D5}" srcOrd="0" destOrd="0" presId="urn:microsoft.com/office/officeart/2005/8/layout/hierarchy1"/>
    <dgm:cxn modelId="{59507E1A-0017-44EB-92D4-4C3043AE76ED}" type="presParOf" srcId="{1232C984-B96E-4746-A9AE-D3FDDA542625}" destId="{8C7E10F1-E2CD-45AE-8D0F-1C8D2DC871AD}" srcOrd="1" destOrd="0" presId="urn:microsoft.com/office/officeart/2005/8/layout/hierarchy1"/>
    <dgm:cxn modelId="{86AC64C0-504D-44DA-8B29-D010ABB50C0D}" type="presParOf" srcId="{31C60258-89BF-482A-828A-3EDEE10CC81A}" destId="{ED396051-60CD-4365-863E-04680E5280D8}" srcOrd="1" destOrd="0" presId="urn:microsoft.com/office/officeart/2005/8/layout/hierarchy1"/>
    <dgm:cxn modelId="{BB10EEAA-09D9-4A3C-9121-4E393B097CB5}" type="presParOf" srcId="{DC3A3177-9E7E-46DE-9DDE-128B88E09C60}" destId="{3540EB34-216F-4063-902E-B96C6B720695}" srcOrd="1" destOrd="0" presId="urn:microsoft.com/office/officeart/2005/8/layout/hierarchy1"/>
    <dgm:cxn modelId="{E6E557C6-D5B7-43C3-A12B-07AF373F54DC}" type="presParOf" srcId="{3540EB34-216F-4063-902E-B96C6B720695}" destId="{182402B0-2B4C-432B-945C-93C3DC953083}" srcOrd="0" destOrd="0" presId="urn:microsoft.com/office/officeart/2005/8/layout/hierarchy1"/>
    <dgm:cxn modelId="{14DD2EF7-0170-4C18-9269-81AFD34645D6}" type="presParOf" srcId="{182402B0-2B4C-432B-945C-93C3DC953083}" destId="{DDD0E483-C0D7-4BFB-AD11-C21AC06803D6}" srcOrd="0" destOrd="0" presId="urn:microsoft.com/office/officeart/2005/8/layout/hierarchy1"/>
    <dgm:cxn modelId="{708CADAA-C72D-4258-88BA-9A562FA6824E}" type="presParOf" srcId="{182402B0-2B4C-432B-945C-93C3DC953083}" destId="{00BD2828-C018-41FA-AF3D-CD41D79F25DE}" srcOrd="1" destOrd="0" presId="urn:microsoft.com/office/officeart/2005/8/layout/hierarchy1"/>
    <dgm:cxn modelId="{948E3C5B-9EDC-42EC-89AA-1761019D25A5}" type="presParOf" srcId="{3540EB34-216F-4063-902E-B96C6B720695}" destId="{A3FB8E72-B403-4F3A-8173-45F42698E227}" srcOrd="1" destOrd="0" presId="urn:microsoft.com/office/officeart/2005/8/layout/hierarchy1"/>
    <dgm:cxn modelId="{5CDD37E2-B698-41C7-B6A1-63D868B15BB9}" type="presParOf" srcId="{DC3A3177-9E7E-46DE-9DDE-128B88E09C60}" destId="{2A08CAD3-EAFC-4F9E-9C42-B3C48478E27A}" srcOrd="2" destOrd="0" presId="urn:microsoft.com/office/officeart/2005/8/layout/hierarchy1"/>
    <dgm:cxn modelId="{73AC9BF2-40BE-4A2E-A65B-9247FE1BF50C}" type="presParOf" srcId="{2A08CAD3-EAFC-4F9E-9C42-B3C48478E27A}" destId="{8F7CB466-6041-4E76-AD61-8137AC98F998}" srcOrd="0" destOrd="0" presId="urn:microsoft.com/office/officeart/2005/8/layout/hierarchy1"/>
    <dgm:cxn modelId="{496513E0-97DE-4DCD-B8D3-84BAC9935F59}" type="presParOf" srcId="{8F7CB466-6041-4E76-AD61-8137AC98F998}" destId="{9C8F77F2-4593-4124-A845-DDD0D3B2AE1B}" srcOrd="0" destOrd="0" presId="urn:microsoft.com/office/officeart/2005/8/layout/hierarchy1"/>
    <dgm:cxn modelId="{32A56820-3566-4B46-BBEA-545369BE7C9D}" type="presParOf" srcId="{8F7CB466-6041-4E76-AD61-8137AC98F998}" destId="{F246C9D5-5E91-438E-AC03-F8108D978943}" srcOrd="1" destOrd="0" presId="urn:microsoft.com/office/officeart/2005/8/layout/hierarchy1"/>
    <dgm:cxn modelId="{9BA95D58-B03D-4BA4-9CCE-BB5C1A8DC745}" type="presParOf" srcId="{2A08CAD3-EAFC-4F9E-9C42-B3C48478E27A}" destId="{ADDEA8A4-E6A9-4F59-9B96-AE1498537A41}" srcOrd="1" destOrd="0" presId="urn:microsoft.com/office/officeart/2005/8/layout/hierarchy1"/>
    <dgm:cxn modelId="{B9D26BE8-5BFA-4001-B8E9-A3889833BF80}" type="presParOf" srcId="{DC3A3177-9E7E-46DE-9DDE-128B88E09C60}" destId="{7C8EE3B0-0F34-48AD-914C-C5A6C79D9CDE}" srcOrd="3" destOrd="0" presId="urn:microsoft.com/office/officeart/2005/8/layout/hierarchy1"/>
    <dgm:cxn modelId="{088FA825-4F28-4997-B8AD-D067123785A1}" type="presParOf" srcId="{7C8EE3B0-0F34-48AD-914C-C5A6C79D9CDE}" destId="{1E8A88D5-2296-40B2-9E07-DB13984353FA}" srcOrd="0" destOrd="0" presId="urn:microsoft.com/office/officeart/2005/8/layout/hierarchy1"/>
    <dgm:cxn modelId="{3217E867-14BA-4DA1-A4AC-22920E69F324}" type="presParOf" srcId="{1E8A88D5-2296-40B2-9E07-DB13984353FA}" destId="{6F169F56-0380-4038-AD77-9746EFFB5C5C}" srcOrd="0" destOrd="0" presId="urn:microsoft.com/office/officeart/2005/8/layout/hierarchy1"/>
    <dgm:cxn modelId="{DE5759FF-2702-4B1E-B5DC-6763A1D0BF91}" type="presParOf" srcId="{1E8A88D5-2296-40B2-9E07-DB13984353FA}" destId="{5CAB1D09-C6FA-4471-89AD-1A7FCF4598D4}" srcOrd="1" destOrd="0" presId="urn:microsoft.com/office/officeart/2005/8/layout/hierarchy1"/>
    <dgm:cxn modelId="{E98FE9A7-8E82-4DD7-8E26-06509C714646}" type="presParOf" srcId="{7C8EE3B0-0F34-48AD-914C-C5A6C79D9CDE}" destId="{8484D895-FD61-4DD6-9E5E-6A959B958BD8}" srcOrd="1" destOrd="0" presId="urn:microsoft.com/office/officeart/2005/8/layout/hierarchy1"/>
    <dgm:cxn modelId="{89A55DB8-A0AF-4266-A935-2E94DC5819C9}" type="presParOf" srcId="{DC3A3177-9E7E-46DE-9DDE-128B88E09C60}" destId="{68BBC658-E237-488E-80E5-0101433D6FC5}" srcOrd="4" destOrd="0" presId="urn:microsoft.com/office/officeart/2005/8/layout/hierarchy1"/>
    <dgm:cxn modelId="{93F89E29-280C-4AB3-80FC-B71C4D22BE8A}" type="presParOf" srcId="{68BBC658-E237-488E-80E5-0101433D6FC5}" destId="{0B087B35-D01F-4E66-83B4-5D4D4CCEAD74}" srcOrd="0" destOrd="0" presId="urn:microsoft.com/office/officeart/2005/8/layout/hierarchy1"/>
    <dgm:cxn modelId="{AD78E40A-C154-4C2E-8AA5-C47676A5E964}" type="presParOf" srcId="{0B087B35-D01F-4E66-83B4-5D4D4CCEAD74}" destId="{109D3D2D-6807-42C5-A936-35B2B7BA804E}" srcOrd="0" destOrd="0" presId="urn:microsoft.com/office/officeart/2005/8/layout/hierarchy1"/>
    <dgm:cxn modelId="{CE4EEE3D-9F36-4513-B4CF-DDF9CEF6AE48}" type="presParOf" srcId="{0B087B35-D01F-4E66-83B4-5D4D4CCEAD74}" destId="{43C18188-874C-4C90-8C95-F2A9126A9FBC}" srcOrd="1" destOrd="0" presId="urn:microsoft.com/office/officeart/2005/8/layout/hierarchy1"/>
    <dgm:cxn modelId="{7375721E-5F00-443E-B305-AED28BF86D15}" type="presParOf" srcId="{68BBC658-E237-488E-80E5-0101433D6FC5}" destId="{843624E2-A5AD-4F9D-8ECC-9CCBF816570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414F7C0-DA30-4436-8CF3-24980E0C859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74BD092-C605-452F-851D-CA90768BE797}">
      <dgm:prSet/>
      <dgm:spPr/>
      <dgm:t>
        <a:bodyPr/>
        <a:lstStyle/>
        <a:p>
          <a:r>
            <a:rPr lang="en-US"/>
            <a:t>Mental health campaigns integrate health, well-being, and sustainable development. </a:t>
          </a:r>
        </a:p>
      </dgm:t>
    </dgm:pt>
    <dgm:pt modelId="{69D95B11-3C59-4AFD-A43D-94A9353CD776}" type="parTrans" cxnId="{CEB041D4-2156-4773-837D-82E5163F549D}">
      <dgm:prSet/>
      <dgm:spPr/>
      <dgm:t>
        <a:bodyPr/>
        <a:lstStyle/>
        <a:p>
          <a:endParaRPr lang="en-US"/>
        </a:p>
      </dgm:t>
    </dgm:pt>
    <dgm:pt modelId="{45E82532-3A43-4E95-A18F-1E6086789C9E}" type="sibTrans" cxnId="{CEB041D4-2156-4773-837D-82E5163F549D}">
      <dgm:prSet/>
      <dgm:spPr/>
      <dgm:t>
        <a:bodyPr/>
        <a:lstStyle/>
        <a:p>
          <a:endParaRPr lang="en-US"/>
        </a:p>
      </dgm:t>
    </dgm:pt>
    <dgm:pt modelId="{8B9AF569-DC0E-4BE8-B68D-9F97F4A0F058}">
      <dgm:prSet/>
      <dgm:spPr/>
      <dgm:t>
        <a:bodyPr/>
        <a:lstStyle/>
        <a:p>
          <a:r>
            <a:rPr lang="en-US"/>
            <a:t>Reduce stigma, improve access, and support SDG 3 targets. </a:t>
          </a:r>
        </a:p>
      </dgm:t>
    </dgm:pt>
    <dgm:pt modelId="{DB5EC531-CAA8-4C7B-8321-3549CD534C4D}" type="parTrans" cxnId="{B5C41A3D-29E6-4650-BA67-0C549D3BFA52}">
      <dgm:prSet/>
      <dgm:spPr/>
      <dgm:t>
        <a:bodyPr/>
        <a:lstStyle/>
        <a:p>
          <a:endParaRPr lang="en-US"/>
        </a:p>
      </dgm:t>
    </dgm:pt>
    <dgm:pt modelId="{5D64613B-EC63-417C-84C1-ABFD3CD76E1D}" type="sibTrans" cxnId="{B5C41A3D-29E6-4650-BA67-0C549D3BFA52}">
      <dgm:prSet/>
      <dgm:spPr/>
      <dgm:t>
        <a:bodyPr/>
        <a:lstStyle/>
        <a:p>
          <a:endParaRPr lang="en-US"/>
        </a:p>
      </dgm:t>
    </dgm:pt>
    <dgm:pt modelId="{C1698EBA-A3C5-4F01-B95B-660906D11981}">
      <dgm:prSet/>
      <dgm:spPr/>
      <dgm:t>
        <a:bodyPr/>
        <a:lstStyle/>
        <a:p>
          <a:r>
            <a:rPr lang="en-US"/>
            <a:t>Critical evaluation highlights successes, challenges, and recommendations. </a:t>
          </a:r>
        </a:p>
      </dgm:t>
    </dgm:pt>
    <dgm:pt modelId="{0211664E-634C-4800-997B-CA5BBB4B46C5}" type="parTrans" cxnId="{FBB594F5-16DB-4ACB-BEFC-0D21ABB35976}">
      <dgm:prSet/>
      <dgm:spPr/>
      <dgm:t>
        <a:bodyPr/>
        <a:lstStyle/>
        <a:p>
          <a:endParaRPr lang="en-US"/>
        </a:p>
      </dgm:t>
    </dgm:pt>
    <dgm:pt modelId="{863812C6-4B0B-444F-8469-222F76F3AA5E}" type="sibTrans" cxnId="{FBB594F5-16DB-4ACB-BEFC-0D21ABB35976}">
      <dgm:prSet/>
      <dgm:spPr/>
      <dgm:t>
        <a:bodyPr/>
        <a:lstStyle/>
        <a:p>
          <a:endParaRPr lang="en-US"/>
        </a:p>
      </dgm:t>
    </dgm:pt>
    <dgm:pt modelId="{4674B33C-00BC-42B5-90DB-5980A4B8005F}">
      <dgm:prSet/>
      <dgm:spPr/>
      <dgm:t>
        <a:bodyPr/>
        <a:lstStyle/>
        <a:p>
          <a:r>
            <a:rPr lang="en-US"/>
            <a:t>Campaigns must address inequalities to be effective. </a:t>
          </a:r>
        </a:p>
      </dgm:t>
    </dgm:pt>
    <dgm:pt modelId="{3140C1F0-B051-42D9-870D-F91978BFC40A}" type="parTrans" cxnId="{B0F43AFD-4ADE-4BF0-98CE-72E304D0D5AE}">
      <dgm:prSet/>
      <dgm:spPr/>
      <dgm:t>
        <a:bodyPr/>
        <a:lstStyle/>
        <a:p>
          <a:endParaRPr lang="en-US"/>
        </a:p>
      </dgm:t>
    </dgm:pt>
    <dgm:pt modelId="{71826801-0AD6-43D1-9A59-B799B939D8C5}" type="sibTrans" cxnId="{B0F43AFD-4ADE-4BF0-98CE-72E304D0D5AE}">
      <dgm:prSet/>
      <dgm:spPr/>
      <dgm:t>
        <a:bodyPr/>
        <a:lstStyle/>
        <a:p>
          <a:endParaRPr lang="en-US"/>
        </a:p>
      </dgm:t>
    </dgm:pt>
    <dgm:pt modelId="{55BC2C1B-52C0-4C29-8D24-C4AD45991828}">
      <dgm:prSet/>
      <dgm:spPr/>
      <dgm:t>
        <a:bodyPr/>
        <a:lstStyle/>
        <a:p>
          <a:r>
            <a:rPr lang="en-US" dirty="0"/>
            <a:t>Future approaches require innovation, inclusion, and evidence-based strategies.</a:t>
          </a:r>
        </a:p>
      </dgm:t>
    </dgm:pt>
    <dgm:pt modelId="{BC4B683E-D1D7-43D6-A023-9AE624344DED}" type="parTrans" cxnId="{519C6038-64BD-4198-A7CB-C46A1F243F6D}">
      <dgm:prSet/>
      <dgm:spPr/>
      <dgm:t>
        <a:bodyPr/>
        <a:lstStyle/>
        <a:p>
          <a:endParaRPr lang="en-US"/>
        </a:p>
      </dgm:t>
    </dgm:pt>
    <dgm:pt modelId="{E24E64C0-41EE-4830-9426-F3CA38D1E143}" type="sibTrans" cxnId="{519C6038-64BD-4198-A7CB-C46A1F243F6D}">
      <dgm:prSet/>
      <dgm:spPr/>
      <dgm:t>
        <a:bodyPr/>
        <a:lstStyle/>
        <a:p>
          <a:endParaRPr lang="en-US"/>
        </a:p>
      </dgm:t>
    </dgm:pt>
    <dgm:pt modelId="{BCB806BF-57B3-43CC-93F0-806ED61DA35C}" type="pres">
      <dgm:prSet presAssocID="{8414F7C0-DA30-4436-8CF3-24980E0C8590}" presName="linear" presStyleCnt="0">
        <dgm:presLayoutVars>
          <dgm:animLvl val="lvl"/>
          <dgm:resizeHandles val="exact"/>
        </dgm:presLayoutVars>
      </dgm:prSet>
      <dgm:spPr/>
    </dgm:pt>
    <dgm:pt modelId="{72461FE9-F8E8-4D42-9413-4F84D9AABBA5}" type="pres">
      <dgm:prSet presAssocID="{D74BD092-C605-452F-851D-CA90768BE797}" presName="parentText" presStyleLbl="node1" presStyleIdx="0" presStyleCnt="5">
        <dgm:presLayoutVars>
          <dgm:chMax val="0"/>
          <dgm:bulletEnabled val="1"/>
        </dgm:presLayoutVars>
      </dgm:prSet>
      <dgm:spPr/>
    </dgm:pt>
    <dgm:pt modelId="{9814E084-0421-43B4-979F-6C156A499078}" type="pres">
      <dgm:prSet presAssocID="{45E82532-3A43-4E95-A18F-1E6086789C9E}" presName="spacer" presStyleCnt="0"/>
      <dgm:spPr/>
    </dgm:pt>
    <dgm:pt modelId="{EA119BD3-B62D-4A7D-A375-8451E1ACC7AD}" type="pres">
      <dgm:prSet presAssocID="{8B9AF569-DC0E-4BE8-B68D-9F97F4A0F058}" presName="parentText" presStyleLbl="node1" presStyleIdx="1" presStyleCnt="5">
        <dgm:presLayoutVars>
          <dgm:chMax val="0"/>
          <dgm:bulletEnabled val="1"/>
        </dgm:presLayoutVars>
      </dgm:prSet>
      <dgm:spPr/>
    </dgm:pt>
    <dgm:pt modelId="{56B72DC9-0DB3-4DFA-B35C-A7421A652242}" type="pres">
      <dgm:prSet presAssocID="{5D64613B-EC63-417C-84C1-ABFD3CD76E1D}" presName="spacer" presStyleCnt="0"/>
      <dgm:spPr/>
    </dgm:pt>
    <dgm:pt modelId="{AB15295E-6263-4843-9A4E-32761CD24F9F}" type="pres">
      <dgm:prSet presAssocID="{C1698EBA-A3C5-4F01-B95B-660906D11981}" presName="parentText" presStyleLbl="node1" presStyleIdx="2" presStyleCnt="5">
        <dgm:presLayoutVars>
          <dgm:chMax val="0"/>
          <dgm:bulletEnabled val="1"/>
        </dgm:presLayoutVars>
      </dgm:prSet>
      <dgm:spPr/>
    </dgm:pt>
    <dgm:pt modelId="{D31CF334-F473-4D68-B048-506F4ABFF539}" type="pres">
      <dgm:prSet presAssocID="{863812C6-4B0B-444F-8469-222F76F3AA5E}" presName="spacer" presStyleCnt="0"/>
      <dgm:spPr/>
    </dgm:pt>
    <dgm:pt modelId="{F896352D-C18E-4B98-A790-54B8715A8D14}" type="pres">
      <dgm:prSet presAssocID="{4674B33C-00BC-42B5-90DB-5980A4B8005F}" presName="parentText" presStyleLbl="node1" presStyleIdx="3" presStyleCnt="5">
        <dgm:presLayoutVars>
          <dgm:chMax val="0"/>
          <dgm:bulletEnabled val="1"/>
        </dgm:presLayoutVars>
      </dgm:prSet>
      <dgm:spPr/>
    </dgm:pt>
    <dgm:pt modelId="{643398A5-4912-49FC-BDA9-E2CB7CD7C252}" type="pres">
      <dgm:prSet presAssocID="{71826801-0AD6-43D1-9A59-B799B939D8C5}" presName="spacer" presStyleCnt="0"/>
      <dgm:spPr/>
    </dgm:pt>
    <dgm:pt modelId="{7EEB0D80-98EE-4CA6-A330-3D39B51C639E}" type="pres">
      <dgm:prSet presAssocID="{55BC2C1B-52C0-4C29-8D24-C4AD45991828}" presName="parentText" presStyleLbl="node1" presStyleIdx="4" presStyleCnt="5">
        <dgm:presLayoutVars>
          <dgm:chMax val="0"/>
          <dgm:bulletEnabled val="1"/>
        </dgm:presLayoutVars>
      </dgm:prSet>
      <dgm:spPr/>
    </dgm:pt>
  </dgm:ptLst>
  <dgm:cxnLst>
    <dgm:cxn modelId="{AEE7961C-8EAC-4DF9-B0F9-5669B6393F90}" type="presOf" srcId="{8B9AF569-DC0E-4BE8-B68D-9F97F4A0F058}" destId="{EA119BD3-B62D-4A7D-A375-8451E1ACC7AD}" srcOrd="0" destOrd="0" presId="urn:microsoft.com/office/officeart/2005/8/layout/vList2"/>
    <dgm:cxn modelId="{519C6038-64BD-4198-A7CB-C46A1F243F6D}" srcId="{8414F7C0-DA30-4436-8CF3-24980E0C8590}" destId="{55BC2C1B-52C0-4C29-8D24-C4AD45991828}" srcOrd="4" destOrd="0" parTransId="{BC4B683E-D1D7-43D6-A023-9AE624344DED}" sibTransId="{E24E64C0-41EE-4830-9426-F3CA38D1E143}"/>
    <dgm:cxn modelId="{B5C41A3D-29E6-4650-BA67-0C549D3BFA52}" srcId="{8414F7C0-DA30-4436-8CF3-24980E0C8590}" destId="{8B9AF569-DC0E-4BE8-B68D-9F97F4A0F058}" srcOrd="1" destOrd="0" parTransId="{DB5EC531-CAA8-4C7B-8321-3549CD534C4D}" sibTransId="{5D64613B-EC63-417C-84C1-ABFD3CD76E1D}"/>
    <dgm:cxn modelId="{C0889C60-B5F7-4DFB-9284-B06001316069}" type="presOf" srcId="{D74BD092-C605-452F-851D-CA90768BE797}" destId="{72461FE9-F8E8-4D42-9413-4F84D9AABBA5}" srcOrd="0" destOrd="0" presId="urn:microsoft.com/office/officeart/2005/8/layout/vList2"/>
    <dgm:cxn modelId="{610CC34A-FD68-47E1-9EFF-856EA4F12045}" type="presOf" srcId="{8414F7C0-DA30-4436-8CF3-24980E0C8590}" destId="{BCB806BF-57B3-43CC-93F0-806ED61DA35C}" srcOrd="0" destOrd="0" presId="urn:microsoft.com/office/officeart/2005/8/layout/vList2"/>
    <dgm:cxn modelId="{6D17D0A8-C04A-4AF1-9344-5C4593E3B8CF}" type="presOf" srcId="{55BC2C1B-52C0-4C29-8D24-C4AD45991828}" destId="{7EEB0D80-98EE-4CA6-A330-3D39B51C639E}" srcOrd="0" destOrd="0" presId="urn:microsoft.com/office/officeart/2005/8/layout/vList2"/>
    <dgm:cxn modelId="{7780C2C1-4717-4504-BB89-AACC0778CFA2}" type="presOf" srcId="{C1698EBA-A3C5-4F01-B95B-660906D11981}" destId="{AB15295E-6263-4843-9A4E-32761CD24F9F}" srcOrd="0" destOrd="0" presId="urn:microsoft.com/office/officeart/2005/8/layout/vList2"/>
    <dgm:cxn modelId="{CEB041D4-2156-4773-837D-82E5163F549D}" srcId="{8414F7C0-DA30-4436-8CF3-24980E0C8590}" destId="{D74BD092-C605-452F-851D-CA90768BE797}" srcOrd="0" destOrd="0" parTransId="{69D95B11-3C59-4AFD-A43D-94A9353CD776}" sibTransId="{45E82532-3A43-4E95-A18F-1E6086789C9E}"/>
    <dgm:cxn modelId="{00234EF1-6EA0-4AC6-A29E-DDF5B73EADAC}" type="presOf" srcId="{4674B33C-00BC-42B5-90DB-5980A4B8005F}" destId="{F896352D-C18E-4B98-A790-54B8715A8D14}" srcOrd="0" destOrd="0" presId="urn:microsoft.com/office/officeart/2005/8/layout/vList2"/>
    <dgm:cxn modelId="{FBB594F5-16DB-4ACB-BEFC-0D21ABB35976}" srcId="{8414F7C0-DA30-4436-8CF3-24980E0C8590}" destId="{C1698EBA-A3C5-4F01-B95B-660906D11981}" srcOrd="2" destOrd="0" parTransId="{0211664E-634C-4800-997B-CA5BBB4B46C5}" sibTransId="{863812C6-4B0B-444F-8469-222F76F3AA5E}"/>
    <dgm:cxn modelId="{B0F43AFD-4ADE-4BF0-98CE-72E304D0D5AE}" srcId="{8414F7C0-DA30-4436-8CF3-24980E0C8590}" destId="{4674B33C-00BC-42B5-90DB-5980A4B8005F}" srcOrd="3" destOrd="0" parTransId="{3140C1F0-B051-42D9-870D-F91978BFC40A}" sibTransId="{71826801-0AD6-43D1-9A59-B799B939D8C5}"/>
    <dgm:cxn modelId="{506EFDCF-4D91-4AE8-ABD1-BE18BDDD62E0}" type="presParOf" srcId="{BCB806BF-57B3-43CC-93F0-806ED61DA35C}" destId="{72461FE9-F8E8-4D42-9413-4F84D9AABBA5}" srcOrd="0" destOrd="0" presId="urn:microsoft.com/office/officeart/2005/8/layout/vList2"/>
    <dgm:cxn modelId="{201D58EB-46D9-494F-B3D5-A364AB9E8E59}" type="presParOf" srcId="{BCB806BF-57B3-43CC-93F0-806ED61DA35C}" destId="{9814E084-0421-43B4-979F-6C156A499078}" srcOrd="1" destOrd="0" presId="urn:microsoft.com/office/officeart/2005/8/layout/vList2"/>
    <dgm:cxn modelId="{61AE4666-A15A-4694-84D7-13CE14FF0D94}" type="presParOf" srcId="{BCB806BF-57B3-43CC-93F0-806ED61DA35C}" destId="{EA119BD3-B62D-4A7D-A375-8451E1ACC7AD}" srcOrd="2" destOrd="0" presId="urn:microsoft.com/office/officeart/2005/8/layout/vList2"/>
    <dgm:cxn modelId="{0CEF014F-3AB8-4767-83A2-3D55BD2D9526}" type="presParOf" srcId="{BCB806BF-57B3-43CC-93F0-806ED61DA35C}" destId="{56B72DC9-0DB3-4DFA-B35C-A7421A652242}" srcOrd="3" destOrd="0" presId="urn:microsoft.com/office/officeart/2005/8/layout/vList2"/>
    <dgm:cxn modelId="{08CBC290-11FC-46B0-BEFC-4A50B5220BC5}" type="presParOf" srcId="{BCB806BF-57B3-43CC-93F0-806ED61DA35C}" destId="{AB15295E-6263-4843-9A4E-32761CD24F9F}" srcOrd="4" destOrd="0" presId="urn:microsoft.com/office/officeart/2005/8/layout/vList2"/>
    <dgm:cxn modelId="{FD75093B-F84A-43DB-945A-6644A5F1C1CD}" type="presParOf" srcId="{BCB806BF-57B3-43CC-93F0-806ED61DA35C}" destId="{D31CF334-F473-4D68-B048-506F4ABFF539}" srcOrd="5" destOrd="0" presId="urn:microsoft.com/office/officeart/2005/8/layout/vList2"/>
    <dgm:cxn modelId="{34B7939D-84F8-42FF-BAD3-3807EF8C51E4}" type="presParOf" srcId="{BCB806BF-57B3-43CC-93F0-806ED61DA35C}" destId="{F896352D-C18E-4B98-A790-54B8715A8D14}" srcOrd="6" destOrd="0" presId="urn:microsoft.com/office/officeart/2005/8/layout/vList2"/>
    <dgm:cxn modelId="{B69934A9-2E17-43FB-B186-63F14C3C1B4A}" type="presParOf" srcId="{BCB806BF-57B3-43CC-93F0-806ED61DA35C}" destId="{643398A5-4912-49FC-BDA9-E2CB7CD7C252}" srcOrd="7" destOrd="0" presId="urn:microsoft.com/office/officeart/2005/8/layout/vList2"/>
    <dgm:cxn modelId="{0323DEA8-6F81-4023-9D61-6A8F28707717}" type="presParOf" srcId="{BCB806BF-57B3-43CC-93F0-806ED61DA35C}" destId="{7EEB0D80-98EE-4CA6-A330-3D39B51C639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148DB41-2CEC-44FB-A6A7-C4F48B4B139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BD2D5C6-81E3-453A-8580-645C898A70E8}">
      <dgm:prSet/>
      <dgm:spPr/>
      <dgm:t>
        <a:bodyPr/>
        <a:lstStyle/>
        <a:p>
          <a:r>
            <a:rPr lang="en-US"/>
            <a:t>Ahad, A.A., Gonzalez, M.S. and Junquera, P., 2023. Understanding and addressing mental health stigma across cultures for improving psychiatric care: a narrative review. </a:t>
          </a:r>
          <a:r>
            <a:rPr lang="en-US" i="1"/>
            <a:t>Cureus</a:t>
          </a:r>
          <a:r>
            <a:rPr lang="en-US"/>
            <a:t>, 15(5), pp.1–8. doi: </a:t>
          </a:r>
          <a:r>
            <a:rPr lang="en-US" u="sng">
              <a:hlinkClick xmlns:r="http://schemas.openxmlformats.org/officeDocument/2006/relationships" r:id="rId1"/>
            </a:rPr>
            <a:t>https://doi.org/10.7759/cureus.39549</a:t>
          </a:r>
          <a:r>
            <a:rPr lang="en-US"/>
            <a:t>.</a:t>
          </a:r>
        </a:p>
      </dgm:t>
    </dgm:pt>
    <dgm:pt modelId="{B7166BA0-45C5-4523-AE7B-14216C3B21C6}" type="parTrans" cxnId="{898F5F06-305E-48DE-B4FB-AEC0DC640646}">
      <dgm:prSet/>
      <dgm:spPr/>
      <dgm:t>
        <a:bodyPr/>
        <a:lstStyle/>
        <a:p>
          <a:endParaRPr lang="en-US"/>
        </a:p>
      </dgm:t>
    </dgm:pt>
    <dgm:pt modelId="{D573D631-D055-4E20-B48A-E20B4E4BE4BF}" type="sibTrans" cxnId="{898F5F06-305E-48DE-B4FB-AEC0DC640646}">
      <dgm:prSet/>
      <dgm:spPr/>
      <dgm:t>
        <a:bodyPr/>
        <a:lstStyle/>
        <a:p>
          <a:endParaRPr lang="en-US"/>
        </a:p>
      </dgm:t>
    </dgm:pt>
    <dgm:pt modelId="{313CFC93-2421-4A5F-831F-5ED5AB6A98FF}">
      <dgm:prSet/>
      <dgm:spPr/>
      <dgm:t>
        <a:bodyPr/>
        <a:lstStyle/>
        <a:p>
          <a:r>
            <a:rPr lang="en-US"/>
            <a:t>Brennen, J.S., Simon, F.M., Howard, P.N. and Nielsen, R.K., 2020. Types, sources, and claims of COVID-19 misinformation. </a:t>
          </a:r>
          <a:r>
            <a:rPr lang="en-US" i="1"/>
            <a:t>Reuters Institute</a:t>
          </a:r>
          <a:r>
            <a:rPr lang="en-US"/>
            <a:t>, 7 April. Available at: </a:t>
          </a:r>
          <a:r>
            <a:rPr lang="en-US" u="sng">
              <a:hlinkClick xmlns:r="http://schemas.openxmlformats.org/officeDocument/2006/relationships" r:id="rId2"/>
            </a:rPr>
            <a:t>https://reutersinstitute.politics.ox.ac.uk</a:t>
          </a:r>
          <a:endParaRPr lang="en-US"/>
        </a:p>
      </dgm:t>
    </dgm:pt>
    <dgm:pt modelId="{5F48F67E-7385-4F2C-93E7-4E41D38AEB40}" type="parTrans" cxnId="{65DA9BB9-2B7D-4B5B-98CC-5F9420AD31A4}">
      <dgm:prSet/>
      <dgm:spPr/>
      <dgm:t>
        <a:bodyPr/>
        <a:lstStyle/>
        <a:p>
          <a:endParaRPr lang="en-US"/>
        </a:p>
      </dgm:t>
    </dgm:pt>
    <dgm:pt modelId="{2886643B-F903-473E-942F-19DE88F2CB2B}" type="sibTrans" cxnId="{65DA9BB9-2B7D-4B5B-98CC-5F9420AD31A4}">
      <dgm:prSet/>
      <dgm:spPr/>
      <dgm:t>
        <a:bodyPr/>
        <a:lstStyle/>
        <a:p>
          <a:endParaRPr lang="en-US"/>
        </a:p>
      </dgm:t>
    </dgm:pt>
    <dgm:pt modelId="{6B1078F9-38D7-48DA-B450-C1F7861B1ED9}">
      <dgm:prSet/>
      <dgm:spPr/>
      <dgm:t>
        <a:bodyPr/>
        <a:lstStyle/>
        <a:p>
          <a:r>
            <a:rPr lang="en-US"/>
            <a:t>Chelak, K. and Chakole, S., 2024. The role of social determinants of health in promoting health equality: a narrative review. </a:t>
          </a:r>
          <a:r>
            <a:rPr lang="en-US" i="1"/>
            <a:t>Cureus</a:t>
          </a:r>
          <a:r>
            <a:rPr lang="en-US"/>
            <a:t>, 15(1), pp.1–8. doi: </a:t>
          </a:r>
          <a:r>
            <a:rPr lang="en-US" u="sng">
              <a:hlinkClick xmlns:r="http://schemas.openxmlformats.org/officeDocument/2006/relationships" r:id="rId3"/>
            </a:rPr>
            <a:t>https://doi.org/10.7759/cureus.33425</a:t>
          </a:r>
          <a:r>
            <a:rPr lang="en-US"/>
            <a:t>.</a:t>
          </a:r>
        </a:p>
      </dgm:t>
    </dgm:pt>
    <dgm:pt modelId="{313DD409-23FB-413B-B164-0CE58247814B}" type="parTrans" cxnId="{3C8F3852-CA6A-49B7-B36D-519028E3F39D}">
      <dgm:prSet/>
      <dgm:spPr/>
      <dgm:t>
        <a:bodyPr/>
        <a:lstStyle/>
        <a:p>
          <a:endParaRPr lang="en-US"/>
        </a:p>
      </dgm:t>
    </dgm:pt>
    <dgm:pt modelId="{53F98175-8B8F-4A9B-93F1-583DB3FFDA19}" type="sibTrans" cxnId="{3C8F3852-CA6A-49B7-B36D-519028E3F39D}">
      <dgm:prSet/>
      <dgm:spPr/>
      <dgm:t>
        <a:bodyPr/>
        <a:lstStyle/>
        <a:p>
          <a:endParaRPr lang="en-US"/>
        </a:p>
      </dgm:t>
    </dgm:pt>
    <dgm:pt modelId="{5C993D65-6FF0-427F-92EC-BC23E4E960F2}">
      <dgm:prSet/>
      <dgm:spPr/>
      <dgm:t>
        <a:bodyPr/>
        <a:lstStyle/>
        <a:p>
          <a:r>
            <a:rPr lang="en-US"/>
            <a:t>Henderson, C., Evans-Lacko, S. and Thornicroft, G., 2020. Public knowledge, attitudes, and behaviour regarding mental illness in England 2009–2019. </a:t>
          </a:r>
          <a:r>
            <a:rPr lang="en-US" i="1"/>
            <a:t>Journal of Mental Health</a:t>
          </a:r>
          <a:r>
            <a:rPr lang="en-US"/>
            <a:t>, 29(3), pp.276–283. </a:t>
          </a:r>
        </a:p>
      </dgm:t>
    </dgm:pt>
    <dgm:pt modelId="{B3EE3514-58B8-42F9-96F0-00CDEA40F7CA}" type="parTrans" cxnId="{1CBB9191-4356-4F46-9C7A-1DE6DC911B94}">
      <dgm:prSet/>
      <dgm:spPr/>
      <dgm:t>
        <a:bodyPr/>
        <a:lstStyle/>
        <a:p>
          <a:endParaRPr lang="en-US"/>
        </a:p>
      </dgm:t>
    </dgm:pt>
    <dgm:pt modelId="{3AF61D0F-E783-4EE2-B69F-FE3F8BDF735A}" type="sibTrans" cxnId="{1CBB9191-4356-4F46-9C7A-1DE6DC911B94}">
      <dgm:prSet/>
      <dgm:spPr/>
      <dgm:t>
        <a:bodyPr/>
        <a:lstStyle/>
        <a:p>
          <a:endParaRPr lang="en-US"/>
        </a:p>
      </dgm:t>
    </dgm:pt>
    <dgm:pt modelId="{849D7999-15DB-4DDF-9362-1A269431E2ED}">
      <dgm:prSet/>
      <dgm:spPr/>
      <dgm:t>
        <a:bodyPr/>
        <a:lstStyle/>
        <a:p>
          <a:r>
            <a:rPr lang="en-US"/>
            <a:t>Latif, A., 2020. The importance of understanding social and cultural norms in delivering quality health care—A personal experience commentary. </a:t>
          </a:r>
          <a:r>
            <a:rPr lang="en-US" i="1"/>
            <a:t>Tropical Medicine and Infectious Disease</a:t>
          </a:r>
          <a:r>
            <a:rPr lang="en-US"/>
            <a:t>, 5(1), p.22. Available at: </a:t>
          </a:r>
          <a:r>
            <a:rPr lang="en-US" u="sng">
              <a:hlinkClick xmlns:r="http://schemas.openxmlformats.org/officeDocument/2006/relationships" r:id="rId4"/>
            </a:rPr>
            <a:t>https://www.ncbi.nlm.nih.gov/pmc/articles/PMC7157616/</a:t>
          </a:r>
          <a:r>
            <a:rPr lang="en-US"/>
            <a:t> </a:t>
          </a:r>
        </a:p>
      </dgm:t>
    </dgm:pt>
    <dgm:pt modelId="{82260E3D-527F-43D3-9F26-895367854007}" type="parTrans" cxnId="{8AD8CB10-7F27-47FD-BC0A-0A2D00EF407E}">
      <dgm:prSet/>
      <dgm:spPr/>
      <dgm:t>
        <a:bodyPr/>
        <a:lstStyle/>
        <a:p>
          <a:endParaRPr lang="en-US"/>
        </a:p>
      </dgm:t>
    </dgm:pt>
    <dgm:pt modelId="{5929EBEF-4245-48F7-81DD-524C42013CD2}" type="sibTrans" cxnId="{8AD8CB10-7F27-47FD-BC0A-0A2D00EF407E}">
      <dgm:prSet/>
      <dgm:spPr/>
      <dgm:t>
        <a:bodyPr/>
        <a:lstStyle/>
        <a:p>
          <a:endParaRPr lang="en-US"/>
        </a:p>
      </dgm:t>
    </dgm:pt>
    <dgm:pt modelId="{567DE30D-E8A1-461D-A084-18B470ACD6FF}">
      <dgm:prSet/>
      <dgm:spPr/>
      <dgm:t>
        <a:bodyPr/>
        <a:lstStyle/>
        <a:p>
          <a:r>
            <a:rPr lang="en-US"/>
            <a:t>Mental Health Foundation, 2023. </a:t>
          </a:r>
          <a:r>
            <a:rPr lang="en-US" i="1"/>
            <a:t>Stigma and discrimination in the UK</a:t>
          </a:r>
          <a:r>
            <a:rPr lang="en-US"/>
            <a:t>. Available at: </a:t>
          </a:r>
          <a:r>
            <a:rPr lang="en-US" u="sng">
              <a:hlinkClick xmlns:r="http://schemas.openxmlformats.org/officeDocument/2006/relationships" r:id="rId5"/>
            </a:rPr>
            <a:t>https://www.mentalhealth.org.uk/</a:t>
          </a:r>
          <a:r>
            <a:rPr lang="en-US"/>
            <a:t> </a:t>
          </a:r>
        </a:p>
      </dgm:t>
    </dgm:pt>
    <dgm:pt modelId="{E7D99FCD-89EE-4EE9-9A2B-05E6A7C454F9}" type="parTrans" cxnId="{B79C724B-82ED-42A6-88D1-E9784A1264AA}">
      <dgm:prSet/>
      <dgm:spPr/>
      <dgm:t>
        <a:bodyPr/>
        <a:lstStyle/>
        <a:p>
          <a:endParaRPr lang="en-US"/>
        </a:p>
      </dgm:t>
    </dgm:pt>
    <dgm:pt modelId="{AC14E675-8350-4CE3-A2A7-A07E779C2C15}" type="sibTrans" cxnId="{B79C724B-82ED-42A6-88D1-E9784A1264AA}">
      <dgm:prSet/>
      <dgm:spPr/>
      <dgm:t>
        <a:bodyPr/>
        <a:lstStyle/>
        <a:p>
          <a:endParaRPr lang="en-US"/>
        </a:p>
      </dgm:t>
    </dgm:pt>
    <dgm:pt modelId="{90C06364-5EF8-4D0F-AB56-0A3487DEDFB7}">
      <dgm:prSet/>
      <dgm:spPr/>
      <dgm:t>
        <a:bodyPr/>
        <a:lstStyle/>
        <a:p>
          <a:r>
            <a:rPr lang="en-US"/>
            <a:t>Mind (2024). </a:t>
          </a:r>
          <a:r>
            <a:rPr lang="en-US" i="1"/>
            <a:t>Mental Health Awareness Week</a:t>
          </a:r>
          <a:r>
            <a:rPr lang="en-US"/>
            <a:t>. [online] www.mind.org.uk. Available at: </a:t>
          </a:r>
          <a:r>
            <a:rPr lang="en-US" u="sng">
              <a:hlinkClick xmlns:r="http://schemas.openxmlformats.org/officeDocument/2006/relationships" r:id="rId6"/>
            </a:rPr>
            <a:t>https://www.mind.org.uk/get-involved/mental-health-awareness-week/</a:t>
          </a:r>
          <a:r>
            <a:rPr lang="en-US"/>
            <a:t>. </a:t>
          </a:r>
        </a:p>
      </dgm:t>
    </dgm:pt>
    <dgm:pt modelId="{A2C2DC48-6A05-4646-B815-52B086E80E26}" type="parTrans" cxnId="{C448F4BB-BB01-4407-83C8-034AB797A75F}">
      <dgm:prSet/>
      <dgm:spPr/>
      <dgm:t>
        <a:bodyPr/>
        <a:lstStyle/>
        <a:p>
          <a:endParaRPr lang="en-US"/>
        </a:p>
      </dgm:t>
    </dgm:pt>
    <dgm:pt modelId="{5DFF0C10-05B0-4427-9F0B-BD3B6C3F3CA1}" type="sibTrans" cxnId="{C448F4BB-BB01-4407-83C8-034AB797A75F}">
      <dgm:prSet/>
      <dgm:spPr/>
      <dgm:t>
        <a:bodyPr/>
        <a:lstStyle/>
        <a:p>
          <a:endParaRPr lang="en-US"/>
        </a:p>
      </dgm:t>
    </dgm:pt>
    <dgm:pt modelId="{CA19A83D-232E-425B-B042-186D02CDCCFE}">
      <dgm:prSet/>
      <dgm:spPr/>
      <dgm:t>
        <a:bodyPr/>
        <a:lstStyle/>
        <a:p>
          <a:r>
            <a:rPr lang="en-US"/>
            <a:t>Mind, 2023. </a:t>
          </a:r>
          <a:r>
            <a:rPr lang="en-US" i="1"/>
            <a:t>About Mind: Our campaigns and services</a:t>
          </a:r>
          <a:r>
            <a:rPr lang="en-US"/>
            <a:t>. Available at: </a:t>
          </a:r>
          <a:r>
            <a:rPr lang="en-US" u="sng">
              <a:hlinkClick xmlns:r="http://schemas.openxmlformats.org/officeDocument/2006/relationships" r:id="rId7"/>
            </a:rPr>
            <a:t>https://www.mind.org.uk/</a:t>
          </a:r>
          <a:r>
            <a:rPr lang="en-US"/>
            <a:t> </a:t>
          </a:r>
        </a:p>
      </dgm:t>
    </dgm:pt>
    <dgm:pt modelId="{75B3D452-F2A0-4DED-B99B-7E645FEDA12B}" type="parTrans" cxnId="{E8BAAE2A-AC5E-421B-899E-BC48AF7E40C9}">
      <dgm:prSet/>
      <dgm:spPr/>
      <dgm:t>
        <a:bodyPr/>
        <a:lstStyle/>
        <a:p>
          <a:endParaRPr lang="en-US"/>
        </a:p>
      </dgm:t>
    </dgm:pt>
    <dgm:pt modelId="{9E808A89-1EB6-47F5-9584-423E3887A6DD}" type="sibTrans" cxnId="{E8BAAE2A-AC5E-421B-899E-BC48AF7E40C9}">
      <dgm:prSet/>
      <dgm:spPr/>
      <dgm:t>
        <a:bodyPr/>
        <a:lstStyle/>
        <a:p>
          <a:endParaRPr lang="en-US"/>
        </a:p>
      </dgm:t>
    </dgm:pt>
    <dgm:pt modelId="{974C067D-6DF3-4274-BA94-CB5AABFACA5D}">
      <dgm:prSet/>
      <dgm:spPr/>
      <dgm:t>
        <a:bodyPr/>
        <a:lstStyle/>
        <a:p>
          <a:r>
            <a:rPr lang="en-US"/>
            <a:t>See Me (2021). </a:t>
          </a:r>
          <a:r>
            <a:rPr lang="en-US" i="1"/>
            <a:t>Campaigns | End Mental Health Stigma and Discrimination</a:t>
          </a:r>
          <a:r>
            <a:rPr lang="en-US"/>
            <a:t>. [online] See Me. Available at: </a:t>
          </a:r>
          <a:r>
            <a:rPr lang="en-US" u="sng">
              <a:hlinkClick xmlns:r="http://schemas.openxmlformats.org/officeDocument/2006/relationships" r:id="rId8"/>
            </a:rPr>
            <a:t>https://www.seemescotland.org/seeus/campaigns</a:t>
          </a:r>
          <a:r>
            <a:rPr lang="en-US"/>
            <a:t>. </a:t>
          </a:r>
        </a:p>
      </dgm:t>
    </dgm:pt>
    <dgm:pt modelId="{32976B93-C19C-436A-957E-F6E5B7B680C3}" type="parTrans" cxnId="{FAFE6C52-0E5F-4796-9D16-5FC95F5595B8}">
      <dgm:prSet/>
      <dgm:spPr/>
      <dgm:t>
        <a:bodyPr/>
        <a:lstStyle/>
        <a:p>
          <a:endParaRPr lang="en-US"/>
        </a:p>
      </dgm:t>
    </dgm:pt>
    <dgm:pt modelId="{C84291A1-7B22-4896-B577-1BE3B8691062}" type="sibTrans" cxnId="{FAFE6C52-0E5F-4796-9D16-5FC95F5595B8}">
      <dgm:prSet/>
      <dgm:spPr/>
      <dgm:t>
        <a:bodyPr/>
        <a:lstStyle/>
        <a:p>
          <a:endParaRPr lang="en-US"/>
        </a:p>
      </dgm:t>
    </dgm:pt>
    <dgm:pt modelId="{65E77BDB-B5C3-432E-87B9-CD380A8A4F4A}">
      <dgm:prSet/>
      <dgm:spPr/>
      <dgm:t>
        <a:bodyPr/>
        <a:lstStyle/>
        <a:p>
          <a:r>
            <a:rPr lang="en-US"/>
            <a:t>See Me Scotland, 2023. </a:t>
          </a:r>
          <a:r>
            <a:rPr lang="en-US" i="1"/>
            <a:t>Ending mental health stigma: Our programmes</a:t>
          </a:r>
          <a:r>
            <a:rPr lang="en-US"/>
            <a:t>. Available at: </a:t>
          </a:r>
          <a:r>
            <a:rPr lang="en-US" u="sng">
              <a:hlinkClick xmlns:r="http://schemas.openxmlformats.org/officeDocument/2006/relationships" r:id="rId9"/>
            </a:rPr>
            <a:t>https://www.seemescotland.org</a:t>
          </a:r>
          <a:r>
            <a:rPr lang="en-US"/>
            <a:t> </a:t>
          </a:r>
        </a:p>
      </dgm:t>
    </dgm:pt>
    <dgm:pt modelId="{0E47BD76-3CC4-4E6D-B9CE-64CF22FECFF9}" type="parTrans" cxnId="{68DC522F-4CC6-4F08-AE3B-5BEF7DDE8306}">
      <dgm:prSet/>
      <dgm:spPr/>
      <dgm:t>
        <a:bodyPr/>
        <a:lstStyle/>
        <a:p>
          <a:endParaRPr lang="en-US"/>
        </a:p>
      </dgm:t>
    </dgm:pt>
    <dgm:pt modelId="{DF24A167-CD16-46B4-B0B6-A944A848EF22}" type="sibTrans" cxnId="{68DC522F-4CC6-4F08-AE3B-5BEF7DDE8306}">
      <dgm:prSet/>
      <dgm:spPr/>
      <dgm:t>
        <a:bodyPr/>
        <a:lstStyle/>
        <a:p>
          <a:endParaRPr lang="en-US"/>
        </a:p>
      </dgm:t>
    </dgm:pt>
    <dgm:pt modelId="{39F249BD-B965-4698-B0F7-2884CC8C656B}">
      <dgm:prSet/>
      <dgm:spPr/>
      <dgm:t>
        <a:bodyPr/>
        <a:lstStyle/>
        <a:p>
          <a:r>
            <a:rPr lang="en-US"/>
            <a:t>The King’s Fund and Nuffield Trust, 2023. </a:t>
          </a:r>
          <a:r>
            <a:rPr lang="en-US" i="1"/>
            <a:t>Public satisfaction with the NHS and social care in 2022</a:t>
          </a:r>
          <a:r>
            <a:rPr lang="en-US"/>
            <a:t>. Available at: </a:t>
          </a:r>
          <a:r>
            <a:rPr lang="en-US" u="sng">
              <a:hlinkClick xmlns:r="http://schemas.openxmlformats.org/officeDocument/2006/relationships" r:id="rId10"/>
            </a:rPr>
            <a:t>https://www.kingsfund.org.uk/</a:t>
          </a:r>
          <a:r>
            <a:rPr lang="en-US"/>
            <a:t> </a:t>
          </a:r>
        </a:p>
      </dgm:t>
    </dgm:pt>
    <dgm:pt modelId="{427C5A4D-5248-4C8F-BF38-ACFFCBE35509}" type="parTrans" cxnId="{69237BC7-CC0E-4845-8CF5-4AC87CC08420}">
      <dgm:prSet/>
      <dgm:spPr/>
      <dgm:t>
        <a:bodyPr/>
        <a:lstStyle/>
        <a:p>
          <a:endParaRPr lang="en-US"/>
        </a:p>
      </dgm:t>
    </dgm:pt>
    <dgm:pt modelId="{DED1B8BB-32E0-4B89-A839-46B94A21E334}" type="sibTrans" cxnId="{69237BC7-CC0E-4845-8CF5-4AC87CC08420}">
      <dgm:prSet/>
      <dgm:spPr/>
      <dgm:t>
        <a:bodyPr/>
        <a:lstStyle/>
        <a:p>
          <a:endParaRPr lang="en-US"/>
        </a:p>
      </dgm:t>
    </dgm:pt>
    <dgm:pt modelId="{EFDF9271-C7CB-45E5-94A1-16C287642D66}">
      <dgm:prSet/>
      <dgm:spPr/>
      <dgm:t>
        <a:bodyPr/>
        <a:lstStyle/>
        <a:p>
          <a:r>
            <a:rPr lang="en-US"/>
            <a:t>United Nations (2025). </a:t>
          </a:r>
          <a:r>
            <a:rPr lang="en-US" i="1"/>
            <a:t>Goal 3: Ensure healthy lives and promote well-being for all at all ages</a:t>
          </a:r>
          <a:r>
            <a:rPr lang="en-US"/>
            <a:t>. [online] United Nations. Available at: </a:t>
          </a:r>
          <a:r>
            <a:rPr lang="en-US" u="sng">
              <a:hlinkClick xmlns:r="http://schemas.openxmlformats.org/officeDocument/2006/relationships" r:id="rId11"/>
            </a:rPr>
            <a:t>https://sdgs.un.org/goals/goal3</a:t>
          </a:r>
          <a:r>
            <a:rPr lang="en-US"/>
            <a:t>. </a:t>
          </a:r>
        </a:p>
      </dgm:t>
    </dgm:pt>
    <dgm:pt modelId="{21B33988-4074-4215-B425-E4099F3D3933}" type="parTrans" cxnId="{852E2DEF-EB3C-4E90-B3EA-545F73177473}">
      <dgm:prSet/>
      <dgm:spPr/>
      <dgm:t>
        <a:bodyPr/>
        <a:lstStyle/>
        <a:p>
          <a:endParaRPr lang="en-US"/>
        </a:p>
      </dgm:t>
    </dgm:pt>
    <dgm:pt modelId="{7806342B-1236-488A-8FBC-C5504B8401E6}" type="sibTrans" cxnId="{852E2DEF-EB3C-4E90-B3EA-545F73177473}">
      <dgm:prSet/>
      <dgm:spPr/>
      <dgm:t>
        <a:bodyPr/>
        <a:lstStyle/>
        <a:p>
          <a:endParaRPr lang="en-US"/>
        </a:p>
      </dgm:t>
    </dgm:pt>
    <dgm:pt modelId="{9BA77E72-3B08-4734-AB6A-54D966E9995B}">
      <dgm:prSet/>
      <dgm:spPr/>
      <dgm:t>
        <a:bodyPr/>
        <a:lstStyle/>
        <a:p>
          <a:r>
            <a:rPr lang="en-US"/>
            <a:t>United Nations, 2023. </a:t>
          </a:r>
          <a:r>
            <a:rPr lang="en-US" i="1"/>
            <a:t>Sustainable Development Goal 3: Good health and wellbeing</a:t>
          </a:r>
          <a:r>
            <a:rPr lang="en-US"/>
            <a:t>. Available at: </a:t>
          </a:r>
          <a:r>
            <a:rPr lang="en-US" u="sng">
              <a:hlinkClick xmlns:r="http://schemas.openxmlformats.org/officeDocument/2006/relationships" r:id="rId11"/>
            </a:rPr>
            <a:t>https://sdgs.un.org/goals/goal3</a:t>
          </a:r>
          <a:r>
            <a:rPr lang="en-US"/>
            <a:t> </a:t>
          </a:r>
        </a:p>
      </dgm:t>
    </dgm:pt>
    <dgm:pt modelId="{3389E371-FB66-4251-952F-7FB72D135519}" type="parTrans" cxnId="{B6CF522C-2695-4F16-83EC-0CCC4B6CD871}">
      <dgm:prSet/>
      <dgm:spPr/>
      <dgm:t>
        <a:bodyPr/>
        <a:lstStyle/>
        <a:p>
          <a:endParaRPr lang="en-US"/>
        </a:p>
      </dgm:t>
    </dgm:pt>
    <dgm:pt modelId="{B5A3236F-548F-42FD-8389-DD150E9BB48B}" type="sibTrans" cxnId="{B6CF522C-2695-4F16-83EC-0CCC4B6CD871}">
      <dgm:prSet/>
      <dgm:spPr/>
      <dgm:t>
        <a:bodyPr/>
        <a:lstStyle/>
        <a:p>
          <a:endParaRPr lang="en-US"/>
        </a:p>
      </dgm:t>
    </dgm:pt>
    <dgm:pt modelId="{B6C73FC2-4784-47CD-B5D8-287189ADD422}">
      <dgm:prSet/>
      <dgm:spPr/>
      <dgm:t>
        <a:bodyPr/>
        <a:lstStyle/>
        <a:p>
          <a:r>
            <a:rPr lang="en-US"/>
            <a:t>World Health Organisation (WHO), 2022. </a:t>
          </a:r>
          <a:r>
            <a:rPr lang="en-US" i="1"/>
            <a:t>Health in the Sustainable Development Goals</a:t>
          </a:r>
          <a:r>
            <a:rPr lang="en-US"/>
            <a:t>. Available at: </a:t>
          </a:r>
          <a:r>
            <a:rPr lang="en-US" u="sng">
              <a:hlinkClick xmlns:r="http://schemas.openxmlformats.org/officeDocument/2006/relationships" r:id="rId12"/>
            </a:rPr>
            <a:t>https://www.who.int/health-topics/sustainable-development-goals</a:t>
          </a:r>
          <a:r>
            <a:rPr lang="en-US"/>
            <a:t> </a:t>
          </a:r>
        </a:p>
      </dgm:t>
    </dgm:pt>
    <dgm:pt modelId="{F97D4E5B-F3D7-42B9-9DA1-DD6F61D99AA6}" type="parTrans" cxnId="{4ED1FC35-EE15-41DB-8CD4-F8F00EE92137}">
      <dgm:prSet/>
      <dgm:spPr/>
      <dgm:t>
        <a:bodyPr/>
        <a:lstStyle/>
        <a:p>
          <a:endParaRPr lang="en-US"/>
        </a:p>
      </dgm:t>
    </dgm:pt>
    <dgm:pt modelId="{43F43871-08F3-4F5E-876C-863651BD1820}" type="sibTrans" cxnId="{4ED1FC35-EE15-41DB-8CD4-F8F00EE92137}">
      <dgm:prSet/>
      <dgm:spPr/>
      <dgm:t>
        <a:bodyPr/>
        <a:lstStyle/>
        <a:p>
          <a:endParaRPr lang="en-US"/>
        </a:p>
      </dgm:t>
    </dgm:pt>
    <dgm:pt modelId="{8FD8A929-0E4D-4F22-A9A7-8CD3A34DE194}" type="pres">
      <dgm:prSet presAssocID="{9148DB41-2CEC-44FB-A6A7-C4F48B4B1399}" presName="vert0" presStyleCnt="0">
        <dgm:presLayoutVars>
          <dgm:dir/>
          <dgm:animOne val="branch"/>
          <dgm:animLvl val="lvl"/>
        </dgm:presLayoutVars>
      </dgm:prSet>
      <dgm:spPr/>
    </dgm:pt>
    <dgm:pt modelId="{F9D4DEC8-3217-4817-B752-3120B2853E0B}" type="pres">
      <dgm:prSet presAssocID="{ABD2D5C6-81E3-453A-8580-645C898A70E8}" presName="thickLine" presStyleLbl="alignNode1" presStyleIdx="0" presStyleCnt="14"/>
      <dgm:spPr/>
    </dgm:pt>
    <dgm:pt modelId="{A70B6743-7A85-41B5-8D29-0716551133B6}" type="pres">
      <dgm:prSet presAssocID="{ABD2D5C6-81E3-453A-8580-645C898A70E8}" presName="horz1" presStyleCnt="0"/>
      <dgm:spPr/>
    </dgm:pt>
    <dgm:pt modelId="{5125C02D-E68C-4124-AEA1-25D23C31C9C7}" type="pres">
      <dgm:prSet presAssocID="{ABD2D5C6-81E3-453A-8580-645C898A70E8}" presName="tx1" presStyleLbl="revTx" presStyleIdx="0" presStyleCnt="14"/>
      <dgm:spPr/>
    </dgm:pt>
    <dgm:pt modelId="{10FF0016-FEE6-4F46-A0EA-4194C067A10B}" type="pres">
      <dgm:prSet presAssocID="{ABD2D5C6-81E3-453A-8580-645C898A70E8}" presName="vert1" presStyleCnt="0"/>
      <dgm:spPr/>
    </dgm:pt>
    <dgm:pt modelId="{FD12D341-997D-410D-ABE9-6800C418A4B9}" type="pres">
      <dgm:prSet presAssocID="{313CFC93-2421-4A5F-831F-5ED5AB6A98FF}" presName="thickLine" presStyleLbl="alignNode1" presStyleIdx="1" presStyleCnt="14"/>
      <dgm:spPr/>
    </dgm:pt>
    <dgm:pt modelId="{35AD31CB-F507-4890-9238-6B8CD93FC548}" type="pres">
      <dgm:prSet presAssocID="{313CFC93-2421-4A5F-831F-5ED5AB6A98FF}" presName="horz1" presStyleCnt="0"/>
      <dgm:spPr/>
    </dgm:pt>
    <dgm:pt modelId="{634B0236-2C12-447B-AED0-1ADC24AEEB23}" type="pres">
      <dgm:prSet presAssocID="{313CFC93-2421-4A5F-831F-5ED5AB6A98FF}" presName="tx1" presStyleLbl="revTx" presStyleIdx="1" presStyleCnt="14"/>
      <dgm:spPr/>
    </dgm:pt>
    <dgm:pt modelId="{C241013F-3B19-44B3-8B17-0BDAD9F85A3E}" type="pres">
      <dgm:prSet presAssocID="{313CFC93-2421-4A5F-831F-5ED5AB6A98FF}" presName="vert1" presStyleCnt="0"/>
      <dgm:spPr/>
    </dgm:pt>
    <dgm:pt modelId="{BA02DFFD-8754-4C34-AA74-06A5D8B9E17D}" type="pres">
      <dgm:prSet presAssocID="{6B1078F9-38D7-48DA-B450-C1F7861B1ED9}" presName="thickLine" presStyleLbl="alignNode1" presStyleIdx="2" presStyleCnt="14"/>
      <dgm:spPr/>
    </dgm:pt>
    <dgm:pt modelId="{C27DE018-B165-4D13-9F45-5E7BD7E2C338}" type="pres">
      <dgm:prSet presAssocID="{6B1078F9-38D7-48DA-B450-C1F7861B1ED9}" presName="horz1" presStyleCnt="0"/>
      <dgm:spPr/>
    </dgm:pt>
    <dgm:pt modelId="{09B14199-D080-4E1C-8ED1-8B0A54215F00}" type="pres">
      <dgm:prSet presAssocID="{6B1078F9-38D7-48DA-B450-C1F7861B1ED9}" presName="tx1" presStyleLbl="revTx" presStyleIdx="2" presStyleCnt="14"/>
      <dgm:spPr/>
    </dgm:pt>
    <dgm:pt modelId="{AC55D064-E57F-4ABE-9462-EB8E27459CC2}" type="pres">
      <dgm:prSet presAssocID="{6B1078F9-38D7-48DA-B450-C1F7861B1ED9}" presName="vert1" presStyleCnt="0"/>
      <dgm:spPr/>
    </dgm:pt>
    <dgm:pt modelId="{D962261A-AAFA-44E4-9F46-33B65C43C54E}" type="pres">
      <dgm:prSet presAssocID="{5C993D65-6FF0-427F-92EC-BC23E4E960F2}" presName="thickLine" presStyleLbl="alignNode1" presStyleIdx="3" presStyleCnt="14"/>
      <dgm:spPr/>
    </dgm:pt>
    <dgm:pt modelId="{03ADC22F-85EC-4955-985C-A428DFEBF406}" type="pres">
      <dgm:prSet presAssocID="{5C993D65-6FF0-427F-92EC-BC23E4E960F2}" presName="horz1" presStyleCnt="0"/>
      <dgm:spPr/>
    </dgm:pt>
    <dgm:pt modelId="{4C54D848-3212-41B3-85E4-BE12C35DC6D2}" type="pres">
      <dgm:prSet presAssocID="{5C993D65-6FF0-427F-92EC-BC23E4E960F2}" presName="tx1" presStyleLbl="revTx" presStyleIdx="3" presStyleCnt="14"/>
      <dgm:spPr/>
    </dgm:pt>
    <dgm:pt modelId="{3726FEC9-4361-4463-8843-9DDC0B5904DC}" type="pres">
      <dgm:prSet presAssocID="{5C993D65-6FF0-427F-92EC-BC23E4E960F2}" presName="vert1" presStyleCnt="0"/>
      <dgm:spPr/>
    </dgm:pt>
    <dgm:pt modelId="{2C476484-0FC3-49AF-B9F1-512BABE0CD3A}" type="pres">
      <dgm:prSet presAssocID="{849D7999-15DB-4DDF-9362-1A269431E2ED}" presName="thickLine" presStyleLbl="alignNode1" presStyleIdx="4" presStyleCnt="14"/>
      <dgm:spPr/>
    </dgm:pt>
    <dgm:pt modelId="{ECF661DF-5067-4130-A5EE-428A838F7929}" type="pres">
      <dgm:prSet presAssocID="{849D7999-15DB-4DDF-9362-1A269431E2ED}" presName="horz1" presStyleCnt="0"/>
      <dgm:spPr/>
    </dgm:pt>
    <dgm:pt modelId="{F41F7A36-72EA-4AE3-A8A5-043A76BFFE70}" type="pres">
      <dgm:prSet presAssocID="{849D7999-15DB-4DDF-9362-1A269431E2ED}" presName="tx1" presStyleLbl="revTx" presStyleIdx="4" presStyleCnt="14"/>
      <dgm:spPr/>
    </dgm:pt>
    <dgm:pt modelId="{8C84B3A6-3BBF-4B64-9FC2-221F309D104E}" type="pres">
      <dgm:prSet presAssocID="{849D7999-15DB-4DDF-9362-1A269431E2ED}" presName="vert1" presStyleCnt="0"/>
      <dgm:spPr/>
    </dgm:pt>
    <dgm:pt modelId="{36485FC3-AE61-46F9-BE21-9491165CBCD1}" type="pres">
      <dgm:prSet presAssocID="{567DE30D-E8A1-461D-A084-18B470ACD6FF}" presName="thickLine" presStyleLbl="alignNode1" presStyleIdx="5" presStyleCnt="14"/>
      <dgm:spPr/>
    </dgm:pt>
    <dgm:pt modelId="{9F57EB84-480A-4CC8-8BAA-ED0C56B88D63}" type="pres">
      <dgm:prSet presAssocID="{567DE30D-E8A1-461D-A084-18B470ACD6FF}" presName="horz1" presStyleCnt="0"/>
      <dgm:spPr/>
    </dgm:pt>
    <dgm:pt modelId="{771DDF37-799F-4A81-8BA1-78F3B114D55B}" type="pres">
      <dgm:prSet presAssocID="{567DE30D-E8A1-461D-A084-18B470ACD6FF}" presName="tx1" presStyleLbl="revTx" presStyleIdx="5" presStyleCnt="14"/>
      <dgm:spPr/>
    </dgm:pt>
    <dgm:pt modelId="{AEC2628A-5802-4BAF-8108-E1C83D651CC6}" type="pres">
      <dgm:prSet presAssocID="{567DE30D-E8A1-461D-A084-18B470ACD6FF}" presName="vert1" presStyleCnt="0"/>
      <dgm:spPr/>
    </dgm:pt>
    <dgm:pt modelId="{E7E0D69D-7EA7-4BC5-92FA-39C2AF7FDB7A}" type="pres">
      <dgm:prSet presAssocID="{90C06364-5EF8-4D0F-AB56-0A3487DEDFB7}" presName="thickLine" presStyleLbl="alignNode1" presStyleIdx="6" presStyleCnt="14"/>
      <dgm:spPr/>
    </dgm:pt>
    <dgm:pt modelId="{5EFA91DA-1C97-4B6D-8DA7-EAFFDF62751E}" type="pres">
      <dgm:prSet presAssocID="{90C06364-5EF8-4D0F-AB56-0A3487DEDFB7}" presName="horz1" presStyleCnt="0"/>
      <dgm:spPr/>
    </dgm:pt>
    <dgm:pt modelId="{4A0AB688-057C-4862-A190-7F5E7DA1FF2F}" type="pres">
      <dgm:prSet presAssocID="{90C06364-5EF8-4D0F-AB56-0A3487DEDFB7}" presName="tx1" presStyleLbl="revTx" presStyleIdx="6" presStyleCnt="14"/>
      <dgm:spPr/>
    </dgm:pt>
    <dgm:pt modelId="{99DDFB36-93ED-4A6A-A6F6-9C6F9F6E8AEC}" type="pres">
      <dgm:prSet presAssocID="{90C06364-5EF8-4D0F-AB56-0A3487DEDFB7}" presName="vert1" presStyleCnt="0"/>
      <dgm:spPr/>
    </dgm:pt>
    <dgm:pt modelId="{E1125E0A-48CC-44D1-AB48-2460626FDC70}" type="pres">
      <dgm:prSet presAssocID="{CA19A83D-232E-425B-B042-186D02CDCCFE}" presName="thickLine" presStyleLbl="alignNode1" presStyleIdx="7" presStyleCnt="14"/>
      <dgm:spPr/>
    </dgm:pt>
    <dgm:pt modelId="{36BD79FE-5FA2-467C-9905-8AA9D5A5E930}" type="pres">
      <dgm:prSet presAssocID="{CA19A83D-232E-425B-B042-186D02CDCCFE}" presName="horz1" presStyleCnt="0"/>
      <dgm:spPr/>
    </dgm:pt>
    <dgm:pt modelId="{C53F28E9-BB58-4CDF-9A12-35A152594D8A}" type="pres">
      <dgm:prSet presAssocID="{CA19A83D-232E-425B-B042-186D02CDCCFE}" presName="tx1" presStyleLbl="revTx" presStyleIdx="7" presStyleCnt="14"/>
      <dgm:spPr/>
    </dgm:pt>
    <dgm:pt modelId="{482F3644-C324-4EF0-83BD-A93FC61DF2F4}" type="pres">
      <dgm:prSet presAssocID="{CA19A83D-232E-425B-B042-186D02CDCCFE}" presName="vert1" presStyleCnt="0"/>
      <dgm:spPr/>
    </dgm:pt>
    <dgm:pt modelId="{F8386FE4-F6F4-4826-8A80-B11519B65B64}" type="pres">
      <dgm:prSet presAssocID="{974C067D-6DF3-4274-BA94-CB5AABFACA5D}" presName="thickLine" presStyleLbl="alignNode1" presStyleIdx="8" presStyleCnt="14"/>
      <dgm:spPr/>
    </dgm:pt>
    <dgm:pt modelId="{EE49203D-0704-402D-A741-0D7B5FF991F4}" type="pres">
      <dgm:prSet presAssocID="{974C067D-6DF3-4274-BA94-CB5AABFACA5D}" presName="horz1" presStyleCnt="0"/>
      <dgm:spPr/>
    </dgm:pt>
    <dgm:pt modelId="{E7F27877-52B0-4ADB-B421-3010958AC05D}" type="pres">
      <dgm:prSet presAssocID="{974C067D-6DF3-4274-BA94-CB5AABFACA5D}" presName="tx1" presStyleLbl="revTx" presStyleIdx="8" presStyleCnt="14"/>
      <dgm:spPr/>
    </dgm:pt>
    <dgm:pt modelId="{5717A391-3A68-4D6D-9F59-A6DEA4C21A5A}" type="pres">
      <dgm:prSet presAssocID="{974C067D-6DF3-4274-BA94-CB5AABFACA5D}" presName="vert1" presStyleCnt="0"/>
      <dgm:spPr/>
    </dgm:pt>
    <dgm:pt modelId="{F0BA47A3-71A3-46AC-B203-153AC1A44F0C}" type="pres">
      <dgm:prSet presAssocID="{65E77BDB-B5C3-432E-87B9-CD380A8A4F4A}" presName="thickLine" presStyleLbl="alignNode1" presStyleIdx="9" presStyleCnt="14"/>
      <dgm:spPr/>
    </dgm:pt>
    <dgm:pt modelId="{34B80FFA-D4C0-46AE-824B-48A2812CB646}" type="pres">
      <dgm:prSet presAssocID="{65E77BDB-B5C3-432E-87B9-CD380A8A4F4A}" presName="horz1" presStyleCnt="0"/>
      <dgm:spPr/>
    </dgm:pt>
    <dgm:pt modelId="{1FC71BC5-D84A-468A-8FB4-A7E758333EFC}" type="pres">
      <dgm:prSet presAssocID="{65E77BDB-B5C3-432E-87B9-CD380A8A4F4A}" presName="tx1" presStyleLbl="revTx" presStyleIdx="9" presStyleCnt="14"/>
      <dgm:spPr/>
    </dgm:pt>
    <dgm:pt modelId="{7EA993E1-3B64-49B6-99E9-D4665DBAF6E0}" type="pres">
      <dgm:prSet presAssocID="{65E77BDB-B5C3-432E-87B9-CD380A8A4F4A}" presName="vert1" presStyleCnt="0"/>
      <dgm:spPr/>
    </dgm:pt>
    <dgm:pt modelId="{5F052087-7C66-4056-8A6F-3E4747E41D04}" type="pres">
      <dgm:prSet presAssocID="{39F249BD-B965-4698-B0F7-2884CC8C656B}" presName="thickLine" presStyleLbl="alignNode1" presStyleIdx="10" presStyleCnt="14"/>
      <dgm:spPr/>
    </dgm:pt>
    <dgm:pt modelId="{62983718-30B9-4A8A-8A9D-C90D4CA5D365}" type="pres">
      <dgm:prSet presAssocID="{39F249BD-B965-4698-B0F7-2884CC8C656B}" presName="horz1" presStyleCnt="0"/>
      <dgm:spPr/>
    </dgm:pt>
    <dgm:pt modelId="{A7B0DDFA-BF32-4ADE-AEA7-6F20EB3021D0}" type="pres">
      <dgm:prSet presAssocID="{39F249BD-B965-4698-B0F7-2884CC8C656B}" presName="tx1" presStyleLbl="revTx" presStyleIdx="10" presStyleCnt="14"/>
      <dgm:spPr/>
    </dgm:pt>
    <dgm:pt modelId="{C7D233C6-DFDC-4240-973F-62DB0AEC6DBD}" type="pres">
      <dgm:prSet presAssocID="{39F249BD-B965-4698-B0F7-2884CC8C656B}" presName="vert1" presStyleCnt="0"/>
      <dgm:spPr/>
    </dgm:pt>
    <dgm:pt modelId="{FF2F379F-9266-4D92-912A-A69E7B5540D7}" type="pres">
      <dgm:prSet presAssocID="{EFDF9271-C7CB-45E5-94A1-16C287642D66}" presName="thickLine" presStyleLbl="alignNode1" presStyleIdx="11" presStyleCnt="14"/>
      <dgm:spPr/>
    </dgm:pt>
    <dgm:pt modelId="{ED07E7FA-8A52-4ECB-B87D-C5AFCD257877}" type="pres">
      <dgm:prSet presAssocID="{EFDF9271-C7CB-45E5-94A1-16C287642D66}" presName="horz1" presStyleCnt="0"/>
      <dgm:spPr/>
    </dgm:pt>
    <dgm:pt modelId="{CC0C4883-B6CC-46F0-B1A0-E3D440E435F2}" type="pres">
      <dgm:prSet presAssocID="{EFDF9271-C7CB-45E5-94A1-16C287642D66}" presName="tx1" presStyleLbl="revTx" presStyleIdx="11" presStyleCnt="14"/>
      <dgm:spPr/>
    </dgm:pt>
    <dgm:pt modelId="{784FBC8A-186F-4813-A038-6BBB96950155}" type="pres">
      <dgm:prSet presAssocID="{EFDF9271-C7CB-45E5-94A1-16C287642D66}" presName="vert1" presStyleCnt="0"/>
      <dgm:spPr/>
    </dgm:pt>
    <dgm:pt modelId="{9E83FF7F-98B6-4AE1-A0D2-B708835DEE69}" type="pres">
      <dgm:prSet presAssocID="{9BA77E72-3B08-4734-AB6A-54D966E9995B}" presName="thickLine" presStyleLbl="alignNode1" presStyleIdx="12" presStyleCnt="14"/>
      <dgm:spPr/>
    </dgm:pt>
    <dgm:pt modelId="{CF3FDF94-D766-4FCC-B9AF-7551626FCB15}" type="pres">
      <dgm:prSet presAssocID="{9BA77E72-3B08-4734-AB6A-54D966E9995B}" presName="horz1" presStyleCnt="0"/>
      <dgm:spPr/>
    </dgm:pt>
    <dgm:pt modelId="{D94D71F3-9CC4-435F-8540-1A757340D359}" type="pres">
      <dgm:prSet presAssocID="{9BA77E72-3B08-4734-AB6A-54D966E9995B}" presName="tx1" presStyleLbl="revTx" presStyleIdx="12" presStyleCnt="14"/>
      <dgm:spPr/>
    </dgm:pt>
    <dgm:pt modelId="{1D252574-C372-43A3-AE11-5F5EE66656ED}" type="pres">
      <dgm:prSet presAssocID="{9BA77E72-3B08-4734-AB6A-54D966E9995B}" presName="vert1" presStyleCnt="0"/>
      <dgm:spPr/>
    </dgm:pt>
    <dgm:pt modelId="{3444DECF-1FC1-4BA4-9CC0-9717C23999D1}" type="pres">
      <dgm:prSet presAssocID="{B6C73FC2-4784-47CD-B5D8-287189ADD422}" presName="thickLine" presStyleLbl="alignNode1" presStyleIdx="13" presStyleCnt="14"/>
      <dgm:spPr/>
    </dgm:pt>
    <dgm:pt modelId="{17835125-13B2-443E-B8D8-F4166EBE6A1D}" type="pres">
      <dgm:prSet presAssocID="{B6C73FC2-4784-47CD-B5D8-287189ADD422}" presName="horz1" presStyleCnt="0"/>
      <dgm:spPr/>
    </dgm:pt>
    <dgm:pt modelId="{9264568C-7FB5-4315-921E-C00D23B92438}" type="pres">
      <dgm:prSet presAssocID="{B6C73FC2-4784-47CD-B5D8-287189ADD422}" presName="tx1" presStyleLbl="revTx" presStyleIdx="13" presStyleCnt="14"/>
      <dgm:spPr/>
    </dgm:pt>
    <dgm:pt modelId="{7BE09BE8-E79B-4835-A42A-6EE03EFFEC69}" type="pres">
      <dgm:prSet presAssocID="{B6C73FC2-4784-47CD-B5D8-287189ADD422}" presName="vert1" presStyleCnt="0"/>
      <dgm:spPr/>
    </dgm:pt>
  </dgm:ptLst>
  <dgm:cxnLst>
    <dgm:cxn modelId="{898F5F06-305E-48DE-B4FB-AEC0DC640646}" srcId="{9148DB41-2CEC-44FB-A6A7-C4F48B4B1399}" destId="{ABD2D5C6-81E3-453A-8580-645C898A70E8}" srcOrd="0" destOrd="0" parTransId="{B7166BA0-45C5-4523-AE7B-14216C3B21C6}" sibTransId="{D573D631-D055-4E20-B48A-E20B4E4BE4BF}"/>
    <dgm:cxn modelId="{9279BB0C-4554-487E-A0E5-5D7D56FDC149}" type="presOf" srcId="{313CFC93-2421-4A5F-831F-5ED5AB6A98FF}" destId="{634B0236-2C12-447B-AED0-1ADC24AEEB23}" srcOrd="0" destOrd="0" presId="urn:microsoft.com/office/officeart/2008/layout/LinedList"/>
    <dgm:cxn modelId="{8AD8CB10-7F27-47FD-BC0A-0A2D00EF407E}" srcId="{9148DB41-2CEC-44FB-A6A7-C4F48B4B1399}" destId="{849D7999-15DB-4DDF-9362-1A269431E2ED}" srcOrd="4" destOrd="0" parTransId="{82260E3D-527F-43D3-9F26-895367854007}" sibTransId="{5929EBEF-4245-48F7-81DD-524C42013CD2}"/>
    <dgm:cxn modelId="{6F47BA1E-345E-4DFF-BABD-2C4026D5838B}" type="presOf" srcId="{974C067D-6DF3-4274-BA94-CB5AABFACA5D}" destId="{E7F27877-52B0-4ADB-B421-3010958AC05D}" srcOrd="0" destOrd="0" presId="urn:microsoft.com/office/officeart/2008/layout/LinedList"/>
    <dgm:cxn modelId="{E8BAAE2A-AC5E-421B-899E-BC48AF7E40C9}" srcId="{9148DB41-2CEC-44FB-A6A7-C4F48B4B1399}" destId="{CA19A83D-232E-425B-B042-186D02CDCCFE}" srcOrd="7" destOrd="0" parTransId="{75B3D452-F2A0-4DED-B99B-7E645FEDA12B}" sibTransId="{9E808A89-1EB6-47F5-9584-423E3887A6DD}"/>
    <dgm:cxn modelId="{B6CF522C-2695-4F16-83EC-0CCC4B6CD871}" srcId="{9148DB41-2CEC-44FB-A6A7-C4F48B4B1399}" destId="{9BA77E72-3B08-4734-AB6A-54D966E9995B}" srcOrd="12" destOrd="0" parTransId="{3389E371-FB66-4251-952F-7FB72D135519}" sibTransId="{B5A3236F-548F-42FD-8389-DD150E9BB48B}"/>
    <dgm:cxn modelId="{68DC522F-4CC6-4F08-AE3B-5BEF7DDE8306}" srcId="{9148DB41-2CEC-44FB-A6A7-C4F48B4B1399}" destId="{65E77BDB-B5C3-432E-87B9-CD380A8A4F4A}" srcOrd="9" destOrd="0" parTransId="{0E47BD76-3CC4-4E6D-B9CE-64CF22FECFF9}" sibTransId="{DF24A167-CD16-46B4-B0B6-A944A848EF22}"/>
    <dgm:cxn modelId="{4ED1FC35-EE15-41DB-8CD4-F8F00EE92137}" srcId="{9148DB41-2CEC-44FB-A6A7-C4F48B4B1399}" destId="{B6C73FC2-4784-47CD-B5D8-287189ADD422}" srcOrd="13" destOrd="0" parTransId="{F97D4E5B-F3D7-42B9-9DA1-DD6F61D99AA6}" sibTransId="{43F43871-08F3-4F5E-876C-863651BD1820}"/>
    <dgm:cxn modelId="{F47FE838-5933-4A67-B44B-A56AD1A20F60}" type="presOf" srcId="{65E77BDB-B5C3-432E-87B9-CD380A8A4F4A}" destId="{1FC71BC5-D84A-468A-8FB4-A7E758333EFC}" srcOrd="0" destOrd="0" presId="urn:microsoft.com/office/officeart/2008/layout/LinedList"/>
    <dgm:cxn modelId="{78B4F13B-E830-4670-8894-D7C8792B5650}" type="presOf" srcId="{EFDF9271-C7CB-45E5-94A1-16C287642D66}" destId="{CC0C4883-B6CC-46F0-B1A0-E3D440E435F2}" srcOrd="0" destOrd="0" presId="urn:microsoft.com/office/officeart/2008/layout/LinedList"/>
    <dgm:cxn modelId="{B79C724B-82ED-42A6-88D1-E9784A1264AA}" srcId="{9148DB41-2CEC-44FB-A6A7-C4F48B4B1399}" destId="{567DE30D-E8A1-461D-A084-18B470ACD6FF}" srcOrd="5" destOrd="0" parTransId="{E7D99FCD-89EE-4EE9-9A2B-05E6A7C454F9}" sibTransId="{AC14E675-8350-4CE3-A2A7-A07E779C2C15}"/>
    <dgm:cxn modelId="{C2629370-5D42-443E-8EDC-B904AB037365}" type="presOf" srcId="{39F249BD-B965-4698-B0F7-2884CC8C656B}" destId="{A7B0DDFA-BF32-4ADE-AEA7-6F20EB3021D0}" srcOrd="0" destOrd="0" presId="urn:microsoft.com/office/officeart/2008/layout/LinedList"/>
    <dgm:cxn modelId="{3C8F3852-CA6A-49B7-B36D-519028E3F39D}" srcId="{9148DB41-2CEC-44FB-A6A7-C4F48B4B1399}" destId="{6B1078F9-38D7-48DA-B450-C1F7861B1ED9}" srcOrd="2" destOrd="0" parTransId="{313DD409-23FB-413B-B164-0CE58247814B}" sibTransId="{53F98175-8B8F-4A9B-93F1-583DB3FFDA19}"/>
    <dgm:cxn modelId="{FAFE6C52-0E5F-4796-9D16-5FC95F5595B8}" srcId="{9148DB41-2CEC-44FB-A6A7-C4F48B4B1399}" destId="{974C067D-6DF3-4274-BA94-CB5AABFACA5D}" srcOrd="8" destOrd="0" parTransId="{32976B93-C19C-436A-957E-F6E5B7B680C3}" sibTransId="{C84291A1-7B22-4896-B577-1BE3B8691062}"/>
    <dgm:cxn modelId="{36242B7B-552E-4884-918E-AF2B78D23661}" type="presOf" srcId="{567DE30D-E8A1-461D-A084-18B470ACD6FF}" destId="{771DDF37-799F-4A81-8BA1-78F3B114D55B}" srcOrd="0" destOrd="0" presId="urn:microsoft.com/office/officeart/2008/layout/LinedList"/>
    <dgm:cxn modelId="{2E0B4480-1BE8-4DBB-971B-A8EB537DE945}" type="presOf" srcId="{9BA77E72-3B08-4734-AB6A-54D966E9995B}" destId="{D94D71F3-9CC4-435F-8540-1A757340D359}" srcOrd="0" destOrd="0" presId="urn:microsoft.com/office/officeart/2008/layout/LinedList"/>
    <dgm:cxn modelId="{815A2E86-CA4D-4D21-8FFC-4CC72CE4F6D9}" type="presOf" srcId="{90C06364-5EF8-4D0F-AB56-0A3487DEDFB7}" destId="{4A0AB688-057C-4862-A190-7F5E7DA1FF2F}" srcOrd="0" destOrd="0" presId="urn:microsoft.com/office/officeart/2008/layout/LinedList"/>
    <dgm:cxn modelId="{1CBB9191-4356-4F46-9C7A-1DE6DC911B94}" srcId="{9148DB41-2CEC-44FB-A6A7-C4F48B4B1399}" destId="{5C993D65-6FF0-427F-92EC-BC23E4E960F2}" srcOrd="3" destOrd="0" parTransId="{B3EE3514-58B8-42F9-96F0-00CDEA40F7CA}" sibTransId="{3AF61D0F-E783-4EE2-B69F-FE3F8BDF735A}"/>
    <dgm:cxn modelId="{9FCAF197-0E7D-4811-A78A-EC2B9C8A3F5D}" type="presOf" srcId="{849D7999-15DB-4DDF-9362-1A269431E2ED}" destId="{F41F7A36-72EA-4AE3-A8A5-043A76BFFE70}" srcOrd="0" destOrd="0" presId="urn:microsoft.com/office/officeart/2008/layout/LinedList"/>
    <dgm:cxn modelId="{9D6ACB9B-3F5F-4A8C-BE75-7CD9BBAF6A4B}" type="presOf" srcId="{6B1078F9-38D7-48DA-B450-C1F7861B1ED9}" destId="{09B14199-D080-4E1C-8ED1-8B0A54215F00}" srcOrd="0" destOrd="0" presId="urn:microsoft.com/office/officeart/2008/layout/LinedList"/>
    <dgm:cxn modelId="{4DDF5F9F-8EAE-4409-9D6A-261236EB4799}" type="presOf" srcId="{B6C73FC2-4784-47CD-B5D8-287189ADD422}" destId="{9264568C-7FB5-4315-921E-C00D23B92438}" srcOrd="0" destOrd="0" presId="urn:microsoft.com/office/officeart/2008/layout/LinedList"/>
    <dgm:cxn modelId="{C97E98B2-BA7F-4B12-B23A-775D2A6AE174}" type="presOf" srcId="{5C993D65-6FF0-427F-92EC-BC23E4E960F2}" destId="{4C54D848-3212-41B3-85E4-BE12C35DC6D2}" srcOrd="0" destOrd="0" presId="urn:microsoft.com/office/officeart/2008/layout/LinedList"/>
    <dgm:cxn modelId="{65DA9BB9-2B7D-4B5B-98CC-5F9420AD31A4}" srcId="{9148DB41-2CEC-44FB-A6A7-C4F48B4B1399}" destId="{313CFC93-2421-4A5F-831F-5ED5AB6A98FF}" srcOrd="1" destOrd="0" parTransId="{5F48F67E-7385-4F2C-93E7-4E41D38AEB40}" sibTransId="{2886643B-F903-473E-942F-19DE88F2CB2B}"/>
    <dgm:cxn modelId="{C448F4BB-BB01-4407-83C8-034AB797A75F}" srcId="{9148DB41-2CEC-44FB-A6A7-C4F48B4B1399}" destId="{90C06364-5EF8-4D0F-AB56-0A3487DEDFB7}" srcOrd="6" destOrd="0" parTransId="{A2C2DC48-6A05-4646-B815-52B086E80E26}" sibTransId="{5DFF0C10-05B0-4427-9F0B-BD3B6C3F3CA1}"/>
    <dgm:cxn modelId="{F5BD2CBF-3198-4F13-AA49-834AF57179A1}" type="presOf" srcId="{ABD2D5C6-81E3-453A-8580-645C898A70E8}" destId="{5125C02D-E68C-4124-AEA1-25D23C31C9C7}" srcOrd="0" destOrd="0" presId="urn:microsoft.com/office/officeart/2008/layout/LinedList"/>
    <dgm:cxn modelId="{8C45D6C6-0326-44B8-B23A-861FDAA47BCC}" type="presOf" srcId="{9148DB41-2CEC-44FB-A6A7-C4F48B4B1399}" destId="{8FD8A929-0E4D-4F22-A9A7-8CD3A34DE194}" srcOrd="0" destOrd="0" presId="urn:microsoft.com/office/officeart/2008/layout/LinedList"/>
    <dgm:cxn modelId="{69237BC7-CC0E-4845-8CF5-4AC87CC08420}" srcId="{9148DB41-2CEC-44FB-A6A7-C4F48B4B1399}" destId="{39F249BD-B965-4698-B0F7-2884CC8C656B}" srcOrd="10" destOrd="0" parTransId="{427C5A4D-5248-4C8F-BF38-ACFFCBE35509}" sibTransId="{DED1B8BB-32E0-4B89-A839-46B94A21E334}"/>
    <dgm:cxn modelId="{8840CBCA-B01F-47A6-99BF-1B87A3C4C7ED}" type="presOf" srcId="{CA19A83D-232E-425B-B042-186D02CDCCFE}" destId="{C53F28E9-BB58-4CDF-9A12-35A152594D8A}" srcOrd="0" destOrd="0" presId="urn:microsoft.com/office/officeart/2008/layout/LinedList"/>
    <dgm:cxn modelId="{852E2DEF-EB3C-4E90-B3EA-545F73177473}" srcId="{9148DB41-2CEC-44FB-A6A7-C4F48B4B1399}" destId="{EFDF9271-C7CB-45E5-94A1-16C287642D66}" srcOrd="11" destOrd="0" parTransId="{21B33988-4074-4215-B425-E4099F3D3933}" sibTransId="{7806342B-1236-488A-8FBC-C5504B8401E6}"/>
    <dgm:cxn modelId="{9601D8A8-FF68-4752-92D1-67C8D077A81A}" type="presParOf" srcId="{8FD8A929-0E4D-4F22-A9A7-8CD3A34DE194}" destId="{F9D4DEC8-3217-4817-B752-3120B2853E0B}" srcOrd="0" destOrd="0" presId="urn:microsoft.com/office/officeart/2008/layout/LinedList"/>
    <dgm:cxn modelId="{314CC644-80D6-492F-8D51-74315E1751C1}" type="presParOf" srcId="{8FD8A929-0E4D-4F22-A9A7-8CD3A34DE194}" destId="{A70B6743-7A85-41B5-8D29-0716551133B6}" srcOrd="1" destOrd="0" presId="urn:microsoft.com/office/officeart/2008/layout/LinedList"/>
    <dgm:cxn modelId="{6B47B2E5-E9CC-4B72-9731-1DAFE78370BA}" type="presParOf" srcId="{A70B6743-7A85-41B5-8D29-0716551133B6}" destId="{5125C02D-E68C-4124-AEA1-25D23C31C9C7}" srcOrd="0" destOrd="0" presId="urn:microsoft.com/office/officeart/2008/layout/LinedList"/>
    <dgm:cxn modelId="{8DBACEDB-AC74-4183-B5C2-B09B7E5C7811}" type="presParOf" srcId="{A70B6743-7A85-41B5-8D29-0716551133B6}" destId="{10FF0016-FEE6-4F46-A0EA-4194C067A10B}" srcOrd="1" destOrd="0" presId="urn:microsoft.com/office/officeart/2008/layout/LinedList"/>
    <dgm:cxn modelId="{3CAAF2A7-57ED-4B81-A2FA-413CD38BC6F1}" type="presParOf" srcId="{8FD8A929-0E4D-4F22-A9A7-8CD3A34DE194}" destId="{FD12D341-997D-410D-ABE9-6800C418A4B9}" srcOrd="2" destOrd="0" presId="urn:microsoft.com/office/officeart/2008/layout/LinedList"/>
    <dgm:cxn modelId="{65441B11-DB7E-4B5C-94EB-290A814744CA}" type="presParOf" srcId="{8FD8A929-0E4D-4F22-A9A7-8CD3A34DE194}" destId="{35AD31CB-F507-4890-9238-6B8CD93FC548}" srcOrd="3" destOrd="0" presId="urn:microsoft.com/office/officeart/2008/layout/LinedList"/>
    <dgm:cxn modelId="{3ED048FD-A010-4DEE-AB29-AF9713D03BF6}" type="presParOf" srcId="{35AD31CB-F507-4890-9238-6B8CD93FC548}" destId="{634B0236-2C12-447B-AED0-1ADC24AEEB23}" srcOrd="0" destOrd="0" presId="urn:microsoft.com/office/officeart/2008/layout/LinedList"/>
    <dgm:cxn modelId="{6972902C-1BDA-445D-A704-C2A518FE24A6}" type="presParOf" srcId="{35AD31CB-F507-4890-9238-6B8CD93FC548}" destId="{C241013F-3B19-44B3-8B17-0BDAD9F85A3E}" srcOrd="1" destOrd="0" presId="urn:microsoft.com/office/officeart/2008/layout/LinedList"/>
    <dgm:cxn modelId="{1AD8FE05-F1DE-4853-84F7-5AC4E54CAA5B}" type="presParOf" srcId="{8FD8A929-0E4D-4F22-A9A7-8CD3A34DE194}" destId="{BA02DFFD-8754-4C34-AA74-06A5D8B9E17D}" srcOrd="4" destOrd="0" presId="urn:microsoft.com/office/officeart/2008/layout/LinedList"/>
    <dgm:cxn modelId="{54488840-00B2-42C5-BF81-9CC7CF905389}" type="presParOf" srcId="{8FD8A929-0E4D-4F22-A9A7-8CD3A34DE194}" destId="{C27DE018-B165-4D13-9F45-5E7BD7E2C338}" srcOrd="5" destOrd="0" presId="urn:microsoft.com/office/officeart/2008/layout/LinedList"/>
    <dgm:cxn modelId="{5B5C440F-DDF5-4A50-8FC8-725A758CA78D}" type="presParOf" srcId="{C27DE018-B165-4D13-9F45-5E7BD7E2C338}" destId="{09B14199-D080-4E1C-8ED1-8B0A54215F00}" srcOrd="0" destOrd="0" presId="urn:microsoft.com/office/officeart/2008/layout/LinedList"/>
    <dgm:cxn modelId="{7E442EDE-D7CA-4CB6-AD3A-9C8AF552FF5C}" type="presParOf" srcId="{C27DE018-B165-4D13-9F45-5E7BD7E2C338}" destId="{AC55D064-E57F-4ABE-9462-EB8E27459CC2}" srcOrd="1" destOrd="0" presId="urn:microsoft.com/office/officeart/2008/layout/LinedList"/>
    <dgm:cxn modelId="{2B25A423-5812-42B9-8E09-9A3A3C68B1A0}" type="presParOf" srcId="{8FD8A929-0E4D-4F22-A9A7-8CD3A34DE194}" destId="{D962261A-AAFA-44E4-9F46-33B65C43C54E}" srcOrd="6" destOrd="0" presId="urn:microsoft.com/office/officeart/2008/layout/LinedList"/>
    <dgm:cxn modelId="{FB59C869-5102-4AFE-9167-0F9BAD8D355A}" type="presParOf" srcId="{8FD8A929-0E4D-4F22-A9A7-8CD3A34DE194}" destId="{03ADC22F-85EC-4955-985C-A428DFEBF406}" srcOrd="7" destOrd="0" presId="urn:microsoft.com/office/officeart/2008/layout/LinedList"/>
    <dgm:cxn modelId="{7C253496-835B-418C-A78C-6CC58BC8B04E}" type="presParOf" srcId="{03ADC22F-85EC-4955-985C-A428DFEBF406}" destId="{4C54D848-3212-41B3-85E4-BE12C35DC6D2}" srcOrd="0" destOrd="0" presId="urn:microsoft.com/office/officeart/2008/layout/LinedList"/>
    <dgm:cxn modelId="{47F6081D-4F87-45FA-A856-5146F7F97B59}" type="presParOf" srcId="{03ADC22F-85EC-4955-985C-A428DFEBF406}" destId="{3726FEC9-4361-4463-8843-9DDC0B5904DC}" srcOrd="1" destOrd="0" presId="urn:microsoft.com/office/officeart/2008/layout/LinedList"/>
    <dgm:cxn modelId="{B5D8C143-565B-4B41-AB15-87CAB7CF8A61}" type="presParOf" srcId="{8FD8A929-0E4D-4F22-A9A7-8CD3A34DE194}" destId="{2C476484-0FC3-49AF-B9F1-512BABE0CD3A}" srcOrd="8" destOrd="0" presId="urn:microsoft.com/office/officeart/2008/layout/LinedList"/>
    <dgm:cxn modelId="{1E78BAE6-BE1D-4CD7-B8E8-DA8A0C13578E}" type="presParOf" srcId="{8FD8A929-0E4D-4F22-A9A7-8CD3A34DE194}" destId="{ECF661DF-5067-4130-A5EE-428A838F7929}" srcOrd="9" destOrd="0" presId="urn:microsoft.com/office/officeart/2008/layout/LinedList"/>
    <dgm:cxn modelId="{EB6A7ED2-8578-487F-B1D0-51978869DBBA}" type="presParOf" srcId="{ECF661DF-5067-4130-A5EE-428A838F7929}" destId="{F41F7A36-72EA-4AE3-A8A5-043A76BFFE70}" srcOrd="0" destOrd="0" presId="urn:microsoft.com/office/officeart/2008/layout/LinedList"/>
    <dgm:cxn modelId="{54AFC28A-B2B1-4409-B8A8-A4AE1266B4E0}" type="presParOf" srcId="{ECF661DF-5067-4130-A5EE-428A838F7929}" destId="{8C84B3A6-3BBF-4B64-9FC2-221F309D104E}" srcOrd="1" destOrd="0" presId="urn:microsoft.com/office/officeart/2008/layout/LinedList"/>
    <dgm:cxn modelId="{2316216C-E51C-4DB3-98A3-5B0D507C9A07}" type="presParOf" srcId="{8FD8A929-0E4D-4F22-A9A7-8CD3A34DE194}" destId="{36485FC3-AE61-46F9-BE21-9491165CBCD1}" srcOrd="10" destOrd="0" presId="urn:microsoft.com/office/officeart/2008/layout/LinedList"/>
    <dgm:cxn modelId="{6FD12E8E-B7D3-4E6C-BAC9-C45D5FD1D906}" type="presParOf" srcId="{8FD8A929-0E4D-4F22-A9A7-8CD3A34DE194}" destId="{9F57EB84-480A-4CC8-8BAA-ED0C56B88D63}" srcOrd="11" destOrd="0" presId="urn:microsoft.com/office/officeart/2008/layout/LinedList"/>
    <dgm:cxn modelId="{CC51088A-54ED-4A99-BF33-BDBAD17D4BD1}" type="presParOf" srcId="{9F57EB84-480A-4CC8-8BAA-ED0C56B88D63}" destId="{771DDF37-799F-4A81-8BA1-78F3B114D55B}" srcOrd="0" destOrd="0" presId="urn:microsoft.com/office/officeart/2008/layout/LinedList"/>
    <dgm:cxn modelId="{2008A93F-CB3C-44BF-96A6-3BD305E3AF4A}" type="presParOf" srcId="{9F57EB84-480A-4CC8-8BAA-ED0C56B88D63}" destId="{AEC2628A-5802-4BAF-8108-E1C83D651CC6}" srcOrd="1" destOrd="0" presId="urn:microsoft.com/office/officeart/2008/layout/LinedList"/>
    <dgm:cxn modelId="{E6ED5DAA-06B0-4F43-9D10-9CBA49DBF61A}" type="presParOf" srcId="{8FD8A929-0E4D-4F22-A9A7-8CD3A34DE194}" destId="{E7E0D69D-7EA7-4BC5-92FA-39C2AF7FDB7A}" srcOrd="12" destOrd="0" presId="urn:microsoft.com/office/officeart/2008/layout/LinedList"/>
    <dgm:cxn modelId="{43310329-1492-4371-ACCF-14365E612027}" type="presParOf" srcId="{8FD8A929-0E4D-4F22-A9A7-8CD3A34DE194}" destId="{5EFA91DA-1C97-4B6D-8DA7-EAFFDF62751E}" srcOrd="13" destOrd="0" presId="urn:microsoft.com/office/officeart/2008/layout/LinedList"/>
    <dgm:cxn modelId="{4F15D530-2B50-4B1A-8112-F8CCB49D4921}" type="presParOf" srcId="{5EFA91DA-1C97-4B6D-8DA7-EAFFDF62751E}" destId="{4A0AB688-057C-4862-A190-7F5E7DA1FF2F}" srcOrd="0" destOrd="0" presId="urn:microsoft.com/office/officeart/2008/layout/LinedList"/>
    <dgm:cxn modelId="{1BAF7988-33D9-47F1-A5B1-B44DC7752427}" type="presParOf" srcId="{5EFA91DA-1C97-4B6D-8DA7-EAFFDF62751E}" destId="{99DDFB36-93ED-4A6A-A6F6-9C6F9F6E8AEC}" srcOrd="1" destOrd="0" presId="urn:microsoft.com/office/officeart/2008/layout/LinedList"/>
    <dgm:cxn modelId="{071C8039-EAA8-4EBE-9EAC-8E53C58845BC}" type="presParOf" srcId="{8FD8A929-0E4D-4F22-A9A7-8CD3A34DE194}" destId="{E1125E0A-48CC-44D1-AB48-2460626FDC70}" srcOrd="14" destOrd="0" presId="urn:microsoft.com/office/officeart/2008/layout/LinedList"/>
    <dgm:cxn modelId="{8A1C76C6-057A-48F9-BB80-9B7E3F7D7F02}" type="presParOf" srcId="{8FD8A929-0E4D-4F22-A9A7-8CD3A34DE194}" destId="{36BD79FE-5FA2-467C-9905-8AA9D5A5E930}" srcOrd="15" destOrd="0" presId="urn:microsoft.com/office/officeart/2008/layout/LinedList"/>
    <dgm:cxn modelId="{1975627F-2FF1-4A67-A78F-92CAAFCAB67D}" type="presParOf" srcId="{36BD79FE-5FA2-467C-9905-8AA9D5A5E930}" destId="{C53F28E9-BB58-4CDF-9A12-35A152594D8A}" srcOrd="0" destOrd="0" presId="urn:microsoft.com/office/officeart/2008/layout/LinedList"/>
    <dgm:cxn modelId="{BD128448-005A-42BF-9990-A0FED40DE780}" type="presParOf" srcId="{36BD79FE-5FA2-467C-9905-8AA9D5A5E930}" destId="{482F3644-C324-4EF0-83BD-A93FC61DF2F4}" srcOrd="1" destOrd="0" presId="urn:microsoft.com/office/officeart/2008/layout/LinedList"/>
    <dgm:cxn modelId="{FE0A15BB-8EFA-429E-9307-04DA878A2C22}" type="presParOf" srcId="{8FD8A929-0E4D-4F22-A9A7-8CD3A34DE194}" destId="{F8386FE4-F6F4-4826-8A80-B11519B65B64}" srcOrd="16" destOrd="0" presId="urn:microsoft.com/office/officeart/2008/layout/LinedList"/>
    <dgm:cxn modelId="{D336D650-75FB-44C2-9CD4-FDC88051907A}" type="presParOf" srcId="{8FD8A929-0E4D-4F22-A9A7-8CD3A34DE194}" destId="{EE49203D-0704-402D-A741-0D7B5FF991F4}" srcOrd="17" destOrd="0" presId="urn:microsoft.com/office/officeart/2008/layout/LinedList"/>
    <dgm:cxn modelId="{2551E3CE-5A9D-4CF8-B634-6DF2A58F074F}" type="presParOf" srcId="{EE49203D-0704-402D-A741-0D7B5FF991F4}" destId="{E7F27877-52B0-4ADB-B421-3010958AC05D}" srcOrd="0" destOrd="0" presId="urn:microsoft.com/office/officeart/2008/layout/LinedList"/>
    <dgm:cxn modelId="{CAE12618-171B-4E3A-B098-AEEED3ECE164}" type="presParOf" srcId="{EE49203D-0704-402D-A741-0D7B5FF991F4}" destId="{5717A391-3A68-4D6D-9F59-A6DEA4C21A5A}" srcOrd="1" destOrd="0" presId="urn:microsoft.com/office/officeart/2008/layout/LinedList"/>
    <dgm:cxn modelId="{1124F951-86D1-4DC5-89C1-FADC9AB2C2CB}" type="presParOf" srcId="{8FD8A929-0E4D-4F22-A9A7-8CD3A34DE194}" destId="{F0BA47A3-71A3-46AC-B203-153AC1A44F0C}" srcOrd="18" destOrd="0" presId="urn:microsoft.com/office/officeart/2008/layout/LinedList"/>
    <dgm:cxn modelId="{B317D005-972C-46C3-AB4E-DE92635E55F0}" type="presParOf" srcId="{8FD8A929-0E4D-4F22-A9A7-8CD3A34DE194}" destId="{34B80FFA-D4C0-46AE-824B-48A2812CB646}" srcOrd="19" destOrd="0" presId="urn:microsoft.com/office/officeart/2008/layout/LinedList"/>
    <dgm:cxn modelId="{33003F73-AFF5-4710-9A99-A4679DAEDF2F}" type="presParOf" srcId="{34B80FFA-D4C0-46AE-824B-48A2812CB646}" destId="{1FC71BC5-D84A-468A-8FB4-A7E758333EFC}" srcOrd="0" destOrd="0" presId="urn:microsoft.com/office/officeart/2008/layout/LinedList"/>
    <dgm:cxn modelId="{74A32098-5E50-49C9-B621-FE4CB7138CC0}" type="presParOf" srcId="{34B80FFA-D4C0-46AE-824B-48A2812CB646}" destId="{7EA993E1-3B64-49B6-99E9-D4665DBAF6E0}" srcOrd="1" destOrd="0" presId="urn:microsoft.com/office/officeart/2008/layout/LinedList"/>
    <dgm:cxn modelId="{9D3EEE52-1C21-443C-AD7C-90A701022E49}" type="presParOf" srcId="{8FD8A929-0E4D-4F22-A9A7-8CD3A34DE194}" destId="{5F052087-7C66-4056-8A6F-3E4747E41D04}" srcOrd="20" destOrd="0" presId="urn:microsoft.com/office/officeart/2008/layout/LinedList"/>
    <dgm:cxn modelId="{EE5E685D-763F-4385-B90E-86D49AD3453B}" type="presParOf" srcId="{8FD8A929-0E4D-4F22-A9A7-8CD3A34DE194}" destId="{62983718-30B9-4A8A-8A9D-C90D4CA5D365}" srcOrd="21" destOrd="0" presId="urn:microsoft.com/office/officeart/2008/layout/LinedList"/>
    <dgm:cxn modelId="{0BCF4A72-413E-484F-BB48-32AA382BE395}" type="presParOf" srcId="{62983718-30B9-4A8A-8A9D-C90D4CA5D365}" destId="{A7B0DDFA-BF32-4ADE-AEA7-6F20EB3021D0}" srcOrd="0" destOrd="0" presId="urn:microsoft.com/office/officeart/2008/layout/LinedList"/>
    <dgm:cxn modelId="{A4F3F37C-A92A-4F56-BBEF-ECACE8D1D695}" type="presParOf" srcId="{62983718-30B9-4A8A-8A9D-C90D4CA5D365}" destId="{C7D233C6-DFDC-4240-973F-62DB0AEC6DBD}" srcOrd="1" destOrd="0" presId="urn:microsoft.com/office/officeart/2008/layout/LinedList"/>
    <dgm:cxn modelId="{06774CDF-EA81-4A12-8026-62D50A06B08F}" type="presParOf" srcId="{8FD8A929-0E4D-4F22-A9A7-8CD3A34DE194}" destId="{FF2F379F-9266-4D92-912A-A69E7B5540D7}" srcOrd="22" destOrd="0" presId="urn:microsoft.com/office/officeart/2008/layout/LinedList"/>
    <dgm:cxn modelId="{42AD45ED-ABFB-4382-BE27-DB3F8969FE41}" type="presParOf" srcId="{8FD8A929-0E4D-4F22-A9A7-8CD3A34DE194}" destId="{ED07E7FA-8A52-4ECB-B87D-C5AFCD257877}" srcOrd="23" destOrd="0" presId="urn:microsoft.com/office/officeart/2008/layout/LinedList"/>
    <dgm:cxn modelId="{DCDD0083-10B6-4414-B7EC-E9DE0457BC9D}" type="presParOf" srcId="{ED07E7FA-8A52-4ECB-B87D-C5AFCD257877}" destId="{CC0C4883-B6CC-46F0-B1A0-E3D440E435F2}" srcOrd="0" destOrd="0" presId="urn:microsoft.com/office/officeart/2008/layout/LinedList"/>
    <dgm:cxn modelId="{8CC83BB4-46C3-4950-BD80-7689318C3C34}" type="presParOf" srcId="{ED07E7FA-8A52-4ECB-B87D-C5AFCD257877}" destId="{784FBC8A-186F-4813-A038-6BBB96950155}" srcOrd="1" destOrd="0" presId="urn:microsoft.com/office/officeart/2008/layout/LinedList"/>
    <dgm:cxn modelId="{9D13F5BD-1860-44B8-9D5A-093194DEF73B}" type="presParOf" srcId="{8FD8A929-0E4D-4F22-A9A7-8CD3A34DE194}" destId="{9E83FF7F-98B6-4AE1-A0D2-B708835DEE69}" srcOrd="24" destOrd="0" presId="urn:microsoft.com/office/officeart/2008/layout/LinedList"/>
    <dgm:cxn modelId="{44287977-007F-42CA-B074-47CCB90B8AF1}" type="presParOf" srcId="{8FD8A929-0E4D-4F22-A9A7-8CD3A34DE194}" destId="{CF3FDF94-D766-4FCC-B9AF-7551626FCB15}" srcOrd="25" destOrd="0" presId="urn:microsoft.com/office/officeart/2008/layout/LinedList"/>
    <dgm:cxn modelId="{15837D3C-2E06-454E-93CD-9C350150EF9A}" type="presParOf" srcId="{CF3FDF94-D766-4FCC-B9AF-7551626FCB15}" destId="{D94D71F3-9CC4-435F-8540-1A757340D359}" srcOrd="0" destOrd="0" presId="urn:microsoft.com/office/officeart/2008/layout/LinedList"/>
    <dgm:cxn modelId="{FEBA4AA4-260E-42D0-9356-3CAFF398A1EB}" type="presParOf" srcId="{CF3FDF94-D766-4FCC-B9AF-7551626FCB15}" destId="{1D252574-C372-43A3-AE11-5F5EE66656ED}" srcOrd="1" destOrd="0" presId="urn:microsoft.com/office/officeart/2008/layout/LinedList"/>
    <dgm:cxn modelId="{015A0D01-0801-4D3F-98DE-9FB6CD440706}" type="presParOf" srcId="{8FD8A929-0E4D-4F22-A9A7-8CD3A34DE194}" destId="{3444DECF-1FC1-4BA4-9CC0-9717C23999D1}" srcOrd="26" destOrd="0" presId="urn:microsoft.com/office/officeart/2008/layout/LinedList"/>
    <dgm:cxn modelId="{F5CAECFD-E943-40FF-B3B8-899E3C21F863}" type="presParOf" srcId="{8FD8A929-0E4D-4F22-A9A7-8CD3A34DE194}" destId="{17835125-13B2-443E-B8D8-F4166EBE6A1D}" srcOrd="27" destOrd="0" presId="urn:microsoft.com/office/officeart/2008/layout/LinedList"/>
    <dgm:cxn modelId="{04CAFD8E-180D-4460-AFA1-FD517B2E9FF9}" type="presParOf" srcId="{17835125-13B2-443E-B8D8-F4166EBE6A1D}" destId="{9264568C-7FB5-4315-921E-C00D23B92438}" srcOrd="0" destOrd="0" presId="urn:microsoft.com/office/officeart/2008/layout/LinedList"/>
    <dgm:cxn modelId="{B57FC3A9-6DCE-4D62-9EF8-379AEEA5F586}" type="presParOf" srcId="{17835125-13B2-443E-B8D8-F4166EBE6A1D}" destId="{7BE09BE8-E79B-4835-A42A-6EE03EFFEC6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25E702-C12D-4538-ABB5-3EA736F7FAC2}">
      <dsp:nvSpPr>
        <dsp:cNvPr id="0" name=""/>
        <dsp:cNvSpPr/>
      </dsp:nvSpPr>
      <dsp:spPr>
        <a:xfrm>
          <a:off x="0" y="645"/>
          <a:ext cx="900176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AE0A3E-A01C-400E-9823-B3762CD9E627}">
      <dsp:nvSpPr>
        <dsp:cNvPr id="0" name=""/>
        <dsp:cNvSpPr/>
      </dsp:nvSpPr>
      <dsp:spPr>
        <a:xfrm>
          <a:off x="0" y="645"/>
          <a:ext cx="9001767" cy="1057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Explain the purpose of the presentation: integration of health, well-being, and sustainable development in mental health campaigns. </a:t>
          </a:r>
        </a:p>
      </dsp:txBody>
      <dsp:txXfrm>
        <a:off x="0" y="645"/>
        <a:ext cx="9001767" cy="1057686"/>
      </dsp:txXfrm>
    </dsp:sp>
    <dsp:sp modelId="{4CEE3579-409A-4F3A-9463-EAFEF2546DC2}">
      <dsp:nvSpPr>
        <dsp:cNvPr id="0" name=""/>
        <dsp:cNvSpPr/>
      </dsp:nvSpPr>
      <dsp:spPr>
        <a:xfrm>
          <a:off x="0" y="1058331"/>
          <a:ext cx="900176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C74651-01B3-4621-ACF1-4ED85DFEE6B8}">
      <dsp:nvSpPr>
        <dsp:cNvPr id="0" name=""/>
        <dsp:cNvSpPr/>
      </dsp:nvSpPr>
      <dsp:spPr>
        <a:xfrm>
          <a:off x="0" y="1058331"/>
          <a:ext cx="9001767" cy="1057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Relevance to SDG 3: Ensure healthy lives and promote well-being for all. </a:t>
          </a:r>
        </a:p>
      </dsp:txBody>
      <dsp:txXfrm>
        <a:off x="0" y="1058331"/>
        <a:ext cx="9001767" cy="1057686"/>
      </dsp:txXfrm>
    </dsp:sp>
    <dsp:sp modelId="{572F53B1-1E7A-466C-BDF7-5FB2A28AB952}">
      <dsp:nvSpPr>
        <dsp:cNvPr id="0" name=""/>
        <dsp:cNvSpPr/>
      </dsp:nvSpPr>
      <dsp:spPr>
        <a:xfrm>
          <a:off x="0" y="2116017"/>
          <a:ext cx="900176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32A1DB-728B-4D38-8200-649260ECD395}">
      <dsp:nvSpPr>
        <dsp:cNvPr id="0" name=""/>
        <dsp:cNvSpPr/>
      </dsp:nvSpPr>
      <dsp:spPr>
        <a:xfrm>
          <a:off x="0" y="2116017"/>
          <a:ext cx="9001767" cy="1057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Focus on reducing stigma and improving access to services. </a:t>
          </a:r>
        </a:p>
      </dsp:txBody>
      <dsp:txXfrm>
        <a:off x="0" y="2116017"/>
        <a:ext cx="9001767" cy="1057686"/>
      </dsp:txXfrm>
    </dsp:sp>
    <dsp:sp modelId="{3E25F3FA-7704-4B3F-A826-3A872FD63A28}">
      <dsp:nvSpPr>
        <dsp:cNvPr id="0" name=""/>
        <dsp:cNvSpPr/>
      </dsp:nvSpPr>
      <dsp:spPr>
        <a:xfrm>
          <a:off x="0" y="3173704"/>
          <a:ext cx="900176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6504D0-19BB-499D-BB09-AEBEE6F15CA8}">
      <dsp:nvSpPr>
        <dsp:cNvPr id="0" name=""/>
        <dsp:cNvSpPr/>
      </dsp:nvSpPr>
      <dsp:spPr>
        <a:xfrm>
          <a:off x="0" y="3173704"/>
          <a:ext cx="9001767" cy="1057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Introduce chosen UK campaigns: Mind and See Me Scotland. </a:t>
          </a:r>
        </a:p>
      </dsp:txBody>
      <dsp:txXfrm>
        <a:off x="0" y="3173704"/>
        <a:ext cx="9001767" cy="1057686"/>
      </dsp:txXfrm>
    </dsp:sp>
    <dsp:sp modelId="{1FCD370E-6115-46D7-8F5D-B0E8228A97CF}">
      <dsp:nvSpPr>
        <dsp:cNvPr id="0" name=""/>
        <dsp:cNvSpPr/>
      </dsp:nvSpPr>
      <dsp:spPr>
        <a:xfrm>
          <a:off x="0" y="4231390"/>
          <a:ext cx="900176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0ADAA4-C02B-4D41-8BB1-3F1587089C02}">
      <dsp:nvSpPr>
        <dsp:cNvPr id="0" name=""/>
        <dsp:cNvSpPr/>
      </dsp:nvSpPr>
      <dsp:spPr>
        <a:xfrm>
          <a:off x="0" y="4231390"/>
          <a:ext cx="9001767" cy="1057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Mention critical analysis: successes, challenges, theories, evidence (Mental Health Foundation, 2023). </a:t>
          </a:r>
        </a:p>
      </dsp:txBody>
      <dsp:txXfrm>
        <a:off x="0" y="4231390"/>
        <a:ext cx="9001767" cy="10576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78B67-D1EF-4869-A923-FF1CC4DB6328}">
      <dsp:nvSpPr>
        <dsp:cNvPr id="0" name=""/>
        <dsp:cNvSpPr/>
      </dsp:nvSpPr>
      <dsp:spPr>
        <a:xfrm>
          <a:off x="1618533" y="459422"/>
          <a:ext cx="6234493" cy="6234493"/>
        </a:xfrm>
        <a:prstGeom prst="pie">
          <a:avLst>
            <a:gd name="adj1" fmla="val 16200000"/>
            <a:gd name="adj2" fmla="val 2052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Health includes physical, mental, and social well-being, not just the absence of disease. </a:t>
          </a:r>
        </a:p>
      </dsp:txBody>
      <dsp:txXfrm>
        <a:off x="4870860" y="1507411"/>
        <a:ext cx="2003944" cy="1335962"/>
      </dsp:txXfrm>
    </dsp:sp>
    <dsp:sp modelId="{434D1C9A-C414-4AA7-83E9-04362F460BC9}">
      <dsp:nvSpPr>
        <dsp:cNvPr id="0" name=""/>
        <dsp:cNvSpPr/>
      </dsp:nvSpPr>
      <dsp:spPr>
        <a:xfrm>
          <a:off x="1671971" y="625675"/>
          <a:ext cx="6234493" cy="6234493"/>
        </a:xfrm>
        <a:prstGeom prst="pie">
          <a:avLst>
            <a:gd name="adj1" fmla="val 20520000"/>
            <a:gd name="adj2" fmla="val 324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Mental health is a core component of overall health. </a:t>
          </a:r>
        </a:p>
      </dsp:txBody>
      <dsp:txXfrm>
        <a:off x="5687282" y="3474245"/>
        <a:ext cx="1855504" cy="1484403"/>
      </dsp:txXfrm>
    </dsp:sp>
    <dsp:sp modelId="{480F7827-1B73-429A-AFA1-F8C519EAA05F}">
      <dsp:nvSpPr>
        <dsp:cNvPr id="0" name=""/>
        <dsp:cNvSpPr/>
      </dsp:nvSpPr>
      <dsp:spPr>
        <a:xfrm>
          <a:off x="1530953" y="728099"/>
          <a:ext cx="6234493" cy="6234493"/>
        </a:xfrm>
        <a:prstGeom prst="pie">
          <a:avLst>
            <a:gd name="adj1" fmla="val 3240000"/>
            <a:gd name="adj2" fmla="val 756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Emotional, psychological, and social functioning impact daily life (Henderson et al., 2020). </a:t>
          </a:r>
        </a:p>
      </dsp:txBody>
      <dsp:txXfrm>
        <a:off x="3757558" y="5107089"/>
        <a:ext cx="1781283" cy="1632843"/>
      </dsp:txXfrm>
    </dsp:sp>
    <dsp:sp modelId="{4723024C-9C29-4AB7-8C7A-DCAB92250FDD}">
      <dsp:nvSpPr>
        <dsp:cNvPr id="0" name=""/>
        <dsp:cNvSpPr/>
      </dsp:nvSpPr>
      <dsp:spPr>
        <a:xfrm>
          <a:off x="1389934" y="625675"/>
          <a:ext cx="6234493" cy="6234493"/>
        </a:xfrm>
        <a:prstGeom prst="pie">
          <a:avLst>
            <a:gd name="adj1" fmla="val 7560000"/>
            <a:gd name="adj2" fmla="val 1188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Mental health issues are increasing in prevalence in the UK. </a:t>
          </a:r>
        </a:p>
      </dsp:txBody>
      <dsp:txXfrm>
        <a:off x="1753613" y="3474245"/>
        <a:ext cx="1855504" cy="1484403"/>
      </dsp:txXfrm>
    </dsp:sp>
    <dsp:sp modelId="{E132D16F-B2CE-420E-BE01-E6CD0416CCB7}">
      <dsp:nvSpPr>
        <dsp:cNvPr id="0" name=""/>
        <dsp:cNvSpPr/>
      </dsp:nvSpPr>
      <dsp:spPr>
        <a:xfrm>
          <a:off x="1443373" y="459422"/>
          <a:ext cx="6234493" cy="6234493"/>
        </a:xfrm>
        <a:prstGeom prst="pie">
          <a:avLst>
            <a:gd name="adj1" fmla="val 11880000"/>
            <a:gd name="adj2" fmla="val 1620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Early intervention is key to preventing long-term consequences.</a:t>
          </a:r>
        </a:p>
      </dsp:txBody>
      <dsp:txXfrm>
        <a:off x="2421595" y="1507411"/>
        <a:ext cx="2003944" cy="1335962"/>
      </dsp:txXfrm>
    </dsp:sp>
    <dsp:sp modelId="{F9B0E6B3-6E2F-4CE4-87E4-777232223CEE}">
      <dsp:nvSpPr>
        <dsp:cNvPr id="0" name=""/>
        <dsp:cNvSpPr/>
      </dsp:nvSpPr>
      <dsp:spPr>
        <a:xfrm>
          <a:off x="1232294" y="73477"/>
          <a:ext cx="7006383" cy="7006383"/>
        </a:xfrm>
        <a:prstGeom prst="circularArrow">
          <a:avLst>
            <a:gd name="adj1" fmla="val 5085"/>
            <a:gd name="adj2" fmla="val 327528"/>
            <a:gd name="adj3" fmla="val 20192361"/>
            <a:gd name="adj4" fmla="val 16200324"/>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D397B35-04B0-4AC3-85C2-8892994CA5B0}">
      <dsp:nvSpPr>
        <dsp:cNvPr id="0" name=""/>
        <dsp:cNvSpPr/>
      </dsp:nvSpPr>
      <dsp:spPr>
        <a:xfrm>
          <a:off x="1286457" y="239676"/>
          <a:ext cx="7006383" cy="7006383"/>
        </a:xfrm>
        <a:prstGeom prst="circularArrow">
          <a:avLst>
            <a:gd name="adj1" fmla="val 5085"/>
            <a:gd name="adj2" fmla="val 327528"/>
            <a:gd name="adj3" fmla="val 2912753"/>
            <a:gd name="adj4" fmla="val 20519953"/>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C6B4F83-23F1-4F1F-A4B1-D6A698092CE5}">
      <dsp:nvSpPr>
        <dsp:cNvPr id="0" name=""/>
        <dsp:cNvSpPr/>
      </dsp:nvSpPr>
      <dsp:spPr>
        <a:xfrm>
          <a:off x="1145008" y="342413"/>
          <a:ext cx="7006383" cy="7006383"/>
        </a:xfrm>
        <a:prstGeom prst="circularArrow">
          <a:avLst>
            <a:gd name="adj1" fmla="val 5085"/>
            <a:gd name="adj2" fmla="val 327528"/>
            <a:gd name="adj3" fmla="val 7232777"/>
            <a:gd name="adj4" fmla="val 3239695"/>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0F150C4-D294-42D7-AB33-AA8417681196}">
      <dsp:nvSpPr>
        <dsp:cNvPr id="0" name=""/>
        <dsp:cNvSpPr/>
      </dsp:nvSpPr>
      <dsp:spPr>
        <a:xfrm>
          <a:off x="1003559" y="239676"/>
          <a:ext cx="7006383" cy="7006383"/>
        </a:xfrm>
        <a:prstGeom prst="circularArrow">
          <a:avLst>
            <a:gd name="adj1" fmla="val 5085"/>
            <a:gd name="adj2" fmla="val 327528"/>
            <a:gd name="adj3" fmla="val 11552519"/>
            <a:gd name="adj4" fmla="val 7559718"/>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E42CAF-3332-4C90-AD31-CF3F3C19A58C}">
      <dsp:nvSpPr>
        <dsp:cNvPr id="0" name=""/>
        <dsp:cNvSpPr/>
      </dsp:nvSpPr>
      <dsp:spPr>
        <a:xfrm>
          <a:off x="1057722" y="73477"/>
          <a:ext cx="7006383" cy="7006383"/>
        </a:xfrm>
        <a:prstGeom prst="circularArrow">
          <a:avLst>
            <a:gd name="adj1" fmla="val 5085"/>
            <a:gd name="adj2" fmla="val 327528"/>
            <a:gd name="adj3" fmla="val 15872148"/>
            <a:gd name="adj4" fmla="val 1188011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5BAF3-0B93-447B-A735-F4B10F735DCF}">
      <dsp:nvSpPr>
        <dsp:cNvPr id="0" name=""/>
        <dsp:cNvSpPr/>
      </dsp:nvSpPr>
      <dsp:spPr>
        <a:xfrm>
          <a:off x="0" y="614870"/>
          <a:ext cx="9367898" cy="135252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Wellbeing refers to holistic health: physical, mental, emotional, and social. </a:t>
          </a:r>
        </a:p>
      </dsp:txBody>
      <dsp:txXfrm>
        <a:off x="66025" y="680895"/>
        <a:ext cx="9235848" cy="1220470"/>
      </dsp:txXfrm>
    </dsp:sp>
    <dsp:sp modelId="{F143BA7B-E25F-4E06-A034-0F7B1BBE5035}">
      <dsp:nvSpPr>
        <dsp:cNvPr id="0" name=""/>
        <dsp:cNvSpPr/>
      </dsp:nvSpPr>
      <dsp:spPr>
        <a:xfrm>
          <a:off x="0" y="2065310"/>
          <a:ext cx="9367898" cy="1352520"/>
        </a:xfrm>
        <a:prstGeom prst="roundRect">
          <a:avLst/>
        </a:prstGeom>
        <a:solidFill>
          <a:schemeClr val="accent4">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Subjective (how people feel) and objective (measurable outcomes) aspects. </a:t>
          </a:r>
        </a:p>
      </dsp:txBody>
      <dsp:txXfrm>
        <a:off x="66025" y="2131335"/>
        <a:ext cx="9235848" cy="1220470"/>
      </dsp:txXfrm>
    </dsp:sp>
    <dsp:sp modelId="{233ABBA2-5875-437D-8B4F-12D8BF14391B}">
      <dsp:nvSpPr>
        <dsp:cNvPr id="0" name=""/>
        <dsp:cNvSpPr/>
      </dsp:nvSpPr>
      <dsp:spPr>
        <a:xfrm>
          <a:off x="0" y="3515750"/>
          <a:ext cx="9367898" cy="1352520"/>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Mental well-being influences quality of life and productivity (Ahad, Gonzalez and Junquera, 2023)</a:t>
          </a:r>
        </a:p>
      </dsp:txBody>
      <dsp:txXfrm>
        <a:off x="66025" y="3581775"/>
        <a:ext cx="9235848" cy="1220470"/>
      </dsp:txXfrm>
    </dsp:sp>
    <dsp:sp modelId="{FDB38E92-8FF9-4D6B-9836-6B4910F0A7D4}">
      <dsp:nvSpPr>
        <dsp:cNvPr id="0" name=""/>
        <dsp:cNvSpPr/>
      </dsp:nvSpPr>
      <dsp:spPr>
        <a:xfrm>
          <a:off x="0" y="4966190"/>
          <a:ext cx="9367898" cy="1352520"/>
        </a:xfrm>
        <a:prstGeom prst="roundRect">
          <a:avLst/>
        </a:prstGeom>
        <a:solidFill>
          <a:schemeClr val="accent4">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Supports social inclusion and long-term health equity. </a:t>
          </a:r>
        </a:p>
      </dsp:txBody>
      <dsp:txXfrm>
        <a:off x="66025" y="5032215"/>
        <a:ext cx="9235848" cy="1220470"/>
      </dsp:txXfrm>
    </dsp:sp>
    <dsp:sp modelId="{F1D3EAF0-A2DD-496B-85E8-6C81BF871C15}">
      <dsp:nvSpPr>
        <dsp:cNvPr id="0" name=""/>
        <dsp:cNvSpPr/>
      </dsp:nvSpPr>
      <dsp:spPr>
        <a:xfrm>
          <a:off x="0" y="6416630"/>
          <a:ext cx="9367898" cy="1352520"/>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Interventions aim to enhance resilience and coping strategies.</a:t>
          </a:r>
        </a:p>
      </dsp:txBody>
      <dsp:txXfrm>
        <a:off x="66025" y="6482655"/>
        <a:ext cx="9235848" cy="12204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8686F5-1CBE-499C-B543-8FE6C8132B7F}">
      <dsp:nvSpPr>
        <dsp:cNvPr id="0" name=""/>
        <dsp:cNvSpPr/>
      </dsp:nvSpPr>
      <dsp:spPr>
        <a:xfrm>
          <a:off x="4986396" y="1275342"/>
          <a:ext cx="980037" cy="91440"/>
        </a:xfrm>
        <a:custGeom>
          <a:avLst/>
          <a:gdLst/>
          <a:ahLst/>
          <a:cxnLst/>
          <a:rect l="0" t="0" r="0" b="0"/>
          <a:pathLst>
            <a:path>
              <a:moveTo>
                <a:pt x="0" y="45720"/>
              </a:moveTo>
              <a:lnTo>
                <a:pt x="980037"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51149" y="1316009"/>
        <a:ext cx="50531" cy="10106"/>
      </dsp:txXfrm>
    </dsp:sp>
    <dsp:sp modelId="{ABDD9113-CC45-4F99-BA49-7C99C51149D1}">
      <dsp:nvSpPr>
        <dsp:cNvPr id="0" name=""/>
        <dsp:cNvSpPr/>
      </dsp:nvSpPr>
      <dsp:spPr>
        <a:xfrm>
          <a:off x="594120" y="2839"/>
          <a:ext cx="4394075" cy="2636445"/>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313" tIns="226009" rIns="215313" bIns="226009" numCol="1" spcCol="1270" anchor="ctr" anchorCtr="0">
          <a:noAutofit/>
        </a:bodyPr>
        <a:lstStyle/>
        <a:p>
          <a:pPr marL="0" lvl="0" indent="0" algn="ctr" defTabSz="1466850">
            <a:lnSpc>
              <a:spcPct val="90000"/>
            </a:lnSpc>
            <a:spcBef>
              <a:spcPct val="0"/>
            </a:spcBef>
            <a:spcAft>
              <a:spcPct val="35000"/>
            </a:spcAft>
            <a:buNone/>
          </a:pPr>
          <a:r>
            <a:rPr lang="en-US" sz="3300" kern="1200"/>
            <a:t>Meeting present needs without compromising future generations (United Nations, 2023). </a:t>
          </a:r>
        </a:p>
      </dsp:txBody>
      <dsp:txXfrm>
        <a:off x="594120" y="2839"/>
        <a:ext cx="4394075" cy="2636445"/>
      </dsp:txXfrm>
    </dsp:sp>
    <dsp:sp modelId="{D3C22161-0EA3-448D-ABC8-FFA86D2DE28C}">
      <dsp:nvSpPr>
        <dsp:cNvPr id="0" name=""/>
        <dsp:cNvSpPr/>
      </dsp:nvSpPr>
      <dsp:spPr>
        <a:xfrm>
          <a:off x="10391109" y="1275342"/>
          <a:ext cx="980037" cy="91440"/>
        </a:xfrm>
        <a:custGeom>
          <a:avLst/>
          <a:gdLst/>
          <a:ahLst/>
          <a:cxnLst/>
          <a:rect l="0" t="0" r="0" b="0"/>
          <a:pathLst>
            <a:path>
              <a:moveTo>
                <a:pt x="0" y="45720"/>
              </a:moveTo>
              <a:lnTo>
                <a:pt x="980037" y="45720"/>
              </a:lnTo>
            </a:path>
          </a:pathLst>
        </a:custGeom>
        <a:noFill/>
        <a:ln w="9525" cap="flat" cmpd="sng" algn="ctr">
          <a:solidFill>
            <a:schemeClr val="accent4">
              <a:hueOff val="-1488257"/>
              <a:satOff val="8966"/>
              <a:lumOff val="71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0855862" y="1316009"/>
        <a:ext cx="50531" cy="10106"/>
      </dsp:txXfrm>
    </dsp:sp>
    <dsp:sp modelId="{08EB7438-3AF2-479D-887A-555727B5EC72}">
      <dsp:nvSpPr>
        <dsp:cNvPr id="0" name=""/>
        <dsp:cNvSpPr/>
      </dsp:nvSpPr>
      <dsp:spPr>
        <a:xfrm>
          <a:off x="5998833" y="2839"/>
          <a:ext cx="4394075" cy="2636445"/>
        </a:xfrm>
        <a:prstGeom prst="rect">
          <a:avLst/>
        </a:prstGeom>
        <a:solidFill>
          <a:schemeClr val="accent4">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313" tIns="226009" rIns="215313" bIns="226009" numCol="1" spcCol="1270" anchor="ctr" anchorCtr="0">
          <a:noAutofit/>
        </a:bodyPr>
        <a:lstStyle/>
        <a:p>
          <a:pPr marL="0" lvl="0" indent="0" algn="ctr" defTabSz="1466850">
            <a:lnSpc>
              <a:spcPct val="90000"/>
            </a:lnSpc>
            <a:spcBef>
              <a:spcPct val="0"/>
            </a:spcBef>
            <a:spcAft>
              <a:spcPct val="35000"/>
            </a:spcAft>
            <a:buNone/>
          </a:pPr>
          <a:r>
            <a:rPr lang="en-US" sz="3300" kern="1200"/>
            <a:t>SDG 3: Health and well-being for all ages. </a:t>
          </a:r>
        </a:p>
      </dsp:txBody>
      <dsp:txXfrm>
        <a:off x="5998833" y="2839"/>
        <a:ext cx="4394075" cy="2636445"/>
      </dsp:txXfrm>
    </dsp:sp>
    <dsp:sp modelId="{ACBC94CC-E22F-4901-BF47-EE507B9F8F9B}">
      <dsp:nvSpPr>
        <dsp:cNvPr id="0" name=""/>
        <dsp:cNvSpPr/>
      </dsp:nvSpPr>
      <dsp:spPr>
        <a:xfrm>
          <a:off x="2791158" y="2637485"/>
          <a:ext cx="10809426" cy="980037"/>
        </a:xfrm>
        <a:custGeom>
          <a:avLst/>
          <a:gdLst/>
          <a:ahLst/>
          <a:cxnLst/>
          <a:rect l="0" t="0" r="0" b="0"/>
          <a:pathLst>
            <a:path>
              <a:moveTo>
                <a:pt x="10809426" y="0"/>
              </a:moveTo>
              <a:lnTo>
                <a:pt x="10809426" y="507118"/>
              </a:lnTo>
              <a:lnTo>
                <a:pt x="0" y="507118"/>
              </a:lnTo>
              <a:lnTo>
                <a:pt x="0" y="980037"/>
              </a:lnTo>
            </a:path>
          </a:pathLst>
        </a:custGeom>
        <a:noFill/>
        <a:ln w="9525" cap="flat" cmpd="sng" algn="ctr">
          <a:solidFill>
            <a:schemeClr val="accent4">
              <a:hueOff val="-2976513"/>
              <a:satOff val="17933"/>
              <a:lumOff val="143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24457" y="3122450"/>
        <a:ext cx="542828" cy="10106"/>
      </dsp:txXfrm>
    </dsp:sp>
    <dsp:sp modelId="{2CB82E0A-8B5E-4BBE-B6FC-D2FD9D0AF6E5}">
      <dsp:nvSpPr>
        <dsp:cNvPr id="0" name=""/>
        <dsp:cNvSpPr/>
      </dsp:nvSpPr>
      <dsp:spPr>
        <a:xfrm>
          <a:off x="11403546" y="2839"/>
          <a:ext cx="4394075" cy="2636445"/>
        </a:xfrm>
        <a:prstGeom prst="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313" tIns="226009" rIns="215313" bIns="226009" numCol="1" spcCol="1270" anchor="ctr" anchorCtr="0">
          <a:noAutofit/>
        </a:bodyPr>
        <a:lstStyle/>
        <a:p>
          <a:pPr marL="0" lvl="0" indent="0" algn="ctr" defTabSz="1466850">
            <a:lnSpc>
              <a:spcPct val="90000"/>
            </a:lnSpc>
            <a:spcBef>
              <a:spcPct val="0"/>
            </a:spcBef>
            <a:spcAft>
              <a:spcPct val="35000"/>
            </a:spcAft>
            <a:buNone/>
          </a:pPr>
          <a:r>
            <a:rPr lang="en-US" sz="3300" kern="1200"/>
            <a:t>Links health equity, prevention, and social inclusion. </a:t>
          </a:r>
        </a:p>
      </dsp:txBody>
      <dsp:txXfrm>
        <a:off x="11403546" y="2839"/>
        <a:ext cx="4394075" cy="2636445"/>
      </dsp:txXfrm>
    </dsp:sp>
    <dsp:sp modelId="{5B09D72A-DC31-4444-B6DA-47A245509333}">
      <dsp:nvSpPr>
        <dsp:cNvPr id="0" name=""/>
        <dsp:cNvSpPr/>
      </dsp:nvSpPr>
      <dsp:spPr>
        <a:xfrm>
          <a:off x="4986396" y="4922425"/>
          <a:ext cx="980037" cy="91440"/>
        </a:xfrm>
        <a:custGeom>
          <a:avLst/>
          <a:gdLst/>
          <a:ahLst/>
          <a:cxnLst/>
          <a:rect l="0" t="0" r="0" b="0"/>
          <a:pathLst>
            <a:path>
              <a:moveTo>
                <a:pt x="0" y="45720"/>
              </a:moveTo>
              <a:lnTo>
                <a:pt x="980037" y="45720"/>
              </a:lnTo>
            </a:path>
          </a:pathLst>
        </a:custGeom>
        <a:noFill/>
        <a:ln w="9525" cap="flat" cmpd="sng" algn="ctr">
          <a:solidFill>
            <a:schemeClr val="accent4">
              <a:hueOff val="-4464770"/>
              <a:satOff val="26899"/>
              <a:lumOff val="215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51149" y="4963092"/>
        <a:ext cx="50531" cy="10106"/>
      </dsp:txXfrm>
    </dsp:sp>
    <dsp:sp modelId="{4966697C-2927-4D6A-9CC3-FCC9A3FB8D12}">
      <dsp:nvSpPr>
        <dsp:cNvPr id="0" name=""/>
        <dsp:cNvSpPr/>
      </dsp:nvSpPr>
      <dsp:spPr>
        <a:xfrm>
          <a:off x="594120" y="3649922"/>
          <a:ext cx="4394075" cy="2636445"/>
        </a:xfrm>
        <a:prstGeom prst="rect">
          <a:avLst/>
        </a:prstGeom>
        <a:solidFill>
          <a:schemeClr val="accent4">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313" tIns="226009" rIns="215313" bIns="226009" numCol="1" spcCol="1270" anchor="ctr" anchorCtr="0">
          <a:noAutofit/>
        </a:bodyPr>
        <a:lstStyle/>
        <a:p>
          <a:pPr marL="0" lvl="0" indent="0" algn="ctr" defTabSz="1466850">
            <a:lnSpc>
              <a:spcPct val="90000"/>
            </a:lnSpc>
            <a:spcBef>
              <a:spcPct val="0"/>
            </a:spcBef>
            <a:spcAft>
              <a:spcPct val="35000"/>
            </a:spcAft>
            <a:buNone/>
          </a:pPr>
          <a:r>
            <a:rPr lang="en-US" sz="3300" kern="1200"/>
            <a:t>Promotes access to services regardless of socio-economic status. </a:t>
          </a:r>
        </a:p>
      </dsp:txBody>
      <dsp:txXfrm>
        <a:off x="594120" y="3649922"/>
        <a:ext cx="4394075" cy="2636445"/>
      </dsp:txXfrm>
    </dsp:sp>
    <dsp:sp modelId="{9E9F58F8-5C86-463F-83FB-B1474ABE068F}">
      <dsp:nvSpPr>
        <dsp:cNvPr id="0" name=""/>
        <dsp:cNvSpPr/>
      </dsp:nvSpPr>
      <dsp:spPr>
        <a:xfrm>
          <a:off x="5998833" y="3649922"/>
          <a:ext cx="4394075" cy="2636445"/>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313" tIns="226009" rIns="215313" bIns="226009" numCol="1" spcCol="1270" anchor="ctr" anchorCtr="0">
          <a:noAutofit/>
        </a:bodyPr>
        <a:lstStyle/>
        <a:p>
          <a:pPr marL="0" lvl="0" indent="0" algn="ctr" defTabSz="1466850">
            <a:lnSpc>
              <a:spcPct val="90000"/>
            </a:lnSpc>
            <a:spcBef>
              <a:spcPct val="0"/>
            </a:spcBef>
            <a:spcAft>
              <a:spcPct val="35000"/>
            </a:spcAft>
            <a:buNone/>
          </a:pPr>
          <a:r>
            <a:rPr lang="en-US" sz="3300" kern="1200"/>
            <a:t>Campaigns contribute to sustainable mental health improvement.</a:t>
          </a:r>
        </a:p>
      </dsp:txBody>
      <dsp:txXfrm>
        <a:off x="5998833" y="3649922"/>
        <a:ext cx="4394075" cy="26364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52959-8C54-4419-B89F-2E51FB49AEC7}">
      <dsp:nvSpPr>
        <dsp:cNvPr id="0" name=""/>
        <dsp:cNvSpPr/>
      </dsp:nvSpPr>
      <dsp:spPr>
        <a:xfrm>
          <a:off x="0" y="438180"/>
          <a:ext cx="9448799" cy="1113840"/>
        </a:xfrm>
        <a:prstGeom prst="roundRect">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SDG 3 targets: reduction of premature mortality, promotion of mental health, and universal healthcare access. </a:t>
          </a:r>
        </a:p>
      </dsp:txBody>
      <dsp:txXfrm>
        <a:off x="54373" y="492553"/>
        <a:ext cx="9340053" cy="1005094"/>
      </dsp:txXfrm>
    </dsp:sp>
    <dsp:sp modelId="{8E9049DE-91EC-45D3-8F92-8A8B2FB09ACC}">
      <dsp:nvSpPr>
        <dsp:cNvPr id="0" name=""/>
        <dsp:cNvSpPr/>
      </dsp:nvSpPr>
      <dsp:spPr>
        <a:xfrm>
          <a:off x="0" y="1632660"/>
          <a:ext cx="9448799" cy="1113840"/>
        </a:xfrm>
        <a:prstGeom prst="roundRect">
          <a:avLst/>
        </a:prstGeom>
        <a:solidFill>
          <a:schemeClr val="accent3">
            <a:hueOff val="2812566"/>
            <a:satOff val="-4220"/>
            <a:lumOff val="-68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Mental health campaigns help meet Target 3.4 (reduce premature mortality from NCDs and promote mental health). </a:t>
          </a:r>
        </a:p>
      </dsp:txBody>
      <dsp:txXfrm>
        <a:off x="54373" y="1687033"/>
        <a:ext cx="9340053" cy="1005094"/>
      </dsp:txXfrm>
    </dsp:sp>
    <dsp:sp modelId="{77EE8F2C-3F39-4102-9414-41E8EB2A3D95}">
      <dsp:nvSpPr>
        <dsp:cNvPr id="0" name=""/>
        <dsp:cNvSpPr/>
      </dsp:nvSpPr>
      <dsp:spPr>
        <a:xfrm>
          <a:off x="0" y="2827141"/>
          <a:ext cx="9448799" cy="1113840"/>
        </a:xfrm>
        <a:prstGeom prst="roundRect">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Reduce stigma to increase help-seeking behaviour. </a:t>
          </a:r>
        </a:p>
      </dsp:txBody>
      <dsp:txXfrm>
        <a:off x="54373" y="2881514"/>
        <a:ext cx="9340053" cy="1005094"/>
      </dsp:txXfrm>
    </dsp:sp>
    <dsp:sp modelId="{BC331B02-69B9-4DAB-87A2-F894BC94B6AB}">
      <dsp:nvSpPr>
        <dsp:cNvPr id="0" name=""/>
        <dsp:cNvSpPr/>
      </dsp:nvSpPr>
      <dsp:spPr>
        <a:xfrm>
          <a:off x="0" y="4021620"/>
          <a:ext cx="9448799" cy="1113840"/>
        </a:xfrm>
        <a:prstGeom prst="roundRect">
          <a:avLst/>
        </a:prstGeom>
        <a:solidFill>
          <a:schemeClr val="accent3">
            <a:hueOff val="8437698"/>
            <a:satOff val="-12660"/>
            <a:lumOff val="-205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Encourage equitable access to mental health services (United Nations, 2023). </a:t>
          </a:r>
        </a:p>
      </dsp:txBody>
      <dsp:txXfrm>
        <a:off x="54373" y="4075993"/>
        <a:ext cx="9340053" cy="1005094"/>
      </dsp:txXfrm>
    </dsp:sp>
    <dsp:sp modelId="{846D8A3D-3836-4BCD-92C9-A85C201D249B}">
      <dsp:nvSpPr>
        <dsp:cNvPr id="0" name=""/>
        <dsp:cNvSpPr/>
      </dsp:nvSpPr>
      <dsp:spPr>
        <a:xfrm>
          <a:off x="0" y="5216101"/>
          <a:ext cx="9448799" cy="1113840"/>
        </a:xfrm>
        <a:prstGeom prst="roundRect">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Support long-term societal inclusion and productivity.</a:t>
          </a:r>
        </a:p>
      </dsp:txBody>
      <dsp:txXfrm>
        <a:off x="54373" y="5270474"/>
        <a:ext cx="9340053" cy="10050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2EEAF3-2EB2-4130-8827-2F55B43A4840}">
      <dsp:nvSpPr>
        <dsp:cNvPr id="0" name=""/>
        <dsp:cNvSpPr/>
      </dsp:nvSpPr>
      <dsp:spPr>
        <a:xfrm>
          <a:off x="0" y="95557"/>
          <a:ext cx="9601200" cy="1193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Health Belief Model (HBM): Perceived susceptibility, severity, benefits, barriers, cues to action, self-efficacy. </a:t>
          </a:r>
        </a:p>
      </dsp:txBody>
      <dsp:txXfrm>
        <a:off x="58257" y="153814"/>
        <a:ext cx="9484686" cy="1076886"/>
      </dsp:txXfrm>
    </dsp:sp>
    <dsp:sp modelId="{E662F089-0D49-46E4-BC79-6C3AE72ECF22}">
      <dsp:nvSpPr>
        <dsp:cNvPr id="0" name=""/>
        <dsp:cNvSpPr/>
      </dsp:nvSpPr>
      <dsp:spPr>
        <a:xfrm>
          <a:off x="0" y="1375357"/>
          <a:ext cx="9601200" cy="1193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Social Cognitive Theory (SCT): Observational learning, self-efficacy, reinforcement. </a:t>
          </a:r>
        </a:p>
      </dsp:txBody>
      <dsp:txXfrm>
        <a:off x="58257" y="1433614"/>
        <a:ext cx="9484686" cy="1076886"/>
      </dsp:txXfrm>
    </dsp:sp>
    <dsp:sp modelId="{79E1D6A7-87AC-45A6-A611-BFD8345345EB}">
      <dsp:nvSpPr>
        <dsp:cNvPr id="0" name=""/>
        <dsp:cNvSpPr/>
      </dsp:nvSpPr>
      <dsp:spPr>
        <a:xfrm>
          <a:off x="0" y="2655157"/>
          <a:ext cx="9601200" cy="1193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Both models explain how campaigns influence behaviour. </a:t>
          </a:r>
        </a:p>
      </dsp:txBody>
      <dsp:txXfrm>
        <a:off x="58257" y="2713414"/>
        <a:ext cx="9484686" cy="1076886"/>
      </dsp:txXfrm>
    </dsp:sp>
    <dsp:sp modelId="{0AF949B8-F74E-4ECC-B3D9-B794347B0E78}">
      <dsp:nvSpPr>
        <dsp:cNvPr id="0" name=""/>
        <dsp:cNvSpPr/>
      </dsp:nvSpPr>
      <dsp:spPr>
        <a:xfrm>
          <a:off x="0" y="3934958"/>
          <a:ext cx="9601200" cy="1193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Examples: therapy uptake, stress management, online resources. </a:t>
          </a:r>
        </a:p>
      </dsp:txBody>
      <dsp:txXfrm>
        <a:off x="58257" y="3993215"/>
        <a:ext cx="9484686" cy="1076886"/>
      </dsp:txXfrm>
    </dsp:sp>
    <dsp:sp modelId="{F7DC832B-E4AF-4AE0-93E4-30B49AF64858}">
      <dsp:nvSpPr>
        <dsp:cNvPr id="0" name=""/>
        <dsp:cNvSpPr/>
      </dsp:nvSpPr>
      <dsp:spPr>
        <a:xfrm>
          <a:off x="0" y="5214757"/>
          <a:ext cx="9601200" cy="1193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Models inform planning and targeting of interventions.</a:t>
          </a:r>
        </a:p>
      </dsp:txBody>
      <dsp:txXfrm>
        <a:off x="58257" y="5273014"/>
        <a:ext cx="9484686" cy="10768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5E2B2D-3C63-4DC7-996B-6710E569579B}">
      <dsp:nvSpPr>
        <dsp:cNvPr id="0" name=""/>
        <dsp:cNvSpPr/>
      </dsp:nvSpPr>
      <dsp:spPr>
        <a:xfrm>
          <a:off x="0" y="595"/>
          <a:ext cx="843686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F660DF-CE99-4E01-BA93-9D36AFE3FC33}">
      <dsp:nvSpPr>
        <dsp:cNvPr id="0" name=""/>
        <dsp:cNvSpPr/>
      </dsp:nvSpPr>
      <dsp:spPr>
        <a:xfrm>
          <a:off x="0" y="595"/>
          <a:ext cx="8436864" cy="975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UK frameworks: NHS Long Term Plan, Health in All Policies (The King’s Fund and Nuffield Trust, 2023). </a:t>
          </a:r>
        </a:p>
      </dsp:txBody>
      <dsp:txXfrm>
        <a:off x="0" y="595"/>
        <a:ext cx="8436864" cy="975485"/>
      </dsp:txXfrm>
    </dsp:sp>
    <dsp:sp modelId="{E0A1CA53-AD20-43EE-B8C8-67E24298CCAA}">
      <dsp:nvSpPr>
        <dsp:cNvPr id="0" name=""/>
        <dsp:cNvSpPr/>
      </dsp:nvSpPr>
      <dsp:spPr>
        <a:xfrm>
          <a:off x="0" y="976080"/>
          <a:ext cx="843686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D36E93-1D33-447A-A90A-962B0B59B0A2}">
      <dsp:nvSpPr>
        <dsp:cNvPr id="0" name=""/>
        <dsp:cNvSpPr/>
      </dsp:nvSpPr>
      <dsp:spPr>
        <a:xfrm>
          <a:off x="0" y="976080"/>
          <a:ext cx="8436864" cy="975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Legal frameworks ensure equitable service delivery. </a:t>
          </a:r>
        </a:p>
      </dsp:txBody>
      <dsp:txXfrm>
        <a:off x="0" y="976080"/>
        <a:ext cx="8436864" cy="975485"/>
      </dsp:txXfrm>
    </dsp:sp>
    <dsp:sp modelId="{D4BDFEBC-68F7-40EB-97E8-D1B6C7F6BEB4}">
      <dsp:nvSpPr>
        <dsp:cNvPr id="0" name=""/>
        <dsp:cNvSpPr/>
      </dsp:nvSpPr>
      <dsp:spPr>
        <a:xfrm>
          <a:off x="0" y="1951566"/>
          <a:ext cx="843686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59146B-476D-4166-A59B-1C05BCAFC39B}">
      <dsp:nvSpPr>
        <dsp:cNvPr id="0" name=""/>
        <dsp:cNvSpPr/>
      </dsp:nvSpPr>
      <dsp:spPr>
        <a:xfrm>
          <a:off x="0" y="1951566"/>
          <a:ext cx="8436864" cy="975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Funding mechanisms support campaigns (Mind, 2023). </a:t>
          </a:r>
        </a:p>
      </dsp:txBody>
      <dsp:txXfrm>
        <a:off x="0" y="1951566"/>
        <a:ext cx="8436864" cy="975485"/>
      </dsp:txXfrm>
    </dsp:sp>
    <dsp:sp modelId="{B70E53AD-3FCE-4531-BC91-F99E9A7F222E}">
      <dsp:nvSpPr>
        <dsp:cNvPr id="0" name=""/>
        <dsp:cNvSpPr/>
      </dsp:nvSpPr>
      <dsp:spPr>
        <a:xfrm>
          <a:off x="0" y="2927051"/>
          <a:ext cx="843686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3B002C-6B43-44B9-98EB-20DA264B9826}">
      <dsp:nvSpPr>
        <dsp:cNvPr id="0" name=""/>
        <dsp:cNvSpPr/>
      </dsp:nvSpPr>
      <dsp:spPr>
        <a:xfrm>
          <a:off x="0" y="2927051"/>
          <a:ext cx="8436864" cy="975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Integration with local authorities and ICS (Integrated Care Systems). </a:t>
          </a:r>
        </a:p>
      </dsp:txBody>
      <dsp:txXfrm>
        <a:off x="0" y="2927051"/>
        <a:ext cx="8436864" cy="975485"/>
      </dsp:txXfrm>
    </dsp:sp>
    <dsp:sp modelId="{1157539F-5019-4187-8A67-828FD3B373DB}">
      <dsp:nvSpPr>
        <dsp:cNvPr id="0" name=""/>
        <dsp:cNvSpPr/>
      </dsp:nvSpPr>
      <dsp:spPr>
        <a:xfrm>
          <a:off x="0" y="3902537"/>
          <a:ext cx="843686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C1CA11-DBC4-47D4-8620-B43F86E6B14E}">
      <dsp:nvSpPr>
        <dsp:cNvPr id="0" name=""/>
        <dsp:cNvSpPr/>
      </dsp:nvSpPr>
      <dsp:spPr>
        <a:xfrm>
          <a:off x="0" y="3902537"/>
          <a:ext cx="8436864" cy="975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Address social determinants of health and inequalities.</a:t>
          </a:r>
        </a:p>
      </dsp:txBody>
      <dsp:txXfrm>
        <a:off x="0" y="3902537"/>
        <a:ext cx="8436864" cy="97548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1DBDEB-97E8-4125-8CD7-A6170F996F44}">
      <dsp:nvSpPr>
        <dsp:cNvPr id="0" name=""/>
        <dsp:cNvSpPr/>
      </dsp:nvSpPr>
      <dsp:spPr>
        <a:xfrm>
          <a:off x="0" y="5933"/>
          <a:ext cx="7911189" cy="12637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0B2478-E036-43F1-83BE-170AE663A6C8}">
      <dsp:nvSpPr>
        <dsp:cNvPr id="0" name=""/>
        <dsp:cNvSpPr/>
      </dsp:nvSpPr>
      <dsp:spPr>
        <a:xfrm>
          <a:off x="382281" y="290274"/>
          <a:ext cx="695057" cy="6950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F0FD12-313E-40B8-A46A-7D14F2A38193}">
      <dsp:nvSpPr>
        <dsp:cNvPr id="0" name=""/>
        <dsp:cNvSpPr/>
      </dsp:nvSpPr>
      <dsp:spPr>
        <a:xfrm>
          <a:off x="1459621" y="5933"/>
          <a:ext cx="6451567" cy="1263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46" tIns="133746" rIns="133746" bIns="133746" numCol="1" spcCol="1270" anchor="ctr" anchorCtr="0">
          <a:noAutofit/>
        </a:bodyPr>
        <a:lstStyle/>
        <a:p>
          <a:pPr marL="0" lvl="0" indent="0" algn="l" defTabSz="844550">
            <a:lnSpc>
              <a:spcPct val="90000"/>
            </a:lnSpc>
            <a:spcBef>
              <a:spcPct val="0"/>
            </a:spcBef>
            <a:spcAft>
              <a:spcPct val="35000"/>
            </a:spcAft>
            <a:buNone/>
          </a:pPr>
          <a:r>
            <a:rPr lang="en-US" sz="1900" kern="1200"/>
            <a:t>Nationwide charity focused on mental health awareness and support. </a:t>
          </a:r>
        </a:p>
      </dsp:txBody>
      <dsp:txXfrm>
        <a:off x="1459621" y="5933"/>
        <a:ext cx="6451567" cy="1263741"/>
      </dsp:txXfrm>
    </dsp:sp>
    <dsp:sp modelId="{D9501A2F-3964-4AA9-9365-77BE7B1941AB}">
      <dsp:nvSpPr>
        <dsp:cNvPr id="0" name=""/>
        <dsp:cNvSpPr/>
      </dsp:nvSpPr>
      <dsp:spPr>
        <a:xfrm>
          <a:off x="0" y="1585609"/>
          <a:ext cx="7911189" cy="12637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D00E6D-2852-4DDF-8C7A-B4DA1FE2257C}">
      <dsp:nvSpPr>
        <dsp:cNvPr id="0" name=""/>
        <dsp:cNvSpPr/>
      </dsp:nvSpPr>
      <dsp:spPr>
        <a:xfrm>
          <a:off x="382281" y="1869951"/>
          <a:ext cx="695057" cy="6950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1DCC89-5E40-412D-961D-59B9D4EE3DA1}">
      <dsp:nvSpPr>
        <dsp:cNvPr id="0" name=""/>
        <dsp:cNvSpPr/>
      </dsp:nvSpPr>
      <dsp:spPr>
        <a:xfrm>
          <a:off x="1459621" y="1585609"/>
          <a:ext cx="6451567" cy="1263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46" tIns="133746" rIns="133746" bIns="133746" numCol="1" spcCol="1270" anchor="ctr" anchorCtr="0">
          <a:noAutofit/>
        </a:bodyPr>
        <a:lstStyle/>
        <a:p>
          <a:pPr marL="0" lvl="0" indent="0" algn="l" defTabSz="844550">
            <a:lnSpc>
              <a:spcPct val="90000"/>
            </a:lnSpc>
            <a:spcBef>
              <a:spcPct val="0"/>
            </a:spcBef>
            <a:spcAft>
              <a:spcPct val="35000"/>
            </a:spcAft>
            <a:buNone/>
          </a:pPr>
          <a:r>
            <a:rPr lang="en-US" sz="1900" kern="1200"/>
            <a:t>Campaigns include public education, service signposting, and helplines (Henderson et al., 2020). </a:t>
          </a:r>
        </a:p>
      </dsp:txBody>
      <dsp:txXfrm>
        <a:off x="1459621" y="1585609"/>
        <a:ext cx="6451567" cy="1263741"/>
      </dsp:txXfrm>
    </dsp:sp>
    <dsp:sp modelId="{8038D25D-9F88-4E02-87E4-BD04F66B508D}">
      <dsp:nvSpPr>
        <dsp:cNvPr id="0" name=""/>
        <dsp:cNvSpPr/>
      </dsp:nvSpPr>
      <dsp:spPr>
        <a:xfrm>
          <a:off x="0" y="3165286"/>
          <a:ext cx="7911189" cy="12637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3D6452-7704-4512-9160-5B28C56B533D}">
      <dsp:nvSpPr>
        <dsp:cNvPr id="0" name=""/>
        <dsp:cNvSpPr/>
      </dsp:nvSpPr>
      <dsp:spPr>
        <a:xfrm>
          <a:off x="382281" y="3449628"/>
          <a:ext cx="695057" cy="6950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87BA3E-A632-47AF-A1EA-B77DED078216}">
      <dsp:nvSpPr>
        <dsp:cNvPr id="0" name=""/>
        <dsp:cNvSpPr/>
      </dsp:nvSpPr>
      <dsp:spPr>
        <a:xfrm>
          <a:off x="1459621" y="3165286"/>
          <a:ext cx="6451567" cy="1263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46" tIns="133746" rIns="133746" bIns="133746" numCol="1" spcCol="1270" anchor="ctr" anchorCtr="0">
          <a:noAutofit/>
        </a:bodyPr>
        <a:lstStyle/>
        <a:p>
          <a:pPr marL="0" lvl="0" indent="0" algn="l" defTabSz="844550">
            <a:lnSpc>
              <a:spcPct val="90000"/>
            </a:lnSpc>
            <a:spcBef>
              <a:spcPct val="0"/>
            </a:spcBef>
            <a:spcAft>
              <a:spcPct val="35000"/>
            </a:spcAft>
            <a:buNone/>
          </a:pPr>
          <a:r>
            <a:rPr lang="en-US" sz="1900" kern="1200"/>
            <a:t>Reduces stigma and promotes self-efficacy for help-seeking. </a:t>
          </a:r>
        </a:p>
      </dsp:txBody>
      <dsp:txXfrm>
        <a:off x="1459621" y="3165286"/>
        <a:ext cx="6451567" cy="1263741"/>
      </dsp:txXfrm>
    </dsp:sp>
    <dsp:sp modelId="{3FB03B5D-12F0-4F04-992D-8A9F57122F7A}">
      <dsp:nvSpPr>
        <dsp:cNvPr id="0" name=""/>
        <dsp:cNvSpPr/>
      </dsp:nvSpPr>
      <dsp:spPr>
        <a:xfrm>
          <a:off x="0" y="4744962"/>
          <a:ext cx="7911189" cy="12637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C0293B-E02F-4D0B-869B-7E1031C09BD6}">
      <dsp:nvSpPr>
        <dsp:cNvPr id="0" name=""/>
        <dsp:cNvSpPr/>
      </dsp:nvSpPr>
      <dsp:spPr>
        <a:xfrm>
          <a:off x="382281" y="5029304"/>
          <a:ext cx="695057" cy="6950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74B9D3-D7AD-4459-9D76-5F5F15ED92F9}">
      <dsp:nvSpPr>
        <dsp:cNvPr id="0" name=""/>
        <dsp:cNvSpPr/>
      </dsp:nvSpPr>
      <dsp:spPr>
        <a:xfrm>
          <a:off x="1459621" y="4744962"/>
          <a:ext cx="6451567" cy="1263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46" tIns="133746" rIns="133746" bIns="133746" numCol="1" spcCol="1270" anchor="ctr" anchorCtr="0">
          <a:noAutofit/>
        </a:bodyPr>
        <a:lstStyle/>
        <a:p>
          <a:pPr marL="0" lvl="0" indent="0" algn="l" defTabSz="844550">
            <a:lnSpc>
              <a:spcPct val="90000"/>
            </a:lnSpc>
            <a:spcBef>
              <a:spcPct val="0"/>
            </a:spcBef>
            <a:spcAft>
              <a:spcPct val="35000"/>
            </a:spcAft>
            <a:buNone/>
          </a:pPr>
          <a:r>
            <a:rPr lang="en-US" sz="1900" kern="1200" dirty="0"/>
            <a:t>Evidence: improvements in public knowledge and service engagement. </a:t>
          </a:r>
        </a:p>
      </dsp:txBody>
      <dsp:txXfrm>
        <a:off x="1459621" y="4744962"/>
        <a:ext cx="6451567" cy="1263741"/>
      </dsp:txXfrm>
    </dsp:sp>
    <dsp:sp modelId="{040BDE82-8E32-4926-827A-FAB7E84B7648}">
      <dsp:nvSpPr>
        <dsp:cNvPr id="0" name=""/>
        <dsp:cNvSpPr/>
      </dsp:nvSpPr>
      <dsp:spPr>
        <a:xfrm>
          <a:off x="0" y="6330572"/>
          <a:ext cx="7911189" cy="12637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C6EB89-9065-4460-909A-32EF7A7977CC}">
      <dsp:nvSpPr>
        <dsp:cNvPr id="0" name=""/>
        <dsp:cNvSpPr/>
      </dsp:nvSpPr>
      <dsp:spPr>
        <a:xfrm>
          <a:off x="382281" y="6608981"/>
          <a:ext cx="695057" cy="6950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286CC0-9C7D-49BD-A9BF-AEE4D7AA2E0E}">
      <dsp:nvSpPr>
        <dsp:cNvPr id="0" name=""/>
        <dsp:cNvSpPr/>
      </dsp:nvSpPr>
      <dsp:spPr>
        <a:xfrm>
          <a:off x="1459621" y="6324639"/>
          <a:ext cx="6451567" cy="1263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46" tIns="133746" rIns="133746" bIns="133746" numCol="1" spcCol="1270" anchor="ctr" anchorCtr="0">
          <a:noAutofit/>
        </a:bodyPr>
        <a:lstStyle/>
        <a:p>
          <a:pPr marL="0" lvl="0" indent="0" algn="l" defTabSz="844550">
            <a:lnSpc>
              <a:spcPct val="90000"/>
            </a:lnSpc>
            <a:spcBef>
              <a:spcPct val="0"/>
            </a:spcBef>
            <a:spcAft>
              <a:spcPct val="35000"/>
            </a:spcAft>
            <a:buNone/>
          </a:pPr>
          <a:r>
            <a:rPr lang="en-US" sz="1900" kern="1200"/>
            <a:t>Challenges: funding limitations, regional disparities.</a:t>
          </a:r>
        </a:p>
      </dsp:txBody>
      <dsp:txXfrm>
        <a:off x="1459621" y="6324639"/>
        <a:ext cx="6451567" cy="126374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16B032-752F-4883-8729-83F2592169CA}">
      <dsp:nvSpPr>
        <dsp:cNvPr id="0" name=""/>
        <dsp:cNvSpPr/>
      </dsp:nvSpPr>
      <dsp:spPr>
        <a:xfrm>
          <a:off x="0" y="305"/>
          <a:ext cx="1065275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D68E76-681D-4DE6-A7E7-0F28C89E4C96}">
      <dsp:nvSpPr>
        <dsp:cNvPr id="0" name=""/>
        <dsp:cNvSpPr/>
      </dsp:nvSpPr>
      <dsp:spPr>
        <a:xfrm>
          <a:off x="0" y="305"/>
          <a:ext cx="10652757" cy="500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Focused on ending mental health stigma (See Me Scotland, 2023). </a:t>
          </a:r>
        </a:p>
      </dsp:txBody>
      <dsp:txXfrm>
        <a:off x="0" y="305"/>
        <a:ext cx="10652757" cy="500656"/>
      </dsp:txXfrm>
    </dsp:sp>
    <dsp:sp modelId="{47CDE66C-970E-48B6-A454-E9968FE1F12D}">
      <dsp:nvSpPr>
        <dsp:cNvPr id="0" name=""/>
        <dsp:cNvSpPr/>
      </dsp:nvSpPr>
      <dsp:spPr>
        <a:xfrm>
          <a:off x="0" y="500961"/>
          <a:ext cx="1065275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FC8648-AE78-466A-9DCF-741B5A87FAB6}">
      <dsp:nvSpPr>
        <dsp:cNvPr id="0" name=""/>
        <dsp:cNvSpPr/>
      </dsp:nvSpPr>
      <dsp:spPr>
        <a:xfrm>
          <a:off x="0" y="500961"/>
          <a:ext cx="10652757" cy="500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Collaborative campaigns with schools, workplaces, and communities. </a:t>
          </a:r>
        </a:p>
      </dsp:txBody>
      <dsp:txXfrm>
        <a:off x="0" y="500961"/>
        <a:ext cx="10652757" cy="500656"/>
      </dsp:txXfrm>
    </dsp:sp>
    <dsp:sp modelId="{A9577FD1-1D06-4C2C-AA0B-1BC01CA49369}">
      <dsp:nvSpPr>
        <dsp:cNvPr id="0" name=""/>
        <dsp:cNvSpPr/>
      </dsp:nvSpPr>
      <dsp:spPr>
        <a:xfrm>
          <a:off x="0" y="1001617"/>
          <a:ext cx="1065275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221E43-A61C-466B-A54D-3F804C2ED948}">
      <dsp:nvSpPr>
        <dsp:cNvPr id="0" name=""/>
        <dsp:cNvSpPr/>
      </dsp:nvSpPr>
      <dsp:spPr>
        <a:xfrm>
          <a:off x="0" y="1001617"/>
          <a:ext cx="10652757" cy="500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Highlights stories and peer experiences to reduce discrimination. </a:t>
          </a:r>
        </a:p>
      </dsp:txBody>
      <dsp:txXfrm>
        <a:off x="0" y="1001617"/>
        <a:ext cx="10652757" cy="500656"/>
      </dsp:txXfrm>
    </dsp:sp>
    <dsp:sp modelId="{4394D0B5-AE0D-4682-B3AC-A9E5F4A70176}">
      <dsp:nvSpPr>
        <dsp:cNvPr id="0" name=""/>
        <dsp:cNvSpPr/>
      </dsp:nvSpPr>
      <dsp:spPr>
        <a:xfrm>
          <a:off x="0" y="1502274"/>
          <a:ext cx="1065275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7032B2-FB1C-4287-AA2B-6DFD0F816D83}">
      <dsp:nvSpPr>
        <dsp:cNvPr id="0" name=""/>
        <dsp:cNvSpPr/>
      </dsp:nvSpPr>
      <dsp:spPr>
        <a:xfrm>
          <a:off x="0" y="1502274"/>
          <a:ext cx="10652757" cy="500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Evidence: improved attitudes toward mental illness in surveys. </a:t>
          </a:r>
        </a:p>
      </dsp:txBody>
      <dsp:txXfrm>
        <a:off x="0" y="1502274"/>
        <a:ext cx="10652757" cy="500656"/>
      </dsp:txXfrm>
    </dsp:sp>
    <dsp:sp modelId="{F765E7C3-306D-4E32-BE13-9611ED877565}">
      <dsp:nvSpPr>
        <dsp:cNvPr id="0" name=""/>
        <dsp:cNvSpPr/>
      </dsp:nvSpPr>
      <dsp:spPr>
        <a:xfrm>
          <a:off x="0" y="2002930"/>
          <a:ext cx="1065275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83F9B7-2F6D-4309-A448-951E3A4D30B8}">
      <dsp:nvSpPr>
        <dsp:cNvPr id="0" name=""/>
        <dsp:cNvSpPr/>
      </dsp:nvSpPr>
      <dsp:spPr>
        <a:xfrm>
          <a:off x="0" y="2002930"/>
          <a:ext cx="10652757" cy="500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Challenges: digital reach, accessibility for rural communities.</a:t>
          </a:r>
        </a:p>
      </dsp:txBody>
      <dsp:txXfrm>
        <a:off x="0" y="2002930"/>
        <a:ext cx="10652757" cy="50065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7FF7C1-7F18-4A50-ABEC-925A52FD3135}">
      <dsp:nvSpPr>
        <dsp:cNvPr id="0" name=""/>
        <dsp:cNvSpPr/>
      </dsp:nvSpPr>
      <dsp:spPr>
        <a:xfrm>
          <a:off x="0" y="611"/>
          <a:ext cx="892268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40A18A-B75D-4216-93E0-622BA3480649}">
      <dsp:nvSpPr>
        <dsp:cNvPr id="0" name=""/>
        <dsp:cNvSpPr/>
      </dsp:nvSpPr>
      <dsp:spPr>
        <a:xfrm>
          <a:off x="0" y="611"/>
          <a:ext cx="8922682" cy="1001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Media framing affects perceptions of mental health. </a:t>
          </a:r>
        </a:p>
      </dsp:txBody>
      <dsp:txXfrm>
        <a:off x="0" y="611"/>
        <a:ext cx="8922682" cy="1001540"/>
      </dsp:txXfrm>
    </dsp:sp>
    <dsp:sp modelId="{A4DBFF55-1E5E-4FD1-AEBB-1AE1C2A25C52}">
      <dsp:nvSpPr>
        <dsp:cNvPr id="0" name=""/>
        <dsp:cNvSpPr/>
      </dsp:nvSpPr>
      <dsp:spPr>
        <a:xfrm>
          <a:off x="0" y="1002151"/>
          <a:ext cx="892268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FE0A45-B631-4163-890B-9000151603CB}">
      <dsp:nvSpPr>
        <dsp:cNvPr id="0" name=""/>
        <dsp:cNvSpPr/>
      </dsp:nvSpPr>
      <dsp:spPr>
        <a:xfrm>
          <a:off x="0" y="1002151"/>
          <a:ext cx="8922682" cy="1001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Positive coverage encourages help-seeking; negative coverage reinforces stigma. </a:t>
          </a:r>
        </a:p>
      </dsp:txBody>
      <dsp:txXfrm>
        <a:off x="0" y="1002151"/>
        <a:ext cx="8922682" cy="1001540"/>
      </dsp:txXfrm>
    </dsp:sp>
    <dsp:sp modelId="{26D9CD80-1F68-454D-9B02-AE4AA02BEF12}">
      <dsp:nvSpPr>
        <dsp:cNvPr id="0" name=""/>
        <dsp:cNvSpPr/>
      </dsp:nvSpPr>
      <dsp:spPr>
        <a:xfrm>
          <a:off x="0" y="2003691"/>
          <a:ext cx="892268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F48435-854E-4BCA-99BF-272919D436C3}">
      <dsp:nvSpPr>
        <dsp:cNvPr id="0" name=""/>
        <dsp:cNvSpPr/>
      </dsp:nvSpPr>
      <dsp:spPr>
        <a:xfrm>
          <a:off x="0" y="2003691"/>
          <a:ext cx="8922682" cy="1001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Social media campaigns expand reach and engagement. </a:t>
          </a:r>
        </a:p>
      </dsp:txBody>
      <dsp:txXfrm>
        <a:off x="0" y="2003691"/>
        <a:ext cx="8922682" cy="1001540"/>
      </dsp:txXfrm>
    </dsp:sp>
    <dsp:sp modelId="{36EDEB2B-8A88-482B-A791-ED1BF07F2851}">
      <dsp:nvSpPr>
        <dsp:cNvPr id="0" name=""/>
        <dsp:cNvSpPr/>
      </dsp:nvSpPr>
      <dsp:spPr>
        <a:xfrm>
          <a:off x="0" y="3005231"/>
          <a:ext cx="892268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A6BF19-284F-463C-9DCC-C11B00E3EA61}">
      <dsp:nvSpPr>
        <dsp:cNvPr id="0" name=""/>
        <dsp:cNvSpPr/>
      </dsp:nvSpPr>
      <dsp:spPr>
        <a:xfrm>
          <a:off x="0" y="3005231"/>
          <a:ext cx="8922682" cy="1001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COVID-19 highlighted the impact of misinformation on mental health behaviour (Brennen, Simon, Howard and Nielsen, 2020). </a:t>
          </a:r>
        </a:p>
      </dsp:txBody>
      <dsp:txXfrm>
        <a:off x="0" y="3005231"/>
        <a:ext cx="8922682" cy="1001540"/>
      </dsp:txXfrm>
    </dsp:sp>
    <dsp:sp modelId="{A8D63711-0DD3-476C-9FD1-CC9F86E0A8A7}">
      <dsp:nvSpPr>
        <dsp:cNvPr id="0" name=""/>
        <dsp:cNvSpPr/>
      </dsp:nvSpPr>
      <dsp:spPr>
        <a:xfrm>
          <a:off x="0" y="4006771"/>
          <a:ext cx="892268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705B28-27BF-40ED-97FE-5F5A1CD764C2}">
      <dsp:nvSpPr>
        <dsp:cNvPr id="0" name=""/>
        <dsp:cNvSpPr/>
      </dsp:nvSpPr>
      <dsp:spPr>
        <a:xfrm>
          <a:off x="0" y="4006771"/>
          <a:ext cx="8922682" cy="1001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Campaigns use media strategically to influence behaviour.</a:t>
          </a:r>
        </a:p>
      </dsp:txBody>
      <dsp:txXfrm>
        <a:off x="0" y="4006771"/>
        <a:ext cx="8922682" cy="10015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82590-D0C8-490F-8898-BCD1362A8D7C}">
      <dsp:nvSpPr>
        <dsp:cNvPr id="0" name=""/>
        <dsp:cNvSpPr/>
      </dsp:nvSpPr>
      <dsp:spPr>
        <a:xfrm>
          <a:off x="1212512" y="1985731"/>
          <a:ext cx="1220392" cy="1220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54FB74-0B16-461C-BEA8-A0A2D0490DE2}">
      <dsp:nvSpPr>
        <dsp:cNvPr id="0" name=""/>
        <dsp:cNvSpPr/>
      </dsp:nvSpPr>
      <dsp:spPr>
        <a:xfrm>
          <a:off x="466717" y="3583476"/>
          <a:ext cx="27119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Quantitative: surveys, service usage statistics, GP visits. </a:t>
          </a:r>
        </a:p>
      </dsp:txBody>
      <dsp:txXfrm>
        <a:off x="466717" y="3583476"/>
        <a:ext cx="2711983" cy="720000"/>
      </dsp:txXfrm>
    </dsp:sp>
    <dsp:sp modelId="{107E960B-F8B5-480C-8A18-6A7348C9250A}">
      <dsp:nvSpPr>
        <dsp:cNvPr id="0" name=""/>
        <dsp:cNvSpPr/>
      </dsp:nvSpPr>
      <dsp:spPr>
        <a:xfrm>
          <a:off x="4399093" y="1985731"/>
          <a:ext cx="1220392" cy="1220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E082F5-CDC2-42C8-98A9-23F52CF5D477}">
      <dsp:nvSpPr>
        <dsp:cNvPr id="0" name=""/>
        <dsp:cNvSpPr/>
      </dsp:nvSpPr>
      <dsp:spPr>
        <a:xfrm>
          <a:off x="3653298" y="3583476"/>
          <a:ext cx="27119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Qualitative: focus groups, interviews, testimonials. </a:t>
          </a:r>
        </a:p>
      </dsp:txBody>
      <dsp:txXfrm>
        <a:off x="3653298" y="3583476"/>
        <a:ext cx="2711983" cy="720000"/>
      </dsp:txXfrm>
    </dsp:sp>
    <dsp:sp modelId="{BB53894C-C3A7-40BA-B7DD-2D9F3AA3A877}">
      <dsp:nvSpPr>
        <dsp:cNvPr id="0" name=""/>
        <dsp:cNvSpPr/>
      </dsp:nvSpPr>
      <dsp:spPr>
        <a:xfrm>
          <a:off x="7585675" y="1985731"/>
          <a:ext cx="1220392" cy="1220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1A1546-E3A5-42A0-B9EE-8676074FC6B4}">
      <dsp:nvSpPr>
        <dsp:cNvPr id="0" name=""/>
        <dsp:cNvSpPr/>
      </dsp:nvSpPr>
      <dsp:spPr>
        <a:xfrm>
          <a:off x="6839879" y="3583476"/>
          <a:ext cx="27119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Logic models to track resources, activities, outputs, and outcomes. </a:t>
          </a:r>
        </a:p>
      </dsp:txBody>
      <dsp:txXfrm>
        <a:off x="6839879" y="3583476"/>
        <a:ext cx="2711983" cy="720000"/>
      </dsp:txXfrm>
    </dsp:sp>
    <dsp:sp modelId="{81909989-0341-4EC0-9FB5-700F0022E52F}">
      <dsp:nvSpPr>
        <dsp:cNvPr id="0" name=""/>
        <dsp:cNvSpPr/>
      </dsp:nvSpPr>
      <dsp:spPr>
        <a:xfrm>
          <a:off x="10772256" y="1985731"/>
          <a:ext cx="1220392" cy="1220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739638-D12E-4661-8C74-F40C2D5C9CEA}">
      <dsp:nvSpPr>
        <dsp:cNvPr id="0" name=""/>
        <dsp:cNvSpPr/>
      </dsp:nvSpPr>
      <dsp:spPr>
        <a:xfrm>
          <a:off x="10026460" y="3583476"/>
          <a:ext cx="27119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NICE and OHID provide evaluation guidelines. </a:t>
          </a:r>
        </a:p>
      </dsp:txBody>
      <dsp:txXfrm>
        <a:off x="10026460" y="3583476"/>
        <a:ext cx="2711983" cy="720000"/>
      </dsp:txXfrm>
    </dsp:sp>
    <dsp:sp modelId="{86AD7A1E-6274-43C5-B8C4-0A3945CAA7B8}">
      <dsp:nvSpPr>
        <dsp:cNvPr id="0" name=""/>
        <dsp:cNvSpPr/>
      </dsp:nvSpPr>
      <dsp:spPr>
        <a:xfrm>
          <a:off x="13958837" y="1985731"/>
          <a:ext cx="1220392" cy="1220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99E37C-7AC9-4F3C-A784-9DD0073F201F}">
      <dsp:nvSpPr>
        <dsp:cNvPr id="0" name=""/>
        <dsp:cNvSpPr/>
      </dsp:nvSpPr>
      <dsp:spPr>
        <a:xfrm>
          <a:off x="13213041" y="3583476"/>
          <a:ext cx="27119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Evidence supports campaign effectiveness and areas for improvement.</a:t>
          </a:r>
        </a:p>
      </dsp:txBody>
      <dsp:txXfrm>
        <a:off x="13213041" y="3583476"/>
        <a:ext cx="2711983"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31817C-F75B-4082-8E5B-DCA5B35D25C8}">
      <dsp:nvSpPr>
        <dsp:cNvPr id="0" name=""/>
        <dsp:cNvSpPr/>
      </dsp:nvSpPr>
      <dsp:spPr>
        <a:xfrm>
          <a:off x="0" y="86315"/>
          <a:ext cx="7775489" cy="1193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Increased awareness and reduced stigma in target populations. </a:t>
          </a:r>
        </a:p>
      </dsp:txBody>
      <dsp:txXfrm>
        <a:off x="58257" y="144572"/>
        <a:ext cx="7658975" cy="1076886"/>
      </dsp:txXfrm>
    </dsp:sp>
    <dsp:sp modelId="{1D52C8EC-8BFE-4403-BF91-98C718A00E53}">
      <dsp:nvSpPr>
        <dsp:cNvPr id="0" name=""/>
        <dsp:cNvSpPr/>
      </dsp:nvSpPr>
      <dsp:spPr>
        <a:xfrm>
          <a:off x="0" y="1366115"/>
          <a:ext cx="7775489" cy="1193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Improved help-seeking behaviour for mental health issues. </a:t>
          </a:r>
        </a:p>
      </dsp:txBody>
      <dsp:txXfrm>
        <a:off x="58257" y="1424372"/>
        <a:ext cx="7658975" cy="1076886"/>
      </dsp:txXfrm>
    </dsp:sp>
    <dsp:sp modelId="{9F8F3F63-4067-4D59-BF94-FA866AEA44BA}">
      <dsp:nvSpPr>
        <dsp:cNvPr id="0" name=""/>
        <dsp:cNvSpPr/>
      </dsp:nvSpPr>
      <dsp:spPr>
        <a:xfrm>
          <a:off x="0" y="2645915"/>
          <a:ext cx="7775489" cy="1193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Enhanced social inclusion and community engagement. </a:t>
          </a:r>
        </a:p>
      </dsp:txBody>
      <dsp:txXfrm>
        <a:off x="58257" y="2704172"/>
        <a:ext cx="7658975" cy="1076886"/>
      </dsp:txXfrm>
    </dsp:sp>
    <dsp:sp modelId="{FD32048E-CB77-45B6-9E3E-DCB4FE4B6245}">
      <dsp:nvSpPr>
        <dsp:cNvPr id="0" name=""/>
        <dsp:cNvSpPr/>
      </dsp:nvSpPr>
      <dsp:spPr>
        <a:xfrm>
          <a:off x="0" y="3925716"/>
          <a:ext cx="7775489" cy="1193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Evidence of behaviour change in schools and workplaces. </a:t>
          </a:r>
        </a:p>
      </dsp:txBody>
      <dsp:txXfrm>
        <a:off x="58257" y="3983973"/>
        <a:ext cx="7658975" cy="1076886"/>
      </dsp:txXfrm>
    </dsp:sp>
    <dsp:sp modelId="{4B2A71CC-6991-4335-9F74-AC0D61AED236}">
      <dsp:nvSpPr>
        <dsp:cNvPr id="0" name=""/>
        <dsp:cNvSpPr/>
      </dsp:nvSpPr>
      <dsp:spPr>
        <a:xfrm>
          <a:off x="0" y="5205516"/>
          <a:ext cx="7775489" cy="1193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Recognition by public health bodies and government initiatives.</a:t>
          </a:r>
        </a:p>
      </dsp:txBody>
      <dsp:txXfrm>
        <a:off x="58257" y="5263773"/>
        <a:ext cx="7658975" cy="107688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1C7CF-05ED-4E4D-959D-69CFAAE7F9FE}">
      <dsp:nvSpPr>
        <dsp:cNvPr id="0" name=""/>
        <dsp:cNvSpPr/>
      </dsp:nvSpPr>
      <dsp:spPr>
        <a:xfrm>
          <a:off x="0" y="0"/>
          <a:ext cx="12621642" cy="1132057"/>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Funding constraints and reliance on voluntary donations. </a:t>
          </a:r>
        </a:p>
      </dsp:txBody>
      <dsp:txXfrm>
        <a:off x="33157" y="33157"/>
        <a:ext cx="11267612" cy="1065743"/>
      </dsp:txXfrm>
    </dsp:sp>
    <dsp:sp modelId="{151DF190-9900-4E67-A00A-EADBA7A0C532}">
      <dsp:nvSpPr>
        <dsp:cNvPr id="0" name=""/>
        <dsp:cNvSpPr/>
      </dsp:nvSpPr>
      <dsp:spPr>
        <a:xfrm>
          <a:off x="942525" y="1289287"/>
          <a:ext cx="12621642" cy="1132057"/>
        </a:xfrm>
        <a:prstGeom prst="roundRect">
          <a:avLst>
            <a:gd name="adj" fmla="val 10000"/>
          </a:avLst>
        </a:prstGeom>
        <a:solidFill>
          <a:schemeClr val="accent4">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Digital exclusion limits access for some populations. </a:t>
          </a:r>
        </a:p>
      </dsp:txBody>
      <dsp:txXfrm>
        <a:off x="975682" y="1322444"/>
        <a:ext cx="10876965" cy="1065743"/>
      </dsp:txXfrm>
    </dsp:sp>
    <dsp:sp modelId="{2502EDBA-957B-46CC-8FB2-79890668CB71}">
      <dsp:nvSpPr>
        <dsp:cNvPr id="0" name=""/>
        <dsp:cNvSpPr/>
      </dsp:nvSpPr>
      <dsp:spPr>
        <a:xfrm>
          <a:off x="1885050" y="2578575"/>
          <a:ext cx="12621642" cy="1132057"/>
        </a:xfrm>
        <a:prstGeom prst="roundRect">
          <a:avLst>
            <a:gd name="adj" fmla="val 10000"/>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Regional disparities in campaign effectiveness. </a:t>
          </a:r>
        </a:p>
      </dsp:txBody>
      <dsp:txXfrm>
        <a:off x="1918207" y="2611732"/>
        <a:ext cx="10876965" cy="1065743"/>
      </dsp:txXfrm>
    </dsp:sp>
    <dsp:sp modelId="{0DCEA645-423B-4511-B865-7CFEFA0BCABA}">
      <dsp:nvSpPr>
        <dsp:cNvPr id="0" name=""/>
        <dsp:cNvSpPr/>
      </dsp:nvSpPr>
      <dsp:spPr>
        <a:xfrm>
          <a:off x="2827575" y="3867862"/>
          <a:ext cx="12621642" cy="1132057"/>
        </a:xfrm>
        <a:prstGeom prst="roundRect">
          <a:avLst>
            <a:gd name="adj" fmla="val 10000"/>
          </a:avLst>
        </a:prstGeom>
        <a:solidFill>
          <a:schemeClr val="accent4">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Maintaining long-term engagement and sustainability. </a:t>
          </a:r>
        </a:p>
      </dsp:txBody>
      <dsp:txXfrm>
        <a:off x="2860732" y="3901019"/>
        <a:ext cx="10876965" cy="1065743"/>
      </dsp:txXfrm>
    </dsp:sp>
    <dsp:sp modelId="{B70E9DEE-AC0C-4447-A839-A7B54AD70EF5}">
      <dsp:nvSpPr>
        <dsp:cNvPr id="0" name=""/>
        <dsp:cNvSpPr/>
      </dsp:nvSpPr>
      <dsp:spPr>
        <a:xfrm>
          <a:off x="3770100" y="5157150"/>
          <a:ext cx="12621642" cy="1132057"/>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Barriers due to cultural and social stigma (Latif, 2020).</a:t>
          </a:r>
        </a:p>
      </dsp:txBody>
      <dsp:txXfrm>
        <a:off x="3803257" y="5190307"/>
        <a:ext cx="10876965" cy="1065743"/>
      </dsp:txXfrm>
    </dsp:sp>
    <dsp:sp modelId="{D9FB72CA-E1B5-45B3-BA36-56D2A5B51425}">
      <dsp:nvSpPr>
        <dsp:cNvPr id="0" name=""/>
        <dsp:cNvSpPr/>
      </dsp:nvSpPr>
      <dsp:spPr>
        <a:xfrm>
          <a:off x="11885804" y="827030"/>
          <a:ext cx="735837" cy="735837"/>
        </a:xfrm>
        <a:prstGeom prst="downArrow">
          <a:avLst>
            <a:gd name="adj1" fmla="val 55000"/>
            <a:gd name="adj2" fmla="val 45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12051367" y="827030"/>
        <a:ext cx="404711" cy="553717"/>
      </dsp:txXfrm>
    </dsp:sp>
    <dsp:sp modelId="{6F6636E6-7944-43C3-9518-161214AA76B4}">
      <dsp:nvSpPr>
        <dsp:cNvPr id="0" name=""/>
        <dsp:cNvSpPr/>
      </dsp:nvSpPr>
      <dsp:spPr>
        <a:xfrm>
          <a:off x="12828329" y="2116318"/>
          <a:ext cx="735837" cy="735837"/>
        </a:xfrm>
        <a:prstGeom prst="downArrow">
          <a:avLst>
            <a:gd name="adj1" fmla="val 55000"/>
            <a:gd name="adj2" fmla="val 45000"/>
          </a:avLst>
        </a:prstGeom>
        <a:solidFill>
          <a:schemeClr val="accent4">
            <a:tint val="40000"/>
            <a:alpha val="90000"/>
            <a:hueOff val="-1315237"/>
            <a:satOff val="7386"/>
            <a:lumOff val="469"/>
            <a:alphaOff val="0"/>
          </a:schemeClr>
        </a:solidFill>
        <a:ln w="25400" cap="flat" cmpd="sng" algn="ctr">
          <a:solidFill>
            <a:schemeClr val="accent4">
              <a:tint val="40000"/>
              <a:alpha val="90000"/>
              <a:hueOff val="-1315237"/>
              <a:satOff val="7386"/>
              <a:lumOff val="4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12993892" y="2116318"/>
        <a:ext cx="404711" cy="553717"/>
      </dsp:txXfrm>
    </dsp:sp>
    <dsp:sp modelId="{0F1AF738-1AD1-4161-90B0-7664219E0FF5}">
      <dsp:nvSpPr>
        <dsp:cNvPr id="0" name=""/>
        <dsp:cNvSpPr/>
      </dsp:nvSpPr>
      <dsp:spPr>
        <a:xfrm>
          <a:off x="13770855" y="3386738"/>
          <a:ext cx="735837" cy="735837"/>
        </a:xfrm>
        <a:prstGeom prst="downArrow">
          <a:avLst>
            <a:gd name="adj1" fmla="val 55000"/>
            <a:gd name="adj2" fmla="val 45000"/>
          </a:avLst>
        </a:prstGeom>
        <a:solidFill>
          <a:schemeClr val="accent4">
            <a:tint val="40000"/>
            <a:alpha val="90000"/>
            <a:hueOff val="-2630473"/>
            <a:satOff val="14771"/>
            <a:lumOff val="939"/>
            <a:alphaOff val="0"/>
          </a:schemeClr>
        </a:solidFill>
        <a:ln w="25400" cap="flat" cmpd="sng" algn="ctr">
          <a:solidFill>
            <a:schemeClr val="accent4">
              <a:tint val="40000"/>
              <a:alpha val="90000"/>
              <a:hueOff val="-2630473"/>
              <a:satOff val="14771"/>
              <a:lumOff val="9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13936418" y="3386738"/>
        <a:ext cx="404711" cy="553717"/>
      </dsp:txXfrm>
    </dsp:sp>
    <dsp:sp modelId="{EB5771A7-7458-4237-94CB-30BBF8F0F82B}">
      <dsp:nvSpPr>
        <dsp:cNvPr id="0" name=""/>
        <dsp:cNvSpPr/>
      </dsp:nvSpPr>
      <dsp:spPr>
        <a:xfrm>
          <a:off x="14713380" y="4688604"/>
          <a:ext cx="735837" cy="735837"/>
        </a:xfrm>
        <a:prstGeom prst="downArrow">
          <a:avLst>
            <a:gd name="adj1" fmla="val 55000"/>
            <a:gd name="adj2" fmla="val 45000"/>
          </a:avLst>
        </a:prstGeom>
        <a:solidFill>
          <a:schemeClr val="accent4">
            <a:tint val="40000"/>
            <a:alpha val="90000"/>
            <a:hueOff val="-3945710"/>
            <a:satOff val="22157"/>
            <a:lumOff val="1408"/>
            <a:alphaOff val="0"/>
          </a:schemeClr>
        </a:solidFill>
        <a:ln w="25400" cap="flat" cmpd="sng" algn="ctr">
          <a:solidFill>
            <a:schemeClr val="accent4">
              <a:tint val="40000"/>
              <a:alpha val="90000"/>
              <a:hueOff val="-3945710"/>
              <a:satOff val="22157"/>
              <a:lumOff val="14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14878943" y="4688604"/>
        <a:ext cx="404711" cy="55371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9C40B7-1C7F-4544-9C30-096DF62BFCE0}">
      <dsp:nvSpPr>
        <dsp:cNvPr id="0" name=""/>
        <dsp:cNvSpPr/>
      </dsp:nvSpPr>
      <dsp:spPr>
        <a:xfrm>
          <a:off x="6656153" y="1579621"/>
          <a:ext cx="1939885" cy="1939885"/>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97D432C-F1CE-44AD-A668-9393958673BA}">
      <dsp:nvSpPr>
        <dsp:cNvPr id="0" name=""/>
        <dsp:cNvSpPr/>
      </dsp:nvSpPr>
      <dsp:spPr>
        <a:xfrm>
          <a:off x="6500962" y="0"/>
          <a:ext cx="2250267" cy="130249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kern="1200"/>
            <a:t>Target vulnerable populations: deprived areas, minorities, rural communities. </a:t>
          </a:r>
        </a:p>
      </dsp:txBody>
      <dsp:txXfrm>
        <a:off x="6500962" y="0"/>
        <a:ext cx="2250267" cy="1302494"/>
      </dsp:txXfrm>
    </dsp:sp>
    <dsp:sp modelId="{499929EE-7678-4E2E-960C-F34B24F5CCD5}">
      <dsp:nvSpPr>
        <dsp:cNvPr id="0" name=""/>
        <dsp:cNvSpPr/>
      </dsp:nvSpPr>
      <dsp:spPr>
        <a:xfrm>
          <a:off x="7394085" y="2115583"/>
          <a:ext cx="1939885" cy="1939885"/>
        </a:xfrm>
        <a:prstGeom prst="ellipse">
          <a:avLst/>
        </a:prstGeom>
        <a:solidFill>
          <a:schemeClr val="accent4">
            <a:alpha val="50000"/>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DB21D96-34BE-48A9-AB75-F86767D5E7BA}">
      <dsp:nvSpPr>
        <dsp:cNvPr id="0" name=""/>
        <dsp:cNvSpPr/>
      </dsp:nvSpPr>
      <dsp:spPr>
        <a:xfrm>
          <a:off x="9488386" y="1718184"/>
          <a:ext cx="2017480" cy="141334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kern="1200"/>
            <a:t>Reduce inequalities in mental health service access. </a:t>
          </a:r>
        </a:p>
      </dsp:txBody>
      <dsp:txXfrm>
        <a:off x="9488386" y="1718184"/>
        <a:ext cx="2017480" cy="1413345"/>
      </dsp:txXfrm>
    </dsp:sp>
    <dsp:sp modelId="{7B9352D5-D6BE-4B2A-BED1-29EADB8BA438}">
      <dsp:nvSpPr>
        <dsp:cNvPr id="0" name=""/>
        <dsp:cNvSpPr/>
      </dsp:nvSpPr>
      <dsp:spPr>
        <a:xfrm>
          <a:off x="7112414" y="2983543"/>
          <a:ext cx="1939885" cy="1939885"/>
        </a:xfrm>
        <a:prstGeom prst="ellipse">
          <a:avLst/>
        </a:prstGeom>
        <a:solidFill>
          <a:schemeClr val="accent4">
            <a:alpha val="50000"/>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2B39E0A-6EE9-4AA7-BC90-976A92468772}">
      <dsp:nvSpPr>
        <dsp:cNvPr id="0" name=""/>
        <dsp:cNvSpPr/>
      </dsp:nvSpPr>
      <dsp:spPr>
        <a:xfrm>
          <a:off x="9178004" y="4129184"/>
          <a:ext cx="2017480" cy="141334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kern="1200" dirty="0"/>
            <a:t>Campaigns promote inclusive messaging and culturally sensitive interventions (Chelak and Chakole, 2024). </a:t>
          </a:r>
        </a:p>
      </dsp:txBody>
      <dsp:txXfrm>
        <a:off x="9178004" y="4129184"/>
        <a:ext cx="2017480" cy="1413345"/>
      </dsp:txXfrm>
    </dsp:sp>
    <dsp:sp modelId="{54E8A570-15BB-46F8-912F-5125241F6A75}">
      <dsp:nvSpPr>
        <dsp:cNvPr id="0" name=""/>
        <dsp:cNvSpPr/>
      </dsp:nvSpPr>
      <dsp:spPr>
        <a:xfrm>
          <a:off x="6199892" y="2983543"/>
          <a:ext cx="1939885" cy="1939885"/>
        </a:xfrm>
        <a:prstGeom prst="ellipse">
          <a:avLst/>
        </a:prstGeom>
        <a:solidFill>
          <a:schemeClr val="accent4">
            <a:alpha val="50000"/>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B89E7DD4-59FB-4023-BF6D-142D8B379B06}">
      <dsp:nvSpPr>
        <dsp:cNvPr id="0" name=""/>
        <dsp:cNvSpPr/>
      </dsp:nvSpPr>
      <dsp:spPr>
        <a:xfrm>
          <a:off x="4056706" y="4129184"/>
          <a:ext cx="2017480" cy="141334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kern="1200"/>
            <a:t>Use local partnerships to improve reach. </a:t>
          </a:r>
        </a:p>
      </dsp:txBody>
      <dsp:txXfrm>
        <a:off x="4056706" y="4129184"/>
        <a:ext cx="2017480" cy="1413345"/>
      </dsp:txXfrm>
    </dsp:sp>
    <dsp:sp modelId="{24F1F3A1-8B84-460B-81FD-E63DCC480200}">
      <dsp:nvSpPr>
        <dsp:cNvPr id="0" name=""/>
        <dsp:cNvSpPr/>
      </dsp:nvSpPr>
      <dsp:spPr>
        <a:xfrm>
          <a:off x="5918220" y="2115583"/>
          <a:ext cx="1939885" cy="1939885"/>
        </a:xfrm>
        <a:prstGeom prst="ellipse">
          <a:avLst/>
        </a:prstGeom>
        <a:solidFill>
          <a:schemeClr val="accent4">
            <a:alpha val="50000"/>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940DC900-428D-4851-B20C-1AC4A79EB55B}">
      <dsp:nvSpPr>
        <dsp:cNvPr id="0" name=""/>
        <dsp:cNvSpPr/>
      </dsp:nvSpPr>
      <dsp:spPr>
        <a:xfrm>
          <a:off x="3746325" y="1718184"/>
          <a:ext cx="2017480" cy="141334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kern="1200"/>
            <a:t>Aligns with the Core20Plus5 framework to reduce health disparities.</a:t>
          </a:r>
        </a:p>
      </dsp:txBody>
      <dsp:txXfrm>
        <a:off x="3746325" y="1718184"/>
        <a:ext cx="2017480" cy="141334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9C5421-5580-48BC-9BBB-3625E0BC5934}">
      <dsp:nvSpPr>
        <dsp:cNvPr id="0" name=""/>
        <dsp:cNvSpPr/>
      </dsp:nvSpPr>
      <dsp:spPr>
        <a:xfrm>
          <a:off x="995554" y="1699810"/>
          <a:ext cx="1654310" cy="16543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620B0-90BA-4247-8A41-C73E1B1BA0DB}">
      <dsp:nvSpPr>
        <dsp:cNvPr id="0" name=""/>
        <dsp:cNvSpPr/>
      </dsp:nvSpPr>
      <dsp:spPr>
        <a:xfrm>
          <a:off x="1348112" y="2052368"/>
          <a:ext cx="949194" cy="949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87D215-DA0C-4841-98FA-8E0D9315F3F4}">
      <dsp:nvSpPr>
        <dsp:cNvPr id="0" name=""/>
        <dsp:cNvSpPr/>
      </dsp:nvSpPr>
      <dsp:spPr>
        <a:xfrm>
          <a:off x="466717" y="3869397"/>
          <a:ext cx="27119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Increase sustained funding for national campaigns. </a:t>
          </a:r>
        </a:p>
      </dsp:txBody>
      <dsp:txXfrm>
        <a:off x="466717" y="3869397"/>
        <a:ext cx="2711983" cy="720000"/>
      </dsp:txXfrm>
    </dsp:sp>
    <dsp:sp modelId="{98C7C583-6560-43A5-BAC3-E8786F4A042A}">
      <dsp:nvSpPr>
        <dsp:cNvPr id="0" name=""/>
        <dsp:cNvSpPr/>
      </dsp:nvSpPr>
      <dsp:spPr>
        <a:xfrm>
          <a:off x="4182135" y="1699810"/>
          <a:ext cx="1654310" cy="16543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AAF066-A8AA-4DDD-8ACE-55FA3B6EDBF2}">
      <dsp:nvSpPr>
        <dsp:cNvPr id="0" name=""/>
        <dsp:cNvSpPr/>
      </dsp:nvSpPr>
      <dsp:spPr>
        <a:xfrm>
          <a:off x="4534693" y="2052368"/>
          <a:ext cx="949194" cy="949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983663-56F5-451E-A804-8BEF8CDB06F3}">
      <dsp:nvSpPr>
        <dsp:cNvPr id="0" name=""/>
        <dsp:cNvSpPr/>
      </dsp:nvSpPr>
      <dsp:spPr>
        <a:xfrm>
          <a:off x="3653298" y="3869397"/>
          <a:ext cx="27119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Expand digital and community outreach to underserved groups. </a:t>
          </a:r>
        </a:p>
      </dsp:txBody>
      <dsp:txXfrm>
        <a:off x="3653298" y="3869397"/>
        <a:ext cx="2711983" cy="720000"/>
      </dsp:txXfrm>
    </dsp:sp>
    <dsp:sp modelId="{BF3778EB-3941-4EFD-9F4B-1F9344B86086}">
      <dsp:nvSpPr>
        <dsp:cNvPr id="0" name=""/>
        <dsp:cNvSpPr/>
      </dsp:nvSpPr>
      <dsp:spPr>
        <a:xfrm>
          <a:off x="7368716" y="1699810"/>
          <a:ext cx="1654310" cy="16543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4183F5-7A09-4031-A377-E793BA434F87}">
      <dsp:nvSpPr>
        <dsp:cNvPr id="0" name=""/>
        <dsp:cNvSpPr/>
      </dsp:nvSpPr>
      <dsp:spPr>
        <a:xfrm>
          <a:off x="7721274" y="2052368"/>
          <a:ext cx="949194" cy="949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69F909-97AE-4ABB-99EF-E6014C8BF189}">
      <dsp:nvSpPr>
        <dsp:cNvPr id="0" name=""/>
        <dsp:cNvSpPr/>
      </dsp:nvSpPr>
      <dsp:spPr>
        <a:xfrm>
          <a:off x="6839879" y="3869397"/>
          <a:ext cx="27119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Integrate mental health initiatives with primary care. </a:t>
          </a:r>
        </a:p>
      </dsp:txBody>
      <dsp:txXfrm>
        <a:off x="6839879" y="3869397"/>
        <a:ext cx="2711983" cy="720000"/>
      </dsp:txXfrm>
    </dsp:sp>
    <dsp:sp modelId="{96B799A7-417C-4402-B0DE-CE90985B6CAE}">
      <dsp:nvSpPr>
        <dsp:cNvPr id="0" name=""/>
        <dsp:cNvSpPr/>
      </dsp:nvSpPr>
      <dsp:spPr>
        <a:xfrm>
          <a:off x="10555297" y="1699810"/>
          <a:ext cx="1654310" cy="16543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6B375A-79BA-48E4-B219-2D2D461E11DC}">
      <dsp:nvSpPr>
        <dsp:cNvPr id="0" name=""/>
        <dsp:cNvSpPr/>
      </dsp:nvSpPr>
      <dsp:spPr>
        <a:xfrm>
          <a:off x="10907855" y="2052368"/>
          <a:ext cx="949194" cy="949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210147-F1B6-404A-9A1B-CB7909D42DE8}">
      <dsp:nvSpPr>
        <dsp:cNvPr id="0" name=""/>
        <dsp:cNvSpPr/>
      </dsp:nvSpPr>
      <dsp:spPr>
        <a:xfrm>
          <a:off x="10026460" y="3869397"/>
          <a:ext cx="27119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Develop culturally sensitive and multilingual resources. </a:t>
          </a:r>
        </a:p>
      </dsp:txBody>
      <dsp:txXfrm>
        <a:off x="10026460" y="3869397"/>
        <a:ext cx="2711983" cy="720000"/>
      </dsp:txXfrm>
    </dsp:sp>
    <dsp:sp modelId="{D5CAC45D-FC5F-476E-B1FB-BB01D7B01592}">
      <dsp:nvSpPr>
        <dsp:cNvPr id="0" name=""/>
        <dsp:cNvSpPr/>
      </dsp:nvSpPr>
      <dsp:spPr>
        <a:xfrm>
          <a:off x="13741878" y="1699810"/>
          <a:ext cx="1654310" cy="165431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ECB3E3-F1DC-4088-9458-C1419E068AE7}">
      <dsp:nvSpPr>
        <dsp:cNvPr id="0" name=""/>
        <dsp:cNvSpPr/>
      </dsp:nvSpPr>
      <dsp:spPr>
        <a:xfrm>
          <a:off x="14094436" y="2052368"/>
          <a:ext cx="949194" cy="949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34C279-DBFD-43DA-A6F3-1D584C400EB0}">
      <dsp:nvSpPr>
        <dsp:cNvPr id="0" name=""/>
        <dsp:cNvSpPr/>
      </dsp:nvSpPr>
      <dsp:spPr>
        <a:xfrm>
          <a:off x="13213041" y="3869397"/>
          <a:ext cx="27119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Monitor and evaluate effectiveness using mixed methods.</a:t>
          </a:r>
        </a:p>
      </dsp:txBody>
      <dsp:txXfrm>
        <a:off x="13213041" y="3869397"/>
        <a:ext cx="2711983" cy="720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85FFCA-524F-41E9-91C6-3399C612A6D5}">
      <dsp:nvSpPr>
        <dsp:cNvPr id="0" name=""/>
        <dsp:cNvSpPr/>
      </dsp:nvSpPr>
      <dsp:spPr>
        <a:xfrm>
          <a:off x="5320" y="1447356"/>
          <a:ext cx="2592836" cy="164645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7E10F1-E2CD-45AE-8D0F-1C8D2DC871AD}">
      <dsp:nvSpPr>
        <dsp:cNvPr id="0" name=""/>
        <dsp:cNvSpPr/>
      </dsp:nvSpPr>
      <dsp:spPr>
        <a:xfrm>
          <a:off x="293413" y="1721045"/>
          <a:ext cx="2592836" cy="164645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Personalised public mental health interventions via digital platforms. </a:t>
          </a:r>
        </a:p>
      </dsp:txBody>
      <dsp:txXfrm>
        <a:off x="341636" y="1769268"/>
        <a:ext cx="2496390" cy="1550005"/>
      </dsp:txXfrm>
    </dsp:sp>
    <dsp:sp modelId="{DDD0E483-C0D7-4BFB-AD11-C21AC06803D6}">
      <dsp:nvSpPr>
        <dsp:cNvPr id="0" name=""/>
        <dsp:cNvSpPr/>
      </dsp:nvSpPr>
      <dsp:spPr>
        <a:xfrm>
          <a:off x="3174343" y="1447356"/>
          <a:ext cx="2592836" cy="164645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BD2828-C018-41FA-AF3D-CD41D79F25DE}">
      <dsp:nvSpPr>
        <dsp:cNvPr id="0" name=""/>
        <dsp:cNvSpPr/>
      </dsp:nvSpPr>
      <dsp:spPr>
        <a:xfrm>
          <a:off x="3462436" y="1721045"/>
          <a:ext cx="2592836" cy="164645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Use AI and data analytics to target high-risk populations. </a:t>
          </a:r>
        </a:p>
      </dsp:txBody>
      <dsp:txXfrm>
        <a:off x="3510659" y="1769268"/>
        <a:ext cx="2496390" cy="1550005"/>
      </dsp:txXfrm>
    </dsp:sp>
    <dsp:sp modelId="{9C8F77F2-4593-4124-A845-DDD0D3B2AE1B}">
      <dsp:nvSpPr>
        <dsp:cNvPr id="0" name=""/>
        <dsp:cNvSpPr/>
      </dsp:nvSpPr>
      <dsp:spPr>
        <a:xfrm>
          <a:off x="6343365" y="1447356"/>
          <a:ext cx="2592836" cy="164645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46C9D5-5E91-438E-AC03-F8108D978943}">
      <dsp:nvSpPr>
        <dsp:cNvPr id="0" name=""/>
        <dsp:cNvSpPr/>
      </dsp:nvSpPr>
      <dsp:spPr>
        <a:xfrm>
          <a:off x="6631458" y="1721045"/>
          <a:ext cx="2592836" cy="164645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Integrate mental health into broader public health and sustainability initiatives. </a:t>
          </a:r>
        </a:p>
      </dsp:txBody>
      <dsp:txXfrm>
        <a:off x="6679681" y="1769268"/>
        <a:ext cx="2496390" cy="1550005"/>
      </dsp:txXfrm>
    </dsp:sp>
    <dsp:sp modelId="{6F169F56-0380-4038-AD77-9746EFFB5C5C}">
      <dsp:nvSpPr>
        <dsp:cNvPr id="0" name=""/>
        <dsp:cNvSpPr/>
      </dsp:nvSpPr>
      <dsp:spPr>
        <a:xfrm>
          <a:off x="9512387" y="1447356"/>
          <a:ext cx="2592836" cy="164645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AB1D09-C6FA-4471-89AD-1A7FCF4598D4}">
      <dsp:nvSpPr>
        <dsp:cNvPr id="0" name=""/>
        <dsp:cNvSpPr/>
      </dsp:nvSpPr>
      <dsp:spPr>
        <a:xfrm>
          <a:off x="9800480" y="1721045"/>
          <a:ext cx="2592836" cy="164645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Emphasis on prevention, early intervention, and social inclusion. </a:t>
          </a:r>
        </a:p>
      </dsp:txBody>
      <dsp:txXfrm>
        <a:off x="9848703" y="1769268"/>
        <a:ext cx="2496390" cy="1550005"/>
      </dsp:txXfrm>
    </dsp:sp>
    <dsp:sp modelId="{109D3D2D-6807-42C5-A936-35B2B7BA804E}">
      <dsp:nvSpPr>
        <dsp:cNvPr id="0" name=""/>
        <dsp:cNvSpPr/>
      </dsp:nvSpPr>
      <dsp:spPr>
        <a:xfrm>
          <a:off x="12681409" y="1447356"/>
          <a:ext cx="2592836" cy="164645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C18188-874C-4C90-8C95-F2A9126A9FBC}">
      <dsp:nvSpPr>
        <dsp:cNvPr id="0" name=""/>
        <dsp:cNvSpPr/>
      </dsp:nvSpPr>
      <dsp:spPr>
        <a:xfrm>
          <a:off x="12969502" y="1721045"/>
          <a:ext cx="2592836" cy="164645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Collaboration between NGOs, NHS, and local authorities (WHO, 2022).</a:t>
          </a:r>
        </a:p>
      </dsp:txBody>
      <dsp:txXfrm>
        <a:off x="13017725" y="1769268"/>
        <a:ext cx="2496390" cy="155000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61FE9-F8E8-4D42-9413-4F84D9AABBA5}">
      <dsp:nvSpPr>
        <dsp:cNvPr id="0" name=""/>
        <dsp:cNvSpPr/>
      </dsp:nvSpPr>
      <dsp:spPr>
        <a:xfrm>
          <a:off x="0" y="42103"/>
          <a:ext cx="8493075" cy="1153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Mental health campaigns integrate health, well-being, and sustainable development. </a:t>
          </a:r>
        </a:p>
      </dsp:txBody>
      <dsp:txXfrm>
        <a:off x="56315" y="98418"/>
        <a:ext cx="8380445" cy="1040990"/>
      </dsp:txXfrm>
    </dsp:sp>
    <dsp:sp modelId="{EA119BD3-B62D-4A7D-A375-8451E1ACC7AD}">
      <dsp:nvSpPr>
        <dsp:cNvPr id="0" name=""/>
        <dsp:cNvSpPr/>
      </dsp:nvSpPr>
      <dsp:spPr>
        <a:xfrm>
          <a:off x="0" y="1279243"/>
          <a:ext cx="8493075" cy="1153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Reduce stigma, improve access, and support SDG 3 targets. </a:t>
          </a:r>
        </a:p>
      </dsp:txBody>
      <dsp:txXfrm>
        <a:off x="56315" y="1335558"/>
        <a:ext cx="8380445" cy="1040990"/>
      </dsp:txXfrm>
    </dsp:sp>
    <dsp:sp modelId="{AB15295E-6263-4843-9A4E-32761CD24F9F}">
      <dsp:nvSpPr>
        <dsp:cNvPr id="0" name=""/>
        <dsp:cNvSpPr/>
      </dsp:nvSpPr>
      <dsp:spPr>
        <a:xfrm>
          <a:off x="0" y="2516383"/>
          <a:ext cx="8493075" cy="1153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Critical evaluation highlights successes, challenges, and recommendations. </a:t>
          </a:r>
        </a:p>
      </dsp:txBody>
      <dsp:txXfrm>
        <a:off x="56315" y="2572698"/>
        <a:ext cx="8380445" cy="1040990"/>
      </dsp:txXfrm>
    </dsp:sp>
    <dsp:sp modelId="{F896352D-C18E-4B98-A790-54B8715A8D14}">
      <dsp:nvSpPr>
        <dsp:cNvPr id="0" name=""/>
        <dsp:cNvSpPr/>
      </dsp:nvSpPr>
      <dsp:spPr>
        <a:xfrm>
          <a:off x="0" y="3753523"/>
          <a:ext cx="8493075" cy="1153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Campaigns must address inequalities to be effective. </a:t>
          </a:r>
        </a:p>
      </dsp:txBody>
      <dsp:txXfrm>
        <a:off x="56315" y="3809838"/>
        <a:ext cx="8380445" cy="1040990"/>
      </dsp:txXfrm>
    </dsp:sp>
    <dsp:sp modelId="{7EEB0D80-98EE-4CA6-A330-3D39B51C639E}">
      <dsp:nvSpPr>
        <dsp:cNvPr id="0" name=""/>
        <dsp:cNvSpPr/>
      </dsp:nvSpPr>
      <dsp:spPr>
        <a:xfrm>
          <a:off x="0" y="4990663"/>
          <a:ext cx="8493075" cy="1153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Future approaches require innovation, inclusion, and evidence-based strategies.</a:t>
          </a:r>
        </a:p>
      </dsp:txBody>
      <dsp:txXfrm>
        <a:off x="56315" y="5046978"/>
        <a:ext cx="8380445" cy="104099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D4DEC8-3217-4817-B752-3120B2853E0B}">
      <dsp:nvSpPr>
        <dsp:cNvPr id="0" name=""/>
        <dsp:cNvSpPr/>
      </dsp:nvSpPr>
      <dsp:spPr>
        <a:xfrm>
          <a:off x="0" y="1154"/>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25C02D-E68C-4124-AEA1-25D23C31C9C7}">
      <dsp:nvSpPr>
        <dsp:cNvPr id="0" name=""/>
        <dsp:cNvSpPr/>
      </dsp:nvSpPr>
      <dsp:spPr>
        <a:xfrm>
          <a:off x="0" y="1154"/>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Ahad, A.A., Gonzalez, M.S. and Junquera, P., 2023. Understanding and addressing mental health stigma across cultures for improving psychiatric care: a narrative review. </a:t>
          </a:r>
          <a:r>
            <a:rPr lang="en-US" sz="1300" i="1" kern="1200"/>
            <a:t>Cureus</a:t>
          </a:r>
          <a:r>
            <a:rPr lang="en-US" sz="1300" kern="1200"/>
            <a:t>, 15(5), pp.1–8. doi: </a:t>
          </a:r>
          <a:r>
            <a:rPr lang="en-US" sz="1300" u="sng" kern="1200">
              <a:hlinkClick xmlns:r="http://schemas.openxmlformats.org/officeDocument/2006/relationships" r:id="rId1"/>
            </a:rPr>
            <a:t>https://doi.org/10.7759/cureus.39549</a:t>
          </a:r>
          <a:r>
            <a:rPr lang="en-US" sz="1300" kern="1200"/>
            <a:t>.</a:t>
          </a:r>
        </a:p>
      </dsp:txBody>
      <dsp:txXfrm>
        <a:off x="0" y="1154"/>
        <a:ext cx="9372600" cy="675334"/>
      </dsp:txXfrm>
    </dsp:sp>
    <dsp:sp modelId="{FD12D341-997D-410D-ABE9-6800C418A4B9}">
      <dsp:nvSpPr>
        <dsp:cNvPr id="0" name=""/>
        <dsp:cNvSpPr/>
      </dsp:nvSpPr>
      <dsp:spPr>
        <a:xfrm>
          <a:off x="0" y="676488"/>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4B0236-2C12-447B-AED0-1ADC24AEEB23}">
      <dsp:nvSpPr>
        <dsp:cNvPr id="0" name=""/>
        <dsp:cNvSpPr/>
      </dsp:nvSpPr>
      <dsp:spPr>
        <a:xfrm>
          <a:off x="0" y="676488"/>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Brennen, J.S., Simon, F.M., Howard, P.N. and Nielsen, R.K., 2020. Types, sources, and claims of COVID-19 misinformation. </a:t>
          </a:r>
          <a:r>
            <a:rPr lang="en-US" sz="1300" i="1" kern="1200"/>
            <a:t>Reuters Institute</a:t>
          </a:r>
          <a:r>
            <a:rPr lang="en-US" sz="1300" kern="1200"/>
            <a:t>, 7 April. Available at: </a:t>
          </a:r>
          <a:r>
            <a:rPr lang="en-US" sz="1300" u="sng" kern="1200">
              <a:hlinkClick xmlns:r="http://schemas.openxmlformats.org/officeDocument/2006/relationships" r:id="rId2"/>
            </a:rPr>
            <a:t>https://reutersinstitute.politics.ox.ac.uk</a:t>
          </a:r>
          <a:endParaRPr lang="en-US" sz="1300" kern="1200"/>
        </a:p>
      </dsp:txBody>
      <dsp:txXfrm>
        <a:off x="0" y="676488"/>
        <a:ext cx="9372600" cy="675334"/>
      </dsp:txXfrm>
    </dsp:sp>
    <dsp:sp modelId="{BA02DFFD-8754-4C34-AA74-06A5D8B9E17D}">
      <dsp:nvSpPr>
        <dsp:cNvPr id="0" name=""/>
        <dsp:cNvSpPr/>
      </dsp:nvSpPr>
      <dsp:spPr>
        <a:xfrm>
          <a:off x="0" y="1351822"/>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B14199-D080-4E1C-8ED1-8B0A54215F00}">
      <dsp:nvSpPr>
        <dsp:cNvPr id="0" name=""/>
        <dsp:cNvSpPr/>
      </dsp:nvSpPr>
      <dsp:spPr>
        <a:xfrm>
          <a:off x="0" y="1351822"/>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Chelak, K. and Chakole, S., 2024. The role of social determinants of health in promoting health equality: a narrative review. </a:t>
          </a:r>
          <a:r>
            <a:rPr lang="en-US" sz="1300" i="1" kern="1200"/>
            <a:t>Cureus</a:t>
          </a:r>
          <a:r>
            <a:rPr lang="en-US" sz="1300" kern="1200"/>
            <a:t>, 15(1), pp.1–8. doi: </a:t>
          </a:r>
          <a:r>
            <a:rPr lang="en-US" sz="1300" u="sng" kern="1200">
              <a:hlinkClick xmlns:r="http://schemas.openxmlformats.org/officeDocument/2006/relationships" r:id="rId3"/>
            </a:rPr>
            <a:t>https://doi.org/10.7759/cureus.33425</a:t>
          </a:r>
          <a:r>
            <a:rPr lang="en-US" sz="1300" kern="1200"/>
            <a:t>.</a:t>
          </a:r>
        </a:p>
      </dsp:txBody>
      <dsp:txXfrm>
        <a:off x="0" y="1351822"/>
        <a:ext cx="9372600" cy="675334"/>
      </dsp:txXfrm>
    </dsp:sp>
    <dsp:sp modelId="{D962261A-AAFA-44E4-9F46-33B65C43C54E}">
      <dsp:nvSpPr>
        <dsp:cNvPr id="0" name=""/>
        <dsp:cNvSpPr/>
      </dsp:nvSpPr>
      <dsp:spPr>
        <a:xfrm>
          <a:off x="0" y="2027157"/>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54D848-3212-41B3-85E4-BE12C35DC6D2}">
      <dsp:nvSpPr>
        <dsp:cNvPr id="0" name=""/>
        <dsp:cNvSpPr/>
      </dsp:nvSpPr>
      <dsp:spPr>
        <a:xfrm>
          <a:off x="0" y="2027157"/>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Henderson, C., Evans-Lacko, S. and Thornicroft, G., 2020. Public knowledge, attitudes, and behaviour regarding mental illness in England 2009–2019. </a:t>
          </a:r>
          <a:r>
            <a:rPr lang="en-US" sz="1300" i="1" kern="1200"/>
            <a:t>Journal of Mental Health</a:t>
          </a:r>
          <a:r>
            <a:rPr lang="en-US" sz="1300" kern="1200"/>
            <a:t>, 29(3), pp.276–283. </a:t>
          </a:r>
        </a:p>
      </dsp:txBody>
      <dsp:txXfrm>
        <a:off x="0" y="2027157"/>
        <a:ext cx="9372600" cy="675334"/>
      </dsp:txXfrm>
    </dsp:sp>
    <dsp:sp modelId="{2C476484-0FC3-49AF-B9F1-512BABE0CD3A}">
      <dsp:nvSpPr>
        <dsp:cNvPr id="0" name=""/>
        <dsp:cNvSpPr/>
      </dsp:nvSpPr>
      <dsp:spPr>
        <a:xfrm>
          <a:off x="0" y="2702491"/>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1F7A36-72EA-4AE3-A8A5-043A76BFFE70}">
      <dsp:nvSpPr>
        <dsp:cNvPr id="0" name=""/>
        <dsp:cNvSpPr/>
      </dsp:nvSpPr>
      <dsp:spPr>
        <a:xfrm>
          <a:off x="0" y="2702491"/>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Latif, A., 2020. The importance of understanding social and cultural norms in delivering quality health care—A personal experience commentary. </a:t>
          </a:r>
          <a:r>
            <a:rPr lang="en-US" sz="1300" i="1" kern="1200"/>
            <a:t>Tropical Medicine and Infectious Disease</a:t>
          </a:r>
          <a:r>
            <a:rPr lang="en-US" sz="1300" kern="1200"/>
            <a:t>, 5(1), p.22. Available at: </a:t>
          </a:r>
          <a:r>
            <a:rPr lang="en-US" sz="1300" u="sng" kern="1200">
              <a:hlinkClick xmlns:r="http://schemas.openxmlformats.org/officeDocument/2006/relationships" r:id="rId4"/>
            </a:rPr>
            <a:t>https://www.ncbi.nlm.nih.gov/pmc/articles/PMC7157616/</a:t>
          </a:r>
          <a:r>
            <a:rPr lang="en-US" sz="1300" kern="1200"/>
            <a:t> </a:t>
          </a:r>
        </a:p>
      </dsp:txBody>
      <dsp:txXfrm>
        <a:off x="0" y="2702491"/>
        <a:ext cx="9372600" cy="675334"/>
      </dsp:txXfrm>
    </dsp:sp>
    <dsp:sp modelId="{36485FC3-AE61-46F9-BE21-9491165CBCD1}">
      <dsp:nvSpPr>
        <dsp:cNvPr id="0" name=""/>
        <dsp:cNvSpPr/>
      </dsp:nvSpPr>
      <dsp:spPr>
        <a:xfrm>
          <a:off x="0" y="3377825"/>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1DDF37-799F-4A81-8BA1-78F3B114D55B}">
      <dsp:nvSpPr>
        <dsp:cNvPr id="0" name=""/>
        <dsp:cNvSpPr/>
      </dsp:nvSpPr>
      <dsp:spPr>
        <a:xfrm>
          <a:off x="0" y="3377825"/>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Mental Health Foundation, 2023. </a:t>
          </a:r>
          <a:r>
            <a:rPr lang="en-US" sz="1300" i="1" kern="1200"/>
            <a:t>Stigma and discrimination in the UK</a:t>
          </a:r>
          <a:r>
            <a:rPr lang="en-US" sz="1300" kern="1200"/>
            <a:t>. Available at: </a:t>
          </a:r>
          <a:r>
            <a:rPr lang="en-US" sz="1300" u="sng" kern="1200">
              <a:hlinkClick xmlns:r="http://schemas.openxmlformats.org/officeDocument/2006/relationships" r:id="rId5"/>
            </a:rPr>
            <a:t>https://www.mentalhealth.org.uk/</a:t>
          </a:r>
          <a:r>
            <a:rPr lang="en-US" sz="1300" kern="1200"/>
            <a:t> </a:t>
          </a:r>
        </a:p>
      </dsp:txBody>
      <dsp:txXfrm>
        <a:off x="0" y="3377825"/>
        <a:ext cx="9372600" cy="675334"/>
      </dsp:txXfrm>
    </dsp:sp>
    <dsp:sp modelId="{E7E0D69D-7EA7-4BC5-92FA-39C2AF7FDB7A}">
      <dsp:nvSpPr>
        <dsp:cNvPr id="0" name=""/>
        <dsp:cNvSpPr/>
      </dsp:nvSpPr>
      <dsp:spPr>
        <a:xfrm>
          <a:off x="0" y="4053159"/>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0AB688-057C-4862-A190-7F5E7DA1FF2F}">
      <dsp:nvSpPr>
        <dsp:cNvPr id="0" name=""/>
        <dsp:cNvSpPr/>
      </dsp:nvSpPr>
      <dsp:spPr>
        <a:xfrm>
          <a:off x="0" y="4053159"/>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Mind (2024). </a:t>
          </a:r>
          <a:r>
            <a:rPr lang="en-US" sz="1300" i="1" kern="1200"/>
            <a:t>Mental Health Awareness Week</a:t>
          </a:r>
          <a:r>
            <a:rPr lang="en-US" sz="1300" kern="1200"/>
            <a:t>. [online] www.mind.org.uk. Available at: </a:t>
          </a:r>
          <a:r>
            <a:rPr lang="en-US" sz="1300" u="sng" kern="1200">
              <a:hlinkClick xmlns:r="http://schemas.openxmlformats.org/officeDocument/2006/relationships" r:id="rId6"/>
            </a:rPr>
            <a:t>https://www.mind.org.uk/get-involved/mental-health-awareness-week/</a:t>
          </a:r>
          <a:r>
            <a:rPr lang="en-US" sz="1300" kern="1200"/>
            <a:t>. </a:t>
          </a:r>
        </a:p>
      </dsp:txBody>
      <dsp:txXfrm>
        <a:off x="0" y="4053159"/>
        <a:ext cx="9372600" cy="675334"/>
      </dsp:txXfrm>
    </dsp:sp>
    <dsp:sp modelId="{E1125E0A-48CC-44D1-AB48-2460626FDC70}">
      <dsp:nvSpPr>
        <dsp:cNvPr id="0" name=""/>
        <dsp:cNvSpPr/>
      </dsp:nvSpPr>
      <dsp:spPr>
        <a:xfrm>
          <a:off x="0" y="4728494"/>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3F28E9-BB58-4CDF-9A12-35A152594D8A}">
      <dsp:nvSpPr>
        <dsp:cNvPr id="0" name=""/>
        <dsp:cNvSpPr/>
      </dsp:nvSpPr>
      <dsp:spPr>
        <a:xfrm>
          <a:off x="0" y="4728494"/>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Mind, 2023. </a:t>
          </a:r>
          <a:r>
            <a:rPr lang="en-US" sz="1300" i="1" kern="1200"/>
            <a:t>About Mind: Our campaigns and services</a:t>
          </a:r>
          <a:r>
            <a:rPr lang="en-US" sz="1300" kern="1200"/>
            <a:t>. Available at: </a:t>
          </a:r>
          <a:r>
            <a:rPr lang="en-US" sz="1300" u="sng" kern="1200">
              <a:hlinkClick xmlns:r="http://schemas.openxmlformats.org/officeDocument/2006/relationships" r:id="rId7"/>
            </a:rPr>
            <a:t>https://www.mind.org.uk/</a:t>
          </a:r>
          <a:r>
            <a:rPr lang="en-US" sz="1300" kern="1200"/>
            <a:t> </a:t>
          </a:r>
        </a:p>
      </dsp:txBody>
      <dsp:txXfrm>
        <a:off x="0" y="4728494"/>
        <a:ext cx="9372600" cy="675334"/>
      </dsp:txXfrm>
    </dsp:sp>
    <dsp:sp modelId="{F8386FE4-F6F4-4826-8A80-B11519B65B64}">
      <dsp:nvSpPr>
        <dsp:cNvPr id="0" name=""/>
        <dsp:cNvSpPr/>
      </dsp:nvSpPr>
      <dsp:spPr>
        <a:xfrm>
          <a:off x="0" y="5403828"/>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F27877-52B0-4ADB-B421-3010958AC05D}">
      <dsp:nvSpPr>
        <dsp:cNvPr id="0" name=""/>
        <dsp:cNvSpPr/>
      </dsp:nvSpPr>
      <dsp:spPr>
        <a:xfrm>
          <a:off x="0" y="5403828"/>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See Me (2021). </a:t>
          </a:r>
          <a:r>
            <a:rPr lang="en-US" sz="1300" i="1" kern="1200"/>
            <a:t>Campaigns | End Mental Health Stigma and Discrimination</a:t>
          </a:r>
          <a:r>
            <a:rPr lang="en-US" sz="1300" kern="1200"/>
            <a:t>. [online] See Me. Available at: </a:t>
          </a:r>
          <a:r>
            <a:rPr lang="en-US" sz="1300" u="sng" kern="1200">
              <a:hlinkClick xmlns:r="http://schemas.openxmlformats.org/officeDocument/2006/relationships" r:id="rId8"/>
            </a:rPr>
            <a:t>https://www.seemescotland.org/seeus/campaigns</a:t>
          </a:r>
          <a:r>
            <a:rPr lang="en-US" sz="1300" kern="1200"/>
            <a:t>. </a:t>
          </a:r>
        </a:p>
      </dsp:txBody>
      <dsp:txXfrm>
        <a:off x="0" y="5403828"/>
        <a:ext cx="9372600" cy="675334"/>
      </dsp:txXfrm>
    </dsp:sp>
    <dsp:sp modelId="{F0BA47A3-71A3-46AC-B203-153AC1A44F0C}">
      <dsp:nvSpPr>
        <dsp:cNvPr id="0" name=""/>
        <dsp:cNvSpPr/>
      </dsp:nvSpPr>
      <dsp:spPr>
        <a:xfrm>
          <a:off x="0" y="6079162"/>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C71BC5-D84A-468A-8FB4-A7E758333EFC}">
      <dsp:nvSpPr>
        <dsp:cNvPr id="0" name=""/>
        <dsp:cNvSpPr/>
      </dsp:nvSpPr>
      <dsp:spPr>
        <a:xfrm>
          <a:off x="0" y="6079162"/>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See Me Scotland, 2023. </a:t>
          </a:r>
          <a:r>
            <a:rPr lang="en-US" sz="1300" i="1" kern="1200"/>
            <a:t>Ending mental health stigma: Our programmes</a:t>
          </a:r>
          <a:r>
            <a:rPr lang="en-US" sz="1300" kern="1200"/>
            <a:t>. Available at: </a:t>
          </a:r>
          <a:r>
            <a:rPr lang="en-US" sz="1300" u="sng" kern="1200">
              <a:hlinkClick xmlns:r="http://schemas.openxmlformats.org/officeDocument/2006/relationships" r:id="rId9"/>
            </a:rPr>
            <a:t>https://www.seemescotland.org</a:t>
          </a:r>
          <a:r>
            <a:rPr lang="en-US" sz="1300" kern="1200"/>
            <a:t> </a:t>
          </a:r>
        </a:p>
      </dsp:txBody>
      <dsp:txXfrm>
        <a:off x="0" y="6079162"/>
        <a:ext cx="9372600" cy="675334"/>
      </dsp:txXfrm>
    </dsp:sp>
    <dsp:sp modelId="{5F052087-7C66-4056-8A6F-3E4747E41D04}">
      <dsp:nvSpPr>
        <dsp:cNvPr id="0" name=""/>
        <dsp:cNvSpPr/>
      </dsp:nvSpPr>
      <dsp:spPr>
        <a:xfrm>
          <a:off x="0" y="6754496"/>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B0DDFA-BF32-4ADE-AEA7-6F20EB3021D0}">
      <dsp:nvSpPr>
        <dsp:cNvPr id="0" name=""/>
        <dsp:cNvSpPr/>
      </dsp:nvSpPr>
      <dsp:spPr>
        <a:xfrm>
          <a:off x="0" y="6754496"/>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The King’s Fund and Nuffield Trust, 2023. </a:t>
          </a:r>
          <a:r>
            <a:rPr lang="en-US" sz="1300" i="1" kern="1200"/>
            <a:t>Public satisfaction with the NHS and social care in 2022</a:t>
          </a:r>
          <a:r>
            <a:rPr lang="en-US" sz="1300" kern="1200"/>
            <a:t>. Available at: </a:t>
          </a:r>
          <a:r>
            <a:rPr lang="en-US" sz="1300" u="sng" kern="1200">
              <a:hlinkClick xmlns:r="http://schemas.openxmlformats.org/officeDocument/2006/relationships" r:id="rId10"/>
            </a:rPr>
            <a:t>https://www.kingsfund.org.uk/</a:t>
          </a:r>
          <a:r>
            <a:rPr lang="en-US" sz="1300" kern="1200"/>
            <a:t> </a:t>
          </a:r>
        </a:p>
      </dsp:txBody>
      <dsp:txXfrm>
        <a:off x="0" y="6754496"/>
        <a:ext cx="9372600" cy="675334"/>
      </dsp:txXfrm>
    </dsp:sp>
    <dsp:sp modelId="{FF2F379F-9266-4D92-912A-A69E7B5540D7}">
      <dsp:nvSpPr>
        <dsp:cNvPr id="0" name=""/>
        <dsp:cNvSpPr/>
      </dsp:nvSpPr>
      <dsp:spPr>
        <a:xfrm>
          <a:off x="0" y="7429830"/>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0C4883-B6CC-46F0-B1A0-E3D440E435F2}">
      <dsp:nvSpPr>
        <dsp:cNvPr id="0" name=""/>
        <dsp:cNvSpPr/>
      </dsp:nvSpPr>
      <dsp:spPr>
        <a:xfrm>
          <a:off x="0" y="7429830"/>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United Nations (2025). </a:t>
          </a:r>
          <a:r>
            <a:rPr lang="en-US" sz="1300" i="1" kern="1200"/>
            <a:t>Goal 3: Ensure healthy lives and promote well-being for all at all ages</a:t>
          </a:r>
          <a:r>
            <a:rPr lang="en-US" sz="1300" kern="1200"/>
            <a:t>. [online] United Nations. Available at: </a:t>
          </a:r>
          <a:r>
            <a:rPr lang="en-US" sz="1300" u="sng" kern="1200">
              <a:hlinkClick xmlns:r="http://schemas.openxmlformats.org/officeDocument/2006/relationships" r:id="rId11"/>
            </a:rPr>
            <a:t>https://sdgs.un.org/goals/goal3</a:t>
          </a:r>
          <a:r>
            <a:rPr lang="en-US" sz="1300" kern="1200"/>
            <a:t>. </a:t>
          </a:r>
        </a:p>
      </dsp:txBody>
      <dsp:txXfrm>
        <a:off x="0" y="7429830"/>
        <a:ext cx="9372600" cy="675334"/>
      </dsp:txXfrm>
    </dsp:sp>
    <dsp:sp modelId="{9E83FF7F-98B6-4AE1-A0D2-B708835DEE69}">
      <dsp:nvSpPr>
        <dsp:cNvPr id="0" name=""/>
        <dsp:cNvSpPr/>
      </dsp:nvSpPr>
      <dsp:spPr>
        <a:xfrm>
          <a:off x="0" y="8105165"/>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4D71F3-9CC4-435F-8540-1A757340D359}">
      <dsp:nvSpPr>
        <dsp:cNvPr id="0" name=""/>
        <dsp:cNvSpPr/>
      </dsp:nvSpPr>
      <dsp:spPr>
        <a:xfrm>
          <a:off x="0" y="8105165"/>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United Nations, 2023. </a:t>
          </a:r>
          <a:r>
            <a:rPr lang="en-US" sz="1300" i="1" kern="1200"/>
            <a:t>Sustainable Development Goal 3: Good health and wellbeing</a:t>
          </a:r>
          <a:r>
            <a:rPr lang="en-US" sz="1300" kern="1200"/>
            <a:t>. Available at: </a:t>
          </a:r>
          <a:r>
            <a:rPr lang="en-US" sz="1300" u="sng" kern="1200">
              <a:hlinkClick xmlns:r="http://schemas.openxmlformats.org/officeDocument/2006/relationships" r:id="rId11"/>
            </a:rPr>
            <a:t>https://sdgs.un.org/goals/goal3</a:t>
          </a:r>
          <a:r>
            <a:rPr lang="en-US" sz="1300" kern="1200"/>
            <a:t> </a:t>
          </a:r>
        </a:p>
      </dsp:txBody>
      <dsp:txXfrm>
        <a:off x="0" y="8105165"/>
        <a:ext cx="9372600" cy="675334"/>
      </dsp:txXfrm>
    </dsp:sp>
    <dsp:sp modelId="{3444DECF-1FC1-4BA4-9CC0-9717C23999D1}">
      <dsp:nvSpPr>
        <dsp:cNvPr id="0" name=""/>
        <dsp:cNvSpPr/>
      </dsp:nvSpPr>
      <dsp:spPr>
        <a:xfrm>
          <a:off x="0" y="8780499"/>
          <a:ext cx="9372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64568C-7FB5-4315-921E-C00D23B92438}">
      <dsp:nvSpPr>
        <dsp:cNvPr id="0" name=""/>
        <dsp:cNvSpPr/>
      </dsp:nvSpPr>
      <dsp:spPr>
        <a:xfrm>
          <a:off x="0" y="8780499"/>
          <a:ext cx="9372600" cy="675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World Health Organisation (WHO), 2022. </a:t>
          </a:r>
          <a:r>
            <a:rPr lang="en-US" sz="1300" i="1" kern="1200"/>
            <a:t>Health in the Sustainable Development Goals</a:t>
          </a:r>
          <a:r>
            <a:rPr lang="en-US" sz="1300" kern="1200"/>
            <a:t>. Available at: </a:t>
          </a:r>
          <a:r>
            <a:rPr lang="en-US" sz="1300" u="sng" kern="1200">
              <a:hlinkClick xmlns:r="http://schemas.openxmlformats.org/officeDocument/2006/relationships" r:id="rId12"/>
            </a:rPr>
            <a:t>https://www.who.int/health-topics/sustainable-development-goals</a:t>
          </a:r>
          <a:r>
            <a:rPr lang="en-US" sz="1300" kern="1200"/>
            <a:t> </a:t>
          </a:r>
        </a:p>
      </dsp:txBody>
      <dsp:txXfrm>
        <a:off x="0" y="8780499"/>
        <a:ext cx="9372600" cy="6753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A69084-A89B-4F00-BE4B-7E0E6FAB7E14}" type="datetimeFigureOut">
              <a:rPr lang="en-US" smtClean="0"/>
              <a:t>6/19/2026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DEDCA8-6C97-488B-9B81-E8EE7554404F}" type="slidenum">
              <a:rPr lang="en-US" smtClean="0"/>
              <a:t>‹#›</a:t>
            </a:fld>
            <a:endParaRPr lang="en-US"/>
          </a:p>
        </p:txBody>
      </p:sp>
    </p:spTree>
    <p:extLst>
      <p:ext uri="{BB962C8B-B14F-4D97-AF65-F5344CB8AC3E}">
        <p14:creationId xmlns:p14="http://schemas.microsoft.com/office/powerpoint/2010/main" val="1147501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 everyone. I will explore the principles of mental health campaigns and critically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how they incorporate health, well-being and principles of sustainable development, and how they seek to reduce stigma, enhance access to services and contribute to SDG 3, UK case studies included.</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1</a:t>
            </a:fld>
            <a:endParaRPr lang="en-US"/>
          </a:p>
        </p:txBody>
      </p:sp>
    </p:spTree>
    <p:extLst>
      <p:ext uri="{BB962C8B-B14F-4D97-AF65-F5344CB8AC3E}">
        <p14:creationId xmlns:p14="http://schemas.microsoft.com/office/powerpoint/2010/main" val="1197058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presentation will examine the links between health, well-being and sustainable development via mental health campaigns in the UK. Stigma and unequal access to support persist, and mental health has emerged as a priority public health issue. The presentation is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around the contribution of the campaigns to the Sustainable Development Goal 3 – Ensure healthy lives and promote wellbeing for all populations. Two campaigns – Mind and See Me Scotland – will be examined critically to evaluate their effectiveness, strengths and weaknesses and evidence base on stigma reduction and uptake of services (Mental Health Foundation, 2023).</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2</a:t>
            </a:fld>
            <a:endParaRPr lang="en-US"/>
          </a:p>
        </p:txBody>
      </p:sp>
    </p:spTree>
    <p:extLst>
      <p:ext uri="{BB962C8B-B14F-4D97-AF65-F5344CB8AC3E}">
        <p14:creationId xmlns:p14="http://schemas.microsoft.com/office/powerpoint/2010/main" val="2764857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 is a very broad concept that has to cover physical, mental and social health and the absence of illness. Emotional stability, psychological functioning and social relationships are important factors in mental health which affect the way that people cope with everyday life. Higher levels of anxiety, depression and stress-related disorders in the UK highlight the importance of mental health being addressed alongside physical health. With mental health conditions having long-term effects on individuals and communities and on healthcare systems (Henderson et al., 2020), public health strategies now focus on prevention and early intervention.</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3</a:t>
            </a:fld>
            <a:endParaRPr lang="en-US"/>
          </a:p>
        </p:txBody>
      </p:sp>
    </p:spTree>
    <p:extLst>
      <p:ext uri="{BB962C8B-B14F-4D97-AF65-F5344CB8AC3E}">
        <p14:creationId xmlns:p14="http://schemas.microsoft.com/office/powerpoint/2010/main" val="649389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Well-being is multi-dimensional and encompasses physical, emotional, social and psychological health. It is made up of subjective components, including satisfaction with life, and objective components such as employment, social participation and health outcomes. Mental well-being has a positive impact on productivity, resilience and quality of life (Ahad, Gonzalez and Junquera, 2023). Coping strategies and building resilience are a growing emphasis of public health interventions because if a person has greater well-being, they are better able to cope with challenges. The promotion of well-being also helps to fight inequalities by creating social inclusion and equal opportunities in communities.</a:t>
            </a:r>
          </a:p>
          <a:p>
            <a:pPr algn="just"/>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4</a:t>
            </a:fld>
            <a:endParaRPr lang="en-US"/>
          </a:p>
        </p:txBody>
      </p:sp>
    </p:spTree>
    <p:extLst>
      <p:ext uri="{BB962C8B-B14F-4D97-AF65-F5344CB8AC3E}">
        <p14:creationId xmlns:p14="http://schemas.microsoft.com/office/powerpoint/2010/main" val="1421068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Sustainable development is about achieving sustainable development to satisfy the needs of the people without compromising the needs of future generations (United Nations, 2023). In the health sector, sustainability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developing sustainable systems that will enhance population health and address inequity. SDG3 focuses on good health and well-being for all ages and reminds us of the need to make healthcare systems more inclusive and equitable, and to prevent health issues. Mental health campaigns help the Sustainable Development Goal by supporting early intervention, awareness and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Campaigns can help individuals by lowering the stigma and barriers to accessing support and by bolstering the overall resilience of communities.</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5</a:t>
            </a:fld>
            <a:endParaRPr lang="en-US"/>
          </a:p>
        </p:txBody>
      </p:sp>
    </p:spTree>
    <p:extLst>
      <p:ext uri="{BB962C8B-B14F-4D97-AF65-F5344CB8AC3E}">
        <p14:creationId xmlns:p14="http://schemas.microsoft.com/office/powerpoint/2010/main" val="21294470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Among the other SDG 3 targets are those related to health-related outcomes, such as Target 3.4 on reducing premature mortality and promoting mental health and well-being. Mental health campaigns help by promoting help-seeking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raising awareness of services. Stigma is particularly significant because it can lead to people not seeking treatment. Better access to support services can lead to a rise in productivity, better social inclusion and lower long-term health inequalities (United Nations, 2023). Thus, mental health promotion has to be considered as not only a health goal, but also as an important sustainability and development priority.</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6</a:t>
            </a:fld>
            <a:endParaRPr lang="en-US"/>
          </a:p>
        </p:txBody>
      </p:sp>
    </p:spTree>
    <p:extLst>
      <p:ext uri="{BB962C8B-B14F-4D97-AF65-F5344CB8AC3E}">
        <p14:creationId xmlns:p14="http://schemas.microsoft.com/office/powerpoint/2010/main" val="3924541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Social and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theories provide an explanation for the effect of health campaigns on attitudes and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The Health Belief Model </a:t>
            </a:r>
            <a:r>
              <a:rPr lang="en-US" sz="1200" kern="1200" dirty="0" err="1">
                <a:solidFill>
                  <a:schemeClr val="tx1"/>
                </a:solidFill>
                <a:effectLst/>
                <a:latin typeface="+mn-lt"/>
                <a:ea typeface="+mn-ea"/>
                <a:cs typeface="+mn-cs"/>
              </a:rPr>
              <a:t>theorises</a:t>
            </a:r>
            <a:r>
              <a:rPr lang="en-US" sz="1200" kern="1200" dirty="0">
                <a:solidFill>
                  <a:schemeClr val="tx1"/>
                </a:solidFill>
                <a:effectLst/>
                <a:latin typeface="+mn-lt"/>
                <a:ea typeface="+mn-ea"/>
                <a:cs typeface="+mn-cs"/>
              </a:rPr>
              <a:t> that individuals will act when they believe in their risk, benefit and manageability. In the meantime, Social Cognitive Theory has focused on the significance of observational learning, confidence, and reinforcement in the development of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That is why these schemas are helpful; they help to clarify why people seek mental health services or do not seek mental health services. These models are used by campaign designers to make messages more relevant, increase self-efficacy, enhance interaction and participation by providing examples they can relate to, digital content, and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-changing tools.</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7</a:t>
            </a:fld>
            <a:endParaRPr lang="en-US"/>
          </a:p>
        </p:txBody>
      </p:sp>
    </p:spTree>
    <p:extLst>
      <p:ext uri="{BB962C8B-B14F-4D97-AF65-F5344CB8AC3E}">
        <p14:creationId xmlns:p14="http://schemas.microsoft.com/office/powerpoint/2010/main" val="11490880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mental health campaigns exist in a broader policy and governance context that influences health-care provision and allocation of resources (The King's Fund and Nuffield Trust, 2023). There are national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in place which seek to improve service access and address inequalities, such as the NHS Long Term Plan and the proposed Integrated Care Systems. Governance arrangements also help to hold those involved in healthcare to account and foster collaboration between healthcare providers, charities and local authorities. Funding continues to be a key issue as campaigns need to be sustained to make a long-term impact. The impact of the social determinants on mental health outcomes is more and more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in policies, with education and employment and economic disadvantage all having a significant impact on mental health.</a:t>
            </a:r>
          </a:p>
          <a:p>
            <a:pPr algn="just"/>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8</a:t>
            </a:fld>
            <a:endParaRPr lang="en-US"/>
          </a:p>
        </p:txBody>
      </p:sp>
    </p:spTree>
    <p:extLst>
      <p:ext uri="{BB962C8B-B14F-4D97-AF65-F5344CB8AC3E}">
        <p14:creationId xmlns:p14="http://schemas.microsoft.com/office/powerpoint/2010/main" val="21497600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Mind is one of the UK's biggest mental health charities, and works to raise awareness, increase knowledge and increase access to support services.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encourages and promotes self-efficacy and a willingness to seek help earlier through helplines, campaigns and education. Awareness campaigns have led to an increase in awareness and engagement with services, as evidenced by the following: But there are still difficulties associated with it, as funding pressures and inequalities in the region impact service delivery and consistency (Henderson et al., 2020). Mind has achieved good results in promoting positive discussion about mental health in the public sphere, but ongoing support is needed to ensure this is a successful and sustainable achievement. </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9</a:t>
            </a:fld>
            <a:endParaRPr lang="en-US"/>
          </a:p>
        </p:txBody>
      </p:sp>
    </p:spTree>
    <p:extLst>
      <p:ext uri="{BB962C8B-B14F-4D97-AF65-F5344CB8AC3E}">
        <p14:creationId xmlns:p14="http://schemas.microsoft.com/office/powerpoint/2010/main" val="4611384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See Me Scotland focuses specifically on tackling stigma and discrimination associated with mental illness (See Me Scotland 2023). The campaign is based on community partnerships, workplace initiatives, schools, and personal stories to increase knowledge and decrease negative attitudes. Emotional engagement and relatability are effective with lived experiences. Feedback shows the campaign had a positive impact on public attitudes to mental illness. Even with these gains, however, there are still issues of availability, especially for rural communities and those with less access to digital technologies. There is therefore a need for ongoing investment and outreach to further widen the campaign's impact and reach.</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10</a:t>
            </a:fld>
            <a:endParaRPr lang="en-US"/>
          </a:p>
        </p:txBody>
      </p:sp>
    </p:spTree>
    <p:extLst>
      <p:ext uri="{BB962C8B-B14F-4D97-AF65-F5344CB8AC3E}">
        <p14:creationId xmlns:p14="http://schemas.microsoft.com/office/powerpoint/2010/main" val="32157694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media has a significant impact on public opinion on mental health that influences attitudes, beliefs and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Positive depictions can facilitate discussions on mental illness, promote help-seeking, while negative depictions can perpetuate stigma and stereotypes. Platforms such as social media have boosted campaign reach and allowed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to engage directly with target groups. But misinformation can also erode confidence and affect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negatively, especially when there are health crises. The COVID-19 pandemic illustrated how quickly and impactfully misinformation can travel and impact mental health, and how important it is that everyone has evidence-based communication strategies (Brennen, Simon, Howard and Nielsen, 2020).</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11</a:t>
            </a:fld>
            <a:endParaRPr lang="en-US"/>
          </a:p>
        </p:txBody>
      </p:sp>
    </p:spTree>
    <p:extLst>
      <p:ext uri="{BB962C8B-B14F-4D97-AF65-F5344CB8AC3E}">
        <p14:creationId xmlns:p14="http://schemas.microsoft.com/office/powerpoint/2010/main" val="9346506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Assessing the effectiveness of mental health campaigns is crucial to learning what works and what doesn't, and to enhancing future campaigns. Data on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outcomes and awareness changes are measured using quantitative methods, including surveys and service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Qualitative methods can give greater insight into the participants' experiences and perceptions. One of the best features of logic models is that they make the connection between resources, activities, outputs and long-term outcomes. Mixed methods are increasingly being recommended by public health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as having more convincing evidence for decisions. Opportunities for continuous evaluation are used to help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close gaps, </a:t>
            </a:r>
            <a:r>
              <a:rPr lang="en-US" sz="1200" kern="1200" dirty="0" err="1">
                <a:solidFill>
                  <a:schemeClr val="tx1"/>
                </a:solidFill>
                <a:effectLst/>
                <a:latin typeface="+mn-lt"/>
                <a:ea typeface="+mn-ea"/>
                <a:cs typeface="+mn-cs"/>
              </a:rPr>
              <a:t>maximise</a:t>
            </a:r>
            <a:r>
              <a:rPr lang="en-US" sz="1200" kern="1200" dirty="0">
                <a:solidFill>
                  <a:schemeClr val="tx1"/>
                </a:solidFill>
                <a:effectLst/>
                <a:latin typeface="+mn-lt"/>
                <a:ea typeface="+mn-ea"/>
                <a:cs typeface="+mn-cs"/>
              </a:rPr>
              <a:t> efficiency, and support mental health policy and funding in the future.</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12</a:t>
            </a:fld>
            <a:endParaRPr lang="en-US"/>
          </a:p>
        </p:txBody>
      </p:sp>
    </p:spTree>
    <p:extLst>
      <p:ext uri="{BB962C8B-B14F-4D97-AF65-F5344CB8AC3E}">
        <p14:creationId xmlns:p14="http://schemas.microsoft.com/office/powerpoint/2010/main" val="28848205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have been significant achievements in the area of mental health awareness and stigma reduction in various settings. There has been an increase in awareness of mental illness, and a growing number of people feel more comfortable talking about mental health. There has also been a push for increased help-seeking actions and increased engagement in communities through campaigns. Mental health support is now being embedded in more of the social fabric of schools and workplaces, showing greater social impact. Legitimacy is further enhanced through government recognition and by collaborating with healthcare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Challenges still exist, but these positive signs show that awareness campaigns can make a significant contribution to improving the mental health outcomes of the public.</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13</a:t>
            </a:fld>
            <a:endParaRPr lang="en-US"/>
          </a:p>
        </p:txBody>
      </p:sp>
    </p:spTree>
    <p:extLst>
      <p:ext uri="{BB962C8B-B14F-4D97-AF65-F5344CB8AC3E}">
        <p14:creationId xmlns:p14="http://schemas.microsoft.com/office/powerpoint/2010/main" val="39619098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Although mental health campaigns are successful, there are numerous issues that hinder the success of campaigns. Lack of funding results in challenges to service continuity and to continuing programs. Digital exclusion also generates inequalities due to the fact that not all populations can access the internet or have low digital literacy. Other factors, such as regional differences, also affect the quality of service and the reach of campaigns. Culture has a significant influence on attitudes towards mental illness and mental illness help-seeking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with cultural beliefs and stigma being a significant barrier (Latif, 2020). Overall, these considerations underscore the need for culturally responsive practices and sustained support and investment models to enhance the accessibility and effectiveness of interventions across different communities. </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14</a:t>
            </a:fld>
            <a:endParaRPr lang="en-US"/>
          </a:p>
        </p:txBody>
      </p:sp>
    </p:spTree>
    <p:extLst>
      <p:ext uri="{BB962C8B-B14F-4D97-AF65-F5344CB8AC3E}">
        <p14:creationId xmlns:p14="http://schemas.microsoft.com/office/powerpoint/2010/main" val="37841422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Equitable access to mental health services is crucial for equitable health outcomes. Frequently, those who are most vulnerable, such as rural communities, deprived areas and minority groups, face increased obstacles when seeking support. Inclusive messaging and local partnerships increase accessibility and cultural relevance, with campaigns becoming more and more widespread (Chelak and Chakole, 2024). Specific interventions can enhance mutual trust and engagement between underserved groups. Targeted approaches based on frameworks like Core20Plus5 are encouraged to focus on those with the highest health inequalities. Social determinants of health and equitable service provision are integral aspects of sustainable mental health promotion strategies.</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15</a:t>
            </a:fld>
            <a:endParaRPr lang="en-US"/>
          </a:p>
        </p:txBody>
      </p:sp>
    </p:spTree>
    <p:extLst>
      <p:ext uri="{BB962C8B-B14F-4D97-AF65-F5344CB8AC3E}">
        <p14:creationId xmlns:p14="http://schemas.microsoft.com/office/powerpoint/2010/main" val="932777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Several enhancements can be made to future mental health campaigns. Funding should be sustained, as short-term projects can fall short of impact. More outreach to 'hard-to-reach' groups through community groups and digital channels. When mental health programs are part of primary care, the care is more likely to provide timely intervention and to alleviate demand for </a:t>
            </a:r>
            <a:r>
              <a:rPr lang="en-US" sz="1200" kern="1200" dirty="0" err="1">
                <a:solidFill>
                  <a:schemeClr val="tx1"/>
                </a:solidFill>
                <a:effectLst/>
                <a:latin typeface="+mn-lt"/>
                <a:ea typeface="+mn-ea"/>
                <a:cs typeface="+mn-cs"/>
              </a:rPr>
              <a:t>speciality</a:t>
            </a:r>
            <a:r>
              <a:rPr lang="en-US" sz="1200" kern="1200" dirty="0">
                <a:solidFill>
                  <a:schemeClr val="tx1"/>
                </a:solidFill>
                <a:effectLst/>
                <a:latin typeface="+mn-lt"/>
                <a:ea typeface="+mn-ea"/>
                <a:cs typeface="+mn-cs"/>
              </a:rPr>
              <a:t> services. In addition, culturally responsive methods and multilingual materials can boost voice amongst various groups. Lastly, there should be strong monitoring systems in place to assess effectiveness and inform evidence-based improvements that lead to greater long-term sustainability and public health benefits.</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16</a:t>
            </a:fld>
            <a:endParaRPr lang="en-US"/>
          </a:p>
        </p:txBody>
      </p:sp>
    </p:spTree>
    <p:extLst>
      <p:ext uri="{BB962C8B-B14F-4D97-AF65-F5344CB8AC3E}">
        <p14:creationId xmlns:p14="http://schemas.microsoft.com/office/powerpoint/2010/main" val="36025128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Data-driven and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mental health campaigns are likely to be the norm in the future. The use of digital platforms, AI and predictive analytics could be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to find out who is at risk and who can benefit from interventions better. The focus will continue on prevention and early intervention as these activities will decrease the healthcare costs down the road and enhance population outcomes. Collaborations between healthcare providers, charities and local authorities have also been predicted to grow to make more cohesive support systems. Sustainable approaches need to be innovative and accessible so that the gaps in mental health services do not grow wider as a result of new technologies (WHO, 2022). </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17</a:t>
            </a:fld>
            <a:endParaRPr lang="en-US"/>
          </a:p>
        </p:txBody>
      </p:sp>
    </p:spTree>
    <p:extLst>
      <p:ext uri="{BB962C8B-B14F-4D97-AF65-F5344CB8AC3E}">
        <p14:creationId xmlns:p14="http://schemas.microsoft.com/office/powerpoint/2010/main" val="3795057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conclude, mental health campaigns have value in bridging the health, well-being, and sustainable development agenda. Campaigns can help directly achieve SDG 3 targets by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stigma, increasing access to support, and promoting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A critical analysis reveals that although campaigns have made some headway, issues of inequality, money, and access persist. The key to success in the future is evidence-based practice, collaboration and inclusive perspectives that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vulnerable populations. These efforts will help build healthier communities and lead to more sustainable and equitable health systems for generations to come.</a:t>
            </a:r>
          </a:p>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18</a:t>
            </a:fld>
            <a:endParaRPr lang="en-US"/>
          </a:p>
        </p:txBody>
      </p:sp>
    </p:spTree>
    <p:extLst>
      <p:ext uri="{BB962C8B-B14F-4D97-AF65-F5344CB8AC3E}">
        <p14:creationId xmlns:p14="http://schemas.microsoft.com/office/powerpoint/2010/main" val="5346085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DEDCA8-6C97-488B-9B81-E8EE7554404F}" type="slidenum">
              <a:rPr lang="en-US" smtClean="0"/>
              <a:t>19</a:t>
            </a:fld>
            <a:endParaRPr lang="en-US"/>
          </a:p>
        </p:txBody>
      </p:sp>
    </p:spTree>
    <p:extLst>
      <p:ext uri="{BB962C8B-B14F-4D97-AF65-F5344CB8AC3E}">
        <p14:creationId xmlns:p14="http://schemas.microsoft.com/office/powerpoint/2010/main" val="13773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5.pn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7.sv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4.png"/><Relationship Id="rId7" Type="http://schemas.openxmlformats.org/officeDocument/2006/relationships/diagramColors" Target="../diagrams/colors9.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1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E7E2"/>
        </a:solidFill>
        <a:effectLst/>
      </p:bgPr>
    </p:bg>
    <p:spTree>
      <p:nvGrpSpPr>
        <p:cNvPr id="1" name=""/>
        <p:cNvGrpSpPr/>
        <p:nvPr/>
      </p:nvGrpSpPr>
      <p:grpSpPr>
        <a:xfrm>
          <a:off x="0" y="0"/>
          <a:ext cx="0" cy="0"/>
          <a:chOff x="0" y="0"/>
          <a:chExt cx="0" cy="0"/>
        </a:xfrm>
      </p:grpSpPr>
      <p:sp>
        <p:nvSpPr>
          <p:cNvPr id="3" name="Freeform 3"/>
          <p:cNvSpPr/>
          <p:nvPr/>
        </p:nvSpPr>
        <p:spPr>
          <a:xfrm>
            <a:off x="7624816" y="2057400"/>
            <a:ext cx="10254953" cy="8229600"/>
          </a:xfrm>
          <a:custGeom>
            <a:avLst/>
            <a:gdLst/>
            <a:ahLst/>
            <a:cxnLst/>
            <a:rect l="l" t="t" r="r" b="b"/>
            <a:pathLst>
              <a:path w="10254953" h="8229600">
                <a:moveTo>
                  <a:pt x="0" y="0"/>
                </a:moveTo>
                <a:lnTo>
                  <a:pt x="10254953" y="0"/>
                </a:lnTo>
                <a:lnTo>
                  <a:pt x="10254953" y="8229600"/>
                </a:lnTo>
                <a:lnTo>
                  <a:pt x="0" y="8229600"/>
                </a:lnTo>
                <a:lnTo>
                  <a:pt x="0" y="0"/>
                </a:lnTo>
                <a:close/>
              </a:path>
            </a:pathLst>
          </a:custGeom>
          <a:blipFill>
            <a:blip r:embed="rId3"/>
            <a:stretch>
              <a:fillRect/>
            </a:stretch>
          </a:blipFill>
        </p:spPr>
        <p:txBody>
          <a:bodyPr/>
          <a:lstStyle/>
          <a:p>
            <a:endParaRPr lang="en-US"/>
          </a:p>
        </p:txBody>
      </p:sp>
      <p:grpSp>
        <p:nvGrpSpPr>
          <p:cNvPr id="5" name="Group 5"/>
          <p:cNvGrpSpPr/>
          <p:nvPr/>
        </p:nvGrpSpPr>
        <p:grpSpPr>
          <a:xfrm>
            <a:off x="685800" y="2740493"/>
            <a:ext cx="7323309" cy="2585323"/>
            <a:chOff x="0" y="0"/>
            <a:chExt cx="1234488" cy="218922"/>
          </a:xfrm>
        </p:grpSpPr>
        <p:sp>
          <p:nvSpPr>
            <p:cNvPr id="6" name="Freeform 6"/>
            <p:cNvSpPr/>
            <p:nvPr/>
          </p:nvSpPr>
          <p:spPr>
            <a:xfrm>
              <a:off x="0" y="0"/>
              <a:ext cx="1234488" cy="218922"/>
            </a:xfrm>
            <a:custGeom>
              <a:avLst/>
              <a:gdLst/>
              <a:ahLst/>
              <a:cxnLst/>
              <a:rect l="l" t="t" r="r" b="b"/>
              <a:pathLst>
                <a:path w="1234488" h="218922">
                  <a:moveTo>
                    <a:pt x="84238" y="0"/>
                  </a:moveTo>
                  <a:lnTo>
                    <a:pt x="1150251" y="0"/>
                  </a:lnTo>
                  <a:cubicBezTo>
                    <a:pt x="1172592" y="0"/>
                    <a:pt x="1194018" y="8875"/>
                    <a:pt x="1209816" y="24673"/>
                  </a:cubicBezTo>
                  <a:cubicBezTo>
                    <a:pt x="1225613" y="40470"/>
                    <a:pt x="1234488" y="61896"/>
                    <a:pt x="1234488" y="84238"/>
                  </a:cubicBezTo>
                  <a:lnTo>
                    <a:pt x="1234488" y="134685"/>
                  </a:lnTo>
                  <a:cubicBezTo>
                    <a:pt x="1234488" y="157026"/>
                    <a:pt x="1225613" y="178452"/>
                    <a:pt x="1209816" y="194250"/>
                  </a:cubicBezTo>
                  <a:cubicBezTo>
                    <a:pt x="1194018" y="210047"/>
                    <a:pt x="1172592" y="218922"/>
                    <a:pt x="1150251" y="218922"/>
                  </a:cubicBezTo>
                  <a:lnTo>
                    <a:pt x="84238" y="218922"/>
                  </a:lnTo>
                  <a:cubicBezTo>
                    <a:pt x="61896" y="218922"/>
                    <a:pt x="40470" y="210047"/>
                    <a:pt x="24673" y="194250"/>
                  </a:cubicBezTo>
                  <a:cubicBezTo>
                    <a:pt x="8875" y="178452"/>
                    <a:pt x="0" y="157026"/>
                    <a:pt x="0" y="134685"/>
                  </a:cubicBezTo>
                  <a:lnTo>
                    <a:pt x="0" y="84238"/>
                  </a:lnTo>
                  <a:cubicBezTo>
                    <a:pt x="0" y="61896"/>
                    <a:pt x="8875" y="40470"/>
                    <a:pt x="24673" y="24673"/>
                  </a:cubicBezTo>
                  <a:cubicBezTo>
                    <a:pt x="40470" y="8875"/>
                    <a:pt x="61896" y="0"/>
                    <a:pt x="84238" y="0"/>
                  </a:cubicBezTo>
                  <a:close/>
                </a:path>
              </a:pathLst>
            </a:custGeom>
            <a:solidFill>
              <a:srgbClr val="FFFFFF"/>
            </a:solidFill>
          </p:spPr>
          <p:txBody>
            <a:bodyPr/>
            <a:lstStyle/>
            <a:p>
              <a:endParaRPr lang="en-US"/>
            </a:p>
          </p:txBody>
        </p:sp>
        <p:sp>
          <p:nvSpPr>
            <p:cNvPr id="7" name="TextBox 7"/>
            <p:cNvSpPr txBox="1"/>
            <p:nvPr/>
          </p:nvSpPr>
          <p:spPr>
            <a:xfrm>
              <a:off x="0" y="-66675"/>
              <a:ext cx="1234488" cy="285597"/>
            </a:xfrm>
            <a:prstGeom prst="rect">
              <a:avLst/>
            </a:prstGeom>
          </p:spPr>
          <p:txBody>
            <a:bodyPr lIns="50800" tIns="50800" rIns="50800" bIns="50800" rtlCol="0" anchor="ctr"/>
            <a:lstStyle/>
            <a:p>
              <a:pPr algn="ctr">
                <a:lnSpc>
                  <a:spcPts val="2520"/>
                </a:lnSpc>
              </a:pPr>
              <a:endParaRPr/>
            </a:p>
          </p:txBody>
        </p:sp>
      </p:grpSp>
      <p:sp>
        <p:nvSpPr>
          <p:cNvPr id="12" name="Freeform 12"/>
          <p:cNvSpPr/>
          <p:nvPr/>
        </p:nvSpPr>
        <p:spPr>
          <a:xfrm flipH="1">
            <a:off x="15891130" y="952903"/>
            <a:ext cx="2148239" cy="1211069"/>
          </a:xfrm>
          <a:custGeom>
            <a:avLst/>
            <a:gdLst/>
            <a:ahLst/>
            <a:cxnLst/>
            <a:rect l="l" t="t" r="r" b="b"/>
            <a:pathLst>
              <a:path w="2148239" h="1211069">
                <a:moveTo>
                  <a:pt x="2148239" y="0"/>
                </a:moveTo>
                <a:lnTo>
                  <a:pt x="0" y="0"/>
                </a:lnTo>
                <a:lnTo>
                  <a:pt x="0" y="1211070"/>
                </a:lnTo>
                <a:lnTo>
                  <a:pt x="2148239" y="1211070"/>
                </a:lnTo>
                <a:lnTo>
                  <a:pt x="2148239"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3" name="Freeform 13"/>
          <p:cNvSpPr/>
          <p:nvPr/>
        </p:nvSpPr>
        <p:spPr>
          <a:xfrm flipH="1">
            <a:off x="7646587" y="1558437"/>
            <a:ext cx="1879338" cy="1059477"/>
          </a:xfrm>
          <a:custGeom>
            <a:avLst/>
            <a:gdLst/>
            <a:ahLst/>
            <a:cxnLst/>
            <a:rect l="l" t="t" r="r" b="b"/>
            <a:pathLst>
              <a:path w="1879338" h="1059477">
                <a:moveTo>
                  <a:pt x="1879338" y="0"/>
                </a:moveTo>
                <a:lnTo>
                  <a:pt x="0" y="0"/>
                </a:lnTo>
                <a:lnTo>
                  <a:pt x="0" y="1059477"/>
                </a:lnTo>
                <a:lnTo>
                  <a:pt x="1879338" y="1059477"/>
                </a:lnTo>
                <a:lnTo>
                  <a:pt x="1879338"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5" name="TextBox 15"/>
          <p:cNvSpPr txBox="1"/>
          <p:nvPr/>
        </p:nvSpPr>
        <p:spPr>
          <a:xfrm>
            <a:off x="1425494" y="6253845"/>
            <a:ext cx="5132073" cy="1846659"/>
          </a:xfrm>
          <a:prstGeom prst="rect">
            <a:avLst/>
          </a:prstGeom>
        </p:spPr>
        <p:txBody>
          <a:bodyPr wrap="square" lIns="0" tIns="0" rIns="0" bIns="0" rtlCol="0" anchor="t">
            <a:spAutoFit/>
          </a:bodyPr>
          <a:lstStyle/>
          <a:p>
            <a:pPr marL="285750" lvl="0" indent="-285750">
              <a:buFont typeface="Arial" panose="020B0604020202020204" pitchFamily="34" charset="0"/>
              <a:buChar char="•"/>
            </a:pPr>
            <a:r>
              <a:rPr lang="en-US" sz="2400" b="1" dirty="0"/>
              <a:t>Module Name:</a:t>
            </a:r>
            <a:r>
              <a:rPr lang="en-US" sz="2400" dirty="0"/>
              <a:t> Health, Wellbeing and Sustainable Development</a:t>
            </a:r>
          </a:p>
          <a:p>
            <a:pPr marL="285750" lvl="0" indent="-285750">
              <a:buFont typeface="Arial" panose="020B0604020202020204" pitchFamily="34" charset="0"/>
              <a:buChar char="•"/>
            </a:pPr>
            <a:r>
              <a:rPr lang="en-US" sz="2400" b="1" dirty="0"/>
              <a:t>Module Code:</a:t>
            </a:r>
            <a:r>
              <a:rPr lang="en-US" sz="2400" dirty="0"/>
              <a:t> BMHP6030</a:t>
            </a:r>
          </a:p>
          <a:p>
            <a:pPr marL="285750" lvl="0" indent="-285750">
              <a:buFont typeface="Arial" panose="020B0604020202020204" pitchFamily="34" charset="0"/>
              <a:buChar char="•"/>
            </a:pPr>
            <a:r>
              <a:rPr lang="en-US" sz="2400" b="1" dirty="0"/>
              <a:t>Student Name:</a:t>
            </a:r>
            <a:r>
              <a:rPr lang="en-US" sz="2400" dirty="0"/>
              <a:t> Anum Abid</a:t>
            </a:r>
          </a:p>
          <a:p>
            <a:pPr marL="285750" lvl="0" indent="-285750">
              <a:buFont typeface="Arial" panose="020B0604020202020204" pitchFamily="34" charset="0"/>
              <a:buChar char="•"/>
            </a:pPr>
            <a:r>
              <a:rPr lang="en-US" sz="2400" b="1" dirty="0"/>
              <a:t>Student ID:</a:t>
            </a:r>
            <a:r>
              <a:rPr lang="en-US" sz="2400" dirty="0"/>
              <a:t> 2313820</a:t>
            </a:r>
          </a:p>
        </p:txBody>
      </p:sp>
      <p:sp>
        <p:nvSpPr>
          <p:cNvPr id="19" name="TextBox 18">
            <a:extLst>
              <a:ext uri="{FF2B5EF4-FFF2-40B4-BE49-F238E27FC236}">
                <a16:creationId xmlns:a16="http://schemas.microsoft.com/office/drawing/2014/main" id="{3B909055-E81E-C2D6-A753-210C19873062}"/>
              </a:ext>
            </a:extLst>
          </p:cNvPr>
          <p:cNvSpPr txBox="1"/>
          <p:nvPr/>
        </p:nvSpPr>
        <p:spPr>
          <a:xfrm>
            <a:off x="1339397" y="2954960"/>
            <a:ext cx="6016114" cy="1902957"/>
          </a:xfrm>
          <a:prstGeom prst="rect">
            <a:avLst/>
          </a:prstGeom>
          <a:noFill/>
        </p:spPr>
        <p:txBody>
          <a:bodyPr wrap="square">
            <a:spAutoFit/>
          </a:bodyPr>
          <a:lstStyle/>
          <a:p>
            <a:pPr marR="0" lvl="0" algn="ctr">
              <a:lnSpc>
                <a:spcPct val="107000"/>
              </a:lnSpc>
              <a:spcAft>
                <a:spcPts val="800"/>
              </a:spcAft>
            </a:pPr>
            <a:r>
              <a:rPr lang="en-US" sz="2800" b="1" kern="100" dirty="0">
                <a:solidFill>
                  <a:schemeClr val="tx2"/>
                </a:solidFill>
                <a:effectLst/>
                <a:latin typeface="Arial" panose="020B0604020202020204" pitchFamily="34" charset="0"/>
                <a:ea typeface="Aptos" panose="020B0004020202020204" pitchFamily="34" charset="0"/>
                <a:cs typeface="Times New Roman" panose="02020603050405020304" pitchFamily="18" charset="0"/>
              </a:rPr>
              <a:t>Mental Health Campaigns and Sustainable Development:</a:t>
            </a:r>
            <a:br>
              <a:rPr lang="en-US" sz="2800" b="1" kern="100" dirty="0">
                <a:solidFill>
                  <a:schemeClr val="tx2"/>
                </a:solidFill>
                <a:effectLst/>
                <a:latin typeface="Arial" panose="020B0604020202020204" pitchFamily="34" charset="0"/>
                <a:ea typeface="Aptos" panose="020B0004020202020204" pitchFamily="34" charset="0"/>
                <a:cs typeface="Times New Roman" panose="02020603050405020304" pitchFamily="18" charset="0"/>
              </a:rPr>
            </a:br>
            <a:r>
              <a:rPr lang="en-US" sz="2800" b="1" kern="100" dirty="0">
                <a:solidFill>
                  <a:schemeClr val="tx2"/>
                </a:solidFill>
                <a:effectLst/>
                <a:latin typeface="Arial" panose="020B0604020202020204" pitchFamily="34" charset="0"/>
                <a:ea typeface="Aptos" panose="020B0004020202020204" pitchFamily="34" charset="0"/>
                <a:cs typeface="Times New Roman" panose="02020603050405020304" pitchFamily="18" charset="0"/>
              </a:rPr>
              <a:t>Integrating Health, Well-Being and Public Health Strategies in the UK</a:t>
            </a:r>
            <a:endParaRPr lang="en-US" sz="2800" kern="100" dirty="0">
              <a:solidFill>
                <a:schemeClr val="tx2"/>
              </a:solidFill>
              <a:effectLst/>
              <a:latin typeface="Arial" panose="020B06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4" name="Group 13">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201400" cy="10287000"/>
            <a:chOff x="7467600" y="0"/>
            <a:chExt cx="4724400" cy="6858000"/>
          </a:xfrm>
        </p:grpSpPr>
        <p:sp>
          <p:nvSpPr>
            <p:cNvPr id="15" name="Rectangle 14">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8" name="Freeform: Shape 17">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054551" cy="10287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1485900"/>
            <a:ext cx="16916400" cy="73152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F0C216C7-2E49-2231-C750-DC0CA545A412}"/>
              </a:ext>
            </a:extLst>
          </p:cNvPr>
          <p:cNvSpPr txBox="1"/>
          <p:nvPr/>
        </p:nvSpPr>
        <p:spPr>
          <a:xfrm>
            <a:off x="1714502" y="1657350"/>
            <a:ext cx="16192497" cy="5257800"/>
          </a:xfrm>
          <a:prstGeom prst="rect">
            <a:avLst/>
          </a:prstGeom>
        </p:spPr>
        <p:txBody>
          <a:bodyPr vert="horz" lIns="91440" tIns="45720" rIns="91440" bIns="45720" rtlCol="0" anchor="t">
            <a:normAutofit/>
          </a:bodyPr>
          <a:lstStyle/>
          <a:p>
            <a:pPr marL="0" marR="0" algn="ctr">
              <a:lnSpc>
                <a:spcPct val="90000"/>
              </a:lnSpc>
              <a:spcBef>
                <a:spcPct val="0"/>
              </a:spcBef>
              <a:spcAft>
                <a:spcPts val="1200"/>
              </a:spcAft>
            </a:pPr>
            <a:r>
              <a:rPr lang="en-US" sz="6000" b="1" kern="1200" dirty="0">
                <a:solidFill>
                  <a:schemeClr val="tx1"/>
                </a:solidFill>
                <a:effectLst/>
                <a:latin typeface="+mj-lt"/>
                <a:ea typeface="+mj-ea"/>
                <a:cs typeface="+mj-cs"/>
              </a:rPr>
              <a:t>Introduction</a:t>
            </a:r>
          </a:p>
        </p:txBody>
      </p:sp>
      <p:graphicFrame>
        <p:nvGraphicFramePr>
          <p:cNvPr id="10" name="Diagram 9">
            <a:extLst>
              <a:ext uri="{FF2B5EF4-FFF2-40B4-BE49-F238E27FC236}">
                <a16:creationId xmlns:a16="http://schemas.microsoft.com/office/drawing/2014/main" id="{95799BBB-736A-DE9E-992B-F2348C5FC7BB}"/>
              </a:ext>
            </a:extLst>
          </p:cNvPr>
          <p:cNvGraphicFramePr/>
          <p:nvPr>
            <p:extLst>
              <p:ext uri="{D42A27DB-BD31-4B8C-83A1-F6EECF244321}">
                <p14:modId xmlns:p14="http://schemas.microsoft.com/office/powerpoint/2010/main" val="253787122"/>
              </p:ext>
            </p:extLst>
          </p:nvPr>
        </p:nvGraphicFramePr>
        <p:xfrm>
          <a:off x="1132270" y="3111328"/>
          <a:ext cx="9001767" cy="52897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Freeform 3">
            <a:extLst>
              <a:ext uri="{FF2B5EF4-FFF2-40B4-BE49-F238E27FC236}">
                <a16:creationId xmlns:a16="http://schemas.microsoft.com/office/drawing/2014/main" id="{27935C4C-E30A-B32E-B418-0DD4874A94CC}"/>
              </a:ext>
            </a:extLst>
          </p:cNvPr>
          <p:cNvSpPr/>
          <p:nvPr/>
        </p:nvSpPr>
        <p:spPr>
          <a:xfrm>
            <a:off x="10018348" y="2324100"/>
            <a:ext cx="8473205" cy="8229600"/>
          </a:xfrm>
          <a:custGeom>
            <a:avLst/>
            <a:gdLst/>
            <a:ahLst/>
            <a:cxnLst/>
            <a:rect l="l" t="t" r="r" b="b"/>
            <a:pathLst>
              <a:path w="8473205" h="8229600">
                <a:moveTo>
                  <a:pt x="0" y="0"/>
                </a:moveTo>
                <a:lnTo>
                  <a:pt x="8473204" y="0"/>
                </a:lnTo>
                <a:lnTo>
                  <a:pt x="8473204" y="8229600"/>
                </a:lnTo>
                <a:lnTo>
                  <a:pt x="0" y="8229600"/>
                </a:lnTo>
                <a:lnTo>
                  <a:pt x="0" y="0"/>
                </a:lnTo>
                <a:close/>
              </a:path>
            </a:pathLst>
          </a:custGeom>
          <a:blipFill>
            <a:blip r:embed="rId8"/>
            <a:stretch>
              <a:fillRect/>
            </a:stretch>
          </a:blipFill>
        </p:spPr>
        <p:txBody>
          <a:bodyPr/>
          <a:lstStyle/>
          <a:p>
            <a:endParaRPr lang="en-US"/>
          </a:p>
        </p:txBody>
      </p:sp>
    </p:spTree>
    <p:extLst>
      <p:ext uri="{BB962C8B-B14F-4D97-AF65-F5344CB8AC3E}">
        <p14:creationId xmlns:p14="http://schemas.microsoft.com/office/powerpoint/2010/main" val="2733400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DF233C-0A3D-CD20-0055-668971470E07}"/>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E016283-54FB-D826-4999-5CAD31BB5B5B}"/>
              </a:ext>
            </a:extLst>
          </p:cNvPr>
          <p:cNvSpPr txBox="1"/>
          <p:nvPr/>
        </p:nvSpPr>
        <p:spPr>
          <a:xfrm>
            <a:off x="4484604" y="-741269"/>
            <a:ext cx="8632344" cy="2501353"/>
          </a:xfrm>
          <a:prstGeom prst="rect">
            <a:avLst/>
          </a:prstGeom>
        </p:spPr>
        <p:txBody>
          <a:bodyPr vert="horz" lIns="91440" tIns="45720" rIns="91440" bIns="45720" rtlCol="0" anchor="b">
            <a:normAutofit/>
          </a:bodyPr>
          <a:lstStyle/>
          <a:p>
            <a:pPr marL="0" marR="0" algn="ctr">
              <a:lnSpc>
                <a:spcPct val="90000"/>
              </a:lnSpc>
              <a:spcBef>
                <a:spcPct val="0"/>
              </a:spcBef>
              <a:spcAft>
                <a:spcPts val="1200"/>
              </a:spcAft>
            </a:pPr>
            <a:r>
              <a:rPr lang="en-US" sz="6000" b="1" kern="1200" dirty="0">
                <a:solidFill>
                  <a:schemeClr val="tx1"/>
                </a:solidFill>
                <a:effectLst/>
                <a:latin typeface="+mj-lt"/>
                <a:ea typeface="+mj-ea"/>
                <a:cs typeface="+mj-cs"/>
              </a:rPr>
              <a:t>Definition of Health</a:t>
            </a:r>
          </a:p>
        </p:txBody>
      </p:sp>
      <p:pic>
        <p:nvPicPr>
          <p:cNvPr id="8" name="Picture 7">
            <a:extLst>
              <a:ext uri="{FF2B5EF4-FFF2-40B4-BE49-F238E27FC236}">
                <a16:creationId xmlns:a16="http://schemas.microsoft.com/office/drawing/2014/main" id="{49AA3115-CB9F-D32F-88AE-38FDE7FB464F}"/>
              </a:ext>
            </a:extLst>
          </p:cNvPr>
          <p:cNvPicPr>
            <a:picLocks noChangeAspect="1"/>
          </p:cNvPicPr>
          <p:nvPr/>
        </p:nvPicPr>
        <p:blipFill>
          <a:blip r:embed="rId3"/>
          <a:stretch>
            <a:fillRect/>
          </a:stretch>
        </p:blipFill>
        <p:spPr>
          <a:xfrm>
            <a:off x="1577480" y="2863231"/>
            <a:ext cx="5814247" cy="5215721"/>
          </a:xfrm>
          <a:prstGeom prst="rect">
            <a:avLst/>
          </a:prstGeom>
        </p:spPr>
      </p:pic>
      <p:graphicFrame>
        <p:nvGraphicFramePr>
          <p:cNvPr id="9" name="Diagram 8">
            <a:extLst>
              <a:ext uri="{FF2B5EF4-FFF2-40B4-BE49-F238E27FC236}">
                <a16:creationId xmlns:a16="http://schemas.microsoft.com/office/drawing/2014/main" id="{2C0500FF-97F6-43D7-72A5-7E0C4106115B}"/>
              </a:ext>
            </a:extLst>
          </p:cNvPr>
          <p:cNvGraphicFramePr/>
          <p:nvPr>
            <p:extLst>
              <p:ext uri="{D42A27DB-BD31-4B8C-83A1-F6EECF244321}">
                <p14:modId xmlns:p14="http://schemas.microsoft.com/office/powerpoint/2010/main" val="3583492903"/>
              </p:ext>
            </p:extLst>
          </p:nvPr>
        </p:nvGraphicFramePr>
        <p:xfrm>
          <a:off x="8077200" y="1760084"/>
          <a:ext cx="9296400" cy="74220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8" name="Rectangle 1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9601198"/>
            <a:ext cx="18288000" cy="685160"/>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57900" y="9601198"/>
            <a:ext cx="12230097" cy="685158"/>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7398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2494EE-FD45-8BE9-109B-87BAEC99AEA7}"/>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469"/>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3" name="TextBox 2">
            <a:extLst>
              <a:ext uri="{FF2B5EF4-FFF2-40B4-BE49-F238E27FC236}">
                <a16:creationId xmlns:a16="http://schemas.microsoft.com/office/drawing/2014/main" id="{7E1E40BF-8B31-5A8C-3EED-6374DB1CC20B}"/>
              </a:ext>
            </a:extLst>
          </p:cNvPr>
          <p:cNvSpPr txBox="1"/>
          <p:nvPr/>
        </p:nvSpPr>
        <p:spPr>
          <a:xfrm>
            <a:off x="719091" y="1606200"/>
            <a:ext cx="5909532" cy="8374689"/>
          </a:xfrm>
          <a:prstGeom prst="rect">
            <a:avLst/>
          </a:prstGeom>
        </p:spPr>
        <p:txBody>
          <a:bodyPr vert="horz" lIns="91440" tIns="45720" rIns="91440" bIns="45720" rtlCol="0" anchor="ctr">
            <a:normAutofit/>
          </a:bodyPr>
          <a:lstStyle/>
          <a:p>
            <a:pPr marL="0" marR="0" algn="ctr">
              <a:lnSpc>
                <a:spcPct val="90000"/>
              </a:lnSpc>
              <a:spcBef>
                <a:spcPct val="0"/>
              </a:spcBef>
              <a:spcAft>
                <a:spcPts val="1200"/>
              </a:spcAft>
            </a:pPr>
            <a:r>
              <a:rPr lang="en-US" sz="7200" b="1" kern="1200" dirty="0">
                <a:solidFill>
                  <a:schemeClr val="tx1"/>
                </a:solidFill>
                <a:effectLst/>
                <a:latin typeface="+mj-lt"/>
                <a:ea typeface="+mj-ea"/>
                <a:cs typeface="+mj-cs"/>
              </a:rPr>
              <a:t>Definition of Wellbeing</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92079" y="1698171"/>
            <a:ext cx="0" cy="8576359"/>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TextBox 4">
            <a:extLst>
              <a:ext uri="{FF2B5EF4-FFF2-40B4-BE49-F238E27FC236}">
                <a16:creationId xmlns:a16="http://schemas.microsoft.com/office/drawing/2014/main" id="{A4ADE369-09EC-EDFD-6315-D1ABE4262633}"/>
              </a:ext>
            </a:extLst>
          </p:cNvPr>
          <p:cNvGraphicFramePr/>
          <p:nvPr>
            <p:extLst>
              <p:ext uri="{D42A27DB-BD31-4B8C-83A1-F6EECF244321}">
                <p14:modId xmlns:p14="http://schemas.microsoft.com/office/powerpoint/2010/main" val="675213223"/>
              </p:ext>
            </p:extLst>
          </p:nvPr>
        </p:nvGraphicFramePr>
        <p:xfrm>
          <a:off x="7662802" y="1606200"/>
          <a:ext cx="9367898" cy="8384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7915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C166D7-AD4C-D4E6-4153-CA8A22FBFA4B}"/>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0"/>
            <a:ext cx="18287997" cy="2363932"/>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2193285" y="0"/>
            <a:ext cx="6094715" cy="2364618"/>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61666" y="-7961667"/>
            <a:ext cx="2364669" cy="18288003"/>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802E2A8-2D23-81B2-F042-426974555D6B}"/>
              </a:ext>
            </a:extLst>
          </p:cNvPr>
          <p:cNvSpPr txBox="1"/>
          <p:nvPr/>
        </p:nvSpPr>
        <p:spPr>
          <a:xfrm>
            <a:off x="2057395" y="523297"/>
            <a:ext cx="15066035" cy="1316594"/>
          </a:xfrm>
          <a:prstGeom prst="rect">
            <a:avLst/>
          </a:prstGeom>
        </p:spPr>
        <p:txBody>
          <a:bodyPr vert="horz" lIns="91440" tIns="45720" rIns="91440" bIns="45720" rtlCol="0" anchor="ctr">
            <a:normAutofit/>
          </a:bodyPr>
          <a:lstStyle/>
          <a:p>
            <a:pPr marL="0" marR="0">
              <a:lnSpc>
                <a:spcPct val="90000"/>
              </a:lnSpc>
              <a:spcBef>
                <a:spcPct val="0"/>
              </a:spcBef>
              <a:spcAft>
                <a:spcPts val="1200"/>
              </a:spcAft>
            </a:pPr>
            <a:r>
              <a:rPr lang="en-US" sz="6000" b="1" kern="1200">
                <a:solidFill>
                  <a:srgbClr val="FFFFFF"/>
                </a:solidFill>
                <a:effectLst/>
                <a:latin typeface="+mj-lt"/>
                <a:ea typeface="+mj-ea"/>
                <a:cs typeface="+mj-cs"/>
              </a:rPr>
              <a:t>Sustainable Development</a:t>
            </a:r>
          </a:p>
        </p:txBody>
      </p:sp>
      <p:graphicFrame>
        <p:nvGraphicFramePr>
          <p:cNvPr id="7" name="TextBox 4">
            <a:extLst>
              <a:ext uri="{FF2B5EF4-FFF2-40B4-BE49-F238E27FC236}">
                <a16:creationId xmlns:a16="http://schemas.microsoft.com/office/drawing/2014/main" id="{9D484869-0B5C-3D4D-C806-5DAE9A2BDDA9}"/>
              </a:ext>
            </a:extLst>
          </p:cNvPr>
          <p:cNvGraphicFramePr/>
          <p:nvPr>
            <p:extLst>
              <p:ext uri="{D42A27DB-BD31-4B8C-83A1-F6EECF244321}">
                <p14:modId xmlns:p14="http://schemas.microsoft.com/office/powerpoint/2010/main" val="2084241251"/>
              </p:ext>
            </p:extLst>
          </p:nvPr>
        </p:nvGraphicFramePr>
        <p:xfrm>
          <a:off x="966084" y="3168868"/>
          <a:ext cx="16391743" cy="62892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8480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FBA749-FECF-59F2-147A-360F2C7B350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CAC424E-587E-C05F-A4C8-A3E2F382C3CE}"/>
              </a:ext>
            </a:extLst>
          </p:cNvPr>
          <p:cNvSpPr txBox="1"/>
          <p:nvPr/>
        </p:nvSpPr>
        <p:spPr>
          <a:xfrm>
            <a:off x="8633397" y="1707054"/>
            <a:ext cx="8397303" cy="2103705"/>
          </a:xfrm>
          <a:prstGeom prst="rect">
            <a:avLst/>
          </a:prstGeom>
        </p:spPr>
        <p:txBody>
          <a:bodyPr vert="horz" lIns="91440" tIns="45720" rIns="91440" bIns="45720" rtlCol="0" anchor="t">
            <a:normAutofit/>
          </a:bodyPr>
          <a:lstStyle/>
          <a:p>
            <a:pPr marL="0" marR="0">
              <a:lnSpc>
                <a:spcPct val="90000"/>
              </a:lnSpc>
              <a:spcBef>
                <a:spcPct val="0"/>
              </a:spcBef>
              <a:spcAft>
                <a:spcPts val="1200"/>
              </a:spcAft>
            </a:pPr>
            <a:r>
              <a:rPr lang="en-US" sz="4800" b="1" kern="1200">
                <a:solidFill>
                  <a:schemeClr val="tx1"/>
                </a:solidFill>
                <a:effectLst/>
                <a:latin typeface="+mj-lt"/>
                <a:ea typeface="+mj-ea"/>
                <a:cs typeface="+mj-cs"/>
              </a:rPr>
              <a:t>SDG 3 and Mental Health</a:t>
            </a:r>
          </a:p>
        </p:txBody>
      </p:sp>
      <p:pic>
        <p:nvPicPr>
          <p:cNvPr id="19" name="Picture 18">
            <a:extLst>
              <a:ext uri="{FF2B5EF4-FFF2-40B4-BE49-F238E27FC236}">
                <a16:creationId xmlns:a16="http://schemas.microsoft.com/office/drawing/2014/main" id="{1C92E39E-A837-265C-DEA2-FFEA1D60BA89}"/>
              </a:ext>
            </a:extLst>
          </p:cNvPr>
          <p:cNvPicPr>
            <a:picLocks noChangeAspect="1"/>
          </p:cNvPicPr>
          <p:nvPr/>
        </p:nvPicPr>
        <p:blipFill>
          <a:blip r:embed="rId3"/>
          <a:stretch>
            <a:fillRect/>
          </a:stretch>
        </p:blipFill>
        <p:spPr>
          <a:xfrm>
            <a:off x="516924" y="1862540"/>
            <a:ext cx="7050561" cy="7287403"/>
          </a:xfrm>
          <a:prstGeom prst="rect">
            <a:avLst/>
          </a:prstGeom>
        </p:spPr>
      </p:pic>
      <p:cxnSp>
        <p:nvCxnSpPr>
          <p:cNvPr id="1051" name="Straight Connector 105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88107" y="1306719"/>
            <a:ext cx="1105408"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 name="TextBox 4">
            <a:extLst>
              <a:ext uri="{FF2B5EF4-FFF2-40B4-BE49-F238E27FC236}">
                <a16:creationId xmlns:a16="http://schemas.microsoft.com/office/drawing/2014/main" id="{8BE70E1A-21F3-D863-85A9-FE812B90873F}"/>
              </a:ext>
            </a:extLst>
          </p:cNvPr>
          <p:cNvGraphicFramePr/>
          <p:nvPr>
            <p:extLst>
              <p:ext uri="{D42A27DB-BD31-4B8C-83A1-F6EECF244321}">
                <p14:modId xmlns:p14="http://schemas.microsoft.com/office/powerpoint/2010/main" val="3111006915"/>
              </p:ext>
            </p:extLst>
          </p:nvPr>
        </p:nvGraphicFramePr>
        <p:xfrm>
          <a:off x="8077200" y="2857500"/>
          <a:ext cx="9448799" cy="67681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1" name="TextBox 20">
            <a:extLst>
              <a:ext uri="{FF2B5EF4-FFF2-40B4-BE49-F238E27FC236}">
                <a16:creationId xmlns:a16="http://schemas.microsoft.com/office/drawing/2014/main" id="{E518E41A-67FB-C314-2FB7-6ABCA9F2059D}"/>
              </a:ext>
            </a:extLst>
          </p:cNvPr>
          <p:cNvSpPr txBox="1"/>
          <p:nvPr/>
        </p:nvSpPr>
        <p:spPr>
          <a:xfrm>
            <a:off x="1654262" y="9256290"/>
            <a:ext cx="4114800" cy="369332"/>
          </a:xfrm>
          <a:prstGeom prst="rect">
            <a:avLst/>
          </a:prstGeom>
          <a:noFill/>
        </p:spPr>
        <p:txBody>
          <a:bodyPr wrap="square">
            <a:spAutoFit/>
          </a:bodyPr>
          <a:lstStyle/>
          <a:p>
            <a:r>
              <a:rPr lang="en-US" dirty="0"/>
              <a:t>Source:  (United Nations, 2025)</a:t>
            </a:r>
          </a:p>
        </p:txBody>
      </p:sp>
    </p:spTree>
    <p:extLst>
      <p:ext uri="{BB962C8B-B14F-4D97-AF65-F5344CB8AC3E}">
        <p14:creationId xmlns:p14="http://schemas.microsoft.com/office/powerpoint/2010/main" val="652015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A6339E-FE67-2DB6-6DEE-9A40AC7DD042}"/>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287542"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 y="0"/>
            <a:ext cx="18287543"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 name="TextBox 2">
            <a:extLst>
              <a:ext uri="{FF2B5EF4-FFF2-40B4-BE49-F238E27FC236}">
                <a16:creationId xmlns:a16="http://schemas.microsoft.com/office/drawing/2014/main" id="{9FF84E7F-0201-B416-75EC-3EE3EC136ECD}"/>
              </a:ext>
            </a:extLst>
          </p:cNvPr>
          <p:cNvSpPr txBox="1"/>
          <p:nvPr/>
        </p:nvSpPr>
        <p:spPr>
          <a:xfrm>
            <a:off x="437864" y="690971"/>
            <a:ext cx="17316736" cy="1128470"/>
          </a:xfrm>
          <a:prstGeom prst="rect">
            <a:avLst/>
          </a:prstGeom>
        </p:spPr>
        <p:txBody>
          <a:bodyPr vert="horz" lIns="91440" tIns="45720" rIns="91440" bIns="45720" rtlCol="0" anchor="b">
            <a:normAutofit/>
          </a:bodyPr>
          <a:lstStyle/>
          <a:p>
            <a:pPr marL="0" marR="0" algn="ctr">
              <a:lnSpc>
                <a:spcPct val="90000"/>
              </a:lnSpc>
              <a:spcBef>
                <a:spcPct val="0"/>
              </a:spcBef>
              <a:spcAft>
                <a:spcPts val="1200"/>
              </a:spcAft>
            </a:pPr>
            <a:r>
              <a:rPr lang="en-US" sz="5400" b="1" kern="1200" dirty="0">
                <a:effectLst/>
                <a:latin typeface="+mj-lt"/>
                <a:ea typeface="+mj-ea"/>
                <a:cs typeface="+mj-cs"/>
              </a:rPr>
              <a:t>Social and </a:t>
            </a:r>
            <a:r>
              <a:rPr lang="en-US" sz="5400" b="1" kern="1200" dirty="0" err="1">
                <a:effectLst/>
                <a:latin typeface="+mj-lt"/>
                <a:ea typeface="+mj-ea"/>
                <a:cs typeface="+mj-cs"/>
              </a:rPr>
              <a:t>Behavioural</a:t>
            </a:r>
            <a:r>
              <a:rPr lang="en-US" sz="5400" b="1" kern="1200" dirty="0">
                <a:effectLst/>
                <a:latin typeface="+mj-lt"/>
                <a:ea typeface="+mj-ea"/>
                <a:cs typeface="+mj-cs"/>
              </a:rPr>
              <a:t> Models</a:t>
            </a:r>
          </a:p>
        </p:txBody>
      </p:sp>
      <p:grpSp>
        <p:nvGrpSpPr>
          <p:cNvPr id="14" name="Group 1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434835" y="0"/>
            <a:ext cx="5853165" cy="3574465"/>
            <a:chOff x="6867015" y="-1"/>
            <a:chExt cx="5324985" cy="3251912"/>
          </a:xfrm>
          <a:solidFill>
            <a:schemeClr val="accent5">
              <a:alpha val="10000"/>
            </a:schemeClr>
          </a:solidFill>
        </p:grpSpPr>
        <p:sp>
          <p:nvSpPr>
            <p:cNvPr id="15" name="Freeform: Shape 1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7" name="Diagram 6">
            <a:extLst>
              <a:ext uri="{FF2B5EF4-FFF2-40B4-BE49-F238E27FC236}">
                <a16:creationId xmlns:a16="http://schemas.microsoft.com/office/drawing/2014/main" id="{42F842AE-FDA9-D113-D0FE-084A518ACABC}"/>
              </a:ext>
            </a:extLst>
          </p:cNvPr>
          <p:cNvGraphicFramePr/>
          <p:nvPr>
            <p:extLst>
              <p:ext uri="{D42A27DB-BD31-4B8C-83A1-F6EECF244321}">
                <p14:modId xmlns:p14="http://schemas.microsoft.com/office/powerpoint/2010/main" val="1332782549"/>
              </p:ext>
            </p:extLst>
          </p:nvPr>
        </p:nvGraphicFramePr>
        <p:xfrm>
          <a:off x="419329" y="2687887"/>
          <a:ext cx="9601200" cy="6503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0" name="Group 1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7024006"/>
            <a:ext cx="4348423" cy="3262992"/>
            <a:chOff x="-305" y="-1"/>
            <a:chExt cx="3832880" cy="2876136"/>
          </a:xfrm>
        </p:grpSpPr>
        <p:sp>
          <p:nvSpPr>
            <p:cNvPr id="21" name="Freeform: Shape 2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Freeform 2">
            <a:extLst>
              <a:ext uri="{FF2B5EF4-FFF2-40B4-BE49-F238E27FC236}">
                <a16:creationId xmlns:a16="http://schemas.microsoft.com/office/drawing/2014/main" id="{F869B526-42B7-DDC8-2E70-7F35BBA37AD3}"/>
              </a:ext>
            </a:extLst>
          </p:cNvPr>
          <p:cNvSpPr/>
          <p:nvPr/>
        </p:nvSpPr>
        <p:spPr>
          <a:xfrm>
            <a:off x="10439401" y="2086330"/>
            <a:ext cx="7625262" cy="7933781"/>
          </a:xfrm>
          <a:custGeom>
            <a:avLst/>
            <a:gdLst/>
            <a:ahLst/>
            <a:cxnLst/>
            <a:rect l="l" t="t" r="r" b="b"/>
            <a:pathLst>
              <a:path w="7879842" h="8229600">
                <a:moveTo>
                  <a:pt x="0" y="0"/>
                </a:moveTo>
                <a:lnTo>
                  <a:pt x="7879842" y="0"/>
                </a:lnTo>
                <a:lnTo>
                  <a:pt x="7879842" y="8229600"/>
                </a:lnTo>
                <a:lnTo>
                  <a:pt x="0" y="8229600"/>
                </a:lnTo>
                <a:lnTo>
                  <a:pt x="0" y="0"/>
                </a:lnTo>
                <a:close/>
              </a:path>
            </a:pathLst>
          </a:custGeom>
          <a:blipFill>
            <a:blip r:embed="rId8"/>
            <a:stretch>
              <a:fillRect/>
            </a:stretch>
          </a:blipFill>
        </p:spPr>
        <p:txBody>
          <a:bodyPr/>
          <a:lstStyle/>
          <a:p>
            <a:endParaRPr lang="en-US"/>
          </a:p>
        </p:txBody>
      </p:sp>
    </p:spTree>
    <p:extLst>
      <p:ext uri="{BB962C8B-B14F-4D97-AF65-F5344CB8AC3E}">
        <p14:creationId xmlns:p14="http://schemas.microsoft.com/office/powerpoint/2010/main" val="2135681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865A0F-4702-1766-C1AE-F5583416C10C}"/>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865080" y="5003800"/>
            <a:ext cx="4937760" cy="48006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661" y="934912"/>
            <a:ext cx="16357579" cy="8411823"/>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2837379-58A2-BFFD-DD2E-6051CF5094C7}"/>
              </a:ext>
            </a:extLst>
          </p:cNvPr>
          <p:cNvSpPr txBox="1"/>
          <p:nvPr/>
        </p:nvSpPr>
        <p:spPr>
          <a:xfrm>
            <a:off x="66487" y="995470"/>
            <a:ext cx="17288764" cy="2395842"/>
          </a:xfrm>
          <a:prstGeom prst="rect">
            <a:avLst/>
          </a:prstGeom>
        </p:spPr>
        <p:txBody>
          <a:bodyPr vert="horz" lIns="91440" tIns="45720" rIns="91440" bIns="45720" rtlCol="0" anchor="ctr">
            <a:normAutofit/>
          </a:bodyPr>
          <a:lstStyle/>
          <a:p>
            <a:pPr marL="0" marR="0" algn="ctr">
              <a:lnSpc>
                <a:spcPct val="90000"/>
              </a:lnSpc>
              <a:spcBef>
                <a:spcPct val="0"/>
              </a:spcBef>
              <a:spcAft>
                <a:spcPts val="1200"/>
              </a:spcAft>
            </a:pPr>
            <a:r>
              <a:rPr lang="en-US" sz="6000" b="1" kern="1200" dirty="0">
                <a:solidFill>
                  <a:schemeClr val="tx1"/>
                </a:solidFill>
                <a:effectLst/>
                <a:latin typeface="+mj-lt"/>
                <a:ea typeface="+mj-ea"/>
                <a:cs typeface="+mj-cs"/>
              </a:rPr>
              <a:t>Policy and Governance</a:t>
            </a:r>
          </a:p>
        </p:txBody>
      </p:sp>
      <p:pic>
        <p:nvPicPr>
          <p:cNvPr id="9" name="Graphic 8" descr="Hospital">
            <a:extLst>
              <a:ext uri="{FF2B5EF4-FFF2-40B4-BE49-F238E27FC236}">
                <a16:creationId xmlns:a16="http://schemas.microsoft.com/office/drawing/2014/main" id="{E9786720-C6AB-8018-E1F8-52F97D4744F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425771" y="3330754"/>
            <a:ext cx="4878618" cy="4878618"/>
          </a:xfrm>
          <a:prstGeom prst="rect">
            <a:avLst/>
          </a:prstGeom>
        </p:spPr>
      </p:pic>
      <p:graphicFrame>
        <p:nvGraphicFramePr>
          <p:cNvPr id="6" name="Diagram 5">
            <a:extLst>
              <a:ext uri="{FF2B5EF4-FFF2-40B4-BE49-F238E27FC236}">
                <a16:creationId xmlns:a16="http://schemas.microsoft.com/office/drawing/2014/main" id="{0465793E-5EDF-E0B8-C42F-2CD11199E56E}"/>
              </a:ext>
            </a:extLst>
          </p:cNvPr>
          <p:cNvGraphicFramePr/>
          <p:nvPr>
            <p:extLst>
              <p:ext uri="{D42A27DB-BD31-4B8C-83A1-F6EECF244321}">
                <p14:modId xmlns:p14="http://schemas.microsoft.com/office/powerpoint/2010/main" val="2777952088"/>
              </p:ext>
            </p:extLst>
          </p:nvPr>
        </p:nvGraphicFramePr>
        <p:xfrm>
          <a:off x="1240536" y="4074882"/>
          <a:ext cx="8436864" cy="48786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27091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4DCEE1-6E60-E3A1-4F9E-1871F385A024}"/>
            </a:ext>
          </a:extLst>
        </p:cNvPr>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2A1CBEC-B9D5-552E-BD9E-322DB0057E8E}"/>
              </a:ext>
            </a:extLst>
          </p:cNvPr>
          <p:cNvSpPr txBox="1"/>
          <p:nvPr/>
        </p:nvSpPr>
        <p:spPr>
          <a:xfrm>
            <a:off x="588271" y="-607149"/>
            <a:ext cx="6543561" cy="34621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400" b="1" kern="1200" dirty="0">
                <a:solidFill>
                  <a:schemeClr val="tx1"/>
                </a:solidFill>
                <a:effectLst/>
                <a:latin typeface="+mj-lt"/>
                <a:ea typeface="+mj-ea"/>
                <a:cs typeface="+mj-cs"/>
              </a:rPr>
              <a:t>Case Study: Mind UK</a:t>
            </a:r>
            <a:endParaRPr lang="en-US" sz="5400" kern="1200" dirty="0">
              <a:solidFill>
                <a:schemeClr val="tx1"/>
              </a:solidFill>
              <a:latin typeface="+mj-lt"/>
              <a:ea typeface="+mj-ea"/>
              <a:cs typeface="+mj-cs"/>
            </a:endParaRPr>
          </a:p>
        </p:txBody>
      </p:sp>
      <p:sp useBgFill="1">
        <p:nvSpPr>
          <p:cNvPr id="13" name="Rectangle 12">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5060" y="0"/>
            <a:ext cx="11182941" cy="10287000"/>
          </a:xfrm>
          <a:prstGeom prst="rect">
            <a:avLst/>
          </a:prstGeom>
          <a:ln>
            <a:noFill/>
          </a:ln>
          <a:effectLst>
            <a:outerShdw blurRad="317500" dist="2286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4">
            <a:extLst>
              <a:ext uri="{FF2B5EF4-FFF2-40B4-BE49-F238E27FC236}">
                <a16:creationId xmlns:a16="http://schemas.microsoft.com/office/drawing/2014/main" id="{59FFE52D-9066-7B15-BAF5-468E3B088014}"/>
              </a:ext>
            </a:extLst>
          </p:cNvPr>
          <p:cNvGraphicFramePr/>
          <p:nvPr>
            <p:extLst>
              <p:ext uri="{D42A27DB-BD31-4B8C-83A1-F6EECF244321}">
                <p14:modId xmlns:p14="http://schemas.microsoft.com/office/powerpoint/2010/main" val="3184537045"/>
              </p:ext>
            </p:extLst>
          </p:nvPr>
        </p:nvGraphicFramePr>
        <p:xfrm>
          <a:off x="577975" y="2247900"/>
          <a:ext cx="7911189" cy="7594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5D15F9BF-DE56-9792-6C94-3D04BAB9C74C}"/>
              </a:ext>
            </a:extLst>
          </p:cNvPr>
          <p:cNvPicPr>
            <a:picLocks noChangeAspect="1"/>
          </p:cNvPicPr>
          <p:nvPr/>
        </p:nvPicPr>
        <p:blipFill>
          <a:blip r:embed="rId8"/>
          <a:stretch>
            <a:fillRect/>
          </a:stretch>
        </p:blipFill>
        <p:spPr>
          <a:xfrm>
            <a:off x="9800897" y="389662"/>
            <a:ext cx="7620070" cy="9452552"/>
          </a:xfrm>
          <a:prstGeom prst="rect">
            <a:avLst/>
          </a:prstGeom>
        </p:spPr>
      </p:pic>
      <p:sp>
        <p:nvSpPr>
          <p:cNvPr id="10" name="TextBox 9">
            <a:extLst>
              <a:ext uri="{FF2B5EF4-FFF2-40B4-BE49-F238E27FC236}">
                <a16:creationId xmlns:a16="http://schemas.microsoft.com/office/drawing/2014/main" id="{A62D3BDB-E34E-78FE-C0AF-A1F68739B2C5}"/>
              </a:ext>
            </a:extLst>
          </p:cNvPr>
          <p:cNvSpPr txBox="1"/>
          <p:nvPr/>
        </p:nvSpPr>
        <p:spPr>
          <a:xfrm>
            <a:off x="13138025" y="9842214"/>
            <a:ext cx="9144000" cy="369332"/>
          </a:xfrm>
          <a:prstGeom prst="rect">
            <a:avLst/>
          </a:prstGeom>
          <a:noFill/>
        </p:spPr>
        <p:txBody>
          <a:bodyPr wrap="square">
            <a:spAutoFit/>
          </a:bodyPr>
          <a:lstStyle/>
          <a:p>
            <a:r>
              <a:rPr lang="en-US" dirty="0"/>
              <a:t>Source: (Mind, 2024)</a:t>
            </a:r>
          </a:p>
        </p:txBody>
      </p:sp>
    </p:spTree>
    <p:extLst>
      <p:ext uri="{BB962C8B-B14F-4D97-AF65-F5344CB8AC3E}">
        <p14:creationId xmlns:p14="http://schemas.microsoft.com/office/powerpoint/2010/main" val="3002906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C28DAA-07CC-3348-13A8-3ABF7B82C22C}"/>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3A439CB-33F5-7B03-3C0E-AE2121B383F3}"/>
              </a:ext>
            </a:extLst>
          </p:cNvPr>
          <p:cNvSpPr txBox="1"/>
          <p:nvPr/>
        </p:nvSpPr>
        <p:spPr>
          <a:xfrm>
            <a:off x="946404" y="961234"/>
            <a:ext cx="5129784" cy="8374722"/>
          </a:xfrm>
          <a:prstGeom prst="rect">
            <a:avLst/>
          </a:prstGeom>
        </p:spPr>
        <p:txBody>
          <a:bodyPr vert="horz" lIns="91440" tIns="45720" rIns="91440" bIns="45720" rtlCol="0" anchor="ctr">
            <a:normAutofit/>
          </a:bodyPr>
          <a:lstStyle/>
          <a:p>
            <a:pPr marL="0" marR="0" algn="ctr">
              <a:lnSpc>
                <a:spcPct val="90000"/>
              </a:lnSpc>
              <a:spcBef>
                <a:spcPct val="0"/>
              </a:spcBef>
              <a:spcAft>
                <a:spcPts val="1200"/>
              </a:spcAft>
            </a:pPr>
            <a:r>
              <a:rPr lang="en-US" sz="7200" b="1" kern="1200" dirty="0">
                <a:solidFill>
                  <a:schemeClr val="tx1"/>
                </a:solidFill>
                <a:effectLst/>
                <a:latin typeface="+mj-lt"/>
                <a:ea typeface="+mj-ea"/>
                <a:cs typeface="+mj-cs"/>
              </a:rPr>
              <a:t>Case Study: See Me Scotland</a:t>
            </a:r>
          </a:p>
        </p:txBody>
      </p:sp>
      <p:sp>
        <p:nvSpPr>
          <p:cNvPr id="14"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00800" y="946404"/>
            <a:ext cx="27432" cy="8385571"/>
          </a:xfrm>
          <a:custGeom>
            <a:avLst/>
            <a:gdLst>
              <a:gd name="csX0" fmla="*/ 0 w 27432"/>
              <a:gd name="csY0" fmla="*/ 0 h 8385571"/>
              <a:gd name="csX1" fmla="*/ 27432 w 27432"/>
              <a:gd name="csY1" fmla="*/ 0 h 8385571"/>
              <a:gd name="csX2" fmla="*/ 27432 w 27432"/>
              <a:gd name="csY2" fmla="*/ 782653 h 8385571"/>
              <a:gd name="csX3" fmla="*/ 27432 w 27432"/>
              <a:gd name="csY3" fmla="*/ 1313739 h 8385571"/>
              <a:gd name="csX4" fmla="*/ 27432 w 27432"/>
              <a:gd name="csY4" fmla="*/ 2012537 h 8385571"/>
              <a:gd name="csX5" fmla="*/ 27432 w 27432"/>
              <a:gd name="csY5" fmla="*/ 2459767 h 8385571"/>
              <a:gd name="csX6" fmla="*/ 27432 w 27432"/>
              <a:gd name="csY6" fmla="*/ 3074709 h 8385571"/>
              <a:gd name="csX7" fmla="*/ 27432 w 27432"/>
              <a:gd name="csY7" fmla="*/ 3605796 h 8385571"/>
              <a:gd name="csX8" fmla="*/ 27432 w 27432"/>
              <a:gd name="csY8" fmla="*/ 4220737 h 8385571"/>
              <a:gd name="csX9" fmla="*/ 27432 w 27432"/>
              <a:gd name="csY9" fmla="*/ 4751824 h 8385571"/>
              <a:gd name="csX10" fmla="*/ 27432 w 27432"/>
              <a:gd name="csY10" fmla="*/ 5199054 h 8385571"/>
              <a:gd name="csX11" fmla="*/ 27432 w 27432"/>
              <a:gd name="csY11" fmla="*/ 5981707 h 8385571"/>
              <a:gd name="csX12" fmla="*/ 27432 w 27432"/>
              <a:gd name="csY12" fmla="*/ 6596649 h 8385571"/>
              <a:gd name="csX13" fmla="*/ 27432 w 27432"/>
              <a:gd name="csY13" fmla="*/ 7379302 h 8385571"/>
              <a:gd name="csX14" fmla="*/ 27432 w 27432"/>
              <a:gd name="csY14" fmla="*/ 8385571 h 8385571"/>
              <a:gd name="csX15" fmla="*/ 0 w 27432"/>
              <a:gd name="csY15" fmla="*/ 8385571 h 8385571"/>
              <a:gd name="csX16" fmla="*/ 0 w 27432"/>
              <a:gd name="csY16" fmla="*/ 7686773 h 8385571"/>
              <a:gd name="csX17" fmla="*/ 0 w 27432"/>
              <a:gd name="csY17" fmla="*/ 7155687 h 8385571"/>
              <a:gd name="csX18" fmla="*/ 0 w 27432"/>
              <a:gd name="csY18" fmla="*/ 6373034 h 8385571"/>
              <a:gd name="csX19" fmla="*/ 0 w 27432"/>
              <a:gd name="csY19" fmla="*/ 5841948 h 8385571"/>
              <a:gd name="csX20" fmla="*/ 0 w 27432"/>
              <a:gd name="csY20" fmla="*/ 5227006 h 8385571"/>
              <a:gd name="csX21" fmla="*/ 0 w 27432"/>
              <a:gd name="csY21" fmla="*/ 4695920 h 8385571"/>
              <a:gd name="csX22" fmla="*/ 0 w 27432"/>
              <a:gd name="csY22" fmla="*/ 3913266 h 8385571"/>
              <a:gd name="csX23" fmla="*/ 0 w 27432"/>
              <a:gd name="csY23" fmla="*/ 3214469 h 8385571"/>
              <a:gd name="csX24" fmla="*/ 0 w 27432"/>
              <a:gd name="csY24" fmla="*/ 2599527 h 8385571"/>
              <a:gd name="csX25" fmla="*/ 0 w 27432"/>
              <a:gd name="csY25" fmla="*/ 1816874 h 8385571"/>
              <a:gd name="csX26" fmla="*/ 0 w 27432"/>
              <a:gd name="csY26" fmla="*/ 1285788 h 8385571"/>
              <a:gd name="csX27" fmla="*/ 0 w 27432"/>
              <a:gd name="csY27" fmla="*/ 0 h 83855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27432" h="8385571" fill="none" extrusionOk="0">
                <a:moveTo>
                  <a:pt x="0" y="0"/>
                </a:moveTo>
                <a:cubicBezTo>
                  <a:pt x="6445" y="-74"/>
                  <a:pt x="19313" y="-390"/>
                  <a:pt x="27432" y="0"/>
                </a:cubicBezTo>
                <a:cubicBezTo>
                  <a:pt x="-4661" y="346694"/>
                  <a:pt x="-1287" y="402533"/>
                  <a:pt x="27432" y="782653"/>
                </a:cubicBezTo>
                <a:cubicBezTo>
                  <a:pt x="56151" y="1162773"/>
                  <a:pt x="32971" y="1199138"/>
                  <a:pt x="27432" y="1313739"/>
                </a:cubicBezTo>
                <a:cubicBezTo>
                  <a:pt x="21893" y="1428340"/>
                  <a:pt x="53461" y="1776996"/>
                  <a:pt x="27432" y="2012537"/>
                </a:cubicBezTo>
                <a:cubicBezTo>
                  <a:pt x="1403" y="2248078"/>
                  <a:pt x="30613" y="2272850"/>
                  <a:pt x="27432" y="2459767"/>
                </a:cubicBezTo>
                <a:cubicBezTo>
                  <a:pt x="24252" y="2646684"/>
                  <a:pt x="22872" y="2864522"/>
                  <a:pt x="27432" y="3074709"/>
                </a:cubicBezTo>
                <a:cubicBezTo>
                  <a:pt x="31992" y="3284896"/>
                  <a:pt x="16596" y="3424146"/>
                  <a:pt x="27432" y="3605796"/>
                </a:cubicBezTo>
                <a:cubicBezTo>
                  <a:pt x="38268" y="3787446"/>
                  <a:pt x="34178" y="4002777"/>
                  <a:pt x="27432" y="4220737"/>
                </a:cubicBezTo>
                <a:cubicBezTo>
                  <a:pt x="20686" y="4438697"/>
                  <a:pt x="16367" y="4516592"/>
                  <a:pt x="27432" y="4751824"/>
                </a:cubicBezTo>
                <a:cubicBezTo>
                  <a:pt x="38497" y="4987056"/>
                  <a:pt x="42400" y="4996558"/>
                  <a:pt x="27432" y="5199054"/>
                </a:cubicBezTo>
                <a:cubicBezTo>
                  <a:pt x="12465" y="5401550"/>
                  <a:pt x="47882" y="5751705"/>
                  <a:pt x="27432" y="5981707"/>
                </a:cubicBezTo>
                <a:cubicBezTo>
                  <a:pt x="6982" y="6211709"/>
                  <a:pt x="40904" y="6351693"/>
                  <a:pt x="27432" y="6596649"/>
                </a:cubicBezTo>
                <a:cubicBezTo>
                  <a:pt x="13960" y="6841605"/>
                  <a:pt x="32831" y="7196088"/>
                  <a:pt x="27432" y="7379302"/>
                </a:cubicBezTo>
                <a:cubicBezTo>
                  <a:pt x="22033" y="7562516"/>
                  <a:pt x="12703" y="8105417"/>
                  <a:pt x="27432" y="8385571"/>
                </a:cubicBezTo>
                <a:cubicBezTo>
                  <a:pt x="15079" y="8384479"/>
                  <a:pt x="8384" y="8384820"/>
                  <a:pt x="0" y="8385571"/>
                </a:cubicBezTo>
                <a:cubicBezTo>
                  <a:pt x="-9222" y="8184772"/>
                  <a:pt x="-3801" y="7840755"/>
                  <a:pt x="0" y="7686773"/>
                </a:cubicBezTo>
                <a:cubicBezTo>
                  <a:pt x="3801" y="7532791"/>
                  <a:pt x="9771" y="7265683"/>
                  <a:pt x="0" y="7155687"/>
                </a:cubicBezTo>
                <a:cubicBezTo>
                  <a:pt x="-9771" y="7045691"/>
                  <a:pt x="37823" y="6639323"/>
                  <a:pt x="0" y="6373034"/>
                </a:cubicBezTo>
                <a:cubicBezTo>
                  <a:pt x="-37823" y="6106745"/>
                  <a:pt x="7609" y="6070807"/>
                  <a:pt x="0" y="5841948"/>
                </a:cubicBezTo>
                <a:cubicBezTo>
                  <a:pt x="-7609" y="5613089"/>
                  <a:pt x="1785" y="5396348"/>
                  <a:pt x="0" y="5227006"/>
                </a:cubicBezTo>
                <a:cubicBezTo>
                  <a:pt x="-1785" y="5057664"/>
                  <a:pt x="17374" y="4822375"/>
                  <a:pt x="0" y="4695920"/>
                </a:cubicBezTo>
                <a:cubicBezTo>
                  <a:pt x="-17374" y="4569465"/>
                  <a:pt x="-37614" y="4208520"/>
                  <a:pt x="0" y="3913266"/>
                </a:cubicBezTo>
                <a:cubicBezTo>
                  <a:pt x="37614" y="3618012"/>
                  <a:pt x="-28128" y="3519129"/>
                  <a:pt x="0" y="3214469"/>
                </a:cubicBezTo>
                <a:cubicBezTo>
                  <a:pt x="28128" y="2909809"/>
                  <a:pt x="20752" y="2887116"/>
                  <a:pt x="0" y="2599527"/>
                </a:cubicBezTo>
                <a:cubicBezTo>
                  <a:pt x="-20752" y="2311938"/>
                  <a:pt x="-23269" y="2180831"/>
                  <a:pt x="0" y="1816874"/>
                </a:cubicBezTo>
                <a:cubicBezTo>
                  <a:pt x="23269" y="1452917"/>
                  <a:pt x="15218" y="1441230"/>
                  <a:pt x="0" y="1285788"/>
                </a:cubicBezTo>
                <a:cubicBezTo>
                  <a:pt x="-15218" y="1130346"/>
                  <a:pt x="36978" y="468039"/>
                  <a:pt x="0" y="0"/>
                </a:cubicBezTo>
                <a:close/>
              </a:path>
              <a:path w="27432" h="8385571" stroke="0" extrusionOk="0">
                <a:moveTo>
                  <a:pt x="0" y="0"/>
                </a:moveTo>
                <a:cubicBezTo>
                  <a:pt x="6665" y="1306"/>
                  <a:pt x="15136" y="257"/>
                  <a:pt x="27432" y="0"/>
                </a:cubicBezTo>
                <a:cubicBezTo>
                  <a:pt x="50285" y="165299"/>
                  <a:pt x="12757" y="427555"/>
                  <a:pt x="27432" y="698798"/>
                </a:cubicBezTo>
                <a:cubicBezTo>
                  <a:pt x="42107" y="970041"/>
                  <a:pt x="28824" y="1226199"/>
                  <a:pt x="27432" y="1397595"/>
                </a:cubicBezTo>
                <a:cubicBezTo>
                  <a:pt x="26040" y="1568991"/>
                  <a:pt x="37377" y="1834498"/>
                  <a:pt x="27432" y="2180248"/>
                </a:cubicBezTo>
                <a:cubicBezTo>
                  <a:pt x="17487" y="2525998"/>
                  <a:pt x="49768" y="2451590"/>
                  <a:pt x="27432" y="2711335"/>
                </a:cubicBezTo>
                <a:cubicBezTo>
                  <a:pt x="5096" y="2971080"/>
                  <a:pt x="63163" y="3174430"/>
                  <a:pt x="27432" y="3493988"/>
                </a:cubicBezTo>
                <a:cubicBezTo>
                  <a:pt x="-8299" y="3813546"/>
                  <a:pt x="55483" y="4186811"/>
                  <a:pt x="27432" y="4360497"/>
                </a:cubicBezTo>
                <a:cubicBezTo>
                  <a:pt x="-619" y="4534183"/>
                  <a:pt x="7974" y="4709969"/>
                  <a:pt x="27432" y="5059295"/>
                </a:cubicBezTo>
                <a:cubicBezTo>
                  <a:pt x="46890" y="5408621"/>
                  <a:pt x="-7157" y="5526851"/>
                  <a:pt x="27432" y="5758092"/>
                </a:cubicBezTo>
                <a:cubicBezTo>
                  <a:pt x="62021" y="5989333"/>
                  <a:pt x="44642" y="6191514"/>
                  <a:pt x="27432" y="6373034"/>
                </a:cubicBezTo>
                <a:cubicBezTo>
                  <a:pt x="10222" y="6554554"/>
                  <a:pt x="26177" y="6786694"/>
                  <a:pt x="27432" y="6987976"/>
                </a:cubicBezTo>
                <a:cubicBezTo>
                  <a:pt x="28687" y="7189258"/>
                  <a:pt x="56526" y="7488127"/>
                  <a:pt x="27432" y="7770629"/>
                </a:cubicBezTo>
                <a:cubicBezTo>
                  <a:pt x="-1662" y="8053131"/>
                  <a:pt x="-2257" y="8194797"/>
                  <a:pt x="27432" y="8385571"/>
                </a:cubicBezTo>
                <a:cubicBezTo>
                  <a:pt x="21511" y="8386050"/>
                  <a:pt x="6920" y="8384336"/>
                  <a:pt x="0" y="8385571"/>
                </a:cubicBezTo>
                <a:cubicBezTo>
                  <a:pt x="-21816" y="8200889"/>
                  <a:pt x="-14926" y="7924873"/>
                  <a:pt x="0" y="7602918"/>
                </a:cubicBezTo>
                <a:cubicBezTo>
                  <a:pt x="14926" y="7280963"/>
                  <a:pt x="8602" y="7253360"/>
                  <a:pt x="0" y="6987976"/>
                </a:cubicBezTo>
                <a:cubicBezTo>
                  <a:pt x="-8602" y="6722592"/>
                  <a:pt x="4000" y="6636133"/>
                  <a:pt x="0" y="6373034"/>
                </a:cubicBezTo>
                <a:cubicBezTo>
                  <a:pt x="-4000" y="6109935"/>
                  <a:pt x="-25513" y="6045095"/>
                  <a:pt x="0" y="5758092"/>
                </a:cubicBezTo>
                <a:cubicBezTo>
                  <a:pt x="25513" y="5471089"/>
                  <a:pt x="-7551" y="5476090"/>
                  <a:pt x="0" y="5310862"/>
                </a:cubicBezTo>
                <a:cubicBezTo>
                  <a:pt x="7551" y="5145634"/>
                  <a:pt x="19639" y="4748803"/>
                  <a:pt x="0" y="4444353"/>
                </a:cubicBezTo>
                <a:cubicBezTo>
                  <a:pt x="-19639" y="4139903"/>
                  <a:pt x="-7248" y="3849816"/>
                  <a:pt x="0" y="3577844"/>
                </a:cubicBezTo>
                <a:cubicBezTo>
                  <a:pt x="7248" y="3305872"/>
                  <a:pt x="-365" y="3060120"/>
                  <a:pt x="0" y="2711335"/>
                </a:cubicBezTo>
                <a:cubicBezTo>
                  <a:pt x="365" y="2362550"/>
                  <a:pt x="-4208" y="2305604"/>
                  <a:pt x="0" y="2180248"/>
                </a:cubicBezTo>
                <a:cubicBezTo>
                  <a:pt x="4208" y="2054892"/>
                  <a:pt x="5759" y="1620935"/>
                  <a:pt x="0" y="1313739"/>
                </a:cubicBezTo>
                <a:cubicBezTo>
                  <a:pt x="-5759" y="1006543"/>
                  <a:pt x="-6559" y="912821"/>
                  <a:pt x="0" y="698798"/>
                </a:cubicBezTo>
                <a:cubicBezTo>
                  <a:pt x="6559" y="484775"/>
                  <a:pt x="-33287" y="21671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CB490E3-E16C-C4B3-AF0B-D6D8F10C52B4}"/>
              </a:ext>
            </a:extLst>
          </p:cNvPr>
          <p:cNvPicPr>
            <a:picLocks noChangeAspect="1"/>
          </p:cNvPicPr>
          <p:nvPr/>
        </p:nvPicPr>
        <p:blipFill>
          <a:blip r:embed="rId3"/>
          <a:stretch>
            <a:fillRect/>
          </a:stretch>
        </p:blipFill>
        <p:spPr>
          <a:xfrm>
            <a:off x="7678240" y="4015398"/>
            <a:ext cx="9400941" cy="5264527"/>
          </a:xfrm>
          <a:prstGeom prst="rect">
            <a:avLst/>
          </a:prstGeom>
        </p:spPr>
      </p:pic>
      <p:graphicFrame>
        <p:nvGraphicFramePr>
          <p:cNvPr id="8" name="Diagram 7">
            <a:extLst>
              <a:ext uri="{FF2B5EF4-FFF2-40B4-BE49-F238E27FC236}">
                <a16:creationId xmlns:a16="http://schemas.microsoft.com/office/drawing/2014/main" id="{9E55C8C7-4BDC-0EAF-8DD2-91E693CE4C8C}"/>
              </a:ext>
            </a:extLst>
          </p:cNvPr>
          <p:cNvGraphicFramePr/>
          <p:nvPr>
            <p:extLst>
              <p:ext uri="{D42A27DB-BD31-4B8C-83A1-F6EECF244321}">
                <p14:modId xmlns:p14="http://schemas.microsoft.com/office/powerpoint/2010/main" val="1441481269"/>
              </p:ext>
            </p:extLst>
          </p:nvPr>
        </p:nvGraphicFramePr>
        <p:xfrm>
          <a:off x="6688838" y="1135447"/>
          <a:ext cx="10652758" cy="25038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CC5FD9E0-6618-B574-330C-BF31CEFBDD48}"/>
              </a:ext>
            </a:extLst>
          </p:cNvPr>
          <p:cNvSpPr txBox="1"/>
          <p:nvPr/>
        </p:nvSpPr>
        <p:spPr>
          <a:xfrm>
            <a:off x="11125200" y="9471318"/>
            <a:ext cx="9144000" cy="369332"/>
          </a:xfrm>
          <a:prstGeom prst="rect">
            <a:avLst/>
          </a:prstGeom>
          <a:noFill/>
        </p:spPr>
        <p:txBody>
          <a:bodyPr wrap="square">
            <a:spAutoFit/>
          </a:bodyPr>
          <a:lstStyle/>
          <a:p>
            <a:r>
              <a:rPr lang="en-US" dirty="0"/>
              <a:t>Source: (See Me, 2021)</a:t>
            </a:r>
          </a:p>
        </p:txBody>
      </p:sp>
    </p:spTree>
    <p:extLst>
      <p:ext uri="{BB962C8B-B14F-4D97-AF65-F5344CB8AC3E}">
        <p14:creationId xmlns:p14="http://schemas.microsoft.com/office/powerpoint/2010/main" val="223560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B591A8-483F-2E80-A6F7-66C9E0793525}"/>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824895"/>
            <a:ext cx="1097278" cy="101019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118" y="920931"/>
            <a:ext cx="16361231" cy="284117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73EFED6-5261-E48A-7CB5-748966888B8D}"/>
              </a:ext>
            </a:extLst>
          </p:cNvPr>
          <p:cNvSpPr txBox="1"/>
          <p:nvPr/>
        </p:nvSpPr>
        <p:spPr>
          <a:xfrm>
            <a:off x="1565446" y="1214847"/>
            <a:ext cx="15259515" cy="2331720"/>
          </a:xfrm>
          <a:prstGeom prst="rect">
            <a:avLst/>
          </a:prstGeom>
        </p:spPr>
        <p:txBody>
          <a:bodyPr vert="horz" lIns="91440" tIns="45720" rIns="91440" bIns="45720" rtlCol="0" anchor="ctr">
            <a:normAutofit/>
          </a:bodyPr>
          <a:lstStyle/>
          <a:p>
            <a:pPr marL="0" marR="0" algn="ctr">
              <a:lnSpc>
                <a:spcPct val="90000"/>
              </a:lnSpc>
              <a:spcBef>
                <a:spcPct val="0"/>
              </a:spcBef>
              <a:spcAft>
                <a:spcPts val="800"/>
              </a:spcAft>
            </a:pPr>
            <a:r>
              <a:rPr lang="en-US" sz="7200" b="1" kern="1200" dirty="0">
                <a:solidFill>
                  <a:schemeClr val="tx1"/>
                </a:solidFill>
                <a:effectLst/>
                <a:latin typeface="+mj-lt"/>
                <a:ea typeface="+mj-ea"/>
                <a:cs typeface="+mj-cs"/>
              </a:rPr>
              <a:t>Media Influence</a:t>
            </a:r>
            <a:endParaRPr lang="en-US" sz="7200" kern="1200" dirty="0">
              <a:solidFill>
                <a:schemeClr val="tx1"/>
              </a:solidFill>
              <a:effectLst/>
              <a:latin typeface="+mj-lt"/>
              <a:ea typeface="+mj-ea"/>
              <a:cs typeface="+mj-cs"/>
            </a:endParaRP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57300" y="9727969"/>
            <a:ext cx="157734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 name="TextBox 4">
            <a:extLst>
              <a:ext uri="{FF2B5EF4-FFF2-40B4-BE49-F238E27FC236}">
                <a16:creationId xmlns:a16="http://schemas.microsoft.com/office/drawing/2014/main" id="{83BD4774-BAA9-D3E9-82A3-00F875DABF27}"/>
              </a:ext>
            </a:extLst>
          </p:cNvPr>
          <p:cNvGraphicFramePr/>
          <p:nvPr>
            <p:extLst>
              <p:ext uri="{D42A27DB-BD31-4B8C-83A1-F6EECF244321}">
                <p14:modId xmlns:p14="http://schemas.microsoft.com/office/powerpoint/2010/main" val="1565499475"/>
              </p:ext>
            </p:extLst>
          </p:nvPr>
        </p:nvGraphicFramePr>
        <p:xfrm>
          <a:off x="618550" y="4564819"/>
          <a:ext cx="8922682" cy="5008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Freeform 2">
            <a:extLst>
              <a:ext uri="{FF2B5EF4-FFF2-40B4-BE49-F238E27FC236}">
                <a16:creationId xmlns:a16="http://schemas.microsoft.com/office/drawing/2014/main" id="{D2F7541B-4B28-8995-0A28-6CFAD3125B5B}"/>
              </a:ext>
            </a:extLst>
          </p:cNvPr>
          <p:cNvSpPr/>
          <p:nvPr/>
        </p:nvSpPr>
        <p:spPr>
          <a:xfrm>
            <a:off x="9914910" y="1824895"/>
            <a:ext cx="7999410" cy="7768755"/>
          </a:xfrm>
          <a:custGeom>
            <a:avLst/>
            <a:gdLst/>
            <a:ahLst/>
            <a:cxnLst/>
            <a:rect l="l" t="t" r="r" b="b"/>
            <a:pathLst>
              <a:path w="9156718" h="8229600">
                <a:moveTo>
                  <a:pt x="0" y="0"/>
                </a:moveTo>
                <a:lnTo>
                  <a:pt x="9156718" y="0"/>
                </a:lnTo>
                <a:lnTo>
                  <a:pt x="9156718" y="8229600"/>
                </a:lnTo>
                <a:lnTo>
                  <a:pt x="0" y="8229600"/>
                </a:lnTo>
                <a:lnTo>
                  <a:pt x="0" y="0"/>
                </a:lnTo>
                <a:close/>
              </a:path>
            </a:pathLst>
          </a:custGeom>
          <a:blipFill>
            <a:blip r:embed="rId8"/>
            <a:stretch>
              <a:fillRect/>
            </a:stretch>
          </a:blipFill>
        </p:spPr>
        <p:txBody>
          <a:bodyPr/>
          <a:lstStyle/>
          <a:p>
            <a:endParaRPr lang="en-US"/>
          </a:p>
        </p:txBody>
      </p:sp>
    </p:spTree>
    <p:extLst>
      <p:ext uri="{BB962C8B-B14F-4D97-AF65-F5344CB8AC3E}">
        <p14:creationId xmlns:p14="http://schemas.microsoft.com/office/powerpoint/2010/main" val="2029338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5889BC-E49F-CEF5-1C5C-18A3FBA6DD8B}"/>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0"/>
            <a:ext cx="18287997" cy="2363932"/>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2193285" y="0"/>
            <a:ext cx="6094715" cy="2364618"/>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61666" y="-7961667"/>
            <a:ext cx="2364669" cy="18288003"/>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F4C4B5E-1AD0-7EA3-787E-5E91FF67763A}"/>
              </a:ext>
            </a:extLst>
          </p:cNvPr>
          <p:cNvSpPr txBox="1"/>
          <p:nvPr/>
        </p:nvSpPr>
        <p:spPr>
          <a:xfrm>
            <a:off x="2057395" y="523297"/>
            <a:ext cx="15066035" cy="131659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6000" b="1" kern="1200" dirty="0">
                <a:solidFill>
                  <a:srgbClr val="FFFFFF"/>
                </a:solidFill>
                <a:effectLst/>
                <a:latin typeface="+mj-lt"/>
                <a:ea typeface="+mj-ea"/>
                <a:cs typeface="+mj-cs"/>
              </a:rPr>
              <a:t>Evaluation Frameworks</a:t>
            </a:r>
            <a:endParaRPr lang="en-US" sz="6000" kern="1200" dirty="0">
              <a:solidFill>
                <a:srgbClr val="FFFFFF"/>
              </a:solidFill>
              <a:latin typeface="+mj-lt"/>
              <a:ea typeface="+mj-ea"/>
              <a:cs typeface="+mj-cs"/>
            </a:endParaRPr>
          </a:p>
        </p:txBody>
      </p:sp>
      <p:graphicFrame>
        <p:nvGraphicFramePr>
          <p:cNvPr id="7" name="TextBox 4">
            <a:extLst>
              <a:ext uri="{FF2B5EF4-FFF2-40B4-BE49-F238E27FC236}">
                <a16:creationId xmlns:a16="http://schemas.microsoft.com/office/drawing/2014/main" id="{456199C1-E4E1-01E1-2556-A5C15DB9FB98}"/>
              </a:ext>
            </a:extLst>
          </p:cNvPr>
          <p:cNvGraphicFramePr/>
          <p:nvPr>
            <p:extLst>
              <p:ext uri="{D42A27DB-BD31-4B8C-83A1-F6EECF244321}">
                <p14:modId xmlns:p14="http://schemas.microsoft.com/office/powerpoint/2010/main" val="3656768162"/>
              </p:ext>
            </p:extLst>
          </p:nvPr>
        </p:nvGraphicFramePr>
        <p:xfrm>
          <a:off x="966084" y="3168868"/>
          <a:ext cx="16391743" cy="62892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8968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542F6F-BC35-F31E-2FA6-B3F7B6B64BFB}"/>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1" name="Group 20">
            <a:extLst>
              <a:ext uri="{FF2B5EF4-FFF2-40B4-BE49-F238E27FC236}">
                <a16:creationId xmlns:a16="http://schemas.microsoft.com/office/drawing/2014/main" id="{B29018A0-5DE6-4CC9-AB25-675616AF7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086600" cy="10287000"/>
            <a:chOff x="7467600" y="0"/>
            <a:chExt cx="4724400" cy="6858000"/>
          </a:xfrm>
        </p:grpSpPr>
        <p:sp>
          <p:nvSpPr>
            <p:cNvPr id="22" name="Rectangle 21">
              <a:extLst>
                <a:ext uri="{FF2B5EF4-FFF2-40B4-BE49-F238E27FC236}">
                  <a16:creationId xmlns:a16="http://schemas.microsoft.com/office/drawing/2014/main" id="{BAD5C302-E4AF-4B3F-818D-17AEA68E7F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7D27820F-8F33-4F10-AFA0-72D2722D2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5" name="Freeform: Shape 24">
            <a:extLst>
              <a:ext uri="{FF2B5EF4-FFF2-40B4-BE49-F238E27FC236}">
                <a16:creationId xmlns:a16="http://schemas.microsoft.com/office/drawing/2014/main" id="{8B88B599-C539-4F18-A32A-40207EC6E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086602" cy="10287000"/>
          </a:xfrm>
          <a:custGeom>
            <a:avLst/>
            <a:gdLst>
              <a:gd name="connsiteX0" fmla="*/ 369702 w 4724401"/>
              <a:gd name="connsiteY0" fmla="*/ 6712169 h 6858000"/>
              <a:gd name="connsiteX1" fmla="*/ 366575 w 4724401"/>
              <a:gd name="connsiteY1" fmla="*/ 6715556 h 6858000"/>
              <a:gd name="connsiteX2" fmla="*/ 371637 w 4724401"/>
              <a:gd name="connsiteY2" fmla="*/ 6713954 h 6858000"/>
              <a:gd name="connsiteX3" fmla="*/ 1019354 w 4724401"/>
              <a:gd name="connsiteY3" fmla="*/ 6315006 h 6858000"/>
              <a:gd name="connsiteX4" fmla="*/ 441046 w 4724401"/>
              <a:gd name="connsiteY4" fmla="*/ 6691153 h 6858000"/>
              <a:gd name="connsiteX5" fmla="*/ 1019354 w 4724401"/>
              <a:gd name="connsiteY5" fmla="*/ 6315006 h 6858000"/>
              <a:gd name="connsiteX6" fmla="*/ 991680 w 4724401"/>
              <a:gd name="connsiteY6" fmla="*/ 6298413 h 6858000"/>
              <a:gd name="connsiteX7" fmla="*/ 409060 w 4724401"/>
              <a:gd name="connsiteY7" fmla="*/ 6671470 h 6858000"/>
              <a:gd name="connsiteX8" fmla="*/ 991680 w 4724401"/>
              <a:gd name="connsiteY8" fmla="*/ 6298413 h 6858000"/>
              <a:gd name="connsiteX9" fmla="*/ 4724401 w 4724401"/>
              <a:gd name="connsiteY9" fmla="*/ 6289099 h 6858000"/>
              <a:gd name="connsiteX10" fmla="*/ 4724401 w 4724401"/>
              <a:gd name="connsiteY10" fmla="*/ 6407899 h 6858000"/>
              <a:gd name="connsiteX11" fmla="*/ 4689678 w 4724401"/>
              <a:gd name="connsiteY11" fmla="*/ 6440241 h 6858000"/>
              <a:gd name="connsiteX12" fmla="*/ 4477543 w 4724401"/>
              <a:gd name="connsiteY12" fmla="*/ 6674836 h 6858000"/>
              <a:gd name="connsiteX13" fmla="*/ 4329957 w 4724401"/>
              <a:gd name="connsiteY13" fmla="*/ 6858000 h 6858000"/>
              <a:gd name="connsiteX14" fmla="*/ 4218595 w 4724401"/>
              <a:gd name="connsiteY14" fmla="*/ 6858000 h 6858000"/>
              <a:gd name="connsiteX15" fmla="*/ 4368888 w 4724401"/>
              <a:gd name="connsiteY15" fmla="*/ 6668412 h 6858000"/>
              <a:gd name="connsiteX16" fmla="*/ 4563091 w 4724401"/>
              <a:gd name="connsiteY16" fmla="*/ 6442508 h 6858000"/>
              <a:gd name="connsiteX17" fmla="*/ 4660205 w 4724401"/>
              <a:gd name="connsiteY17" fmla="*/ 6345369 h 6858000"/>
              <a:gd name="connsiteX18" fmla="*/ 4724401 w 4724401"/>
              <a:gd name="connsiteY18" fmla="*/ 6198577 h 6858000"/>
              <a:gd name="connsiteX19" fmla="*/ 4724401 w 4724401"/>
              <a:gd name="connsiteY19" fmla="*/ 6238480 h 6858000"/>
              <a:gd name="connsiteX20" fmla="*/ 4689789 w 4724401"/>
              <a:gd name="connsiteY20" fmla="*/ 6268382 h 6858000"/>
              <a:gd name="connsiteX21" fmla="*/ 4418722 w 4724401"/>
              <a:gd name="connsiteY21" fmla="*/ 6570886 h 6858000"/>
              <a:gd name="connsiteX22" fmla="*/ 4214944 w 4724401"/>
              <a:gd name="connsiteY22" fmla="*/ 6858000 h 6858000"/>
              <a:gd name="connsiteX23" fmla="*/ 4177898 w 4724401"/>
              <a:gd name="connsiteY23" fmla="*/ 6858000 h 6858000"/>
              <a:gd name="connsiteX24" fmla="*/ 4391597 w 4724401"/>
              <a:gd name="connsiteY24" fmla="*/ 6556370 h 6858000"/>
              <a:gd name="connsiteX25" fmla="*/ 4668889 w 4724401"/>
              <a:gd name="connsiteY25" fmla="*/ 6246399 h 6858000"/>
              <a:gd name="connsiteX26" fmla="*/ 4724401 w 4724401"/>
              <a:gd name="connsiteY26" fmla="*/ 5924240 h 6858000"/>
              <a:gd name="connsiteX27" fmla="*/ 4724401 w 4724401"/>
              <a:gd name="connsiteY27" fmla="*/ 6044002 h 6858000"/>
              <a:gd name="connsiteX28" fmla="*/ 4695216 w 4724401"/>
              <a:gd name="connsiteY28" fmla="*/ 6071545 h 6858000"/>
              <a:gd name="connsiteX29" fmla="*/ 4317146 w 4724401"/>
              <a:gd name="connsiteY29" fmla="*/ 6587716 h 6858000"/>
              <a:gd name="connsiteX30" fmla="*/ 4171627 w 4724401"/>
              <a:gd name="connsiteY30" fmla="*/ 6858000 h 6858000"/>
              <a:gd name="connsiteX31" fmla="*/ 4081585 w 4724401"/>
              <a:gd name="connsiteY31" fmla="*/ 6858000 h 6858000"/>
              <a:gd name="connsiteX32" fmla="*/ 4238603 w 4724401"/>
              <a:gd name="connsiteY32" fmla="*/ 6559341 h 6858000"/>
              <a:gd name="connsiteX33" fmla="*/ 4620848 w 4724401"/>
              <a:gd name="connsiteY33" fmla="*/ 6021419 h 6858000"/>
              <a:gd name="connsiteX34" fmla="*/ 103333 w 4724401"/>
              <a:gd name="connsiteY34" fmla="*/ 5699602 h 6858000"/>
              <a:gd name="connsiteX35" fmla="*/ 233938 w 4724401"/>
              <a:gd name="connsiteY35" fmla="*/ 5809416 h 6858000"/>
              <a:gd name="connsiteX36" fmla="*/ 883580 w 4724401"/>
              <a:gd name="connsiteY36" fmla="*/ 6180710 h 6858000"/>
              <a:gd name="connsiteX37" fmla="*/ 487337 w 4724401"/>
              <a:gd name="connsiteY37" fmla="*/ 5950182 h 6858000"/>
              <a:gd name="connsiteX38" fmla="*/ 354051 w 4724401"/>
              <a:gd name="connsiteY38" fmla="*/ 5854912 h 6858000"/>
              <a:gd name="connsiteX39" fmla="*/ 195436 w 4724401"/>
              <a:gd name="connsiteY39" fmla="*/ 5755068 h 6858000"/>
              <a:gd name="connsiteX40" fmla="*/ 51253 w 4724401"/>
              <a:gd name="connsiteY40" fmla="*/ 5631825 h 6858000"/>
              <a:gd name="connsiteX41" fmla="*/ 211622 w 4724401"/>
              <a:gd name="connsiteY41" fmla="*/ 5728803 h 6858000"/>
              <a:gd name="connsiteX42" fmla="*/ 371652 w 4724401"/>
              <a:gd name="connsiteY42" fmla="*/ 5829062 h 6858000"/>
              <a:gd name="connsiteX43" fmla="*/ 505903 w 4724401"/>
              <a:gd name="connsiteY43" fmla="*/ 5925221 h 6858000"/>
              <a:gd name="connsiteX44" fmla="*/ 899240 w 4724401"/>
              <a:gd name="connsiteY44" fmla="*/ 6153068 h 6858000"/>
              <a:gd name="connsiteX45" fmla="*/ 988114 w 4724401"/>
              <a:gd name="connsiteY45" fmla="*/ 6174204 h 6858000"/>
              <a:gd name="connsiteX46" fmla="*/ 845971 w 4724401"/>
              <a:gd name="connsiteY46" fmla="*/ 6067177 h 6858000"/>
              <a:gd name="connsiteX47" fmla="*/ 448057 w 4724401"/>
              <a:gd name="connsiteY47" fmla="*/ 5841376 h 6858000"/>
              <a:gd name="connsiteX48" fmla="*/ 51253 w 4724401"/>
              <a:gd name="connsiteY48" fmla="*/ 5631825 h 6858000"/>
              <a:gd name="connsiteX49" fmla="*/ 2606687 w 4724401"/>
              <a:gd name="connsiteY49" fmla="*/ 5630718 h 6858000"/>
              <a:gd name="connsiteX50" fmla="*/ 2645658 w 4724401"/>
              <a:gd name="connsiteY50" fmla="*/ 6640259 h 6858000"/>
              <a:gd name="connsiteX51" fmla="*/ 2606687 w 4724401"/>
              <a:gd name="connsiteY51" fmla="*/ 5630718 h 6858000"/>
              <a:gd name="connsiteX52" fmla="*/ 3642057 w 4724401"/>
              <a:gd name="connsiteY52" fmla="*/ 5573487 h 6858000"/>
              <a:gd name="connsiteX53" fmla="*/ 3632981 w 4724401"/>
              <a:gd name="connsiteY53" fmla="*/ 5579437 h 6858000"/>
              <a:gd name="connsiteX54" fmla="*/ 3382436 w 4724401"/>
              <a:gd name="connsiteY54" fmla="*/ 5952726 h 6858000"/>
              <a:gd name="connsiteX55" fmla="*/ 3191929 w 4724401"/>
              <a:gd name="connsiteY55" fmla="*/ 6662669 h 6858000"/>
              <a:gd name="connsiteX56" fmla="*/ 3369898 w 4724401"/>
              <a:gd name="connsiteY56" fmla="*/ 6081771 h 6858000"/>
              <a:gd name="connsiteX57" fmla="*/ 3642057 w 4724401"/>
              <a:gd name="connsiteY57" fmla="*/ 5573487 h 6858000"/>
              <a:gd name="connsiteX58" fmla="*/ 2650666 w 4724401"/>
              <a:gd name="connsiteY58" fmla="*/ 5530686 h 6858000"/>
              <a:gd name="connsiteX59" fmla="*/ 2650249 w 4724401"/>
              <a:gd name="connsiteY59" fmla="*/ 5532101 h 6858000"/>
              <a:gd name="connsiteX60" fmla="*/ 2663808 w 4724401"/>
              <a:gd name="connsiteY60" fmla="*/ 6535215 h 6858000"/>
              <a:gd name="connsiteX61" fmla="*/ 2665418 w 4724401"/>
              <a:gd name="connsiteY61" fmla="*/ 6132756 h 6858000"/>
              <a:gd name="connsiteX62" fmla="*/ 2650666 w 4724401"/>
              <a:gd name="connsiteY62" fmla="*/ 5530686 h 6858000"/>
              <a:gd name="connsiteX63" fmla="*/ 2680277 w 4724401"/>
              <a:gd name="connsiteY63" fmla="*/ 5479204 h 6858000"/>
              <a:gd name="connsiteX64" fmla="*/ 2678972 w 4724401"/>
              <a:gd name="connsiteY64" fmla="*/ 5481582 h 6858000"/>
              <a:gd name="connsiteX65" fmla="*/ 2696666 w 4724401"/>
              <a:gd name="connsiteY65" fmla="*/ 6133836 h 6858000"/>
              <a:gd name="connsiteX66" fmla="*/ 2695769 w 4724401"/>
              <a:gd name="connsiteY66" fmla="*/ 6390955 h 6858000"/>
              <a:gd name="connsiteX67" fmla="*/ 2739893 w 4724401"/>
              <a:gd name="connsiteY67" fmla="*/ 6108357 h 6858000"/>
              <a:gd name="connsiteX68" fmla="*/ 2680277 w 4724401"/>
              <a:gd name="connsiteY68" fmla="*/ 5479204 h 6858000"/>
              <a:gd name="connsiteX69" fmla="*/ 1132195 w 4724401"/>
              <a:gd name="connsiteY69" fmla="*/ 5467980 h 6858000"/>
              <a:gd name="connsiteX70" fmla="*/ 1679056 w 4724401"/>
              <a:gd name="connsiteY70" fmla="*/ 5516907 h 6858000"/>
              <a:gd name="connsiteX71" fmla="*/ 2128648 w 4724401"/>
              <a:gd name="connsiteY71" fmla="*/ 5474249 h 6858000"/>
              <a:gd name="connsiteX72" fmla="*/ 1825619 w 4724401"/>
              <a:gd name="connsiteY72" fmla="*/ 5478447 h 6858000"/>
              <a:gd name="connsiteX73" fmla="*/ 1737798 w 4724401"/>
              <a:gd name="connsiteY73" fmla="*/ 5483353 h 6858000"/>
              <a:gd name="connsiteX74" fmla="*/ 1132195 w 4724401"/>
              <a:gd name="connsiteY74" fmla="*/ 5467980 h 6858000"/>
              <a:gd name="connsiteX75" fmla="*/ 1456157 w 4724401"/>
              <a:gd name="connsiteY75" fmla="*/ 5371404 h 6858000"/>
              <a:gd name="connsiteX76" fmla="*/ 1244432 w 4724401"/>
              <a:gd name="connsiteY76" fmla="*/ 5385601 h 6858000"/>
              <a:gd name="connsiteX77" fmla="*/ 973990 w 4724401"/>
              <a:gd name="connsiteY77" fmla="*/ 5424940 h 6858000"/>
              <a:gd name="connsiteX78" fmla="*/ 1103809 w 4724401"/>
              <a:gd name="connsiteY78" fmla="*/ 5433720 h 6858000"/>
              <a:gd name="connsiteX79" fmla="*/ 1123454 w 4724401"/>
              <a:gd name="connsiteY79" fmla="*/ 5435727 h 6858000"/>
              <a:gd name="connsiteX80" fmla="*/ 1737017 w 4724401"/>
              <a:gd name="connsiteY80" fmla="*/ 5452183 h 6858000"/>
              <a:gd name="connsiteX81" fmla="*/ 1824397 w 4724401"/>
              <a:gd name="connsiteY81" fmla="*/ 5447757 h 6858000"/>
              <a:gd name="connsiteX82" fmla="*/ 2070059 w 4724401"/>
              <a:gd name="connsiteY82" fmla="*/ 5441660 h 6858000"/>
              <a:gd name="connsiteX83" fmla="*/ 1456157 w 4724401"/>
              <a:gd name="connsiteY83" fmla="*/ 5371404 h 6858000"/>
              <a:gd name="connsiteX84" fmla="*/ 4724401 w 4724401"/>
              <a:gd name="connsiteY84" fmla="*/ 5202141 h 6858000"/>
              <a:gd name="connsiteX85" fmla="*/ 4724401 w 4724401"/>
              <a:gd name="connsiteY85" fmla="*/ 5319690 h 6858000"/>
              <a:gd name="connsiteX86" fmla="*/ 4690088 w 4724401"/>
              <a:gd name="connsiteY86" fmla="*/ 5349711 h 6858000"/>
              <a:gd name="connsiteX87" fmla="*/ 4463413 w 4724401"/>
              <a:gd name="connsiteY87" fmla="*/ 5615162 h 6858000"/>
              <a:gd name="connsiteX88" fmla="*/ 4358134 w 4724401"/>
              <a:gd name="connsiteY88" fmla="*/ 5742791 h 6858000"/>
              <a:gd name="connsiteX89" fmla="*/ 4376219 w 4724401"/>
              <a:gd name="connsiteY89" fmla="*/ 5729027 h 6858000"/>
              <a:gd name="connsiteX90" fmla="*/ 4582340 w 4724401"/>
              <a:gd name="connsiteY90" fmla="*/ 5561037 h 6858000"/>
              <a:gd name="connsiteX91" fmla="*/ 4694684 w 4724401"/>
              <a:gd name="connsiteY91" fmla="*/ 5447098 h 6858000"/>
              <a:gd name="connsiteX92" fmla="*/ 4724401 w 4724401"/>
              <a:gd name="connsiteY92" fmla="*/ 5415874 h 6858000"/>
              <a:gd name="connsiteX93" fmla="*/ 4724401 w 4724401"/>
              <a:gd name="connsiteY93" fmla="*/ 5461678 h 6858000"/>
              <a:gd name="connsiteX94" fmla="*/ 4718341 w 4724401"/>
              <a:gd name="connsiteY94" fmla="*/ 5468043 h 6858000"/>
              <a:gd name="connsiteX95" fmla="*/ 4604655 w 4724401"/>
              <a:gd name="connsiteY95" fmla="*/ 5583434 h 6858000"/>
              <a:gd name="connsiteX96" fmla="*/ 4565074 w 4724401"/>
              <a:gd name="connsiteY96" fmla="*/ 5618550 h 6858000"/>
              <a:gd name="connsiteX97" fmla="*/ 4682209 w 4724401"/>
              <a:gd name="connsiteY97" fmla="*/ 5532923 h 6858000"/>
              <a:gd name="connsiteX98" fmla="*/ 4724401 w 4724401"/>
              <a:gd name="connsiteY98" fmla="*/ 5499248 h 6858000"/>
              <a:gd name="connsiteX99" fmla="*/ 4724401 w 4724401"/>
              <a:gd name="connsiteY99" fmla="*/ 5608295 h 6858000"/>
              <a:gd name="connsiteX100" fmla="*/ 4713577 w 4724401"/>
              <a:gd name="connsiteY100" fmla="*/ 5616803 h 6858000"/>
              <a:gd name="connsiteX101" fmla="*/ 3989559 w 4724401"/>
              <a:gd name="connsiteY101" fmla="*/ 6145945 h 6858000"/>
              <a:gd name="connsiteX102" fmla="*/ 3939824 w 4724401"/>
              <a:gd name="connsiteY102" fmla="*/ 6066900 h 6858000"/>
              <a:gd name="connsiteX103" fmla="*/ 4584537 w 4724401"/>
              <a:gd name="connsiteY103" fmla="*/ 5324826 h 6858000"/>
              <a:gd name="connsiteX104" fmla="*/ 4682005 w 4724401"/>
              <a:gd name="connsiteY104" fmla="*/ 5231398 h 6858000"/>
              <a:gd name="connsiteX105" fmla="*/ 1903353 w 4724401"/>
              <a:gd name="connsiteY105" fmla="*/ 5044827 h 6858000"/>
              <a:gd name="connsiteX106" fmla="*/ 1936931 w 4724401"/>
              <a:gd name="connsiteY106" fmla="*/ 5093954 h 6858000"/>
              <a:gd name="connsiteX107" fmla="*/ 2195868 w 4724401"/>
              <a:gd name="connsiteY107" fmla="*/ 5396574 h 6858000"/>
              <a:gd name="connsiteX108" fmla="*/ 2088852 w 4724401"/>
              <a:gd name="connsiteY108" fmla="*/ 5166123 h 6858000"/>
              <a:gd name="connsiteX109" fmla="*/ 1958241 w 4724401"/>
              <a:gd name="connsiteY109" fmla="*/ 5067955 h 6858000"/>
              <a:gd name="connsiteX110" fmla="*/ 1903353 w 4724401"/>
              <a:gd name="connsiteY110" fmla="*/ 5044827 h 6858000"/>
              <a:gd name="connsiteX111" fmla="*/ 1979378 w 4724401"/>
              <a:gd name="connsiteY111" fmla="*/ 4769504 h 6858000"/>
              <a:gd name="connsiteX112" fmla="*/ 2882120 w 4724401"/>
              <a:gd name="connsiteY112" fmla="*/ 5064547 h 6858000"/>
              <a:gd name="connsiteX113" fmla="*/ 2793103 w 4724401"/>
              <a:gd name="connsiteY113" fmla="*/ 5039699 h 6858000"/>
              <a:gd name="connsiteX114" fmla="*/ 2770041 w 4724401"/>
              <a:gd name="connsiteY114" fmla="*/ 5033634 h 6858000"/>
              <a:gd name="connsiteX115" fmla="*/ 1979378 w 4724401"/>
              <a:gd name="connsiteY115" fmla="*/ 4769504 h 6858000"/>
              <a:gd name="connsiteX116" fmla="*/ 1927410 w 4724401"/>
              <a:gd name="connsiteY116" fmla="*/ 4716164 h 6858000"/>
              <a:gd name="connsiteX117" fmla="*/ 1959587 w 4724401"/>
              <a:gd name="connsiteY117" fmla="*/ 4728849 h 6858000"/>
              <a:gd name="connsiteX118" fmla="*/ 2777707 w 4724401"/>
              <a:gd name="connsiteY118" fmla="*/ 5003991 h 6858000"/>
              <a:gd name="connsiteX119" fmla="*/ 2800768 w 4724401"/>
              <a:gd name="connsiteY119" fmla="*/ 5010056 h 6858000"/>
              <a:gd name="connsiteX120" fmla="*/ 2879408 w 4724401"/>
              <a:gd name="connsiteY120" fmla="*/ 5031590 h 6858000"/>
              <a:gd name="connsiteX121" fmla="*/ 2862295 w 4724401"/>
              <a:gd name="connsiteY121" fmla="*/ 5022958 h 6858000"/>
              <a:gd name="connsiteX122" fmla="*/ 2813343 w 4724401"/>
              <a:gd name="connsiteY122" fmla="*/ 4998369 h 6858000"/>
              <a:gd name="connsiteX123" fmla="*/ 2646245 w 4724401"/>
              <a:gd name="connsiteY123" fmla="*/ 4930999 h 6858000"/>
              <a:gd name="connsiteX124" fmla="*/ 1999243 w 4724401"/>
              <a:gd name="connsiteY124" fmla="*/ 4730524 h 6858000"/>
              <a:gd name="connsiteX125" fmla="*/ 1979527 w 4724401"/>
              <a:gd name="connsiteY125" fmla="*/ 4726651 h 6858000"/>
              <a:gd name="connsiteX126" fmla="*/ 1997014 w 4724401"/>
              <a:gd name="connsiteY126" fmla="*/ 4698007 h 6858000"/>
              <a:gd name="connsiteX127" fmla="*/ 2005458 w 4724401"/>
              <a:gd name="connsiteY127" fmla="*/ 4699540 h 6858000"/>
              <a:gd name="connsiteX128" fmla="*/ 2657186 w 4724401"/>
              <a:gd name="connsiteY128" fmla="*/ 4901687 h 6858000"/>
              <a:gd name="connsiteX129" fmla="*/ 2826662 w 4724401"/>
              <a:gd name="connsiteY129" fmla="*/ 4970362 h 6858000"/>
              <a:gd name="connsiteX130" fmla="*/ 2876100 w 4724401"/>
              <a:gd name="connsiteY130" fmla="*/ 4995397 h 6858000"/>
              <a:gd name="connsiteX131" fmla="*/ 3042600 w 4724401"/>
              <a:gd name="connsiteY131" fmla="*/ 5059532 h 6858000"/>
              <a:gd name="connsiteX132" fmla="*/ 1997014 w 4724401"/>
              <a:gd name="connsiteY132" fmla="*/ 4698007 h 6858000"/>
              <a:gd name="connsiteX133" fmla="*/ 2305292 w 4724401"/>
              <a:gd name="connsiteY133" fmla="*/ 4219492 h 6858000"/>
              <a:gd name="connsiteX134" fmla="*/ 3360922 w 4724401"/>
              <a:gd name="connsiteY134" fmla="*/ 4529373 h 6858000"/>
              <a:gd name="connsiteX135" fmla="*/ 3492420 w 4724401"/>
              <a:gd name="connsiteY135" fmla="*/ 4510145 h 6858000"/>
              <a:gd name="connsiteX136" fmla="*/ 3364086 w 4724401"/>
              <a:gd name="connsiteY136" fmla="*/ 4480340 h 6858000"/>
              <a:gd name="connsiteX137" fmla="*/ 3225818 w 4724401"/>
              <a:gd name="connsiteY137" fmla="*/ 4411822 h 6858000"/>
              <a:gd name="connsiteX138" fmla="*/ 3129696 w 4724401"/>
              <a:gd name="connsiteY138" fmla="*/ 4360704 h 6858000"/>
              <a:gd name="connsiteX139" fmla="*/ 2814545 w 4724401"/>
              <a:gd name="connsiteY139" fmla="*/ 4282955 h 6858000"/>
              <a:gd name="connsiteX140" fmla="*/ 2305292 w 4724401"/>
              <a:gd name="connsiteY140" fmla="*/ 4219492 h 6858000"/>
              <a:gd name="connsiteX141" fmla="*/ 2626982 w 4724401"/>
              <a:gd name="connsiteY141" fmla="*/ 4206450 h 6858000"/>
              <a:gd name="connsiteX142" fmla="*/ 2490617 w 4724401"/>
              <a:gd name="connsiteY142" fmla="*/ 4206951 h 6858000"/>
              <a:gd name="connsiteX143" fmla="*/ 2819869 w 4724401"/>
              <a:gd name="connsiteY143" fmla="*/ 4252936 h 6858000"/>
              <a:gd name="connsiteX144" fmla="*/ 3143018 w 4724401"/>
              <a:gd name="connsiteY144" fmla="*/ 4332698 h 6858000"/>
              <a:gd name="connsiteX145" fmla="*/ 3241520 w 4724401"/>
              <a:gd name="connsiteY145" fmla="*/ 4385112 h 6858000"/>
              <a:gd name="connsiteX146" fmla="*/ 3374575 w 4724401"/>
              <a:gd name="connsiteY146" fmla="*/ 4451517 h 6858000"/>
              <a:gd name="connsiteX147" fmla="*/ 3505221 w 4724401"/>
              <a:gd name="connsiteY147" fmla="*/ 4480757 h 6858000"/>
              <a:gd name="connsiteX148" fmla="*/ 2626982 w 4724401"/>
              <a:gd name="connsiteY148" fmla="*/ 4206450 h 6858000"/>
              <a:gd name="connsiteX149" fmla="*/ 1310106 w 4724401"/>
              <a:gd name="connsiteY149" fmla="*/ 3943217 h 6858000"/>
              <a:gd name="connsiteX150" fmla="*/ 854994 w 4724401"/>
              <a:gd name="connsiteY150" fmla="*/ 4399136 h 6858000"/>
              <a:gd name="connsiteX151" fmla="*/ 742462 w 4724401"/>
              <a:gd name="connsiteY151" fmla="*/ 4594648 h 6858000"/>
              <a:gd name="connsiteX152" fmla="*/ 820602 w 4724401"/>
              <a:gd name="connsiteY152" fmla="*/ 4485915 h 6858000"/>
              <a:gd name="connsiteX153" fmla="*/ 878295 w 4724401"/>
              <a:gd name="connsiteY153" fmla="*/ 4403594 h 6858000"/>
              <a:gd name="connsiteX154" fmla="*/ 1240607 w 4724401"/>
              <a:gd name="connsiteY154" fmla="*/ 4010401 h 6858000"/>
              <a:gd name="connsiteX155" fmla="*/ 1423113 w 4724401"/>
              <a:gd name="connsiteY155" fmla="*/ 3874565 h 6858000"/>
              <a:gd name="connsiteX156" fmla="*/ 1260565 w 4724401"/>
              <a:gd name="connsiteY156" fmla="*/ 4031982 h 6858000"/>
              <a:gd name="connsiteX157" fmla="*/ 901900 w 4724401"/>
              <a:gd name="connsiteY157" fmla="*/ 4421236 h 6858000"/>
              <a:gd name="connsiteX158" fmla="*/ 845044 w 4724401"/>
              <a:gd name="connsiteY158" fmla="*/ 4502436 h 6858000"/>
              <a:gd name="connsiteX159" fmla="*/ 685926 w 4724401"/>
              <a:gd name="connsiteY159" fmla="*/ 4703069 h 6858000"/>
              <a:gd name="connsiteX160" fmla="*/ 684248 w 4724401"/>
              <a:gd name="connsiteY160" fmla="*/ 4706721 h 6858000"/>
              <a:gd name="connsiteX161" fmla="*/ 1423113 w 4724401"/>
              <a:gd name="connsiteY161" fmla="*/ 3874565 h 6858000"/>
              <a:gd name="connsiteX162" fmla="*/ 3316479 w 4724401"/>
              <a:gd name="connsiteY162" fmla="*/ 3872136 h 6858000"/>
              <a:gd name="connsiteX163" fmla="*/ 3546806 w 4724401"/>
              <a:gd name="connsiteY163" fmla="*/ 4356139 h 6858000"/>
              <a:gd name="connsiteX164" fmla="*/ 3364433 w 4724401"/>
              <a:gd name="connsiteY164" fmla="*/ 3953121 h 6858000"/>
              <a:gd name="connsiteX165" fmla="*/ 3291335 w 4724401"/>
              <a:gd name="connsiteY165" fmla="*/ 3767420 h 6858000"/>
              <a:gd name="connsiteX166" fmla="*/ 3390805 w 4724401"/>
              <a:gd name="connsiteY166" fmla="*/ 3937163 h 6858000"/>
              <a:gd name="connsiteX167" fmla="*/ 3579062 w 4724401"/>
              <a:gd name="connsiteY167" fmla="*/ 4359040 h 6858000"/>
              <a:gd name="connsiteX168" fmla="*/ 3467355 w 4724401"/>
              <a:gd name="connsiteY168" fmla="*/ 3988130 h 6858000"/>
              <a:gd name="connsiteX169" fmla="*/ 3310753 w 4724401"/>
              <a:gd name="connsiteY169" fmla="*/ 3787140 h 6858000"/>
              <a:gd name="connsiteX170" fmla="*/ 3291335 w 4724401"/>
              <a:gd name="connsiteY170" fmla="*/ 3767420 h 6858000"/>
              <a:gd name="connsiteX171" fmla="*/ 1635889 w 4724401"/>
              <a:gd name="connsiteY171" fmla="*/ 3709494 h 6858000"/>
              <a:gd name="connsiteX172" fmla="*/ 1634800 w 4724401"/>
              <a:gd name="connsiteY172" fmla="*/ 3731111 h 6858000"/>
              <a:gd name="connsiteX173" fmla="*/ 1635889 w 4724401"/>
              <a:gd name="connsiteY173" fmla="*/ 3709494 h 6858000"/>
              <a:gd name="connsiteX174" fmla="*/ 1510397 w 4724401"/>
              <a:gd name="connsiteY174" fmla="*/ 3684705 h 6858000"/>
              <a:gd name="connsiteX175" fmla="*/ 1146550 w 4724401"/>
              <a:gd name="connsiteY175" fmla="*/ 3802012 h 6858000"/>
              <a:gd name="connsiteX176" fmla="*/ 698834 w 4724401"/>
              <a:gd name="connsiteY176" fmla="*/ 3952272 h 6858000"/>
              <a:gd name="connsiteX177" fmla="*/ 34256 w 4724401"/>
              <a:gd name="connsiteY177" fmla="*/ 4347603 h 6858000"/>
              <a:gd name="connsiteX178" fmla="*/ 527241 w 4724401"/>
              <a:gd name="connsiteY178" fmla="*/ 4065078 h 6858000"/>
              <a:gd name="connsiteX179" fmla="*/ 1510397 w 4724401"/>
              <a:gd name="connsiteY179" fmla="*/ 3684705 h 6858000"/>
              <a:gd name="connsiteX180" fmla="*/ 1313114 w 4724401"/>
              <a:gd name="connsiteY180" fmla="*/ 3655216 h 6858000"/>
              <a:gd name="connsiteX181" fmla="*/ 1109304 w 4724401"/>
              <a:gd name="connsiteY181" fmla="*/ 3669030 h 6858000"/>
              <a:gd name="connsiteX182" fmla="*/ 8129 w 4724401"/>
              <a:gd name="connsiteY182" fmla="*/ 4330519 h 6858000"/>
              <a:gd name="connsiteX183" fmla="*/ 687572 w 4724401"/>
              <a:gd name="connsiteY183" fmla="*/ 3925629 h 6858000"/>
              <a:gd name="connsiteX184" fmla="*/ 1138365 w 4724401"/>
              <a:gd name="connsiteY184" fmla="*/ 3774515 h 6858000"/>
              <a:gd name="connsiteX185" fmla="*/ 1505579 w 4724401"/>
              <a:gd name="connsiteY185" fmla="*/ 3655526 h 6858000"/>
              <a:gd name="connsiteX186" fmla="*/ 1313114 w 4724401"/>
              <a:gd name="connsiteY186" fmla="*/ 3655216 h 6858000"/>
              <a:gd name="connsiteX187" fmla="*/ 3655073 w 4724401"/>
              <a:gd name="connsiteY187" fmla="*/ 3650884 h 6858000"/>
              <a:gd name="connsiteX188" fmla="*/ 3989938 w 4724401"/>
              <a:gd name="connsiteY188" fmla="*/ 3991685 h 6858000"/>
              <a:gd name="connsiteX189" fmla="*/ 4393907 w 4724401"/>
              <a:gd name="connsiteY189" fmla="*/ 4261258 h 6858000"/>
              <a:gd name="connsiteX190" fmla="*/ 4648051 w 4724401"/>
              <a:gd name="connsiteY190" fmla="*/ 4374051 h 6858000"/>
              <a:gd name="connsiteX191" fmla="*/ 4383389 w 4724401"/>
              <a:gd name="connsiteY191" fmla="*/ 4184369 h 6858000"/>
              <a:gd name="connsiteX192" fmla="*/ 4165508 w 4724401"/>
              <a:gd name="connsiteY192" fmla="*/ 4035196 h 6858000"/>
              <a:gd name="connsiteX193" fmla="*/ 4068162 w 4724401"/>
              <a:gd name="connsiteY193" fmla="*/ 3953394 h 6858000"/>
              <a:gd name="connsiteX194" fmla="*/ 3981416 w 4724401"/>
              <a:gd name="connsiteY194" fmla="*/ 3880482 h 6858000"/>
              <a:gd name="connsiteX195" fmla="*/ 3800147 w 4724401"/>
              <a:gd name="connsiteY195" fmla="*/ 3749872 h 6858000"/>
              <a:gd name="connsiteX196" fmla="*/ 3670252 w 4724401"/>
              <a:gd name="connsiteY196" fmla="*/ 3622798 h 6858000"/>
              <a:gd name="connsiteX197" fmla="*/ 3817258 w 4724401"/>
              <a:gd name="connsiteY197" fmla="*/ 3723577 h 6858000"/>
              <a:gd name="connsiteX198" fmla="*/ 4000461 w 4724401"/>
              <a:gd name="connsiteY198" fmla="*/ 3855966 h 6858000"/>
              <a:gd name="connsiteX199" fmla="*/ 4088180 w 4724401"/>
              <a:gd name="connsiteY199" fmla="*/ 3929774 h 6858000"/>
              <a:gd name="connsiteX200" fmla="*/ 4184555 w 4724401"/>
              <a:gd name="connsiteY200" fmla="*/ 4010683 h 6858000"/>
              <a:gd name="connsiteX201" fmla="*/ 4399563 w 4724401"/>
              <a:gd name="connsiteY201" fmla="*/ 4158106 h 6858000"/>
              <a:gd name="connsiteX202" fmla="*/ 4684469 w 4724401"/>
              <a:gd name="connsiteY202" fmla="*/ 4364680 h 6858000"/>
              <a:gd name="connsiteX203" fmla="*/ 4690271 w 4724401"/>
              <a:gd name="connsiteY203" fmla="*/ 4370034 h 6858000"/>
              <a:gd name="connsiteX204" fmla="*/ 4136093 w 4724401"/>
              <a:gd name="connsiteY204" fmla="*/ 3858466 h 6858000"/>
              <a:gd name="connsiteX205" fmla="*/ 3670252 w 4724401"/>
              <a:gd name="connsiteY205" fmla="*/ 3622798 h 6858000"/>
              <a:gd name="connsiteX206" fmla="*/ 3174829 w 4724401"/>
              <a:gd name="connsiteY206" fmla="*/ 3620110 h 6858000"/>
              <a:gd name="connsiteX207" fmla="*/ 3189263 w 4724401"/>
              <a:gd name="connsiteY207" fmla="*/ 3625726 h 6858000"/>
              <a:gd name="connsiteX208" fmla="*/ 3560912 w 4724401"/>
              <a:gd name="connsiteY208" fmla="*/ 4079863 h 6858000"/>
              <a:gd name="connsiteX209" fmla="*/ 3626636 w 4724401"/>
              <a:gd name="connsiteY209" fmla="*/ 4512230 h 6858000"/>
              <a:gd name="connsiteX210" fmla="*/ 3653088 w 4724401"/>
              <a:gd name="connsiteY210" fmla="*/ 4521417 h 6858000"/>
              <a:gd name="connsiteX211" fmla="*/ 3988128 w 4724401"/>
              <a:gd name="connsiteY211" fmla="*/ 4817267 h 6858000"/>
              <a:gd name="connsiteX212" fmla="*/ 4618309 w 4724401"/>
              <a:gd name="connsiteY212" fmla="*/ 4699202 h 6858000"/>
              <a:gd name="connsiteX213" fmla="*/ 4724401 w 4724401"/>
              <a:gd name="connsiteY213" fmla="*/ 4687606 h 6858000"/>
              <a:gd name="connsiteX214" fmla="*/ 4724401 w 4724401"/>
              <a:gd name="connsiteY214" fmla="*/ 4773345 h 6858000"/>
              <a:gd name="connsiteX215" fmla="*/ 4671155 w 4724401"/>
              <a:gd name="connsiteY215" fmla="*/ 4778608 h 6858000"/>
              <a:gd name="connsiteX216" fmla="*/ 4086300 w 4724401"/>
              <a:gd name="connsiteY216" fmla="*/ 4884599 h 6858000"/>
              <a:gd name="connsiteX217" fmla="*/ 4085485 w 4724401"/>
              <a:gd name="connsiteY217" fmla="*/ 4899070 h 6858000"/>
              <a:gd name="connsiteX218" fmla="*/ 3871915 w 4724401"/>
              <a:gd name="connsiteY218" fmla="*/ 5253645 h 6858000"/>
              <a:gd name="connsiteX219" fmla="*/ 3799374 w 4724401"/>
              <a:gd name="connsiteY219" fmla="*/ 5466127 h 6858000"/>
              <a:gd name="connsiteX220" fmla="*/ 3498850 w 4724401"/>
              <a:gd name="connsiteY220" fmla="*/ 6661888 h 6858000"/>
              <a:gd name="connsiteX221" fmla="*/ 3399216 w 4724401"/>
              <a:gd name="connsiteY221" fmla="*/ 6858000 h 6858000"/>
              <a:gd name="connsiteX222" fmla="*/ 3303688 w 4724401"/>
              <a:gd name="connsiteY222" fmla="*/ 6858000 h 6858000"/>
              <a:gd name="connsiteX223" fmla="*/ 3391774 w 4724401"/>
              <a:gd name="connsiteY223" fmla="*/ 6697181 h 6858000"/>
              <a:gd name="connsiteX224" fmla="*/ 3735540 w 4724401"/>
              <a:gd name="connsiteY224" fmla="*/ 5546923 h 6858000"/>
              <a:gd name="connsiteX225" fmla="*/ 3729438 w 4724401"/>
              <a:gd name="connsiteY225" fmla="*/ 5569058 h 6858000"/>
              <a:gd name="connsiteX226" fmla="*/ 3707782 w 4724401"/>
              <a:gd name="connsiteY226" fmla="*/ 5644908 h 6858000"/>
              <a:gd name="connsiteX227" fmla="*/ 3583827 w 4724401"/>
              <a:gd name="connsiteY227" fmla="*/ 6039215 h 6858000"/>
              <a:gd name="connsiteX228" fmla="*/ 3547861 w 4724401"/>
              <a:gd name="connsiteY228" fmla="*/ 6129609 h 6858000"/>
              <a:gd name="connsiteX229" fmla="*/ 3490905 w 4724401"/>
              <a:gd name="connsiteY229" fmla="*/ 6277660 h 6858000"/>
              <a:gd name="connsiteX230" fmla="*/ 3455859 w 4724401"/>
              <a:gd name="connsiteY230" fmla="*/ 6391301 h 6858000"/>
              <a:gd name="connsiteX231" fmla="*/ 3429112 w 4724401"/>
              <a:gd name="connsiteY231" fmla="*/ 6479469 h 6858000"/>
              <a:gd name="connsiteX232" fmla="*/ 3304862 w 4724401"/>
              <a:gd name="connsiteY232" fmla="*/ 6796476 h 6858000"/>
              <a:gd name="connsiteX233" fmla="*/ 3276071 w 4724401"/>
              <a:gd name="connsiteY233" fmla="*/ 6858000 h 6858000"/>
              <a:gd name="connsiteX234" fmla="*/ 3240805 w 4724401"/>
              <a:gd name="connsiteY234" fmla="*/ 6858000 h 6858000"/>
              <a:gd name="connsiteX235" fmla="*/ 3275917 w 4724401"/>
              <a:gd name="connsiteY235" fmla="*/ 6783192 h 6858000"/>
              <a:gd name="connsiteX236" fmla="*/ 3399358 w 4724401"/>
              <a:gd name="connsiteY236" fmla="*/ 6469011 h 6858000"/>
              <a:gd name="connsiteX237" fmla="*/ 3425650 w 4724401"/>
              <a:gd name="connsiteY237" fmla="*/ 6381333 h 6858000"/>
              <a:gd name="connsiteX238" fmla="*/ 3460661 w 4724401"/>
              <a:gd name="connsiteY238" fmla="*/ 6266763 h 6858000"/>
              <a:gd name="connsiteX239" fmla="*/ 3518021 w 4724401"/>
              <a:gd name="connsiteY239" fmla="*/ 6117298 h 6858000"/>
              <a:gd name="connsiteX240" fmla="*/ 3554035 w 4724401"/>
              <a:gd name="connsiteY240" fmla="*/ 6027832 h 6858000"/>
              <a:gd name="connsiteX241" fmla="*/ 3677174 w 4724401"/>
              <a:gd name="connsiteY241" fmla="*/ 5636351 h 6858000"/>
              <a:gd name="connsiteX242" fmla="*/ 3698819 w 4724401"/>
              <a:gd name="connsiteY242" fmla="*/ 5560503 h 6858000"/>
              <a:gd name="connsiteX243" fmla="*/ 3702094 w 4724401"/>
              <a:gd name="connsiteY243" fmla="*/ 5549194 h 6858000"/>
              <a:gd name="connsiteX244" fmla="*/ 3398355 w 4724401"/>
              <a:gd name="connsiteY244" fmla="*/ 6094603 h 6858000"/>
              <a:gd name="connsiteX245" fmla="*/ 3193941 w 4724401"/>
              <a:gd name="connsiteY245" fmla="*/ 6798775 h 6858000"/>
              <a:gd name="connsiteX246" fmla="*/ 3184140 w 4724401"/>
              <a:gd name="connsiteY246" fmla="*/ 6858000 h 6858000"/>
              <a:gd name="connsiteX247" fmla="*/ 3099978 w 4724401"/>
              <a:gd name="connsiteY247" fmla="*/ 6858000 h 6858000"/>
              <a:gd name="connsiteX248" fmla="*/ 3101556 w 4724401"/>
              <a:gd name="connsiteY248" fmla="*/ 6843337 h 6858000"/>
              <a:gd name="connsiteX249" fmla="*/ 3370162 w 4724401"/>
              <a:gd name="connsiteY249" fmla="*/ 5785550 h 6858000"/>
              <a:gd name="connsiteX250" fmla="*/ 3746477 w 4724401"/>
              <a:gd name="connsiteY250" fmla="*/ 5377889 h 6858000"/>
              <a:gd name="connsiteX251" fmla="*/ 3863399 w 4724401"/>
              <a:gd name="connsiteY251" fmla="*/ 5087257 h 6858000"/>
              <a:gd name="connsiteX252" fmla="*/ 3968712 w 4724401"/>
              <a:gd name="connsiteY252" fmla="*/ 4913989 h 6858000"/>
              <a:gd name="connsiteX253" fmla="*/ 2792390 w 4724401"/>
              <a:gd name="connsiteY253" fmla="*/ 5382974 h 6858000"/>
              <a:gd name="connsiteX254" fmla="*/ 2714982 w 4724401"/>
              <a:gd name="connsiteY254" fmla="*/ 5427051 h 6858000"/>
              <a:gd name="connsiteX255" fmla="*/ 2813361 w 4724401"/>
              <a:gd name="connsiteY255" fmla="*/ 6023912 h 6858000"/>
              <a:gd name="connsiteX256" fmla="*/ 2688430 w 4724401"/>
              <a:gd name="connsiteY256" fmla="*/ 6801564 h 6858000"/>
              <a:gd name="connsiteX257" fmla="*/ 2629626 w 4724401"/>
              <a:gd name="connsiteY257" fmla="*/ 6763394 h 6858000"/>
              <a:gd name="connsiteX258" fmla="*/ 2565328 w 4724401"/>
              <a:gd name="connsiteY258" fmla="*/ 5516399 h 6858000"/>
              <a:gd name="connsiteX259" fmla="*/ 1922999 w 4724401"/>
              <a:gd name="connsiteY259" fmla="*/ 5980343 h 6858000"/>
              <a:gd name="connsiteX260" fmla="*/ 1950261 w 4724401"/>
              <a:gd name="connsiteY260" fmla="*/ 6405858 h 6858000"/>
              <a:gd name="connsiteX261" fmla="*/ 2365554 w 4724401"/>
              <a:gd name="connsiteY261" fmla="*/ 6759107 h 6858000"/>
              <a:gd name="connsiteX262" fmla="*/ 2424142 w 4724401"/>
              <a:gd name="connsiteY262" fmla="*/ 6858000 h 6858000"/>
              <a:gd name="connsiteX263" fmla="*/ 2395994 w 4724401"/>
              <a:gd name="connsiteY263" fmla="*/ 6858000 h 6858000"/>
              <a:gd name="connsiteX264" fmla="*/ 2392863 w 4724401"/>
              <a:gd name="connsiteY264" fmla="*/ 6852964 h 6858000"/>
              <a:gd name="connsiteX265" fmla="*/ 2017589 w 4724401"/>
              <a:gd name="connsiteY265" fmla="*/ 6493982 h 6858000"/>
              <a:gd name="connsiteX266" fmla="*/ 2147336 w 4724401"/>
              <a:gd name="connsiteY266" fmla="*/ 6594052 h 6858000"/>
              <a:gd name="connsiteX267" fmla="*/ 2207047 w 4724401"/>
              <a:gd name="connsiteY267" fmla="*/ 6654540 h 6858000"/>
              <a:gd name="connsiteX268" fmla="*/ 2299106 w 4724401"/>
              <a:gd name="connsiteY268" fmla="*/ 6778931 h 6858000"/>
              <a:gd name="connsiteX269" fmla="*/ 2314430 w 4724401"/>
              <a:gd name="connsiteY269" fmla="*/ 6801144 h 6858000"/>
              <a:gd name="connsiteX270" fmla="*/ 2352406 w 4724401"/>
              <a:gd name="connsiteY270" fmla="*/ 6858000 h 6858000"/>
              <a:gd name="connsiteX271" fmla="*/ 2314492 w 4724401"/>
              <a:gd name="connsiteY271" fmla="*/ 6858000 h 6858000"/>
              <a:gd name="connsiteX272" fmla="*/ 2288095 w 4724401"/>
              <a:gd name="connsiteY272" fmla="*/ 6818030 h 6858000"/>
              <a:gd name="connsiteX273" fmla="*/ 2272768 w 4724401"/>
              <a:gd name="connsiteY273" fmla="*/ 6795822 h 6858000"/>
              <a:gd name="connsiteX274" fmla="*/ 2182715 w 4724401"/>
              <a:gd name="connsiteY274" fmla="*/ 6675071 h 6858000"/>
              <a:gd name="connsiteX275" fmla="*/ 2032061 w 4724401"/>
              <a:gd name="connsiteY275" fmla="*/ 6541380 h 6858000"/>
              <a:gd name="connsiteX276" fmla="*/ 2257220 w 4724401"/>
              <a:gd name="connsiteY276" fmla="*/ 6826257 h 6858000"/>
              <a:gd name="connsiteX277" fmla="*/ 2281324 w 4724401"/>
              <a:gd name="connsiteY277" fmla="*/ 6858000 h 6858000"/>
              <a:gd name="connsiteX278" fmla="*/ 2242860 w 4724401"/>
              <a:gd name="connsiteY278" fmla="*/ 6858000 h 6858000"/>
              <a:gd name="connsiteX279" fmla="*/ 2232818 w 4724401"/>
              <a:gd name="connsiteY279" fmla="*/ 6844926 h 6858000"/>
              <a:gd name="connsiteX280" fmla="*/ 1990172 w 4724401"/>
              <a:gd name="connsiteY280" fmla="*/ 6542121 h 6858000"/>
              <a:gd name="connsiteX281" fmla="*/ 2124090 w 4724401"/>
              <a:gd name="connsiteY281" fmla="*/ 6761017 h 6858000"/>
              <a:gd name="connsiteX282" fmla="*/ 2200380 w 4724401"/>
              <a:gd name="connsiteY282" fmla="*/ 6858000 h 6858000"/>
              <a:gd name="connsiteX283" fmla="*/ 2147507 w 4724401"/>
              <a:gd name="connsiteY283" fmla="*/ 6858000 h 6858000"/>
              <a:gd name="connsiteX284" fmla="*/ 2070668 w 4724401"/>
              <a:gd name="connsiteY284" fmla="*/ 6761520 h 6858000"/>
              <a:gd name="connsiteX285" fmla="*/ 1975142 w 4724401"/>
              <a:gd name="connsiteY285" fmla="*/ 6585570 h 6858000"/>
              <a:gd name="connsiteX286" fmla="*/ 2050035 w 4724401"/>
              <a:gd name="connsiteY286" fmla="*/ 6813345 h 6858000"/>
              <a:gd name="connsiteX287" fmla="*/ 2063025 w 4724401"/>
              <a:gd name="connsiteY287" fmla="*/ 6858000 h 6858000"/>
              <a:gd name="connsiteX288" fmla="*/ 2021675 w 4724401"/>
              <a:gd name="connsiteY288" fmla="*/ 6858000 h 6858000"/>
              <a:gd name="connsiteX289" fmla="*/ 2019308 w 4724401"/>
              <a:gd name="connsiteY289" fmla="*/ 6847118 h 6858000"/>
              <a:gd name="connsiteX290" fmla="*/ 1938835 w 4724401"/>
              <a:gd name="connsiteY290" fmla="*/ 6551160 h 6858000"/>
              <a:gd name="connsiteX291" fmla="*/ 1953230 w 4724401"/>
              <a:gd name="connsiteY291" fmla="*/ 6759699 h 6858000"/>
              <a:gd name="connsiteX292" fmla="*/ 1956763 w 4724401"/>
              <a:gd name="connsiteY292" fmla="*/ 6778191 h 6858000"/>
              <a:gd name="connsiteX293" fmla="*/ 1967925 w 4724401"/>
              <a:gd name="connsiteY293" fmla="*/ 6858000 h 6858000"/>
              <a:gd name="connsiteX294" fmla="*/ 1936622 w 4724401"/>
              <a:gd name="connsiteY294" fmla="*/ 6858000 h 6858000"/>
              <a:gd name="connsiteX295" fmla="*/ 1926261 w 4724401"/>
              <a:gd name="connsiteY295" fmla="*/ 6784064 h 6858000"/>
              <a:gd name="connsiteX296" fmla="*/ 1922724 w 4724401"/>
              <a:gd name="connsiteY296" fmla="*/ 6765577 h 6858000"/>
              <a:gd name="connsiteX297" fmla="*/ 1904650 w 4724401"/>
              <a:gd name="connsiteY297" fmla="*/ 6639616 h 6858000"/>
              <a:gd name="connsiteX298" fmla="*/ 1885273 w 4724401"/>
              <a:gd name="connsiteY298" fmla="*/ 6858000 h 6858000"/>
              <a:gd name="connsiteX299" fmla="*/ 1854363 w 4724401"/>
              <a:gd name="connsiteY299" fmla="*/ 6858000 h 6858000"/>
              <a:gd name="connsiteX300" fmla="*/ 1880391 w 4724401"/>
              <a:gd name="connsiteY300" fmla="*/ 6603796 h 6858000"/>
              <a:gd name="connsiteX301" fmla="*/ 1818273 w 4724401"/>
              <a:gd name="connsiteY301" fmla="*/ 6715729 h 6858000"/>
              <a:gd name="connsiteX302" fmla="*/ 1794691 w 4724401"/>
              <a:gd name="connsiteY302" fmla="*/ 6843239 h 6858000"/>
              <a:gd name="connsiteX303" fmla="*/ 1794914 w 4724401"/>
              <a:gd name="connsiteY303" fmla="*/ 6858000 h 6858000"/>
              <a:gd name="connsiteX304" fmla="*/ 1746128 w 4724401"/>
              <a:gd name="connsiteY304" fmla="*/ 6858000 h 6858000"/>
              <a:gd name="connsiteX305" fmla="*/ 1753934 w 4724401"/>
              <a:gd name="connsiteY305" fmla="*/ 6724796 h 6858000"/>
              <a:gd name="connsiteX306" fmla="*/ 1792053 w 4724401"/>
              <a:gd name="connsiteY306" fmla="*/ 6572396 h 6858000"/>
              <a:gd name="connsiteX307" fmla="*/ 1862248 w 4724401"/>
              <a:gd name="connsiteY307" fmla="*/ 6266397 h 6858000"/>
              <a:gd name="connsiteX308" fmla="*/ 1862250 w 4724401"/>
              <a:gd name="connsiteY308" fmla="*/ 6033531 h 6858000"/>
              <a:gd name="connsiteX309" fmla="*/ 1211999 w 4724401"/>
              <a:gd name="connsiteY309" fmla="*/ 6683610 h 6858000"/>
              <a:gd name="connsiteX310" fmla="*/ 1213266 w 4724401"/>
              <a:gd name="connsiteY310" fmla="*/ 6691947 h 6858000"/>
              <a:gd name="connsiteX311" fmla="*/ 1203370 w 4724401"/>
              <a:gd name="connsiteY311" fmla="*/ 6850676 h 6858000"/>
              <a:gd name="connsiteX312" fmla="*/ 1203671 w 4724401"/>
              <a:gd name="connsiteY312" fmla="*/ 6858000 h 6858000"/>
              <a:gd name="connsiteX313" fmla="*/ 1143180 w 4724401"/>
              <a:gd name="connsiteY313" fmla="*/ 6858000 h 6858000"/>
              <a:gd name="connsiteX314" fmla="*/ 1142176 w 4724401"/>
              <a:gd name="connsiteY314" fmla="*/ 6766045 h 6858000"/>
              <a:gd name="connsiteX315" fmla="*/ 1067484 w 4724401"/>
              <a:gd name="connsiteY315" fmla="*/ 6858000 h 6858000"/>
              <a:gd name="connsiteX316" fmla="*/ 953928 w 4724401"/>
              <a:gd name="connsiteY316" fmla="*/ 6858000 h 6858000"/>
              <a:gd name="connsiteX317" fmla="*/ 959715 w 4724401"/>
              <a:gd name="connsiteY317" fmla="*/ 6850185 h 6858000"/>
              <a:gd name="connsiteX318" fmla="*/ 1483788 w 4724401"/>
              <a:gd name="connsiteY318" fmla="*/ 6259174 h 6858000"/>
              <a:gd name="connsiteX319" fmla="*/ 1100671 w 4724401"/>
              <a:gd name="connsiteY319" fmla="*/ 6252137 h 6858000"/>
              <a:gd name="connsiteX320" fmla="*/ 1090144 w 4724401"/>
              <a:gd name="connsiteY320" fmla="*/ 6256748 h 6858000"/>
              <a:gd name="connsiteX321" fmla="*/ 1095872 w 4724401"/>
              <a:gd name="connsiteY321" fmla="*/ 6271892 h 6858000"/>
              <a:gd name="connsiteX322" fmla="*/ 262785 w 4724401"/>
              <a:gd name="connsiteY322" fmla="*/ 6845450 h 6858000"/>
              <a:gd name="connsiteX323" fmla="*/ 209968 w 4724401"/>
              <a:gd name="connsiteY323" fmla="*/ 6770713 h 6858000"/>
              <a:gd name="connsiteX324" fmla="*/ 873460 w 4724401"/>
              <a:gd name="connsiteY324" fmla="*/ 6253768 h 6858000"/>
              <a:gd name="connsiteX325" fmla="*/ 192686 w 4724401"/>
              <a:gd name="connsiteY325" fmla="*/ 5849257 h 6858000"/>
              <a:gd name="connsiteX326" fmla="*/ 4696 w 4724401"/>
              <a:gd name="connsiteY326" fmla="*/ 5697668 h 6858000"/>
              <a:gd name="connsiteX327" fmla="*/ 0 w 4724401"/>
              <a:gd name="connsiteY327" fmla="*/ 5689984 h 6858000"/>
              <a:gd name="connsiteX328" fmla="*/ 0 w 4724401"/>
              <a:gd name="connsiteY328" fmla="*/ 5513472 h 6858000"/>
              <a:gd name="connsiteX329" fmla="*/ 174101 w 4724401"/>
              <a:gd name="connsiteY329" fmla="*/ 5620277 h 6858000"/>
              <a:gd name="connsiteX330" fmla="*/ 891800 w 4724401"/>
              <a:gd name="connsiteY330" fmla="*/ 6036935 h 6858000"/>
              <a:gd name="connsiteX331" fmla="*/ 1072219 w 4724401"/>
              <a:gd name="connsiteY331" fmla="*/ 6169443 h 6858000"/>
              <a:gd name="connsiteX332" fmla="*/ 1074117 w 4724401"/>
              <a:gd name="connsiteY332" fmla="*/ 6170301 h 6858000"/>
              <a:gd name="connsiteX333" fmla="*/ 1083114 w 4724401"/>
              <a:gd name="connsiteY333" fmla="*/ 6174131 h 6858000"/>
              <a:gd name="connsiteX334" fmla="*/ 1543010 w 4724401"/>
              <a:gd name="connsiteY334" fmla="*/ 6191140 h 6858000"/>
              <a:gd name="connsiteX335" fmla="*/ 1551080 w 4724401"/>
              <a:gd name="connsiteY335" fmla="*/ 6195006 h 6858000"/>
              <a:gd name="connsiteX336" fmla="*/ 2345443 w 4724401"/>
              <a:gd name="connsiteY336" fmla="*/ 5549882 h 6858000"/>
              <a:gd name="connsiteX337" fmla="*/ 1721499 w 4724401"/>
              <a:gd name="connsiteY337" fmla="*/ 5599969 h 6858000"/>
              <a:gd name="connsiteX338" fmla="*/ 767716 w 4724401"/>
              <a:gd name="connsiteY338" fmla="*/ 5472768 h 6858000"/>
              <a:gd name="connsiteX339" fmla="*/ 722147 w 4724401"/>
              <a:gd name="connsiteY339" fmla="*/ 5393091 h 6858000"/>
              <a:gd name="connsiteX340" fmla="*/ 1485552 w 4724401"/>
              <a:gd name="connsiteY340" fmla="*/ 5313202 h 6858000"/>
              <a:gd name="connsiteX341" fmla="*/ 2143004 w 4724401"/>
              <a:gd name="connsiteY341" fmla="*/ 5402420 h 6858000"/>
              <a:gd name="connsiteX342" fmla="*/ 1933391 w 4724401"/>
              <a:gd name="connsiteY342" fmla="*/ 5156971 h 6858000"/>
              <a:gd name="connsiteX343" fmla="*/ 1827118 w 4724401"/>
              <a:gd name="connsiteY343" fmla="*/ 4968410 h 6858000"/>
              <a:gd name="connsiteX344" fmla="*/ 1837349 w 4724401"/>
              <a:gd name="connsiteY344" fmla="*/ 4956357 h 6858000"/>
              <a:gd name="connsiteX345" fmla="*/ 2162835 w 4724401"/>
              <a:gd name="connsiteY345" fmla="*/ 5187853 h 6858000"/>
              <a:gd name="connsiteX346" fmla="*/ 2257167 w 4724401"/>
              <a:gd name="connsiteY346" fmla="*/ 5462123 h 6858000"/>
              <a:gd name="connsiteX347" fmla="*/ 2261598 w 4724401"/>
              <a:gd name="connsiteY347" fmla="*/ 5467998 h 6858000"/>
              <a:gd name="connsiteX348" fmla="*/ 2437177 w 4724401"/>
              <a:gd name="connsiteY348" fmla="*/ 5479608 h 6858000"/>
              <a:gd name="connsiteX349" fmla="*/ 2445247 w 4724401"/>
              <a:gd name="connsiteY349" fmla="*/ 5483476 h 6858000"/>
              <a:gd name="connsiteX350" fmla="*/ 2743626 w 4724401"/>
              <a:gd name="connsiteY350" fmla="*/ 5304819 h 6858000"/>
              <a:gd name="connsiteX351" fmla="*/ 3048102 w 4724401"/>
              <a:gd name="connsiteY351" fmla="*/ 5150595 h 6858000"/>
              <a:gd name="connsiteX352" fmla="*/ 1799414 w 4724401"/>
              <a:gd name="connsiteY352" fmla="*/ 4694732 h 6858000"/>
              <a:gd name="connsiteX353" fmla="*/ 1771735 w 4724401"/>
              <a:gd name="connsiteY353" fmla="*/ 4619929 h 6858000"/>
              <a:gd name="connsiteX354" fmla="*/ 3104273 w 4724401"/>
              <a:gd name="connsiteY354" fmla="*/ 5076159 h 6858000"/>
              <a:gd name="connsiteX355" fmla="*/ 3113245 w 4724401"/>
              <a:gd name="connsiteY355" fmla="*/ 5090705 h 6858000"/>
              <a:gd name="connsiteX356" fmla="*/ 3126294 w 4724401"/>
              <a:gd name="connsiteY356" fmla="*/ 5114400 h 6858000"/>
              <a:gd name="connsiteX357" fmla="*/ 3937433 w 4724401"/>
              <a:gd name="connsiteY357" fmla="*/ 4830473 h 6858000"/>
              <a:gd name="connsiteX358" fmla="*/ 3590475 w 4724401"/>
              <a:gd name="connsiteY358" fmla="*/ 4597974 h 6858000"/>
              <a:gd name="connsiteX359" fmla="*/ 3100264 w 4724401"/>
              <a:gd name="connsiteY359" fmla="*/ 4579845 h 6858000"/>
              <a:gd name="connsiteX360" fmla="*/ 2183576 w 4724401"/>
              <a:gd name="connsiteY360" fmla="*/ 4227150 h 6858000"/>
              <a:gd name="connsiteX361" fmla="*/ 2151029 w 4724401"/>
              <a:gd name="connsiteY361" fmla="*/ 4146947 h 6858000"/>
              <a:gd name="connsiteX362" fmla="*/ 3563434 w 4724401"/>
              <a:gd name="connsiteY362" fmla="*/ 4469115 h 6858000"/>
              <a:gd name="connsiteX363" fmla="*/ 3177952 w 4724401"/>
              <a:gd name="connsiteY363" fmla="*/ 3657386 h 6858000"/>
              <a:gd name="connsiteX364" fmla="*/ 3174829 w 4724401"/>
              <a:gd name="connsiteY364" fmla="*/ 3620110 h 6858000"/>
              <a:gd name="connsiteX365" fmla="*/ 3429186 w 4724401"/>
              <a:gd name="connsiteY365" fmla="*/ 3458784 h 6858000"/>
              <a:gd name="connsiteX366" fmla="*/ 3446761 w 4724401"/>
              <a:gd name="connsiteY366" fmla="*/ 3461278 h 6858000"/>
              <a:gd name="connsiteX367" fmla="*/ 4419733 w 4724401"/>
              <a:gd name="connsiteY367" fmla="*/ 3963555 h 6858000"/>
              <a:gd name="connsiteX368" fmla="*/ 4659448 w 4724401"/>
              <a:gd name="connsiteY368" fmla="*/ 4172746 h 6858000"/>
              <a:gd name="connsiteX369" fmla="*/ 4724401 w 4724401"/>
              <a:gd name="connsiteY369" fmla="*/ 4275524 h 6858000"/>
              <a:gd name="connsiteX370" fmla="*/ 4724401 w 4724401"/>
              <a:gd name="connsiteY370" fmla="*/ 4519331 h 6858000"/>
              <a:gd name="connsiteX371" fmla="*/ 4695727 w 4724401"/>
              <a:gd name="connsiteY371" fmla="*/ 4489837 h 6858000"/>
              <a:gd name="connsiteX372" fmla="*/ 4036318 w 4724401"/>
              <a:gd name="connsiteY372" fmla="*/ 4147013 h 6858000"/>
              <a:gd name="connsiteX373" fmla="*/ 3432098 w 4724401"/>
              <a:gd name="connsiteY373" fmla="*/ 3537312 h 6858000"/>
              <a:gd name="connsiteX374" fmla="*/ 3429186 w 4724401"/>
              <a:gd name="connsiteY374" fmla="*/ 3458784 h 6858000"/>
              <a:gd name="connsiteX375" fmla="*/ 4287835 w 4724401"/>
              <a:gd name="connsiteY375" fmla="*/ 3252276 h 6858000"/>
              <a:gd name="connsiteX376" fmla="*/ 4305321 w 4724401"/>
              <a:gd name="connsiteY376" fmla="*/ 3256953 h 6858000"/>
              <a:gd name="connsiteX377" fmla="*/ 4633631 w 4724401"/>
              <a:gd name="connsiteY377" fmla="*/ 3503706 h 6858000"/>
              <a:gd name="connsiteX378" fmla="*/ 4724401 w 4724401"/>
              <a:gd name="connsiteY378" fmla="*/ 3579225 h 6858000"/>
              <a:gd name="connsiteX379" fmla="*/ 4724401 w 4724401"/>
              <a:gd name="connsiteY379" fmla="*/ 3637622 h 6858000"/>
              <a:gd name="connsiteX380" fmla="*/ 4594837 w 4724401"/>
              <a:gd name="connsiteY380" fmla="*/ 3532274 h 6858000"/>
              <a:gd name="connsiteX381" fmla="*/ 4441737 w 4724401"/>
              <a:gd name="connsiteY381" fmla="*/ 3399734 h 6858000"/>
              <a:gd name="connsiteX382" fmla="*/ 4431236 w 4724401"/>
              <a:gd name="connsiteY382" fmla="*/ 3400954 h 6858000"/>
              <a:gd name="connsiteX383" fmla="*/ 4557150 w 4724401"/>
              <a:gd name="connsiteY383" fmla="*/ 3510023 h 6858000"/>
              <a:gd name="connsiteX384" fmla="*/ 4709959 w 4724401"/>
              <a:gd name="connsiteY384" fmla="*/ 3658245 h 6858000"/>
              <a:gd name="connsiteX385" fmla="*/ 4724401 w 4724401"/>
              <a:gd name="connsiteY385" fmla="*/ 3673072 h 6858000"/>
              <a:gd name="connsiteX386" fmla="*/ 4724401 w 4724401"/>
              <a:gd name="connsiteY386" fmla="*/ 3718516 h 6858000"/>
              <a:gd name="connsiteX387" fmla="*/ 4642986 w 4724401"/>
              <a:gd name="connsiteY387" fmla="*/ 3635718 h 6858000"/>
              <a:gd name="connsiteX388" fmla="*/ 4440129 w 4724401"/>
              <a:gd name="connsiteY388" fmla="*/ 3448571 h 6858000"/>
              <a:gd name="connsiteX389" fmla="*/ 4700658 w 4724401"/>
              <a:gd name="connsiteY389" fmla="*/ 3767518 h 6858000"/>
              <a:gd name="connsiteX390" fmla="*/ 4724401 w 4724401"/>
              <a:gd name="connsiteY390" fmla="*/ 3790032 h 6858000"/>
              <a:gd name="connsiteX391" fmla="*/ 4724401 w 4724401"/>
              <a:gd name="connsiteY391" fmla="*/ 3871856 h 6858000"/>
              <a:gd name="connsiteX392" fmla="*/ 4649232 w 4724401"/>
              <a:gd name="connsiteY392" fmla="*/ 3785028 h 6858000"/>
              <a:gd name="connsiteX393" fmla="*/ 4294126 w 4724401"/>
              <a:gd name="connsiteY393" fmla="*/ 3303048 h 6858000"/>
              <a:gd name="connsiteX394" fmla="*/ 4287835 w 4724401"/>
              <a:gd name="connsiteY394" fmla="*/ 3252276 h 6858000"/>
              <a:gd name="connsiteX395" fmla="*/ 1318687 w 4724401"/>
              <a:gd name="connsiteY395" fmla="*/ 3113840 h 6858000"/>
              <a:gd name="connsiteX396" fmla="*/ 1066793 w 4724401"/>
              <a:gd name="connsiteY396" fmla="*/ 3212171 h 6858000"/>
              <a:gd name="connsiteX397" fmla="*/ 993319 w 4724401"/>
              <a:gd name="connsiteY397" fmla="*/ 3247648 h 6858000"/>
              <a:gd name="connsiteX398" fmla="*/ 853081 w 4724401"/>
              <a:gd name="connsiteY398" fmla="*/ 3312410 h 6858000"/>
              <a:gd name="connsiteX399" fmla="*/ 805957 w 4724401"/>
              <a:gd name="connsiteY399" fmla="*/ 3330443 h 6858000"/>
              <a:gd name="connsiteX400" fmla="*/ 1318687 w 4724401"/>
              <a:gd name="connsiteY400" fmla="*/ 3113840 h 6858000"/>
              <a:gd name="connsiteX401" fmla="*/ 1238695 w 4724401"/>
              <a:gd name="connsiteY401" fmla="*/ 3076820 h 6858000"/>
              <a:gd name="connsiteX402" fmla="*/ 716371 w 4724401"/>
              <a:gd name="connsiteY402" fmla="*/ 3293249 h 6858000"/>
              <a:gd name="connsiteX403" fmla="*/ 579522 w 4724401"/>
              <a:gd name="connsiteY403" fmla="*/ 3371759 h 6858000"/>
              <a:gd name="connsiteX404" fmla="*/ 600288 w 4724401"/>
              <a:gd name="connsiteY404" fmla="*/ 3365555 h 6858000"/>
              <a:gd name="connsiteX405" fmla="*/ 840692 w 4724401"/>
              <a:gd name="connsiteY405" fmla="*/ 3284921 h 6858000"/>
              <a:gd name="connsiteX406" fmla="*/ 979248 w 4724401"/>
              <a:gd name="connsiteY406" fmla="*/ 3221003 h 6858000"/>
              <a:gd name="connsiteX407" fmla="*/ 1053282 w 4724401"/>
              <a:gd name="connsiteY407" fmla="*/ 3185247 h 6858000"/>
              <a:gd name="connsiteX408" fmla="*/ 1320603 w 4724401"/>
              <a:gd name="connsiteY408" fmla="*/ 3081281 h 6858000"/>
              <a:gd name="connsiteX409" fmla="*/ 1238695 w 4724401"/>
              <a:gd name="connsiteY409" fmla="*/ 3076820 h 6858000"/>
              <a:gd name="connsiteX410" fmla="*/ 2399523 w 4724401"/>
              <a:gd name="connsiteY410" fmla="*/ 1428234 h 6858000"/>
              <a:gd name="connsiteX411" fmla="*/ 2224982 w 4724401"/>
              <a:gd name="connsiteY411" fmla="*/ 1826201 h 6858000"/>
              <a:gd name="connsiteX412" fmla="*/ 2096099 w 4724401"/>
              <a:gd name="connsiteY412" fmla="*/ 2345900 h 6858000"/>
              <a:gd name="connsiteX413" fmla="*/ 2283317 w 4724401"/>
              <a:gd name="connsiteY413" fmla="*/ 1796925 h 6858000"/>
              <a:gd name="connsiteX414" fmla="*/ 2448558 w 4724401"/>
              <a:gd name="connsiteY414" fmla="*/ 1373435 h 6858000"/>
              <a:gd name="connsiteX415" fmla="*/ 2312521 w 4724401"/>
              <a:gd name="connsiteY415" fmla="*/ 1806140 h 6858000"/>
              <a:gd name="connsiteX416" fmla="*/ 2127533 w 4724401"/>
              <a:gd name="connsiteY416" fmla="*/ 2348380 h 6858000"/>
              <a:gd name="connsiteX417" fmla="*/ 2358080 w 4724401"/>
              <a:gd name="connsiteY417" fmla="*/ 1866134 h 6858000"/>
              <a:gd name="connsiteX418" fmla="*/ 2407436 w 4724401"/>
              <a:gd name="connsiteY418" fmla="*/ 1651070 h 6858000"/>
              <a:gd name="connsiteX419" fmla="*/ 2448558 w 4724401"/>
              <a:gd name="connsiteY419" fmla="*/ 1373435 h 6858000"/>
              <a:gd name="connsiteX420" fmla="*/ 278707 w 4724401"/>
              <a:gd name="connsiteY420" fmla="*/ 1352270 h 6858000"/>
              <a:gd name="connsiteX421" fmla="*/ 321570 w 4724401"/>
              <a:gd name="connsiteY421" fmla="*/ 1861610 h 6858000"/>
              <a:gd name="connsiteX422" fmla="*/ 294281 w 4724401"/>
              <a:gd name="connsiteY422" fmla="*/ 1440658 h 6858000"/>
              <a:gd name="connsiteX423" fmla="*/ 1423821 w 4724401"/>
              <a:gd name="connsiteY423" fmla="*/ 1351958 h 6858000"/>
              <a:gd name="connsiteX424" fmla="*/ 1638521 w 4724401"/>
              <a:gd name="connsiteY424" fmla="*/ 1908470 h 6858000"/>
              <a:gd name="connsiteX425" fmla="*/ 1754199 w 4724401"/>
              <a:gd name="connsiteY425" fmla="*/ 2149284 h 6858000"/>
              <a:gd name="connsiteX426" fmla="*/ 1908359 w 4724401"/>
              <a:gd name="connsiteY426" fmla="*/ 2364988 h 6858000"/>
              <a:gd name="connsiteX427" fmla="*/ 1647661 w 4724401"/>
              <a:gd name="connsiteY427" fmla="*/ 1825945 h 6858000"/>
              <a:gd name="connsiteX428" fmla="*/ 1423821 w 4724401"/>
              <a:gd name="connsiteY428" fmla="*/ 1351958 h 6858000"/>
              <a:gd name="connsiteX429" fmla="*/ 1431890 w 4724401"/>
              <a:gd name="connsiteY429" fmla="*/ 1306475 h 6858000"/>
              <a:gd name="connsiteX430" fmla="*/ 1507597 w 4724401"/>
              <a:gd name="connsiteY430" fmla="*/ 1446132 h 6858000"/>
              <a:gd name="connsiteX431" fmla="*/ 1674586 w 4724401"/>
              <a:gd name="connsiteY431" fmla="*/ 1813832 h 6858000"/>
              <a:gd name="connsiteX432" fmla="*/ 1815950 w 4724401"/>
              <a:gd name="connsiteY432" fmla="*/ 2128564 h 6858000"/>
              <a:gd name="connsiteX433" fmla="*/ 1984242 w 4724401"/>
              <a:gd name="connsiteY433" fmla="*/ 2430829 h 6858000"/>
              <a:gd name="connsiteX434" fmla="*/ 2014023 w 4724401"/>
              <a:gd name="connsiteY434" fmla="*/ 2450995 h 6858000"/>
              <a:gd name="connsiteX435" fmla="*/ 1747337 w 4724401"/>
              <a:gd name="connsiteY435" fmla="*/ 1855264 h 6858000"/>
              <a:gd name="connsiteX436" fmla="*/ 1533749 w 4724401"/>
              <a:gd name="connsiteY436" fmla="*/ 1478656 h 6858000"/>
              <a:gd name="connsiteX437" fmla="*/ 1431890 w 4724401"/>
              <a:gd name="connsiteY437" fmla="*/ 1306475 h 6858000"/>
              <a:gd name="connsiteX438" fmla="*/ 655236 w 4724401"/>
              <a:gd name="connsiteY438" fmla="*/ 1268632 h 6858000"/>
              <a:gd name="connsiteX439" fmla="*/ 839521 w 4724401"/>
              <a:gd name="connsiteY439" fmla="*/ 1685315 h 6858000"/>
              <a:gd name="connsiteX440" fmla="*/ 1109416 w 4724401"/>
              <a:gd name="connsiteY440" fmla="*/ 2061663 h 6858000"/>
              <a:gd name="connsiteX441" fmla="*/ 1298300 w 4724401"/>
              <a:gd name="connsiteY441" fmla="*/ 2247742 h 6858000"/>
              <a:gd name="connsiteX442" fmla="*/ 1125871 w 4724401"/>
              <a:gd name="connsiteY442" fmla="*/ 1989513 h 6858000"/>
              <a:gd name="connsiteX443" fmla="*/ 981574 w 4724401"/>
              <a:gd name="connsiteY443" fmla="*/ 1783157 h 6858000"/>
              <a:gd name="connsiteX444" fmla="*/ 922198 w 4724401"/>
              <a:gd name="connsiteY444" fmla="*/ 1677437 h 6858000"/>
              <a:gd name="connsiteX445" fmla="*/ 869293 w 4724401"/>
              <a:gd name="connsiteY445" fmla="*/ 1583214 h 6858000"/>
              <a:gd name="connsiteX446" fmla="*/ 751431 w 4724401"/>
              <a:gd name="connsiteY446" fmla="*/ 1405731 h 6858000"/>
              <a:gd name="connsiteX447" fmla="*/ 291466 w 4724401"/>
              <a:gd name="connsiteY447" fmla="*/ 1250369 h 6858000"/>
              <a:gd name="connsiteX448" fmla="*/ 323180 w 4724401"/>
              <a:gd name="connsiteY448" fmla="*/ 1435283 h 6858000"/>
              <a:gd name="connsiteX449" fmla="*/ 349381 w 4724401"/>
              <a:gd name="connsiteY449" fmla="*/ 1875041 h 6858000"/>
              <a:gd name="connsiteX450" fmla="*/ 374363 w 4724401"/>
              <a:gd name="connsiteY450" fmla="*/ 1506494 h 6858000"/>
              <a:gd name="connsiteX451" fmla="*/ 302168 w 4724401"/>
              <a:gd name="connsiteY451" fmla="*/ 1274495 h 6858000"/>
              <a:gd name="connsiteX452" fmla="*/ 291466 w 4724401"/>
              <a:gd name="connsiteY452" fmla="*/ 1250369 h 6858000"/>
              <a:gd name="connsiteX453" fmla="*/ 678222 w 4724401"/>
              <a:gd name="connsiteY453" fmla="*/ 1248670 h 6858000"/>
              <a:gd name="connsiteX454" fmla="*/ 775536 w 4724401"/>
              <a:gd name="connsiteY454" fmla="*/ 1388015 h 6858000"/>
              <a:gd name="connsiteX455" fmla="*/ 894529 w 4724401"/>
              <a:gd name="connsiteY455" fmla="*/ 1567739 h 6858000"/>
              <a:gd name="connsiteX456" fmla="*/ 948000 w 4724401"/>
              <a:gd name="connsiteY456" fmla="*/ 1663088 h 6858000"/>
              <a:gd name="connsiteX457" fmla="*/ 1006812 w 4724401"/>
              <a:gd name="connsiteY457" fmla="*/ 1767683 h 6858000"/>
              <a:gd name="connsiteX458" fmla="*/ 1149133 w 4724401"/>
              <a:gd name="connsiteY458" fmla="*/ 1971513 h 6858000"/>
              <a:gd name="connsiteX459" fmla="*/ 1333952 w 4724401"/>
              <a:gd name="connsiteY459" fmla="*/ 2251620 h 6858000"/>
              <a:gd name="connsiteX460" fmla="*/ 1337329 w 4724401"/>
              <a:gd name="connsiteY460" fmla="*/ 2258350 h 6858000"/>
              <a:gd name="connsiteX461" fmla="*/ 1014726 w 4724401"/>
              <a:gd name="connsiteY461" fmla="*/ 1615556 h 6858000"/>
              <a:gd name="connsiteX462" fmla="*/ 678222 w 4724401"/>
              <a:gd name="connsiteY462" fmla="*/ 1248670 h 6858000"/>
              <a:gd name="connsiteX463" fmla="*/ 4002475 w 4724401"/>
              <a:gd name="connsiteY463" fmla="*/ 1037802 h 6858000"/>
              <a:gd name="connsiteX464" fmla="*/ 4000324 w 4724401"/>
              <a:gd name="connsiteY464" fmla="*/ 1039362 h 6858000"/>
              <a:gd name="connsiteX465" fmla="*/ 4002862 w 4724401"/>
              <a:gd name="connsiteY465" fmla="*/ 1042866 h 6858000"/>
              <a:gd name="connsiteX466" fmla="*/ 4002475 w 4724401"/>
              <a:gd name="connsiteY466" fmla="*/ 1037802 h 6858000"/>
              <a:gd name="connsiteX467" fmla="*/ 506322 w 4724401"/>
              <a:gd name="connsiteY467" fmla="*/ 1020997 h 6858000"/>
              <a:gd name="connsiteX468" fmla="*/ 533068 w 4724401"/>
              <a:gd name="connsiteY468" fmla="*/ 1029409 h 6858000"/>
              <a:gd name="connsiteX469" fmla="*/ 1232525 w 4724401"/>
              <a:gd name="connsiteY469" fmla="*/ 1804675 h 6858000"/>
              <a:gd name="connsiteX470" fmla="*/ 1388858 w 4724401"/>
              <a:gd name="connsiteY470" fmla="*/ 2368011 h 6858000"/>
              <a:gd name="connsiteX471" fmla="*/ 1384098 w 4724401"/>
              <a:gd name="connsiteY471" fmla="*/ 2378125 h 6858000"/>
              <a:gd name="connsiteX472" fmla="*/ 1425393 w 4724401"/>
              <a:gd name="connsiteY472" fmla="*/ 2589124 h 6858000"/>
              <a:gd name="connsiteX473" fmla="*/ 1424001 w 4724401"/>
              <a:gd name="connsiteY473" fmla="*/ 2597541 h 6858000"/>
              <a:gd name="connsiteX474" fmla="*/ 2152729 w 4724401"/>
              <a:gd name="connsiteY474" fmla="*/ 2864487 h 6858000"/>
              <a:gd name="connsiteX475" fmla="*/ 2020609 w 4724401"/>
              <a:gd name="connsiteY475" fmla="*/ 2539671 h 6858000"/>
              <a:gd name="connsiteX476" fmla="*/ 2018920 w 4724401"/>
              <a:gd name="connsiteY476" fmla="*/ 2536309 h 6858000"/>
              <a:gd name="connsiteX477" fmla="*/ 1342441 w 4724401"/>
              <a:gd name="connsiteY477" fmla="*/ 1173017 h 6858000"/>
              <a:gd name="connsiteX478" fmla="*/ 1367925 w 4724401"/>
              <a:gd name="connsiteY478" fmla="*/ 1135648 h 6858000"/>
              <a:gd name="connsiteX479" fmla="*/ 1771401 w 4724401"/>
              <a:gd name="connsiteY479" fmla="*/ 1806673 h 6858000"/>
              <a:gd name="connsiteX480" fmla="*/ 1972385 w 4724401"/>
              <a:gd name="connsiteY480" fmla="*/ 2198735 h 6858000"/>
              <a:gd name="connsiteX481" fmla="*/ 2040892 w 4724401"/>
              <a:gd name="connsiteY481" fmla="*/ 2405205 h 6858000"/>
              <a:gd name="connsiteX482" fmla="*/ 2131689 w 4724401"/>
              <a:gd name="connsiteY482" fmla="*/ 1936926 h 6858000"/>
              <a:gd name="connsiteX483" fmla="*/ 2454820 w 4724401"/>
              <a:gd name="connsiteY483" fmla="*/ 1248808 h 6858000"/>
              <a:gd name="connsiteX484" fmla="*/ 2492512 w 4724401"/>
              <a:gd name="connsiteY484" fmla="*/ 1302920 h 6858000"/>
              <a:gd name="connsiteX485" fmla="*/ 2081216 w 4724401"/>
              <a:gd name="connsiteY485" fmla="*/ 2527513 h 6858000"/>
              <a:gd name="connsiteX486" fmla="*/ 2081211 w 4724401"/>
              <a:gd name="connsiteY486" fmla="*/ 2528916 h 6858000"/>
              <a:gd name="connsiteX487" fmla="*/ 2199067 w 4724401"/>
              <a:gd name="connsiteY487" fmla="*/ 2884061 h 6858000"/>
              <a:gd name="connsiteX488" fmla="*/ 3192586 w 4724401"/>
              <a:gd name="connsiteY488" fmla="*/ 3411496 h 6858000"/>
              <a:gd name="connsiteX489" fmla="*/ 3182620 w 4724401"/>
              <a:gd name="connsiteY489" fmla="*/ 3483279 h 6858000"/>
              <a:gd name="connsiteX490" fmla="*/ 2435119 w 4724401"/>
              <a:gd name="connsiteY490" fmla="*/ 3080173 h 6858000"/>
              <a:gd name="connsiteX491" fmla="*/ 2410152 w 4724401"/>
              <a:gd name="connsiteY491" fmla="*/ 3063751 h 6858000"/>
              <a:gd name="connsiteX492" fmla="*/ 2408099 w 4724401"/>
              <a:gd name="connsiteY492" fmla="*/ 3064403 h 6858000"/>
              <a:gd name="connsiteX493" fmla="*/ 2407218 w 4724401"/>
              <a:gd name="connsiteY493" fmla="*/ 3070324 h 6858000"/>
              <a:gd name="connsiteX494" fmla="*/ 2380138 w 4724401"/>
              <a:gd name="connsiteY494" fmla="*/ 3099341 h 6858000"/>
              <a:gd name="connsiteX495" fmla="*/ 1765923 w 4724401"/>
              <a:gd name="connsiteY495" fmla="*/ 3581043 h 6858000"/>
              <a:gd name="connsiteX496" fmla="*/ 1702258 w 4724401"/>
              <a:gd name="connsiteY496" fmla="*/ 3612286 h 6858000"/>
              <a:gd name="connsiteX497" fmla="*/ 1538370 w 4724401"/>
              <a:gd name="connsiteY497" fmla="*/ 3811804 h 6858000"/>
              <a:gd name="connsiteX498" fmla="*/ 542867 w 4724401"/>
              <a:gd name="connsiteY498" fmla="*/ 4944092 h 6858000"/>
              <a:gd name="connsiteX499" fmla="*/ 515800 w 4724401"/>
              <a:gd name="connsiteY499" fmla="*/ 4862180 h 6858000"/>
              <a:gd name="connsiteX500" fmla="*/ 909145 w 4724401"/>
              <a:gd name="connsiteY500" fmla="*/ 4199225 h 6858000"/>
              <a:gd name="connsiteX501" fmla="*/ 1214067 w 4724401"/>
              <a:gd name="connsiteY501" fmla="*/ 3908561 h 6858000"/>
              <a:gd name="connsiteX502" fmla="*/ 640967 w 4724401"/>
              <a:gd name="connsiteY502" fmla="*/ 4105601 h 6858000"/>
              <a:gd name="connsiteX503" fmla="*/ 112563 w 4724401"/>
              <a:gd name="connsiteY503" fmla="*/ 4396952 h 6858000"/>
              <a:gd name="connsiteX504" fmla="*/ 0 w 4724401"/>
              <a:gd name="connsiteY504" fmla="*/ 4466006 h 6858000"/>
              <a:gd name="connsiteX505" fmla="*/ 0 w 4724401"/>
              <a:gd name="connsiteY505" fmla="*/ 4233763 h 6858000"/>
              <a:gd name="connsiteX506" fmla="*/ 36881 w 4724401"/>
              <a:gd name="connsiteY506" fmla="*/ 4200118 h 6858000"/>
              <a:gd name="connsiteX507" fmla="*/ 910534 w 4724401"/>
              <a:gd name="connsiteY507" fmla="*/ 3629753 h 6858000"/>
              <a:gd name="connsiteX508" fmla="*/ 1578717 w 4724401"/>
              <a:gd name="connsiteY508" fmla="*/ 3575982 h 6858000"/>
              <a:gd name="connsiteX509" fmla="*/ 2338780 w 4724401"/>
              <a:gd name="connsiteY509" fmla="*/ 3033725 h 6858000"/>
              <a:gd name="connsiteX510" fmla="*/ 1807991 w 4724401"/>
              <a:gd name="connsiteY510" fmla="*/ 2807184 h 6858000"/>
              <a:gd name="connsiteX511" fmla="*/ 1416358 w 4724401"/>
              <a:gd name="connsiteY511" fmla="*/ 3112571 h 6858000"/>
              <a:gd name="connsiteX512" fmla="*/ 939066 w 4724401"/>
              <a:gd name="connsiteY512" fmla="*/ 3378798 h 6858000"/>
              <a:gd name="connsiteX513" fmla="*/ 115099 w 4724401"/>
              <a:gd name="connsiteY513" fmla="*/ 3607650 h 6858000"/>
              <a:gd name="connsiteX514" fmla="*/ 97284 w 4724401"/>
              <a:gd name="connsiteY514" fmla="*/ 3520393 h 6858000"/>
              <a:gd name="connsiteX515" fmla="*/ 922050 w 4724401"/>
              <a:gd name="connsiteY515" fmla="*/ 3074867 h 6858000"/>
              <a:gd name="connsiteX516" fmla="*/ 1405265 w 4724401"/>
              <a:gd name="connsiteY516" fmla="*/ 3016319 h 6858000"/>
              <a:gd name="connsiteX517" fmla="*/ 1407512 w 4724401"/>
              <a:gd name="connsiteY517" fmla="*/ 3018001 h 6858000"/>
              <a:gd name="connsiteX518" fmla="*/ 1726266 w 4724401"/>
              <a:gd name="connsiteY518" fmla="*/ 2777274 h 6858000"/>
              <a:gd name="connsiteX519" fmla="*/ 625390 w 4724401"/>
              <a:gd name="connsiteY519" fmla="*/ 2514541 h 6858000"/>
              <a:gd name="connsiteX520" fmla="*/ 619799 w 4724401"/>
              <a:gd name="connsiteY520" fmla="*/ 2527180 h 6858000"/>
              <a:gd name="connsiteX521" fmla="*/ 310030 w 4724401"/>
              <a:gd name="connsiteY521" fmla="*/ 2771818 h 6858000"/>
              <a:gd name="connsiteX522" fmla="*/ 173877 w 4724401"/>
              <a:gd name="connsiteY522" fmla="*/ 2937056 h 6858000"/>
              <a:gd name="connsiteX523" fmla="*/ 77889 w 4724401"/>
              <a:gd name="connsiteY523" fmla="*/ 3138440 h 6858000"/>
              <a:gd name="connsiteX524" fmla="*/ 0 w 4724401"/>
              <a:gd name="connsiteY524" fmla="*/ 3271395 h 6858000"/>
              <a:gd name="connsiteX525" fmla="*/ 0 w 4724401"/>
              <a:gd name="connsiteY525" fmla="*/ 3153002 h 6858000"/>
              <a:gd name="connsiteX526" fmla="*/ 2386 w 4724401"/>
              <a:gd name="connsiteY526" fmla="*/ 3149203 h 6858000"/>
              <a:gd name="connsiteX527" fmla="*/ 89753 w 4724401"/>
              <a:gd name="connsiteY527" fmla="*/ 2987702 h 6858000"/>
              <a:gd name="connsiteX528" fmla="*/ 76869 w 4724401"/>
              <a:gd name="connsiteY528" fmla="*/ 3005404 h 6858000"/>
              <a:gd name="connsiteX529" fmla="*/ 32049 w 4724401"/>
              <a:gd name="connsiteY529" fmla="*/ 3065814 h 6858000"/>
              <a:gd name="connsiteX530" fmla="*/ 0 w 4724401"/>
              <a:gd name="connsiteY530" fmla="*/ 3108744 h 6858000"/>
              <a:gd name="connsiteX531" fmla="*/ 0 w 4724401"/>
              <a:gd name="connsiteY531" fmla="*/ 3058059 h 6858000"/>
              <a:gd name="connsiteX532" fmla="*/ 7610 w 4724401"/>
              <a:gd name="connsiteY532" fmla="*/ 3047889 h 6858000"/>
              <a:gd name="connsiteX533" fmla="*/ 52419 w 4724401"/>
              <a:gd name="connsiteY533" fmla="*/ 2987479 h 6858000"/>
              <a:gd name="connsiteX534" fmla="*/ 59142 w 4724401"/>
              <a:gd name="connsiteY534" fmla="*/ 2978488 h 6858000"/>
              <a:gd name="connsiteX535" fmla="*/ 0 w 4724401"/>
              <a:gd name="connsiteY535" fmla="*/ 3015334 h 6858000"/>
              <a:gd name="connsiteX536" fmla="*/ 0 w 4724401"/>
              <a:gd name="connsiteY536" fmla="*/ 2914286 h 6858000"/>
              <a:gd name="connsiteX537" fmla="*/ 36383 w 4724401"/>
              <a:gd name="connsiteY537" fmla="*/ 2901128 h 6858000"/>
              <a:gd name="connsiteX538" fmla="*/ 156329 w 4724401"/>
              <a:gd name="connsiteY538" fmla="*/ 2840533 h 6858000"/>
              <a:gd name="connsiteX539" fmla="*/ 358355 w 4724401"/>
              <a:gd name="connsiteY539" fmla="*/ 2620471 h 6858000"/>
              <a:gd name="connsiteX540" fmla="*/ 510577 w 4724401"/>
              <a:gd name="connsiteY540" fmla="*/ 2501244 h 6858000"/>
              <a:gd name="connsiteX541" fmla="*/ 211967 w 4724401"/>
              <a:gd name="connsiteY541" fmla="*/ 2479171 h 6858000"/>
              <a:gd name="connsiteX542" fmla="*/ 0 w 4724401"/>
              <a:gd name="connsiteY542" fmla="*/ 2476398 h 6858000"/>
              <a:gd name="connsiteX543" fmla="*/ 0 w 4724401"/>
              <a:gd name="connsiteY543" fmla="*/ 2389189 h 6858000"/>
              <a:gd name="connsiteX544" fmla="*/ 103062 w 4724401"/>
              <a:gd name="connsiteY544" fmla="*/ 2389518 h 6858000"/>
              <a:gd name="connsiteX545" fmla="*/ 510734 w 4724401"/>
              <a:gd name="connsiteY545" fmla="*/ 2416201 h 6858000"/>
              <a:gd name="connsiteX546" fmla="*/ 279257 w 4724401"/>
              <a:gd name="connsiteY546" fmla="*/ 2092102 h 6858000"/>
              <a:gd name="connsiteX547" fmla="*/ 65265 w 4724401"/>
              <a:gd name="connsiteY547" fmla="*/ 2006049 h 6858000"/>
              <a:gd name="connsiteX548" fmla="*/ 0 w 4724401"/>
              <a:gd name="connsiteY548" fmla="*/ 1982532 h 6858000"/>
              <a:gd name="connsiteX549" fmla="*/ 0 w 4724401"/>
              <a:gd name="connsiteY549" fmla="*/ 1912789 h 6858000"/>
              <a:gd name="connsiteX550" fmla="*/ 97460 w 4724401"/>
              <a:gd name="connsiteY550" fmla="*/ 1953725 h 6858000"/>
              <a:gd name="connsiteX551" fmla="*/ 221272 w 4724401"/>
              <a:gd name="connsiteY551" fmla="*/ 1980766 h 6858000"/>
              <a:gd name="connsiteX552" fmla="*/ 116765 w 4724401"/>
              <a:gd name="connsiteY552" fmla="*/ 1911033 h 6858000"/>
              <a:gd name="connsiteX553" fmla="*/ 16405 w 4724401"/>
              <a:gd name="connsiteY553" fmla="*/ 1803412 h 6858000"/>
              <a:gd name="connsiteX554" fmla="*/ 0 w 4724401"/>
              <a:gd name="connsiteY554" fmla="*/ 1784777 h 6858000"/>
              <a:gd name="connsiteX555" fmla="*/ 0 w 4724401"/>
              <a:gd name="connsiteY555" fmla="*/ 1740082 h 6858000"/>
              <a:gd name="connsiteX556" fmla="*/ 39394 w 4724401"/>
              <a:gd name="connsiteY556" fmla="*/ 1784856 h 6858000"/>
              <a:gd name="connsiteX557" fmla="*/ 135813 w 4724401"/>
              <a:gd name="connsiteY557" fmla="*/ 1888838 h 6858000"/>
              <a:gd name="connsiteX558" fmla="*/ 242575 w 4724401"/>
              <a:gd name="connsiteY558" fmla="*/ 1958841 h 6858000"/>
              <a:gd name="connsiteX559" fmla="*/ 82197 w 4724401"/>
              <a:gd name="connsiteY559" fmla="*/ 1754826 h 6858000"/>
              <a:gd name="connsiteX560" fmla="*/ 0 w 4724401"/>
              <a:gd name="connsiteY560" fmla="*/ 1679650 h 6858000"/>
              <a:gd name="connsiteX561" fmla="*/ 0 w 4724401"/>
              <a:gd name="connsiteY561" fmla="*/ 1602463 h 6858000"/>
              <a:gd name="connsiteX562" fmla="*/ 84689 w 4724401"/>
              <a:gd name="connsiteY562" fmla="*/ 1677442 h 6858000"/>
              <a:gd name="connsiteX563" fmla="*/ 298437 w 4724401"/>
              <a:gd name="connsiteY563" fmla="*/ 1968019 h 6858000"/>
              <a:gd name="connsiteX564" fmla="*/ 227269 w 4724401"/>
              <a:gd name="connsiteY564" fmla="*/ 1114064 h 6858000"/>
              <a:gd name="connsiteX565" fmla="*/ 248003 w 4724401"/>
              <a:gd name="connsiteY565" fmla="*/ 1089613 h 6858000"/>
              <a:gd name="connsiteX566" fmla="*/ 427020 w 4724401"/>
              <a:gd name="connsiteY566" fmla="*/ 1619803 h 6858000"/>
              <a:gd name="connsiteX567" fmla="*/ 340345 w 4724401"/>
              <a:gd name="connsiteY567" fmla="*/ 2027739 h 6858000"/>
              <a:gd name="connsiteX568" fmla="*/ 360865 w 4724401"/>
              <a:gd name="connsiteY568" fmla="*/ 2044827 h 6858000"/>
              <a:gd name="connsiteX569" fmla="*/ 560414 w 4724401"/>
              <a:gd name="connsiteY569" fmla="*/ 2421457 h 6858000"/>
              <a:gd name="connsiteX570" fmla="*/ 1359703 w 4724401"/>
              <a:gd name="connsiteY570" fmla="*/ 2578554 h 6858000"/>
              <a:gd name="connsiteX571" fmla="*/ 1359422 w 4724401"/>
              <a:gd name="connsiteY571" fmla="*/ 2577994 h 6858000"/>
              <a:gd name="connsiteX572" fmla="*/ 828701 w 4724401"/>
              <a:gd name="connsiteY572" fmla="*/ 1839520 h 6858000"/>
              <a:gd name="connsiteX573" fmla="*/ 494427 w 4724401"/>
              <a:gd name="connsiteY573" fmla="*/ 1092333 h 6858000"/>
              <a:gd name="connsiteX574" fmla="*/ 506322 w 4724401"/>
              <a:gd name="connsiteY574" fmla="*/ 1020997 h 6858000"/>
              <a:gd name="connsiteX575" fmla="*/ 4570198 w 4724401"/>
              <a:gd name="connsiteY575" fmla="*/ 978081 h 6858000"/>
              <a:gd name="connsiteX576" fmla="*/ 4523691 w 4724401"/>
              <a:gd name="connsiteY576" fmla="*/ 1127776 h 6858000"/>
              <a:gd name="connsiteX577" fmla="*/ 4509875 w 4724401"/>
              <a:gd name="connsiteY577" fmla="*/ 1167552 h 6858000"/>
              <a:gd name="connsiteX578" fmla="*/ 4478168 w 4724401"/>
              <a:gd name="connsiteY578" fmla="*/ 1260735 h 6858000"/>
              <a:gd name="connsiteX579" fmla="*/ 4409309 w 4724401"/>
              <a:gd name="connsiteY579" fmla="*/ 1666996 h 6858000"/>
              <a:gd name="connsiteX580" fmla="*/ 4370031 w 4724401"/>
              <a:gd name="connsiteY580" fmla="*/ 1955666 h 6858000"/>
              <a:gd name="connsiteX581" fmla="*/ 4570198 w 4724401"/>
              <a:gd name="connsiteY581" fmla="*/ 978081 h 6858000"/>
              <a:gd name="connsiteX582" fmla="*/ 4557898 w 4724401"/>
              <a:gd name="connsiteY582" fmla="*/ 900011 h 6858000"/>
              <a:gd name="connsiteX583" fmla="*/ 4344840 w 4724401"/>
              <a:gd name="connsiteY583" fmla="*/ 1922038 h 6858000"/>
              <a:gd name="connsiteX584" fmla="*/ 4378710 w 4724401"/>
              <a:gd name="connsiteY584" fmla="*/ 1665516 h 6858000"/>
              <a:gd name="connsiteX585" fmla="*/ 4448798 w 4724401"/>
              <a:gd name="connsiteY585" fmla="*/ 1253024 h 6858000"/>
              <a:gd name="connsiteX586" fmla="*/ 4480315 w 4724401"/>
              <a:gd name="connsiteY586" fmla="*/ 1158454 h 6858000"/>
              <a:gd name="connsiteX587" fmla="*/ 4494133 w 4724401"/>
              <a:gd name="connsiteY587" fmla="*/ 1118676 h 6858000"/>
              <a:gd name="connsiteX588" fmla="*/ 4557898 w 4724401"/>
              <a:gd name="connsiteY588" fmla="*/ 900011 h 6858000"/>
              <a:gd name="connsiteX589" fmla="*/ 3607114 w 4724401"/>
              <a:gd name="connsiteY589" fmla="*/ 467441 h 6858000"/>
              <a:gd name="connsiteX590" fmla="*/ 3296242 w 4724401"/>
              <a:gd name="connsiteY590" fmla="*/ 807991 h 6858000"/>
              <a:gd name="connsiteX591" fmla="*/ 3174674 w 4724401"/>
              <a:gd name="connsiteY591" fmla="*/ 919759 h 6858000"/>
              <a:gd name="connsiteX592" fmla="*/ 3042978 w 4724401"/>
              <a:gd name="connsiteY592" fmla="*/ 1054894 h 6858000"/>
              <a:gd name="connsiteX593" fmla="*/ 2968914 w 4724401"/>
              <a:gd name="connsiteY593" fmla="*/ 1133756 h 6858000"/>
              <a:gd name="connsiteX594" fmla="*/ 3103823 w 4724401"/>
              <a:gd name="connsiteY594" fmla="*/ 1026814 h 6858000"/>
              <a:gd name="connsiteX595" fmla="*/ 3607114 w 4724401"/>
              <a:gd name="connsiteY595" fmla="*/ 467441 h 6858000"/>
              <a:gd name="connsiteX596" fmla="*/ 3744487 w 4724401"/>
              <a:gd name="connsiteY596" fmla="*/ 383136 h 6858000"/>
              <a:gd name="connsiteX597" fmla="*/ 3970213 w 4724401"/>
              <a:gd name="connsiteY597" fmla="*/ 995559 h 6858000"/>
              <a:gd name="connsiteX598" fmla="*/ 3744487 w 4724401"/>
              <a:gd name="connsiteY598" fmla="*/ 383136 h 6858000"/>
              <a:gd name="connsiteX599" fmla="*/ 3624562 w 4724401"/>
              <a:gd name="connsiteY599" fmla="*/ 367041 h 6858000"/>
              <a:gd name="connsiteX600" fmla="*/ 3489712 w 4724401"/>
              <a:gd name="connsiteY600" fmla="*/ 485386 h 6858000"/>
              <a:gd name="connsiteX601" fmla="*/ 3182994 w 4724401"/>
              <a:gd name="connsiteY601" fmla="*/ 828265 h 6858000"/>
              <a:gd name="connsiteX602" fmla="*/ 2892114 w 4724401"/>
              <a:gd name="connsiteY602" fmla="*/ 1172635 h 6858000"/>
              <a:gd name="connsiteX603" fmla="*/ 3021459 w 4724401"/>
              <a:gd name="connsiteY603" fmla="*/ 1035385 h 6858000"/>
              <a:gd name="connsiteX604" fmla="*/ 3153873 w 4724401"/>
              <a:gd name="connsiteY604" fmla="*/ 898971 h 6858000"/>
              <a:gd name="connsiteX605" fmla="*/ 3276511 w 4724401"/>
              <a:gd name="connsiteY605" fmla="*/ 786423 h 6858000"/>
              <a:gd name="connsiteX606" fmla="*/ 3584154 w 4724401"/>
              <a:gd name="connsiteY606" fmla="*/ 448218 h 6858000"/>
              <a:gd name="connsiteX607" fmla="*/ 3624562 w 4724401"/>
              <a:gd name="connsiteY607" fmla="*/ 367041 h 6858000"/>
              <a:gd name="connsiteX608" fmla="*/ 3766672 w 4724401"/>
              <a:gd name="connsiteY608" fmla="*/ 359429 h 6858000"/>
              <a:gd name="connsiteX609" fmla="*/ 3996338 w 4724401"/>
              <a:gd name="connsiteY609" fmla="*/ 968237 h 6858000"/>
              <a:gd name="connsiteX610" fmla="*/ 3766672 w 4724401"/>
              <a:gd name="connsiteY610" fmla="*/ 359429 h 6858000"/>
              <a:gd name="connsiteX611" fmla="*/ 3882765 w 4724401"/>
              <a:gd name="connsiteY611" fmla="*/ 0 h 6858000"/>
              <a:gd name="connsiteX612" fmla="*/ 3995099 w 4724401"/>
              <a:gd name="connsiteY612" fmla="*/ 0 h 6858000"/>
              <a:gd name="connsiteX613" fmla="*/ 4163818 w 4724401"/>
              <a:gd name="connsiteY613" fmla="*/ 234104 h 6858000"/>
              <a:gd name="connsiteX614" fmla="*/ 4172099 w 4724401"/>
              <a:gd name="connsiteY614" fmla="*/ 234207 h 6858000"/>
              <a:gd name="connsiteX615" fmla="*/ 4628589 w 4724401"/>
              <a:gd name="connsiteY615" fmla="*/ 289746 h 6858000"/>
              <a:gd name="connsiteX616" fmla="*/ 4724401 w 4724401"/>
              <a:gd name="connsiteY616" fmla="*/ 281632 h 6858000"/>
              <a:gd name="connsiteX617" fmla="*/ 4724401 w 4724401"/>
              <a:gd name="connsiteY617" fmla="*/ 330664 h 6858000"/>
              <a:gd name="connsiteX618" fmla="*/ 4657975 w 4724401"/>
              <a:gd name="connsiteY618" fmla="*/ 338772 h 6858000"/>
              <a:gd name="connsiteX619" fmla="*/ 4227047 w 4724401"/>
              <a:gd name="connsiteY619" fmla="*/ 313415 h 6858000"/>
              <a:gd name="connsiteX620" fmla="*/ 4346041 w 4724401"/>
              <a:gd name="connsiteY620" fmla="*/ 456086 h 6858000"/>
              <a:gd name="connsiteX621" fmla="*/ 4599604 w 4724401"/>
              <a:gd name="connsiteY621" fmla="*/ 723178 h 6858000"/>
              <a:gd name="connsiteX622" fmla="*/ 4724401 w 4724401"/>
              <a:gd name="connsiteY622" fmla="*/ 833497 h 6858000"/>
              <a:gd name="connsiteX623" fmla="*/ 4724401 w 4724401"/>
              <a:gd name="connsiteY623" fmla="*/ 950118 h 6858000"/>
              <a:gd name="connsiteX624" fmla="*/ 4655015 w 4724401"/>
              <a:gd name="connsiteY624" fmla="*/ 891426 h 6858000"/>
              <a:gd name="connsiteX625" fmla="*/ 4348002 w 4724401"/>
              <a:gd name="connsiteY625" fmla="*/ 2205895 h 6858000"/>
              <a:gd name="connsiteX626" fmla="*/ 4262250 w 4724401"/>
              <a:gd name="connsiteY626" fmla="*/ 2219972 h 6858000"/>
              <a:gd name="connsiteX627" fmla="*/ 4550611 w 4724401"/>
              <a:gd name="connsiteY627" fmla="*/ 817540 h 6858000"/>
              <a:gd name="connsiteX628" fmla="*/ 4564418 w 4724401"/>
              <a:gd name="connsiteY628" fmla="*/ 808293 h 6858000"/>
              <a:gd name="connsiteX629" fmla="*/ 4266388 w 4724401"/>
              <a:gd name="connsiteY629" fmla="*/ 500083 h 6858000"/>
              <a:gd name="connsiteX630" fmla="*/ 4032842 w 4724401"/>
              <a:gd name="connsiteY630" fmla="*/ 211809 h 6858000"/>
              <a:gd name="connsiteX631" fmla="*/ 3721337 w 4724401"/>
              <a:gd name="connsiteY631" fmla="*/ 0 h 6858000"/>
              <a:gd name="connsiteX632" fmla="*/ 3797544 w 4724401"/>
              <a:gd name="connsiteY632" fmla="*/ 0 h 6858000"/>
              <a:gd name="connsiteX633" fmla="*/ 3775734 w 4724401"/>
              <a:gd name="connsiteY633" fmla="*/ 95131 h 6858000"/>
              <a:gd name="connsiteX634" fmla="*/ 3724807 w 4724401"/>
              <a:gd name="connsiteY634" fmla="*/ 272257 h 6858000"/>
              <a:gd name="connsiteX635" fmla="*/ 3726844 w 4724401"/>
              <a:gd name="connsiteY635" fmla="*/ 282988 h 6858000"/>
              <a:gd name="connsiteX636" fmla="*/ 3742664 w 4724401"/>
              <a:gd name="connsiteY636" fmla="*/ 279918 h 6858000"/>
              <a:gd name="connsiteX637" fmla="*/ 4103910 w 4724401"/>
              <a:gd name="connsiteY637" fmla="*/ 1161917 h 6858000"/>
              <a:gd name="connsiteX638" fmla="*/ 4020269 w 4724401"/>
              <a:gd name="connsiteY638" fmla="*/ 1200406 h 6858000"/>
              <a:gd name="connsiteX639" fmla="*/ 3674882 w 4724401"/>
              <a:gd name="connsiteY639" fmla="*/ 488524 h 6858000"/>
              <a:gd name="connsiteX640" fmla="*/ 3132682 w 4724401"/>
              <a:gd name="connsiteY640" fmla="*/ 1072284 h 6858000"/>
              <a:gd name="connsiteX641" fmla="*/ 2716346 w 4724401"/>
              <a:gd name="connsiteY641" fmla="*/ 1276376 h 6858000"/>
              <a:gd name="connsiteX642" fmla="*/ 2716772 w 4724401"/>
              <a:gd name="connsiteY642" fmla="*/ 1255462 h 6858000"/>
              <a:gd name="connsiteX643" fmla="*/ 3471096 w 4724401"/>
              <a:gd name="connsiteY643" fmla="*/ 437072 h 6858000"/>
              <a:gd name="connsiteX644" fmla="*/ 3639057 w 4724401"/>
              <a:gd name="connsiteY644" fmla="*/ 286334 h 6858000"/>
              <a:gd name="connsiteX645" fmla="*/ 3640309 w 4724401"/>
              <a:gd name="connsiteY645" fmla="*/ 284664 h 6858000"/>
              <a:gd name="connsiteX646" fmla="*/ 3646022 w 4724401"/>
              <a:gd name="connsiteY646" fmla="*/ 276711 h 6858000"/>
              <a:gd name="connsiteX647" fmla="*/ 3707943 w 4724401"/>
              <a:gd name="connsiteY647" fmla="*/ 65958 h 6858000"/>
              <a:gd name="connsiteX648" fmla="*/ 2867960 w 4724401"/>
              <a:gd name="connsiteY648" fmla="*/ 0 h 6858000"/>
              <a:gd name="connsiteX649" fmla="*/ 2926351 w 4724401"/>
              <a:gd name="connsiteY649" fmla="*/ 0 h 6858000"/>
              <a:gd name="connsiteX650" fmla="*/ 2902823 w 4724401"/>
              <a:gd name="connsiteY650" fmla="*/ 262929 h 6858000"/>
              <a:gd name="connsiteX651" fmla="*/ 2940663 w 4724401"/>
              <a:gd name="connsiteY651" fmla="*/ 140884 h 6858000"/>
              <a:gd name="connsiteX652" fmla="*/ 2947039 w 4724401"/>
              <a:gd name="connsiteY652" fmla="*/ 122524 h 6858000"/>
              <a:gd name="connsiteX653" fmla="*/ 2984316 w 4724401"/>
              <a:gd name="connsiteY653" fmla="*/ 0 h 6858000"/>
              <a:gd name="connsiteX654" fmla="*/ 3016114 w 4724401"/>
              <a:gd name="connsiteY654" fmla="*/ 0 h 6858000"/>
              <a:gd name="connsiteX655" fmla="*/ 2979949 w 4724401"/>
              <a:gd name="connsiteY655" fmla="*/ 119274 h 6858000"/>
              <a:gd name="connsiteX656" fmla="*/ 3023879 w 4724401"/>
              <a:gd name="connsiteY656" fmla="*/ 0 h 6858000"/>
              <a:gd name="connsiteX657" fmla="*/ 3105400 w 4724401"/>
              <a:gd name="connsiteY657" fmla="*/ 0 h 6858000"/>
              <a:gd name="connsiteX658" fmla="*/ 3094669 w 4724401"/>
              <a:gd name="connsiteY658" fmla="*/ 30308 h 6858000"/>
              <a:gd name="connsiteX659" fmla="*/ 2901945 w 4724401"/>
              <a:gd name="connsiteY659" fmla="*/ 466538 h 6858000"/>
              <a:gd name="connsiteX660" fmla="*/ 2815209 w 4724401"/>
              <a:gd name="connsiteY660" fmla="*/ 497361 h 6858000"/>
              <a:gd name="connsiteX661" fmla="*/ 2844845 w 4724401"/>
              <a:gd name="connsiteY661" fmla="*/ 127638 h 6858000"/>
              <a:gd name="connsiteX662" fmla="*/ 1057230 w 4724401"/>
              <a:gd name="connsiteY662" fmla="*/ 0 h 6858000"/>
              <a:gd name="connsiteX663" fmla="*/ 1111003 w 4724401"/>
              <a:gd name="connsiteY663" fmla="*/ 0 h 6858000"/>
              <a:gd name="connsiteX664" fmla="*/ 1125553 w 4724401"/>
              <a:gd name="connsiteY664" fmla="*/ 52588 h 6858000"/>
              <a:gd name="connsiteX665" fmla="*/ 1304276 w 4724401"/>
              <a:gd name="connsiteY665" fmla="*/ 476275 h 6858000"/>
              <a:gd name="connsiteX666" fmla="*/ 1492066 w 4724401"/>
              <a:gd name="connsiteY666" fmla="*/ 886333 h 6858000"/>
              <a:gd name="connsiteX667" fmla="*/ 1423698 w 4724401"/>
              <a:gd name="connsiteY667" fmla="*/ 710817 h 6858000"/>
              <a:gd name="connsiteX668" fmla="*/ 1357609 w 4724401"/>
              <a:gd name="connsiteY668" fmla="*/ 532892 h 6858000"/>
              <a:gd name="connsiteX669" fmla="*/ 1309550 w 4724401"/>
              <a:gd name="connsiteY669" fmla="*/ 374031 h 6858000"/>
              <a:gd name="connsiteX670" fmla="*/ 1193673 w 4724401"/>
              <a:gd name="connsiteY670" fmla="*/ 49533 h 6858000"/>
              <a:gd name="connsiteX671" fmla="*/ 1164391 w 4724401"/>
              <a:gd name="connsiteY671" fmla="*/ 0 h 6858000"/>
              <a:gd name="connsiteX672" fmla="*/ 1200666 w 4724401"/>
              <a:gd name="connsiteY672" fmla="*/ 0 h 6858000"/>
              <a:gd name="connsiteX673" fmla="*/ 1223408 w 4724401"/>
              <a:gd name="connsiteY673" fmla="*/ 38996 h 6858000"/>
              <a:gd name="connsiteX674" fmla="*/ 1339635 w 4724401"/>
              <a:gd name="connsiteY674" fmla="*/ 365517 h 6858000"/>
              <a:gd name="connsiteX675" fmla="*/ 1387469 w 4724401"/>
              <a:gd name="connsiteY675" fmla="*/ 523079 h 6858000"/>
              <a:gd name="connsiteX676" fmla="*/ 1452685 w 4724401"/>
              <a:gd name="connsiteY676" fmla="*/ 699806 h 6858000"/>
              <a:gd name="connsiteX677" fmla="*/ 1492092 w 4724401"/>
              <a:gd name="connsiteY677" fmla="*/ 800424 h 6858000"/>
              <a:gd name="connsiteX678" fmla="*/ 1455302 w 4724401"/>
              <a:gd name="connsiteY678" fmla="*/ 632913 h 6858000"/>
              <a:gd name="connsiteX679" fmla="*/ 1222336 w 4724401"/>
              <a:gd name="connsiteY679" fmla="*/ 9480 h 6858000"/>
              <a:gd name="connsiteX680" fmla="*/ 1214634 w 4724401"/>
              <a:gd name="connsiteY680" fmla="*/ 0 h 6858000"/>
              <a:gd name="connsiteX681" fmla="*/ 1289827 w 4724401"/>
              <a:gd name="connsiteY681" fmla="*/ 0 h 6858000"/>
              <a:gd name="connsiteX682" fmla="*/ 1321076 w 4724401"/>
              <a:gd name="connsiteY682" fmla="*/ 59722 h 6858000"/>
              <a:gd name="connsiteX683" fmla="*/ 1512579 w 4724401"/>
              <a:gd name="connsiteY683" fmla="*/ 626441 h 6858000"/>
              <a:gd name="connsiteX684" fmla="*/ 1506076 w 4724401"/>
              <a:gd name="connsiteY684" fmla="*/ 1089289 h 6858000"/>
              <a:gd name="connsiteX685" fmla="*/ 1486346 w 4724401"/>
              <a:gd name="connsiteY685" fmla="*/ 1079919 h 6858000"/>
              <a:gd name="connsiteX686" fmla="*/ 1070511 w 4724401"/>
              <a:gd name="connsiteY686" fmla="*/ 48609 h 6858000"/>
              <a:gd name="connsiteX687" fmla="*/ 43151 w 4724401"/>
              <a:gd name="connsiteY687" fmla="*/ 0 h 6858000"/>
              <a:gd name="connsiteX688" fmla="*/ 95283 w 4724401"/>
              <a:gd name="connsiteY688" fmla="*/ 0 h 6858000"/>
              <a:gd name="connsiteX689" fmla="*/ 300708 w 4724401"/>
              <a:gd name="connsiteY689" fmla="*/ 154571 h 6858000"/>
              <a:gd name="connsiteX690" fmla="*/ 530414 w 4724401"/>
              <a:gd name="connsiteY690" fmla="*/ 354673 h 6858000"/>
              <a:gd name="connsiteX691" fmla="*/ 333785 w 4724401"/>
              <a:gd name="connsiteY691" fmla="*/ 161564 h 6858000"/>
              <a:gd name="connsiteX692" fmla="*/ 147005 w 4724401"/>
              <a:gd name="connsiteY692" fmla="*/ 0 h 6858000"/>
              <a:gd name="connsiteX693" fmla="*/ 272509 w 4724401"/>
              <a:gd name="connsiteY693" fmla="*/ 0 h 6858000"/>
              <a:gd name="connsiteX694" fmla="*/ 326276 w 4724401"/>
              <a:gd name="connsiteY694" fmla="*/ 45847 h 6858000"/>
              <a:gd name="connsiteX695" fmla="*/ 823759 w 4724401"/>
              <a:gd name="connsiteY695" fmla="*/ 574145 h 6858000"/>
              <a:gd name="connsiteX696" fmla="*/ 811254 w 4724401"/>
              <a:gd name="connsiteY696" fmla="*/ 665546 h 6858000"/>
              <a:gd name="connsiteX697" fmla="*/ 154042 w 4724401"/>
              <a:gd name="connsiteY697" fmla="*/ 261522 h 6858000"/>
              <a:gd name="connsiteX698" fmla="*/ 13550 w 4724401"/>
              <a:gd name="connsiteY698" fmla="*/ 158423 h 6858000"/>
              <a:gd name="connsiteX699" fmla="*/ 0 w 4724401"/>
              <a:gd name="connsiteY699" fmla="*/ 146618 h 6858000"/>
              <a:gd name="connsiteX700" fmla="*/ 0 w 4724401"/>
              <a:gd name="connsiteY700" fmla="*/ 59161 h 6858000"/>
              <a:gd name="connsiteX701" fmla="*/ 45427 w 4724401"/>
              <a:gd name="connsiteY701" fmla="*/ 101078 h 6858000"/>
              <a:gd name="connsiteX702" fmla="*/ 630103 w 4724401"/>
              <a:gd name="connsiteY702" fmla="*/ 485885 h 6858000"/>
              <a:gd name="connsiteX703" fmla="*/ 532040 w 4724401"/>
              <a:gd name="connsiteY703" fmla="*/ 399359 h 6858000"/>
              <a:gd name="connsiteX704" fmla="*/ 517618 w 4724401"/>
              <a:gd name="connsiteY704" fmla="*/ 385726 h 6858000"/>
              <a:gd name="connsiteX705" fmla="*/ 285074 w 4724401"/>
              <a:gd name="connsiteY705" fmla="*/ 1827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Lst>
            <a:rect l="l" t="t" r="r" b="b"/>
            <a:pathLst>
              <a:path w="4724401" h="6858000">
                <a:moveTo>
                  <a:pt x="369702" y="6712169"/>
                </a:moveTo>
                <a:lnTo>
                  <a:pt x="366575" y="6715556"/>
                </a:lnTo>
                <a:cubicBezTo>
                  <a:pt x="367954" y="6715031"/>
                  <a:pt x="369326" y="6714512"/>
                  <a:pt x="371637" y="6713954"/>
                </a:cubicBez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4724401" y="6289099"/>
                </a:moveTo>
                <a:lnTo>
                  <a:pt x="4724401" y="6407899"/>
                </a:lnTo>
                <a:lnTo>
                  <a:pt x="4689678" y="6440241"/>
                </a:ln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593999" y="6408904"/>
                  <a:pt x="4626518" y="6376648"/>
                  <a:pt x="4660205" y="6345369"/>
                </a:cubicBezTo>
                <a:close/>
                <a:moveTo>
                  <a:pt x="4724401" y="6198577"/>
                </a:moveTo>
                <a:lnTo>
                  <a:pt x="4724401" y="6238480"/>
                </a:lnTo>
                <a:lnTo>
                  <a:pt x="4689789" y="6268382"/>
                </a:ln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lose/>
                <a:moveTo>
                  <a:pt x="4724401" y="5924240"/>
                </a:moveTo>
                <a:lnTo>
                  <a:pt x="4724401" y="6044002"/>
                </a:lnTo>
                <a:lnTo>
                  <a:pt x="4695216" y="6071545"/>
                </a:lnTo>
                <a:cubicBezTo>
                  <a:pt x="4548599" y="6220767"/>
                  <a:pt x="4426366" y="6399245"/>
                  <a:pt x="4317146" y="6587716"/>
                </a:cubicBezTo>
                <a:lnTo>
                  <a:pt x="4171627" y="6858000"/>
                </a:lnTo>
                <a:lnTo>
                  <a:pt x="4081585" y="6858000"/>
                </a:lnTo>
                <a:lnTo>
                  <a:pt x="4238603" y="6559341"/>
                </a:lnTo>
                <a:cubicBezTo>
                  <a:pt x="4349147" y="6364728"/>
                  <a:pt x="4472301" y="6179172"/>
                  <a:pt x="4620848" y="6021419"/>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lnTo>
                  <a:pt x="2665418" y="6132756"/>
                </a:ln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cubicBezTo>
                  <a:pt x="1766288" y="5450544"/>
                  <a:pt x="1795121" y="5449390"/>
                  <a:pt x="1824397" y="5447757"/>
                </a:cubicBezTo>
                <a:cubicBezTo>
                  <a:pt x="1905266" y="5443590"/>
                  <a:pt x="1987993" y="5439352"/>
                  <a:pt x="2070059" y="5441660"/>
                </a:cubicBezTo>
                <a:cubicBezTo>
                  <a:pt x="1883310" y="5383634"/>
                  <a:pt x="1669251" y="5365013"/>
                  <a:pt x="1456157" y="5371404"/>
                </a:cubicBezTo>
                <a:close/>
                <a:moveTo>
                  <a:pt x="4724401" y="5202141"/>
                </a:moveTo>
                <a:lnTo>
                  <a:pt x="4724401" y="5319690"/>
                </a:lnTo>
                <a:lnTo>
                  <a:pt x="4690088" y="5349711"/>
                </a:lnTo>
                <a:cubicBezTo>
                  <a:pt x="4608685" y="5427949"/>
                  <a:pt x="4537495" y="5522778"/>
                  <a:pt x="4463413" y="5615162"/>
                </a:cubicBezTo>
                <a:cubicBezTo>
                  <a:pt x="4428815" y="5658459"/>
                  <a:pt x="4393697" y="5700384"/>
                  <a:pt x="4358134" y="5742791"/>
                </a:cubicBezTo>
                <a:cubicBezTo>
                  <a:pt x="4364015" y="5738366"/>
                  <a:pt x="4369890" y="5733933"/>
                  <a:pt x="4376219" y="5729027"/>
                </a:cubicBezTo>
                <a:cubicBezTo>
                  <a:pt x="4445817" y="5675939"/>
                  <a:pt x="4517680" y="5621374"/>
                  <a:pt x="4582340" y="5561037"/>
                </a:cubicBezTo>
                <a:cubicBezTo>
                  <a:pt x="4621394" y="5524545"/>
                  <a:pt x="4658482" y="5485345"/>
                  <a:pt x="4694684" y="5447098"/>
                </a:cubicBezTo>
                <a:lnTo>
                  <a:pt x="4724401" y="5415874"/>
                </a:lnTo>
                <a:lnTo>
                  <a:pt x="4724401" y="5461678"/>
                </a:lnTo>
                <a:lnTo>
                  <a:pt x="4718341" y="5468043"/>
                </a:lnTo>
                <a:cubicBezTo>
                  <a:pt x="4681696" y="5506771"/>
                  <a:pt x="4644162" y="5546455"/>
                  <a:pt x="4604655" y="5583434"/>
                </a:cubicBezTo>
                <a:cubicBezTo>
                  <a:pt x="4591636" y="5595592"/>
                  <a:pt x="4578581" y="5606832"/>
                  <a:pt x="4565074" y="5618550"/>
                </a:cubicBezTo>
                <a:cubicBezTo>
                  <a:pt x="4601957" y="5591693"/>
                  <a:pt x="4641858" y="5563143"/>
                  <a:pt x="4682209" y="5532923"/>
                </a:cubicBezTo>
                <a:lnTo>
                  <a:pt x="4724401" y="5499248"/>
                </a:lnTo>
                <a:lnTo>
                  <a:pt x="4724401" y="5608295"/>
                </a:lnTo>
                <a:lnTo>
                  <a:pt x="4713577" y="5616803"/>
                </a:ln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616120" y="5290612"/>
                  <a:pt x="4648400" y="5259282"/>
                  <a:pt x="4682005" y="5231398"/>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cubicBezTo>
                  <a:pt x="2826662" y="5016937"/>
                  <a:pt x="2852553" y="5023818"/>
                  <a:pt x="2879408" y="5031590"/>
                </a:cubicBez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3174829" y="3620110"/>
                </a:moveTo>
                <a:cubicBezTo>
                  <a:pt x="3177710" y="3619202"/>
                  <a:pt x="3182308" y="3620648"/>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195984" y="4765295"/>
                  <a:pt x="4406452" y="4726316"/>
                  <a:pt x="4618309" y="4699202"/>
                </a:cubicBezTo>
                <a:lnTo>
                  <a:pt x="4724401" y="4687606"/>
                </a:lnTo>
                <a:lnTo>
                  <a:pt x="4724401" y="4773345"/>
                </a:lnTo>
                <a:lnTo>
                  <a:pt x="4671155" y="4778608"/>
                </a:lnTo>
                <a:cubicBezTo>
                  <a:pt x="4474613" y="4803290"/>
                  <a:pt x="4279364" y="4838457"/>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cubicBezTo>
                  <a:pt x="2766432" y="5397515"/>
                  <a:pt x="2740950" y="5412509"/>
                  <a:pt x="2714982" y="5427051"/>
                </a:cubicBez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lnTo>
                  <a:pt x="1794914" y="6858000"/>
                </a:ln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lnTo>
                  <a:pt x="1203671" y="6858000"/>
                </a:lnTo>
                <a:lnTo>
                  <a:pt x="1143180" y="6858000"/>
                </a:lnTo>
                <a:lnTo>
                  <a:pt x="1142176" y="6766045"/>
                </a:ln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2991" y="3646754"/>
                  <a:pt x="3166185" y="3622836"/>
                  <a:pt x="3174829" y="3620110"/>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24401" y="4275524"/>
                </a:lnTo>
                <a:lnTo>
                  <a:pt x="4724401" y="4519331"/>
                </a:lnTo>
                <a:lnTo>
                  <a:pt x="4695727" y="4489837"/>
                </a:lnTo>
                <a:cubicBezTo>
                  <a:pt x="4513213" y="4341718"/>
                  <a:pt x="4213060" y="4286653"/>
                  <a:pt x="4036318" y="4147013"/>
                </a:cubicBezTo>
                <a:cubicBezTo>
                  <a:pt x="3810777" y="3969273"/>
                  <a:pt x="3654591" y="3720297"/>
                  <a:pt x="3432098" y="3537312"/>
                </a:cubicBezTo>
                <a:cubicBezTo>
                  <a:pt x="3408505" y="3517876"/>
                  <a:pt x="3395188" y="3461306"/>
                  <a:pt x="3429186" y="3458784"/>
                </a:cubicBezTo>
                <a:close/>
                <a:moveTo>
                  <a:pt x="4287835" y="3252276"/>
                </a:moveTo>
                <a:cubicBezTo>
                  <a:pt x="4291252" y="3250181"/>
                  <a:pt x="4296821" y="3251122"/>
                  <a:pt x="4305321" y="3256953"/>
                </a:cubicBezTo>
                <a:cubicBezTo>
                  <a:pt x="4417921" y="3335817"/>
                  <a:pt x="4526830" y="3418438"/>
                  <a:pt x="4633631" y="3503706"/>
                </a:cubicBezTo>
                <a:lnTo>
                  <a:pt x="4724401" y="3579225"/>
                </a:lnTo>
                <a:lnTo>
                  <a:pt x="4724401" y="3637622"/>
                </a:lnTo>
                <a:lnTo>
                  <a:pt x="4594837" y="3532274"/>
                </a:ln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09378" y="3558235"/>
                  <a:pt x="4660155" y="3608017"/>
                  <a:pt x="4709959" y="3658245"/>
                </a:cubicBezTo>
                <a:lnTo>
                  <a:pt x="4724401" y="3673072"/>
                </a:lnTo>
                <a:lnTo>
                  <a:pt x="4724401" y="3718516"/>
                </a:lnTo>
                <a:lnTo>
                  <a:pt x="4642986" y="3635718"/>
                </a:lnTo>
                <a:cubicBezTo>
                  <a:pt x="4577419" y="3571274"/>
                  <a:pt x="4510044" y="3508184"/>
                  <a:pt x="4440129" y="3448571"/>
                </a:cubicBezTo>
                <a:cubicBezTo>
                  <a:pt x="4477976" y="3543407"/>
                  <a:pt x="4595539" y="3666345"/>
                  <a:pt x="4700658" y="3767518"/>
                </a:cubicBezTo>
                <a:lnTo>
                  <a:pt x="4724401" y="3790032"/>
                </a:lnTo>
                <a:lnTo>
                  <a:pt x="4724401" y="3871856"/>
                </a:lnTo>
                <a:lnTo>
                  <a:pt x="4649232" y="3785028"/>
                </a:lnTo>
                <a:cubicBezTo>
                  <a:pt x="4512119" y="3616669"/>
                  <a:pt x="4392441" y="3442504"/>
                  <a:pt x="4294126" y="3303048"/>
                </a:cubicBezTo>
                <a:cubicBezTo>
                  <a:pt x="4286701" y="3292165"/>
                  <a:pt x="4277584" y="3258559"/>
                  <a:pt x="4287835" y="3252276"/>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3882765" y="0"/>
                </a:moveTo>
                <a:lnTo>
                  <a:pt x="3995099" y="0"/>
                </a:lnTo>
                <a:lnTo>
                  <a:pt x="4163818" y="234104"/>
                </a:lnTo>
                <a:cubicBezTo>
                  <a:pt x="4167056" y="234046"/>
                  <a:pt x="4169933" y="233486"/>
                  <a:pt x="4172099" y="234207"/>
                </a:cubicBezTo>
                <a:cubicBezTo>
                  <a:pt x="4320772" y="276387"/>
                  <a:pt x="4473568" y="294979"/>
                  <a:pt x="4628589" y="289746"/>
                </a:cubicBezTo>
                <a:lnTo>
                  <a:pt x="4724401" y="281632"/>
                </a:lnTo>
                <a:lnTo>
                  <a:pt x="4724401" y="330664"/>
                </a:lnTo>
                <a:lnTo>
                  <a:pt x="4657975" y="338772"/>
                </a:lnTo>
                <a:cubicBezTo>
                  <a:pt x="4512264" y="350060"/>
                  <a:pt x="4368090" y="341672"/>
                  <a:pt x="4227047" y="313415"/>
                </a:cubicBezTo>
                <a:cubicBezTo>
                  <a:pt x="4265992" y="361495"/>
                  <a:pt x="4305481" y="409180"/>
                  <a:pt x="4346041" y="456086"/>
                </a:cubicBezTo>
                <a:cubicBezTo>
                  <a:pt x="4427343" y="550152"/>
                  <a:pt x="4511990" y="638932"/>
                  <a:pt x="4599604" y="723178"/>
                </a:cubicBezTo>
                <a:lnTo>
                  <a:pt x="4724401" y="833497"/>
                </a:lnTo>
                <a:lnTo>
                  <a:pt x="4724401" y="950118"/>
                </a:lnTo>
                <a:lnTo>
                  <a:pt x="4655015" y="891426"/>
                </a:ln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7" name="Rectangle 2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8"/>
            <a:ext cx="17602201" cy="8915403"/>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06426B83-32D7-B427-4FFD-29938C68E07B}"/>
              </a:ext>
            </a:extLst>
          </p:cNvPr>
          <p:cNvSpPr txBox="1"/>
          <p:nvPr/>
        </p:nvSpPr>
        <p:spPr>
          <a:xfrm>
            <a:off x="2895600" y="1249068"/>
            <a:ext cx="11696700" cy="1824229"/>
          </a:xfrm>
          <a:prstGeom prst="rect">
            <a:avLst/>
          </a:prstGeom>
        </p:spPr>
        <p:txBody>
          <a:bodyPr vert="horz" lIns="91440" tIns="45720" rIns="91440" bIns="45720" rtlCol="0" anchor="t">
            <a:normAutofit/>
          </a:bodyPr>
          <a:lstStyle/>
          <a:p>
            <a:pPr marL="0" marR="0" algn="ctr">
              <a:lnSpc>
                <a:spcPct val="90000"/>
              </a:lnSpc>
              <a:spcBef>
                <a:spcPct val="0"/>
              </a:spcBef>
              <a:spcAft>
                <a:spcPts val="1200"/>
              </a:spcAft>
            </a:pPr>
            <a:r>
              <a:rPr lang="en-US" sz="6000" b="1" kern="1200" dirty="0">
                <a:solidFill>
                  <a:schemeClr val="tx1"/>
                </a:solidFill>
                <a:effectLst/>
                <a:latin typeface="+mj-lt"/>
                <a:ea typeface="+mj-ea"/>
                <a:cs typeface="+mj-cs"/>
              </a:rPr>
              <a:t>Successes</a:t>
            </a:r>
          </a:p>
        </p:txBody>
      </p:sp>
      <p:graphicFrame>
        <p:nvGraphicFramePr>
          <p:cNvPr id="6" name="Diagram 5">
            <a:extLst>
              <a:ext uri="{FF2B5EF4-FFF2-40B4-BE49-F238E27FC236}">
                <a16:creationId xmlns:a16="http://schemas.microsoft.com/office/drawing/2014/main" id="{BC87A43D-EB8B-DE3D-176E-317260F3AA59}"/>
              </a:ext>
            </a:extLst>
          </p:cNvPr>
          <p:cNvGraphicFramePr/>
          <p:nvPr>
            <p:extLst>
              <p:ext uri="{D42A27DB-BD31-4B8C-83A1-F6EECF244321}">
                <p14:modId xmlns:p14="http://schemas.microsoft.com/office/powerpoint/2010/main" val="81061866"/>
              </p:ext>
            </p:extLst>
          </p:nvPr>
        </p:nvGraphicFramePr>
        <p:xfrm>
          <a:off x="1063711" y="2552700"/>
          <a:ext cx="7775489" cy="6485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Freeform 2">
            <a:extLst>
              <a:ext uri="{FF2B5EF4-FFF2-40B4-BE49-F238E27FC236}">
                <a16:creationId xmlns:a16="http://schemas.microsoft.com/office/drawing/2014/main" id="{0BAE05CD-7CAB-A1B0-E939-49E8F2EF06DA}"/>
              </a:ext>
            </a:extLst>
          </p:cNvPr>
          <p:cNvSpPr/>
          <p:nvPr/>
        </p:nvSpPr>
        <p:spPr>
          <a:xfrm>
            <a:off x="9622230" y="1917366"/>
            <a:ext cx="8651353" cy="8229600"/>
          </a:xfrm>
          <a:custGeom>
            <a:avLst/>
            <a:gdLst/>
            <a:ahLst/>
            <a:cxnLst/>
            <a:rect l="l" t="t" r="r" b="b"/>
            <a:pathLst>
              <a:path w="8651353" h="8229600">
                <a:moveTo>
                  <a:pt x="0" y="0"/>
                </a:moveTo>
                <a:lnTo>
                  <a:pt x="8651353" y="0"/>
                </a:lnTo>
                <a:lnTo>
                  <a:pt x="8651353" y="8229600"/>
                </a:lnTo>
                <a:lnTo>
                  <a:pt x="0" y="8229600"/>
                </a:lnTo>
                <a:lnTo>
                  <a:pt x="0" y="0"/>
                </a:lnTo>
                <a:close/>
              </a:path>
            </a:pathLst>
          </a:custGeom>
          <a:blipFill>
            <a:blip r:embed="rId8"/>
            <a:stretch>
              <a:fillRect/>
            </a:stretch>
          </a:blipFill>
        </p:spPr>
        <p:txBody>
          <a:bodyPr/>
          <a:lstStyle/>
          <a:p>
            <a:endParaRPr lang="en-US"/>
          </a:p>
        </p:txBody>
      </p:sp>
    </p:spTree>
    <p:extLst>
      <p:ext uri="{BB962C8B-B14F-4D97-AF65-F5344CB8AC3E}">
        <p14:creationId xmlns:p14="http://schemas.microsoft.com/office/powerpoint/2010/main" val="383213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A9E8E6-9914-0372-32D0-34AEB9B7FA5C}"/>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0"/>
            <a:ext cx="18287997" cy="2363932"/>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2193285" y="0"/>
            <a:ext cx="6094715" cy="2364618"/>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61666" y="-7961667"/>
            <a:ext cx="2364669" cy="18288003"/>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935B47F-DE98-BCA4-A468-1DE272B9D70C}"/>
              </a:ext>
            </a:extLst>
          </p:cNvPr>
          <p:cNvSpPr txBox="1"/>
          <p:nvPr/>
        </p:nvSpPr>
        <p:spPr>
          <a:xfrm>
            <a:off x="1610982" y="523669"/>
            <a:ext cx="15066035" cy="1316594"/>
          </a:xfrm>
          <a:prstGeom prst="rect">
            <a:avLst/>
          </a:prstGeom>
        </p:spPr>
        <p:txBody>
          <a:bodyPr vert="horz" lIns="91440" tIns="45720" rIns="91440" bIns="45720" rtlCol="0" anchor="ctr">
            <a:normAutofit/>
          </a:bodyPr>
          <a:lstStyle/>
          <a:p>
            <a:pPr marL="0" marR="0" algn="ctr">
              <a:lnSpc>
                <a:spcPct val="90000"/>
              </a:lnSpc>
              <a:spcBef>
                <a:spcPct val="0"/>
              </a:spcBef>
              <a:spcAft>
                <a:spcPts val="1200"/>
              </a:spcAft>
            </a:pPr>
            <a:r>
              <a:rPr lang="en-US" sz="6000" b="1" kern="1200" dirty="0">
                <a:solidFill>
                  <a:srgbClr val="FFFFFF"/>
                </a:solidFill>
                <a:effectLst/>
                <a:latin typeface="+mj-lt"/>
                <a:ea typeface="+mj-ea"/>
                <a:cs typeface="+mj-cs"/>
              </a:rPr>
              <a:t>Challenges</a:t>
            </a:r>
          </a:p>
        </p:txBody>
      </p:sp>
      <p:graphicFrame>
        <p:nvGraphicFramePr>
          <p:cNvPr id="7" name="TextBox 4">
            <a:extLst>
              <a:ext uri="{FF2B5EF4-FFF2-40B4-BE49-F238E27FC236}">
                <a16:creationId xmlns:a16="http://schemas.microsoft.com/office/drawing/2014/main" id="{A9AC3621-026B-1D64-F76D-B480DFE06B3B}"/>
              </a:ext>
            </a:extLst>
          </p:cNvPr>
          <p:cNvGraphicFramePr/>
          <p:nvPr>
            <p:extLst>
              <p:ext uri="{D42A27DB-BD31-4B8C-83A1-F6EECF244321}">
                <p14:modId xmlns:p14="http://schemas.microsoft.com/office/powerpoint/2010/main" val="2422789297"/>
              </p:ext>
            </p:extLst>
          </p:nvPr>
        </p:nvGraphicFramePr>
        <p:xfrm>
          <a:off x="966084" y="3168868"/>
          <a:ext cx="16391743" cy="62892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2704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C4CD60-92EE-2690-9806-3C4B15A6B16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313" y="0"/>
            <a:ext cx="16751171" cy="3028209"/>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92" y="0"/>
            <a:ext cx="16733520" cy="301752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3AA9E821-AFA5-3938-3A49-35F1B2138F3C}"/>
              </a:ext>
            </a:extLst>
          </p:cNvPr>
          <p:cNvSpPr txBox="1"/>
          <p:nvPr/>
        </p:nvSpPr>
        <p:spPr>
          <a:xfrm>
            <a:off x="1673352" y="822960"/>
            <a:ext cx="15252192" cy="1769364"/>
          </a:xfrm>
          <a:prstGeom prst="rect">
            <a:avLst/>
          </a:prstGeom>
        </p:spPr>
        <p:txBody>
          <a:bodyPr vert="horz" lIns="91440" tIns="45720" rIns="91440" bIns="45720" rtlCol="0" anchor="ctr">
            <a:normAutofit/>
          </a:bodyPr>
          <a:lstStyle/>
          <a:p>
            <a:pPr marL="0" marR="0" algn="ctr">
              <a:lnSpc>
                <a:spcPct val="90000"/>
              </a:lnSpc>
              <a:spcBef>
                <a:spcPct val="0"/>
              </a:spcBef>
              <a:spcAft>
                <a:spcPts val="1200"/>
              </a:spcAft>
            </a:pPr>
            <a:r>
              <a:rPr lang="en-US" sz="6000" b="1" kern="1200" dirty="0">
                <a:solidFill>
                  <a:schemeClr val="tx1"/>
                </a:solidFill>
                <a:effectLst/>
                <a:latin typeface="+mj-lt"/>
                <a:ea typeface="+mj-ea"/>
                <a:cs typeface="+mj-cs"/>
              </a:rPr>
              <a:t>Equity and Access</a:t>
            </a:r>
          </a:p>
        </p:txBody>
      </p:sp>
      <p:sp>
        <p:nvSpPr>
          <p:cNvPr id="16" name="Rectangle 15">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8251" y="1138428"/>
            <a:ext cx="192024" cy="10561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Diagram 5">
            <a:extLst>
              <a:ext uri="{FF2B5EF4-FFF2-40B4-BE49-F238E27FC236}">
                <a16:creationId xmlns:a16="http://schemas.microsoft.com/office/drawing/2014/main" id="{8CC99483-DF28-81F8-7068-1E8471D69B80}"/>
              </a:ext>
            </a:extLst>
          </p:cNvPr>
          <p:cNvGraphicFramePr/>
          <p:nvPr>
            <p:extLst>
              <p:ext uri="{D42A27DB-BD31-4B8C-83A1-F6EECF244321}">
                <p14:modId xmlns:p14="http://schemas.microsoft.com/office/powerpoint/2010/main" val="288363094"/>
              </p:ext>
            </p:extLst>
          </p:nvPr>
        </p:nvGraphicFramePr>
        <p:xfrm>
          <a:off x="1673352" y="3722914"/>
          <a:ext cx="15252192" cy="55425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59584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8DA115-4114-F3A7-F2B6-335342ADCA11}"/>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0"/>
            <a:ext cx="18287997" cy="2363932"/>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2193285" y="0"/>
            <a:ext cx="6094715" cy="2364618"/>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61666" y="-7961667"/>
            <a:ext cx="2364669" cy="18288003"/>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4B82D05-04E4-4C56-32D2-2C07EFCF6458}"/>
              </a:ext>
            </a:extLst>
          </p:cNvPr>
          <p:cNvSpPr txBox="1"/>
          <p:nvPr/>
        </p:nvSpPr>
        <p:spPr>
          <a:xfrm>
            <a:off x="2057395" y="523297"/>
            <a:ext cx="15066035" cy="1316594"/>
          </a:xfrm>
          <a:prstGeom prst="rect">
            <a:avLst/>
          </a:prstGeom>
        </p:spPr>
        <p:txBody>
          <a:bodyPr vert="horz" lIns="91440" tIns="45720" rIns="91440" bIns="45720" rtlCol="0" anchor="ctr">
            <a:normAutofit/>
          </a:bodyPr>
          <a:lstStyle/>
          <a:p>
            <a:pPr marL="0" marR="0" algn="ctr">
              <a:lnSpc>
                <a:spcPct val="90000"/>
              </a:lnSpc>
              <a:spcBef>
                <a:spcPct val="0"/>
              </a:spcBef>
              <a:spcAft>
                <a:spcPts val="1200"/>
              </a:spcAft>
            </a:pPr>
            <a:r>
              <a:rPr lang="en-US" sz="6000" b="1" kern="1200" dirty="0">
                <a:solidFill>
                  <a:srgbClr val="FFFFFF"/>
                </a:solidFill>
                <a:effectLst/>
                <a:latin typeface="+mj-lt"/>
                <a:ea typeface="+mj-ea"/>
                <a:cs typeface="+mj-cs"/>
              </a:rPr>
              <a:t>Recommendations</a:t>
            </a:r>
          </a:p>
        </p:txBody>
      </p:sp>
      <p:graphicFrame>
        <p:nvGraphicFramePr>
          <p:cNvPr id="7" name="TextBox 4">
            <a:extLst>
              <a:ext uri="{FF2B5EF4-FFF2-40B4-BE49-F238E27FC236}">
                <a16:creationId xmlns:a16="http://schemas.microsoft.com/office/drawing/2014/main" id="{3EF01C58-9C84-8303-139F-352AB055ACC2}"/>
              </a:ext>
            </a:extLst>
          </p:cNvPr>
          <p:cNvGraphicFramePr/>
          <p:nvPr>
            <p:extLst>
              <p:ext uri="{D42A27DB-BD31-4B8C-83A1-F6EECF244321}">
                <p14:modId xmlns:p14="http://schemas.microsoft.com/office/powerpoint/2010/main" val="2134827316"/>
              </p:ext>
            </p:extLst>
          </p:nvPr>
        </p:nvGraphicFramePr>
        <p:xfrm>
          <a:off x="966084" y="3168868"/>
          <a:ext cx="16391743" cy="62892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65540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0BF0CF-DEA1-18CB-5506-8CD7BABDA966}"/>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824895"/>
            <a:ext cx="1097278" cy="101019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118" y="920931"/>
            <a:ext cx="16361231" cy="284117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0B05EEB-9BE0-15DB-783A-D6A7D5C64F44}"/>
              </a:ext>
            </a:extLst>
          </p:cNvPr>
          <p:cNvSpPr txBox="1"/>
          <p:nvPr/>
        </p:nvSpPr>
        <p:spPr>
          <a:xfrm>
            <a:off x="1565446" y="1214847"/>
            <a:ext cx="15259515" cy="2331720"/>
          </a:xfrm>
          <a:prstGeom prst="rect">
            <a:avLst/>
          </a:prstGeom>
        </p:spPr>
        <p:txBody>
          <a:bodyPr vert="horz" lIns="91440" tIns="45720" rIns="91440" bIns="45720" rtlCol="0" anchor="ctr">
            <a:normAutofit/>
          </a:bodyPr>
          <a:lstStyle/>
          <a:p>
            <a:pPr marL="0" marR="0" algn="ctr">
              <a:lnSpc>
                <a:spcPct val="90000"/>
              </a:lnSpc>
              <a:spcBef>
                <a:spcPct val="0"/>
              </a:spcBef>
              <a:spcAft>
                <a:spcPts val="1200"/>
              </a:spcAft>
            </a:pPr>
            <a:r>
              <a:rPr lang="en-US" sz="7200" b="1" kern="1200" dirty="0">
                <a:solidFill>
                  <a:schemeClr val="tx1"/>
                </a:solidFill>
                <a:effectLst/>
                <a:latin typeface="+mj-lt"/>
                <a:ea typeface="+mj-ea"/>
                <a:cs typeface="+mj-cs"/>
              </a:rPr>
              <a:t>Future Directions</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57300" y="9727969"/>
            <a:ext cx="157734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 name="TextBox 4">
            <a:extLst>
              <a:ext uri="{FF2B5EF4-FFF2-40B4-BE49-F238E27FC236}">
                <a16:creationId xmlns:a16="http://schemas.microsoft.com/office/drawing/2014/main" id="{58963483-65D4-CF73-EE5C-059583254DD8}"/>
              </a:ext>
            </a:extLst>
          </p:cNvPr>
          <p:cNvGraphicFramePr/>
          <p:nvPr>
            <p:extLst>
              <p:ext uri="{D42A27DB-BD31-4B8C-83A1-F6EECF244321}">
                <p14:modId xmlns:p14="http://schemas.microsoft.com/office/powerpoint/2010/main" val="2217496673"/>
              </p:ext>
            </p:extLst>
          </p:nvPr>
        </p:nvGraphicFramePr>
        <p:xfrm>
          <a:off x="1356903" y="4526278"/>
          <a:ext cx="15567660" cy="48148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8223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DD07CB-58A5-C257-7EF7-D0AB47188E6B}"/>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8287996" cy="238611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 y="0"/>
            <a:ext cx="12172958" cy="2386113"/>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172948" y="-1"/>
            <a:ext cx="6115047" cy="238611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025" y="-1"/>
            <a:ext cx="17598969" cy="2396149"/>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09F3312-5644-6B99-72EC-B66336DBD4D5}"/>
              </a:ext>
            </a:extLst>
          </p:cNvPr>
          <p:cNvSpPr txBox="1"/>
          <p:nvPr/>
        </p:nvSpPr>
        <p:spPr>
          <a:xfrm>
            <a:off x="1387729" y="417803"/>
            <a:ext cx="14843927" cy="1550503"/>
          </a:xfrm>
          <a:prstGeom prst="rect">
            <a:avLst/>
          </a:prstGeom>
        </p:spPr>
        <p:txBody>
          <a:bodyPr vert="horz" lIns="91440" tIns="45720" rIns="91440" bIns="45720" rtlCol="0" anchor="ctr">
            <a:normAutofit/>
          </a:bodyPr>
          <a:lstStyle/>
          <a:p>
            <a:pPr marL="0" marR="0" algn="ctr">
              <a:lnSpc>
                <a:spcPct val="90000"/>
              </a:lnSpc>
              <a:spcBef>
                <a:spcPct val="0"/>
              </a:spcBef>
              <a:spcAft>
                <a:spcPts val="1200"/>
              </a:spcAft>
            </a:pPr>
            <a:r>
              <a:rPr lang="en-US" sz="6000" b="1" kern="1200" dirty="0">
                <a:solidFill>
                  <a:srgbClr val="FFFFFF"/>
                </a:solidFill>
                <a:effectLst/>
                <a:latin typeface="+mj-lt"/>
                <a:ea typeface="+mj-ea"/>
                <a:cs typeface="+mj-cs"/>
              </a:rPr>
              <a:t>Conclusion</a:t>
            </a:r>
          </a:p>
        </p:txBody>
      </p:sp>
      <p:graphicFrame>
        <p:nvGraphicFramePr>
          <p:cNvPr id="8" name="Diagram 7">
            <a:extLst>
              <a:ext uri="{FF2B5EF4-FFF2-40B4-BE49-F238E27FC236}">
                <a16:creationId xmlns:a16="http://schemas.microsoft.com/office/drawing/2014/main" id="{CD5578C0-491A-852E-4BAC-25DBF7A4E54F}"/>
              </a:ext>
            </a:extLst>
          </p:cNvPr>
          <p:cNvGraphicFramePr/>
          <p:nvPr>
            <p:extLst>
              <p:ext uri="{D42A27DB-BD31-4B8C-83A1-F6EECF244321}">
                <p14:modId xmlns:p14="http://schemas.microsoft.com/office/powerpoint/2010/main" val="3717519951"/>
              </p:ext>
            </p:extLst>
          </p:nvPr>
        </p:nvGraphicFramePr>
        <p:xfrm>
          <a:off x="9302309" y="3270004"/>
          <a:ext cx="8493075" cy="6186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Freeform 7">
            <a:extLst>
              <a:ext uri="{FF2B5EF4-FFF2-40B4-BE49-F238E27FC236}">
                <a16:creationId xmlns:a16="http://schemas.microsoft.com/office/drawing/2014/main" id="{14276B5F-7571-F8EA-12D3-B1D5E4FCCFC7}"/>
              </a:ext>
            </a:extLst>
          </p:cNvPr>
          <p:cNvSpPr/>
          <p:nvPr/>
        </p:nvSpPr>
        <p:spPr>
          <a:xfrm>
            <a:off x="0" y="3248380"/>
            <a:ext cx="8809693" cy="7025730"/>
          </a:xfrm>
          <a:custGeom>
            <a:avLst/>
            <a:gdLst/>
            <a:ahLst/>
            <a:cxnLst/>
            <a:rect l="l" t="t" r="r" b="b"/>
            <a:pathLst>
              <a:path w="8809693" h="7025730">
                <a:moveTo>
                  <a:pt x="0" y="0"/>
                </a:moveTo>
                <a:lnTo>
                  <a:pt x="8809693" y="0"/>
                </a:lnTo>
                <a:lnTo>
                  <a:pt x="8809693" y="7025730"/>
                </a:lnTo>
                <a:lnTo>
                  <a:pt x="0" y="7025730"/>
                </a:lnTo>
                <a:lnTo>
                  <a:pt x="0" y="0"/>
                </a:lnTo>
                <a:close/>
              </a:path>
            </a:pathLst>
          </a:custGeom>
          <a:blipFill>
            <a:blip r:embed="rId8"/>
            <a:stretch>
              <a:fillRect/>
            </a:stretch>
          </a:blipFill>
        </p:spPr>
        <p:txBody>
          <a:bodyPr/>
          <a:lstStyle/>
          <a:p>
            <a:endParaRPr lang="en-US" dirty="0"/>
          </a:p>
        </p:txBody>
      </p:sp>
    </p:spTree>
    <p:extLst>
      <p:ext uri="{BB962C8B-B14F-4D97-AF65-F5344CB8AC3E}">
        <p14:creationId xmlns:p14="http://schemas.microsoft.com/office/powerpoint/2010/main" val="17057816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957773" y="958920"/>
            <a:ext cx="10287000" cy="836916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89809" y="592809"/>
            <a:ext cx="9519314" cy="836412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93361" y="4228451"/>
            <a:ext cx="3752969" cy="836412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7503" y="1279190"/>
            <a:ext cx="10287002" cy="7728618"/>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228130" y="1692746"/>
            <a:ext cx="6477455" cy="6477455"/>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FF6703C-7B51-A301-FB5B-12FB51E9C41C}"/>
              </a:ext>
            </a:extLst>
          </p:cNvPr>
          <p:cNvSpPr txBox="1"/>
          <p:nvPr/>
        </p:nvSpPr>
        <p:spPr>
          <a:xfrm>
            <a:off x="1239594" y="880282"/>
            <a:ext cx="6345150" cy="5081246"/>
          </a:xfrm>
          <a:prstGeom prst="rect">
            <a:avLst/>
          </a:prstGeom>
        </p:spPr>
        <p:txBody>
          <a:bodyPr vert="horz" lIns="91440" tIns="45720" rIns="91440" bIns="45720" rtlCol="0" anchor="b">
            <a:normAutofit/>
          </a:bodyPr>
          <a:lstStyle/>
          <a:p>
            <a:pPr marL="0" marR="0" algn="ctr">
              <a:lnSpc>
                <a:spcPct val="90000"/>
              </a:lnSpc>
              <a:spcBef>
                <a:spcPct val="0"/>
              </a:spcBef>
              <a:spcAft>
                <a:spcPts val="1200"/>
              </a:spcAft>
            </a:pPr>
            <a:br>
              <a:rPr lang="en-US" sz="6000" b="1" kern="1200" dirty="0">
                <a:solidFill>
                  <a:srgbClr val="FFFFFF"/>
                </a:solidFill>
                <a:effectLst/>
                <a:latin typeface="+mj-lt"/>
                <a:ea typeface="+mj-ea"/>
                <a:cs typeface="+mj-cs"/>
              </a:rPr>
            </a:br>
            <a:endParaRPr lang="en-US" sz="6000" kern="1200" dirty="0">
              <a:solidFill>
                <a:srgbClr val="FFFFFF"/>
              </a:solidFill>
              <a:effectLst/>
              <a:latin typeface="+mj-lt"/>
              <a:ea typeface="+mj-ea"/>
              <a:cs typeface="+mj-cs"/>
            </a:endParaRPr>
          </a:p>
          <a:p>
            <a:pPr marL="0" marR="0" algn="ctr">
              <a:lnSpc>
                <a:spcPct val="90000"/>
              </a:lnSpc>
              <a:spcBef>
                <a:spcPct val="0"/>
              </a:spcBef>
              <a:spcAft>
                <a:spcPts val="1200"/>
              </a:spcAft>
            </a:pPr>
            <a:r>
              <a:rPr lang="en-US" sz="6000" b="1" kern="1200" dirty="0">
                <a:solidFill>
                  <a:srgbClr val="FFFFFF"/>
                </a:solidFill>
                <a:effectLst/>
                <a:latin typeface="+mj-lt"/>
                <a:ea typeface="+mj-ea"/>
                <a:cs typeface="+mj-cs"/>
              </a:rPr>
              <a:t>References </a:t>
            </a:r>
          </a:p>
        </p:txBody>
      </p:sp>
      <p:graphicFrame>
        <p:nvGraphicFramePr>
          <p:cNvPr id="8" name="Diagram 7">
            <a:extLst>
              <a:ext uri="{FF2B5EF4-FFF2-40B4-BE49-F238E27FC236}">
                <a16:creationId xmlns:a16="http://schemas.microsoft.com/office/drawing/2014/main" id="{1B63D181-C972-892C-ADF4-CF840B12DCF1}"/>
              </a:ext>
            </a:extLst>
          </p:cNvPr>
          <p:cNvGraphicFramePr/>
          <p:nvPr>
            <p:extLst>
              <p:ext uri="{D42A27DB-BD31-4B8C-83A1-F6EECF244321}">
                <p14:modId xmlns:p14="http://schemas.microsoft.com/office/powerpoint/2010/main" val="443890472"/>
              </p:ext>
            </p:extLst>
          </p:nvPr>
        </p:nvGraphicFramePr>
        <p:xfrm>
          <a:off x="8534400" y="487112"/>
          <a:ext cx="9372600" cy="9456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30722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and blue symbols">
            <a:extLst>
              <a:ext uri="{FF2B5EF4-FFF2-40B4-BE49-F238E27FC236}">
                <a16:creationId xmlns:a16="http://schemas.microsoft.com/office/drawing/2014/main" id="{F9B0000F-9EF5-9195-1DA1-338D9D26EA94}"/>
              </a:ext>
            </a:extLst>
          </p:cNvPr>
          <p:cNvPicPr>
            <a:picLocks noChangeAspect="1"/>
          </p:cNvPicPr>
          <p:nvPr/>
        </p:nvPicPr>
        <p:blipFill>
          <a:blip r:embed="rId2"/>
          <a:srcRect t="12502" b="13969"/>
          <a:stretch>
            <a:fillRect/>
          </a:stretch>
        </p:blipFill>
        <p:spPr>
          <a:xfrm>
            <a:off x="20" y="10"/>
            <a:ext cx="18287980" cy="10286990"/>
          </a:xfrm>
          <a:prstGeom prst="rect">
            <a:avLst/>
          </a:prstGeom>
        </p:spPr>
      </p:pic>
      <p:sp>
        <p:nvSpPr>
          <p:cNvPr id="24" name="Rectangle 23">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80213"/>
            <a:ext cx="18288000" cy="1104826"/>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1D2C124-8B8E-AEAA-06A4-47FB54595B85}"/>
              </a:ext>
            </a:extLst>
          </p:cNvPr>
          <p:cNvSpPr txBox="1"/>
          <p:nvPr/>
        </p:nvSpPr>
        <p:spPr>
          <a:xfrm>
            <a:off x="785812" y="7975860"/>
            <a:ext cx="16816388" cy="111725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400" dirty="0">
                <a:solidFill>
                  <a:schemeClr val="tx1">
                    <a:lumMod val="85000"/>
                    <a:lumOff val="15000"/>
                  </a:schemeClr>
                </a:solidFill>
                <a:latin typeface="+mj-lt"/>
                <a:ea typeface="+mj-ea"/>
                <a:cs typeface="+mj-cs"/>
              </a:rPr>
              <a:t>Thank You </a:t>
            </a:r>
            <a:br>
              <a:rPr lang="en-US" sz="3400" dirty="0">
                <a:solidFill>
                  <a:schemeClr val="tx1">
                    <a:lumMod val="85000"/>
                    <a:lumOff val="15000"/>
                  </a:schemeClr>
                </a:solidFill>
                <a:latin typeface="+mj-lt"/>
                <a:ea typeface="+mj-ea"/>
                <a:cs typeface="+mj-cs"/>
              </a:rPr>
            </a:br>
            <a:r>
              <a:rPr lang="en-US" sz="3400" dirty="0">
                <a:solidFill>
                  <a:schemeClr val="tx1">
                    <a:lumMod val="85000"/>
                    <a:lumOff val="15000"/>
                  </a:schemeClr>
                </a:solidFill>
                <a:latin typeface="+mj-lt"/>
                <a:ea typeface="+mj-ea"/>
                <a:cs typeface="+mj-cs"/>
              </a:rPr>
              <a:t>Q &amp; A</a:t>
            </a:r>
          </a:p>
        </p:txBody>
      </p:sp>
      <p:cxnSp>
        <p:nvCxnSpPr>
          <p:cNvPr id="25" name="Straight Connector 2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7862974"/>
            <a:ext cx="18288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9202278"/>
            <a:ext cx="18288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7928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3653</Words>
  <Application>Microsoft Office PowerPoint</Application>
  <PresentationFormat>Custom</PresentationFormat>
  <Paragraphs>164</Paragraphs>
  <Slides>20</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Blue Illustrative Mental Health Presentation</dc:title>
  <dc:creator>SourceCode</dc:creator>
  <cp:lastModifiedBy>Umar Abid</cp:lastModifiedBy>
  <cp:revision>40</cp:revision>
  <dcterms:created xsi:type="dcterms:W3CDTF">2006-08-16T00:00:00Z</dcterms:created>
  <dcterms:modified xsi:type="dcterms:W3CDTF">2026-06-19T21:44:25Z</dcterms:modified>
  <dc:identifier>DAHLxg4SSEU</dc:identifier>
</cp:coreProperties>
</file>