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57" r:id="rId2"/>
    <p:sldId id="356" r:id="rId3"/>
    <p:sldId id="357" r:id="rId4"/>
    <p:sldId id="262" r:id="rId5"/>
    <p:sldId id="263" r:id="rId6"/>
    <p:sldId id="264" r:id="rId7"/>
    <p:sldId id="266" r:id="rId8"/>
    <p:sldId id="267" r:id="rId9"/>
    <p:sldId id="268" r:id="rId10"/>
    <p:sldId id="277" r:id="rId11"/>
    <p:sldId id="269" r:id="rId12"/>
    <p:sldId id="279" r:id="rId13"/>
    <p:sldId id="280" r:id="rId14"/>
    <p:sldId id="278" r:id="rId15"/>
    <p:sldId id="282" r:id="rId16"/>
    <p:sldId id="283" r:id="rId17"/>
    <p:sldId id="284" r:id="rId18"/>
    <p:sldId id="272" r:id="rId19"/>
    <p:sldId id="286" r:id="rId20"/>
    <p:sldId id="285" r:id="rId21"/>
    <p:sldId id="288" r:id="rId22"/>
    <p:sldId id="289" r:id="rId23"/>
    <p:sldId id="287" r:id="rId24"/>
    <p:sldId id="290" r:id="rId25"/>
    <p:sldId id="26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D70ADD-9579-A976-B48E-A960BCB9F677}" v="52" dt="2025-02-17T11:32:37.929"/>
    <p1510:client id="{CDD84DB3-A67A-A33A-8536-866A13C350E1}" v="29" dt="2025-02-17T11:14:46.1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6" autoAdjust="0"/>
    <p:restoredTop sz="76513" autoAdjust="0"/>
  </p:normalViewPr>
  <p:slideViewPr>
    <p:cSldViewPr snapToGrid="0">
      <p:cViewPr varScale="1">
        <p:scale>
          <a:sx n="67" d="100"/>
          <a:sy n="67" d="100"/>
        </p:scale>
        <p:origin x="93" y="54"/>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A6D70ADD-9579-A976-B48E-A960BCB9F677}"/>
    <pc:docChg chg="delSld modSld">
      <pc:chgData name="Ross Phillips" userId="S::r.phillips@uwtsd.ac.uk::c604230b-847d-4cb1-9e23-f810d4c0fde1" providerId="AD" clId="Web-{A6D70ADD-9579-A976-B48E-A960BCB9F677}" dt="2025-02-17T11:32:35.257" v="46" actId="20577"/>
      <pc:docMkLst>
        <pc:docMk/>
      </pc:docMkLst>
      <pc:sldChg chg="modSp">
        <pc:chgData name="Ross Phillips" userId="S::r.phillips@uwtsd.ac.uk::c604230b-847d-4cb1-9e23-f810d4c0fde1" providerId="AD" clId="Web-{A6D70ADD-9579-A976-B48E-A960BCB9F677}" dt="2025-02-17T11:29:21.330" v="22" actId="20577"/>
        <pc:sldMkLst>
          <pc:docMk/>
          <pc:sldMk cId="1033974399" sldId="267"/>
        </pc:sldMkLst>
        <pc:spChg chg="mod">
          <ac:chgData name="Ross Phillips" userId="S::r.phillips@uwtsd.ac.uk::c604230b-847d-4cb1-9e23-f810d4c0fde1" providerId="AD" clId="Web-{A6D70ADD-9579-A976-B48E-A960BCB9F677}" dt="2025-02-17T11:29:21.330" v="22" actId="20577"/>
          <ac:spMkLst>
            <pc:docMk/>
            <pc:sldMk cId="1033974399" sldId="267"/>
            <ac:spMk id="16387" creationId="{F1455A32-B24E-454D-A85A-CE17B243E6A7}"/>
          </ac:spMkLst>
        </pc:spChg>
      </pc:sldChg>
      <pc:sldChg chg="del">
        <pc:chgData name="Ross Phillips" userId="S::r.phillips@uwtsd.ac.uk::c604230b-847d-4cb1-9e23-f810d4c0fde1" providerId="AD" clId="Web-{A6D70ADD-9579-A976-B48E-A960BCB9F677}" dt="2025-02-17T11:28:00.109" v="21"/>
        <pc:sldMkLst>
          <pc:docMk/>
          <pc:sldMk cId="0" sldId="355"/>
        </pc:sldMkLst>
      </pc:sldChg>
      <pc:sldChg chg="modSp">
        <pc:chgData name="Ross Phillips" userId="S::r.phillips@uwtsd.ac.uk::c604230b-847d-4cb1-9e23-f810d4c0fde1" providerId="AD" clId="Web-{A6D70ADD-9579-A976-B48E-A960BCB9F677}" dt="2025-02-17T11:32:35.257" v="46" actId="20577"/>
        <pc:sldMkLst>
          <pc:docMk/>
          <pc:sldMk cId="784783592" sldId="357"/>
        </pc:sldMkLst>
        <pc:spChg chg="mod">
          <ac:chgData name="Ross Phillips" userId="S::r.phillips@uwtsd.ac.uk::c604230b-847d-4cb1-9e23-f810d4c0fde1" providerId="AD" clId="Web-{A6D70ADD-9579-A976-B48E-A960BCB9F677}" dt="2025-02-17T11:32:35.257" v="46" actId="20577"/>
          <ac:spMkLst>
            <pc:docMk/>
            <pc:sldMk cId="784783592" sldId="357"/>
            <ac:spMk id="3" creationId="{0861E548-B8F9-E8FC-2ED7-235310C581AA}"/>
          </ac:spMkLst>
        </pc:spChg>
      </pc:sldChg>
    </pc:docChg>
  </pc:docChgLst>
  <pc:docChgLst>
    <pc:chgData name="Ross Phillips" userId="c604230b-847d-4cb1-9e23-f810d4c0fde1" providerId="ADAL" clId="{9065AB76-5B13-449C-B5FE-00B7D26BFDCA}"/>
    <pc:docChg chg="undo redo custSel addSld delSld modSld">
      <pc:chgData name="Ross Phillips" userId="c604230b-847d-4cb1-9e23-f810d4c0fde1" providerId="ADAL" clId="{9065AB76-5B13-449C-B5FE-00B7D26BFDCA}" dt="2024-08-19T10:11:34.097" v="236" actId="700"/>
      <pc:docMkLst>
        <pc:docMk/>
      </pc:docMkLst>
      <pc:sldChg chg="addSp delSp modSp mod setBg addAnim delAnim modAnim chgLayout">
        <pc:chgData name="Ross Phillips" userId="c604230b-847d-4cb1-9e23-f810d4c0fde1" providerId="ADAL" clId="{9065AB76-5B13-449C-B5FE-00B7D26BFDCA}" dt="2024-08-19T09:54:26.988" v="204"/>
        <pc:sldMkLst>
          <pc:docMk/>
          <pc:sldMk cId="3105264997" sldId="257"/>
        </pc:sldMkLst>
        <pc:spChg chg="mod ord">
          <ac:chgData name="Ross Phillips" userId="c604230b-847d-4cb1-9e23-f810d4c0fde1" providerId="ADAL" clId="{9065AB76-5B13-449C-B5FE-00B7D26BFDCA}" dt="2024-08-19T09:54:09.926" v="200" actId="26606"/>
          <ac:spMkLst>
            <pc:docMk/>
            <pc:sldMk cId="3105264997" sldId="257"/>
            <ac:spMk id="2" creationId="{00000000-0000-0000-0000-000000000000}"/>
          </ac:spMkLst>
        </pc:spChg>
        <pc:spChg chg="mod ord">
          <ac:chgData name="Ross Phillips" userId="c604230b-847d-4cb1-9e23-f810d4c0fde1" providerId="ADAL" clId="{9065AB76-5B13-449C-B5FE-00B7D26BFDCA}" dt="2024-08-19T09:54:09.926" v="200" actId="26606"/>
          <ac:spMkLst>
            <pc:docMk/>
            <pc:sldMk cId="3105264997" sldId="257"/>
            <ac:spMk id="3" creationId="{00000000-0000-0000-0000-000000000000}"/>
          </ac:spMkLst>
        </pc:spChg>
        <pc:spChg chg="add del mod">
          <ac:chgData name="Ross Phillips" userId="c604230b-847d-4cb1-9e23-f810d4c0fde1" providerId="ADAL" clId="{9065AB76-5B13-449C-B5FE-00B7D26BFDCA}" dt="2024-08-07T08:15:06.696" v="3" actId="6264"/>
          <ac:spMkLst>
            <pc:docMk/>
            <pc:sldMk cId="3105264997" sldId="257"/>
            <ac:spMk id="4" creationId="{AF4BE590-3559-A6E9-599B-352B8E2A0536}"/>
          </ac:spMkLst>
        </pc:spChg>
        <pc:spChg chg="add del mod">
          <ac:chgData name="Ross Phillips" userId="c604230b-847d-4cb1-9e23-f810d4c0fde1" providerId="ADAL" clId="{9065AB76-5B13-449C-B5FE-00B7D26BFDCA}" dt="2024-08-07T08:15:06.696" v="3" actId="6264"/>
          <ac:spMkLst>
            <pc:docMk/>
            <pc:sldMk cId="3105264997" sldId="257"/>
            <ac:spMk id="5" creationId="{91501A2E-25BA-41B1-7DF1-BAA2990B2F42}"/>
          </ac:spMkLst>
        </pc:spChg>
        <pc:spChg chg="add del">
          <ac:chgData name="Ross Phillips" userId="c604230b-847d-4cb1-9e23-f810d4c0fde1" providerId="ADAL" clId="{9065AB76-5B13-449C-B5FE-00B7D26BFDCA}" dt="2024-08-19T09:53:37.351" v="193" actId="26606"/>
          <ac:spMkLst>
            <pc:docMk/>
            <pc:sldMk cId="3105264997" sldId="257"/>
            <ac:spMk id="12" creationId="{6A0FFA78-985C-4F50-B21A-77045C7DF657}"/>
          </ac:spMkLst>
        </pc:spChg>
        <pc:spChg chg="add del">
          <ac:chgData name="Ross Phillips" userId="c604230b-847d-4cb1-9e23-f810d4c0fde1" providerId="ADAL" clId="{9065AB76-5B13-449C-B5FE-00B7D26BFDCA}" dt="2024-08-19T09:54:09.926" v="200" actId="26606"/>
          <ac:spMkLst>
            <pc:docMk/>
            <pc:sldMk cId="3105264997" sldId="257"/>
            <ac:spMk id="17" creationId="{2FA7AD0A-1871-4DF8-9235-F49D0513B9C1}"/>
          </ac:spMkLst>
        </pc:spChg>
        <pc:spChg chg="add del">
          <ac:chgData name="Ross Phillips" userId="c604230b-847d-4cb1-9e23-f810d4c0fde1" providerId="ADAL" clId="{9065AB76-5B13-449C-B5FE-00B7D26BFDCA}" dt="2024-08-19T09:54:09.926" v="200" actId="26606"/>
          <ac:spMkLst>
            <pc:docMk/>
            <pc:sldMk cId="3105264997" sldId="257"/>
            <ac:spMk id="21" creationId="{36B04CFB-FAE5-47DD-9B3E-4E9BA7A89CC1}"/>
          </ac:spMkLst>
        </pc:spChg>
        <pc:spChg chg="add del">
          <ac:chgData name="Ross Phillips" userId="c604230b-847d-4cb1-9e23-f810d4c0fde1" providerId="ADAL" clId="{9065AB76-5B13-449C-B5FE-00B7D26BFDCA}" dt="2024-08-19T09:54:09.926" v="200" actId="26606"/>
          <ac:spMkLst>
            <pc:docMk/>
            <pc:sldMk cId="3105264997" sldId="257"/>
            <ac:spMk id="22" creationId="{622F7FD7-8884-4FD5-95AB-0B5C6033ADF7}"/>
          </ac:spMkLst>
        </pc:spChg>
        <pc:spChg chg="add">
          <ac:chgData name="Ross Phillips" userId="c604230b-847d-4cb1-9e23-f810d4c0fde1" providerId="ADAL" clId="{9065AB76-5B13-449C-B5FE-00B7D26BFDCA}" dt="2024-08-19T09:54:09.926" v="200" actId="26606"/>
          <ac:spMkLst>
            <pc:docMk/>
            <pc:sldMk cId="3105264997" sldId="257"/>
            <ac:spMk id="31" creationId="{6A0FFA78-985C-4F50-B21A-77045C7DF657}"/>
          </ac:spMkLst>
        </pc:spChg>
        <pc:grpChg chg="add del">
          <ac:chgData name="Ross Phillips" userId="c604230b-847d-4cb1-9e23-f810d4c0fde1" providerId="ADAL" clId="{9065AB76-5B13-449C-B5FE-00B7D26BFDCA}" dt="2024-08-19T09:54:09.926" v="200" actId="26606"/>
          <ac:grpSpMkLst>
            <pc:docMk/>
            <pc:sldMk cId="3105264997" sldId="257"/>
            <ac:grpSpMk id="18" creationId="{E8ACF89C-CFC3-4D68-B3C4-2BEFB7BBE5F7}"/>
          </ac:grpSpMkLst>
        </pc:grpChg>
        <pc:picChg chg="mod ord">
          <ac:chgData name="Ross Phillips" userId="c604230b-847d-4cb1-9e23-f810d4c0fde1" providerId="ADAL" clId="{9065AB76-5B13-449C-B5FE-00B7D26BFDCA}" dt="2024-08-19T09:54:09.926" v="200" actId="26606"/>
          <ac:picMkLst>
            <pc:docMk/>
            <pc:sldMk cId="3105264997" sldId="257"/>
            <ac:picMk id="7" creationId="{538463F5-F4C1-9806-47CB-E1F5093B8E21}"/>
          </ac:picMkLst>
        </pc:picChg>
        <pc:picChg chg="add del">
          <ac:chgData name="Ross Phillips" userId="c604230b-847d-4cb1-9e23-f810d4c0fde1" providerId="ADAL" clId="{9065AB76-5B13-449C-B5FE-00B7D26BFDCA}" dt="2024-08-19T09:54:09.926" v="200" actId="26606"/>
          <ac:picMkLst>
            <pc:docMk/>
            <pc:sldMk cId="3105264997" sldId="257"/>
            <ac:picMk id="24" creationId="{16EFE474-4FE0-4E8F-8F09-5ED2C9E76A84}"/>
          </ac:picMkLst>
        </pc:picChg>
        <pc:cxnChg chg="add del">
          <ac:chgData name="Ross Phillips" userId="c604230b-847d-4cb1-9e23-f810d4c0fde1" providerId="ADAL" clId="{9065AB76-5B13-449C-B5FE-00B7D26BFDCA}" dt="2024-08-19T09:53:37.351" v="193" actId="26606"/>
          <ac:cxnSpMkLst>
            <pc:docMk/>
            <pc:sldMk cId="3105264997" sldId="257"/>
            <ac:cxnSpMk id="14" creationId="{65409EC7-69B1-45CC-8FB7-1964C1AB6720}"/>
          </ac:cxnSpMkLst>
        </pc:cxnChg>
        <pc:cxnChg chg="add del">
          <ac:chgData name="Ross Phillips" userId="c604230b-847d-4cb1-9e23-f810d4c0fde1" providerId="ADAL" clId="{9065AB76-5B13-449C-B5FE-00B7D26BFDCA}" dt="2024-08-19T09:54:09.926" v="200" actId="26606"/>
          <ac:cxnSpMkLst>
            <pc:docMk/>
            <pc:sldMk cId="3105264997" sldId="257"/>
            <ac:cxnSpMk id="16" creationId="{EE68D41B-9286-479F-9AB7-678C8E348D71}"/>
          </ac:cxnSpMkLst>
        </pc:cxnChg>
        <pc:cxnChg chg="add del">
          <ac:chgData name="Ross Phillips" userId="c604230b-847d-4cb1-9e23-f810d4c0fde1" providerId="ADAL" clId="{9065AB76-5B13-449C-B5FE-00B7D26BFDCA}" dt="2024-08-19T09:54:09.926" v="200" actId="26606"/>
          <ac:cxnSpMkLst>
            <pc:docMk/>
            <pc:sldMk cId="3105264997" sldId="257"/>
            <ac:cxnSpMk id="26" creationId="{CF8B8C81-54DC-4AF5-B682-3A2C70A6B55C}"/>
          </ac:cxnSpMkLst>
        </pc:cxnChg>
        <pc:cxnChg chg="add">
          <ac:chgData name="Ross Phillips" userId="c604230b-847d-4cb1-9e23-f810d4c0fde1" providerId="ADAL" clId="{9065AB76-5B13-449C-B5FE-00B7D26BFDCA}" dt="2024-08-19T09:54:09.926" v="200" actId="26606"/>
          <ac:cxnSpMkLst>
            <pc:docMk/>
            <pc:sldMk cId="3105264997" sldId="257"/>
            <ac:cxnSpMk id="33" creationId="{65409EC7-69B1-45CC-8FB7-1964C1AB6720}"/>
          </ac:cxnSpMkLst>
        </pc:cxnChg>
      </pc:sldChg>
      <pc:sldChg chg="del">
        <pc:chgData name="Ross Phillips" userId="c604230b-847d-4cb1-9e23-f810d4c0fde1" providerId="ADAL" clId="{9065AB76-5B13-449C-B5FE-00B7D26BFDCA}" dt="2024-08-07T07:54:59.992" v="0" actId="47"/>
        <pc:sldMkLst>
          <pc:docMk/>
          <pc:sldMk cId="1556361520" sldId="258"/>
        </pc:sldMkLst>
      </pc:sldChg>
      <pc:sldChg chg="del">
        <pc:chgData name="Ross Phillips" userId="c604230b-847d-4cb1-9e23-f810d4c0fde1" providerId="ADAL" clId="{9065AB76-5B13-449C-B5FE-00B7D26BFDCA}" dt="2024-08-07T07:55:00.692" v="1" actId="47"/>
        <pc:sldMkLst>
          <pc:docMk/>
          <pc:sldMk cId="1298200752" sldId="259"/>
        </pc:sldMkLst>
      </pc:sldChg>
      <pc:sldChg chg="del">
        <pc:chgData name="Ross Phillips" userId="c604230b-847d-4cb1-9e23-f810d4c0fde1" providerId="ADAL" clId="{9065AB76-5B13-449C-B5FE-00B7D26BFDCA}" dt="2024-08-07T07:55:01.826" v="2" actId="47"/>
        <pc:sldMkLst>
          <pc:docMk/>
          <pc:sldMk cId="2470565827" sldId="260"/>
        </pc:sldMkLst>
      </pc:sldChg>
      <pc:sldChg chg="addSp delSp modSp mod modClrScheme chgLayout">
        <pc:chgData name="Ross Phillips" userId="c604230b-847d-4cb1-9e23-f810d4c0fde1" providerId="ADAL" clId="{9065AB76-5B13-449C-B5FE-00B7D26BFDCA}" dt="2024-08-07T08:17:22.836" v="71" actId="700"/>
        <pc:sldMkLst>
          <pc:docMk/>
          <pc:sldMk cId="2788827820" sldId="262"/>
        </pc:sldMkLst>
        <pc:spChg chg="mod ord">
          <ac:chgData name="Ross Phillips" userId="c604230b-847d-4cb1-9e23-f810d4c0fde1" providerId="ADAL" clId="{9065AB76-5B13-449C-B5FE-00B7D26BFDCA}" dt="2024-08-07T08:17:22.836" v="71" actId="700"/>
          <ac:spMkLst>
            <pc:docMk/>
            <pc:sldMk cId="2788827820" sldId="262"/>
            <ac:spMk id="2" creationId="{00000000-0000-0000-0000-000000000000}"/>
          </ac:spMkLst>
        </pc:spChg>
        <pc:spChg chg="del mod ord">
          <ac:chgData name="Ross Phillips" userId="c604230b-847d-4cb1-9e23-f810d4c0fde1" providerId="ADAL" clId="{9065AB76-5B13-449C-B5FE-00B7D26BFDCA}" dt="2024-08-07T08:17:22.836" v="71" actId="700"/>
          <ac:spMkLst>
            <pc:docMk/>
            <pc:sldMk cId="2788827820" sldId="262"/>
            <ac:spMk id="3" creationId="{00000000-0000-0000-0000-000000000000}"/>
          </ac:spMkLst>
        </pc:spChg>
        <pc:spChg chg="mod ord">
          <ac:chgData name="Ross Phillips" userId="c604230b-847d-4cb1-9e23-f810d4c0fde1" providerId="ADAL" clId="{9065AB76-5B13-449C-B5FE-00B7D26BFDCA}" dt="2024-08-07T08:17:22.836" v="71" actId="700"/>
          <ac:spMkLst>
            <pc:docMk/>
            <pc:sldMk cId="2788827820" sldId="262"/>
            <ac:spMk id="4" creationId="{00000000-0000-0000-0000-000000000000}"/>
          </ac:spMkLst>
        </pc:spChg>
        <pc:spChg chg="add del mod">
          <ac:chgData name="Ross Phillips" userId="c604230b-847d-4cb1-9e23-f810d4c0fde1" providerId="ADAL" clId="{9065AB76-5B13-449C-B5FE-00B7D26BFDCA}" dt="2024-08-07T08:15:06.696" v="3" actId="6264"/>
          <ac:spMkLst>
            <pc:docMk/>
            <pc:sldMk cId="2788827820" sldId="262"/>
            <ac:spMk id="5" creationId="{0FA10023-B3BF-F355-FD08-C734C667BBE2}"/>
          </ac:spMkLst>
        </pc:spChg>
        <pc:spChg chg="add del mod">
          <ac:chgData name="Ross Phillips" userId="c604230b-847d-4cb1-9e23-f810d4c0fde1" providerId="ADAL" clId="{9065AB76-5B13-449C-B5FE-00B7D26BFDCA}" dt="2024-08-07T08:15:06.696" v="3" actId="6264"/>
          <ac:spMkLst>
            <pc:docMk/>
            <pc:sldMk cId="2788827820" sldId="262"/>
            <ac:spMk id="6" creationId="{6E709C26-64F0-327B-0C1A-4FF67E71CF1B}"/>
          </ac:spMkLst>
        </pc:spChg>
        <pc:spChg chg="add del mod">
          <ac:chgData name="Ross Phillips" userId="c604230b-847d-4cb1-9e23-f810d4c0fde1" providerId="ADAL" clId="{9065AB76-5B13-449C-B5FE-00B7D26BFDCA}" dt="2024-08-07T08:15:06.696" v="3" actId="6264"/>
          <ac:spMkLst>
            <pc:docMk/>
            <pc:sldMk cId="2788827820" sldId="262"/>
            <ac:spMk id="7" creationId="{076ECE2A-69A8-F39E-C8CB-101C4DBF751D}"/>
          </ac:spMkLst>
        </pc:spChg>
      </pc:sldChg>
      <pc:sldChg chg="addSp delSp modSp mod modClrScheme chgLayout">
        <pc:chgData name="Ross Phillips" userId="c604230b-847d-4cb1-9e23-f810d4c0fde1" providerId="ADAL" clId="{9065AB76-5B13-449C-B5FE-00B7D26BFDCA}" dt="2024-08-07T08:17:48.096" v="76" actId="27636"/>
        <pc:sldMkLst>
          <pc:docMk/>
          <pc:sldMk cId="798264148" sldId="263"/>
        </pc:sldMkLst>
        <pc:spChg chg="mod ord">
          <ac:chgData name="Ross Phillips" userId="c604230b-847d-4cb1-9e23-f810d4c0fde1" providerId="ADAL" clId="{9065AB76-5B13-449C-B5FE-00B7D26BFDCA}" dt="2024-08-07T08:17:48.060" v="75" actId="700"/>
          <ac:spMkLst>
            <pc:docMk/>
            <pc:sldMk cId="798264148" sldId="263"/>
            <ac:spMk id="2" creationId="{00000000-0000-0000-0000-000000000000}"/>
          </ac:spMkLst>
        </pc:spChg>
        <pc:spChg chg="del mod ord">
          <ac:chgData name="Ross Phillips" userId="c604230b-847d-4cb1-9e23-f810d4c0fde1" providerId="ADAL" clId="{9065AB76-5B13-449C-B5FE-00B7D26BFDCA}" dt="2024-08-07T08:17:48.060" v="75" actId="700"/>
          <ac:spMkLst>
            <pc:docMk/>
            <pc:sldMk cId="798264148" sldId="263"/>
            <ac:spMk id="3" creationId="{00000000-0000-0000-0000-000000000000}"/>
          </ac:spMkLst>
        </pc:spChg>
        <pc:spChg chg="mod ord">
          <ac:chgData name="Ross Phillips" userId="c604230b-847d-4cb1-9e23-f810d4c0fde1" providerId="ADAL" clId="{9065AB76-5B13-449C-B5FE-00B7D26BFDCA}" dt="2024-08-07T08:17:48.096" v="76" actId="27636"/>
          <ac:spMkLst>
            <pc:docMk/>
            <pc:sldMk cId="798264148" sldId="263"/>
            <ac:spMk id="4" creationId="{00000000-0000-0000-0000-000000000000}"/>
          </ac:spMkLst>
        </pc:spChg>
        <pc:spChg chg="add del mod">
          <ac:chgData name="Ross Phillips" userId="c604230b-847d-4cb1-9e23-f810d4c0fde1" providerId="ADAL" clId="{9065AB76-5B13-449C-B5FE-00B7D26BFDCA}" dt="2024-08-07T08:15:06.696" v="3" actId="6264"/>
          <ac:spMkLst>
            <pc:docMk/>
            <pc:sldMk cId="798264148" sldId="263"/>
            <ac:spMk id="5" creationId="{FA49FA2C-DA3D-37B6-054A-AE68DC8C75DE}"/>
          </ac:spMkLst>
        </pc:spChg>
        <pc:spChg chg="add del mod">
          <ac:chgData name="Ross Phillips" userId="c604230b-847d-4cb1-9e23-f810d4c0fde1" providerId="ADAL" clId="{9065AB76-5B13-449C-B5FE-00B7D26BFDCA}" dt="2024-08-07T08:15:06.696" v="3" actId="6264"/>
          <ac:spMkLst>
            <pc:docMk/>
            <pc:sldMk cId="798264148" sldId="263"/>
            <ac:spMk id="6" creationId="{ED8BB495-7746-21FC-A4FD-8E907B35FC21}"/>
          </ac:spMkLst>
        </pc:spChg>
        <pc:spChg chg="add del mod">
          <ac:chgData name="Ross Phillips" userId="c604230b-847d-4cb1-9e23-f810d4c0fde1" providerId="ADAL" clId="{9065AB76-5B13-449C-B5FE-00B7D26BFDCA}" dt="2024-08-07T08:15:06.696" v="3" actId="6264"/>
          <ac:spMkLst>
            <pc:docMk/>
            <pc:sldMk cId="798264148" sldId="263"/>
            <ac:spMk id="7" creationId="{C08EFCF5-2BA9-BFD6-8B24-D6A3BE5BBD85}"/>
          </ac:spMkLst>
        </pc:spChg>
      </pc:sldChg>
      <pc:sldChg chg="addSp delSp modSp mod modClrScheme chgLayout">
        <pc:chgData name="Ross Phillips" userId="c604230b-847d-4cb1-9e23-f810d4c0fde1" providerId="ADAL" clId="{9065AB76-5B13-449C-B5FE-00B7D26BFDCA}" dt="2024-08-07T08:17:59.788" v="79" actId="27636"/>
        <pc:sldMkLst>
          <pc:docMk/>
          <pc:sldMk cId="1891612613" sldId="264"/>
        </pc:sldMkLst>
        <pc:spChg chg="mod ord">
          <ac:chgData name="Ross Phillips" userId="c604230b-847d-4cb1-9e23-f810d4c0fde1" providerId="ADAL" clId="{9065AB76-5B13-449C-B5FE-00B7D26BFDCA}" dt="2024-08-07T08:17:59.725" v="78" actId="700"/>
          <ac:spMkLst>
            <pc:docMk/>
            <pc:sldMk cId="1891612613" sldId="264"/>
            <ac:spMk id="2" creationId="{00000000-0000-0000-0000-000000000000}"/>
          </ac:spMkLst>
        </pc:spChg>
        <pc:spChg chg="del mod ord">
          <ac:chgData name="Ross Phillips" userId="c604230b-847d-4cb1-9e23-f810d4c0fde1" providerId="ADAL" clId="{9065AB76-5B13-449C-B5FE-00B7D26BFDCA}" dt="2024-08-07T08:17:59.725" v="78" actId="700"/>
          <ac:spMkLst>
            <pc:docMk/>
            <pc:sldMk cId="1891612613" sldId="264"/>
            <ac:spMk id="3" creationId="{00000000-0000-0000-0000-000000000000}"/>
          </ac:spMkLst>
        </pc:spChg>
        <pc:spChg chg="mod ord">
          <ac:chgData name="Ross Phillips" userId="c604230b-847d-4cb1-9e23-f810d4c0fde1" providerId="ADAL" clId="{9065AB76-5B13-449C-B5FE-00B7D26BFDCA}" dt="2024-08-07T08:17:59.788" v="79" actId="27636"/>
          <ac:spMkLst>
            <pc:docMk/>
            <pc:sldMk cId="1891612613" sldId="264"/>
            <ac:spMk id="4" creationId="{00000000-0000-0000-0000-000000000000}"/>
          </ac:spMkLst>
        </pc:spChg>
        <pc:spChg chg="add del mod">
          <ac:chgData name="Ross Phillips" userId="c604230b-847d-4cb1-9e23-f810d4c0fde1" providerId="ADAL" clId="{9065AB76-5B13-449C-B5FE-00B7D26BFDCA}" dt="2024-08-07T08:15:06.696" v="3" actId="6264"/>
          <ac:spMkLst>
            <pc:docMk/>
            <pc:sldMk cId="1891612613" sldId="264"/>
            <ac:spMk id="5" creationId="{C500DEB7-73A3-7B5B-040A-560F839D1CED}"/>
          </ac:spMkLst>
        </pc:spChg>
        <pc:spChg chg="add del mod">
          <ac:chgData name="Ross Phillips" userId="c604230b-847d-4cb1-9e23-f810d4c0fde1" providerId="ADAL" clId="{9065AB76-5B13-449C-B5FE-00B7D26BFDCA}" dt="2024-08-07T08:15:06.696" v="3" actId="6264"/>
          <ac:spMkLst>
            <pc:docMk/>
            <pc:sldMk cId="1891612613" sldId="264"/>
            <ac:spMk id="6" creationId="{A960A9BE-199D-6A7C-4D82-E206797343AD}"/>
          </ac:spMkLst>
        </pc:spChg>
        <pc:spChg chg="add del mod">
          <ac:chgData name="Ross Phillips" userId="c604230b-847d-4cb1-9e23-f810d4c0fde1" providerId="ADAL" clId="{9065AB76-5B13-449C-B5FE-00B7D26BFDCA}" dt="2024-08-07T08:15:06.696" v="3" actId="6264"/>
          <ac:spMkLst>
            <pc:docMk/>
            <pc:sldMk cId="1891612613" sldId="264"/>
            <ac:spMk id="7" creationId="{15562F72-2E9E-5938-E624-B4559874674E}"/>
          </ac:spMkLst>
        </pc:spChg>
      </pc:sldChg>
      <pc:sldChg chg="addSp delSp modSp mod chgLayout">
        <pc:chgData name="Ross Phillips" userId="c604230b-847d-4cb1-9e23-f810d4c0fde1" providerId="ADAL" clId="{9065AB76-5B13-449C-B5FE-00B7D26BFDCA}" dt="2024-08-07T08:27:36.377" v="189" actId="6549"/>
        <pc:sldMkLst>
          <pc:docMk/>
          <pc:sldMk cId="1215695315" sldId="265"/>
        </pc:sldMkLst>
        <pc:spChg chg="add del mod">
          <ac:chgData name="Ross Phillips" userId="c604230b-847d-4cb1-9e23-f810d4c0fde1" providerId="ADAL" clId="{9065AB76-5B13-449C-B5FE-00B7D26BFDCA}" dt="2024-08-07T08:15:06.696" v="3" actId="6264"/>
          <ac:spMkLst>
            <pc:docMk/>
            <pc:sldMk cId="1215695315" sldId="265"/>
            <ac:spMk id="2" creationId="{AA01322F-2FD3-5206-A7DC-EC4BEADA09DB}"/>
          </ac:spMkLst>
        </pc:spChg>
        <pc:spChg chg="add del mod">
          <ac:chgData name="Ross Phillips" userId="c604230b-847d-4cb1-9e23-f810d4c0fde1" providerId="ADAL" clId="{9065AB76-5B13-449C-B5FE-00B7D26BFDCA}" dt="2024-08-07T08:15:06.696" v="3" actId="6264"/>
          <ac:spMkLst>
            <pc:docMk/>
            <pc:sldMk cId="1215695315" sldId="265"/>
            <ac:spMk id="3" creationId="{8A3B42AA-B325-F820-9AF1-D0845B113B6A}"/>
          </ac:spMkLst>
        </pc:spChg>
        <pc:spChg chg="mod ord">
          <ac:chgData name="Ross Phillips" userId="c604230b-847d-4cb1-9e23-f810d4c0fde1" providerId="ADAL" clId="{9065AB76-5B13-449C-B5FE-00B7D26BFDCA}" dt="2024-08-07T08:27:36.377" v="189" actId="6549"/>
          <ac:spMkLst>
            <pc:docMk/>
            <pc:sldMk cId="1215695315" sldId="265"/>
            <ac:spMk id="5" creationId="{00000000-0000-0000-0000-000000000000}"/>
          </ac:spMkLst>
        </pc:spChg>
        <pc:spChg chg="mod ord">
          <ac:chgData name="Ross Phillips" userId="c604230b-847d-4cb1-9e23-f810d4c0fde1" providerId="ADAL" clId="{9065AB76-5B13-449C-B5FE-00B7D26BFDCA}" dt="2024-08-07T08:15:37.062" v="60"/>
          <ac:spMkLst>
            <pc:docMk/>
            <pc:sldMk cId="1215695315" sldId="265"/>
            <ac:spMk id="6" creationId="{00000000-0000-0000-0000-000000000000}"/>
          </ac:spMkLst>
        </pc:spChg>
      </pc:sldChg>
      <pc:sldChg chg="addSp delSp modSp mod setBg modClrScheme chgLayout">
        <pc:chgData name="Ross Phillips" userId="c604230b-847d-4cb1-9e23-f810d4c0fde1" providerId="ADAL" clId="{9065AB76-5B13-449C-B5FE-00B7D26BFDCA}" dt="2024-08-07T08:18:32.749" v="86" actId="26606"/>
        <pc:sldMkLst>
          <pc:docMk/>
          <pc:sldMk cId="3593721495" sldId="266"/>
        </pc:sldMkLst>
        <pc:spChg chg="add del mod">
          <ac:chgData name="Ross Phillips" userId="c604230b-847d-4cb1-9e23-f810d4c0fde1" providerId="ADAL" clId="{9065AB76-5B13-449C-B5FE-00B7D26BFDCA}" dt="2024-08-07T08:15:06.696" v="3" actId="6264"/>
          <ac:spMkLst>
            <pc:docMk/>
            <pc:sldMk cId="3593721495" sldId="266"/>
            <ac:spMk id="2" creationId="{F09842EA-2F58-5974-F644-FBA4B3D38725}"/>
          </ac:spMkLst>
        </pc:spChg>
        <pc:spChg chg="add del mod">
          <ac:chgData name="Ross Phillips" userId="c604230b-847d-4cb1-9e23-f810d4c0fde1" providerId="ADAL" clId="{9065AB76-5B13-449C-B5FE-00B7D26BFDCA}" dt="2024-08-07T08:15:06.696" v="3" actId="6264"/>
          <ac:spMkLst>
            <pc:docMk/>
            <pc:sldMk cId="3593721495" sldId="266"/>
            <ac:spMk id="3" creationId="{60CBC368-D822-5790-6A0C-FEAA5D906FB2}"/>
          </ac:spMkLst>
        </pc:spChg>
        <pc:spChg chg="add del mod">
          <ac:chgData name="Ross Phillips" userId="c604230b-847d-4cb1-9e23-f810d4c0fde1" providerId="ADAL" clId="{9065AB76-5B13-449C-B5FE-00B7D26BFDCA}" dt="2024-08-07T08:15:06.696" v="3" actId="6264"/>
          <ac:spMkLst>
            <pc:docMk/>
            <pc:sldMk cId="3593721495" sldId="266"/>
            <ac:spMk id="4" creationId="{6AAFC164-E7C6-8F87-CA3A-DA9A4EDEE7CA}"/>
          </ac:spMkLst>
        </pc:spChg>
        <pc:spChg chg="add del mod">
          <ac:chgData name="Ross Phillips" userId="c604230b-847d-4cb1-9e23-f810d4c0fde1" providerId="ADAL" clId="{9065AB76-5B13-449C-B5FE-00B7D26BFDCA}" dt="2024-08-07T08:18:23.102" v="84" actId="6264"/>
          <ac:spMkLst>
            <pc:docMk/>
            <pc:sldMk cId="3593721495" sldId="266"/>
            <ac:spMk id="5" creationId="{989E4139-9029-F94F-8581-F4F0349C192B}"/>
          </ac:spMkLst>
        </pc:spChg>
        <pc:spChg chg="add del mod">
          <ac:chgData name="Ross Phillips" userId="c604230b-847d-4cb1-9e23-f810d4c0fde1" providerId="ADAL" clId="{9065AB76-5B13-449C-B5FE-00B7D26BFDCA}" dt="2024-08-07T08:18:23.102" v="84" actId="6264"/>
          <ac:spMkLst>
            <pc:docMk/>
            <pc:sldMk cId="3593721495" sldId="266"/>
            <ac:spMk id="6" creationId="{A3379D15-E359-607F-FDF7-2F73AFD78856}"/>
          </ac:spMkLst>
        </pc:spChg>
        <pc:spChg chg="add del mod">
          <ac:chgData name="Ross Phillips" userId="c604230b-847d-4cb1-9e23-f810d4c0fde1" providerId="ADAL" clId="{9065AB76-5B13-449C-B5FE-00B7D26BFDCA}" dt="2024-08-07T08:18:23.102" v="84" actId="6264"/>
          <ac:spMkLst>
            <pc:docMk/>
            <pc:sldMk cId="3593721495" sldId="266"/>
            <ac:spMk id="7" creationId="{88A775BA-ED76-655D-60CB-76F7E5BCE964}"/>
          </ac:spMkLst>
        </pc:spChg>
        <pc:spChg chg="del mod ord">
          <ac:chgData name="Ross Phillips" userId="c604230b-847d-4cb1-9e23-f810d4c0fde1" providerId="ADAL" clId="{9065AB76-5B13-449C-B5FE-00B7D26BFDCA}" dt="2024-08-07T08:18:17.385" v="82" actId="478"/>
          <ac:spMkLst>
            <pc:docMk/>
            <pc:sldMk cId="3593721495" sldId="266"/>
            <ac:spMk id="15365" creationId="{B6289051-3F46-4BB6-9E23-FB33A030BB8B}"/>
          </ac:spMkLst>
        </pc:spChg>
        <pc:spChg chg="mod ord">
          <ac:chgData name="Ross Phillips" userId="c604230b-847d-4cb1-9e23-f810d4c0fde1" providerId="ADAL" clId="{9065AB76-5B13-449C-B5FE-00B7D26BFDCA}" dt="2024-08-07T08:18:32.749" v="86" actId="26606"/>
          <ac:spMkLst>
            <pc:docMk/>
            <pc:sldMk cId="3593721495" sldId="266"/>
            <ac:spMk id="15366" creationId="{EC730308-A698-49D5-9464-CB604279987E}"/>
          </ac:spMkLst>
        </pc:spChg>
        <pc:spChg chg="mod ord">
          <ac:chgData name="Ross Phillips" userId="c604230b-847d-4cb1-9e23-f810d4c0fde1" providerId="ADAL" clId="{9065AB76-5B13-449C-B5FE-00B7D26BFDCA}" dt="2024-08-07T08:18:32.749" v="86" actId="26606"/>
          <ac:spMkLst>
            <pc:docMk/>
            <pc:sldMk cId="3593721495" sldId="266"/>
            <ac:spMk id="49154" creationId="{5E78C8E2-66CF-41E3-855B-BC731B4E9743}"/>
          </ac:spMkLst>
        </pc:spChg>
        <pc:spChg chg="add">
          <ac:chgData name="Ross Phillips" userId="c604230b-847d-4cb1-9e23-f810d4c0fde1" providerId="ADAL" clId="{9065AB76-5B13-449C-B5FE-00B7D26BFDCA}" dt="2024-08-07T08:18:32.749" v="86" actId="26606"/>
          <ac:spMkLst>
            <pc:docMk/>
            <pc:sldMk cId="3593721495" sldId="266"/>
            <ac:spMk id="49159" creationId="{35C3D674-3D59-4E93-80CA-0C0A9095E816}"/>
          </ac:spMkLst>
        </pc:spChg>
        <pc:spChg chg="add">
          <ac:chgData name="Ross Phillips" userId="c604230b-847d-4cb1-9e23-f810d4c0fde1" providerId="ADAL" clId="{9065AB76-5B13-449C-B5FE-00B7D26BFDCA}" dt="2024-08-07T08:18:32.749" v="86" actId="26606"/>
          <ac:spMkLst>
            <pc:docMk/>
            <pc:sldMk cId="3593721495" sldId="266"/>
            <ac:spMk id="49163" creationId="{EF2A81E1-BCBE-426B-8C09-33274E69409D}"/>
          </ac:spMkLst>
        </pc:spChg>
        <pc:picChg chg="mod ord">
          <ac:chgData name="Ross Phillips" userId="c604230b-847d-4cb1-9e23-f810d4c0fde1" providerId="ADAL" clId="{9065AB76-5B13-449C-B5FE-00B7D26BFDCA}" dt="2024-08-07T08:18:32.749" v="86" actId="26606"/>
          <ac:picMkLst>
            <pc:docMk/>
            <pc:sldMk cId="3593721495" sldId="266"/>
            <ac:picMk id="15367" creationId="{21675DA5-8A52-4C54-A89C-0C5C9D4B6EAB}"/>
          </ac:picMkLst>
        </pc:picChg>
        <pc:picChg chg="add">
          <ac:chgData name="Ross Phillips" userId="c604230b-847d-4cb1-9e23-f810d4c0fde1" providerId="ADAL" clId="{9065AB76-5B13-449C-B5FE-00B7D26BFDCA}" dt="2024-08-07T08:18:32.749" v="86" actId="26606"/>
          <ac:picMkLst>
            <pc:docMk/>
            <pc:sldMk cId="3593721495" sldId="266"/>
            <ac:picMk id="49165" creationId="{39D1DDD4-5BB3-45BA-B9B3-06B62299AD79}"/>
          </ac:picMkLst>
        </pc:picChg>
        <pc:cxnChg chg="add">
          <ac:chgData name="Ross Phillips" userId="c604230b-847d-4cb1-9e23-f810d4c0fde1" providerId="ADAL" clId="{9065AB76-5B13-449C-B5FE-00B7D26BFDCA}" dt="2024-08-07T08:18:32.749" v="86" actId="26606"/>
          <ac:cxnSpMkLst>
            <pc:docMk/>
            <pc:sldMk cId="3593721495" sldId="266"/>
            <ac:cxnSpMk id="49161" creationId="{C884B8F8-FDC9-498B-9960-5D7260AFCB03}"/>
          </ac:cxnSpMkLst>
        </pc:cxnChg>
        <pc:cxnChg chg="add">
          <ac:chgData name="Ross Phillips" userId="c604230b-847d-4cb1-9e23-f810d4c0fde1" providerId="ADAL" clId="{9065AB76-5B13-449C-B5FE-00B7D26BFDCA}" dt="2024-08-07T08:18:32.749" v="86" actId="26606"/>
          <ac:cxnSpMkLst>
            <pc:docMk/>
            <pc:sldMk cId="3593721495" sldId="266"/>
            <ac:cxnSpMk id="49167" creationId="{A24DAE64-2302-42EA-8239-F2F0775CA5AD}"/>
          </ac:cxnSpMkLst>
        </pc:cxnChg>
      </pc:sldChg>
      <pc:sldChg chg="addSp delSp modSp mod modClrScheme chgLayout">
        <pc:chgData name="Ross Phillips" userId="c604230b-847d-4cb1-9e23-f810d4c0fde1" providerId="ADAL" clId="{9065AB76-5B13-449C-B5FE-00B7D26BFDCA}" dt="2024-08-07T08:18:50.483" v="93" actId="27636"/>
        <pc:sldMkLst>
          <pc:docMk/>
          <pc:sldMk cId="1033974399" sldId="267"/>
        </pc:sldMkLst>
        <pc:spChg chg="mod ord">
          <ac:chgData name="Ross Phillips" userId="c604230b-847d-4cb1-9e23-f810d4c0fde1" providerId="ADAL" clId="{9065AB76-5B13-449C-B5FE-00B7D26BFDCA}" dt="2024-08-07T08:18:50.344" v="92" actId="700"/>
          <ac:spMkLst>
            <pc:docMk/>
            <pc:sldMk cId="1033974399" sldId="267"/>
            <ac:spMk id="2" creationId="{00000000-0000-0000-0000-000000000000}"/>
          </ac:spMkLst>
        </pc:spChg>
        <pc:spChg chg="add del mod">
          <ac:chgData name="Ross Phillips" userId="c604230b-847d-4cb1-9e23-f810d4c0fde1" providerId="ADAL" clId="{9065AB76-5B13-449C-B5FE-00B7D26BFDCA}" dt="2024-08-07T08:15:06.696" v="3" actId="6264"/>
          <ac:spMkLst>
            <pc:docMk/>
            <pc:sldMk cId="1033974399" sldId="267"/>
            <ac:spMk id="3" creationId="{B5DD954D-A96E-8D84-C1E4-7E28AAB6197C}"/>
          </ac:spMkLst>
        </pc:spChg>
        <pc:spChg chg="add del mod">
          <ac:chgData name="Ross Phillips" userId="c604230b-847d-4cb1-9e23-f810d4c0fde1" providerId="ADAL" clId="{9065AB76-5B13-449C-B5FE-00B7D26BFDCA}" dt="2024-08-07T08:15:06.696" v="3" actId="6264"/>
          <ac:spMkLst>
            <pc:docMk/>
            <pc:sldMk cId="1033974399" sldId="267"/>
            <ac:spMk id="4" creationId="{8203126D-E617-F09F-CAE4-12FA30EE629C}"/>
          </ac:spMkLst>
        </pc:spChg>
        <pc:spChg chg="add del mod">
          <ac:chgData name="Ross Phillips" userId="c604230b-847d-4cb1-9e23-f810d4c0fde1" providerId="ADAL" clId="{9065AB76-5B13-449C-B5FE-00B7D26BFDCA}" dt="2024-08-07T08:15:06.696" v="3" actId="6264"/>
          <ac:spMkLst>
            <pc:docMk/>
            <pc:sldMk cId="1033974399" sldId="267"/>
            <ac:spMk id="5" creationId="{8DC1EEEC-BC1B-7495-02BE-D39E1E81A0E6}"/>
          </ac:spMkLst>
        </pc:spChg>
        <pc:spChg chg="del mod ord">
          <ac:chgData name="Ross Phillips" userId="c604230b-847d-4cb1-9e23-f810d4c0fde1" providerId="ADAL" clId="{9065AB76-5B13-449C-B5FE-00B7D26BFDCA}" dt="2024-08-07T08:18:50.344" v="92" actId="700"/>
          <ac:spMkLst>
            <pc:docMk/>
            <pc:sldMk cId="1033974399" sldId="267"/>
            <ac:spMk id="16386" creationId="{C3BDFC67-E8BA-43F8-85ED-CD4CD8B746DB}"/>
          </ac:spMkLst>
        </pc:spChg>
        <pc:spChg chg="mod ord">
          <ac:chgData name="Ross Phillips" userId="c604230b-847d-4cb1-9e23-f810d4c0fde1" providerId="ADAL" clId="{9065AB76-5B13-449C-B5FE-00B7D26BFDCA}" dt="2024-08-07T08:18:50.483" v="93" actId="27636"/>
          <ac:spMkLst>
            <pc:docMk/>
            <pc:sldMk cId="1033974399" sldId="267"/>
            <ac:spMk id="16387" creationId="{F1455A32-B24E-454D-A85A-CE17B243E6A7}"/>
          </ac:spMkLst>
        </pc:spChg>
      </pc:sldChg>
      <pc:sldChg chg="addSp delSp modSp mod setBg modClrScheme chgLayout">
        <pc:chgData name="Ross Phillips" userId="c604230b-847d-4cb1-9e23-f810d4c0fde1" providerId="ADAL" clId="{9065AB76-5B13-449C-B5FE-00B7D26BFDCA}" dt="2024-08-07T08:19:29.015" v="104" actId="26606"/>
        <pc:sldMkLst>
          <pc:docMk/>
          <pc:sldMk cId="3896281766" sldId="268"/>
        </pc:sldMkLst>
        <pc:spChg chg="add del mod">
          <ac:chgData name="Ross Phillips" userId="c604230b-847d-4cb1-9e23-f810d4c0fde1" providerId="ADAL" clId="{9065AB76-5B13-449C-B5FE-00B7D26BFDCA}" dt="2024-08-07T08:15:06.696" v="3" actId="6264"/>
          <ac:spMkLst>
            <pc:docMk/>
            <pc:sldMk cId="3896281766" sldId="268"/>
            <ac:spMk id="2" creationId="{E4C60BEF-3EB8-115F-0145-D08C36C74B9D}"/>
          </ac:spMkLst>
        </pc:spChg>
        <pc:spChg chg="add del mod">
          <ac:chgData name="Ross Phillips" userId="c604230b-847d-4cb1-9e23-f810d4c0fde1" providerId="ADAL" clId="{9065AB76-5B13-449C-B5FE-00B7D26BFDCA}" dt="2024-08-07T08:15:06.696" v="3" actId="6264"/>
          <ac:spMkLst>
            <pc:docMk/>
            <pc:sldMk cId="3896281766" sldId="268"/>
            <ac:spMk id="3" creationId="{21739C8E-9E34-A235-2E79-A170701743FB}"/>
          </ac:spMkLst>
        </pc:spChg>
        <pc:spChg chg="add del mod">
          <ac:chgData name="Ross Phillips" userId="c604230b-847d-4cb1-9e23-f810d4c0fde1" providerId="ADAL" clId="{9065AB76-5B13-449C-B5FE-00B7D26BFDCA}" dt="2024-08-07T08:15:06.696" v="3" actId="6264"/>
          <ac:spMkLst>
            <pc:docMk/>
            <pc:sldMk cId="3896281766" sldId="268"/>
            <ac:spMk id="4" creationId="{9474FC14-424D-388D-AF31-2F5FF7587939}"/>
          </ac:spMkLst>
        </pc:spChg>
        <pc:spChg chg="add del mod">
          <ac:chgData name="Ross Phillips" userId="c604230b-847d-4cb1-9e23-f810d4c0fde1" providerId="ADAL" clId="{9065AB76-5B13-449C-B5FE-00B7D26BFDCA}" dt="2024-08-07T08:19:22.183" v="101" actId="6264"/>
          <ac:spMkLst>
            <pc:docMk/>
            <pc:sldMk cId="3896281766" sldId="268"/>
            <ac:spMk id="5" creationId="{DC55794F-B3B7-5B6F-F00D-B751A9A59BEF}"/>
          </ac:spMkLst>
        </pc:spChg>
        <pc:spChg chg="add del mod">
          <ac:chgData name="Ross Phillips" userId="c604230b-847d-4cb1-9e23-f810d4c0fde1" providerId="ADAL" clId="{9065AB76-5B13-449C-B5FE-00B7D26BFDCA}" dt="2024-08-07T08:19:22.183" v="101" actId="6264"/>
          <ac:spMkLst>
            <pc:docMk/>
            <pc:sldMk cId="3896281766" sldId="268"/>
            <ac:spMk id="6" creationId="{3DB8F78B-3631-70F6-77D1-817B987A1F20}"/>
          </ac:spMkLst>
        </pc:spChg>
        <pc:spChg chg="add del mod">
          <ac:chgData name="Ross Phillips" userId="c604230b-847d-4cb1-9e23-f810d4c0fde1" providerId="ADAL" clId="{9065AB76-5B13-449C-B5FE-00B7D26BFDCA}" dt="2024-08-07T08:19:22.183" v="101" actId="6264"/>
          <ac:spMkLst>
            <pc:docMk/>
            <pc:sldMk cId="3896281766" sldId="268"/>
            <ac:spMk id="7" creationId="{BADB75BD-7F33-72F8-48C3-BA5C9338FFEC}"/>
          </ac:spMkLst>
        </pc:spChg>
        <pc:spChg chg="del mod ord">
          <ac:chgData name="Ross Phillips" userId="c604230b-847d-4cb1-9e23-f810d4c0fde1" providerId="ADAL" clId="{9065AB76-5B13-449C-B5FE-00B7D26BFDCA}" dt="2024-08-07T08:19:08.267" v="95" actId="478"/>
          <ac:spMkLst>
            <pc:docMk/>
            <pc:sldMk cId="3896281766" sldId="268"/>
            <ac:spMk id="11267" creationId="{D1008AE7-1B0E-4D49-8DA9-5E384DB6ADDB}"/>
          </ac:spMkLst>
        </pc:spChg>
        <pc:spChg chg="mod ord">
          <ac:chgData name="Ross Phillips" userId="c604230b-847d-4cb1-9e23-f810d4c0fde1" providerId="ADAL" clId="{9065AB76-5B13-449C-B5FE-00B7D26BFDCA}" dt="2024-08-07T08:19:29.015" v="104" actId="26606"/>
          <ac:spMkLst>
            <pc:docMk/>
            <pc:sldMk cId="3896281766" sldId="268"/>
            <ac:spMk id="17414" creationId="{CC7C39FF-1BC3-41B1-8B33-8589CE3E3136}"/>
          </ac:spMkLst>
        </pc:spChg>
        <pc:spChg chg="mod ord">
          <ac:chgData name="Ross Phillips" userId="c604230b-847d-4cb1-9e23-f810d4c0fde1" providerId="ADAL" clId="{9065AB76-5B13-449C-B5FE-00B7D26BFDCA}" dt="2024-08-07T08:19:29.015" v="104" actId="26606"/>
          <ac:spMkLst>
            <pc:docMk/>
            <pc:sldMk cId="3896281766" sldId="268"/>
            <ac:spMk id="49154" creationId="{C890362B-699F-4EBC-81B7-39917DD40751}"/>
          </ac:spMkLst>
        </pc:spChg>
        <pc:spChg chg="add">
          <ac:chgData name="Ross Phillips" userId="c604230b-847d-4cb1-9e23-f810d4c0fde1" providerId="ADAL" clId="{9065AB76-5B13-449C-B5FE-00B7D26BFDCA}" dt="2024-08-07T08:19:29.015" v="104" actId="26606"/>
          <ac:spMkLst>
            <pc:docMk/>
            <pc:sldMk cId="3896281766" sldId="268"/>
            <ac:spMk id="49159" creationId="{35C3D674-3D59-4E93-80CA-0C0A9095E816}"/>
          </ac:spMkLst>
        </pc:spChg>
        <pc:spChg chg="add">
          <ac:chgData name="Ross Phillips" userId="c604230b-847d-4cb1-9e23-f810d4c0fde1" providerId="ADAL" clId="{9065AB76-5B13-449C-B5FE-00B7D26BFDCA}" dt="2024-08-07T08:19:29.015" v="104" actId="26606"/>
          <ac:spMkLst>
            <pc:docMk/>
            <pc:sldMk cId="3896281766" sldId="268"/>
            <ac:spMk id="49163" creationId="{EF2A81E1-BCBE-426B-8C09-33274E69409D}"/>
          </ac:spMkLst>
        </pc:spChg>
        <pc:picChg chg="mod ord">
          <ac:chgData name="Ross Phillips" userId="c604230b-847d-4cb1-9e23-f810d4c0fde1" providerId="ADAL" clId="{9065AB76-5B13-449C-B5FE-00B7D26BFDCA}" dt="2024-08-07T08:19:29.015" v="104" actId="26606"/>
          <ac:picMkLst>
            <pc:docMk/>
            <pc:sldMk cId="3896281766" sldId="268"/>
            <ac:picMk id="17415" creationId="{D8D45CAC-A0C8-45EB-87EF-A03EE733B95A}"/>
          </ac:picMkLst>
        </pc:picChg>
        <pc:picChg chg="add">
          <ac:chgData name="Ross Phillips" userId="c604230b-847d-4cb1-9e23-f810d4c0fde1" providerId="ADAL" clId="{9065AB76-5B13-449C-B5FE-00B7D26BFDCA}" dt="2024-08-07T08:19:29.015" v="104" actId="26606"/>
          <ac:picMkLst>
            <pc:docMk/>
            <pc:sldMk cId="3896281766" sldId="268"/>
            <ac:picMk id="49165" creationId="{39D1DDD4-5BB3-45BA-B9B3-06B62299AD79}"/>
          </ac:picMkLst>
        </pc:picChg>
        <pc:cxnChg chg="add">
          <ac:chgData name="Ross Phillips" userId="c604230b-847d-4cb1-9e23-f810d4c0fde1" providerId="ADAL" clId="{9065AB76-5B13-449C-B5FE-00B7D26BFDCA}" dt="2024-08-07T08:19:29.015" v="104" actId="26606"/>
          <ac:cxnSpMkLst>
            <pc:docMk/>
            <pc:sldMk cId="3896281766" sldId="268"/>
            <ac:cxnSpMk id="49161" creationId="{C884B8F8-FDC9-498B-9960-5D7260AFCB03}"/>
          </ac:cxnSpMkLst>
        </pc:cxnChg>
        <pc:cxnChg chg="add">
          <ac:chgData name="Ross Phillips" userId="c604230b-847d-4cb1-9e23-f810d4c0fde1" providerId="ADAL" clId="{9065AB76-5B13-449C-B5FE-00B7D26BFDCA}" dt="2024-08-07T08:19:29.015" v="104" actId="26606"/>
          <ac:cxnSpMkLst>
            <pc:docMk/>
            <pc:sldMk cId="3896281766" sldId="268"/>
            <ac:cxnSpMk id="49167" creationId="{A24DAE64-2302-42EA-8239-F2F0775CA5AD}"/>
          </ac:cxnSpMkLst>
        </pc:cxnChg>
      </pc:sldChg>
      <pc:sldChg chg="addSp delSp modSp mod modClrScheme chgLayout">
        <pc:chgData name="Ross Phillips" userId="c604230b-847d-4cb1-9e23-f810d4c0fde1" providerId="ADAL" clId="{9065AB76-5B13-449C-B5FE-00B7D26BFDCA}" dt="2024-08-07T08:21:33.015" v="118" actId="6264"/>
        <pc:sldMkLst>
          <pc:docMk/>
          <pc:sldMk cId="1992105946" sldId="269"/>
        </pc:sldMkLst>
        <pc:spChg chg="mod ord">
          <ac:chgData name="Ross Phillips" userId="c604230b-847d-4cb1-9e23-f810d4c0fde1" providerId="ADAL" clId="{9065AB76-5B13-449C-B5FE-00B7D26BFDCA}" dt="2024-08-07T08:21:33.015" v="118" actId="6264"/>
          <ac:spMkLst>
            <pc:docMk/>
            <pc:sldMk cId="1992105946" sldId="269"/>
            <ac:spMk id="2" creationId="{D12B7FF2-1857-4711-B77C-D7124BD93345}"/>
          </ac:spMkLst>
        </pc:spChg>
        <pc:spChg chg="add del mod">
          <ac:chgData name="Ross Phillips" userId="c604230b-847d-4cb1-9e23-f810d4c0fde1" providerId="ADAL" clId="{9065AB76-5B13-449C-B5FE-00B7D26BFDCA}" dt="2024-08-07T08:15:06.696" v="3" actId="6264"/>
          <ac:spMkLst>
            <pc:docMk/>
            <pc:sldMk cId="1992105946" sldId="269"/>
            <ac:spMk id="3" creationId="{6A258D02-17C8-C4FF-698A-1E27B04997C8}"/>
          </ac:spMkLst>
        </pc:spChg>
        <pc:spChg chg="add del mod">
          <ac:chgData name="Ross Phillips" userId="c604230b-847d-4cb1-9e23-f810d4c0fde1" providerId="ADAL" clId="{9065AB76-5B13-449C-B5FE-00B7D26BFDCA}" dt="2024-08-07T08:15:06.696" v="3" actId="6264"/>
          <ac:spMkLst>
            <pc:docMk/>
            <pc:sldMk cId="1992105946" sldId="269"/>
            <ac:spMk id="4" creationId="{D22DC631-1EC4-8B9A-8B00-0D28F5B33F30}"/>
          </ac:spMkLst>
        </pc:spChg>
        <pc:spChg chg="add del mod">
          <ac:chgData name="Ross Phillips" userId="c604230b-847d-4cb1-9e23-f810d4c0fde1" providerId="ADAL" clId="{9065AB76-5B13-449C-B5FE-00B7D26BFDCA}" dt="2024-08-07T08:15:06.696" v="3" actId="6264"/>
          <ac:spMkLst>
            <pc:docMk/>
            <pc:sldMk cId="1992105946" sldId="269"/>
            <ac:spMk id="5" creationId="{DB27BA60-E49E-C286-BBBB-C22B108D1116}"/>
          </ac:spMkLst>
        </pc:spChg>
        <pc:spChg chg="mod ord">
          <ac:chgData name="Ross Phillips" userId="c604230b-847d-4cb1-9e23-f810d4c0fde1" providerId="ADAL" clId="{9065AB76-5B13-449C-B5FE-00B7D26BFDCA}" dt="2024-08-07T08:21:33.015" v="118" actId="6264"/>
          <ac:spMkLst>
            <pc:docMk/>
            <pc:sldMk cId="1992105946" sldId="269"/>
            <ac:spMk id="6" creationId="{CA09CF6B-FA2E-41FD-9C6D-AF7680D6D4F8}"/>
          </ac:spMkLst>
        </pc:spChg>
        <pc:spChg chg="add del mod">
          <ac:chgData name="Ross Phillips" userId="c604230b-847d-4cb1-9e23-f810d4c0fde1" providerId="ADAL" clId="{9065AB76-5B13-449C-B5FE-00B7D26BFDCA}" dt="2024-08-07T08:21:33.015" v="118" actId="6264"/>
          <ac:spMkLst>
            <pc:docMk/>
            <pc:sldMk cId="1992105946" sldId="269"/>
            <ac:spMk id="7" creationId="{04F0E504-1F41-FF0D-FAEE-C26B8E4C03AD}"/>
          </ac:spMkLst>
        </pc:spChg>
        <pc:spChg chg="add del mod">
          <ac:chgData name="Ross Phillips" userId="c604230b-847d-4cb1-9e23-f810d4c0fde1" providerId="ADAL" clId="{9065AB76-5B13-449C-B5FE-00B7D26BFDCA}" dt="2024-08-07T08:21:33.015" v="118" actId="6264"/>
          <ac:spMkLst>
            <pc:docMk/>
            <pc:sldMk cId="1992105946" sldId="269"/>
            <ac:spMk id="8" creationId="{A8AF0B3A-E36D-01B4-3531-BDAC9FE17B77}"/>
          </ac:spMkLst>
        </pc:spChg>
        <pc:spChg chg="del mod ord">
          <ac:chgData name="Ross Phillips" userId="c604230b-847d-4cb1-9e23-f810d4c0fde1" providerId="ADAL" clId="{9065AB76-5B13-449C-B5FE-00B7D26BFDCA}" dt="2024-08-07T08:21:31.101" v="116" actId="700"/>
          <ac:spMkLst>
            <pc:docMk/>
            <pc:sldMk cId="1992105946" sldId="269"/>
            <ac:spMk id="18437" creationId="{475FE942-DC48-412D-948E-43CD721DCA11}"/>
          </ac:spMkLst>
        </pc:spChg>
      </pc:sldChg>
      <pc:sldChg chg="addSp delSp modSp mod modClrScheme chgLayout">
        <pc:chgData name="Ross Phillips" userId="c604230b-847d-4cb1-9e23-f810d4c0fde1" providerId="ADAL" clId="{9065AB76-5B13-449C-B5FE-00B7D26BFDCA}" dt="2024-08-07T08:25:52.082" v="161" actId="700"/>
        <pc:sldMkLst>
          <pc:docMk/>
          <pc:sldMk cId="1198795923" sldId="272"/>
        </pc:sldMkLst>
        <pc:spChg chg="mod ord">
          <ac:chgData name="Ross Phillips" userId="c604230b-847d-4cb1-9e23-f810d4c0fde1" providerId="ADAL" clId="{9065AB76-5B13-449C-B5FE-00B7D26BFDCA}" dt="2024-08-07T08:25:52.082" v="161" actId="700"/>
          <ac:spMkLst>
            <pc:docMk/>
            <pc:sldMk cId="1198795923" sldId="272"/>
            <ac:spMk id="2" creationId="{F54B21D1-EAA6-4622-9FF1-DFCC3F967273}"/>
          </ac:spMkLst>
        </pc:spChg>
        <pc:spChg chg="add del mod">
          <ac:chgData name="Ross Phillips" userId="c604230b-847d-4cb1-9e23-f810d4c0fde1" providerId="ADAL" clId="{9065AB76-5B13-449C-B5FE-00B7D26BFDCA}" dt="2024-08-07T08:15:06.696" v="3" actId="6264"/>
          <ac:spMkLst>
            <pc:docMk/>
            <pc:sldMk cId="1198795923" sldId="272"/>
            <ac:spMk id="3" creationId="{11AB0DF7-9155-25B6-63C4-9E6158EF277D}"/>
          </ac:spMkLst>
        </pc:spChg>
        <pc:spChg chg="add del mod">
          <ac:chgData name="Ross Phillips" userId="c604230b-847d-4cb1-9e23-f810d4c0fde1" providerId="ADAL" clId="{9065AB76-5B13-449C-B5FE-00B7D26BFDCA}" dt="2024-08-07T08:15:06.696" v="3" actId="6264"/>
          <ac:spMkLst>
            <pc:docMk/>
            <pc:sldMk cId="1198795923" sldId="272"/>
            <ac:spMk id="4" creationId="{C2984A09-B21E-93B5-4773-88A38BF01E17}"/>
          </ac:spMkLst>
        </pc:spChg>
        <pc:spChg chg="del mod ord">
          <ac:chgData name="Ross Phillips" userId="c604230b-847d-4cb1-9e23-f810d4c0fde1" providerId="ADAL" clId="{9065AB76-5B13-449C-B5FE-00B7D26BFDCA}" dt="2024-08-07T08:25:52.082" v="161" actId="700"/>
          <ac:spMkLst>
            <pc:docMk/>
            <pc:sldMk cId="1198795923" sldId="272"/>
            <ac:spMk id="5" creationId="{2A1272B8-3724-4452-8AD7-24F2E6AA1306}"/>
          </ac:spMkLst>
        </pc:spChg>
        <pc:spChg chg="mod ord">
          <ac:chgData name="Ross Phillips" userId="c604230b-847d-4cb1-9e23-f810d4c0fde1" providerId="ADAL" clId="{9065AB76-5B13-449C-B5FE-00B7D26BFDCA}" dt="2024-08-07T08:25:52.082" v="161" actId="700"/>
          <ac:spMkLst>
            <pc:docMk/>
            <pc:sldMk cId="1198795923" sldId="272"/>
            <ac:spMk id="6" creationId="{118FCEA8-A09A-4481-9C23-49D2D721A76A}"/>
          </ac:spMkLst>
        </pc:spChg>
        <pc:spChg chg="add del mod">
          <ac:chgData name="Ross Phillips" userId="c604230b-847d-4cb1-9e23-f810d4c0fde1" providerId="ADAL" clId="{9065AB76-5B13-449C-B5FE-00B7D26BFDCA}" dt="2024-08-07T08:15:06.696" v="3" actId="6264"/>
          <ac:spMkLst>
            <pc:docMk/>
            <pc:sldMk cId="1198795923" sldId="272"/>
            <ac:spMk id="7" creationId="{5E2A7EED-E09B-A8E0-FC24-D565A4B1AA84}"/>
          </ac:spMkLst>
        </pc:spChg>
      </pc:sldChg>
      <pc:sldChg chg="addSp delSp modSp del mod modClrScheme chgLayout">
        <pc:chgData name="Ross Phillips" userId="c604230b-847d-4cb1-9e23-f810d4c0fde1" providerId="ADAL" clId="{9065AB76-5B13-449C-B5FE-00B7D26BFDCA}" dt="2024-08-19T10:00:26.672" v="235" actId="47"/>
        <pc:sldMkLst>
          <pc:docMk/>
          <pc:sldMk cId="2809233076" sldId="275"/>
        </pc:sldMkLst>
        <pc:spChg chg="mod ord">
          <ac:chgData name="Ross Phillips" userId="c604230b-847d-4cb1-9e23-f810d4c0fde1" providerId="ADAL" clId="{9065AB76-5B13-449C-B5FE-00B7D26BFDCA}" dt="2024-08-07T08:20:23.482" v="111" actId="700"/>
          <ac:spMkLst>
            <pc:docMk/>
            <pc:sldMk cId="2809233076" sldId="275"/>
            <ac:spMk id="2" creationId="{00000000-0000-0000-0000-000000000000}"/>
          </ac:spMkLst>
        </pc:spChg>
        <pc:spChg chg="add del mod">
          <ac:chgData name="Ross Phillips" userId="c604230b-847d-4cb1-9e23-f810d4c0fde1" providerId="ADAL" clId="{9065AB76-5B13-449C-B5FE-00B7D26BFDCA}" dt="2024-08-07T08:15:06.696" v="3" actId="6264"/>
          <ac:spMkLst>
            <pc:docMk/>
            <pc:sldMk cId="2809233076" sldId="275"/>
            <ac:spMk id="3" creationId="{26303AB5-BA68-1A09-E995-BF3CD0FA844A}"/>
          </ac:spMkLst>
        </pc:spChg>
        <pc:spChg chg="del mod ord">
          <ac:chgData name="Ross Phillips" userId="c604230b-847d-4cb1-9e23-f810d4c0fde1" providerId="ADAL" clId="{9065AB76-5B13-449C-B5FE-00B7D26BFDCA}" dt="2024-08-07T08:20:23.482" v="111" actId="700"/>
          <ac:spMkLst>
            <pc:docMk/>
            <pc:sldMk cId="2809233076" sldId="275"/>
            <ac:spMk id="4" creationId="{00000000-0000-0000-0000-000000000000}"/>
          </ac:spMkLst>
        </pc:spChg>
        <pc:spChg chg="mod ord">
          <ac:chgData name="Ross Phillips" userId="c604230b-847d-4cb1-9e23-f810d4c0fde1" providerId="ADAL" clId="{9065AB76-5B13-449C-B5FE-00B7D26BFDCA}" dt="2024-08-07T08:20:23.596" v="112" actId="27636"/>
          <ac:spMkLst>
            <pc:docMk/>
            <pc:sldMk cId="2809233076" sldId="275"/>
            <ac:spMk id="5" creationId="{00000000-0000-0000-0000-000000000000}"/>
          </ac:spMkLst>
        </pc:spChg>
        <pc:spChg chg="add del mod">
          <ac:chgData name="Ross Phillips" userId="c604230b-847d-4cb1-9e23-f810d4c0fde1" providerId="ADAL" clId="{9065AB76-5B13-449C-B5FE-00B7D26BFDCA}" dt="2024-08-07T08:15:06.696" v="3" actId="6264"/>
          <ac:spMkLst>
            <pc:docMk/>
            <pc:sldMk cId="2809233076" sldId="275"/>
            <ac:spMk id="6" creationId="{232B7347-7D0A-61F1-4A4C-4B9280852D0F}"/>
          </ac:spMkLst>
        </pc:spChg>
        <pc:spChg chg="add del mod">
          <ac:chgData name="Ross Phillips" userId="c604230b-847d-4cb1-9e23-f810d4c0fde1" providerId="ADAL" clId="{9065AB76-5B13-449C-B5FE-00B7D26BFDCA}" dt="2024-08-07T08:15:06.696" v="3" actId="6264"/>
          <ac:spMkLst>
            <pc:docMk/>
            <pc:sldMk cId="2809233076" sldId="275"/>
            <ac:spMk id="7" creationId="{B7B64676-260E-42B3-D115-35E8C8C3EA4B}"/>
          </ac:spMkLst>
        </pc:spChg>
      </pc:sldChg>
      <pc:sldChg chg="addSp delSp modSp del mod chgLayout">
        <pc:chgData name="Ross Phillips" userId="c604230b-847d-4cb1-9e23-f810d4c0fde1" providerId="ADAL" clId="{9065AB76-5B13-449C-B5FE-00B7D26BFDCA}" dt="2024-08-19T10:00:25.401" v="234" actId="47"/>
        <pc:sldMkLst>
          <pc:docMk/>
          <pc:sldMk cId="2701500144" sldId="276"/>
        </pc:sldMkLst>
        <pc:spChg chg="mod ord">
          <ac:chgData name="Ross Phillips" userId="c604230b-847d-4cb1-9e23-f810d4c0fde1" providerId="ADAL" clId="{9065AB76-5B13-449C-B5FE-00B7D26BFDCA}" dt="2024-08-07T08:20:06.139" v="108" actId="6549"/>
          <ac:spMkLst>
            <pc:docMk/>
            <pc:sldMk cId="2701500144" sldId="276"/>
            <ac:spMk id="2" creationId="{00000000-0000-0000-0000-000000000000}"/>
          </ac:spMkLst>
        </pc:spChg>
        <pc:spChg chg="del">
          <ac:chgData name="Ross Phillips" userId="c604230b-847d-4cb1-9e23-f810d4c0fde1" providerId="ADAL" clId="{9065AB76-5B13-449C-B5FE-00B7D26BFDCA}" dt="2024-08-07T08:19:50.178" v="106" actId="478"/>
          <ac:spMkLst>
            <pc:docMk/>
            <pc:sldMk cId="2701500144" sldId="276"/>
            <ac:spMk id="3" creationId="{00000000-0000-0000-0000-000000000000}"/>
          </ac:spMkLst>
        </pc:spChg>
        <pc:spChg chg="add del mod">
          <ac:chgData name="Ross Phillips" userId="c604230b-847d-4cb1-9e23-f810d4c0fde1" providerId="ADAL" clId="{9065AB76-5B13-449C-B5FE-00B7D26BFDCA}" dt="2024-08-07T08:15:06.696" v="3" actId="6264"/>
          <ac:spMkLst>
            <pc:docMk/>
            <pc:sldMk cId="2701500144" sldId="276"/>
            <ac:spMk id="4" creationId="{C5EB11FE-027C-2604-1008-356D06EBA596}"/>
          </ac:spMkLst>
        </pc:spChg>
        <pc:spChg chg="del">
          <ac:chgData name="Ross Phillips" userId="c604230b-847d-4cb1-9e23-f810d4c0fde1" providerId="ADAL" clId="{9065AB76-5B13-449C-B5FE-00B7D26BFDCA}" dt="2024-08-07T08:19:46.246" v="105" actId="478"/>
          <ac:spMkLst>
            <pc:docMk/>
            <pc:sldMk cId="2701500144" sldId="276"/>
            <ac:spMk id="7" creationId="{00000000-0000-0000-0000-000000000000}"/>
          </ac:spMkLst>
        </pc:spChg>
        <pc:spChg chg="del">
          <ac:chgData name="Ross Phillips" userId="c604230b-847d-4cb1-9e23-f810d4c0fde1" providerId="ADAL" clId="{9065AB76-5B13-449C-B5FE-00B7D26BFDCA}" dt="2024-08-07T08:19:52.526" v="107" actId="478"/>
          <ac:spMkLst>
            <pc:docMk/>
            <pc:sldMk cId="2701500144" sldId="276"/>
            <ac:spMk id="8" creationId="{00000000-0000-0000-0000-000000000000}"/>
          </ac:spMkLst>
        </pc:spChg>
      </pc:sldChg>
      <pc:sldChg chg="mod chgLayout">
        <pc:chgData name="Ross Phillips" userId="c604230b-847d-4cb1-9e23-f810d4c0fde1" providerId="ADAL" clId="{9065AB76-5B13-449C-B5FE-00B7D26BFDCA}" dt="2024-08-07T08:15:06.696" v="3" actId="6264"/>
        <pc:sldMkLst>
          <pc:docMk/>
          <pc:sldMk cId="816370719" sldId="277"/>
        </pc:sldMkLst>
      </pc:sldChg>
      <pc:sldChg chg="addSp delSp modSp mod modClrScheme chgLayout">
        <pc:chgData name="Ross Phillips" userId="c604230b-847d-4cb1-9e23-f810d4c0fde1" providerId="ADAL" clId="{9065AB76-5B13-449C-B5FE-00B7D26BFDCA}" dt="2024-08-07T08:24:08.719" v="137" actId="27636"/>
        <pc:sldMkLst>
          <pc:docMk/>
          <pc:sldMk cId="3926554909" sldId="278"/>
        </pc:sldMkLst>
        <pc:spChg chg="mod ord">
          <ac:chgData name="Ross Phillips" userId="c604230b-847d-4cb1-9e23-f810d4c0fde1" providerId="ADAL" clId="{9065AB76-5B13-449C-B5FE-00B7D26BFDCA}" dt="2024-08-07T08:24:08.641" v="136" actId="700"/>
          <ac:spMkLst>
            <pc:docMk/>
            <pc:sldMk cId="3926554909" sldId="278"/>
            <ac:spMk id="2" creationId="{00000000-0000-0000-0000-000000000000}"/>
          </ac:spMkLst>
        </pc:spChg>
        <pc:spChg chg="del mod ord">
          <ac:chgData name="Ross Phillips" userId="c604230b-847d-4cb1-9e23-f810d4c0fde1" providerId="ADAL" clId="{9065AB76-5B13-449C-B5FE-00B7D26BFDCA}" dt="2024-08-07T08:24:08.641" v="136" actId="700"/>
          <ac:spMkLst>
            <pc:docMk/>
            <pc:sldMk cId="3926554909" sldId="278"/>
            <ac:spMk id="3" creationId="{00000000-0000-0000-0000-000000000000}"/>
          </ac:spMkLst>
        </pc:spChg>
        <pc:spChg chg="mod ord">
          <ac:chgData name="Ross Phillips" userId="c604230b-847d-4cb1-9e23-f810d4c0fde1" providerId="ADAL" clId="{9065AB76-5B13-449C-B5FE-00B7D26BFDCA}" dt="2024-08-07T08:24:08.719" v="137" actId="27636"/>
          <ac:spMkLst>
            <pc:docMk/>
            <pc:sldMk cId="3926554909" sldId="278"/>
            <ac:spMk id="4" creationId="{00000000-0000-0000-0000-000000000000}"/>
          </ac:spMkLst>
        </pc:spChg>
        <pc:spChg chg="add del mod">
          <ac:chgData name="Ross Phillips" userId="c604230b-847d-4cb1-9e23-f810d4c0fde1" providerId="ADAL" clId="{9065AB76-5B13-449C-B5FE-00B7D26BFDCA}" dt="2024-08-07T08:15:06.696" v="3" actId="6264"/>
          <ac:spMkLst>
            <pc:docMk/>
            <pc:sldMk cId="3926554909" sldId="278"/>
            <ac:spMk id="5" creationId="{96B392CD-64EC-A231-F8B5-03EECB2CEAF9}"/>
          </ac:spMkLst>
        </pc:spChg>
        <pc:spChg chg="add del mod">
          <ac:chgData name="Ross Phillips" userId="c604230b-847d-4cb1-9e23-f810d4c0fde1" providerId="ADAL" clId="{9065AB76-5B13-449C-B5FE-00B7D26BFDCA}" dt="2024-08-07T08:15:06.696" v="3" actId="6264"/>
          <ac:spMkLst>
            <pc:docMk/>
            <pc:sldMk cId="3926554909" sldId="278"/>
            <ac:spMk id="6" creationId="{FF63464C-EF02-5404-9000-C54239C69AE2}"/>
          </ac:spMkLst>
        </pc:spChg>
        <pc:spChg chg="add del mod">
          <ac:chgData name="Ross Phillips" userId="c604230b-847d-4cb1-9e23-f810d4c0fde1" providerId="ADAL" clId="{9065AB76-5B13-449C-B5FE-00B7D26BFDCA}" dt="2024-08-07T08:15:06.696" v="3" actId="6264"/>
          <ac:spMkLst>
            <pc:docMk/>
            <pc:sldMk cId="3926554909" sldId="278"/>
            <ac:spMk id="7" creationId="{A8B72FD6-F9E9-79FD-A0F4-D7B78E002C39}"/>
          </ac:spMkLst>
        </pc:spChg>
      </pc:sldChg>
      <pc:sldChg chg="addSp delSp modSp mod modClrScheme chgLayout">
        <pc:chgData name="Ross Phillips" userId="c604230b-847d-4cb1-9e23-f810d4c0fde1" providerId="ADAL" clId="{9065AB76-5B13-449C-B5FE-00B7D26BFDCA}" dt="2024-08-07T08:22:34.005" v="131" actId="27636"/>
        <pc:sldMkLst>
          <pc:docMk/>
          <pc:sldMk cId="4173882490" sldId="279"/>
        </pc:sldMkLst>
        <pc:spChg chg="mod ord">
          <ac:chgData name="Ross Phillips" userId="c604230b-847d-4cb1-9e23-f810d4c0fde1" providerId="ADAL" clId="{9065AB76-5B13-449C-B5FE-00B7D26BFDCA}" dt="2024-08-07T08:22:23.118" v="128" actId="6264"/>
          <ac:spMkLst>
            <pc:docMk/>
            <pc:sldMk cId="4173882490" sldId="279"/>
            <ac:spMk id="2" creationId="{00000000-0000-0000-0000-000000000000}"/>
          </ac:spMkLst>
        </pc:spChg>
        <pc:spChg chg="mod ord">
          <ac:chgData name="Ross Phillips" userId="c604230b-847d-4cb1-9e23-f810d4c0fde1" providerId="ADAL" clId="{9065AB76-5B13-449C-B5FE-00B7D26BFDCA}" dt="2024-08-07T08:22:23.118" v="128" actId="6264"/>
          <ac:spMkLst>
            <pc:docMk/>
            <pc:sldMk cId="4173882490" sldId="279"/>
            <ac:spMk id="3" creationId="{00000000-0000-0000-0000-000000000000}"/>
          </ac:spMkLst>
        </pc:spChg>
        <pc:spChg chg="mod ord">
          <ac:chgData name="Ross Phillips" userId="c604230b-847d-4cb1-9e23-f810d4c0fde1" providerId="ADAL" clId="{9065AB76-5B13-449C-B5FE-00B7D26BFDCA}" dt="2024-08-07T08:22:34.005" v="131" actId="27636"/>
          <ac:spMkLst>
            <pc:docMk/>
            <pc:sldMk cId="4173882490" sldId="279"/>
            <ac:spMk id="4" creationId="{00000000-0000-0000-0000-000000000000}"/>
          </ac:spMkLst>
        </pc:spChg>
        <pc:spChg chg="add del mod">
          <ac:chgData name="Ross Phillips" userId="c604230b-847d-4cb1-9e23-f810d4c0fde1" providerId="ADAL" clId="{9065AB76-5B13-449C-B5FE-00B7D26BFDCA}" dt="2024-08-07T08:15:06.696" v="3" actId="6264"/>
          <ac:spMkLst>
            <pc:docMk/>
            <pc:sldMk cId="4173882490" sldId="279"/>
            <ac:spMk id="5" creationId="{65F6F13D-C9E8-EF62-181C-2039213BE3F0}"/>
          </ac:spMkLst>
        </pc:spChg>
        <pc:spChg chg="add del mod">
          <ac:chgData name="Ross Phillips" userId="c604230b-847d-4cb1-9e23-f810d4c0fde1" providerId="ADAL" clId="{9065AB76-5B13-449C-B5FE-00B7D26BFDCA}" dt="2024-08-07T08:15:06.696" v="3" actId="6264"/>
          <ac:spMkLst>
            <pc:docMk/>
            <pc:sldMk cId="4173882490" sldId="279"/>
            <ac:spMk id="6" creationId="{A887D5A7-9CD8-D4FB-5F26-A06189BDDF8F}"/>
          </ac:spMkLst>
        </pc:spChg>
        <pc:spChg chg="add del mod">
          <ac:chgData name="Ross Phillips" userId="c604230b-847d-4cb1-9e23-f810d4c0fde1" providerId="ADAL" clId="{9065AB76-5B13-449C-B5FE-00B7D26BFDCA}" dt="2024-08-07T08:15:06.696" v="3" actId="6264"/>
          <ac:spMkLst>
            <pc:docMk/>
            <pc:sldMk cId="4173882490" sldId="279"/>
            <ac:spMk id="7" creationId="{EFC51332-7343-21C1-84AE-FE65A98DA069}"/>
          </ac:spMkLst>
        </pc:spChg>
        <pc:spChg chg="add del mod">
          <ac:chgData name="Ross Phillips" userId="c604230b-847d-4cb1-9e23-f810d4c0fde1" providerId="ADAL" clId="{9065AB76-5B13-449C-B5FE-00B7D26BFDCA}" dt="2024-08-07T08:22:20.935" v="127" actId="6264"/>
          <ac:spMkLst>
            <pc:docMk/>
            <pc:sldMk cId="4173882490" sldId="279"/>
            <ac:spMk id="8" creationId="{5F44B4C0-F439-9F2C-41F1-0DE8075D39FE}"/>
          </ac:spMkLst>
        </pc:spChg>
        <pc:spChg chg="add del mod">
          <ac:chgData name="Ross Phillips" userId="c604230b-847d-4cb1-9e23-f810d4c0fde1" providerId="ADAL" clId="{9065AB76-5B13-449C-B5FE-00B7D26BFDCA}" dt="2024-08-07T08:22:20.935" v="127" actId="6264"/>
          <ac:spMkLst>
            <pc:docMk/>
            <pc:sldMk cId="4173882490" sldId="279"/>
            <ac:spMk id="9" creationId="{85984177-7464-743D-C578-F83614A54A6E}"/>
          </ac:spMkLst>
        </pc:spChg>
        <pc:spChg chg="add del mod">
          <ac:chgData name="Ross Phillips" userId="c604230b-847d-4cb1-9e23-f810d4c0fde1" providerId="ADAL" clId="{9065AB76-5B13-449C-B5FE-00B7D26BFDCA}" dt="2024-08-07T08:22:23.118" v="128" actId="6264"/>
          <ac:spMkLst>
            <pc:docMk/>
            <pc:sldMk cId="4173882490" sldId="279"/>
            <ac:spMk id="10" creationId="{E2E8EAE8-0ED2-B701-BC1B-1C2D849C69D7}"/>
          </ac:spMkLst>
        </pc:spChg>
        <pc:spChg chg="add del mod">
          <ac:chgData name="Ross Phillips" userId="c604230b-847d-4cb1-9e23-f810d4c0fde1" providerId="ADAL" clId="{9065AB76-5B13-449C-B5FE-00B7D26BFDCA}" dt="2024-08-07T08:22:23.118" v="128" actId="6264"/>
          <ac:spMkLst>
            <pc:docMk/>
            <pc:sldMk cId="4173882490" sldId="279"/>
            <ac:spMk id="11" creationId="{1E58AD67-1638-126A-A189-5293B8E207F6}"/>
          </ac:spMkLst>
        </pc:spChg>
      </pc:sldChg>
      <pc:sldChg chg="addSp delSp modSp mod modClrScheme chgLayout">
        <pc:chgData name="Ross Phillips" userId="c604230b-847d-4cb1-9e23-f810d4c0fde1" providerId="ADAL" clId="{9065AB76-5B13-449C-B5FE-00B7D26BFDCA}" dt="2024-08-07T08:23:48.574" v="133" actId="27636"/>
        <pc:sldMkLst>
          <pc:docMk/>
          <pc:sldMk cId="1530945465" sldId="280"/>
        </pc:sldMkLst>
        <pc:spChg chg="mod ord">
          <ac:chgData name="Ross Phillips" userId="c604230b-847d-4cb1-9e23-f810d4c0fde1" providerId="ADAL" clId="{9065AB76-5B13-449C-B5FE-00B7D26BFDCA}" dt="2024-08-07T08:23:48.533" v="132" actId="700"/>
          <ac:spMkLst>
            <pc:docMk/>
            <pc:sldMk cId="1530945465" sldId="280"/>
            <ac:spMk id="2" creationId="{00000000-0000-0000-0000-000000000000}"/>
          </ac:spMkLst>
        </pc:spChg>
        <pc:spChg chg="del mod ord">
          <ac:chgData name="Ross Phillips" userId="c604230b-847d-4cb1-9e23-f810d4c0fde1" providerId="ADAL" clId="{9065AB76-5B13-449C-B5FE-00B7D26BFDCA}" dt="2024-08-07T08:23:48.533" v="132" actId="700"/>
          <ac:spMkLst>
            <pc:docMk/>
            <pc:sldMk cId="1530945465" sldId="280"/>
            <ac:spMk id="3" creationId="{00000000-0000-0000-0000-000000000000}"/>
          </ac:spMkLst>
        </pc:spChg>
        <pc:spChg chg="mod ord">
          <ac:chgData name="Ross Phillips" userId="c604230b-847d-4cb1-9e23-f810d4c0fde1" providerId="ADAL" clId="{9065AB76-5B13-449C-B5FE-00B7D26BFDCA}" dt="2024-08-07T08:23:48.574" v="133" actId="27636"/>
          <ac:spMkLst>
            <pc:docMk/>
            <pc:sldMk cId="1530945465" sldId="280"/>
            <ac:spMk id="4" creationId="{00000000-0000-0000-0000-000000000000}"/>
          </ac:spMkLst>
        </pc:spChg>
        <pc:spChg chg="add del mod">
          <ac:chgData name="Ross Phillips" userId="c604230b-847d-4cb1-9e23-f810d4c0fde1" providerId="ADAL" clId="{9065AB76-5B13-449C-B5FE-00B7D26BFDCA}" dt="2024-08-07T08:15:06.696" v="3" actId="6264"/>
          <ac:spMkLst>
            <pc:docMk/>
            <pc:sldMk cId="1530945465" sldId="280"/>
            <ac:spMk id="5" creationId="{69E97D6D-C2C4-5364-FC8B-FAFE63BF7C1F}"/>
          </ac:spMkLst>
        </pc:spChg>
        <pc:spChg chg="add del mod">
          <ac:chgData name="Ross Phillips" userId="c604230b-847d-4cb1-9e23-f810d4c0fde1" providerId="ADAL" clId="{9065AB76-5B13-449C-B5FE-00B7D26BFDCA}" dt="2024-08-07T08:15:06.696" v="3" actId="6264"/>
          <ac:spMkLst>
            <pc:docMk/>
            <pc:sldMk cId="1530945465" sldId="280"/>
            <ac:spMk id="6" creationId="{996ECAF5-7B5A-1769-695D-5984E58763E1}"/>
          </ac:spMkLst>
        </pc:spChg>
        <pc:spChg chg="add del mod">
          <ac:chgData name="Ross Phillips" userId="c604230b-847d-4cb1-9e23-f810d4c0fde1" providerId="ADAL" clId="{9065AB76-5B13-449C-B5FE-00B7D26BFDCA}" dt="2024-08-07T08:15:06.696" v="3" actId="6264"/>
          <ac:spMkLst>
            <pc:docMk/>
            <pc:sldMk cId="1530945465" sldId="280"/>
            <ac:spMk id="7" creationId="{C22CB340-82B8-2B99-FBF5-53474033503F}"/>
          </ac:spMkLst>
        </pc:spChg>
      </pc:sldChg>
      <pc:sldChg chg="addSp delSp modSp mod modClrScheme chgLayout">
        <pc:chgData name="Ross Phillips" userId="c604230b-847d-4cb1-9e23-f810d4c0fde1" providerId="ADAL" clId="{9065AB76-5B13-449C-B5FE-00B7D26BFDCA}" dt="2024-08-07T08:24:23.726" v="140" actId="700"/>
        <pc:sldMkLst>
          <pc:docMk/>
          <pc:sldMk cId="626618093" sldId="282"/>
        </pc:sldMkLst>
        <pc:spChg chg="mod ord">
          <ac:chgData name="Ross Phillips" userId="c604230b-847d-4cb1-9e23-f810d4c0fde1" providerId="ADAL" clId="{9065AB76-5B13-449C-B5FE-00B7D26BFDCA}" dt="2024-08-07T08:24:23.726" v="140" actId="700"/>
          <ac:spMkLst>
            <pc:docMk/>
            <pc:sldMk cId="626618093" sldId="282"/>
            <ac:spMk id="2" creationId="{00000000-0000-0000-0000-000000000000}"/>
          </ac:spMkLst>
        </pc:spChg>
        <pc:spChg chg="del mod ord">
          <ac:chgData name="Ross Phillips" userId="c604230b-847d-4cb1-9e23-f810d4c0fde1" providerId="ADAL" clId="{9065AB76-5B13-449C-B5FE-00B7D26BFDCA}" dt="2024-08-07T08:24:23.726" v="140" actId="700"/>
          <ac:spMkLst>
            <pc:docMk/>
            <pc:sldMk cId="626618093" sldId="282"/>
            <ac:spMk id="3" creationId="{00000000-0000-0000-0000-000000000000}"/>
          </ac:spMkLst>
        </pc:spChg>
        <pc:spChg chg="mod ord">
          <ac:chgData name="Ross Phillips" userId="c604230b-847d-4cb1-9e23-f810d4c0fde1" providerId="ADAL" clId="{9065AB76-5B13-449C-B5FE-00B7D26BFDCA}" dt="2024-08-07T08:24:23.726" v="140" actId="700"/>
          <ac:spMkLst>
            <pc:docMk/>
            <pc:sldMk cId="626618093" sldId="282"/>
            <ac:spMk id="4" creationId="{00000000-0000-0000-0000-000000000000}"/>
          </ac:spMkLst>
        </pc:spChg>
        <pc:spChg chg="add del mod">
          <ac:chgData name="Ross Phillips" userId="c604230b-847d-4cb1-9e23-f810d4c0fde1" providerId="ADAL" clId="{9065AB76-5B13-449C-B5FE-00B7D26BFDCA}" dt="2024-08-07T08:15:06.696" v="3" actId="6264"/>
          <ac:spMkLst>
            <pc:docMk/>
            <pc:sldMk cId="626618093" sldId="282"/>
            <ac:spMk id="5" creationId="{915FFD8F-4DFA-80BB-88ED-E94996E442D7}"/>
          </ac:spMkLst>
        </pc:spChg>
        <pc:spChg chg="add del mod">
          <ac:chgData name="Ross Phillips" userId="c604230b-847d-4cb1-9e23-f810d4c0fde1" providerId="ADAL" clId="{9065AB76-5B13-449C-B5FE-00B7D26BFDCA}" dt="2024-08-07T08:15:06.696" v="3" actId="6264"/>
          <ac:spMkLst>
            <pc:docMk/>
            <pc:sldMk cId="626618093" sldId="282"/>
            <ac:spMk id="6" creationId="{34031AB4-BFED-41F3-9E6C-05492AEE6A90}"/>
          </ac:spMkLst>
        </pc:spChg>
        <pc:spChg chg="add del mod">
          <ac:chgData name="Ross Phillips" userId="c604230b-847d-4cb1-9e23-f810d4c0fde1" providerId="ADAL" clId="{9065AB76-5B13-449C-B5FE-00B7D26BFDCA}" dt="2024-08-07T08:15:06.696" v="3" actId="6264"/>
          <ac:spMkLst>
            <pc:docMk/>
            <pc:sldMk cId="626618093" sldId="282"/>
            <ac:spMk id="7" creationId="{45AD2B2A-0152-0022-EA1F-36186A182283}"/>
          </ac:spMkLst>
        </pc:spChg>
      </pc:sldChg>
      <pc:sldChg chg="addSp delSp modSp mod modClrScheme chgLayout">
        <pc:chgData name="Ross Phillips" userId="c604230b-847d-4cb1-9e23-f810d4c0fde1" providerId="ADAL" clId="{9065AB76-5B13-449C-B5FE-00B7D26BFDCA}" dt="2024-08-19T10:11:34.097" v="236" actId="700"/>
        <pc:sldMkLst>
          <pc:docMk/>
          <pc:sldMk cId="3639299896" sldId="283"/>
        </pc:sldMkLst>
        <pc:spChg chg="mod ord">
          <ac:chgData name="Ross Phillips" userId="c604230b-847d-4cb1-9e23-f810d4c0fde1" providerId="ADAL" clId="{9065AB76-5B13-449C-B5FE-00B7D26BFDCA}" dt="2024-08-19T10:11:34.097" v="236" actId="700"/>
          <ac:spMkLst>
            <pc:docMk/>
            <pc:sldMk cId="3639299896" sldId="283"/>
            <ac:spMk id="2" creationId="{00000000-0000-0000-0000-000000000000}"/>
          </ac:spMkLst>
        </pc:spChg>
        <pc:spChg chg="del mod ord">
          <ac:chgData name="Ross Phillips" userId="c604230b-847d-4cb1-9e23-f810d4c0fde1" providerId="ADAL" clId="{9065AB76-5B13-449C-B5FE-00B7D26BFDCA}" dt="2024-08-19T10:11:34.097" v="236" actId="700"/>
          <ac:spMkLst>
            <pc:docMk/>
            <pc:sldMk cId="3639299896" sldId="283"/>
            <ac:spMk id="3" creationId="{00000000-0000-0000-0000-000000000000}"/>
          </ac:spMkLst>
        </pc:spChg>
        <pc:spChg chg="mod ord">
          <ac:chgData name="Ross Phillips" userId="c604230b-847d-4cb1-9e23-f810d4c0fde1" providerId="ADAL" clId="{9065AB76-5B13-449C-B5FE-00B7D26BFDCA}" dt="2024-08-19T10:11:34.097" v="236" actId="700"/>
          <ac:spMkLst>
            <pc:docMk/>
            <pc:sldMk cId="3639299896" sldId="283"/>
            <ac:spMk id="4" creationId="{00000000-0000-0000-0000-000000000000}"/>
          </ac:spMkLst>
        </pc:spChg>
        <pc:spChg chg="add del mod">
          <ac:chgData name="Ross Phillips" userId="c604230b-847d-4cb1-9e23-f810d4c0fde1" providerId="ADAL" clId="{9065AB76-5B13-449C-B5FE-00B7D26BFDCA}" dt="2024-08-07T08:15:06.696" v="3" actId="6264"/>
          <ac:spMkLst>
            <pc:docMk/>
            <pc:sldMk cId="3639299896" sldId="283"/>
            <ac:spMk id="5" creationId="{8BD82B5E-4967-0097-BA83-D3BE0DA55158}"/>
          </ac:spMkLst>
        </pc:spChg>
        <pc:spChg chg="add del mod">
          <ac:chgData name="Ross Phillips" userId="c604230b-847d-4cb1-9e23-f810d4c0fde1" providerId="ADAL" clId="{9065AB76-5B13-449C-B5FE-00B7D26BFDCA}" dt="2024-08-07T08:15:06.696" v="3" actId="6264"/>
          <ac:spMkLst>
            <pc:docMk/>
            <pc:sldMk cId="3639299896" sldId="283"/>
            <ac:spMk id="6" creationId="{8526CA19-E048-ADD7-FF8A-BCFD8406CB46}"/>
          </ac:spMkLst>
        </pc:spChg>
        <pc:spChg chg="add del mod">
          <ac:chgData name="Ross Phillips" userId="c604230b-847d-4cb1-9e23-f810d4c0fde1" providerId="ADAL" clId="{9065AB76-5B13-449C-B5FE-00B7D26BFDCA}" dt="2024-08-07T08:15:06.696" v="3" actId="6264"/>
          <ac:spMkLst>
            <pc:docMk/>
            <pc:sldMk cId="3639299896" sldId="283"/>
            <ac:spMk id="7" creationId="{C22946B2-353C-F370-7357-93B91DC3C510}"/>
          </ac:spMkLst>
        </pc:spChg>
      </pc:sldChg>
      <pc:sldChg chg="addSp delSp modSp mod modClrScheme chgLayout">
        <pc:chgData name="Ross Phillips" userId="c604230b-847d-4cb1-9e23-f810d4c0fde1" providerId="ADAL" clId="{9065AB76-5B13-449C-B5FE-00B7D26BFDCA}" dt="2024-08-07T08:25:35.574" v="158" actId="6549"/>
        <pc:sldMkLst>
          <pc:docMk/>
          <pc:sldMk cId="283698924" sldId="284"/>
        </pc:sldMkLst>
        <pc:spChg chg="add del mod">
          <ac:chgData name="Ross Phillips" userId="c604230b-847d-4cb1-9e23-f810d4c0fde1" providerId="ADAL" clId="{9065AB76-5B13-449C-B5FE-00B7D26BFDCA}" dt="2024-08-07T08:15:06.696" v="3" actId="6264"/>
          <ac:spMkLst>
            <pc:docMk/>
            <pc:sldMk cId="283698924" sldId="284"/>
            <ac:spMk id="2" creationId="{45437C67-8D3E-EBE9-CCFC-44C4E2C848D4}"/>
          </ac:spMkLst>
        </pc:spChg>
        <pc:spChg chg="del mod ord">
          <ac:chgData name="Ross Phillips" userId="c604230b-847d-4cb1-9e23-f810d4c0fde1" providerId="ADAL" clId="{9065AB76-5B13-449C-B5FE-00B7D26BFDCA}" dt="2024-08-07T08:25:21.796" v="149" actId="700"/>
          <ac:spMkLst>
            <pc:docMk/>
            <pc:sldMk cId="283698924" sldId="284"/>
            <ac:spMk id="3" creationId="{00000000-0000-0000-0000-000000000000}"/>
          </ac:spMkLst>
        </pc:spChg>
        <pc:spChg chg="mod ord">
          <ac:chgData name="Ross Phillips" userId="c604230b-847d-4cb1-9e23-f810d4c0fde1" providerId="ADAL" clId="{9065AB76-5B13-449C-B5FE-00B7D26BFDCA}" dt="2024-08-07T08:25:35.574" v="158" actId="6549"/>
          <ac:spMkLst>
            <pc:docMk/>
            <pc:sldMk cId="283698924" sldId="284"/>
            <ac:spMk id="4" creationId="{00000000-0000-0000-0000-000000000000}"/>
          </ac:spMkLst>
        </pc:spChg>
        <pc:spChg chg="del mod">
          <ac:chgData name="Ross Phillips" userId="c604230b-847d-4cb1-9e23-f810d4c0fde1" providerId="ADAL" clId="{9065AB76-5B13-449C-B5FE-00B7D26BFDCA}" dt="2024-08-07T08:25:17.407" v="148" actId="478"/>
          <ac:spMkLst>
            <pc:docMk/>
            <pc:sldMk cId="283698924" sldId="284"/>
            <ac:spMk id="5" creationId="{00000000-0000-0000-0000-000000000000}"/>
          </ac:spMkLst>
        </pc:spChg>
        <pc:spChg chg="add del mod">
          <ac:chgData name="Ross Phillips" userId="c604230b-847d-4cb1-9e23-f810d4c0fde1" providerId="ADAL" clId="{9065AB76-5B13-449C-B5FE-00B7D26BFDCA}" dt="2024-08-07T08:15:06.696" v="3" actId="6264"/>
          <ac:spMkLst>
            <pc:docMk/>
            <pc:sldMk cId="283698924" sldId="284"/>
            <ac:spMk id="6" creationId="{E0D0E5D9-7880-690A-5B74-5A4F868DB405}"/>
          </ac:spMkLst>
        </pc:spChg>
        <pc:spChg chg="add del mod ord">
          <ac:chgData name="Ross Phillips" userId="c604230b-847d-4cb1-9e23-f810d4c0fde1" providerId="ADAL" clId="{9065AB76-5B13-449C-B5FE-00B7D26BFDCA}" dt="2024-08-07T08:25:21.796" v="149" actId="700"/>
          <ac:spMkLst>
            <pc:docMk/>
            <pc:sldMk cId="283698924" sldId="284"/>
            <ac:spMk id="7" creationId="{120E90E6-6237-083C-C8EB-08F5E419746B}"/>
          </ac:spMkLst>
        </pc:spChg>
        <pc:spChg chg="add mod ord">
          <ac:chgData name="Ross Phillips" userId="c604230b-847d-4cb1-9e23-f810d4c0fde1" providerId="ADAL" clId="{9065AB76-5B13-449C-B5FE-00B7D26BFDCA}" dt="2024-08-07T08:25:21.796" v="149" actId="700"/>
          <ac:spMkLst>
            <pc:docMk/>
            <pc:sldMk cId="283698924" sldId="284"/>
            <ac:spMk id="8" creationId="{8DB92753-A82B-08C5-D479-6E84BDC39ECD}"/>
          </ac:spMkLst>
        </pc:spChg>
      </pc:sldChg>
      <pc:sldChg chg="addSp delSp modSp mod modClrScheme chgLayout">
        <pc:chgData name="Ross Phillips" userId="c604230b-847d-4cb1-9e23-f810d4c0fde1" providerId="ADAL" clId="{9065AB76-5B13-449C-B5FE-00B7D26BFDCA}" dt="2024-08-07T08:26:28.112" v="169" actId="27636"/>
        <pc:sldMkLst>
          <pc:docMk/>
          <pc:sldMk cId="1837839885" sldId="285"/>
        </pc:sldMkLst>
        <pc:spChg chg="mod ord">
          <ac:chgData name="Ross Phillips" userId="c604230b-847d-4cb1-9e23-f810d4c0fde1" providerId="ADAL" clId="{9065AB76-5B13-449C-B5FE-00B7D26BFDCA}" dt="2024-08-07T08:26:28.042" v="168" actId="700"/>
          <ac:spMkLst>
            <pc:docMk/>
            <pc:sldMk cId="1837839885" sldId="285"/>
            <ac:spMk id="2" creationId="{00000000-0000-0000-0000-000000000000}"/>
          </ac:spMkLst>
        </pc:spChg>
        <pc:spChg chg="del mod ord">
          <ac:chgData name="Ross Phillips" userId="c604230b-847d-4cb1-9e23-f810d4c0fde1" providerId="ADAL" clId="{9065AB76-5B13-449C-B5FE-00B7D26BFDCA}" dt="2024-08-07T08:26:28.042" v="168" actId="700"/>
          <ac:spMkLst>
            <pc:docMk/>
            <pc:sldMk cId="1837839885" sldId="285"/>
            <ac:spMk id="3" creationId="{00000000-0000-0000-0000-000000000000}"/>
          </ac:spMkLst>
        </pc:spChg>
        <pc:spChg chg="mod ord">
          <ac:chgData name="Ross Phillips" userId="c604230b-847d-4cb1-9e23-f810d4c0fde1" providerId="ADAL" clId="{9065AB76-5B13-449C-B5FE-00B7D26BFDCA}" dt="2024-08-07T08:26:28.112" v="169" actId="27636"/>
          <ac:spMkLst>
            <pc:docMk/>
            <pc:sldMk cId="1837839885" sldId="285"/>
            <ac:spMk id="4" creationId="{00000000-0000-0000-0000-000000000000}"/>
          </ac:spMkLst>
        </pc:spChg>
        <pc:spChg chg="add del mod">
          <ac:chgData name="Ross Phillips" userId="c604230b-847d-4cb1-9e23-f810d4c0fde1" providerId="ADAL" clId="{9065AB76-5B13-449C-B5FE-00B7D26BFDCA}" dt="2024-08-07T08:15:06.696" v="3" actId="6264"/>
          <ac:spMkLst>
            <pc:docMk/>
            <pc:sldMk cId="1837839885" sldId="285"/>
            <ac:spMk id="5" creationId="{6111C132-6263-FB51-9C70-080684CA591A}"/>
          </ac:spMkLst>
        </pc:spChg>
        <pc:spChg chg="add del mod">
          <ac:chgData name="Ross Phillips" userId="c604230b-847d-4cb1-9e23-f810d4c0fde1" providerId="ADAL" clId="{9065AB76-5B13-449C-B5FE-00B7D26BFDCA}" dt="2024-08-07T08:15:06.696" v="3" actId="6264"/>
          <ac:spMkLst>
            <pc:docMk/>
            <pc:sldMk cId="1837839885" sldId="285"/>
            <ac:spMk id="6" creationId="{AD8D4FD5-0ADA-4ADA-1D09-B39F64426C16}"/>
          </ac:spMkLst>
        </pc:spChg>
        <pc:spChg chg="add del mod">
          <ac:chgData name="Ross Phillips" userId="c604230b-847d-4cb1-9e23-f810d4c0fde1" providerId="ADAL" clId="{9065AB76-5B13-449C-B5FE-00B7D26BFDCA}" dt="2024-08-07T08:15:06.696" v="3" actId="6264"/>
          <ac:spMkLst>
            <pc:docMk/>
            <pc:sldMk cId="1837839885" sldId="285"/>
            <ac:spMk id="7" creationId="{2C1C0127-97C6-59BE-7057-1FF3CA9B6D43}"/>
          </ac:spMkLst>
        </pc:spChg>
      </pc:sldChg>
      <pc:sldChg chg="addSp delSp modSp mod modClrScheme chgLayout">
        <pc:chgData name="Ross Phillips" userId="c604230b-847d-4cb1-9e23-f810d4c0fde1" providerId="ADAL" clId="{9065AB76-5B13-449C-B5FE-00B7D26BFDCA}" dt="2024-08-07T08:26:12.353" v="165" actId="27636"/>
        <pc:sldMkLst>
          <pc:docMk/>
          <pc:sldMk cId="1317308807" sldId="286"/>
        </pc:sldMkLst>
        <pc:spChg chg="mod ord">
          <ac:chgData name="Ross Phillips" userId="c604230b-847d-4cb1-9e23-f810d4c0fde1" providerId="ADAL" clId="{9065AB76-5B13-449C-B5FE-00B7D26BFDCA}" dt="2024-08-07T08:26:12.256" v="164" actId="700"/>
          <ac:spMkLst>
            <pc:docMk/>
            <pc:sldMk cId="1317308807" sldId="286"/>
            <ac:spMk id="2" creationId="{00000000-0000-0000-0000-000000000000}"/>
          </ac:spMkLst>
        </pc:spChg>
        <pc:spChg chg="del mod ord">
          <ac:chgData name="Ross Phillips" userId="c604230b-847d-4cb1-9e23-f810d4c0fde1" providerId="ADAL" clId="{9065AB76-5B13-449C-B5FE-00B7D26BFDCA}" dt="2024-08-07T08:26:12.256" v="164" actId="700"/>
          <ac:spMkLst>
            <pc:docMk/>
            <pc:sldMk cId="1317308807" sldId="286"/>
            <ac:spMk id="3" creationId="{00000000-0000-0000-0000-000000000000}"/>
          </ac:spMkLst>
        </pc:spChg>
        <pc:spChg chg="mod ord">
          <ac:chgData name="Ross Phillips" userId="c604230b-847d-4cb1-9e23-f810d4c0fde1" providerId="ADAL" clId="{9065AB76-5B13-449C-B5FE-00B7D26BFDCA}" dt="2024-08-07T08:26:12.353" v="165" actId="27636"/>
          <ac:spMkLst>
            <pc:docMk/>
            <pc:sldMk cId="1317308807" sldId="286"/>
            <ac:spMk id="4" creationId="{00000000-0000-0000-0000-000000000000}"/>
          </ac:spMkLst>
        </pc:spChg>
        <pc:spChg chg="add del mod">
          <ac:chgData name="Ross Phillips" userId="c604230b-847d-4cb1-9e23-f810d4c0fde1" providerId="ADAL" clId="{9065AB76-5B13-449C-B5FE-00B7D26BFDCA}" dt="2024-08-07T08:15:06.696" v="3" actId="6264"/>
          <ac:spMkLst>
            <pc:docMk/>
            <pc:sldMk cId="1317308807" sldId="286"/>
            <ac:spMk id="5" creationId="{E157AF62-3546-BA36-FB3D-A48A02FACEA8}"/>
          </ac:spMkLst>
        </pc:spChg>
        <pc:spChg chg="add del mod">
          <ac:chgData name="Ross Phillips" userId="c604230b-847d-4cb1-9e23-f810d4c0fde1" providerId="ADAL" clId="{9065AB76-5B13-449C-B5FE-00B7D26BFDCA}" dt="2024-08-07T08:15:06.696" v="3" actId="6264"/>
          <ac:spMkLst>
            <pc:docMk/>
            <pc:sldMk cId="1317308807" sldId="286"/>
            <ac:spMk id="6" creationId="{DD382677-FA96-8229-8907-0DDE8F232EDC}"/>
          </ac:spMkLst>
        </pc:spChg>
        <pc:spChg chg="add del mod">
          <ac:chgData name="Ross Phillips" userId="c604230b-847d-4cb1-9e23-f810d4c0fde1" providerId="ADAL" clId="{9065AB76-5B13-449C-B5FE-00B7D26BFDCA}" dt="2024-08-07T08:15:06.696" v="3" actId="6264"/>
          <ac:spMkLst>
            <pc:docMk/>
            <pc:sldMk cId="1317308807" sldId="286"/>
            <ac:spMk id="7" creationId="{47B040D7-A8C4-EDA1-6B20-C94EA5A78390}"/>
          </ac:spMkLst>
        </pc:spChg>
      </pc:sldChg>
      <pc:sldChg chg="addSp delSp modSp mod modClrScheme chgLayout">
        <pc:chgData name="Ross Phillips" userId="c604230b-847d-4cb1-9e23-f810d4c0fde1" providerId="ADAL" clId="{9065AB76-5B13-449C-B5FE-00B7D26BFDCA}" dt="2024-08-07T08:27:17.517" v="186" actId="27636"/>
        <pc:sldMkLst>
          <pc:docMk/>
          <pc:sldMk cId="3338609692" sldId="287"/>
        </pc:sldMkLst>
        <pc:spChg chg="mod ord">
          <ac:chgData name="Ross Phillips" userId="c604230b-847d-4cb1-9e23-f810d4c0fde1" providerId="ADAL" clId="{9065AB76-5B13-449C-B5FE-00B7D26BFDCA}" dt="2024-08-07T08:27:17.472" v="185" actId="700"/>
          <ac:spMkLst>
            <pc:docMk/>
            <pc:sldMk cId="3338609692" sldId="287"/>
            <ac:spMk id="2" creationId="{00000000-0000-0000-0000-000000000000}"/>
          </ac:spMkLst>
        </pc:spChg>
        <pc:spChg chg="del mod ord">
          <ac:chgData name="Ross Phillips" userId="c604230b-847d-4cb1-9e23-f810d4c0fde1" providerId="ADAL" clId="{9065AB76-5B13-449C-B5FE-00B7D26BFDCA}" dt="2024-08-07T08:27:17.472" v="185" actId="700"/>
          <ac:spMkLst>
            <pc:docMk/>
            <pc:sldMk cId="3338609692" sldId="287"/>
            <ac:spMk id="3" creationId="{00000000-0000-0000-0000-000000000000}"/>
          </ac:spMkLst>
        </pc:spChg>
        <pc:spChg chg="mod ord">
          <ac:chgData name="Ross Phillips" userId="c604230b-847d-4cb1-9e23-f810d4c0fde1" providerId="ADAL" clId="{9065AB76-5B13-449C-B5FE-00B7D26BFDCA}" dt="2024-08-07T08:27:17.517" v="186" actId="27636"/>
          <ac:spMkLst>
            <pc:docMk/>
            <pc:sldMk cId="3338609692" sldId="287"/>
            <ac:spMk id="4" creationId="{00000000-0000-0000-0000-000000000000}"/>
          </ac:spMkLst>
        </pc:spChg>
        <pc:spChg chg="add del mod">
          <ac:chgData name="Ross Phillips" userId="c604230b-847d-4cb1-9e23-f810d4c0fde1" providerId="ADAL" clId="{9065AB76-5B13-449C-B5FE-00B7D26BFDCA}" dt="2024-08-07T08:15:06.696" v="3" actId="6264"/>
          <ac:spMkLst>
            <pc:docMk/>
            <pc:sldMk cId="3338609692" sldId="287"/>
            <ac:spMk id="5" creationId="{7E9A17A4-0C0B-9CA0-4004-C9DD22D1F11A}"/>
          </ac:spMkLst>
        </pc:spChg>
        <pc:spChg chg="add del mod">
          <ac:chgData name="Ross Phillips" userId="c604230b-847d-4cb1-9e23-f810d4c0fde1" providerId="ADAL" clId="{9065AB76-5B13-449C-B5FE-00B7D26BFDCA}" dt="2024-08-07T08:15:06.696" v="3" actId="6264"/>
          <ac:spMkLst>
            <pc:docMk/>
            <pc:sldMk cId="3338609692" sldId="287"/>
            <ac:spMk id="6" creationId="{5709E496-7C2C-EB1C-0628-201F57D54E9D}"/>
          </ac:spMkLst>
        </pc:spChg>
        <pc:spChg chg="add del mod">
          <ac:chgData name="Ross Phillips" userId="c604230b-847d-4cb1-9e23-f810d4c0fde1" providerId="ADAL" clId="{9065AB76-5B13-449C-B5FE-00B7D26BFDCA}" dt="2024-08-07T08:15:06.696" v="3" actId="6264"/>
          <ac:spMkLst>
            <pc:docMk/>
            <pc:sldMk cId="3338609692" sldId="287"/>
            <ac:spMk id="7" creationId="{34B59728-7A3C-7673-819B-2CDE6250A67D}"/>
          </ac:spMkLst>
        </pc:spChg>
      </pc:sldChg>
      <pc:sldChg chg="addSp delSp modSp mod modClrScheme chgLayout">
        <pc:chgData name="Ross Phillips" userId="c604230b-847d-4cb1-9e23-f810d4c0fde1" providerId="ADAL" clId="{9065AB76-5B13-449C-B5FE-00B7D26BFDCA}" dt="2024-08-07T08:26:43.852" v="173" actId="700"/>
        <pc:sldMkLst>
          <pc:docMk/>
          <pc:sldMk cId="3080612744" sldId="288"/>
        </pc:sldMkLst>
        <pc:spChg chg="mod ord">
          <ac:chgData name="Ross Phillips" userId="c604230b-847d-4cb1-9e23-f810d4c0fde1" providerId="ADAL" clId="{9065AB76-5B13-449C-B5FE-00B7D26BFDCA}" dt="2024-08-07T08:26:43.852" v="173" actId="700"/>
          <ac:spMkLst>
            <pc:docMk/>
            <pc:sldMk cId="3080612744" sldId="288"/>
            <ac:spMk id="2" creationId="{00000000-0000-0000-0000-000000000000}"/>
          </ac:spMkLst>
        </pc:spChg>
        <pc:spChg chg="del mod ord">
          <ac:chgData name="Ross Phillips" userId="c604230b-847d-4cb1-9e23-f810d4c0fde1" providerId="ADAL" clId="{9065AB76-5B13-449C-B5FE-00B7D26BFDCA}" dt="2024-08-07T08:26:43.852" v="173" actId="700"/>
          <ac:spMkLst>
            <pc:docMk/>
            <pc:sldMk cId="3080612744" sldId="288"/>
            <ac:spMk id="3" creationId="{00000000-0000-0000-0000-000000000000}"/>
          </ac:spMkLst>
        </pc:spChg>
        <pc:spChg chg="mod ord">
          <ac:chgData name="Ross Phillips" userId="c604230b-847d-4cb1-9e23-f810d4c0fde1" providerId="ADAL" clId="{9065AB76-5B13-449C-B5FE-00B7D26BFDCA}" dt="2024-08-07T08:26:43.852" v="173" actId="700"/>
          <ac:spMkLst>
            <pc:docMk/>
            <pc:sldMk cId="3080612744" sldId="288"/>
            <ac:spMk id="4" creationId="{00000000-0000-0000-0000-000000000000}"/>
          </ac:spMkLst>
        </pc:spChg>
        <pc:spChg chg="add del mod">
          <ac:chgData name="Ross Phillips" userId="c604230b-847d-4cb1-9e23-f810d4c0fde1" providerId="ADAL" clId="{9065AB76-5B13-449C-B5FE-00B7D26BFDCA}" dt="2024-08-07T08:15:06.696" v="3" actId="6264"/>
          <ac:spMkLst>
            <pc:docMk/>
            <pc:sldMk cId="3080612744" sldId="288"/>
            <ac:spMk id="5" creationId="{F0305858-62BA-D9F9-258D-CBBF38022A7A}"/>
          </ac:spMkLst>
        </pc:spChg>
        <pc:spChg chg="add del mod">
          <ac:chgData name="Ross Phillips" userId="c604230b-847d-4cb1-9e23-f810d4c0fde1" providerId="ADAL" clId="{9065AB76-5B13-449C-B5FE-00B7D26BFDCA}" dt="2024-08-07T08:15:06.696" v="3" actId="6264"/>
          <ac:spMkLst>
            <pc:docMk/>
            <pc:sldMk cId="3080612744" sldId="288"/>
            <ac:spMk id="6" creationId="{9C866F49-05E2-5C1B-C0D8-73A5764A3C47}"/>
          </ac:spMkLst>
        </pc:spChg>
        <pc:spChg chg="add del mod">
          <ac:chgData name="Ross Phillips" userId="c604230b-847d-4cb1-9e23-f810d4c0fde1" providerId="ADAL" clId="{9065AB76-5B13-449C-B5FE-00B7D26BFDCA}" dt="2024-08-07T08:15:06.696" v="3" actId="6264"/>
          <ac:spMkLst>
            <pc:docMk/>
            <pc:sldMk cId="3080612744" sldId="288"/>
            <ac:spMk id="7" creationId="{1BC8DC19-E147-A665-E27E-74EB20D2C363}"/>
          </ac:spMkLst>
        </pc:spChg>
      </pc:sldChg>
      <pc:sldChg chg="addSp delSp modSp mod modClrScheme chgLayout">
        <pc:chgData name="Ross Phillips" userId="c604230b-847d-4cb1-9e23-f810d4c0fde1" providerId="ADAL" clId="{9065AB76-5B13-449C-B5FE-00B7D26BFDCA}" dt="2024-08-07T08:27:03.373" v="182" actId="27636"/>
        <pc:sldMkLst>
          <pc:docMk/>
          <pc:sldMk cId="135068298" sldId="289"/>
        </pc:sldMkLst>
        <pc:spChg chg="add del mod">
          <ac:chgData name="Ross Phillips" userId="c604230b-847d-4cb1-9e23-f810d4c0fde1" providerId="ADAL" clId="{9065AB76-5B13-449C-B5FE-00B7D26BFDCA}" dt="2024-08-07T08:15:06.696" v="3" actId="6264"/>
          <ac:spMkLst>
            <pc:docMk/>
            <pc:sldMk cId="135068298" sldId="289"/>
            <ac:spMk id="2" creationId="{2D649D81-F667-402E-E1D1-BF4E62438060}"/>
          </ac:spMkLst>
        </pc:spChg>
        <pc:spChg chg="del mod ord">
          <ac:chgData name="Ross Phillips" userId="c604230b-847d-4cb1-9e23-f810d4c0fde1" providerId="ADAL" clId="{9065AB76-5B13-449C-B5FE-00B7D26BFDCA}" dt="2024-08-07T08:26:54.892" v="175" actId="700"/>
          <ac:spMkLst>
            <pc:docMk/>
            <pc:sldMk cId="135068298" sldId="289"/>
            <ac:spMk id="3" creationId="{00000000-0000-0000-0000-000000000000}"/>
          </ac:spMkLst>
        </pc:spChg>
        <pc:spChg chg="mod ord">
          <ac:chgData name="Ross Phillips" userId="c604230b-847d-4cb1-9e23-f810d4c0fde1" providerId="ADAL" clId="{9065AB76-5B13-449C-B5FE-00B7D26BFDCA}" dt="2024-08-07T08:27:03.373" v="182" actId="27636"/>
          <ac:spMkLst>
            <pc:docMk/>
            <pc:sldMk cId="135068298" sldId="289"/>
            <ac:spMk id="4" creationId="{00000000-0000-0000-0000-000000000000}"/>
          </ac:spMkLst>
        </pc:spChg>
        <pc:spChg chg="add del mod">
          <ac:chgData name="Ross Phillips" userId="c604230b-847d-4cb1-9e23-f810d4c0fde1" providerId="ADAL" clId="{9065AB76-5B13-449C-B5FE-00B7D26BFDCA}" dt="2024-08-07T08:15:06.696" v="3" actId="6264"/>
          <ac:spMkLst>
            <pc:docMk/>
            <pc:sldMk cId="135068298" sldId="289"/>
            <ac:spMk id="5" creationId="{EF77694C-7976-7B7A-CBD2-2EB962EAD868}"/>
          </ac:spMkLst>
        </pc:spChg>
        <pc:spChg chg="add del mod ord">
          <ac:chgData name="Ross Phillips" userId="c604230b-847d-4cb1-9e23-f810d4c0fde1" providerId="ADAL" clId="{9065AB76-5B13-449C-B5FE-00B7D26BFDCA}" dt="2024-08-07T08:26:54.892" v="175" actId="700"/>
          <ac:spMkLst>
            <pc:docMk/>
            <pc:sldMk cId="135068298" sldId="289"/>
            <ac:spMk id="6" creationId="{A573C566-5285-DAE7-0FAC-39E29D03FBF5}"/>
          </ac:spMkLst>
        </pc:spChg>
        <pc:spChg chg="add mod ord">
          <ac:chgData name="Ross Phillips" userId="c604230b-847d-4cb1-9e23-f810d4c0fde1" providerId="ADAL" clId="{9065AB76-5B13-449C-B5FE-00B7D26BFDCA}" dt="2024-08-07T08:26:54.892" v="175" actId="700"/>
          <ac:spMkLst>
            <pc:docMk/>
            <pc:sldMk cId="135068298" sldId="289"/>
            <ac:spMk id="7" creationId="{737DDCBC-9B82-2919-D492-C00BA19F4C95}"/>
          </ac:spMkLst>
        </pc:spChg>
      </pc:sldChg>
      <pc:sldChg chg="addSp delSp modSp mod chgLayout">
        <pc:chgData name="Ross Phillips" userId="c604230b-847d-4cb1-9e23-f810d4c0fde1" providerId="ADAL" clId="{9065AB76-5B13-449C-B5FE-00B7D26BFDCA}" dt="2024-08-07T08:27:28.105" v="188" actId="700"/>
        <pc:sldMkLst>
          <pc:docMk/>
          <pc:sldMk cId="3478628854" sldId="290"/>
        </pc:sldMkLst>
        <pc:spChg chg="mod ord">
          <ac:chgData name="Ross Phillips" userId="c604230b-847d-4cb1-9e23-f810d4c0fde1" providerId="ADAL" clId="{9065AB76-5B13-449C-B5FE-00B7D26BFDCA}" dt="2024-08-07T08:27:28.105" v="188" actId="700"/>
          <ac:spMkLst>
            <pc:docMk/>
            <pc:sldMk cId="3478628854" sldId="290"/>
            <ac:spMk id="2" creationId="{00000000-0000-0000-0000-000000000000}"/>
          </ac:spMkLst>
        </pc:spChg>
        <pc:spChg chg="add del mod">
          <ac:chgData name="Ross Phillips" userId="c604230b-847d-4cb1-9e23-f810d4c0fde1" providerId="ADAL" clId="{9065AB76-5B13-449C-B5FE-00B7D26BFDCA}" dt="2024-08-07T08:15:06.696" v="3" actId="6264"/>
          <ac:spMkLst>
            <pc:docMk/>
            <pc:sldMk cId="3478628854" sldId="290"/>
            <ac:spMk id="3" creationId="{BCFBB867-4E2D-79C0-5C41-C4AC5377D1DC}"/>
          </ac:spMkLst>
        </pc:spChg>
        <pc:spChg chg="add del mod">
          <ac:chgData name="Ross Phillips" userId="c604230b-847d-4cb1-9e23-f810d4c0fde1" providerId="ADAL" clId="{9065AB76-5B13-449C-B5FE-00B7D26BFDCA}" dt="2024-08-07T08:15:06.696" v="3" actId="6264"/>
          <ac:spMkLst>
            <pc:docMk/>
            <pc:sldMk cId="3478628854" sldId="290"/>
            <ac:spMk id="4" creationId="{66926341-8368-51D3-60EC-E363D785B767}"/>
          </ac:spMkLst>
        </pc:spChg>
        <pc:spChg chg="mod ord">
          <ac:chgData name="Ross Phillips" userId="c604230b-847d-4cb1-9e23-f810d4c0fde1" providerId="ADAL" clId="{9065AB76-5B13-449C-B5FE-00B7D26BFDCA}" dt="2024-08-07T08:27:28.105" v="188" actId="700"/>
          <ac:spMkLst>
            <pc:docMk/>
            <pc:sldMk cId="3478628854" sldId="290"/>
            <ac:spMk id="5" creationId="{00000000-0000-0000-0000-000000000000}"/>
          </ac:spMkLst>
        </pc:spChg>
      </pc:sldChg>
      <pc:sldChg chg="addSp delSp modSp mod setBg modClrScheme chgLayout">
        <pc:chgData name="Ross Phillips" userId="c604230b-847d-4cb1-9e23-f810d4c0fde1" providerId="ADAL" clId="{9065AB76-5B13-449C-B5FE-00B7D26BFDCA}" dt="2024-08-19T09:59:24.867" v="233" actId="20577"/>
        <pc:sldMkLst>
          <pc:docMk/>
          <pc:sldMk cId="0" sldId="355"/>
        </pc:sldMkLst>
        <pc:spChg chg="add del mod">
          <ac:chgData name="Ross Phillips" userId="c604230b-847d-4cb1-9e23-f810d4c0fde1" providerId="ADAL" clId="{9065AB76-5B13-449C-B5FE-00B7D26BFDCA}" dt="2024-08-07T08:15:06.696" v="3" actId="6264"/>
          <ac:spMkLst>
            <pc:docMk/>
            <pc:sldMk cId="0" sldId="355"/>
            <ac:spMk id="2" creationId="{C6B469DA-C716-E7BE-E082-64D3312E9CC7}"/>
          </ac:spMkLst>
        </pc:spChg>
        <pc:spChg chg="add del mod">
          <ac:chgData name="Ross Phillips" userId="c604230b-847d-4cb1-9e23-f810d4c0fde1" providerId="ADAL" clId="{9065AB76-5B13-449C-B5FE-00B7D26BFDCA}" dt="2024-08-07T08:15:06.696" v="3" actId="6264"/>
          <ac:spMkLst>
            <pc:docMk/>
            <pc:sldMk cId="0" sldId="355"/>
            <ac:spMk id="3" creationId="{4A4871AF-90E1-3818-3A45-674AE01FA8D5}"/>
          </ac:spMkLst>
        </pc:spChg>
        <pc:spChg chg="add del mod">
          <ac:chgData name="Ross Phillips" userId="c604230b-847d-4cb1-9e23-f810d4c0fde1" providerId="ADAL" clId="{9065AB76-5B13-449C-B5FE-00B7D26BFDCA}" dt="2024-08-07T08:15:06.696" v="3" actId="6264"/>
          <ac:spMkLst>
            <pc:docMk/>
            <pc:sldMk cId="0" sldId="355"/>
            <ac:spMk id="4" creationId="{9B512CD4-8B7F-FA21-5151-7DA5E6FC30C8}"/>
          </ac:spMkLst>
        </pc:spChg>
        <pc:spChg chg="add del mod ord">
          <ac:chgData name="Ross Phillips" userId="c604230b-847d-4cb1-9e23-f810d4c0fde1" providerId="ADAL" clId="{9065AB76-5B13-449C-B5FE-00B7D26BFDCA}" dt="2024-08-07T08:16:49.277" v="66" actId="700"/>
          <ac:spMkLst>
            <pc:docMk/>
            <pc:sldMk cId="0" sldId="355"/>
            <ac:spMk id="5" creationId="{FF66A42F-CF20-EF76-A9C8-C1FFF0AD82E6}"/>
          </ac:spMkLst>
        </pc:spChg>
        <pc:spChg chg="add del mod ord">
          <ac:chgData name="Ross Phillips" userId="c604230b-847d-4cb1-9e23-f810d4c0fde1" providerId="ADAL" clId="{9065AB76-5B13-449C-B5FE-00B7D26BFDCA}" dt="2024-08-07T08:16:49.277" v="66" actId="700"/>
          <ac:spMkLst>
            <pc:docMk/>
            <pc:sldMk cId="0" sldId="355"/>
            <ac:spMk id="6" creationId="{2CCA1377-0E9F-F11A-CAF2-9A94E447597E}"/>
          </ac:spMkLst>
        </pc:spChg>
        <pc:spChg chg="del">
          <ac:chgData name="Ross Phillips" userId="c604230b-847d-4cb1-9e23-f810d4c0fde1" providerId="ADAL" clId="{9065AB76-5B13-449C-B5FE-00B7D26BFDCA}" dt="2024-08-07T08:15:06.696" v="3" actId="6264"/>
          <ac:spMkLst>
            <pc:docMk/>
            <pc:sldMk cId="0" sldId="355"/>
            <ac:spMk id="29700" creationId="{00000000-0000-0000-0000-000000000000}"/>
          </ac:spMkLst>
        </pc:spChg>
        <pc:spChg chg="del mod ord">
          <ac:chgData name="Ross Phillips" userId="c604230b-847d-4cb1-9e23-f810d4c0fde1" providerId="ADAL" clId="{9065AB76-5B13-449C-B5FE-00B7D26BFDCA}" dt="2024-08-07T08:16:49.277" v="66" actId="700"/>
          <ac:spMkLst>
            <pc:docMk/>
            <pc:sldMk cId="0" sldId="355"/>
            <ac:spMk id="29701" creationId="{00000000-0000-0000-0000-000000000000}"/>
          </ac:spMkLst>
        </pc:spChg>
        <pc:spChg chg="mod ord">
          <ac:chgData name="Ross Phillips" userId="c604230b-847d-4cb1-9e23-f810d4c0fde1" providerId="ADAL" clId="{9065AB76-5B13-449C-B5FE-00B7D26BFDCA}" dt="2024-08-07T08:16:57.170" v="68" actId="26606"/>
          <ac:spMkLst>
            <pc:docMk/>
            <pc:sldMk cId="0" sldId="355"/>
            <ac:spMk id="29702" creationId="{00000000-0000-0000-0000-000000000000}"/>
          </ac:spMkLst>
        </pc:spChg>
        <pc:spChg chg="mod ord">
          <ac:chgData name="Ross Phillips" userId="c604230b-847d-4cb1-9e23-f810d4c0fde1" providerId="ADAL" clId="{9065AB76-5B13-449C-B5FE-00B7D26BFDCA}" dt="2024-08-19T09:59:24.867" v="233" actId="20577"/>
          <ac:spMkLst>
            <pc:docMk/>
            <pc:sldMk cId="0" sldId="355"/>
            <ac:spMk id="47106" creationId="{00000000-0000-0000-0000-000000000000}"/>
          </ac:spMkLst>
        </pc:spChg>
        <pc:spChg chg="add">
          <ac:chgData name="Ross Phillips" userId="c604230b-847d-4cb1-9e23-f810d4c0fde1" providerId="ADAL" clId="{9065AB76-5B13-449C-B5FE-00B7D26BFDCA}" dt="2024-08-07T08:16:57.170" v="68" actId="26606"/>
          <ac:spMkLst>
            <pc:docMk/>
            <pc:sldMk cId="0" sldId="355"/>
            <ac:spMk id="47111" creationId="{35C3D674-3D59-4E93-80CA-0C0A9095E816}"/>
          </ac:spMkLst>
        </pc:spChg>
        <pc:spChg chg="add">
          <ac:chgData name="Ross Phillips" userId="c604230b-847d-4cb1-9e23-f810d4c0fde1" providerId="ADAL" clId="{9065AB76-5B13-449C-B5FE-00B7D26BFDCA}" dt="2024-08-07T08:16:57.170" v="68" actId="26606"/>
          <ac:spMkLst>
            <pc:docMk/>
            <pc:sldMk cId="0" sldId="355"/>
            <ac:spMk id="47115" creationId="{EF2A81E1-BCBE-426B-8C09-33274E69409D}"/>
          </ac:spMkLst>
        </pc:spChg>
        <pc:picChg chg="mod">
          <ac:chgData name="Ross Phillips" userId="c604230b-847d-4cb1-9e23-f810d4c0fde1" providerId="ADAL" clId="{9065AB76-5B13-449C-B5FE-00B7D26BFDCA}" dt="2024-08-07T08:16:57.170" v="68" actId="26606"/>
          <ac:picMkLst>
            <pc:docMk/>
            <pc:sldMk cId="0" sldId="355"/>
            <ac:picMk id="29703" creationId="{00000000-0000-0000-0000-000000000000}"/>
          </ac:picMkLst>
        </pc:picChg>
        <pc:picChg chg="add">
          <ac:chgData name="Ross Phillips" userId="c604230b-847d-4cb1-9e23-f810d4c0fde1" providerId="ADAL" clId="{9065AB76-5B13-449C-B5FE-00B7D26BFDCA}" dt="2024-08-07T08:16:57.170" v="68" actId="26606"/>
          <ac:picMkLst>
            <pc:docMk/>
            <pc:sldMk cId="0" sldId="355"/>
            <ac:picMk id="47117" creationId="{39D1DDD4-5BB3-45BA-B9B3-06B62299AD79}"/>
          </ac:picMkLst>
        </pc:picChg>
        <pc:cxnChg chg="add">
          <ac:chgData name="Ross Phillips" userId="c604230b-847d-4cb1-9e23-f810d4c0fde1" providerId="ADAL" clId="{9065AB76-5B13-449C-B5FE-00B7D26BFDCA}" dt="2024-08-07T08:16:57.170" v="68" actId="26606"/>
          <ac:cxnSpMkLst>
            <pc:docMk/>
            <pc:sldMk cId="0" sldId="355"/>
            <ac:cxnSpMk id="47113" creationId="{C884B8F8-FDC9-498B-9960-5D7260AFCB03}"/>
          </ac:cxnSpMkLst>
        </pc:cxnChg>
        <pc:cxnChg chg="add">
          <ac:chgData name="Ross Phillips" userId="c604230b-847d-4cb1-9e23-f810d4c0fde1" providerId="ADAL" clId="{9065AB76-5B13-449C-B5FE-00B7D26BFDCA}" dt="2024-08-07T08:16:57.170" v="68" actId="26606"/>
          <ac:cxnSpMkLst>
            <pc:docMk/>
            <pc:sldMk cId="0" sldId="355"/>
            <ac:cxnSpMk id="47119" creationId="{A24DAE64-2302-42EA-8239-F2F0775CA5AD}"/>
          </ac:cxnSpMkLst>
        </pc:cxnChg>
      </pc:sldChg>
      <pc:sldChg chg="modSp new mod">
        <pc:chgData name="Ross Phillips" userId="c604230b-847d-4cb1-9e23-f810d4c0fde1" providerId="ADAL" clId="{9065AB76-5B13-449C-B5FE-00B7D26BFDCA}" dt="2024-08-19T09:55:02.322" v="211" actId="20577"/>
        <pc:sldMkLst>
          <pc:docMk/>
          <pc:sldMk cId="1948406951" sldId="356"/>
        </pc:sldMkLst>
        <pc:spChg chg="mod">
          <ac:chgData name="Ross Phillips" userId="c604230b-847d-4cb1-9e23-f810d4c0fde1" providerId="ADAL" clId="{9065AB76-5B13-449C-B5FE-00B7D26BFDCA}" dt="2024-08-19T09:55:02.322" v="211" actId="20577"/>
          <ac:spMkLst>
            <pc:docMk/>
            <pc:sldMk cId="1948406951" sldId="356"/>
            <ac:spMk id="2" creationId="{ADF78AD1-3507-D7C9-1F1D-7980477DF13E}"/>
          </ac:spMkLst>
        </pc:spChg>
      </pc:sldChg>
      <pc:sldChg chg="modSp new mod">
        <pc:chgData name="Ross Phillips" userId="c604230b-847d-4cb1-9e23-f810d4c0fde1" providerId="ADAL" clId="{9065AB76-5B13-449C-B5FE-00B7D26BFDCA}" dt="2024-08-19T09:55:16.239" v="221" actId="20577"/>
        <pc:sldMkLst>
          <pc:docMk/>
          <pc:sldMk cId="784783592" sldId="357"/>
        </pc:sldMkLst>
        <pc:spChg chg="mod">
          <ac:chgData name="Ross Phillips" userId="c604230b-847d-4cb1-9e23-f810d4c0fde1" providerId="ADAL" clId="{9065AB76-5B13-449C-B5FE-00B7D26BFDCA}" dt="2024-08-19T09:55:16.239" v="221" actId="20577"/>
          <ac:spMkLst>
            <pc:docMk/>
            <pc:sldMk cId="784783592" sldId="357"/>
            <ac:spMk id="2" creationId="{5C269DCB-3BD5-2E81-4EE6-102D946EE91D}"/>
          </ac:spMkLst>
        </pc:spChg>
      </pc:sldChg>
    </pc:docChg>
  </pc:docChgLst>
  <pc:docChgLst>
    <pc:chgData clId="Web-{A6D70ADD-9579-A976-B48E-A960BCB9F677}"/>
    <pc:docChg chg="modSld">
      <pc:chgData name="" userId="" providerId="" clId="Web-{A6D70ADD-9579-A976-B48E-A960BCB9F677}" dt="2025-02-17T11:27:13.217" v="2" actId="20577"/>
      <pc:docMkLst>
        <pc:docMk/>
      </pc:docMkLst>
      <pc:sldChg chg="modSp">
        <pc:chgData name="" userId="" providerId="" clId="Web-{A6D70ADD-9579-A976-B48E-A960BCB9F677}" dt="2025-02-17T11:27:13.217" v="2" actId="20577"/>
        <pc:sldMkLst>
          <pc:docMk/>
          <pc:sldMk cId="784783592" sldId="357"/>
        </pc:sldMkLst>
        <pc:spChg chg="mod">
          <ac:chgData name="" userId="" providerId="" clId="Web-{A6D70ADD-9579-A976-B48E-A960BCB9F677}" dt="2025-02-17T11:27:13.217" v="2" actId="20577"/>
          <ac:spMkLst>
            <pc:docMk/>
            <pc:sldMk cId="784783592" sldId="357"/>
            <ac:spMk id="3" creationId="{0861E548-B8F9-E8FC-2ED7-235310C581AA}"/>
          </ac:spMkLst>
        </pc:spChg>
      </pc:sldChg>
    </pc:docChg>
  </pc:docChgLst>
  <pc:docChgLst>
    <pc:chgData name="Ross Phillips" userId="S::r.phillips@uwtsd.ac.uk::c604230b-847d-4cb1-9e23-f810d4c0fde1" providerId="AD" clId="Web-{CDD84DB3-A67A-A33A-8536-866A13C350E1}"/>
    <pc:docChg chg="modSld">
      <pc:chgData name="Ross Phillips" userId="S::r.phillips@uwtsd.ac.uk::c604230b-847d-4cb1-9e23-f810d4c0fde1" providerId="AD" clId="Web-{CDD84DB3-A67A-A33A-8536-866A13C350E1}" dt="2025-02-17T11:14:46.297" v="29"/>
      <pc:docMkLst>
        <pc:docMk/>
      </pc:docMkLst>
      <pc:sldChg chg="addSp modSp mod setBg setClrOvrMap">
        <pc:chgData name="Ross Phillips" userId="S::r.phillips@uwtsd.ac.uk::c604230b-847d-4cb1-9e23-f810d4c0fde1" providerId="AD" clId="Web-{CDD84DB3-A67A-A33A-8536-866A13C350E1}" dt="2025-02-17T11:14:46.297" v="29"/>
        <pc:sldMkLst>
          <pc:docMk/>
          <pc:sldMk cId="1948406951" sldId="356"/>
        </pc:sldMkLst>
        <pc:spChg chg="mod">
          <ac:chgData name="Ross Phillips" userId="S::r.phillips@uwtsd.ac.uk::c604230b-847d-4cb1-9e23-f810d4c0fde1" providerId="AD" clId="Web-{CDD84DB3-A67A-A33A-8536-866A13C350E1}" dt="2025-02-17T11:14:46.297" v="29"/>
          <ac:spMkLst>
            <pc:docMk/>
            <pc:sldMk cId="1948406951" sldId="356"/>
            <ac:spMk id="2" creationId="{ADF78AD1-3507-D7C9-1F1D-7980477DF13E}"/>
          </ac:spMkLst>
        </pc:spChg>
        <pc:spChg chg="mod">
          <ac:chgData name="Ross Phillips" userId="S::r.phillips@uwtsd.ac.uk::c604230b-847d-4cb1-9e23-f810d4c0fde1" providerId="AD" clId="Web-{CDD84DB3-A67A-A33A-8536-866A13C350E1}" dt="2025-02-17T11:14:46.297" v="29"/>
          <ac:spMkLst>
            <pc:docMk/>
            <pc:sldMk cId="1948406951" sldId="356"/>
            <ac:spMk id="3" creationId="{41E40965-72F8-8874-F367-2F924BF20BA1}"/>
          </ac:spMkLst>
        </pc:spChg>
        <pc:spChg chg="add">
          <ac:chgData name="Ross Phillips" userId="S::r.phillips@uwtsd.ac.uk::c604230b-847d-4cb1-9e23-f810d4c0fde1" providerId="AD" clId="Web-{CDD84DB3-A67A-A33A-8536-866A13C350E1}" dt="2025-02-17T11:14:46.297" v="29"/>
          <ac:spMkLst>
            <pc:docMk/>
            <pc:sldMk cId="1948406951" sldId="356"/>
            <ac:spMk id="9" creationId="{C6870151-9189-4C3A-8379-EF3D95827A0A}"/>
          </ac:spMkLst>
        </pc:spChg>
        <pc:spChg chg="add">
          <ac:chgData name="Ross Phillips" userId="S::r.phillips@uwtsd.ac.uk::c604230b-847d-4cb1-9e23-f810d4c0fde1" providerId="AD" clId="Web-{CDD84DB3-A67A-A33A-8536-866A13C350E1}" dt="2025-02-17T11:14:46.297" v="29"/>
          <ac:spMkLst>
            <pc:docMk/>
            <pc:sldMk cId="1948406951" sldId="356"/>
            <ac:spMk id="11" creationId="{123EA69C-102A-4DD0-9547-05DCD271D159}"/>
          </ac:spMkLst>
        </pc:spChg>
        <pc:spChg chg="add">
          <ac:chgData name="Ross Phillips" userId="S::r.phillips@uwtsd.ac.uk::c604230b-847d-4cb1-9e23-f810d4c0fde1" providerId="AD" clId="Web-{CDD84DB3-A67A-A33A-8536-866A13C350E1}" dt="2025-02-17T11:14:46.297" v="29"/>
          <ac:spMkLst>
            <pc:docMk/>
            <pc:sldMk cId="1948406951" sldId="356"/>
            <ac:spMk id="13" creationId="{6A862265-5CA3-4C40-8582-7534C3B03C2A}"/>
          </ac:spMkLst>
        </pc:spChg>
        <pc:spChg chg="add">
          <ac:chgData name="Ross Phillips" userId="S::r.phillips@uwtsd.ac.uk::c604230b-847d-4cb1-9e23-f810d4c0fde1" providerId="AD" clId="Web-{CDD84DB3-A67A-A33A-8536-866A13C350E1}" dt="2025-02-17T11:14:46.297" v="29"/>
          <ac:spMkLst>
            <pc:docMk/>
            <pc:sldMk cId="1948406951" sldId="356"/>
            <ac:spMk id="15" creationId="{600EF80B-0391-4082-9AF5-F15B091B4CE9}"/>
          </ac:spMkLst>
        </pc:spChg>
        <pc:spChg chg="add">
          <ac:chgData name="Ross Phillips" userId="S::r.phillips@uwtsd.ac.uk::c604230b-847d-4cb1-9e23-f810d4c0fde1" providerId="AD" clId="Web-{CDD84DB3-A67A-A33A-8536-866A13C350E1}" dt="2025-02-17T11:14:46.297" v="29"/>
          <ac:spMkLst>
            <pc:docMk/>
            <pc:sldMk cId="1948406951" sldId="356"/>
            <ac:spMk id="19" creationId="{3FBF03E8-C602-4192-9C52-F84B29FDCC88}"/>
          </ac:spMkLst>
        </pc:spChg>
        <pc:picChg chg="add">
          <ac:chgData name="Ross Phillips" userId="S::r.phillips@uwtsd.ac.uk::c604230b-847d-4cb1-9e23-f810d4c0fde1" providerId="AD" clId="Web-{CDD84DB3-A67A-A33A-8536-866A13C350E1}" dt="2025-02-17T11:14:46.297" v="29"/>
          <ac:picMkLst>
            <pc:docMk/>
            <pc:sldMk cId="1948406951" sldId="356"/>
            <ac:picMk id="5" creationId="{C317DB9A-2DC3-C5C5-92F4-B2E043229C76}"/>
          </ac:picMkLst>
        </pc:picChg>
        <pc:cxnChg chg="add">
          <ac:chgData name="Ross Phillips" userId="S::r.phillips@uwtsd.ac.uk::c604230b-847d-4cb1-9e23-f810d4c0fde1" providerId="AD" clId="Web-{CDD84DB3-A67A-A33A-8536-866A13C350E1}" dt="2025-02-17T11:14:46.297" v="29"/>
          <ac:cxnSpMkLst>
            <pc:docMk/>
            <pc:sldMk cId="1948406951" sldId="356"/>
            <ac:cxnSpMk id="17" creationId="{D33AC32D-5F44-45F7-A0BD-7C11A86BED57}"/>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E4D543-BD3E-4156-8C07-CC0DF59B2C4B}"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E2F6BE-E23B-46FB-8B6A-CA1A68CF0552}" type="slidenum">
              <a:rPr lang="en-GB" smtClean="0"/>
              <a:t>‹#›</a:t>
            </a:fld>
            <a:endParaRPr lang="en-GB"/>
          </a:p>
        </p:txBody>
      </p:sp>
    </p:spTree>
    <p:extLst>
      <p:ext uri="{BB962C8B-B14F-4D97-AF65-F5344CB8AC3E}">
        <p14:creationId xmlns:p14="http://schemas.microsoft.com/office/powerpoint/2010/main" val="2826712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5</a:t>
            </a:fld>
            <a:endParaRPr lang="en-GB"/>
          </a:p>
        </p:txBody>
      </p:sp>
    </p:spTree>
    <p:extLst>
      <p:ext uri="{BB962C8B-B14F-4D97-AF65-F5344CB8AC3E}">
        <p14:creationId xmlns:p14="http://schemas.microsoft.com/office/powerpoint/2010/main" val="1606274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6</a:t>
            </a:fld>
            <a:endParaRPr lang="en-GB"/>
          </a:p>
        </p:txBody>
      </p:sp>
    </p:spTree>
    <p:extLst>
      <p:ext uri="{BB962C8B-B14F-4D97-AF65-F5344CB8AC3E}">
        <p14:creationId xmlns:p14="http://schemas.microsoft.com/office/powerpoint/2010/main" val="3881022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392FADA-946B-429E-99C4-1D29AB37C7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6C59E851-3E98-45CB-B960-1E64E8FC89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9396" name="Slide Number Placeholder 3">
            <a:extLst>
              <a:ext uri="{FF2B5EF4-FFF2-40B4-BE49-F238E27FC236}">
                <a16:creationId xmlns:a16="http://schemas.microsoft.com/office/drawing/2014/main" id="{20CCD6F7-7F9C-4464-9518-AB4AD572A0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B0EE059-A8C4-4EE0-B4AA-611EF74D0F53}" type="slidenum">
              <a:rPr lang="en-US" altLang="en-US"/>
              <a:pPr eaLnBrk="1" hangingPunct="1"/>
              <a:t>8</a:t>
            </a:fld>
            <a:endParaRPr lang="en-US" altLang="en-US"/>
          </a:p>
        </p:txBody>
      </p:sp>
    </p:spTree>
    <p:extLst>
      <p:ext uri="{BB962C8B-B14F-4D97-AF65-F5344CB8AC3E}">
        <p14:creationId xmlns:p14="http://schemas.microsoft.com/office/powerpoint/2010/main" val="3635386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9</a:t>
            </a:fld>
            <a:endParaRPr lang="en-GB"/>
          </a:p>
        </p:txBody>
      </p:sp>
    </p:spTree>
    <p:extLst>
      <p:ext uri="{BB962C8B-B14F-4D97-AF65-F5344CB8AC3E}">
        <p14:creationId xmlns:p14="http://schemas.microsoft.com/office/powerpoint/2010/main" val="298592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C0A8C6E8-9902-4B08-ABC3-B31711A1B7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7C1EAF69-3DC6-4B21-9F79-FD8A0EDF4A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60420" name="Slide Number Placeholder 3">
            <a:extLst>
              <a:ext uri="{FF2B5EF4-FFF2-40B4-BE49-F238E27FC236}">
                <a16:creationId xmlns:a16="http://schemas.microsoft.com/office/drawing/2014/main" id="{5AD83DB2-0FE1-4176-9433-5B40D833B9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CF7ACDAB-864B-4E07-B346-B8AC38D7BDCC}" type="slidenum">
              <a:rPr lang="en-US" altLang="en-US"/>
              <a:pPr eaLnBrk="1" hangingPunct="1"/>
              <a:t>10</a:t>
            </a:fld>
            <a:endParaRPr lang="en-US" altLang="en-US"/>
          </a:p>
        </p:txBody>
      </p:sp>
    </p:spTree>
    <p:extLst>
      <p:ext uri="{BB962C8B-B14F-4D97-AF65-F5344CB8AC3E}">
        <p14:creationId xmlns:p14="http://schemas.microsoft.com/office/powerpoint/2010/main" val="3561337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11</a:t>
            </a:fld>
            <a:endParaRPr lang="en-GB"/>
          </a:p>
        </p:txBody>
      </p:sp>
    </p:spTree>
    <p:extLst>
      <p:ext uri="{BB962C8B-B14F-4D97-AF65-F5344CB8AC3E}">
        <p14:creationId xmlns:p14="http://schemas.microsoft.com/office/powerpoint/2010/main" val="1369031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17</a:t>
            </a:fld>
            <a:endParaRPr lang="en-GB"/>
          </a:p>
        </p:txBody>
      </p:sp>
    </p:spTree>
    <p:extLst>
      <p:ext uri="{BB962C8B-B14F-4D97-AF65-F5344CB8AC3E}">
        <p14:creationId xmlns:p14="http://schemas.microsoft.com/office/powerpoint/2010/main" val="682685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18</a:t>
            </a:fld>
            <a:endParaRPr lang="en-GB"/>
          </a:p>
        </p:txBody>
      </p:sp>
    </p:spTree>
    <p:extLst>
      <p:ext uri="{BB962C8B-B14F-4D97-AF65-F5344CB8AC3E}">
        <p14:creationId xmlns:p14="http://schemas.microsoft.com/office/powerpoint/2010/main" val="3511858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B3903DC2-6BD3-4E02-93BE-B3E207FB4A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B9EA18BE-6C01-491E-9E53-7AC9270EE8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63492" name="Slide Number Placeholder 3">
            <a:extLst>
              <a:ext uri="{FF2B5EF4-FFF2-40B4-BE49-F238E27FC236}">
                <a16:creationId xmlns:a16="http://schemas.microsoft.com/office/drawing/2014/main" id="{D0F96209-538E-47A3-8B2D-17A5DC49CD0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4C819719-3734-4983-B8D6-3E651AA6C91C}" type="slidenum">
              <a:rPr lang="en-US" altLang="en-US"/>
              <a:pPr eaLnBrk="1" hangingPunct="1"/>
              <a:t>19</a:t>
            </a:fld>
            <a:endParaRPr lang="en-US" altLang="en-US"/>
          </a:p>
        </p:txBody>
      </p:sp>
    </p:spTree>
    <p:extLst>
      <p:ext uri="{BB962C8B-B14F-4D97-AF65-F5344CB8AC3E}">
        <p14:creationId xmlns:p14="http://schemas.microsoft.com/office/powerpoint/2010/main" val="325346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20</a:t>
            </a:fld>
            <a:endParaRPr lang="en-GB"/>
          </a:p>
        </p:txBody>
      </p:sp>
    </p:spTree>
    <p:extLst>
      <p:ext uri="{BB962C8B-B14F-4D97-AF65-F5344CB8AC3E}">
        <p14:creationId xmlns:p14="http://schemas.microsoft.com/office/powerpoint/2010/main" val="472626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21</a:t>
            </a:fld>
            <a:endParaRPr lang="en-GB"/>
          </a:p>
        </p:txBody>
      </p:sp>
    </p:spTree>
    <p:extLst>
      <p:ext uri="{BB962C8B-B14F-4D97-AF65-F5344CB8AC3E}">
        <p14:creationId xmlns:p14="http://schemas.microsoft.com/office/powerpoint/2010/main" val="2847858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22</a:t>
            </a:fld>
            <a:endParaRPr lang="en-GB"/>
          </a:p>
        </p:txBody>
      </p:sp>
    </p:spTree>
    <p:extLst>
      <p:ext uri="{BB962C8B-B14F-4D97-AF65-F5344CB8AC3E}">
        <p14:creationId xmlns:p14="http://schemas.microsoft.com/office/powerpoint/2010/main" val="271073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1DB7CD-239A-47F7-A39B-F5CC4B5B5802}" type="datetimeFigureOut">
              <a:rPr lang="en-GB" smtClean="0"/>
              <a:t>17/02/2025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1A24B36-D3CF-41E0-89FD-B3378A2CB3B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5590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1DB7CD-239A-47F7-A39B-F5CC4B5B580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077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DB7CD-239A-47F7-A39B-F5CC4B5B580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5084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1DB7CD-239A-47F7-A39B-F5CC4B5B5802}"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24B36-D3CF-41E0-89FD-B3378A2CB3B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3823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1DB7CD-239A-47F7-A39B-F5CC4B5B5802}" type="datetimeFigureOut">
              <a:rPr lang="en-GB" smtClean="0"/>
              <a:t>17/02/2025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A24B36-D3CF-41E0-89FD-B3378A2CB3B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592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1DB7CD-239A-47F7-A39B-F5CC4B5B5802}" type="datetimeFigureOut">
              <a:rPr lang="en-GB" smtClean="0"/>
              <a:t>17/02/2025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A24B36-D3CF-41E0-89FD-B3378A2CB3B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1476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1DB7CD-239A-47F7-A39B-F5CC4B5B5802}" type="datetimeFigureOut">
              <a:rPr lang="en-GB" smtClean="0"/>
              <a:t>17/02/2025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A24B36-D3CF-41E0-89FD-B3378A2CB3BB}" type="slidenum">
              <a:rPr lang="en-GB" smtClean="0"/>
              <a:t>‹#›</a:t>
            </a:fld>
            <a:endParaRPr lang="en-GB"/>
          </a:p>
        </p:txBody>
      </p:sp>
    </p:spTree>
    <p:extLst>
      <p:ext uri="{BB962C8B-B14F-4D97-AF65-F5344CB8AC3E}">
        <p14:creationId xmlns:p14="http://schemas.microsoft.com/office/powerpoint/2010/main" val="3285809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1DB7CD-239A-47F7-A39B-F5CC4B5B5802}"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24B36-D3CF-41E0-89FD-B3378A2CB3B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585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01DB7CD-239A-47F7-A39B-F5CC4B5B5802}" type="datetimeFigureOut">
              <a:rPr lang="en-GB" smtClean="0"/>
              <a:t>17/02/2025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1A24B36-D3CF-41E0-89FD-B3378A2CB3B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0887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1DB7CD-239A-47F7-A39B-F5CC4B5B580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3601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1DB7CD-239A-47F7-A39B-F5CC4B5B580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24B36-D3CF-41E0-89FD-B3378A2CB3B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86798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01DB7CD-239A-47F7-A39B-F5CC4B5B5802}" type="datetimeFigureOut">
              <a:rPr lang="en-GB" smtClean="0"/>
              <a:t>17/02/2025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1A24B36-D3CF-41E0-89FD-B3378A2CB3B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1764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symca.org/youth-protection/"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hildcomwales.org.uk/wp-content/uploads/2023/07/AmbitionsforWales_FINAL_ENG.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vrteTHeHec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_B6ro7M4mZg" TargetMode="External"/><Relationship Id="rId2" Type="http://schemas.openxmlformats.org/officeDocument/2006/relationships/hyperlink" Target="https://www.youtube.com/watch?v=Fi6T4H-SOo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blog/why-we-need-keep-talking-about-bullying" TargetMode="External"/><Relationship Id="rId7" Type="http://schemas.openxmlformats.org/officeDocument/2006/relationships/hyperlink" Target="https://hwb.gov.wales/keeping-safe-online/enhancing-digital-resilience-in-education-an-action-plan-to-protect-children-and-young-people-online/guidance-and-policy/" TargetMode="External"/><Relationship Id="rId2" Type="http://schemas.openxmlformats.org/officeDocument/2006/relationships/hyperlink" Target="https://www.estyn.llyw.cymru/blog/pam-mae-angen-i-ni-barhau-i-siarad-am-fwlio?_ga=2.181358382.84603776.1709067898-159049173.1709067898" TargetMode="External"/><Relationship Id="rId1" Type="http://schemas.openxmlformats.org/officeDocument/2006/relationships/slideLayout" Target="../slideLayouts/slideLayout2.xml"/><Relationship Id="rId6" Type="http://schemas.openxmlformats.org/officeDocument/2006/relationships/hyperlink" Target="https://hwb.gov.wales/cadwn-ddiogel-ar-lein/gwella-cadernid-digidol-mewn-addysg-cynllun-gweithredu-i-ddiogelu-plant-a-phobl-ifanc-ar-lein/canllawiau-a-pholisi/" TargetMode="External"/><Relationship Id="rId5" Type="http://schemas.openxmlformats.org/officeDocument/2006/relationships/hyperlink" Target="https://www.gov.wales/sites/default/files/publications/2019-11/rights-respect-equality-statutory-guidance-for-governing-bodies-of-maintained-schools.pdf" TargetMode="External"/><Relationship Id="rId4" Type="http://schemas.openxmlformats.org/officeDocument/2006/relationships/hyperlink" Target="https://www.llyw.cymru/sites/default/files/publications/2019-11/hawliau-parch-cydraddoldeb-canllawiau-statudol-ar-gyfer-cyrff-llywodraethu-ysgolion-a-gynhelir.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llyw.cymru/sites/default/files/publications/2019-11/hawliau-parch-cydraddoldeb-canllawiau-statudol-ar-gyfer-cyrff-llywodraethu-ysgolion-a-gynhelir.pdf" TargetMode="External"/><Relationship Id="rId2" Type="http://schemas.openxmlformats.org/officeDocument/2006/relationships/hyperlink" Target="https://www.ymca.org.uk/wp-content/uploads/2018/02/In-Your-Face-Executive-Summary.pdf" TargetMode="External"/><Relationship Id="rId1" Type="http://schemas.openxmlformats.org/officeDocument/2006/relationships/slideLayout" Target="../slideLayouts/slideLayout2.xml"/><Relationship Id="rId5" Type="http://schemas.openxmlformats.org/officeDocument/2006/relationships/hyperlink" Target="https://www.gov.wales/sites/default/files/publications/2019-11/rights-respect-equality-statutory-guidance-for-governing-bodies-of-maintained-schools.pdf" TargetMode="External"/><Relationship Id="rId4" Type="http://schemas.openxmlformats.org/officeDocument/2006/relationships/hyperlink" Target="https://www.nspcc.org.uk/preventing-abuse/child-abuse-and-neglect/bullying-and-cyberbullying/bullying-cyberbullying-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7" name="Picture 6" descr="A group of people holding thumbs up&#10;&#10;Description automatically generated">
            <a:extLst>
              <a:ext uri="{FF2B5EF4-FFF2-40B4-BE49-F238E27FC236}">
                <a16:creationId xmlns:a16="http://schemas.microsoft.com/office/drawing/2014/main" id="{538463F5-F4C1-9806-47CB-E1F5093B8E2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355" t="3577" r="1" b="5514"/>
          <a:stretch/>
        </p:blipFill>
        <p:spPr>
          <a:xfrm>
            <a:off x="2" y="10"/>
            <a:ext cx="12191695" cy="6857990"/>
          </a:xfrm>
          <a:prstGeom prst="rect">
            <a:avLst/>
          </a:prstGeom>
        </p:spPr>
      </p:pic>
      <p:sp>
        <p:nvSpPr>
          <p:cNvPr id="31" name="Rectangle 30">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65511" y="3236470"/>
            <a:ext cx="6832500" cy="1252601"/>
          </a:xfrm>
        </p:spPr>
        <p:txBody>
          <a:bodyPr>
            <a:normAutofit/>
          </a:bodyPr>
          <a:lstStyle/>
          <a:p>
            <a:r>
              <a:rPr lang="en-GB" sz="4400" dirty="0">
                <a:solidFill>
                  <a:srgbClr val="FFFFFE"/>
                </a:solidFill>
              </a:rPr>
              <a:t>ECES4014/C</a:t>
            </a:r>
          </a:p>
        </p:txBody>
      </p:sp>
      <p:sp>
        <p:nvSpPr>
          <p:cNvPr id="3" name="Subtitle 2"/>
          <p:cNvSpPr>
            <a:spLocks noGrp="1"/>
          </p:cNvSpPr>
          <p:nvPr>
            <p:ph type="subTitle" idx="1"/>
          </p:nvPr>
        </p:nvSpPr>
        <p:spPr>
          <a:xfrm>
            <a:off x="4065511" y="4669144"/>
            <a:ext cx="6832499" cy="716529"/>
          </a:xfrm>
        </p:spPr>
        <p:txBody>
          <a:bodyPr>
            <a:normAutofit/>
          </a:bodyPr>
          <a:lstStyle/>
          <a:p>
            <a:pPr>
              <a:lnSpc>
                <a:spcPct val="110000"/>
              </a:lnSpc>
            </a:pPr>
            <a:r>
              <a:rPr lang="en-GB" sz="1200" dirty="0">
                <a:solidFill>
                  <a:srgbClr val="FFFFFE"/>
                </a:solidFill>
              </a:rPr>
              <a:t>Respecting Children and Young People’s Rights in Wales</a:t>
            </a:r>
          </a:p>
          <a:p>
            <a:pPr>
              <a:lnSpc>
                <a:spcPct val="110000"/>
              </a:lnSpc>
            </a:pPr>
            <a:r>
              <a:rPr lang="en-GB" sz="1200" dirty="0">
                <a:solidFill>
                  <a:srgbClr val="FFFFFE"/>
                </a:solidFill>
              </a:rPr>
              <a:t>Session 10</a:t>
            </a:r>
          </a:p>
        </p:txBody>
      </p:sp>
      <p:cxnSp>
        <p:nvCxnSpPr>
          <p:cNvPr id="33" name="Straight Connector 32">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DFA342"/>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5264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C317DB9A-2DC3-C5C5-92F4-B2E043229C76}"/>
              </a:ext>
            </a:extLst>
          </p:cNvPr>
          <p:cNvPicPr>
            <a:picLocks noChangeAspect="1"/>
          </p:cNvPicPr>
          <p:nvPr/>
        </p:nvPicPr>
        <p:blipFill>
          <a:blip r:embed="rId2">
            <a:alphaModFix amt="50000"/>
          </a:blip>
          <a:srcRect b="15603"/>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DF78AD1-3507-D7C9-1F1D-7980477DF13E}"/>
              </a:ext>
            </a:extLst>
          </p:cNvPr>
          <p:cNvSpPr>
            <a:spLocks noGrp="1"/>
          </p:cNvSpPr>
          <p:nvPr>
            <p:ph type="title"/>
          </p:nvPr>
        </p:nvSpPr>
        <p:spPr>
          <a:xfrm>
            <a:off x="1130271" y="1193800"/>
            <a:ext cx="3193050" cy="4699000"/>
          </a:xfrm>
        </p:spPr>
        <p:txBody>
          <a:bodyPr anchor="ctr">
            <a:normAutofit/>
          </a:bodyPr>
          <a:lstStyle/>
          <a:p>
            <a:r>
              <a:rPr lang="en-GB" dirty="0"/>
              <a:t>Recap</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E40965-72F8-8874-F367-2F924BF20BA1}"/>
              </a:ext>
            </a:extLst>
          </p:cNvPr>
          <p:cNvSpPr>
            <a:spLocks noGrp="1"/>
          </p:cNvSpPr>
          <p:nvPr>
            <p:ph idx="1"/>
          </p:nvPr>
        </p:nvSpPr>
        <p:spPr>
          <a:xfrm>
            <a:off x="4976636" y="1193800"/>
            <a:ext cx="6085091" cy="4699000"/>
          </a:xfrm>
        </p:spPr>
        <p:txBody>
          <a:bodyPr anchor="ctr">
            <a:normAutofit/>
          </a:bodyPr>
          <a:lstStyle/>
          <a:p>
            <a:r>
              <a:rPr lang="en-GB" dirty="0"/>
              <a:t>What have we covered so far? </a:t>
            </a:r>
          </a:p>
          <a:p>
            <a:endParaRPr lang="en-GB" dirty="0"/>
          </a:p>
          <a:p>
            <a:r>
              <a:rPr lang="en-GB" dirty="0"/>
              <a:t>Do you have any questions?</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9484069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69DCB-3BD5-2E81-4EE6-102D946EE91D}"/>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0861E548-B8F9-E8FC-2ED7-235310C581AA}"/>
              </a:ext>
            </a:extLst>
          </p:cNvPr>
          <p:cNvSpPr>
            <a:spLocks noGrp="1"/>
          </p:cNvSpPr>
          <p:nvPr>
            <p:ph idx="1"/>
          </p:nvPr>
        </p:nvSpPr>
        <p:spPr/>
        <p:txBody>
          <a:bodyPr/>
          <a:lstStyle/>
          <a:p>
            <a:r>
              <a:rPr lang="en-GB" dirty="0"/>
              <a:t>By the end of this session, you will be able to </a:t>
            </a:r>
          </a:p>
          <a:p>
            <a:r>
              <a:rPr lang="en-GB" dirty="0"/>
              <a:t>Discuss issues around bullying in schools</a:t>
            </a:r>
          </a:p>
        </p:txBody>
      </p:sp>
    </p:spTree>
    <p:extLst>
      <p:ext uri="{BB962C8B-B14F-4D97-AF65-F5344CB8AC3E}">
        <p14:creationId xmlns:p14="http://schemas.microsoft.com/office/powerpoint/2010/main" val="78478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Children’s Rights – Children’s Issues </a:t>
            </a:r>
          </a:p>
        </p:txBody>
      </p:sp>
      <p:sp>
        <p:nvSpPr>
          <p:cNvPr id="4" name="Content Placeholder 3"/>
          <p:cNvSpPr>
            <a:spLocks noGrp="1"/>
          </p:cNvSpPr>
          <p:nvPr>
            <p:ph idx="1"/>
          </p:nvPr>
        </p:nvSpPr>
        <p:spPr/>
        <p:txBody>
          <a:bodyPr>
            <a:normAutofit/>
          </a:bodyPr>
          <a:lstStyle/>
          <a:p>
            <a:r>
              <a:rPr lang="en-GB" dirty="0"/>
              <a:t>Children are regularly surveyed by the Children’s Commissioner about the issues that are important to them. </a:t>
            </a:r>
          </a:p>
          <a:p>
            <a:pPr lvl="1"/>
            <a:r>
              <a:rPr lang="en-GB" dirty="0"/>
              <a:t>What issues do you think children and young people raise? </a:t>
            </a:r>
          </a:p>
          <a:p>
            <a:pPr lvl="1"/>
            <a:r>
              <a:rPr lang="en-GB" dirty="0"/>
              <a:t>Which issues do you think children identify as being the most serious? </a:t>
            </a:r>
          </a:p>
        </p:txBody>
      </p:sp>
    </p:spTree>
    <p:extLst>
      <p:ext uri="{BB962C8B-B14F-4D97-AF65-F5344CB8AC3E}">
        <p14:creationId xmlns:p14="http://schemas.microsoft.com/office/powerpoint/2010/main" val="2788827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Discussion </a:t>
            </a:r>
          </a:p>
        </p:txBody>
      </p:sp>
      <p:sp>
        <p:nvSpPr>
          <p:cNvPr id="4" name="Content Placeholder 3"/>
          <p:cNvSpPr>
            <a:spLocks noGrp="1"/>
          </p:cNvSpPr>
          <p:nvPr>
            <p:ph idx="1"/>
          </p:nvPr>
        </p:nvSpPr>
        <p:spPr/>
        <p:txBody>
          <a:bodyPr>
            <a:normAutofit/>
          </a:bodyPr>
          <a:lstStyle/>
          <a:p>
            <a:r>
              <a:rPr lang="en-GB" dirty="0">
                <a:hlinkClick r:id="rId3"/>
              </a:rPr>
              <a:t>AmbitionsforWales_FINAL_ENG.pdf (childcomwales.org.uk)</a:t>
            </a:r>
            <a:endParaRPr lang="en-GB" dirty="0"/>
          </a:p>
          <a:p>
            <a:r>
              <a:rPr lang="en-GB" dirty="0"/>
              <a:t>Consider the priority issues raised by children across Wales:</a:t>
            </a:r>
          </a:p>
          <a:p>
            <a:pPr lvl="1"/>
            <a:r>
              <a:rPr lang="en-GB" dirty="0"/>
              <a:t>Write a list of the key priorities identified for children of a primary age. </a:t>
            </a:r>
          </a:p>
          <a:p>
            <a:pPr lvl="1"/>
            <a:r>
              <a:rPr lang="en-GB" dirty="0"/>
              <a:t>How does your list compare to that identified by the children?</a:t>
            </a:r>
          </a:p>
          <a:p>
            <a:pPr lvl="1"/>
            <a:r>
              <a:rPr lang="en-GB" dirty="0"/>
              <a:t>Does anything surprise you? </a:t>
            </a:r>
          </a:p>
        </p:txBody>
      </p:sp>
    </p:spTree>
    <p:extLst>
      <p:ext uri="{BB962C8B-B14F-4D97-AF65-F5344CB8AC3E}">
        <p14:creationId xmlns:p14="http://schemas.microsoft.com/office/powerpoint/2010/main" val="798264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Bullying and Cyberbullying </a:t>
            </a:r>
          </a:p>
        </p:txBody>
      </p:sp>
      <p:sp>
        <p:nvSpPr>
          <p:cNvPr id="4" name="Content Placeholder 3"/>
          <p:cNvSpPr>
            <a:spLocks noGrp="1"/>
          </p:cNvSpPr>
          <p:nvPr>
            <p:ph idx="1"/>
          </p:nvPr>
        </p:nvSpPr>
        <p:spPr/>
        <p:txBody>
          <a:bodyPr>
            <a:normAutofit/>
          </a:bodyPr>
          <a:lstStyle/>
          <a:p>
            <a:r>
              <a:rPr lang="en-GB" dirty="0"/>
              <a:t>A number of surveys of children’s views have identified bullying as a key issue:</a:t>
            </a:r>
          </a:p>
          <a:p>
            <a:pPr lvl="1"/>
            <a:r>
              <a:rPr lang="en-GB" dirty="0"/>
              <a:t>Bullying identified as a key priority in a large scale children’s survey (Sam’s Story, 2017) </a:t>
            </a:r>
          </a:p>
          <a:p>
            <a:pPr lvl="1"/>
            <a:r>
              <a:rPr lang="en-GB" dirty="0"/>
              <a:t>55% of children and young people say they have been bullied about how they look (YMCA, 2018) </a:t>
            </a:r>
          </a:p>
          <a:p>
            <a:pPr lvl="1"/>
            <a:r>
              <a:rPr lang="en-GB" dirty="0"/>
              <a:t>Around one in five children aged 10 to 15 years in England and Wales (19%) experienced at least one type of online bullying behaviour in the year ending March 2020, equivalent to 764,000 children. (ONS, 2020)</a:t>
            </a:r>
          </a:p>
          <a:p>
            <a:pPr lvl="1"/>
            <a:endParaRPr lang="en-GB" dirty="0"/>
          </a:p>
        </p:txBody>
      </p:sp>
    </p:spTree>
    <p:extLst>
      <p:ext uri="{BB962C8B-B14F-4D97-AF65-F5344CB8AC3E}">
        <p14:creationId xmlns:p14="http://schemas.microsoft.com/office/powerpoint/2010/main" val="1891612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9159" name="Rectangle 4915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161" name="Straight Connector 4916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9154" name="Rectangle 2">
            <a:extLst>
              <a:ext uri="{FF2B5EF4-FFF2-40B4-BE49-F238E27FC236}">
                <a16:creationId xmlns:a16="http://schemas.microsoft.com/office/drawing/2014/main" id="{5E78C8E2-66CF-41E3-855B-BC731B4E9743}"/>
              </a:ext>
            </a:extLst>
          </p:cNvPr>
          <p:cNvSpPr>
            <a:spLocks noGrp="1" noChangeArrowheads="1"/>
          </p:cNvSpPr>
          <p:nvPr>
            <p:ph type="title"/>
          </p:nvPr>
        </p:nvSpPr>
        <p:spPr>
          <a:xfrm>
            <a:off x="1451580" y="804520"/>
            <a:ext cx="4176511" cy="1049235"/>
          </a:xfrm>
        </p:spPr>
        <p:txBody>
          <a:bodyPr rtlCol="0">
            <a:normAutofit/>
          </a:bodyPr>
          <a:lstStyle/>
          <a:p>
            <a:br>
              <a:rPr lang="en-GB" altLang="en-US" sz="2200"/>
            </a:br>
            <a:r>
              <a:rPr lang="en-GB" altLang="en-US" sz="2200" err="1"/>
              <a:t>Bwlio</a:t>
            </a:r>
            <a:r>
              <a:rPr lang="en-GB" altLang="en-US" sz="2200"/>
              <a:t> / Bullying</a:t>
            </a:r>
            <a:br>
              <a:rPr lang="en-GB" altLang="en-US" sz="2200"/>
            </a:br>
            <a:r>
              <a:rPr lang="en-GB" sz="2200"/>
              <a:t>                                   </a:t>
            </a:r>
          </a:p>
        </p:txBody>
      </p:sp>
      <p:sp>
        <p:nvSpPr>
          <p:cNvPr id="49163" name="Rectangle 4916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366" name="Content Placeholder 3">
            <a:extLst>
              <a:ext uri="{FF2B5EF4-FFF2-40B4-BE49-F238E27FC236}">
                <a16:creationId xmlns:a16="http://schemas.microsoft.com/office/drawing/2014/main" id="{EC730308-A698-49D5-9464-CB604279987E}"/>
              </a:ext>
            </a:extLst>
          </p:cNvPr>
          <p:cNvSpPr>
            <a:spLocks noGrp="1"/>
          </p:cNvSpPr>
          <p:nvPr>
            <p:ph idx="1"/>
          </p:nvPr>
        </p:nvSpPr>
        <p:spPr>
          <a:xfrm>
            <a:off x="1451581" y="2015732"/>
            <a:ext cx="4172212" cy="3450613"/>
          </a:xfrm>
        </p:spPr>
        <p:txBody>
          <a:bodyPr>
            <a:normAutofit/>
          </a:bodyPr>
          <a:lstStyle/>
          <a:p>
            <a:r>
              <a:rPr lang="en-US" altLang="en-US" dirty="0"/>
              <a:t>In pairs, discuss:</a:t>
            </a:r>
          </a:p>
          <a:p>
            <a:pPr lvl="1"/>
            <a:r>
              <a:rPr lang="en-US" altLang="en-US" dirty="0"/>
              <a:t>What is bullying? </a:t>
            </a:r>
          </a:p>
          <a:p>
            <a:pPr lvl="1"/>
            <a:r>
              <a:rPr lang="en-US" altLang="en-US" dirty="0"/>
              <a:t>What form might bullying take?</a:t>
            </a:r>
          </a:p>
          <a:p>
            <a:endParaRPr lang="en-GB" altLang="en-US" dirty="0"/>
          </a:p>
        </p:txBody>
      </p:sp>
      <p:pic>
        <p:nvPicPr>
          <p:cNvPr id="15367" name="Content Placeholder 1">
            <a:extLst>
              <a:ext uri="{FF2B5EF4-FFF2-40B4-BE49-F238E27FC236}">
                <a16:creationId xmlns:a16="http://schemas.microsoft.com/office/drawing/2014/main" id="{21675DA5-8A52-4C54-A89C-0C5C9D4B6EAB}"/>
              </a:ext>
            </a:extLst>
          </p:cNvPr>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6094411" y="1485490"/>
            <a:ext cx="4960442" cy="3300948"/>
          </a:xfrm>
          <a:prstGeom prst="rect">
            <a:avLst/>
          </a:prstGeom>
          <a:extLst>
            <a:ext uri="{91240B29-F687-4F45-9708-019B960494DF}">
              <a14:hiddenLine xmlns:a14="http://schemas.microsoft.com/office/drawing/2010/main" w="9525">
                <a:solidFill>
                  <a:srgbClr val="000000"/>
                </a:solidFill>
                <a:prstDash val="sysDash"/>
                <a:miter lim="800000"/>
                <a:headEnd/>
                <a:tailEnd/>
              </a14:hiddenLine>
            </a:ext>
          </a:extLst>
        </p:spPr>
      </p:pic>
      <p:pic>
        <p:nvPicPr>
          <p:cNvPr id="49165" name="Picture 4916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167" name="Straight Connector 4916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3721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Bullying?</a:t>
            </a:r>
          </a:p>
        </p:txBody>
      </p:sp>
      <p:sp>
        <p:nvSpPr>
          <p:cNvPr id="16387" name="Content Placeholder 5">
            <a:extLst>
              <a:ext uri="{FF2B5EF4-FFF2-40B4-BE49-F238E27FC236}">
                <a16:creationId xmlns:a16="http://schemas.microsoft.com/office/drawing/2014/main" id="{F1455A32-B24E-454D-A85A-CE17B243E6A7}"/>
              </a:ext>
            </a:extLst>
          </p:cNvPr>
          <p:cNvSpPr>
            <a:spLocks noGrp="1"/>
          </p:cNvSpPr>
          <p:nvPr>
            <p:ph idx="1"/>
          </p:nvPr>
        </p:nvSpPr>
        <p:spPr>
          <a:ln/>
        </p:spPr>
        <p:txBody>
          <a:bodyPr>
            <a:normAutofit/>
          </a:bodyPr>
          <a:lstStyle/>
          <a:p>
            <a:r>
              <a:rPr lang="en-GB" altLang="en-US" dirty="0"/>
              <a:t>There is no legal definition of bullying in Wales or indeed in Great Britain. Therefore WG has built upon widely used principles established in the UK since 1993:</a:t>
            </a:r>
          </a:p>
          <a:p>
            <a:endParaRPr lang="en-GB" altLang="en-US" dirty="0"/>
          </a:p>
          <a:p>
            <a:pPr lvl="1"/>
            <a:r>
              <a:rPr lang="en-GB" altLang="en-US" dirty="0"/>
              <a:t>“Behaviour by an individual or group, usually repeated over time, that intentionally hurts others either physically or </a:t>
            </a:r>
            <a:r>
              <a:rPr lang="en-GB" altLang="en-US"/>
              <a:t>emotionally.”</a:t>
            </a:r>
          </a:p>
          <a:p>
            <a:pPr lvl="1"/>
            <a:r>
              <a:rPr lang="en-GB" altLang="en-US" dirty="0"/>
              <a:t>(WG, 2019)</a:t>
            </a:r>
          </a:p>
        </p:txBody>
      </p:sp>
    </p:spTree>
    <p:extLst>
      <p:ext uri="{BB962C8B-B14F-4D97-AF65-F5344CB8AC3E}">
        <p14:creationId xmlns:p14="http://schemas.microsoft.com/office/powerpoint/2010/main" val="1033974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9159" name="Rectangle 4915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161" name="Straight Connector 4916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9154" name="Rectangle 2">
            <a:extLst>
              <a:ext uri="{FF2B5EF4-FFF2-40B4-BE49-F238E27FC236}">
                <a16:creationId xmlns:a16="http://schemas.microsoft.com/office/drawing/2014/main" id="{C890362B-699F-4EBC-81B7-39917DD40751}"/>
              </a:ext>
            </a:extLst>
          </p:cNvPr>
          <p:cNvSpPr>
            <a:spLocks noGrp="1" noChangeArrowheads="1"/>
          </p:cNvSpPr>
          <p:nvPr>
            <p:ph type="title"/>
          </p:nvPr>
        </p:nvSpPr>
        <p:spPr>
          <a:xfrm>
            <a:off x="1451580" y="804520"/>
            <a:ext cx="4176511" cy="1049235"/>
          </a:xfrm>
        </p:spPr>
        <p:txBody>
          <a:bodyPr rtlCol="0">
            <a:normAutofit/>
          </a:bodyPr>
          <a:lstStyle/>
          <a:p>
            <a:r>
              <a:rPr lang="en-GB" altLang="en-US" dirty="0"/>
              <a:t>Bullying</a:t>
            </a:r>
            <a:r>
              <a:rPr lang="en-GB" dirty="0"/>
              <a:t>                                   </a:t>
            </a:r>
          </a:p>
        </p:txBody>
      </p:sp>
      <p:sp>
        <p:nvSpPr>
          <p:cNvPr id="49163" name="Rectangle 4916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414" name="Content Placeholder 3">
            <a:extLst>
              <a:ext uri="{FF2B5EF4-FFF2-40B4-BE49-F238E27FC236}">
                <a16:creationId xmlns:a16="http://schemas.microsoft.com/office/drawing/2014/main" id="{CC7C39FF-1BC3-41B1-8B33-8589CE3E3136}"/>
              </a:ext>
            </a:extLst>
          </p:cNvPr>
          <p:cNvSpPr>
            <a:spLocks noGrp="1"/>
          </p:cNvSpPr>
          <p:nvPr>
            <p:ph idx="1"/>
          </p:nvPr>
        </p:nvSpPr>
        <p:spPr>
          <a:xfrm>
            <a:off x="1451581" y="2015732"/>
            <a:ext cx="4172212" cy="3450613"/>
          </a:xfrm>
        </p:spPr>
        <p:txBody>
          <a:bodyPr>
            <a:normAutofit/>
          </a:bodyPr>
          <a:lstStyle/>
          <a:p>
            <a:pPr>
              <a:lnSpc>
                <a:spcPct val="110000"/>
              </a:lnSpc>
            </a:pPr>
            <a:r>
              <a:rPr lang="en-US" sz="1500"/>
              <a:t>Bullying </a:t>
            </a:r>
            <a:r>
              <a:rPr lang="en-US" sz="1500" err="1"/>
              <a:t>behaviour</a:t>
            </a:r>
            <a:r>
              <a:rPr lang="en-US" sz="1500"/>
              <a:t> includes</a:t>
            </a:r>
          </a:p>
          <a:p>
            <a:pPr lvl="1">
              <a:lnSpc>
                <a:spcPct val="110000"/>
              </a:lnSpc>
            </a:pPr>
            <a:r>
              <a:rPr lang="en-US" sz="1500"/>
              <a:t>name calling and nasty teasing</a:t>
            </a:r>
          </a:p>
          <a:p>
            <a:pPr lvl="1">
              <a:lnSpc>
                <a:spcPct val="110000"/>
              </a:lnSpc>
            </a:pPr>
            <a:r>
              <a:rPr lang="en-US" sz="1500"/>
              <a:t>threats and extortion</a:t>
            </a:r>
          </a:p>
          <a:p>
            <a:pPr lvl="1">
              <a:lnSpc>
                <a:spcPct val="110000"/>
              </a:lnSpc>
            </a:pPr>
            <a:r>
              <a:rPr lang="en-US" sz="1500"/>
              <a:t>physical violence</a:t>
            </a:r>
          </a:p>
          <a:p>
            <a:pPr lvl="1">
              <a:lnSpc>
                <a:spcPct val="110000"/>
              </a:lnSpc>
            </a:pPr>
            <a:r>
              <a:rPr lang="en-US" sz="1500"/>
              <a:t>damage to belongings</a:t>
            </a:r>
          </a:p>
          <a:p>
            <a:pPr lvl="1">
              <a:lnSpc>
                <a:spcPct val="110000"/>
              </a:lnSpc>
            </a:pPr>
            <a:r>
              <a:rPr lang="en-US" sz="1500"/>
              <a:t>leaving pupils out of social activities deliberately and frequently</a:t>
            </a:r>
          </a:p>
          <a:p>
            <a:pPr lvl="1">
              <a:lnSpc>
                <a:spcPct val="110000"/>
              </a:lnSpc>
            </a:pPr>
            <a:r>
              <a:rPr lang="en-GB" sz="1500"/>
              <a:t>cyber bullying</a:t>
            </a:r>
          </a:p>
          <a:p>
            <a:pPr>
              <a:lnSpc>
                <a:spcPct val="110000"/>
              </a:lnSpc>
            </a:pPr>
            <a:r>
              <a:rPr lang="en-GB" sz="1500"/>
              <a:t>Preventing it can represent a huge challenge – </a:t>
            </a:r>
            <a:r>
              <a:rPr lang="en-GB" sz="1500">
                <a:hlinkClick r:id="rId3"/>
              </a:rPr>
              <a:t>what would you do?</a:t>
            </a:r>
            <a:endParaRPr lang="en-US" sz="1500"/>
          </a:p>
        </p:txBody>
      </p:sp>
      <p:pic>
        <p:nvPicPr>
          <p:cNvPr id="17415" name="Content Placeholder 1">
            <a:extLst>
              <a:ext uri="{FF2B5EF4-FFF2-40B4-BE49-F238E27FC236}">
                <a16:creationId xmlns:a16="http://schemas.microsoft.com/office/drawing/2014/main" id="{D8D45CAC-A0C8-45EB-87EF-A03EE733B95A}"/>
              </a:ext>
            </a:extLst>
          </p:cNvPr>
          <p:cNvPicPr>
            <a:picLocks noGrp="1" noChangeAspect="1"/>
          </p:cNvPicPr>
          <p:nvPr>
            <p:ph sz="half" idx="4294967295"/>
          </p:nvPr>
        </p:nvPicPr>
        <p:blipFill>
          <a:blip r:embed="rId4">
            <a:extLst>
              <a:ext uri="{28A0092B-C50C-407E-A947-70E740481C1C}">
                <a14:useLocalDpi xmlns:a14="http://schemas.microsoft.com/office/drawing/2010/main" val="0"/>
              </a:ext>
            </a:extLst>
          </a:blip>
          <a:stretch>
            <a:fillRect/>
          </a:stretch>
        </p:blipFill>
        <p:spPr>
          <a:xfrm>
            <a:off x="6244251" y="805583"/>
            <a:ext cx="4660762" cy="4660762"/>
          </a:xfrm>
          <a:prstGeom prst="rect">
            <a:avLst/>
          </a:prstGeom>
          <a:extLst>
            <a:ext uri="{91240B29-F687-4F45-9708-019B960494DF}">
              <a14:hiddenLine xmlns:a14="http://schemas.microsoft.com/office/drawing/2010/main" w="9525">
                <a:solidFill>
                  <a:srgbClr val="000000"/>
                </a:solidFill>
                <a:prstDash val="sysDash"/>
                <a:miter lim="800000"/>
                <a:headEnd/>
                <a:tailEnd/>
              </a14:hiddenLine>
            </a:ext>
          </a:extLst>
        </p:spPr>
      </p:pic>
      <p:pic>
        <p:nvPicPr>
          <p:cNvPr id="49165" name="Picture 4916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167" name="Straight Connector 4916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628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898073" y="1288473"/>
            <a:ext cx="8229600" cy="428105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t>“Bullying behaviour is continual physical, psychological, social, verbal or emotional methods of intimidation by an individual or a group. Bullying is any action, such as hitting or name-calling that makes you feel angry, hurt or upset.”  </a:t>
            </a:r>
          </a:p>
          <a:p>
            <a:pPr algn="r"/>
            <a:r>
              <a:rPr lang="en-GB" sz="2800" dirty="0"/>
              <a:t>Lines, 2008, p.19</a:t>
            </a:r>
          </a:p>
        </p:txBody>
      </p:sp>
    </p:spTree>
    <p:extLst>
      <p:ext uri="{BB962C8B-B14F-4D97-AF65-F5344CB8AC3E}">
        <p14:creationId xmlns:p14="http://schemas.microsoft.com/office/powerpoint/2010/main" val="816370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B7FF2-1857-4711-B77C-D7124BD93345}"/>
              </a:ext>
            </a:extLst>
          </p:cNvPr>
          <p:cNvSpPr>
            <a:spLocks noGrp="1"/>
          </p:cNvSpPr>
          <p:nvPr>
            <p:ph type="title"/>
          </p:nvPr>
        </p:nvSpPr>
        <p:spPr>
          <a:xfrm>
            <a:off x="1451579" y="804519"/>
            <a:ext cx="9603275" cy="1049235"/>
          </a:xfrm>
        </p:spPr>
        <p:txBody>
          <a:bodyPr>
            <a:normAutofit/>
          </a:bodyPr>
          <a:lstStyle/>
          <a:p>
            <a:r>
              <a:rPr lang="en-GB" dirty="0"/>
              <a:t>Impact of Bullying </a:t>
            </a:r>
          </a:p>
        </p:txBody>
      </p:sp>
      <p:sp>
        <p:nvSpPr>
          <p:cNvPr id="6" name="Content Placeholder 5">
            <a:extLst>
              <a:ext uri="{FF2B5EF4-FFF2-40B4-BE49-F238E27FC236}">
                <a16:creationId xmlns:a16="http://schemas.microsoft.com/office/drawing/2014/main" id="{CA09CF6B-FA2E-41FD-9C6D-AF7680D6D4F8}"/>
              </a:ext>
            </a:extLst>
          </p:cNvPr>
          <p:cNvSpPr>
            <a:spLocks noGrp="1"/>
          </p:cNvSpPr>
          <p:nvPr>
            <p:ph idx="1"/>
          </p:nvPr>
        </p:nvSpPr>
        <p:spPr>
          <a:xfrm>
            <a:off x="1451579" y="2015732"/>
            <a:ext cx="9603275" cy="3450613"/>
          </a:xfrm>
        </p:spPr>
        <p:txBody>
          <a:bodyPr>
            <a:normAutofit/>
          </a:bodyPr>
          <a:lstStyle/>
          <a:p>
            <a:r>
              <a:rPr lang="en-GB" dirty="0"/>
              <a:t>Watch the following case studies designed for children:</a:t>
            </a:r>
          </a:p>
          <a:p>
            <a:pPr lvl="1"/>
            <a:r>
              <a:rPr lang="en-GB" dirty="0">
                <a:hlinkClick r:id="rId2"/>
              </a:rPr>
              <a:t>Case Study 1</a:t>
            </a:r>
            <a:r>
              <a:rPr lang="en-GB" dirty="0"/>
              <a:t> (being bullied)</a:t>
            </a:r>
          </a:p>
          <a:p>
            <a:pPr lvl="1"/>
            <a:r>
              <a:rPr lang="en-GB" dirty="0">
                <a:hlinkClick r:id="rId3"/>
              </a:rPr>
              <a:t>Case Study 2 </a:t>
            </a:r>
            <a:r>
              <a:rPr lang="en-GB" dirty="0"/>
              <a:t>(the bully)</a:t>
            </a:r>
          </a:p>
          <a:p>
            <a:endParaRPr lang="en-GB" dirty="0"/>
          </a:p>
          <a:p>
            <a:r>
              <a:rPr lang="en-GB" dirty="0"/>
              <a:t>In pairs or small groups, discuss:</a:t>
            </a:r>
          </a:p>
          <a:p>
            <a:pPr lvl="1"/>
            <a:r>
              <a:rPr lang="en-GB" dirty="0"/>
              <a:t>What is the impact of bullying on the bullied?</a:t>
            </a:r>
          </a:p>
          <a:p>
            <a:pPr lvl="1"/>
            <a:r>
              <a:rPr lang="en-GB" dirty="0"/>
              <a:t>What is the impact of bullying on the bully? </a:t>
            </a:r>
          </a:p>
        </p:txBody>
      </p:sp>
    </p:spTree>
    <p:extLst>
      <p:ext uri="{BB962C8B-B14F-4D97-AF65-F5344CB8AC3E}">
        <p14:creationId xmlns:p14="http://schemas.microsoft.com/office/powerpoint/2010/main" val="1992105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lstStyle/>
          <a:p>
            <a:br>
              <a:rPr lang="en-GB" dirty="0"/>
            </a:br>
            <a:r>
              <a:rPr lang="en-GB" dirty="0"/>
              <a:t>McGrath’s Effects of Being Bullied </a:t>
            </a:r>
          </a:p>
        </p:txBody>
      </p:sp>
      <p:sp>
        <p:nvSpPr>
          <p:cNvPr id="3" name="Content Placeholder 2"/>
          <p:cNvSpPr>
            <a:spLocks noGrp="1"/>
          </p:cNvSpPr>
          <p:nvPr>
            <p:ph idx="1"/>
          </p:nvPr>
        </p:nvSpPr>
        <p:spPr>
          <a:xfrm>
            <a:off x="1451579" y="2015732"/>
            <a:ext cx="9603275" cy="3450613"/>
          </a:xfrm>
        </p:spPr>
        <p:txBody>
          <a:bodyPr>
            <a:normAutofit/>
          </a:bodyPr>
          <a:lstStyle/>
          <a:p>
            <a:endParaRPr lang="en-GB" dirty="0"/>
          </a:p>
          <a:p>
            <a:endParaRPr lang="en-GB" dirty="0"/>
          </a:p>
        </p:txBody>
      </p:sp>
      <p:sp>
        <p:nvSpPr>
          <p:cNvPr id="4" name="Content Placeholder 3"/>
          <p:cNvSpPr>
            <a:spLocks noGrp="1"/>
          </p:cNvSpPr>
          <p:nvPr>
            <p:ph sz="half" idx="4294967295"/>
          </p:nvPr>
        </p:nvSpPr>
        <p:spPr>
          <a:xfrm>
            <a:off x="1450975" y="2185988"/>
            <a:ext cx="9290050" cy="3441700"/>
          </a:xfrm>
        </p:spPr>
        <p:txBody>
          <a:bodyPr>
            <a:normAutofit/>
          </a:bodyPr>
          <a:lstStyle/>
          <a:p>
            <a:r>
              <a:rPr lang="en-GB" dirty="0"/>
              <a:t>Increased illnesses, particularly stress-related illnesses </a:t>
            </a:r>
          </a:p>
          <a:p>
            <a:r>
              <a:rPr lang="en-GB" dirty="0"/>
              <a:t>Physical injuries resulting from being bullied  </a:t>
            </a:r>
          </a:p>
          <a:p>
            <a:r>
              <a:rPr lang="en-GB" dirty="0"/>
              <a:t>Attempted and completed suicide </a:t>
            </a:r>
          </a:p>
          <a:p>
            <a:r>
              <a:rPr lang="en-GB" dirty="0"/>
              <a:t>Feelings of isolation, exclusion, and alienation </a:t>
            </a:r>
          </a:p>
          <a:p>
            <a:r>
              <a:rPr lang="en-GB" dirty="0"/>
              <a:t>Difficulty forming deep relationships </a:t>
            </a:r>
          </a:p>
          <a:p>
            <a:r>
              <a:rPr lang="en-GB" dirty="0"/>
              <a:t>Increased fear and anxiety </a:t>
            </a:r>
          </a:p>
          <a:p>
            <a:r>
              <a:rPr lang="en-GB" dirty="0"/>
              <a:t>Depression </a:t>
            </a:r>
          </a:p>
          <a:p>
            <a:endParaRPr lang="en-GB" dirty="0"/>
          </a:p>
        </p:txBody>
      </p:sp>
    </p:spTree>
    <p:extLst>
      <p:ext uri="{BB962C8B-B14F-4D97-AF65-F5344CB8AC3E}">
        <p14:creationId xmlns:p14="http://schemas.microsoft.com/office/powerpoint/2010/main" val="4173882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McGrath’s Effects of Being Bullied </a:t>
            </a:r>
          </a:p>
        </p:txBody>
      </p:sp>
      <p:sp>
        <p:nvSpPr>
          <p:cNvPr id="4" name="Content Placeholder 3"/>
          <p:cNvSpPr>
            <a:spLocks noGrp="1"/>
          </p:cNvSpPr>
          <p:nvPr>
            <p:ph idx="1"/>
          </p:nvPr>
        </p:nvSpPr>
        <p:spPr/>
        <p:txBody>
          <a:bodyPr>
            <a:normAutofit/>
          </a:bodyPr>
          <a:lstStyle/>
          <a:p>
            <a:r>
              <a:rPr lang="en-GB" dirty="0"/>
              <a:t>Feelings of incompetence and powerlessness </a:t>
            </a:r>
          </a:p>
          <a:p>
            <a:r>
              <a:rPr lang="en-GB" dirty="0"/>
              <a:t>Truancy to avoid the bully </a:t>
            </a:r>
          </a:p>
          <a:p>
            <a:r>
              <a:rPr lang="en-GB" dirty="0"/>
              <a:t>Increased absence from school due to stress-related illnesses </a:t>
            </a:r>
          </a:p>
          <a:p>
            <a:r>
              <a:rPr lang="en-GB" dirty="0"/>
              <a:t>Lower academic achievement and class participation </a:t>
            </a:r>
          </a:p>
          <a:p>
            <a:r>
              <a:rPr lang="en-GB" dirty="0"/>
              <a:t>Difficulty concentrating on schoolwork</a:t>
            </a:r>
          </a:p>
          <a:p>
            <a:r>
              <a:rPr lang="en-GB" dirty="0"/>
              <a:t>(McGrath, 2007 cited in </a:t>
            </a:r>
            <a:r>
              <a:rPr lang="en-GB" dirty="0" err="1"/>
              <a:t>Kohut</a:t>
            </a:r>
            <a:r>
              <a:rPr lang="en-GB" dirty="0"/>
              <a:t>, 2007)</a:t>
            </a:r>
          </a:p>
        </p:txBody>
      </p:sp>
    </p:spTree>
    <p:extLst>
      <p:ext uri="{BB962C8B-B14F-4D97-AF65-F5344CB8AC3E}">
        <p14:creationId xmlns:p14="http://schemas.microsoft.com/office/powerpoint/2010/main" val="1530945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bullies? </a:t>
            </a:r>
          </a:p>
        </p:txBody>
      </p:sp>
      <p:sp>
        <p:nvSpPr>
          <p:cNvPr id="4" name="Content Placeholder 3"/>
          <p:cNvSpPr>
            <a:spLocks noGrp="1"/>
          </p:cNvSpPr>
          <p:nvPr>
            <p:ph idx="1"/>
          </p:nvPr>
        </p:nvSpPr>
        <p:spPr/>
        <p:txBody>
          <a:bodyPr>
            <a:normAutofit fontScale="92500" lnSpcReduction="20000"/>
          </a:bodyPr>
          <a:lstStyle/>
          <a:p>
            <a:r>
              <a:rPr lang="en-GB" dirty="0"/>
              <a:t>Bullies may… </a:t>
            </a:r>
          </a:p>
          <a:p>
            <a:pPr lvl="1"/>
            <a:r>
              <a:rPr lang="en-GB" dirty="0"/>
              <a:t>Have insecure attachment</a:t>
            </a:r>
          </a:p>
          <a:p>
            <a:pPr lvl="1"/>
            <a:r>
              <a:rPr lang="en-GB" dirty="0"/>
              <a:t>Have poor social skills and/or low self-esteem</a:t>
            </a:r>
          </a:p>
          <a:p>
            <a:pPr lvl="1"/>
            <a:r>
              <a:rPr lang="en-GB" dirty="0"/>
              <a:t>Be unpopular or be seeking popularity</a:t>
            </a:r>
          </a:p>
          <a:p>
            <a:pPr lvl="1"/>
            <a:r>
              <a:rPr lang="en-GB" dirty="0"/>
              <a:t>Lack a strong sense of self</a:t>
            </a:r>
          </a:p>
          <a:p>
            <a:pPr lvl="1"/>
            <a:r>
              <a:rPr lang="en-GB" dirty="0"/>
              <a:t>Feel threatened when challenged</a:t>
            </a:r>
          </a:p>
          <a:p>
            <a:pPr lvl="1"/>
            <a:r>
              <a:rPr lang="en-GB" dirty="0"/>
              <a:t>Need to exercise power and control over those perceived to be weaker </a:t>
            </a:r>
          </a:p>
          <a:p>
            <a:pPr lvl="1"/>
            <a:r>
              <a:rPr lang="en-GB" dirty="0"/>
              <a:t>Believe ‘Might is right’ </a:t>
            </a:r>
          </a:p>
          <a:p>
            <a:pPr lvl="1"/>
            <a:r>
              <a:rPr lang="en-GB" dirty="0"/>
              <a:t>Have experienced aggressive adult modelling </a:t>
            </a:r>
          </a:p>
          <a:p>
            <a:pPr lvl="1"/>
            <a:r>
              <a:rPr lang="en-GB" dirty="0"/>
              <a:t>Lines, 2008 </a:t>
            </a:r>
          </a:p>
          <a:p>
            <a:pPr lvl="1"/>
            <a:endParaRPr lang="en-GB" dirty="0"/>
          </a:p>
        </p:txBody>
      </p:sp>
    </p:spTree>
    <p:extLst>
      <p:ext uri="{BB962C8B-B14F-4D97-AF65-F5344CB8AC3E}">
        <p14:creationId xmlns:p14="http://schemas.microsoft.com/office/powerpoint/2010/main" val="3926554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Tackling Bullying </a:t>
            </a:r>
          </a:p>
        </p:txBody>
      </p:sp>
      <p:sp>
        <p:nvSpPr>
          <p:cNvPr id="4" name="Content Placeholder 3"/>
          <p:cNvSpPr>
            <a:spLocks noGrp="1"/>
          </p:cNvSpPr>
          <p:nvPr>
            <p:ph idx="1"/>
          </p:nvPr>
        </p:nvSpPr>
        <p:spPr/>
        <p:txBody>
          <a:bodyPr/>
          <a:lstStyle/>
          <a:p>
            <a:r>
              <a:rPr lang="en-GB" dirty="0"/>
              <a:t>Before bullying can be tackled, educators need to understand some key elements:</a:t>
            </a:r>
          </a:p>
          <a:p>
            <a:pPr lvl="1"/>
            <a:r>
              <a:rPr lang="en-GB" dirty="0"/>
              <a:t>How and why bullying takes place</a:t>
            </a:r>
          </a:p>
          <a:p>
            <a:pPr lvl="1"/>
            <a:r>
              <a:rPr lang="en-GB" dirty="0"/>
              <a:t>That children are learning and experimenting with personal identity and sense of self</a:t>
            </a:r>
          </a:p>
          <a:p>
            <a:pPr lvl="1"/>
            <a:r>
              <a:rPr lang="en-GB" dirty="0"/>
              <a:t>The importance of peer-groups and the need for belonging </a:t>
            </a:r>
          </a:p>
          <a:p>
            <a:pPr lvl="1"/>
            <a:r>
              <a:rPr lang="en-GB" dirty="0"/>
              <a:t>(Rivers, Duncan and </a:t>
            </a:r>
            <a:r>
              <a:rPr lang="en-GB" dirty="0" err="1"/>
              <a:t>Besag</a:t>
            </a:r>
            <a:r>
              <a:rPr lang="en-GB" dirty="0"/>
              <a:t>, 2007)</a:t>
            </a:r>
          </a:p>
        </p:txBody>
      </p:sp>
    </p:spTree>
    <p:extLst>
      <p:ext uri="{BB962C8B-B14F-4D97-AF65-F5344CB8AC3E}">
        <p14:creationId xmlns:p14="http://schemas.microsoft.com/office/powerpoint/2010/main" val="62661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Some ideas… </a:t>
            </a:r>
          </a:p>
        </p:txBody>
      </p:sp>
      <p:sp>
        <p:nvSpPr>
          <p:cNvPr id="4" name="Content Placeholder 3"/>
          <p:cNvSpPr>
            <a:spLocks noGrp="1"/>
          </p:cNvSpPr>
          <p:nvPr>
            <p:ph idx="1"/>
          </p:nvPr>
        </p:nvSpPr>
        <p:spPr/>
        <p:txBody>
          <a:bodyPr>
            <a:normAutofit/>
          </a:bodyPr>
          <a:lstStyle/>
          <a:p>
            <a:r>
              <a:rPr lang="en-GB" dirty="0"/>
              <a:t>Rivers, Duncan and </a:t>
            </a:r>
            <a:r>
              <a:rPr lang="en-GB" dirty="0" err="1"/>
              <a:t>Besag</a:t>
            </a:r>
            <a:r>
              <a:rPr lang="en-GB" dirty="0"/>
              <a:t> (2007) suggest a wide range of activities to tackle bullying in school:</a:t>
            </a:r>
          </a:p>
          <a:p>
            <a:pPr lvl="1"/>
            <a:r>
              <a:rPr lang="en-GB" dirty="0"/>
              <a:t>Identify power dynamics in the class</a:t>
            </a:r>
          </a:p>
          <a:p>
            <a:pPr lvl="1"/>
            <a:r>
              <a:rPr lang="en-GB" dirty="0"/>
              <a:t>Use curriculum opportunities to teach and explore about diversity</a:t>
            </a:r>
          </a:p>
          <a:p>
            <a:pPr lvl="1"/>
            <a:r>
              <a:rPr lang="en-GB" dirty="0"/>
              <a:t>Actively teach children who are bullied a range of strategies to cope with bullying </a:t>
            </a:r>
          </a:p>
          <a:p>
            <a:pPr lvl="1"/>
            <a:r>
              <a:rPr lang="en-GB" dirty="0"/>
              <a:t>Negate the power of the bully</a:t>
            </a:r>
          </a:p>
        </p:txBody>
      </p:sp>
    </p:spTree>
    <p:extLst>
      <p:ext uri="{BB962C8B-B14F-4D97-AF65-F5344CB8AC3E}">
        <p14:creationId xmlns:p14="http://schemas.microsoft.com/office/powerpoint/2010/main" val="3639299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DB92753-A82B-08C5-D479-6E84BDC39ECD}"/>
              </a:ext>
            </a:extLst>
          </p:cNvPr>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pPr lvl="1"/>
            <a:r>
              <a:rPr lang="en-GB" dirty="0"/>
              <a:t>Teach social and emotional skills and develop friendship skills e.g. circle time</a:t>
            </a:r>
          </a:p>
          <a:p>
            <a:pPr lvl="1"/>
            <a:r>
              <a:rPr lang="en-GB" dirty="0"/>
              <a:t>Multiagency approaches</a:t>
            </a:r>
          </a:p>
          <a:p>
            <a:pPr lvl="1"/>
            <a:r>
              <a:rPr lang="en-GB" dirty="0"/>
              <a:t>Mediation or restorative approaches </a:t>
            </a:r>
          </a:p>
          <a:p>
            <a:pPr lvl="1"/>
            <a:endParaRPr lang="en-GB" dirty="0"/>
          </a:p>
          <a:p>
            <a:pPr lvl="1"/>
            <a:r>
              <a:rPr lang="en-GB" dirty="0"/>
              <a:t>For a range of detailed approaches and activities read Chapter 7:</a:t>
            </a:r>
          </a:p>
          <a:p>
            <a:pPr lvl="1"/>
            <a:r>
              <a:rPr lang="en-GB" dirty="0"/>
              <a:t>‘Challenging Bullying Behaviour in Schools: Current Approaches’ in Rivers, I., Duncan, N. &amp; </a:t>
            </a:r>
            <a:r>
              <a:rPr lang="en-GB" dirty="0" err="1"/>
              <a:t>Besag</a:t>
            </a:r>
            <a:r>
              <a:rPr lang="en-GB" dirty="0"/>
              <a:t>, V. (2007) Bullying: A handbook for parents and educators, Westport: Praeger. </a:t>
            </a:r>
          </a:p>
          <a:p>
            <a:endParaRPr lang="en-GB" dirty="0"/>
          </a:p>
        </p:txBody>
      </p:sp>
    </p:spTree>
    <p:extLst>
      <p:ext uri="{BB962C8B-B14F-4D97-AF65-F5344CB8AC3E}">
        <p14:creationId xmlns:p14="http://schemas.microsoft.com/office/powerpoint/2010/main" val="283698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21D1-EAA6-4622-9FF1-DFCC3F967273}"/>
              </a:ext>
            </a:extLst>
          </p:cNvPr>
          <p:cNvSpPr>
            <a:spLocks noGrp="1"/>
          </p:cNvSpPr>
          <p:nvPr>
            <p:ph type="title"/>
          </p:nvPr>
        </p:nvSpPr>
        <p:spPr/>
        <p:txBody>
          <a:bodyPr>
            <a:normAutofit/>
          </a:bodyPr>
          <a:lstStyle/>
          <a:p>
            <a:br>
              <a:rPr lang="en-GB" dirty="0"/>
            </a:br>
            <a:r>
              <a:rPr lang="en-GB" dirty="0"/>
              <a:t>Tackling Bullying </a:t>
            </a:r>
          </a:p>
        </p:txBody>
      </p:sp>
      <p:sp>
        <p:nvSpPr>
          <p:cNvPr id="6" name="Content Placeholder 5">
            <a:extLst>
              <a:ext uri="{FF2B5EF4-FFF2-40B4-BE49-F238E27FC236}">
                <a16:creationId xmlns:a16="http://schemas.microsoft.com/office/drawing/2014/main" id="{118FCEA8-A09A-4481-9C23-49D2D721A76A}"/>
              </a:ext>
            </a:extLst>
          </p:cNvPr>
          <p:cNvSpPr>
            <a:spLocks noGrp="1"/>
          </p:cNvSpPr>
          <p:nvPr>
            <p:ph idx="1"/>
          </p:nvPr>
        </p:nvSpPr>
        <p:spPr/>
        <p:txBody>
          <a:bodyPr>
            <a:normAutofit/>
          </a:bodyPr>
          <a:lstStyle/>
          <a:p>
            <a:r>
              <a:rPr lang="en-GB" dirty="0"/>
              <a:t>Whole school approach</a:t>
            </a:r>
          </a:p>
          <a:p>
            <a:r>
              <a:rPr lang="en-GB" dirty="0"/>
              <a:t>Access to school counselling </a:t>
            </a:r>
          </a:p>
          <a:p>
            <a:r>
              <a:rPr lang="en-GB" dirty="0"/>
              <a:t>PSE curriculum </a:t>
            </a:r>
          </a:p>
          <a:p>
            <a:r>
              <a:rPr lang="en-GB" dirty="0"/>
              <a:t>Welsh Government, 2011</a:t>
            </a:r>
          </a:p>
          <a:p>
            <a:endParaRPr lang="en-GB" dirty="0"/>
          </a:p>
        </p:txBody>
      </p:sp>
    </p:spTree>
    <p:extLst>
      <p:ext uri="{BB962C8B-B14F-4D97-AF65-F5344CB8AC3E}">
        <p14:creationId xmlns:p14="http://schemas.microsoft.com/office/powerpoint/2010/main" val="1198795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Cyberbullying/Online bullying?</a:t>
            </a:r>
          </a:p>
        </p:txBody>
      </p:sp>
      <p:sp>
        <p:nvSpPr>
          <p:cNvPr id="4" name="Content Placeholder 3"/>
          <p:cNvSpPr>
            <a:spLocks noGrp="1"/>
          </p:cNvSpPr>
          <p:nvPr>
            <p:ph idx="1"/>
          </p:nvPr>
        </p:nvSpPr>
        <p:spPr/>
        <p:txBody>
          <a:bodyPr>
            <a:normAutofit fontScale="92500" lnSpcReduction="10000"/>
          </a:bodyPr>
          <a:lstStyle/>
          <a:p>
            <a:r>
              <a:rPr lang="en-GB" dirty="0"/>
              <a:t>“Online bullying is bullying using technology or online services or platforms, e.g. gaming, social media, messaging services, forums and chatrooms. Online bullying can include threatening behaviour, abuse, harassment, shaming, exclusion, identify theft, malicious damage, non-consensual sharing of images/videos and coercion.</a:t>
            </a:r>
          </a:p>
          <a:p>
            <a:r>
              <a:rPr lang="en-GB" dirty="0"/>
              <a:t>Bullying may target someone’s appearance, their sexuality, a disability, their culture, religion, social status and other characteristics. It can impact the health, well-being and self-confidence children and young people causing them to become more withdrawn, stressed and anxious.”</a:t>
            </a:r>
          </a:p>
          <a:p>
            <a:endParaRPr lang="en-GB" dirty="0"/>
          </a:p>
          <a:p>
            <a:r>
              <a:rPr lang="en-GB" dirty="0"/>
              <a:t>Welsh Government, 2021  </a:t>
            </a:r>
          </a:p>
        </p:txBody>
      </p:sp>
    </p:spTree>
    <p:extLst>
      <p:ext uri="{BB962C8B-B14F-4D97-AF65-F5344CB8AC3E}">
        <p14:creationId xmlns:p14="http://schemas.microsoft.com/office/powerpoint/2010/main" val="1317308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Effects of Cyberbullying</a:t>
            </a:r>
          </a:p>
        </p:txBody>
      </p:sp>
      <p:sp>
        <p:nvSpPr>
          <p:cNvPr id="4" name="Content Placeholder 3"/>
          <p:cNvSpPr>
            <a:spLocks noGrp="1"/>
          </p:cNvSpPr>
          <p:nvPr>
            <p:ph idx="1"/>
          </p:nvPr>
        </p:nvSpPr>
        <p:spPr/>
        <p:txBody>
          <a:bodyPr>
            <a:normAutofit/>
          </a:bodyPr>
          <a:lstStyle/>
          <a:p>
            <a:r>
              <a:rPr lang="en-GB" dirty="0"/>
              <a:t>Cyberbullying is likely to have many of the same effects as ‘traditional’ bullying but can also:</a:t>
            </a:r>
          </a:p>
          <a:p>
            <a:pPr lvl="1"/>
            <a:r>
              <a:rPr lang="en-GB" dirty="0"/>
              <a:t>Have an added element of anonymity </a:t>
            </a:r>
          </a:p>
          <a:p>
            <a:pPr lvl="1"/>
            <a:r>
              <a:rPr lang="en-GB" dirty="0"/>
              <a:t>Have a wider audience</a:t>
            </a:r>
          </a:p>
          <a:p>
            <a:pPr lvl="1"/>
            <a:r>
              <a:rPr lang="en-GB" dirty="0"/>
              <a:t>Take place anywhere, anytime</a:t>
            </a:r>
          </a:p>
          <a:p>
            <a:pPr lvl="1"/>
            <a:r>
              <a:rPr lang="en-GB" dirty="0"/>
              <a:t>Take different forms: Flaming, harassment, denigration, impersonation, outing, tricking, exclusion or cyberstalking.  </a:t>
            </a:r>
          </a:p>
          <a:p>
            <a:pPr lvl="1"/>
            <a:r>
              <a:rPr lang="en-GB" dirty="0"/>
              <a:t>Rogers, 2010 </a:t>
            </a:r>
          </a:p>
        </p:txBody>
      </p:sp>
    </p:spTree>
    <p:extLst>
      <p:ext uri="{BB962C8B-B14F-4D97-AF65-F5344CB8AC3E}">
        <p14:creationId xmlns:p14="http://schemas.microsoft.com/office/powerpoint/2010/main" val="1837839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Some Suggestions</a:t>
            </a:r>
          </a:p>
        </p:txBody>
      </p:sp>
      <p:sp>
        <p:nvSpPr>
          <p:cNvPr id="4" name="Content Placeholder 3"/>
          <p:cNvSpPr>
            <a:spLocks noGrp="1"/>
          </p:cNvSpPr>
          <p:nvPr>
            <p:ph idx="1"/>
          </p:nvPr>
        </p:nvSpPr>
        <p:spPr/>
        <p:txBody>
          <a:bodyPr>
            <a:noAutofit/>
          </a:bodyPr>
          <a:lstStyle/>
          <a:p>
            <a:r>
              <a:rPr lang="en-GB" dirty="0"/>
              <a:t>Create online ‘protocols’ and involve pupils in the creation of rules and the sharing of them e.g. screensavers</a:t>
            </a:r>
          </a:p>
          <a:p>
            <a:r>
              <a:rPr lang="en-GB" dirty="0"/>
              <a:t>Talk about it often – what does it look like? What can be done? Use curriculum opportunities. </a:t>
            </a:r>
          </a:p>
          <a:p>
            <a:r>
              <a:rPr lang="en-GB" dirty="0"/>
              <a:t>Rogers, 2010 </a:t>
            </a:r>
          </a:p>
          <a:p>
            <a:r>
              <a:rPr lang="en-GB" dirty="0"/>
              <a:t>Develop whole school approaches to tackling cyberbullying</a:t>
            </a:r>
          </a:p>
          <a:p>
            <a:r>
              <a:rPr lang="en-GB" dirty="0"/>
              <a:t>Promote understanding amongst pupils and staff</a:t>
            </a:r>
          </a:p>
          <a:p>
            <a:r>
              <a:rPr lang="en-GB" dirty="0"/>
              <a:t>Record and investigate cyberbullying </a:t>
            </a:r>
          </a:p>
          <a:p>
            <a:r>
              <a:rPr lang="en-GB" dirty="0"/>
              <a:t>Welsh Government, 2019 </a:t>
            </a:r>
          </a:p>
        </p:txBody>
      </p:sp>
    </p:spTree>
    <p:extLst>
      <p:ext uri="{BB962C8B-B14F-4D97-AF65-F5344CB8AC3E}">
        <p14:creationId xmlns:p14="http://schemas.microsoft.com/office/powerpoint/2010/main" val="3080612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7DDCBC-9B82-2919-D492-C00BA19F4C95}"/>
              </a:ext>
            </a:extLst>
          </p:cNvPr>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lnSpcReduction="10000"/>
          </a:bodyPr>
          <a:lstStyle/>
          <a:p>
            <a:r>
              <a:rPr lang="en-GB" dirty="0"/>
              <a:t>Be proactive in educating pupils about e-safety through information and communication technology (ICT) and personal and social education lessons, assemblies and talks from outside speakers. </a:t>
            </a:r>
          </a:p>
          <a:p>
            <a:r>
              <a:rPr lang="en-GB" dirty="0"/>
              <a:t>Have a detailed anti-bullying policy which deals separately with cyberbullying.</a:t>
            </a:r>
          </a:p>
          <a:p>
            <a:r>
              <a:rPr lang="en-GB" dirty="0"/>
              <a:t>Act on all reported incidents of bullying by supporting the victim and working with the perpetrator. </a:t>
            </a:r>
          </a:p>
          <a:p>
            <a:r>
              <a:rPr lang="en-GB" dirty="0"/>
              <a:t>Use multi-agency approaches (e.g. </a:t>
            </a:r>
            <a:r>
              <a:rPr lang="en-GB" dirty="0" err="1"/>
              <a:t>liasing</a:t>
            </a:r>
            <a:r>
              <a:rPr lang="en-GB" dirty="0"/>
              <a:t> with the police) to deal with cyberbullying. </a:t>
            </a:r>
          </a:p>
          <a:p>
            <a:r>
              <a:rPr lang="en-GB" dirty="0"/>
              <a:t>Estyn, 2014 </a:t>
            </a:r>
          </a:p>
        </p:txBody>
      </p:sp>
    </p:spTree>
    <p:extLst>
      <p:ext uri="{BB962C8B-B14F-4D97-AF65-F5344CB8AC3E}">
        <p14:creationId xmlns:p14="http://schemas.microsoft.com/office/powerpoint/2010/main" val="135068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Tackling Cyberbullying </a:t>
            </a:r>
          </a:p>
        </p:txBody>
      </p:sp>
      <p:sp>
        <p:nvSpPr>
          <p:cNvPr id="4" name="Content Placeholder 3"/>
          <p:cNvSpPr>
            <a:spLocks noGrp="1"/>
          </p:cNvSpPr>
          <p:nvPr>
            <p:ph idx="1"/>
          </p:nvPr>
        </p:nvSpPr>
        <p:spPr/>
        <p:txBody>
          <a:bodyPr>
            <a:normAutofit/>
          </a:bodyPr>
          <a:lstStyle/>
          <a:p>
            <a:r>
              <a:rPr lang="en-GB" dirty="0"/>
              <a:t>In small groups, consider your example of cyberbullying. </a:t>
            </a:r>
          </a:p>
          <a:p>
            <a:pPr lvl="1"/>
            <a:r>
              <a:rPr lang="en-GB" dirty="0"/>
              <a:t>What does the school need to do to deal with this situation? </a:t>
            </a:r>
          </a:p>
          <a:p>
            <a:pPr lvl="1"/>
            <a:r>
              <a:rPr lang="en-GB" dirty="0"/>
              <a:t>What strategies could a school adopt? </a:t>
            </a:r>
          </a:p>
          <a:p>
            <a:pPr lvl="1"/>
            <a:r>
              <a:rPr lang="en-GB" dirty="0"/>
              <a:t>What would be different about the way cyberbullying is dealt with compared to other forms of bullying?</a:t>
            </a:r>
          </a:p>
          <a:p>
            <a:pPr lvl="1"/>
            <a:r>
              <a:rPr lang="en-GB" dirty="0"/>
              <a:t>What challenges might a school encounter? </a:t>
            </a:r>
          </a:p>
        </p:txBody>
      </p:sp>
    </p:spTree>
    <p:extLst>
      <p:ext uri="{BB962C8B-B14F-4D97-AF65-F5344CB8AC3E}">
        <p14:creationId xmlns:p14="http://schemas.microsoft.com/office/powerpoint/2010/main" val="3338609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Further Reading</a:t>
            </a:r>
          </a:p>
        </p:txBody>
      </p:sp>
      <p:sp>
        <p:nvSpPr>
          <p:cNvPr id="5" name="Content Placeholder 4"/>
          <p:cNvSpPr>
            <a:spLocks noGrp="1"/>
          </p:cNvSpPr>
          <p:nvPr>
            <p:ph idx="1"/>
          </p:nvPr>
        </p:nvSpPr>
        <p:spPr/>
        <p:txBody>
          <a:bodyPr>
            <a:normAutofit fontScale="55000" lnSpcReduction="20000"/>
          </a:bodyPr>
          <a:lstStyle/>
          <a:p>
            <a:r>
              <a:rPr lang="en-GB" altLang="en-US" dirty="0"/>
              <a:t>Estyn (2019) Pam </a:t>
            </a:r>
            <a:r>
              <a:rPr lang="en-GB" altLang="en-US" dirty="0" err="1"/>
              <a:t>mae</a:t>
            </a:r>
            <a:r>
              <a:rPr lang="en-GB" altLang="en-US" dirty="0"/>
              <a:t> </a:t>
            </a:r>
            <a:r>
              <a:rPr lang="en-GB" altLang="en-US" dirty="0" err="1"/>
              <a:t>angen</a:t>
            </a:r>
            <a:r>
              <a:rPr lang="en-GB" altLang="en-US" dirty="0"/>
              <a:t> i </a:t>
            </a:r>
            <a:r>
              <a:rPr lang="en-GB" altLang="en-US" dirty="0" err="1"/>
              <a:t>ni</a:t>
            </a:r>
            <a:r>
              <a:rPr lang="en-GB" altLang="en-US" dirty="0"/>
              <a:t> </a:t>
            </a:r>
            <a:r>
              <a:rPr lang="en-GB" altLang="en-US" dirty="0" err="1"/>
              <a:t>barhau</a:t>
            </a:r>
            <a:r>
              <a:rPr lang="en-GB" altLang="en-US" dirty="0"/>
              <a:t> i </a:t>
            </a:r>
            <a:r>
              <a:rPr lang="en-GB" altLang="en-US" dirty="0" err="1"/>
              <a:t>siarad</a:t>
            </a:r>
            <a:r>
              <a:rPr lang="en-GB" altLang="en-US" dirty="0"/>
              <a:t> am </a:t>
            </a:r>
            <a:r>
              <a:rPr lang="en-GB" altLang="en-US" dirty="0" err="1"/>
              <a:t>fwlio</a:t>
            </a:r>
            <a:r>
              <a:rPr lang="en-GB" altLang="en-US" dirty="0"/>
              <a:t> </a:t>
            </a:r>
            <a:r>
              <a:rPr lang="en-GB" dirty="0">
                <a:hlinkClick r:id="rId2"/>
              </a:rPr>
              <a:t>Pam </a:t>
            </a:r>
            <a:r>
              <a:rPr lang="en-GB" dirty="0" err="1">
                <a:hlinkClick r:id="rId2"/>
              </a:rPr>
              <a:t>mae</a:t>
            </a:r>
            <a:r>
              <a:rPr lang="en-GB" dirty="0">
                <a:hlinkClick r:id="rId2"/>
              </a:rPr>
              <a:t> </a:t>
            </a:r>
            <a:r>
              <a:rPr lang="en-GB" dirty="0" err="1">
                <a:hlinkClick r:id="rId2"/>
              </a:rPr>
              <a:t>angen</a:t>
            </a:r>
            <a:r>
              <a:rPr lang="en-GB" dirty="0">
                <a:hlinkClick r:id="rId2"/>
              </a:rPr>
              <a:t> </a:t>
            </a:r>
            <a:r>
              <a:rPr lang="en-GB" dirty="0" err="1">
                <a:hlinkClick r:id="rId2"/>
              </a:rPr>
              <a:t>i</a:t>
            </a:r>
            <a:r>
              <a:rPr lang="en-GB" dirty="0">
                <a:hlinkClick r:id="rId2"/>
              </a:rPr>
              <a:t> </a:t>
            </a:r>
            <a:r>
              <a:rPr lang="en-GB" dirty="0" err="1">
                <a:hlinkClick r:id="rId2"/>
              </a:rPr>
              <a:t>ni</a:t>
            </a:r>
            <a:r>
              <a:rPr lang="en-GB" dirty="0">
                <a:hlinkClick r:id="rId2"/>
              </a:rPr>
              <a:t> </a:t>
            </a:r>
            <a:r>
              <a:rPr lang="en-GB" dirty="0" err="1">
                <a:hlinkClick r:id="rId2"/>
              </a:rPr>
              <a:t>barhau</a:t>
            </a:r>
            <a:r>
              <a:rPr lang="en-GB" dirty="0">
                <a:hlinkClick r:id="rId2"/>
              </a:rPr>
              <a:t> </a:t>
            </a:r>
            <a:r>
              <a:rPr lang="en-GB" dirty="0" err="1">
                <a:hlinkClick r:id="rId2"/>
              </a:rPr>
              <a:t>i</a:t>
            </a:r>
            <a:r>
              <a:rPr lang="en-GB" dirty="0">
                <a:hlinkClick r:id="rId2"/>
              </a:rPr>
              <a:t> </a:t>
            </a:r>
            <a:r>
              <a:rPr lang="en-GB" dirty="0" err="1">
                <a:hlinkClick r:id="rId2"/>
              </a:rPr>
              <a:t>siarad</a:t>
            </a:r>
            <a:r>
              <a:rPr lang="en-GB" dirty="0">
                <a:hlinkClick r:id="rId2"/>
              </a:rPr>
              <a:t> am </a:t>
            </a:r>
            <a:r>
              <a:rPr lang="en-GB" dirty="0" err="1">
                <a:hlinkClick r:id="rId2"/>
              </a:rPr>
              <a:t>fwlio</a:t>
            </a:r>
            <a:r>
              <a:rPr lang="en-GB" dirty="0">
                <a:hlinkClick r:id="rId2"/>
              </a:rPr>
              <a:t> | Estyn (</a:t>
            </a:r>
            <a:r>
              <a:rPr lang="en-GB" dirty="0" err="1">
                <a:hlinkClick r:id="rId2"/>
              </a:rPr>
              <a:t>llyw.cymru</a:t>
            </a:r>
            <a:r>
              <a:rPr lang="en-GB" dirty="0">
                <a:hlinkClick r:id="rId2"/>
              </a:rPr>
              <a:t>)</a:t>
            </a:r>
            <a:r>
              <a:rPr lang="en-GB" dirty="0"/>
              <a:t> (</a:t>
            </a:r>
            <a:r>
              <a:rPr lang="en-GB" dirty="0" err="1"/>
              <a:t>Cyrchwyd</a:t>
            </a:r>
            <a:r>
              <a:rPr lang="en-GB" dirty="0"/>
              <a:t>: 27/02.24)</a:t>
            </a:r>
            <a:endParaRPr lang="en-GB" altLang="en-US" dirty="0"/>
          </a:p>
          <a:p>
            <a:r>
              <a:rPr lang="en-GB" altLang="en-US" dirty="0"/>
              <a:t>Estyn (2019) Why we need to keep talking about bullying </a:t>
            </a:r>
            <a:r>
              <a:rPr lang="en-GB" dirty="0">
                <a:hlinkClick r:id="rId3"/>
              </a:rPr>
              <a:t>Why we need to keep talking about bullying | Estyn (</a:t>
            </a:r>
            <a:r>
              <a:rPr lang="en-GB" dirty="0" err="1">
                <a:hlinkClick r:id="rId3"/>
              </a:rPr>
              <a:t>gov.wales</a:t>
            </a:r>
            <a:r>
              <a:rPr lang="en-GB" dirty="0">
                <a:hlinkClick r:id="rId3"/>
              </a:rPr>
              <a:t>)</a:t>
            </a:r>
            <a:r>
              <a:rPr lang="en-GB" dirty="0"/>
              <a:t> (Accessed: 27/02/24)</a:t>
            </a:r>
            <a:endParaRPr lang="en-GB" altLang="en-US" dirty="0"/>
          </a:p>
          <a:p>
            <a:endParaRPr lang="en-GB" altLang="en-US" dirty="0"/>
          </a:p>
          <a:p>
            <a:r>
              <a:rPr lang="en-GB" dirty="0" err="1"/>
              <a:t>Llywodraeth</a:t>
            </a:r>
            <a:r>
              <a:rPr lang="en-GB" dirty="0"/>
              <a:t> Cymru (2019) </a:t>
            </a:r>
            <a:r>
              <a:rPr lang="en-GB" dirty="0" err="1"/>
              <a:t>Canllawiau</a:t>
            </a:r>
            <a:r>
              <a:rPr lang="en-GB" dirty="0"/>
              <a:t> </a:t>
            </a:r>
            <a:r>
              <a:rPr lang="en-GB" dirty="0" err="1"/>
              <a:t>ar</a:t>
            </a:r>
            <a:r>
              <a:rPr lang="en-GB" dirty="0"/>
              <a:t> </a:t>
            </a:r>
            <a:r>
              <a:rPr lang="en-GB" dirty="0" err="1"/>
              <a:t>gyfer</a:t>
            </a:r>
            <a:r>
              <a:rPr lang="en-GB" dirty="0"/>
              <a:t> </a:t>
            </a:r>
            <a:r>
              <a:rPr lang="en-GB" dirty="0" err="1"/>
              <a:t>ysgolion</a:t>
            </a:r>
            <a:r>
              <a:rPr lang="en-GB" dirty="0"/>
              <a:t> </a:t>
            </a:r>
            <a:r>
              <a:rPr lang="en-GB" dirty="0">
                <a:hlinkClick r:id="rId4"/>
              </a:rPr>
              <a:t>hawliau-parch-cydraddoldeb-canllawiau-statudol-ar-gyfer-cyrff-llywodraethu-ysgolion-a-gynhelir.pdf</a:t>
            </a:r>
            <a:r>
              <a:rPr lang="en-GB" dirty="0"/>
              <a:t> (</a:t>
            </a:r>
            <a:r>
              <a:rPr lang="en-GB" dirty="0" err="1"/>
              <a:t>Cyrchwyd</a:t>
            </a:r>
            <a:r>
              <a:rPr lang="en-GB" dirty="0"/>
              <a:t>: 27/02/24)</a:t>
            </a:r>
          </a:p>
          <a:p>
            <a:r>
              <a:rPr lang="en-GB" dirty="0"/>
              <a:t>Welsh Government (2019) Rights, Respect, Equality: Statutory guidance for governing bodies of maintained schools </a:t>
            </a:r>
            <a:r>
              <a:rPr lang="en-GB" dirty="0">
                <a:hlinkClick r:id="rId5"/>
              </a:rPr>
              <a:t>rights-respect-equality-statutory-guidance-for-governing-bodies-of-maintained-schools.pdf</a:t>
            </a:r>
            <a:r>
              <a:rPr lang="en-GB" dirty="0"/>
              <a:t> (Accessed: 27/02/24)</a:t>
            </a:r>
          </a:p>
          <a:p>
            <a:endParaRPr lang="en-GB" dirty="0"/>
          </a:p>
          <a:p>
            <a:r>
              <a:rPr lang="en-GB" dirty="0" err="1"/>
              <a:t>Llywodraeth</a:t>
            </a:r>
            <a:r>
              <a:rPr lang="en-GB" dirty="0"/>
              <a:t> Cymru (2020) </a:t>
            </a:r>
            <a:r>
              <a:rPr lang="en-GB" dirty="0" err="1"/>
              <a:t>Gwella</a:t>
            </a:r>
            <a:r>
              <a:rPr lang="en-GB" dirty="0"/>
              <a:t> </a:t>
            </a:r>
            <a:r>
              <a:rPr lang="en-GB" dirty="0" err="1"/>
              <a:t>cadernid</a:t>
            </a:r>
            <a:r>
              <a:rPr lang="en-GB" dirty="0"/>
              <a:t> </a:t>
            </a:r>
            <a:r>
              <a:rPr lang="en-GB" dirty="0" err="1"/>
              <a:t>digidol</a:t>
            </a:r>
            <a:r>
              <a:rPr lang="en-GB" dirty="0"/>
              <a:t> </a:t>
            </a:r>
            <a:r>
              <a:rPr lang="en-GB" dirty="0" err="1"/>
              <a:t>mewn</a:t>
            </a:r>
            <a:r>
              <a:rPr lang="en-GB" dirty="0"/>
              <a:t> </a:t>
            </a:r>
            <a:r>
              <a:rPr lang="en-GB" dirty="0" err="1"/>
              <a:t>addysg</a:t>
            </a:r>
            <a:r>
              <a:rPr lang="en-GB" dirty="0"/>
              <a:t>: </a:t>
            </a:r>
            <a:r>
              <a:rPr lang="en-GB" dirty="0" err="1"/>
              <a:t>cynllun</a:t>
            </a:r>
            <a:r>
              <a:rPr lang="en-GB" dirty="0"/>
              <a:t> </a:t>
            </a:r>
            <a:r>
              <a:rPr lang="en-GB" dirty="0" err="1"/>
              <a:t>gweithredu</a:t>
            </a:r>
            <a:r>
              <a:rPr lang="en-GB" dirty="0"/>
              <a:t> </a:t>
            </a:r>
            <a:r>
              <a:rPr lang="en-GB" dirty="0" err="1"/>
              <a:t>i</a:t>
            </a:r>
            <a:r>
              <a:rPr lang="en-GB" dirty="0"/>
              <a:t> </a:t>
            </a:r>
            <a:r>
              <a:rPr lang="en-GB" dirty="0" err="1"/>
              <a:t>ddiogelu</a:t>
            </a:r>
            <a:r>
              <a:rPr lang="en-GB" dirty="0"/>
              <a:t> plant a </a:t>
            </a:r>
            <a:r>
              <a:rPr lang="en-GB" dirty="0" err="1"/>
              <a:t>phobl</a:t>
            </a:r>
            <a:r>
              <a:rPr lang="en-GB" dirty="0"/>
              <a:t> </a:t>
            </a:r>
            <a:r>
              <a:rPr lang="en-GB" dirty="0" err="1"/>
              <a:t>ifanc</a:t>
            </a:r>
            <a:r>
              <a:rPr lang="en-GB" dirty="0"/>
              <a:t> </a:t>
            </a:r>
            <a:r>
              <a:rPr lang="en-GB" dirty="0" err="1"/>
              <a:t>ar-lein</a:t>
            </a:r>
            <a:r>
              <a:rPr lang="en-GB" dirty="0"/>
              <a:t> </a:t>
            </a:r>
            <a:r>
              <a:rPr lang="en-GB" dirty="0" err="1">
                <a:hlinkClick r:id="rId6"/>
              </a:rPr>
              <a:t>Canllawiau</a:t>
            </a:r>
            <a:r>
              <a:rPr lang="en-GB" dirty="0">
                <a:hlinkClick r:id="rId6"/>
              </a:rPr>
              <a:t> a </a:t>
            </a:r>
            <a:r>
              <a:rPr lang="en-GB" dirty="0" err="1">
                <a:hlinkClick r:id="rId6"/>
              </a:rPr>
              <a:t>pholisi</a:t>
            </a:r>
            <a:r>
              <a:rPr lang="en-GB" dirty="0">
                <a:hlinkClick r:id="rId6"/>
              </a:rPr>
              <a:t> - Hwb (</a:t>
            </a:r>
            <a:r>
              <a:rPr lang="en-GB" dirty="0" err="1">
                <a:hlinkClick r:id="rId6"/>
              </a:rPr>
              <a:t>gov.wales</a:t>
            </a:r>
            <a:r>
              <a:rPr lang="en-GB" dirty="0">
                <a:hlinkClick r:id="rId6"/>
              </a:rPr>
              <a:t>)</a:t>
            </a:r>
            <a:endParaRPr lang="en-GB" dirty="0"/>
          </a:p>
          <a:p>
            <a:r>
              <a:rPr lang="en-GB" dirty="0"/>
              <a:t>Welsh Government (2020) Enhancing digital resilience in education: An action plan to protect children and young people online </a:t>
            </a:r>
            <a:r>
              <a:rPr lang="en-GB" dirty="0">
                <a:hlinkClick r:id="rId7"/>
              </a:rPr>
              <a:t>Guidance and policy - Hwb (</a:t>
            </a:r>
            <a:r>
              <a:rPr lang="en-GB" dirty="0" err="1">
                <a:hlinkClick r:id="rId7"/>
              </a:rPr>
              <a:t>gov.wales</a:t>
            </a:r>
            <a:r>
              <a:rPr lang="en-GB" dirty="0">
                <a:hlinkClick r:id="rId7"/>
              </a:rPr>
              <a:t>)</a:t>
            </a:r>
            <a:endParaRPr lang="en-GB" dirty="0"/>
          </a:p>
        </p:txBody>
      </p:sp>
    </p:spTree>
    <p:extLst>
      <p:ext uri="{BB962C8B-B14F-4D97-AF65-F5344CB8AC3E}">
        <p14:creationId xmlns:p14="http://schemas.microsoft.com/office/powerpoint/2010/main" val="3478628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Bibliography </a:t>
            </a:r>
          </a:p>
        </p:txBody>
      </p:sp>
      <p:sp>
        <p:nvSpPr>
          <p:cNvPr id="6" name="Content Placeholder 5"/>
          <p:cNvSpPr>
            <a:spLocks noGrp="1"/>
          </p:cNvSpPr>
          <p:nvPr>
            <p:ph idx="1"/>
          </p:nvPr>
        </p:nvSpPr>
        <p:spPr/>
        <p:txBody>
          <a:bodyPr>
            <a:normAutofit fontScale="40000" lnSpcReduction="20000"/>
          </a:bodyPr>
          <a:lstStyle/>
          <a:p>
            <a:endParaRPr lang="en-GB" dirty="0">
              <a:hlinkClick r:id="rId2"/>
            </a:endParaRPr>
          </a:p>
          <a:p>
            <a:r>
              <a:rPr lang="en-GB" altLang="en-US" dirty="0" err="1"/>
              <a:t>Kanyal</a:t>
            </a:r>
            <a:r>
              <a:rPr lang="en-GB" altLang="en-US" dirty="0"/>
              <a:t>, M. (ed.) (2014) Children’s Rights 0-8 , London: Routledge.</a:t>
            </a:r>
          </a:p>
          <a:p>
            <a:r>
              <a:rPr lang="en-GB" dirty="0" err="1"/>
              <a:t>Kohut</a:t>
            </a:r>
            <a:r>
              <a:rPr lang="en-GB" dirty="0"/>
              <a:t>, M. (2007) The Complete Guide to Understanding, Controlling and Stopping Bullies and Bullying, Ocala: Atlantic Publishing Group.*</a:t>
            </a:r>
          </a:p>
          <a:p>
            <a:r>
              <a:rPr lang="en-GB" dirty="0"/>
              <a:t>Lines, D. (2008) The Bullies: understanding bullies and bullying, London: Jessica Kingsley Publishers.</a:t>
            </a:r>
          </a:p>
          <a:p>
            <a:r>
              <a:rPr lang="en-GB" dirty="0" err="1"/>
              <a:t>Llywodraeth</a:t>
            </a:r>
            <a:r>
              <a:rPr lang="en-GB" dirty="0"/>
              <a:t> Cymru (2019) </a:t>
            </a:r>
            <a:r>
              <a:rPr lang="en-GB" dirty="0" err="1"/>
              <a:t>Canllawiau</a:t>
            </a:r>
            <a:r>
              <a:rPr lang="en-GB" dirty="0"/>
              <a:t> </a:t>
            </a:r>
            <a:r>
              <a:rPr lang="en-GB" dirty="0" err="1"/>
              <a:t>ar</a:t>
            </a:r>
            <a:r>
              <a:rPr lang="en-GB" dirty="0"/>
              <a:t> </a:t>
            </a:r>
            <a:r>
              <a:rPr lang="en-GB" dirty="0" err="1"/>
              <a:t>gyfer</a:t>
            </a:r>
            <a:r>
              <a:rPr lang="en-GB" dirty="0"/>
              <a:t> </a:t>
            </a:r>
            <a:r>
              <a:rPr lang="en-GB" dirty="0" err="1"/>
              <a:t>ysgolion</a:t>
            </a:r>
            <a:r>
              <a:rPr lang="en-GB" dirty="0"/>
              <a:t> </a:t>
            </a:r>
            <a:r>
              <a:rPr lang="en-GB" dirty="0">
                <a:hlinkClick r:id="rId3"/>
              </a:rPr>
              <a:t>hawliau-parch-cydraddoldeb-canllawiau-statudol-ar-gyfer-cyrff-llywodraethu-ysgolion-a-gynhelir.pdf</a:t>
            </a:r>
            <a:r>
              <a:rPr lang="en-GB" dirty="0"/>
              <a:t> (</a:t>
            </a:r>
            <a:r>
              <a:rPr lang="en-GB" dirty="0" err="1"/>
              <a:t>Cyrchwyd</a:t>
            </a:r>
            <a:r>
              <a:rPr lang="en-GB" dirty="0"/>
              <a:t>: 27/02/24)</a:t>
            </a:r>
          </a:p>
          <a:p>
            <a:r>
              <a:rPr lang="en-GB" dirty="0"/>
              <a:t>NSPCC (2018) ‘Bullying and Cyberbullying’ [Online]. Available at: </a:t>
            </a:r>
            <a:r>
              <a:rPr lang="en-GB" dirty="0">
                <a:hlinkClick r:id="rId4"/>
              </a:rPr>
              <a:t>https://www.nspcc.org.uk/preventing-abuse/child-abuse-and-neglect/bullying-and-cyberbullying/bullying-cyberbullying-statistics/</a:t>
            </a:r>
            <a:r>
              <a:rPr lang="en-GB" dirty="0"/>
              <a:t> (Accessed: 27/02/24). </a:t>
            </a:r>
          </a:p>
          <a:p>
            <a:r>
              <a:rPr lang="en-GB" dirty="0"/>
              <a:t>Rivers, I., Duncan, N. &amp; </a:t>
            </a:r>
            <a:r>
              <a:rPr lang="en-GB" dirty="0" err="1"/>
              <a:t>Besag</a:t>
            </a:r>
            <a:r>
              <a:rPr lang="en-GB" dirty="0"/>
              <a:t>, V. (2007) Bullying: A handbook for parents and educators, Westport: Praeger.</a:t>
            </a:r>
          </a:p>
          <a:p>
            <a:r>
              <a:rPr lang="en-GB" dirty="0"/>
              <a:t>Rogers, V. (2010) Cyberbullying, London: Jessica Kingsley Publishers.</a:t>
            </a:r>
          </a:p>
          <a:p>
            <a:r>
              <a:rPr lang="en-GB" altLang="en-US" dirty="0"/>
              <a:t>Roberts, L. (2013) ‘Addressing Cyber-Bullying’. Child Protection in the Digital World :Safeguarding Young People Online, London, 9 October, 2013. Public Policy Exchange.</a:t>
            </a:r>
          </a:p>
          <a:p>
            <a:r>
              <a:rPr lang="en-GB" dirty="0"/>
              <a:t>Welsh Government (2019) Rights, Respect, Equality: Statutory guidance for governing bodies of maintained schools </a:t>
            </a:r>
            <a:r>
              <a:rPr lang="en-GB" dirty="0">
                <a:hlinkClick r:id="rId5"/>
              </a:rPr>
              <a:t>rights-respect-equality-statutory-guidance-for-governing-bodies-of-maintained-schools.pdf</a:t>
            </a:r>
            <a:r>
              <a:rPr lang="en-GB" dirty="0"/>
              <a:t> (Accessed: 27/02/24)</a:t>
            </a:r>
          </a:p>
          <a:p>
            <a:r>
              <a:rPr lang="en-GB" dirty="0"/>
              <a:t>YMCA (2018) ‘In Your Face: Executive Summary’ [Online] Available at: </a:t>
            </a:r>
            <a:r>
              <a:rPr lang="en-GB" dirty="0">
                <a:hlinkClick r:id="rId2"/>
              </a:rPr>
              <a:t>https://www.ymca.org.uk/wp-content/uploads/2018/02/In-Your-Face-Executive-Summary.pdf</a:t>
            </a:r>
            <a:r>
              <a:rPr lang="en-GB" dirty="0"/>
              <a:t> (Accessed 27/02/24). </a:t>
            </a:r>
          </a:p>
          <a:p>
            <a:endParaRPr lang="en-GB" dirty="0"/>
          </a:p>
          <a:p>
            <a:endParaRPr lang="en-GB" dirty="0"/>
          </a:p>
        </p:txBody>
      </p:sp>
    </p:spTree>
    <p:extLst>
      <p:ext uri="{BB962C8B-B14F-4D97-AF65-F5344CB8AC3E}">
        <p14:creationId xmlns:p14="http://schemas.microsoft.com/office/powerpoint/2010/main" val="121569531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4877</TotalTime>
  <Words>1662</Words>
  <Application>Microsoft Office PowerPoint</Application>
  <PresentationFormat>Widescreen</PresentationFormat>
  <Paragraphs>168</Paragraphs>
  <Slides>25</Slides>
  <Notes>12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Gallery</vt:lpstr>
      <vt:lpstr>ECES4014/C</vt:lpstr>
      <vt:lpstr>Recap</vt:lpstr>
      <vt:lpstr>Objectives</vt:lpstr>
      <vt:lpstr> Children’s Rights – Children’s Issues </vt:lpstr>
      <vt:lpstr> Discussion </vt:lpstr>
      <vt:lpstr> Bullying and Cyberbullying </vt:lpstr>
      <vt:lpstr> Bwlio / Bullying                                    </vt:lpstr>
      <vt:lpstr>Defining Bullying?</vt:lpstr>
      <vt:lpstr>Bullying                                   </vt:lpstr>
      <vt:lpstr>PowerPoint Presentation</vt:lpstr>
      <vt:lpstr>Impact of Bullying </vt:lpstr>
      <vt:lpstr> McGrath’s Effects of Being Bullied </vt:lpstr>
      <vt:lpstr> McGrath’s Effects of Being Bullied </vt:lpstr>
      <vt:lpstr>Who bullies? </vt:lpstr>
      <vt:lpstr> Tackling Bullying </vt:lpstr>
      <vt:lpstr> Some ideas… </vt:lpstr>
      <vt:lpstr>PowerPoint Presentation</vt:lpstr>
      <vt:lpstr> Tackling Bullying </vt:lpstr>
      <vt:lpstr>What is Cyberbullying/Online bullying?</vt:lpstr>
      <vt:lpstr> Effects of Cyberbullying</vt:lpstr>
      <vt:lpstr> Some Suggestions</vt:lpstr>
      <vt:lpstr>PowerPoint Presentation</vt:lpstr>
      <vt:lpstr> Tackling Cyberbullying </vt:lpstr>
      <vt:lpstr> Further Reading</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Ross Phillips</cp:lastModifiedBy>
  <cp:revision>60</cp:revision>
  <dcterms:created xsi:type="dcterms:W3CDTF">2018-08-29T14:34:47Z</dcterms:created>
  <dcterms:modified xsi:type="dcterms:W3CDTF">2025-02-17T11:32:44Z</dcterms:modified>
</cp:coreProperties>
</file>