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58"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44EFBE-E188-486C-9905-02F0ACAD6719}" v="2" dt="2024-12-13T16:38:50.5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4" d="100"/>
          <a:sy n="64" d="100"/>
        </p:scale>
        <p:origin x="8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u Sutherland" userId="a32455019530ba86" providerId="LiveId" clId="{3144EFBE-E188-486C-9905-02F0ACAD6719}"/>
    <pc:docChg chg="undo custSel addSld modSld">
      <pc:chgData name="Dru Sutherland" userId="a32455019530ba86" providerId="LiveId" clId="{3144EFBE-E188-486C-9905-02F0ACAD6719}" dt="2024-12-13T16:39:03.315" v="20" actId="26606"/>
      <pc:docMkLst>
        <pc:docMk/>
      </pc:docMkLst>
      <pc:sldChg chg="addSp delSp modSp new mod setBg modAnim">
        <pc:chgData name="Dru Sutherland" userId="a32455019530ba86" providerId="LiveId" clId="{3144EFBE-E188-486C-9905-02F0ACAD6719}" dt="2024-12-13T16:38:02.456" v="3" actId="26606"/>
        <pc:sldMkLst>
          <pc:docMk/>
          <pc:sldMk cId="3682924394" sldId="259"/>
        </pc:sldMkLst>
        <pc:spChg chg="mod">
          <ac:chgData name="Dru Sutherland" userId="a32455019530ba86" providerId="LiveId" clId="{3144EFBE-E188-486C-9905-02F0ACAD6719}" dt="2024-12-13T16:38:02.456" v="3" actId="26606"/>
          <ac:spMkLst>
            <pc:docMk/>
            <pc:sldMk cId="3682924394" sldId="259"/>
            <ac:spMk id="2" creationId="{056109DD-4D71-ECF7-4E53-742A81272E1E}"/>
          </ac:spMkLst>
        </pc:spChg>
        <pc:spChg chg="del">
          <ac:chgData name="Dru Sutherland" userId="a32455019530ba86" providerId="LiveId" clId="{3144EFBE-E188-486C-9905-02F0ACAD6719}" dt="2024-12-13T16:37:28.335" v="1"/>
          <ac:spMkLst>
            <pc:docMk/>
            <pc:sldMk cId="3682924394" sldId="259"/>
            <ac:spMk id="3" creationId="{F3E2D038-B75A-E5FF-521A-EDA662C68DAD}"/>
          </ac:spMkLst>
        </pc:spChg>
        <pc:spChg chg="add">
          <ac:chgData name="Dru Sutherland" userId="a32455019530ba86" providerId="LiveId" clId="{3144EFBE-E188-486C-9905-02F0ACAD6719}" dt="2024-12-13T16:38:02.456" v="3" actId="26606"/>
          <ac:spMkLst>
            <pc:docMk/>
            <pc:sldMk cId="3682924394" sldId="259"/>
            <ac:spMk id="9" creationId="{A8384FB5-9ADC-4DDC-881B-597D56F5B15D}"/>
          </ac:spMkLst>
        </pc:spChg>
        <pc:spChg chg="add">
          <ac:chgData name="Dru Sutherland" userId="a32455019530ba86" providerId="LiveId" clId="{3144EFBE-E188-486C-9905-02F0ACAD6719}" dt="2024-12-13T16:38:02.456" v="3" actId="26606"/>
          <ac:spMkLst>
            <pc:docMk/>
            <pc:sldMk cId="3682924394" sldId="259"/>
            <ac:spMk id="11" creationId="{91E5A9A7-95C6-4F4F-B00E-C82E07FE62EF}"/>
          </ac:spMkLst>
        </pc:spChg>
        <pc:spChg chg="add">
          <ac:chgData name="Dru Sutherland" userId="a32455019530ba86" providerId="LiveId" clId="{3144EFBE-E188-486C-9905-02F0ACAD6719}" dt="2024-12-13T16:38:02.456" v="3" actId="26606"/>
          <ac:spMkLst>
            <pc:docMk/>
            <pc:sldMk cId="3682924394" sldId="259"/>
            <ac:spMk id="13" creationId="{D07DD2DE-F619-49DD-B5E7-03A290FF4ED1}"/>
          </ac:spMkLst>
        </pc:spChg>
        <pc:spChg chg="add">
          <ac:chgData name="Dru Sutherland" userId="a32455019530ba86" providerId="LiveId" clId="{3144EFBE-E188-486C-9905-02F0ACAD6719}" dt="2024-12-13T16:38:02.456" v="3" actId="26606"/>
          <ac:spMkLst>
            <pc:docMk/>
            <pc:sldMk cId="3682924394" sldId="259"/>
            <ac:spMk id="15" creationId="{85149191-5F60-4A28-AAFF-039F96B0F3EC}"/>
          </ac:spMkLst>
        </pc:spChg>
        <pc:spChg chg="add">
          <ac:chgData name="Dru Sutherland" userId="a32455019530ba86" providerId="LiveId" clId="{3144EFBE-E188-486C-9905-02F0ACAD6719}" dt="2024-12-13T16:38:02.456" v="3" actId="26606"/>
          <ac:spMkLst>
            <pc:docMk/>
            <pc:sldMk cId="3682924394" sldId="259"/>
            <ac:spMk id="17" creationId="{F8260ED5-17F7-4158-B241-D51DD4CF1B7E}"/>
          </ac:spMkLst>
        </pc:spChg>
        <pc:picChg chg="add mod">
          <ac:chgData name="Dru Sutherland" userId="a32455019530ba86" providerId="LiveId" clId="{3144EFBE-E188-486C-9905-02F0ACAD6719}" dt="2024-12-13T16:38:02.456" v="3" actId="26606"/>
          <ac:picMkLst>
            <pc:docMk/>
            <pc:sldMk cId="3682924394" sldId="259"/>
            <ac:picMk id="4" creationId="{BA5E4925-DEBC-AEF2-7269-447CC67FFED8}"/>
          </ac:picMkLst>
        </pc:picChg>
      </pc:sldChg>
      <pc:sldChg chg="addSp delSp modSp new mod setBg">
        <pc:chgData name="Dru Sutherland" userId="a32455019530ba86" providerId="LiveId" clId="{3144EFBE-E188-486C-9905-02F0ACAD6719}" dt="2024-12-13T16:39:03.315" v="20" actId="26606"/>
        <pc:sldMkLst>
          <pc:docMk/>
          <pc:sldMk cId="392417610" sldId="260"/>
        </pc:sldMkLst>
        <pc:spChg chg="mod">
          <ac:chgData name="Dru Sutherland" userId="a32455019530ba86" providerId="LiveId" clId="{3144EFBE-E188-486C-9905-02F0ACAD6719}" dt="2024-12-13T16:39:03.315" v="20" actId="26606"/>
          <ac:spMkLst>
            <pc:docMk/>
            <pc:sldMk cId="392417610" sldId="260"/>
            <ac:spMk id="2" creationId="{DDBEFDAC-2C18-169F-0410-5C1161796269}"/>
          </ac:spMkLst>
        </pc:spChg>
        <pc:spChg chg="del">
          <ac:chgData name="Dru Sutherland" userId="a32455019530ba86" providerId="LiveId" clId="{3144EFBE-E188-486C-9905-02F0ACAD6719}" dt="2024-12-13T16:38:50.504" v="17"/>
          <ac:spMkLst>
            <pc:docMk/>
            <pc:sldMk cId="392417610" sldId="260"/>
            <ac:spMk id="3" creationId="{59BBE580-64CA-FC2E-DDCF-45AA33E4EEDF}"/>
          </ac:spMkLst>
        </pc:spChg>
        <pc:spChg chg="add mod">
          <ac:chgData name="Dru Sutherland" userId="a32455019530ba86" providerId="LiveId" clId="{3144EFBE-E188-486C-9905-02F0ACAD6719}" dt="2024-12-13T16:39:03.315" v="20" actId="26606"/>
          <ac:spMkLst>
            <pc:docMk/>
            <pc:sldMk cId="392417610" sldId="260"/>
            <ac:spMk id="4" creationId="{AC9EB96E-7141-48C4-45E2-71400D4188D8}"/>
          </ac:spMkLst>
        </pc:spChg>
        <pc:spChg chg="add del">
          <ac:chgData name="Dru Sutherland" userId="a32455019530ba86" providerId="LiveId" clId="{3144EFBE-E188-486C-9905-02F0ACAD6719}" dt="2024-12-13T16:39:03.284" v="19" actId="26606"/>
          <ac:spMkLst>
            <pc:docMk/>
            <pc:sldMk cId="392417610" sldId="260"/>
            <ac:spMk id="9" creationId="{09588DA8-065E-4F6F-8EFD-43104AB2E0CF}"/>
          </ac:spMkLst>
        </pc:spChg>
        <pc:spChg chg="add del">
          <ac:chgData name="Dru Sutherland" userId="a32455019530ba86" providerId="LiveId" clId="{3144EFBE-E188-486C-9905-02F0ACAD6719}" dt="2024-12-13T16:39:03.284" v="19" actId="26606"/>
          <ac:spMkLst>
            <pc:docMk/>
            <pc:sldMk cId="392417610" sldId="260"/>
            <ac:spMk id="11" creationId="{C4285719-470E-454C-AF62-8323075F1F5B}"/>
          </ac:spMkLst>
        </pc:spChg>
        <pc:spChg chg="add del">
          <ac:chgData name="Dru Sutherland" userId="a32455019530ba86" providerId="LiveId" clId="{3144EFBE-E188-486C-9905-02F0ACAD6719}" dt="2024-12-13T16:39:03.284" v="19" actId="26606"/>
          <ac:spMkLst>
            <pc:docMk/>
            <pc:sldMk cId="392417610" sldId="260"/>
            <ac:spMk id="13" creationId="{CD9FE4EF-C4D8-49A0-B2FF-81D8DB7D8A24}"/>
          </ac:spMkLst>
        </pc:spChg>
        <pc:spChg chg="add del">
          <ac:chgData name="Dru Sutherland" userId="a32455019530ba86" providerId="LiveId" clId="{3144EFBE-E188-486C-9905-02F0ACAD6719}" dt="2024-12-13T16:39:03.284" v="19" actId="26606"/>
          <ac:spMkLst>
            <pc:docMk/>
            <pc:sldMk cId="392417610" sldId="260"/>
            <ac:spMk id="15" creationId="{4300840D-0A0B-4512-BACA-B439D5B9C57C}"/>
          </ac:spMkLst>
        </pc:spChg>
        <pc:spChg chg="add del">
          <ac:chgData name="Dru Sutherland" userId="a32455019530ba86" providerId="LiveId" clId="{3144EFBE-E188-486C-9905-02F0ACAD6719}" dt="2024-12-13T16:39:03.284" v="19" actId="26606"/>
          <ac:spMkLst>
            <pc:docMk/>
            <pc:sldMk cId="392417610" sldId="260"/>
            <ac:spMk id="17" creationId="{D2B78728-A580-49A7-84F9-6EF6F583ADE0}"/>
          </ac:spMkLst>
        </pc:spChg>
        <pc:spChg chg="add del">
          <ac:chgData name="Dru Sutherland" userId="a32455019530ba86" providerId="LiveId" clId="{3144EFBE-E188-486C-9905-02F0ACAD6719}" dt="2024-12-13T16:39:03.284" v="19" actId="26606"/>
          <ac:spMkLst>
            <pc:docMk/>
            <pc:sldMk cId="392417610" sldId="260"/>
            <ac:spMk id="19" creationId="{38FAA1A1-D861-433F-88FA-1E9D6FD31D11}"/>
          </ac:spMkLst>
        </pc:spChg>
        <pc:spChg chg="add del">
          <ac:chgData name="Dru Sutherland" userId="a32455019530ba86" providerId="LiveId" clId="{3144EFBE-E188-486C-9905-02F0ACAD6719}" dt="2024-12-13T16:39:03.284" v="19" actId="26606"/>
          <ac:spMkLst>
            <pc:docMk/>
            <pc:sldMk cId="392417610" sldId="260"/>
            <ac:spMk id="21" creationId="{8D71EDA1-87BF-4D5D-AB79-F346FD19278A}"/>
          </ac:spMkLst>
        </pc:spChg>
        <pc:spChg chg="add">
          <ac:chgData name="Dru Sutherland" userId="a32455019530ba86" providerId="LiveId" clId="{3144EFBE-E188-486C-9905-02F0ACAD6719}" dt="2024-12-13T16:39:03.315" v="20" actId="26606"/>
          <ac:spMkLst>
            <pc:docMk/>
            <pc:sldMk cId="392417610" sldId="260"/>
            <ac:spMk id="23" creationId="{907EF6B7-1338-4443-8C46-6A318D952DFD}"/>
          </ac:spMkLst>
        </pc:spChg>
        <pc:spChg chg="add">
          <ac:chgData name="Dru Sutherland" userId="a32455019530ba86" providerId="LiveId" clId="{3144EFBE-E188-486C-9905-02F0ACAD6719}" dt="2024-12-13T16:39:03.315" v="20" actId="26606"/>
          <ac:spMkLst>
            <pc:docMk/>
            <pc:sldMk cId="392417610" sldId="260"/>
            <ac:spMk id="24" creationId="{DAAE4CDD-124C-4DCF-9584-B6033B545DD5}"/>
          </ac:spMkLst>
        </pc:spChg>
        <pc:spChg chg="add">
          <ac:chgData name="Dru Sutherland" userId="a32455019530ba86" providerId="LiveId" clId="{3144EFBE-E188-486C-9905-02F0ACAD6719}" dt="2024-12-13T16:39:03.315" v="20" actId="26606"/>
          <ac:spMkLst>
            <pc:docMk/>
            <pc:sldMk cId="392417610" sldId="260"/>
            <ac:spMk id="25" creationId="{081E4A58-353D-44AE-B2FC-2A74E2E400F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73013-F5C5-738C-6F19-3953603B6FE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71DD7C2-41E8-6735-5B26-7751BDA03B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9F77429-2E5C-7E07-38E7-1AEE75DBE045}"/>
              </a:ext>
            </a:extLst>
          </p:cNvPr>
          <p:cNvSpPr>
            <a:spLocks noGrp="1"/>
          </p:cNvSpPr>
          <p:nvPr>
            <p:ph type="dt" sz="half" idx="10"/>
          </p:nvPr>
        </p:nvSpPr>
        <p:spPr/>
        <p:txBody>
          <a:bodyPr/>
          <a:lstStyle/>
          <a:p>
            <a:fld id="{9845C64B-D8C0-493F-BB52-FEBFD3DB7710}" type="datetimeFigureOut">
              <a:rPr lang="en-GB" smtClean="0"/>
              <a:t>13/12/2024</a:t>
            </a:fld>
            <a:endParaRPr lang="en-GB"/>
          </a:p>
        </p:txBody>
      </p:sp>
      <p:sp>
        <p:nvSpPr>
          <p:cNvPr id="5" name="Footer Placeholder 4">
            <a:extLst>
              <a:ext uri="{FF2B5EF4-FFF2-40B4-BE49-F238E27FC236}">
                <a16:creationId xmlns:a16="http://schemas.microsoft.com/office/drawing/2014/main" id="{B3E570B2-4B1C-61EA-F117-8CB7219BE5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FC7DFC-8DD1-A367-8F19-3F2027E8A8AC}"/>
              </a:ext>
            </a:extLst>
          </p:cNvPr>
          <p:cNvSpPr>
            <a:spLocks noGrp="1"/>
          </p:cNvSpPr>
          <p:nvPr>
            <p:ph type="sldNum" sz="quarter" idx="12"/>
          </p:nvPr>
        </p:nvSpPr>
        <p:spPr/>
        <p:txBody>
          <a:bodyPr/>
          <a:lstStyle/>
          <a:p>
            <a:fld id="{CA80DE42-3E48-4D28-986D-D9F89868143F}" type="slidenum">
              <a:rPr lang="en-GB" smtClean="0"/>
              <a:t>‹#›</a:t>
            </a:fld>
            <a:endParaRPr lang="en-GB"/>
          </a:p>
        </p:txBody>
      </p:sp>
    </p:spTree>
    <p:extLst>
      <p:ext uri="{BB962C8B-B14F-4D97-AF65-F5344CB8AC3E}">
        <p14:creationId xmlns:p14="http://schemas.microsoft.com/office/powerpoint/2010/main" val="1177341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DD6FA-C758-52A2-E121-F2E38922FC9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31633CD-9B99-931F-32BD-F07B8E6608F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3BF6C70-99E9-91F0-49EA-D43E730B1469}"/>
              </a:ext>
            </a:extLst>
          </p:cNvPr>
          <p:cNvSpPr>
            <a:spLocks noGrp="1"/>
          </p:cNvSpPr>
          <p:nvPr>
            <p:ph type="dt" sz="half" idx="10"/>
          </p:nvPr>
        </p:nvSpPr>
        <p:spPr/>
        <p:txBody>
          <a:bodyPr/>
          <a:lstStyle/>
          <a:p>
            <a:fld id="{9845C64B-D8C0-493F-BB52-FEBFD3DB7710}" type="datetimeFigureOut">
              <a:rPr lang="en-GB" smtClean="0"/>
              <a:t>13/12/2024</a:t>
            </a:fld>
            <a:endParaRPr lang="en-GB"/>
          </a:p>
        </p:txBody>
      </p:sp>
      <p:sp>
        <p:nvSpPr>
          <p:cNvPr id="5" name="Footer Placeholder 4">
            <a:extLst>
              <a:ext uri="{FF2B5EF4-FFF2-40B4-BE49-F238E27FC236}">
                <a16:creationId xmlns:a16="http://schemas.microsoft.com/office/drawing/2014/main" id="{A32BDCDA-E12F-190C-ECC2-0FEB155463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F0EDD2-F6E6-9541-B499-7DE83D734CED}"/>
              </a:ext>
            </a:extLst>
          </p:cNvPr>
          <p:cNvSpPr>
            <a:spLocks noGrp="1"/>
          </p:cNvSpPr>
          <p:nvPr>
            <p:ph type="sldNum" sz="quarter" idx="12"/>
          </p:nvPr>
        </p:nvSpPr>
        <p:spPr/>
        <p:txBody>
          <a:bodyPr/>
          <a:lstStyle/>
          <a:p>
            <a:fld id="{CA80DE42-3E48-4D28-986D-D9F89868143F}" type="slidenum">
              <a:rPr lang="en-GB" smtClean="0"/>
              <a:t>‹#›</a:t>
            </a:fld>
            <a:endParaRPr lang="en-GB"/>
          </a:p>
        </p:txBody>
      </p:sp>
    </p:spTree>
    <p:extLst>
      <p:ext uri="{BB962C8B-B14F-4D97-AF65-F5344CB8AC3E}">
        <p14:creationId xmlns:p14="http://schemas.microsoft.com/office/powerpoint/2010/main" val="40744014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8A08A-3072-5D37-74E9-BD599CD3F3E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BAC03F8-A938-D7F9-C2A7-E0A3DB08FFD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26CBFB0-16A1-AD73-2234-103B0EF80551}"/>
              </a:ext>
            </a:extLst>
          </p:cNvPr>
          <p:cNvSpPr>
            <a:spLocks noGrp="1"/>
          </p:cNvSpPr>
          <p:nvPr>
            <p:ph type="dt" sz="half" idx="10"/>
          </p:nvPr>
        </p:nvSpPr>
        <p:spPr/>
        <p:txBody>
          <a:bodyPr/>
          <a:lstStyle/>
          <a:p>
            <a:fld id="{9845C64B-D8C0-493F-BB52-FEBFD3DB7710}" type="datetimeFigureOut">
              <a:rPr lang="en-GB" smtClean="0"/>
              <a:t>13/12/2024</a:t>
            </a:fld>
            <a:endParaRPr lang="en-GB"/>
          </a:p>
        </p:txBody>
      </p:sp>
      <p:sp>
        <p:nvSpPr>
          <p:cNvPr id="5" name="Footer Placeholder 4">
            <a:extLst>
              <a:ext uri="{FF2B5EF4-FFF2-40B4-BE49-F238E27FC236}">
                <a16:creationId xmlns:a16="http://schemas.microsoft.com/office/drawing/2014/main" id="{11CD86FF-F0C7-C8E4-5829-B7C6DC7BB8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781FE1-270B-7E74-1619-3D15B3074A3C}"/>
              </a:ext>
            </a:extLst>
          </p:cNvPr>
          <p:cNvSpPr>
            <a:spLocks noGrp="1"/>
          </p:cNvSpPr>
          <p:nvPr>
            <p:ph type="sldNum" sz="quarter" idx="12"/>
          </p:nvPr>
        </p:nvSpPr>
        <p:spPr/>
        <p:txBody>
          <a:bodyPr/>
          <a:lstStyle/>
          <a:p>
            <a:fld id="{CA80DE42-3E48-4D28-986D-D9F89868143F}" type="slidenum">
              <a:rPr lang="en-GB" smtClean="0"/>
              <a:t>‹#›</a:t>
            </a:fld>
            <a:endParaRPr lang="en-GB"/>
          </a:p>
        </p:txBody>
      </p:sp>
    </p:spTree>
    <p:extLst>
      <p:ext uri="{BB962C8B-B14F-4D97-AF65-F5344CB8AC3E}">
        <p14:creationId xmlns:p14="http://schemas.microsoft.com/office/powerpoint/2010/main" val="2652901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3F0DE-FBFB-D2F1-0F20-EC54224F265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4C1C6B8-56C6-64BB-4A39-8189BD4971B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FFE9AB8-DCB8-DA3B-6869-3D4F0F270D4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3BD9F59-5CA1-5DA3-27E5-DD83127F14B3}"/>
              </a:ext>
            </a:extLst>
          </p:cNvPr>
          <p:cNvSpPr>
            <a:spLocks noGrp="1"/>
          </p:cNvSpPr>
          <p:nvPr>
            <p:ph type="dt" sz="half" idx="10"/>
          </p:nvPr>
        </p:nvSpPr>
        <p:spPr/>
        <p:txBody>
          <a:bodyPr/>
          <a:lstStyle/>
          <a:p>
            <a:fld id="{9845C64B-D8C0-493F-BB52-FEBFD3DB7710}" type="datetimeFigureOut">
              <a:rPr lang="en-GB" smtClean="0"/>
              <a:t>13/12/2024</a:t>
            </a:fld>
            <a:endParaRPr lang="en-GB"/>
          </a:p>
        </p:txBody>
      </p:sp>
      <p:sp>
        <p:nvSpPr>
          <p:cNvPr id="6" name="Footer Placeholder 5">
            <a:extLst>
              <a:ext uri="{FF2B5EF4-FFF2-40B4-BE49-F238E27FC236}">
                <a16:creationId xmlns:a16="http://schemas.microsoft.com/office/drawing/2014/main" id="{CB4557B6-2234-AB5E-FDC5-DC6CCD6933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4E64D0-85C8-5749-7B65-DBB683F30979}"/>
              </a:ext>
            </a:extLst>
          </p:cNvPr>
          <p:cNvSpPr>
            <a:spLocks noGrp="1"/>
          </p:cNvSpPr>
          <p:nvPr>
            <p:ph type="sldNum" sz="quarter" idx="12"/>
          </p:nvPr>
        </p:nvSpPr>
        <p:spPr/>
        <p:txBody>
          <a:bodyPr/>
          <a:lstStyle/>
          <a:p>
            <a:fld id="{CA80DE42-3E48-4D28-986D-D9F89868143F}" type="slidenum">
              <a:rPr lang="en-GB" smtClean="0"/>
              <a:t>‹#›</a:t>
            </a:fld>
            <a:endParaRPr lang="en-GB"/>
          </a:p>
        </p:txBody>
      </p:sp>
    </p:spTree>
    <p:extLst>
      <p:ext uri="{BB962C8B-B14F-4D97-AF65-F5344CB8AC3E}">
        <p14:creationId xmlns:p14="http://schemas.microsoft.com/office/powerpoint/2010/main" val="423303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ADB66-A984-4CAD-9995-996BCDAAB9F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5CB3892-397E-9334-B410-0C67B5F1459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147AA35-B93C-A6CE-F0F4-DB0D70C1EF8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FC7BCB2-3D8E-10B0-DB49-4739D91DB3B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E9B8F71-8F3F-E0FB-357A-1021B86A114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9A0737D-09E0-9E08-1C1F-6F55EC78415D}"/>
              </a:ext>
            </a:extLst>
          </p:cNvPr>
          <p:cNvSpPr>
            <a:spLocks noGrp="1"/>
          </p:cNvSpPr>
          <p:nvPr>
            <p:ph type="dt" sz="half" idx="10"/>
          </p:nvPr>
        </p:nvSpPr>
        <p:spPr/>
        <p:txBody>
          <a:bodyPr/>
          <a:lstStyle/>
          <a:p>
            <a:fld id="{9845C64B-D8C0-493F-BB52-FEBFD3DB7710}" type="datetimeFigureOut">
              <a:rPr lang="en-GB" smtClean="0"/>
              <a:t>13/12/2024</a:t>
            </a:fld>
            <a:endParaRPr lang="en-GB"/>
          </a:p>
        </p:txBody>
      </p:sp>
      <p:sp>
        <p:nvSpPr>
          <p:cNvPr id="8" name="Footer Placeholder 7">
            <a:extLst>
              <a:ext uri="{FF2B5EF4-FFF2-40B4-BE49-F238E27FC236}">
                <a16:creationId xmlns:a16="http://schemas.microsoft.com/office/drawing/2014/main" id="{3B0F7F1F-F329-58AE-49E3-89762E6234B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FFF56BE-E081-0345-C0BD-9256088ADE68}"/>
              </a:ext>
            </a:extLst>
          </p:cNvPr>
          <p:cNvSpPr>
            <a:spLocks noGrp="1"/>
          </p:cNvSpPr>
          <p:nvPr>
            <p:ph type="sldNum" sz="quarter" idx="12"/>
          </p:nvPr>
        </p:nvSpPr>
        <p:spPr/>
        <p:txBody>
          <a:bodyPr/>
          <a:lstStyle/>
          <a:p>
            <a:fld id="{CA80DE42-3E48-4D28-986D-D9F89868143F}" type="slidenum">
              <a:rPr lang="en-GB" smtClean="0"/>
              <a:t>‹#›</a:t>
            </a:fld>
            <a:endParaRPr lang="en-GB"/>
          </a:p>
        </p:txBody>
      </p:sp>
    </p:spTree>
    <p:extLst>
      <p:ext uri="{BB962C8B-B14F-4D97-AF65-F5344CB8AC3E}">
        <p14:creationId xmlns:p14="http://schemas.microsoft.com/office/powerpoint/2010/main" val="7252047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F9A69-C923-113D-775F-25D1CC5188F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87B62B5-BAE6-F881-4715-2BE6728C414E}"/>
              </a:ext>
            </a:extLst>
          </p:cNvPr>
          <p:cNvSpPr>
            <a:spLocks noGrp="1"/>
          </p:cNvSpPr>
          <p:nvPr>
            <p:ph type="dt" sz="half" idx="10"/>
          </p:nvPr>
        </p:nvSpPr>
        <p:spPr/>
        <p:txBody>
          <a:bodyPr/>
          <a:lstStyle/>
          <a:p>
            <a:fld id="{9845C64B-D8C0-493F-BB52-FEBFD3DB7710}" type="datetimeFigureOut">
              <a:rPr lang="en-GB" smtClean="0"/>
              <a:t>13/12/2024</a:t>
            </a:fld>
            <a:endParaRPr lang="en-GB"/>
          </a:p>
        </p:txBody>
      </p:sp>
      <p:sp>
        <p:nvSpPr>
          <p:cNvPr id="4" name="Footer Placeholder 3">
            <a:extLst>
              <a:ext uri="{FF2B5EF4-FFF2-40B4-BE49-F238E27FC236}">
                <a16:creationId xmlns:a16="http://schemas.microsoft.com/office/drawing/2014/main" id="{04794CEB-6323-2467-7DAD-2E7069799CB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04B7F92-CD37-B127-6670-467C8BEDBB2F}"/>
              </a:ext>
            </a:extLst>
          </p:cNvPr>
          <p:cNvSpPr>
            <a:spLocks noGrp="1"/>
          </p:cNvSpPr>
          <p:nvPr>
            <p:ph type="sldNum" sz="quarter" idx="12"/>
          </p:nvPr>
        </p:nvSpPr>
        <p:spPr/>
        <p:txBody>
          <a:bodyPr/>
          <a:lstStyle/>
          <a:p>
            <a:fld id="{CA80DE42-3E48-4D28-986D-D9F89868143F}" type="slidenum">
              <a:rPr lang="en-GB" smtClean="0"/>
              <a:t>‹#›</a:t>
            </a:fld>
            <a:endParaRPr lang="en-GB"/>
          </a:p>
        </p:txBody>
      </p:sp>
    </p:spTree>
    <p:extLst>
      <p:ext uri="{BB962C8B-B14F-4D97-AF65-F5344CB8AC3E}">
        <p14:creationId xmlns:p14="http://schemas.microsoft.com/office/powerpoint/2010/main" val="19644835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CE6A3D1-AA0B-EC81-8EE7-2AC98F74C2A2}"/>
              </a:ext>
            </a:extLst>
          </p:cNvPr>
          <p:cNvSpPr>
            <a:spLocks noGrp="1"/>
          </p:cNvSpPr>
          <p:nvPr>
            <p:ph type="dt" sz="half" idx="10"/>
          </p:nvPr>
        </p:nvSpPr>
        <p:spPr/>
        <p:txBody>
          <a:bodyPr/>
          <a:lstStyle/>
          <a:p>
            <a:fld id="{9845C64B-D8C0-493F-BB52-FEBFD3DB7710}" type="datetimeFigureOut">
              <a:rPr lang="en-GB" smtClean="0"/>
              <a:t>13/12/2024</a:t>
            </a:fld>
            <a:endParaRPr lang="en-GB"/>
          </a:p>
        </p:txBody>
      </p:sp>
      <p:sp>
        <p:nvSpPr>
          <p:cNvPr id="3" name="Footer Placeholder 2">
            <a:extLst>
              <a:ext uri="{FF2B5EF4-FFF2-40B4-BE49-F238E27FC236}">
                <a16:creationId xmlns:a16="http://schemas.microsoft.com/office/drawing/2014/main" id="{D8FDB333-425F-52EB-B468-F014D4F9977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4D37400-ACA7-9D54-ED2A-E8954B4DFD15}"/>
              </a:ext>
            </a:extLst>
          </p:cNvPr>
          <p:cNvSpPr>
            <a:spLocks noGrp="1"/>
          </p:cNvSpPr>
          <p:nvPr>
            <p:ph type="sldNum" sz="quarter" idx="12"/>
          </p:nvPr>
        </p:nvSpPr>
        <p:spPr/>
        <p:txBody>
          <a:bodyPr/>
          <a:lstStyle/>
          <a:p>
            <a:fld id="{CA80DE42-3E48-4D28-986D-D9F89868143F}" type="slidenum">
              <a:rPr lang="en-GB" smtClean="0"/>
              <a:t>‹#›</a:t>
            </a:fld>
            <a:endParaRPr lang="en-GB"/>
          </a:p>
        </p:txBody>
      </p:sp>
    </p:spTree>
    <p:extLst>
      <p:ext uri="{BB962C8B-B14F-4D97-AF65-F5344CB8AC3E}">
        <p14:creationId xmlns:p14="http://schemas.microsoft.com/office/powerpoint/2010/main" val="104592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B04EB-2F86-2C72-9590-09788F1EDA7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A22DB86-2B9B-7D79-D57C-C6281273A5C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7A9878D-3240-3595-F065-BDA3BAD53F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4E9E2B2-8FD0-F723-D453-95180B2F67AD}"/>
              </a:ext>
            </a:extLst>
          </p:cNvPr>
          <p:cNvSpPr>
            <a:spLocks noGrp="1"/>
          </p:cNvSpPr>
          <p:nvPr>
            <p:ph type="dt" sz="half" idx="10"/>
          </p:nvPr>
        </p:nvSpPr>
        <p:spPr/>
        <p:txBody>
          <a:bodyPr/>
          <a:lstStyle/>
          <a:p>
            <a:fld id="{9845C64B-D8C0-493F-BB52-FEBFD3DB7710}" type="datetimeFigureOut">
              <a:rPr lang="en-GB" smtClean="0"/>
              <a:t>13/12/2024</a:t>
            </a:fld>
            <a:endParaRPr lang="en-GB"/>
          </a:p>
        </p:txBody>
      </p:sp>
      <p:sp>
        <p:nvSpPr>
          <p:cNvPr id="6" name="Footer Placeholder 5">
            <a:extLst>
              <a:ext uri="{FF2B5EF4-FFF2-40B4-BE49-F238E27FC236}">
                <a16:creationId xmlns:a16="http://schemas.microsoft.com/office/drawing/2014/main" id="{412375FD-0CF6-9769-65CC-346B642B41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2B0DBD-0145-FA4F-CDBC-5EA0BB5B5843}"/>
              </a:ext>
            </a:extLst>
          </p:cNvPr>
          <p:cNvSpPr>
            <a:spLocks noGrp="1"/>
          </p:cNvSpPr>
          <p:nvPr>
            <p:ph type="sldNum" sz="quarter" idx="12"/>
          </p:nvPr>
        </p:nvSpPr>
        <p:spPr/>
        <p:txBody>
          <a:bodyPr/>
          <a:lstStyle/>
          <a:p>
            <a:fld id="{CA80DE42-3E48-4D28-986D-D9F89868143F}" type="slidenum">
              <a:rPr lang="en-GB" smtClean="0"/>
              <a:t>‹#›</a:t>
            </a:fld>
            <a:endParaRPr lang="en-GB"/>
          </a:p>
        </p:txBody>
      </p:sp>
    </p:spTree>
    <p:extLst>
      <p:ext uri="{BB962C8B-B14F-4D97-AF65-F5344CB8AC3E}">
        <p14:creationId xmlns:p14="http://schemas.microsoft.com/office/powerpoint/2010/main" val="24475624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4D469-50AD-D437-EEFE-70D6EF91BA4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863E11A-E9CB-42BA-0A1D-77CE8BA2FF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7DD157-620E-18F3-A91B-A9C7979E0C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BD588D9-2F7B-5C60-20F2-506DBBDD4D21}"/>
              </a:ext>
            </a:extLst>
          </p:cNvPr>
          <p:cNvSpPr>
            <a:spLocks noGrp="1"/>
          </p:cNvSpPr>
          <p:nvPr>
            <p:ph type="dt" sz="half" idx="10"/>
          </p:nvPr>
        </p:nvSpPr>
        <p:spPr/>
        <p:txBody>
          <a:bodyPr/>
          <a:lstStyle/>
          <a:p>
            <a:fld id="{9845C64B-D8C0-493F-BB52-FEBFD3DB7710}" type="datetimeFigureOut">
              <a:rPr lang="en-GB" smtClean="0"/>
              <a:t>13/12/2024</a:t>
            </a:fld>
            <a:endParaRPr lang="en-GB"/>
          </a:p>
        </p:txBody>
      </p:sp>
      <p:sp>
        <p:nvSpPr>
          <p:cNvPr id="6" name="Footer Placeholder 5">
            <a:extLst>
              <a:ext uri="{FF2B5EF4-FFF2-40B4-BE49-F238E27FC236}">
                <a16:creationId xmlns:a16="http://schemas.microsoft.com/office/drawing/2014/main" id="{963D6C70-A286-87AE-0BF2-06294D0240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C98954-F686-1B22-B53B-575C65D39582}"/>
              </a:ext>
            </a:extLst>
          </p:cNvPr>
          <p:cNvSpPr>
            <a:spLocks noGrp="1"/>
          </p:cNvSpPr>
          <p:nvPr>
            <p:ph type="sldNum" sz="quarter" idx="12"/>
          </p:nvPr>
        </p:nvSpPr>
        <p:spPr/>
        <p:txBody>
          <a:bodyPr/>
          <a:lstStyle/>
          <a:p>
            <a:fld id="{CA80DE42-3E48-4D28-986D-D9F89868143F}" type="slidenum">
              <a:rPr lang="en-GB" smtClean="0"/>
              <a:t>‹#›</a:t>
            </a:fld>
            <a:endParaRPr lang="en-GB"/>
          </a:p>
        </p:txBody>
      </p:sp>
    </p:spTree>
    <p:extLst>
      <p:ext uri="{BB962C8B-B14F-4D97-AF65-F5344CB8AC3E}">
        <p14:creationId xmlns:p14="http://schemas.microsoft.com/office/powerpoint/2010/main" val="28796249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20BAB-E071-F93C-5094-C221B71E0D3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CCD2012-AB89-353C-1D03-D61196BD34B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836338E-3686-A621-F1DD-7BF4257A2500}"/>
              </a:ext>
            </a:extLst>
          </p:cNvPr>
          <p:cNvSpPr>
            <a:spLocks noGrp="1"/>
          </p:cNvSpPr>
          <p:nvPr>
            <p:ph type="dt" sz="half" idx="10"/>
          </p:nvPr>
        </p:nvSpPr>
        <p:spPr/>
        <p:txBody>
          <a:bodyPr/>
          <a:lstStyle/>
          <a:p>
            <a:fld id="{9845C64B-D8C0-493F-BB52-FEBFD3DB7710}" type="datetimeFigureOut">
              <a:rPr lang="en-GB" smtClean="0"/>
              <a:t>13/12/2024</a:t>
            </a:fld>
            <a:endParaRPr lang="en-GB"/>
          </a:p>
        </p:txBody>
      </p:sp>
      <p:sp>
        <p:nvSpPr>
          <p:cNvPr id="5" name="Footer Placeholder 4">
            <a:extLst>
              <a:ext uri="{FF2B5EF4-FFF2-40B4-BE49-F238E27FC236}">
                <a16:creationId xmlns:a16="http://schemas.microsoft.com/office/drawing/2014/main" id="{396633E6-2062-0CA0-361C-A90BCF6B26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375D09-E4E5-921B-65A0-FEE79A65D6D7}"/>
              </a:ext>
            </a:extLst>
          </p:cNvPr>
          <p:cNvSpPr>
            <a:spLocks noGrp="1"/>
          </p:cNvSpPr>
          <p:nvPr>
            <p:ph type="sldNum" sz="quarter" idx="12"/>
          </p:nvPr>
        </p:nvSpPr>
        <p:spPr/>
        <p:txBody>
          <a:bodyPr/>
          <a:lstStyle/>
          <a:p>
            <a:fld id="{CA80DE42-3E48-4D28-986D-D9F89868143F}" type="slidenum">
              <a:rPr lang="en-GB" smtClean="0"/>
              <a:t>‹#›</a:t>
            </a:fld>
            <a:endParaRPr lang="en-GB"/>
          </a:p>
        </p:txBody>
      </p:sp>
    </p:spTree>
    <p:extLst>
      <p:ext uri="{BB962C8B-B14F-4D97-AF65-F5344CB8AC3E}">
        <p14:creationId xmlns:p14="http://schemas.microsoft.com/office/powerpoint/2010/main" val="16247521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34C4C6F-D558-529E-E639-FFF8C3B2F08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A886649-164D-8674-3C6B-F9093863A33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B4A630F-2101-D8F9-ADF9-54932C759AFF}"/>
              </a:ext>
            </a:extLst>
          </p:cNvPr>
          <p:cNvSpPr>
            <a:spLocks noGrp="1"/>
          </p:cNvSpPr>
          <p:nvPr>
            <p:ph type="dt" sz="half" idx="10"/>
          </p:nvPr>
        </p:nvSpPr>
        <p:spPr/>
        <p:txBody>
          <a:bodyPr/>
          <a:lstStyle/>
          <a:p>
            <a:fld id="{9845C64B-D8C0-493F-BB52-FEBFD3DB7710}" type="datetimeFigureOut">
              <a:rPr lang="en-GB" smtClean="0"/>
              <a:t>13/12/2024</a:t>
            </a:fld>
            <a:endParaRPr lang="en-GB"/>
          </a:p>
        </p:txBody>
      </p:sp>
      <p:sp>
        <p:nvSpPr>
          <p:cNvPr id="5" name="Footer Placeholder 4">
            <a:extLst>
              <a:ext uri="{FF2B5EF4-FFF2-40B4-BE49-F238E27FC236}">
                <a16:creationId xmlns:a16="http://schemas.microsoft.com/office/drawing/2014/main" id="{7EA7E3CF-1D05-BC85-829A-72BD4655ED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F541BB-F8E8-5541-FA50-52EBE3A7BF25}"/>
              </a:ext>
            </a:extLst>
          </p:cNvPr>
          <p:cNvSpPr>
            <a:spLocks noGrp="1"/>
          </p:cNvSpPr>
          <p:nvPr>
            <p:ph type="sldNum" sz="quarter" idx="12"/>
          </p:nvPr>
        </p:nvSpPr>
        <p:spPr/>
        <p:txBody>
          <a:bodyPr/>
          <a:lstStyle/>
          <a:p>
            <a:fld id="{CA80DE42-3E48-4D28-986D-D9F89868143F}" type="slidenum">
              <a:rPr lang="en-GB" smtClean="0"/>
              <a:t>‹#›</a:t>
            </a:fld>
            <a:endParaRPr lang="en-GB"/>
          </a:p>
        </p:txBody>
      </p:sp>
    </p:spTree>
    <p:extLst>
      <p:ext uri="{BB962C8B-B14F-4D97-AF65-F5344CB8AC3E}">
        <p14:creationId xmlns:p14="http://schemas.microsoft.com/office/powerpoint/2010/main" val="36362039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653E5B-9D2C-ABC4-439F-834C91B232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F83CF3A-33F8-7CAA-9C03-E3FD4D339A8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88052AA-1FF6-8CEE-7A0A-DDFEDFCBB6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845C64B-D8C0-493F-BB52-FEBFD3DB7710}" type="datetimeFigureOut">
              <a:rPr lang="en-GB" smtClean="0"/>
              <a:t>13/12/2024</a:t>
            </a:fld>
            <a:endParaRPr lang="en-GB"/>
          </a:p>
        </p:txBody>
      </p:sp>
      <p:sp>
        <p:nvSpPr>
          <p:cNvPr id="5" name="Footer Placeholder 4">
            <a:extLst>
              <a:ext uri="{FF2B5EF4-FFF2-40B4-BE49-F238E27FC236}">
                <a16:creationId xmlns:a16="http://schemas.microsoft.com/office/drawing/2014/main" id="{D98CBFFC-9A70-1896-11F9-88C4BFA21A7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6D2F940-2CEA-B2FC-4F06-EEE96A08EDB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A80DE42-3E48-4D28-986D-D9F89868143F}" type="slidenum">
              <a:rPr lang="en-GB" smtClean="0"/>
              <a:t>‹#›</a:t>
            </a:fld>
            <a:endParaRPr lang="en-GB"/>
          </a:p>
        </p:txBody>
      </p:sp>
    </p:spTree>
    <p:extLst>
      <p:ext uri="{BB962C8B-B14F-4D97-AF65-F5344CB8AC3E}">
        <p14:creationId xmlns:p14="http://schemas.microsoft.com/office/powerpoint/2010/main" val="4717843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14zSB6Da-qE?feature=oembed"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301E07F-4F79-4B58-8698-EF24DC1ECD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Arc 10">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6ACFCCD-F460-B9EC-6D76-70BD105AEB19}"/>
              </a:ext>
            </a:extLst>
          </p:cNvPr>
          <p:cNvSpPr>
            <a:spLocks noGrp="1"/>
          </p:cNvSpPr>
          <p:nvPr>
            <p:ph type="ctrTitle"/>
          </p:nvPr>
        </p:nvSpPr>
        <p:spPr>
          <a:xfrm>
            <a:off x="7080738" y="647593"/>
            <a:ext cx="4467792" cy="3060541"/>
          </a:xfrm>
        </p:spPr>
        <p:txBody>
          <a:bodyPr>
            <a:normAutofit/>
          </a:bodyPr>
          <a:lstStyle/>
          <a:p>
            <a:r>
              <a:rPr lang="en-GB" sz="5100" b="0" i="0" dirty="0">
                <a:solidFill>
                  <a:srgbClr val="FFFFFF"/>
                </a:solidFill>
                <a:effectLst/>
                <a:latin typeface="Arial" panose="020B0604020202020204" pitchFamily="34" charset="0"/>
              </a:rPr>
              <a:t>Ethical Dimensions of Voluntourism </a:t>
            </a:r>
            <a:endParaRPr lang="en-GB" sz="5100" dirty="0">
              <a:solidFill>
                <a:srgbClr val="FFFFFF"/>
              </a:solidFill>
            </a:endParaRPr>
          </a:p>
        </p:txBody>
      </p:sp>
      <p:sp>
        <p:nvSpPr>
          <p:cNvPr id="13" name="Oval 12">
            <a:extLst>
              <a:ext uri="{FF2B5EF4-FFF2-40B4-BE49-F238E27FC236}">
                <a16:creationId xmlns:a16="http://schemas.microsoft.com/office/drawing/2014/main" id="{9EE6F773-742A-491A-9A00-A2A150DF50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368" y="366810"/>
            <a:ext cx="6124381" cy="612438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World">
            <a:extLst>
              <a:ext uri="{FF2B5EF4-FFF2-40B4-BE49-F238E27FC236}">
                <a16:creationId xmlns:a16="http://schemas.microsoft.com/office/drawing/2014/main" id="{6B90EA3D-2FB3-7643-E142-55B30855138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78572" y="1374798"/>
            <a:ext cx="4108404" cy="4108404"/>
          </a:xfrm>
          <a:custGeom>
            <a:avLst/>
            <a:gdLst/>
            <a:ahLst/>
            <a:cxnLst/>
            <a:rect l="l" t="t" r="r" b="b"/>
            <a:pathLst>
              <a:path w="4273177" h="4470400">
                <a:moveTo>
                  <a:pt x="75080" y="0"/>
                </a:moveTo>
                <a:lnTo>
                  <a:pt x="4198097" y="0"/>
                </a:lnTo>
                <a:cubicBezTo>
                  <a:pt x="4239563" y="0"/>
                  <a:pt x="4273177" y="33614"/>
                  <a:pt x="4273177" y="75080"/>
                </a:cubicBezTo>
                <a:lnTo>
                  <a:pt x="4273177" y="4395320"/>
                </a:lnTo>
                <a:cubicBezTo>
                  <a:pt x="4273177" y="4436786"/>
                  <a:pt x="4239563" y="4470400"/>
                  <a:pt x="4198097" y="4470400"/>
                </a:cubicBezTo>
                <a:lnTo>
                  <a:pt x="75080" y="4470400"/>
                </a:lnTo>
                <a:cubicBezTo>
                  <a:pt x="33614" y="4470400"/>
                  <a:pt x="0" y="4436786"/>
                  <a:pt x="0" y="4395320"/>
                </a:cubicBezTo>
                <a:lnTo>
                  <a:pt x="0" y="75080"/>
                </a:lnTo>
                <a:cubicBezTo>
                  <a:pt x="0" y="33614"/>
                  <a:pt x="33614" y="0"/>
                  <a:pt x="75080" y="0"/>
                </a:cubicBezTo>
                <a:close/>
              </a:path>
            </a:pathLst>
          </a:custGeom>
        </p:spPr>
      </p:pic>
    </p:spTree>
    <p:extLst>
      <p:ext uri="{BB962C8B-B14F-4D97-AF65-F5344CB8AC3E}">
        <p14:creationId xmlns:p14="http://schemas.microsoft.com/office/powerpoint/2010/main" val="953804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3301E07F-4F79-4B58-8698-EF24DC1ECD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9" name="Arc 38">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Text Placeholder 2">
            <a:extLst>
              <a:ext uri="{FF2B5EF4-FFF2-40B4-BE49-F238E27FC236}">
                <a16:creationId xmlns:a16="http://schemas.microsoft.com/office/drawing/2014/main" id="{1BA82D5E-A8DF-3433-AD74-51ADDE2A202F}"/>
              </a:ext>
            </a:extLst>
          </p:cNvPr>
          <p:cNvSpPr>
            <a:spLocks noGrp="1"/>
          </p:cNvSpPr>
          <p:nvPr>
            <p:ph type="body" idx="1"/>
          </p:nvPr>
        </p:nvSpPr>
        <p:spPr>
          <a:xfrm>
            <a:off x="7080738" y="3800209"/>
            <a:ext cx="4467792" cy="2410198"/>
          </a:xfrm>
        </p:spPr>
        <p:txBody>
          <a:bodyPr vert="horz" lIns="91440" tIns="45720" rIns="91440" bIns="45720" rtlCol="0">
            <a:normAutofit/>
          </a:bodyPr>
          <a:lstStyle/>
          <a:p>
            <a:pPr algn="ctr"/>
            <a:endParaRPr lang="en-US" sz="1500" kern="1200" dirty="0">
              <a:solidFill>
                <a:srgbClr val="FFFFFF"/>
              </a:solidFill>
              <a:latin typeface="+mn-lt"/>
              <a:ea typeface="+mn-ea"/>
              <a:cs typeface="+mn-cs"/>
            </a:endParaRPr>
          </a:p>
          <a:p>
            <a:pPr algn="ctr"/>
            <a:r>
              <a:rPr lang="en-US" sz="1500" kern="1200" dirty="0">
                <a:solidFill>
                  <a:srgbClr val="FFFFFF"/>
                </a:solidFill>
                <a:latin typeface="+mn-lt"/>
                <a:ea typeface="+mn-ea"/>
                <a:cs typeface="+mn-cs"/>
              </a:rPr>
              <a:t>Is Volunteer Tourism Ethical?</a:t>
            </a:r>
          </a:p>
          <a:p>
            <a:pPr algn="ctr"/>
            <a:endParaRPr lang="en-US" sz="1500" kern="1200" dirty="0">
              <a:solidFill>
                <a:srgbClr val="FFFFFF"/>
              </a:solidFill>
              <a:latin typeface="+mn-lt"/>
              <a:ea typeface="+mn-ea"/>
              <a:cs typeface="+mn-cs"/>
            </a:endParaRPr>
          </a:p>
          <a:p>
            <a:pPr algn="ctr"/>
            <a:r>
              <a:rPr lang="en-US" sz="1500" kern="1200" dirty="0">
                <a:solidFill>
                  <a:srgbClr val="FFFFFF"/>
                </a:solidFill>
                <a:latin typeface="+mn-lt"/>
                <a:ea typeface="+mn-ea"/>
                <a:cs typeface="+mn-cs"/>
              </a:rPr>
              <a:t>Volunteer tourism can be wrong, but it doesn’t always have to be. Certain volunteer initiatives may mean well, but do not have the skills needed to help create lasting improvements in their partner communities. Other initiatives have issues right from the beginning.</a:t>
            </a:r>
          </a:p>
        </p:txBody>
      </p:sp>
      <p:sp>
        <p:nvSpPr>
          <p:cNvPr id="41" name="Oval 40">
            <a:extLst>
              <a:ext uri="{FF2B5EF4-FFF2-40B4-BE49-F238E27FC236}">
                <a16:creationId xmlns:a16="http://schemas.microsoft.com/office/drawing/2014/main" id="{9EE6F773-742A-491A-9A00-A2A150DF50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368" y="366810"/>
            <a:ext cx="6124381" cy="612438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Mountain scene">
            <a:extLst>
              <a:ext uri="{FF2B5EF4-FFF2-40B4-BE49-F238E27FC236}">
                <a16:creationId xmlns:a16="http://schemas.microsoft.com/office/drawing/2014/main" id="{D180FB35-4C86-4328-E93A-E1E593992C7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78572" y="1374798"/>
            <a:ext cx="4108404" cy="4108404"/>
          </a:xfrm>
          <a:custGeom>
            <a:avLst/>
            <a:gdLst/>
            <a:ahLst/>
            <a:cxnLst/>
            <a:rect l="l" t="t" r="r" b="b"/>
            <a:pathLst>
              <a:path w="4273177" h="4470400">
                <a:moveTo>
                  <a:pt x="75080" y="0"/>
                </a:moveTo>
                <a:lnTo>
                  <a:pt x="4198097" y="0"/>
                </a:lnTo>
                <a:cubicBezTo>
                  <a:pt x="4239563" y="0"/>
                  <a:pt x="4273177" y="33614"/>
                  <a:pt x="4273177" y="75080"/>
                </a:cubicBezTo>
                <a:lnTo>
                  <a:pt x="4273177" y="4395320"/>
                </a:lnTo>
                <a:cubicBezTo>
                  <a:pt x="4273177" y="4436786"/>
                  <a:pt x="4239563" y="4470400"/>
                  <a:pt x="4198097" y="4470400"/>
                </a:cubicBezTo>
                <a:lnTo>
                  <a:pt x="75080" y="4470400"/>
                </a:lnTo>
                <a:cubicBezTo>
                  <a:pt x="33614" y="4470400"/>
                  <a:pt x="0" y="4436786"/>
                  <a:pt x="0" y="4395320"/>
                </a:cubicBezTo>
                <a:lnTo>
                  <a:pt x="0" y="75080"/>
                </a:lnTo>
                <a:cubicBezTo>
                  <a:pt x="0" y="33614"/>
                  <a:pt x="33614" y="0"/>
                  <a:pt x="75080" y="0"/>
                </a:cubicBezTo>
                <a:close/>
              </a:path>
            </a:pathLst>
          </a:custGeom>
        </p:spPr>
      </p:pic>
    </p:spTree>
    <p:extLst>
      <p:ext uri="{BB962C8B-B14F-4D97-AF65-F5344CB8AC3E}">
        <p14:creationId xmlns:p14="http://schemas.microsoft.com/office/powerpoint/2010/main" val="16921607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56109DD-4D71-ECF7-4E53-742A81272E1E}"/>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400" b="1" i="0" kern="1200">
                <a:solidFill>
                  <a:srgbClr val="FFFFFF"/>
                </a:solidFill>
                <a:effectLst/>
                <a:latin typeface="+mj-lt"/>
                <a:ea typeface="+mj-ea"/>
                <a:cs typeface="+mj-cs"/>
              </a:rPr>
              <a:t>The problem with voluntourism </a:t>
            </a:r>
            <a:br>
              <a:rPr lang="en-US" sz="3400" b="1" i="0" kern="1200">
                <a:solidFill>
                  <a:srgbClr val="FFFFFF"/>
                </a:solidFill>
                <a:effectLst/>
                <a:latin typeface="+mj-lt"/>
                <a:ea typeface="+mj-ea"/>
                <a:cs typeface="+mj-cs"/>
              </a:rPr>
            </a:br>
            <a:endParaRPr lang="en-US" sz="3400" kern="1200">
              <a:solidFill>
                <a:srgbClr val="FFFFFF"/>
              </a:solidFill>
              <a:latin typeface="+mj-lt"/>
              <a:ea typeface="+mj-ea"/>
              <a:cs typeface="+mj-cs"/>
            </a:endParaRPr>
          </a:p>
        </p:txBody>
      </p:sp>
      <p:pic>
        <p:nvPicPr>
          <p:cNvPr id="4" name="Online Media 3" title="The problem with voluntourism | Hannah Ward | TEDxYouth@TeAro">
            <a:hlinkClick r:id="" action="ppaction://media"/>
            <a:extLst>
              <a:ext uri="{FF2B5EF4-FFF2-40B4-BE49-F238E27FC236}">
                <a16:creationId xmlns:a16="http://schemas.microsoft.com/office/drawing/2014/main" id="{BA5E4925-DEBC-AEF2-7269-447CC67FFED8}"/>
              </a:ext>
            </a:extLst>
          </p:cNvPr>
          <p:cNvPicPr>
            <a:picLocks noGrp="1" noRot="1" noChangeAspect="1"/>
          </p:cNvPicPr>
          <p:nvPr>
            <p:ph idx="1"/>
            <a:videoFile r:link="rId1"/>
          </p:nvPr>
        </p:nvPicPr>
        <p:blipFill>
          <a:blip r:embed="rId3"/>
          <a:stretch>
            <a:fillRect/>
          </a:stretch>
        </p:blipFill>
        <p:spPr>
          <a:xfrm>
            <a:off x="4502428" y="1387726"/>
            <a:ext cx="7225748" cy="4082547"/>
          </a:xfrm>
          <a:prstGeom prst="rect">
            <a:avLst/>
          </a:prstGeom>
        </p:spPr>
      </p:pic>
    </p:spTree>
    <p:extLst>
      <p:ext uri="{BB962C8B-B14F-4D97-AF65-F5344CB8AC3E}">
        <p14:creationId xmlns:p14="http://schemas.microsoft.com/office/powerpoint/2010/main" val="3682924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BEFDAC-2C18-169F-0410-5C1161796269}"/>
              </a:ext>
            </a:extLst>
          </p:cNvPr>
          <p:cNvSpPr>
            <a:spLocks noGrp="1"/>
          </p:cNvSpPr>
          <p:nvPr>
            <p:ph type="title"/>
          </p:nvPr>
        </p:nvSpPr>
        <p:spPr>
          <a:xfrm>
            <a:off x="686834" y="1153572"/>
            <a:ext cx="3200400" cy="4461163"/>
          </a:xfrm>
        </p:spPr>
        <p:txBody>
          <a:bodyPr>
            <a:normAutofit/>
          </a:bodyPr>
          <a:lstStyle/>
          <a:p>
            <a:r>
              <a:rPr lang="en-GB" sz="4100">
                <a:solidFill>
                  <a:srgbClr val="FFFFFF"/>
                </a:solidFill>
              </a:rPr>
              <a:t>REFERENCES</a:t>
            </a:r>
          </a:p>
        </p:txBody>
      </p:sp>
      <p:sp>
        <p:nvSpPr>
          <p:cNvPr id="25" name="Arc 2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Rectangle 1">
            <a:extLst>
              <a:ext uri="{FF2B5EF4-FFF2-40B4-BE49-F238E27FC236}">
                <a16:creationId xmlns:a16="http://schemas.microsoft.com/office/drawing/2014/main" id="{AC9EB96E-7141-48C4-45E2-71400D4188D8}"/>
              </a:ext>
            </a:extLst>
          </p:cNvPr>
          <p:cNvSpPr>
            <a:spLocks noGrp="1" noChangeArrowheads="1"/>
          </p:cNvSpPr>
          <p:nvPr>
            <p:ph idx="1"/>
          </p:nvPr>
        </p:nvSpPr>
        <p:spPr bwMode="auto">
          <a:xfrm>
            <a:off x="4447308" y="591344"/>
            <a:ext cx="6906491" cy="558561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0" rIns="91440" bIns="15870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b="1" i="0" u="none" strike="noStrike" cap="none" normalizeH="0" baseline="0" dirty="0">
                <a:ln>
                  <a:noFill/>
                </a:ln>
                <a:effectLst/>
                <a:latin typeface="Times New Roman" panose="02020603050405020304" pitchFamily="18" charset="0"/>
                <a:cs typeface="Times New Roman" panose="02020603050405020304" pitchFamily="18" charset="0"/>
              </a:rPr>
              <a:t>Reference list</a:t>
            </a:r>
          </a:p>
          <a:p>
            <a:pPr marL="0" marR="0" lvl="0" indent="0" defTabSz="914400" rtl="0" eaLnBrk="0" fontAlgn="base" latinLnBrk="0" hangingPunct="0">
              <a:spcBef>
                <a:spcPct val="0"/>
              </a:spcBef>
              <a:spcAft>
                <a:spcPts val="600"/>
              </a:spcAft>
              <a:buClrTx/>
              <a:buSzTx/>
              <a:buFontTx/>
              <a:buNone/>
              <a:tabLst/>
            </a:pPr>
            <a:r>
              <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rPr>
              <a:t>Alexa (2023). </a:t>
            </a:r>
            <a:r>
              <a:rPr kumimoji="0" lang="en-US" altLang="en-US" b="0" i="1" u="none" strike="noStrike" cap="none" normalizeH="0" baseline="0" dirty="0">
                <a:ln>
                  <a:noFill/>
                </a:ln>
                <a:effectLst/>
                <a:latin typeface="Times New Roman" panose="02020603050405020304" pitchFamily="18" charset="0"/>
                <a:cs typeface="Times New Roman" panose="02020603050405020304" pitchFamily="18" charset="0"/>
              </a:rPr>
              <a:t>Voluntourism: The Good, the Bad, and How to Do Better</a:t>
            </a:r>
            <a:r>
              <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rPr>
              <a:t>. [online] blog.globalbrigades.org. Available at: https://blog.globalbrigades.org/voluntourism.</a:t>
            </a:r>
            <a:endParaRPr kumimoji="0" lang="en-US" altLang="en-US"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rPr>
              <a:t>www.youtube.com. (n.d.). </a:t>
            </a:r>
            <a:r>
              <a:rPr kumimoji="0" lang="en-US" altLang="en-US" b="0" i="1" u="none" strike="noStrike" cap="none" normalizeH="0" baseline="0" dirty="0">
                <a:ln>
                  <a:noFill/>
                </a:ln>
                <a:effectLst/>
                <a:latin typeface="Times New Roman" panose="02020603050405020304" pitchFamily="18" charset="0"/>
                <a:cs typeface="Times New Roman" panose="02020603050405020304" pitchFamily="18" charset="0"/>
              </a:rPr>
              <a:t>The problem with voluntourism | Hannah Ward | </a:t>
            </a:r>
            <a:r>
              <a:rPr kumimoji="0" lang="en-US" altLang="en-US" b="0" i="1" u="none" strike="noStrike" cap="none" normalizeH="0" baseline="0" dirty="0" err="1">
                <a:ln>
                  <a:noFill/>
                </a:ln>
                <a:effectLst/>
                <a:latin typeface="Times New Roman" panose="02020603050405020304" pitchFamily="18" charset="0"/>
                <a:cs typeface="Times New Roman" panose="02020603050405020304" pitchFamily="18" charset="0"/>
              </a:rPr>
              <a:t>TEDxYouth@TeAro</a:t>
            </a:r>
            <a:r>
              <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rPr>
              <a:t>. [online] Available at: https://www.youtube.com/watch?v=14zSB6Da-qE.</a:t>
            </a:r>
            <a:endParaRPr kumimoji="0" lang="en-US" altLang="en-US"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3924176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Oval 12">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Arc 14">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61729DA-E2CB-3A0D-EF67-5DFE9FA681D5}"/>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sz="6000" kern="1200">
                <a:solidFill>
                  <a:schemeClr val="tx1"/>
                </a:solidFill>
                <a:latin typeface="+mj-lt"/>
                <a:ea typeface="+mj-ea"/>
                <a:cs typeface="+mj-cs"/>
              </a:rPr>
              <a:t>MORE SLIDES TO BE UPLOADED SOON!</a:t>
            </a:r>
          </a:p>
        </p:txBody>
      </p:sp>
    </p:spTree>
    <p:extLst>
      <p:ext uri="{BB962C8B-B14F-4D97-AF65-F5344CB8AC3E}">
        <p14:creationId xmlns:p14="http://schemas.microsoft.com/office/powerpoint/2010/main" val="3953560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TotalTime>
  <Words>154</Words>
  <Application>Microsoft Office PowerPoint</Application>
  <PresentationFormat>Widescreen</PresentationFormat>
  <Paragraphs>11</Paragraphs>
  <Slides>5</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Aptos</vt:lpstr>
      <vt:lpstr>Aptos Display</vt:lpstr>
      <vt:lpstr>Arial</vt:lpstr>
      <vt:lpstr>Calibri</vt:lpstr>
      <vt:lpstr>Times New Roman</vt:lpstr>
      <vt:lpstr>Office Theme</vt:lpstr>
      <vt:lpstr>Ethical Dimensions of Voluntourism </vt:lpstr>
      <vt:lpstr>PowerPoint Presentation</vt:lpstr>
      <vt:lpstr>The problem with voluntourism  </vt:lpstr>
      <vt:lpstr>REFERENCES</vt:lpstr>
      <vt:lpstr>MORE SLIDES TO BE UPLOADED SOON!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Dru Sutherland</dc:creator>
  <cp:lastModifiedBy>Dru Sutherland</cp:lastModifiedBy>
  <cp:revision>1</cp:revision>
  <dcterms:created xsi:type="dcterms:W3CDTF">2024-12-10T00:21:46Z</dcterms:created>
  <dcterms:modified xsi:type="dcterms:W3CDTF">2024-12-13T16:39:08Z</dcterms:modified>
</cp:coreProperties>
</file>