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4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5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16" r:id="rId1"/>
  </p:sldMasterIdLst>
  <p:notesMasterIdLst>
    <p:notesMasterId r:id="rId16"/>
  </p:notesMasterIdLst>
  <p:handoutMasterIdLst>
    <p:handoutMasterId r:id="rId17"/>
  </p:handoutMasterIdLst>
  <p:sldIdLst>
    <p:sldId id="286" r:id="rId2"/>
    <p:sldId id="302" r:id="rId3"/>
    <p:sldId id="270" r:id="rId4"/>
    <p:sldId id="297" r:id="rId5"/>
    <p:sldId id="301" r:id="rId6"/>
    <p:sldId id="296" r:id="rId7"/>
    <p:sldId id="298" r:id="rId8"/>
    <p:sldId id="263" r:id="rId9"/>
    <p:sldId id="275" r:id="rId10"/>
    <p:sldId id="300" r:id="rId11"/>
    <p:sldId id="299" r:id="rId12"/>
    <p:sldId id="294" r:id="rId13"/>
    <p:sldId id="264" r:id="rId14"/>
    <p:sldId id="303" r:id="rId15"/>
  </p:sldIdLst>
  <p:sldSz cx="9144000" cy="6858000" type="screen4x3"/>
  <p:notesSz cx="6724650" cy="97742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3891" autoAdjust="0"/>
  </p:normalViewPr>
  <p:slideViewPr>
    <p:cSldViewPr>
      <p:cViewPr varScale="1">
        <p:scale>
          <a:sx n="83" d="100"/>
          <a:sy n="83" d="100"/>
        </p:scale>
        <p:origin x="1450" y="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ullah Al Mamun" userId="7b5ef901-f473-404d-ae81-8f91a9a08898" providerId="ADAL" clId="{29811E0C-AB6D-49DE-88CB-3FAC9B06AC49}"/>
    <pc:docChg chg="modSld">
      <pc:chgData name="Abdullah Al Mamun" userId="7b5ef901-f473-404d-ae81-8f91a9a08898" providerId="ADAL" clId="{29811E0C-AB6D-49DE-88CB-3FAC9B06AC49}" dt="2018-11-02T16:49:49.030" v="9" actId="20577"/>
      <pc:docMkLst>
        <pc:docMk/>
      </pc:docMkLst>
      <pc:sldChg chg="modSp">
        <pc:chgData name="Abdullah Al Mamun" userId="7b5ef901-f473-404d-ae81-8f91a9a08898" providerId="ADAL" clId="{29811E0C-AB6D-49DE-88CB-3FAC9B06AC49}" dt="2018-11-02T16:49:49.030" v="9" actId="20577"/>
        <pc:sldMkLst>
          <pc:docMk/>
          <pc:sldMk cId="0" sldId="292"/>
        </pc:sldMkLst>
        <pc:spChg chg="mod">
          <ac:chgData name="Abdullah Al Mamun" userId="7b5ef901-f473-404d-ae81-8f91a9a08898" providerId="ADAL" clId="{29811E0C-AB6D-49DE-88CB-3FAC9B06AC49}" dt="2018-11-02T16:49:49.030" v="9" actId="20577"/>
          <ac:spMkLst>
            <pc:docMk/>
            <pc:sldMk cId="0" sldId="292"/>
            <ac:spMk id="15362" creationId="{55850F8A-0C27-4FF0-93E6-D6A42889774F}"/>
          </ac:spMkLst>
        </pc:spChg>
      </pc:sldChg>
    </pc:docChg>
  </pc:docChgLst>
  <pc:docChgLst>
    <pc:chgData name="Abdullah Al Mamun" userId="S::a.almamun@uwtsd.ac.uk::7b5ef901-f473-404d-ae81-8f91a9a08898" providerId="AD" clId="Web-{47D52957-9EFF-29F1-BD7E-C1AF0E04D21D}"/>
    <pc:docChg chg="modSld">
      <pc:chgData name="Abdullah Al Mamun" userId="S::a.almamun@uwtsd.ac.uk::7b5ef901-f473-404d-ae81-8f91a9a08898" providerId="AD" clId="Web-{47D52957-9EFF-29F1-BD7E-C1AF0E04D21D}" dt="2018-10-31T13:17:13.604" v="3" actId="20577"/>
      <pc:docMkLst>
        <pc:docMk/>
      </pc:docMkLst>
      <pc:sldChg chg="modSp">
        <pc:chgData name="Abdullah Al Mamun" userId="S::a.almamun@uwtsd.ac.uk::7b5ef901-f473-404d-ae81-8f91a9a08898" providerId="AD" clId="Web-{47D52957-9EFF-29F1-BD7E-C1AF0E04D21D}" dt="2018-10-31T13:17:13.604" v="3" actId="20577"/>
        <pc:sldMkLst>
          <pc:docMk/>
          <pc:sldMk cId="0" sldId="264"/>
        </pc:sldMkLst>
        <pc:spChg chg="mod">
          <ac:chgData name="Abdullah Al Mamun" userId="S::a.almamun@uwtsd.ac.uk::7b5ef901-f473-404d-ae81-8f91a9a08898" providerId="AD" clId="Web-{47D52957-9EFF-29F1-BD7E-C1AF0E04D21D}" dt="2018-10-31T13:17:13.604" v="3" actId="20577"/>
          <ac:spMkLst>
            <pc:docMk/>
            <pc:sldMk cId="0" sldId="264"/>
            <ac:spMk id="21508" creationId="{7E1D03A8-4DD0-4E57-BE8D-394AB158399C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>
      <a:schemeClr val="accent2"/>
      <a:schemeClr val="accent3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E54DAE-22D0-4D9D-8B4B-20CBBF8DC324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CF5730F-A525-4F72-8178-915405601588}">
      <dgm:prSet/>
      <dgm:spPr/>
      <dgm:t>
        <a:bodyPr/>
        <a:lstStyle/>
        <a:p>
          <a:r>
            <a:rPr lang="en-GB"/>
            <a:t>Title: Party Time </a:t>
          </a:r>
          <a:endParaRPr lang="en-US"/>
        </a:p>
      </dgm:t>
    </dgm:pt>
    <dgm:pt modelId="{1C767DBB-0F03-46A0-B4AC-98B36CB61E11}" type="parTrans" cxnId="{24BAC14B-BFC1-4DF5-A348-087528B87031}">
      <dgm:prSet/>
      <dgm:spPr/>
      <dgm:t>
        <a:bodyPr/>
        <a:lstStyle/>
        <a:p>
          <a:endParaRPr lang="en-US"/>
        </a:p>
      </dgm:t>
    </dgm:pt>
    <dgm:pt modelId="{B37B203B-2AAD-459D-93E6-F2F782AF5ED3}" type="sibTrans" cxnId="{24BAC14B-BFC1-4DF5-A348-087528B87031}">
      <dgm:prSet/>
      <dgm:spPr/>
      <dgm:t>
        <a:bodyPr/>
        <a:lstStyle/>
        <a:p>
          <a:endParaRPr lang="en-US"/>
        </a:p>
      </dgm:t>
    </dgm:pt>
    <dgm:pt modelId="{A31758E5-FEEE-4057-A6E0-C68FA9AD0FB8}">
      <dgm:prSet/>
      <dgm:spPr/>
      <dgm:t>
        <a:bodyPr/>
        <a:lstStyle/>
        <a:p>
          <a:r>
            <a:rPr lang="en-US" dirty="0"/>
            <a:t>Gita</a:t>
          </a:r>
          <a:r>
            <a:rPr lang="en-US" baseline="0" dirty="0"/>
            <a:t> </a:t>
          </a:r>
          <a:r>
            <a:rPr lang="en-US" baseline="0" dirty="0" err="1"/>
            <a:t>Mollova</a:t>
          </a:r>
          <a:r>
            <a:rPr lang="en-US" baseline="0" dirty="0"/>
            <a:t> - 2009477</a:t>
          </a:r>
          <a:endParaRPr lang="en-US" dirty="0"/>
        </a:p>
      </dgm:t>
    </dgm:pt>
    <dgm:pt modelId="{EA16E865-9CD6-4C91-BA32-427684C7A4A5}" type="parTrans" cxnId="{62266938-9408-484C-915C-B20196392CE3}">
      <dgm:prSet/>
      <dgm:spPr/>
      <dgm:t>
        <a:bodyPr/>
        <a:lstStyle/>
        <a:p>
          <a:endParaRPr lang="en-US"/>
        </a:p>
      </dgm:t>
    </dgm:pt>
    <dgm:pt modelId="{AD7621A1-ABD7-47AC-8DB2-C18F3F777C5B}" type="sibTrans" cxnId="{62266938-9408-484C-915C-B20196392CE3}">
      <dgm:prSet/>
      <dgm:spPr/>
      <dgm:t>
        <a:bodyPr/>
        <a:lstStyle/>
        <a:p>
          <a:endParaRPr lang="en-US"/>
        </a:p>
      </dgm:t>
    </dgm:pt>
    <dgm:pt modelId="{80D8E8AC-B68C-4DF3-94BD-2E0EE4E60ECD}">
      <dgm:prSet/>
      <dgm:spPr/>
      <dgm:t>
        <a:bodyPr/>
        <a:lstStyle/>
        <a:p>
          <a:r>
            <a:rPr lang="en-GB" dirty="0"/>
            <a:t>Group: Entrepreneurship</a:t>
          </a:r>
          <a:endParaRPr lang="en-US" dirty="0"/>
        </a:p>
      </dgm:t>
    </dgm:pt>
    <dgm:pt modelId="{F3FCB50B-A8C3-4156-A57D-D08E422BD627}" type="parTrans" cxnId="{337A8FA8-42A2-44D7-89A9-B41C686B3E29}">
      <dgm:prSet/>
      <dgm:spPr/>
      <dgm:t>
        <a:bodyPr/>
        <a:lstStyle/>
        <a:p>
          <a:endParaRPr lang="en-US"/>
        </a:p>
      </dgm:t>
    </dgm:pt>
    <dgm:pt modelId="{4B9ED25C-7BE0-4AEB-B58B-871CBCD68637}" type="sibTrans" cxnId="{337A8FA8-42A2-44D7-89A9-B41C686B3E29}">
      <dgm:prSet/>
      <dgm:spPr/>
      <dgm:t>
        <a:bodyPr/>
        <a:lstStyle/>
        <a:p>
          <a:endParaRPr lang="en-US"/>
        </a:p>
      </dgm:t>
    </dgm:pt>
    <dgm:pt modelId="{56A560A5-659B-48AB-94D1-B5245BC6210A}">
      <dgm:prSet/>
      <dgm:spPr/>
      <dgm:t>
        <a:bodyPr/>
        <a:lstStyle/>
        <a:p>
          <a:r>
            <a:rPr lang="en-GB" dirty="0"/>
            <a:t>Lecturer Name: Vasilios </a:t>
          </a:r>
          <a:r>
            <a:rPr lang="en-GB" dirty="0" err="1"/>
            <a:t>Tavlaridis</a:t>
          </a:r>
          <a:r>
            <a:rPr lang="en-GB" dirty="0"/>
            <a:t> </a:t>
          </a:r>
          <a:endParaRPr lang="en-US" dirty="0"/>
        </a:p>
      </dgm:t>
    </dgm:pt>
    <dgm:pt modelId="{A2B02C38-87A8-4D81-98C0-024E75C4CAB0}" type="parTrans" cxnId="{23837B74-168C-41BD-A809-D1E13CD0A1C0}">
      <dgm:prSet/>
      <dgm:spPr/>
      <dgm:t>
        <a:bodyPr/>
        <a:lstStyle/>
        <a:p>
          <a:endParaRPr lang="en-US"/>
        </a:p>
      </dgm:t>
    </dgm:pt>
    <dgm:pt modelId="{44DE2F5D-898D-4D10-A978-6CF7A925CEED}" type="sibTrans" cxnId="{23837B74-168C-41BD-A809-D1E13CD0A1C0}">
      <dgm:prSet/>
      <dgm:spPr/>
      <dgm:t>
        <a:bodyPr/>
        <a:lstStyle/>
        <a:p>
          <a:endParaRPr lang="en-US"/>
        </a:p>
      </dgm:t>
    </dgm:pt>
    <dgm:pt modelId="{88E59F79-CB73-499E-B4B4-36122F4D47F8}" type="pres">
      <dgm:prSet presAssocID="{A8E54DAE-22D0-4D9D-8B4B-20CBBF8DC324}" presName="vert0" presStyleCnt="0">
        <dgm:presLayoutVars>
          <dgm:dir/>
          <dgm:animOne val="branch"/>
          <dgm:animLvl val="lvl"/>
        </dgm:presLayoutVars>
      </dgm:prSet>
      <dgm:spPr/>
    </dgm:pt>
    <dgm:pt modelId="{5ED488A1-1451-431B-9D3B-16F11C25D317}" type="pres">
      <dgm:prSet presAssocID="{FCF5730F-A525-4F72-8178-915405601588}" presName="thickLine" presStyleLbl="alignNode1" presStyleIdx="0" presStyleCnt="4"/>
      <dgm:spPr/>
    </dgm:pt>
    <dgm:pt modelId="{D521E888-641B-4D02-852E-3545AB74916B}" type="pres">
      <dgm:prSet presAssocID="{FCF5730F-A525-4F72-8178-915405601588}" presName="horz1" presStyleCnt="0"/>
      <dgm:spPr/>
    </dgm:pt>
    <dgm:pt modelId="{620B3389-201E-4875-AF69-EEAC92E6105D}" type="pres">
      <dgm:prSet presAssocID="{FCF5730F-A525-4F72-8178-915405601588}" presName="tx1" presStyleLbl="revTx" presStyleIdx="0" presStyleCnt="4"/>
      <dgm:spPr/>
    </dgm:pt>
    <dgm:pt modelId="{5396B83A-BCA5-4BF9-A3DD-7100E1FE453A}" type="pres">
      <dgm:prSet presAssocID="{FCF5730F-A525-4F72-8178-915405601588}" presName="vert1" presStyleCnt="0"/>
      <dgm:spPr/>
    </dgm:pt>
    <dgm:pt modelId="{4B113916-DD36-44E2-A0D3-27B7197A770A}" type="pres">
      <dgm:prSet presAssocID="{A31758E5-FEEE-4057-A6E0-C68FA9AD0FB8}" presName="thickLine" presStyleLbl="alignNode1" presStyleIdx="1" presStyleCnt="4"/>
      <dgm:spPr/>
    </dgm:pt>
    <dgm:pt modelId="{CD960AA6-2489-40D4-B24A-78381A2CF4F0}" type="pres">
      <dgm:prSet presAssocID="{A31758E5-FEEE-4057-A6E0-C68FA9AD0FB8}" presName="horz1" presStyleCnt="0"/>
      <dgm:spPr/>
    </dgm:pt>
    <dgm:pt modelId="{617104DA-EC47-41BB-940D-BA839251B225}" type="pres">
      <dgm:prSet presAssocID="{A31758E5-FEEE-4057-A6E0-C68FA9AD0FB8}" presName="tx1" presStyleLbl="revTx" presStyleIdx="1" presStyleCnt="4"/>
      <dgm:spPr/>
    </dgm:pt>
    <dgm:pt modelId="{29562591-D43C-4E80-AF91-BD32BA6C56A1}" type="pres">
      <dgm:prSet presAssocID="{A31758E5-FEEE-4057-A6E0-C68FA9AD0FB8}" presName="vert1" presStyleCnt="0"/>
      <dgm:spPr/>
    </dgm:pt>
    <dgm:pt modelId="{F499B0B6-E671-4636-AE4D-DE41F2A35BA6}" type="pres">
      <dgm:prSet presAssocID="{80D8E8AC-B68C-4DF3-94BD-2E0EE4E60ECD}" presName="thickLine" presStyleLbl="alignNode1" presStyleIdx="2" presStyleCnt="4"/>
      <dgm:spPr/>
    </dgm:pt>
    <dgm:pt modelId="{DCACB384-141C-47D1-86E9-B28798379C69}" type="pres">
      <dgm:prSet presAssocID="{80D8E8AC-B68C-4DF3-94BD-2E0EE4E60ECD}" presName="horz1" presStyleCnt="0"/>
      <dgm:spPr/>
    </dgm:pt>
    <dgm:pt modelId="{61D93040-E393-4D0E-BA70-25F46F30B224}" type="pres">
      <dgm:prSet presAssocID="{80D8E8AC-B68C-4DF3-94BD-2E0EE4E60ECD}" presName="tx1" presStyleLbl="revTx" presStyleIdx="2" presStyleCnt="4"/>
      <dgm:spPr/>
    </dgm:pt>
    <dgm:pt modelId="{7495FD98-DD33-49AD-89F6-837F9C399ACA}" type="pres">
      <dgm:prSet presAssocID="{80D8E8AC-B68C-4DF3-94BD-2E0EE4E60ECD}" presName="vert1" presStyleCnt="0"/>
      <dgm:spPr/>
    </dgm:pt>
    <dgm:pt modelId="{7B72F64C-2F99-4B35-96E8-B6F3D7966D88}" type="pres">
      <dgm:prSet presAssocID="{56A560A5-659B-48AB-94D1-B5245BC6210A}" presName="thickLine" presStyleLbl="alignNode1" presStyleIdx="3" presStyleCnt="4"/>
      <dgm:spPr/>
    </dgm:pt>
    <dgm:pt modelId="{B645F939-1126-4596-AFCC-4AD4C83FD88C}" type="pres">
      <dgm:prSet presAssocID="{56A560A5-659B-48AB-94D1-B5245BC6210A}" presName="horz1" presStyleCnt="0"/>
      <dgm:spPr/>
    </dgm:pt>
    <dgm:pt modelId="{29CA0BD6-547C-4158-9D81-60454E9BE013}" type="pres">
      <dgm:prSet presAssocID="{56A560A5-659B-48AB-94D1-B5245BC6210A}" presName="tx1" presStyleLbl="revTx" presStyleIdx="3" presStyleCnt="4"/>
      <dgm:spPr/>
    </dgm:pt>
    <dgm:pt modelId="{08883B04-7B07-4B72-A1E9-1650107DB27E}" type="pres">
      <dgm:prSet presAssocID="{56A560A5-659B-48AB-94D1-B5245BC6210A}" presName="vert1" presStyleCnt="0"/>
      <dgm:spPr/>
    </dgm:pt>
  </dgm:ptLst>
  <dgm:cxnLst>
    <dgm:cxn modelId="{62266938-9408-484C-915C-B20196392CE3}" srcId="{A8E54DAE-22D0-4D9D-8B4B-20CBBF8DC324}" destId="{A31758E5-FEEE-4057-A6E0-C68FA9AD0FB8}" srcOrd="1" destOrd="0" parTransId="{EA16E865-9CD6-4C91-BA32-427684C7A4A5}" sibTransId="{AD7621A1-ABD7-47AC-8DB2-C18F3F777C5B}"/>
    <dgm:cxn modelId="{67045946-D75A-4AB4-969B-6413CD2EFF16}" type="presOf" srcId="{56A560A5-659B-48AB-94D1-B5245BC6210A}" destId="{29CA0BD6-547C-4158-9D81-60454E9BE013}" srcOrd="0" destOrd="0" presId="urn:microsoft.com/office/officeart/2008/layout/LinedList"/>
    <dgm:cxn modelId="{24BAC14B-BFC1-4DF5-A348-087528B87031}" srcId="{A8E54DAE-22D0-4D9D-8B4B-20CBBF8DC324}" destId="{FCF5730F-A525-4F72-8178-915405601588}" srcOrd="0" destOrd="0" parTransId="{1C767DBB-0F03-46A0-B4AC-98B36CB61E11}" sibTransId="{B37B203B-2AAD-459D-93E6-F2F782AF5ED3}"/>
    <dgm:cxn modelId="{23837B74-168C-41BD-A809-D1E13CD0A1C0}" srcId="{A8E54DAE-22D0-4D9D-8B4B-20CBBF8DC324}" destId="{56A560A5-659B-48AB-94D1-B5245BC6210A}" srcOrd="3" destOrd="0" parTransId="{A2B02C38-87A8-4D81-98C0-024E75C4CAB0}" sibTransId="{44DE2F5D-898D-4D10-A978-6CF7A925CEED}"/>
    <dgm:cxn modelId="{2ECF4A76-EA3B-4E45-B3EA-66CC9E762255}" type="presOf" srcId="{FCF5730F-A525-4F72-8178-915405601588}" destId="{620B3389-201E-4875-AF69-EEAC92E6105D}" srcOrd="0" destOrd="0" presId="urn:microsoft.com/office/officeart/2008/layout/LinedList"/>
    <dgm:cxn modelId="{337A8FA8-42A2-44D7-89A9-B41C686B3E29}" srcId="{A8E54DAE-22D0-4D9D-8B4B-20CBBF8DC324}" destId="{80D8E8AC-B68C-4DF3-94BD-2E0EE4E60ECD}" srcOrd="2" destOrd="0" parTransId="{F3FCB50B-A8C3-4156-A57D-D08E422BD627}" sibTransId="{4B9ED25C-7BE0-4AEB-B58B-871CBCD68637}"/>
    <dgm:cxn modelId="{8052B1CB-FF98-49CE-8A9E-18BA4667C2A2}" type="presOf" srcId="{A31758E5-FEEE-4057-A6E0-C68FA9AD0FB8}" destId="{617104DA-EC47-41BB-940D-BA839251B225}" srcOrd="0" destOrd="0" presId="urn:microsoft.com/office/officeart/2008/layout/LinedList"/>
    <dgm:cxn modelId="{F37FA7F6-954B-49F6-9E8A-207E27E41FC7}" type="presOf" srcId="{80D8E8AC-B68C-4DF3-94BD-2E0EE4E60ECD}" destId="{61D93040-E393-4D0E-BA70-25F46F30B224}" srcOrd="0" destOrd="0" presId="urn:microsoft.com/office/officeart/2008/layout/LinedList"/>
    <dgm:cxn modelId="{6889C9FF-AE36-4F70-AB51-38BBEE8D5D57}" type="presOf" srcId="{A8E54DAE-22D0-4D9D-8B4B-20CBBF8DC324}" destId="{88E59F79-CB73-499E-B4B4-36122F4D47F8}" srcOrd="0" destOrd="0" presId="urn:microsoft.com/office/officeart/2008/layout/LinedList"/>
    <dgm:cxn modelId="{B2FA1442-B3D5-4773-AA97-7F75F558D103}" type="presParOf" srcId="{88E59F79-CB73-499E-B4B4-36122F4D47F8}" destId="{5ED488A1-1451-431B-9D3B-16F11C25D317}" srcOrd="0" destOrd="0" presId="urn:microsoft.com/office/officeart/2008/layout/LinedList"/>
    <dgm:cxn modelId="{8F6E5594-A810-4CDE-A07D-F241BC851C60}" type="presParOf" srcId="{88E59F79-CB73-499E-B4B4-36122F4D47F8}" destId="{D521E888-641B-4D02-852E-3545AB74916B}" srcOrd="1" destOrd="0" presId="urn:microsoft.com/office/officeart/2008/layout/LinedList"/>
    <dgm:cxn modelId="{858689C2-918E-47CC-BD1D-425AEF2FADC9}" type="presParOf" srcId="{D521E888-641B-4D02-852E-3545AB74916B}" destId="{620B3389-201E-4875-AF69-EEAC92E6105D}" srcOrd="0" destOrd="0" presId="urn:microsoft.com/office/officeart/2008/layout/LinedList"/>
    <dgm:cxn modelId="{AFE7BF68-3F63-4D9E-AD96-9C54797EF05D}" type="presParOf" srcId="{D521E888-641B-4D02-852E-3545AB74916B}" destId="{5396B83A-BCA5-4BF9-A3DD-7100E1FE453A}" srcOrd="1" destOrd="0" presId="urn:microsoft.com/office/officeart/2008/layout/LinedList"/>
    <dgm:cxn modelId="{3B51F3C5-1BAF-413C-9F1E-A16638E2615E}" type="presParOf" srcId="{88E59F79-CB73-499E-B4B4-36122F4D47F8}" destId="{4B113916-DD36-44E2-A0D3-27B7197A770A}" srcOrd="2" destOrd="0" presId="urn:microsoft.com/office/officeart/2008/layout/LinedList"/>
    <dgm:cxn modelId="{99DE79CA-4DA5-4508-97A7-A8B4FDBD6134}" type="presParOf" srcId="{88E59F79-CB73-499E-B4B4-36122F4D47F8}" destId="{CD960AA6-2489-40D4-B24A-78381A2CF4F0}" srcOrd="3" destOrd="0" presId="urn:microsoft.com/office/officeart/2008/layout/LinedList"/>
    <dgm:cxn modelId="{7836CBB7-5F90-411E-8560-AFA7AD2C0BF2}" type="presParOf" srcId="{CD960AA6-2489-40D4-B24A-78381A2CF4F0}" destId="{617104DA-EC47-41BB-940D-BA839251B225}" srcOrd="0" destOrd="0" presId="urn:microsoft.com/office/officeart/2008/layout/LinedList"/>
    <dgm:cxn modelId="{24DF5084-87FC-4484-B8B0-BAA8880F7A6F}" type="presParOf" srcId="{CD960AA6-2489-40D4-B24A-78381A2CF4F0}" destId="{29562591-D43C-4E80-AF91-BD32BA6C56A1}" srcOrd="1" destOrd="0" presId="urn:microsoft.com/office/officeart/2008/layout/LinedList"/>
    <dgm:cxn modelId="{AB2A6C63-63B1-4F1B-A9E2-4AA73C81CD79}" type="presParOf" srcId="{88E59F79-CB73-499E-B4B4-36122F4D47F8}" destId="{F499B0B6-E671-4636-AE4D-DE41F2A35BA6}" srcOrd="4" destOrd="0" presId="urn:microsoft.com/office/officeart/2008/layout/LinedList"/>
    <dgm:cxn modelId="{87B4ED84-E4DD-4CE8-AD9F-4305057ABD9A}" type="presParOf" srcId="{88E59F79-CB73-499E-B4B4-36122F4D47F8}" destId="{DCACB384-141C-47D1-86E9-B28798379C69}" srcOrd="5" destOrd="0" presId="urn:microsoft.com/office/officeart/2008/layout/LinedList"/>
    <dgm:cxn modelId="{B8B5341E-F0E1-4F19-863A-36C5878C43B7}" type="presParOf" srcId="{DCACB384-141C-47D1-86E9-B28798379C69}" destId="{61D93040-E393-4D0E-BA70-25F46F30B224}" srcOrd="0" destOrd="0" presId="urn:microsoft.com/office/officeart/2008/layout/LinedList"/>
    <dgm:cxn modelId="{D406815E-EB3A-47BF-8A46-D39CCB964282}" type="presParOf" srcId="{DCACB384-141C-47D1-86E9-B28798379C69}" destId="{7495FD98-DD33-49AD-89F6-837F9C399ACA}" srcOrd="1" destOrd="0" presId="urn:microsoft.com/office/officeart/2008/layout/LinedList"/>
    <dgm:cxn modelId="{4F9914FD-0127-442E-921F-A27ECC339B62}" type="presParOf" srcId="{88E59F79-CB73-499E-B4B4-36122F4D47F8}" destId="{7B72F64C-2F99-4B35-96E8-B6F3D7966D88}" srcOrd="6" destOrd="0" presId="urn:microsoft.com/office/officeart/2008/layout/LinedList"/>
    <dgm:cxn modelId="{8C333F9B-94BA-4F59-9EDD-51632DD32C62}" type="presParOf" srcId="{88E59F79-CB73-499E-B4B4-36122F4D47F8}" destId="{B645F939-1126-4596-AFCC-4AD4C83FD88C}" srcOrd="7" destOrd="0" presId="urn:microsoft.com/office/officeart/2008/layout/LinedList"/>
    <dgm:cxn modelId="{16ED1DFF-C775-46A5-ABAC-8DE7A8878BF7}" type="presParOf" srcId="{B645F939-1126-4596-AFCC-4AD4C83FD88C}" destId="{29CA0BD6-547C-4158-9D81-60454E9BE013}" srcOrd="0" destOrd="0" presId="urn:microsoft.com/office/officeart/2008/layout/LinedList"/>
    <dgm:cxn modelId="{43D7BA4F-6754-4323-A622-D5D09C61A766}" type="presParOf" srcId="{B645F939-1126-4596-AFCC-4AD4C83FD88C}" destId="{08883B04-7B07-4B72-A1E9-1650107DB27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7851074-DFA8-4865-9210-4879387C8147}" type="doc">
      <dgm:prSet loTypeId="urn:microsoft.com/office/officeart/2005/8/layout/hierarchy3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9DEE58C-75D0-49CF-8FB2-93A51BEAE72B}">
      <dgm:prSet/>
      <dgm:spPr/>
      <dgm:t>
        <a:bodyPr/>
        <a:lstStyle/>
        <a:p>
          <a:r>
            <a:rPr lang="en-GB" dirty="0"/>
            <a:t>Six years of experience in childcare</a:t>
          </a:r>
          <a:endParaRPr lang="en-US" dirty="0"/>
        </a:p>
      </dgm:t>
    </dgm:pt>
    <dgm:pt modelId="{994D4DB6-3CB4-40A1-AC0F-B24E431E4CE4}" type="parTrans" cxnId="{FEB4C0AF-2635-49B1-BA72-670587E53740}">
      <dgm:prSet/>
      <dgm:spPr/>
      <dgm:t>
        <a:bodyPr/>
        <a:lstStyle/>
        <a:p>
          <a:endParaRPr lang="en-US"/>
        </a:p>
      </dgm:t>
    </dgm:pt>
    <dgm:pt modelId="{2AC2BEDC-5759-422B-9080-CC81B9480E38}" type="sibTrans" cxnId="{FEB4C0AF-2635-49B1-BA72-670587E53740}">
      <dgm:prSet/>
      <dgm:spPr/>
      <dgm:t>
        <a:bodyPr/>
        <a:lstStyle/>
        <a:p>
          <a:endParaRPr lang="en-US"/>
        </a:p>
      </dgm:t>
    </dgm:pt>
    <dgm:pt modelId="{74560F20-1EFF-4925-BC98-3873334FFBFE}">
      <dgm:prSet/>
      <dgm:spPr/>
      <dgm:t>
        <a:bodyPr/>
        <a:lstStyle/>
        <a:p>
          <a:r>
            <a:rPr lang="en-GB" dirty="0"/>
            <a:t>Fifteen years of experience in the field of services and customer service</a:t>
          </a:r>
          <a:endParaRPr lang="en-US" dirty="0"/>
        </a:p>
      </dgm:t>
    </dgm:pt>
    <dgm:pt modelId="{C66647E9-2192-4AB6-BFAB-9AD7ECA90BE2}" type="parTrans" cxnId="{001CB993-E01B-4AC3-9BEB-2706C76BB4C2}">
      <dgm:prSet/>
      <dgm:spPr/>
      <dgm:t>
        <a:bodyPr/>
        <a:lstStyle/>
        <a:p>
          <a:endParaRPr lang="en-US"/>
        </a:p>
      </dgm:t>
    </dgm:pt>
    <dgm:pt modelId="{080160CE-BC28-42A1-977D-E92A70302E8E}" type="sibTrans" cxnId="{001CB993-E01B-4AC3-9BEB-2706C76BB4C2}">
      <dgm:prSet/>
      <dgm:spPr/>
      <dgm:t>
        <a:bodyPr/>
        <a:lstStyle/>
        <a:p>
          <a:endParaRPr lang="en-US"/>
        </a:p>
      </dgm:t>
    </dgm:pt>
    <dgm:pt modelId="{C3E48A6F-3AA2-4348-B5BF-9E9446B9BDC4}" type="pres">
      <dgm:prSet presAssocID="{F7851074-DFA8-4865-9210-4879387C8147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118C51C-BB33-47BA-A799-54BE29AE456E}" type="pres">
      <dgm:prSet presAssocID="{39DEE58C-75D0-49CF-8FB2-93A51BEAE72B}" presName="root" presStyleCnt="0"/>
      <dgm:spPr/>
    </dgm:pt>
    <dgm:pt modelId="{28FE31C4-91A4-48F1-B5C7-B385BEC5AB59}" type="pres">
      <dgm:prSet presAssocID="{39DEE58C-75D0-49CF-8FB2-93A51BEAE72B}" presName="rootComposite" presStyleCnt="0"/>
      <dgm:spPr/>
    </dgm:pt>
    <dgm:pt modelId="{0AF18AB5-D104-4C60-B999-571F2C17E409}" type="pres">
      <dgm:prSet presAssocID="{39DEE58C-75D0-49CF-8FB2-93A51BEAE72B}" presName="rootText" presStyleLbl="node1" presStyleIdx="0" presStyleCnt="2"/>
      <dgm:spPr/>
    </dgm:pt>
    <dgm:pt modelId="{AF74E47D-9C1E-4F3A-8944-1633EDCBACE1}" type="pres">
      <dgm:prSet presAssocID="{39DEE58C-75D0-49CF-8FB2-93A51BEAE72B}" presName="rootConnector" presStyleLbl="node1" presStyleIdx="0" presStyleCnt="2"/>
      <dgm:spPr/>
    </dgm:pt>
    <dgm:pt modelId="{928CECAC-2828-477B-8E54-57F75CD770A1}" type="pres">
      <dgm:prSet presAssocID="{39DEE58C-75D0-49CF-8FB2-93A51BEAE72B}" presName="childShape" presStyleCnt="0"/>
      <dgm:spPr/>
    </dgm:pt>
    <dgm:pt modelId="{2DF967E0-8D15-451F-9C4C-3E432617ECFB}" type="pres">
      <dgm:prSet presAssocID="{74560F20-1EFF-4925-BC98-3873334FFBFE}" presName="root" presStyleCnt="0"/>
      <dgm:spPr/>
    </dgm:pt>
    <dgm:pt modelId="{15FD0F92-03CC-4E60-A611-923FB7F473F9}" type="pres">
      <dgm:prSet presAssocID="{74560F20-1EFF-4925-BC98-3873334FFBFE}" presName="rootComposite" presStyleCnt="0"/>
      <dgm:spPr/>
    </dgm:pt>
    <dgm:pt modelId="{1120AC48-01B4-4BF6-B0FF-DAA3F13BD6AD}" type="pres">
      <dgm:prSet presAssocID="{74560F20-1EFF-4925-BC98-3873334FFBFE}" presName="rootText" presStyleLbl="node1" presStyleIdx="1" presStyleCnt="2"/>
      <dgm:spPr/>
    </dgm:pt>
    <dgm:pt modelId="{7C06A6C0-CA8B-4978-84CC-CD72CD794935}" type="pres">
      <dgm:prSet presAssocID="{74560F20-1EFF-4925-BC98-3873334FFBFE}" presName="rootConnector" presStyleLbl="node1" presStyleIdx="1" presStyleCnt="2"/>
      <dgm:spPr/>
    </dgm:pt>
    <dgm:pt modelId="{4F260FA5-8A2B-4183-8525-E01AA995E425}" type="pres">
      <dgm:prSet presAssocID="{74560F20-1EFF-4925-BC98-3873334FFBFE}" presName="childShape" presStyleCnt="0"/>
      <dgm:spPr/>
    </dgm:pt>
  </dgm:ptLst>
  <dgm:cxnLst>
    <dgm:cxn modelId="{B1F39965-EB5A-4963-8BCE-0305FC92797A}" type="presOf" srcId="{39DEE58C-75D0-49CF-8FB2-93A51BEAE72B}" destId="{0AF18AB5-D104-4C60-B999-571F2C17E409}" srcOrd="0" destOrd="0" presId="urn:microsoft.com/office/officeart/2005/8/layout/hierarchy3"/>
    <dgm:cxn modelId="{31C82172-79EF-4098-BB50-ACD5D6350E82}" type="presOf" srcId="{39DEE58C-75D0-49CF-8FB2-93A51BEAE72B}" destId="{AF74E47D-9C1E-4F3A-8944-1633EDCBACE1}" srcOrd="1" destOrd="0" presId="urn:microsoft.com/office/officeart/2005/8/layout/hierarchy3"/>
    <dgm:cxn modelId="{001CB993-E01B-4AC3-9BEB-2706C76BB4C2}" srcId="{F7851074-DFA8-4865-9210-4879387C8147}" destId="{74560F20-1EFF-4925-BC98-3873334FFBFE}" srcOrd="1" destOrd="0" parTransId="{C66647E9-2192-4AB6-BFAB-9AD7ECA90BE2}" sibTransId="{080160CE-BC28-42A1-977D-E92A70302E8E}"/>
    <dgm:cxn modelId="{4F7CE5A2-E4B7-434C-9C69-C9ACBB5EFFF4}" type="presOf" srcId="{F7851074-DFA8-4865-9210-4879387C8147}" destId="{C3E48A6F-3AA2-4348-B5BF-9E9446B9BDC4}" srcOrd="0" destOrd="0" presId="urn:microsoft.com/office/officeart/2005/8/layout/hierarchy3"/>
    <dgm:cxn modelId="{FEB4C0AF-2635-49B1-BA72-670587E53740}" srcId="{F7851074-DFA8-4865-9210-4879387C8147}" destId="{39DEE58C-75D0-49CF-8FB2-93A51BEAE72B}" srcOrd="0" destOrd="0" parTransId="{994D4DB6-3CB4-40A1-AC0F-B24E431E4CE4}" sibTransId="{2AC2BEDC-5759-422B-9080-CC81B9480E38}"/>
    <dgm:cxn modelId="{D37653BA-B946-4A8A-A4F7-9C909FCC3E3F}" type="presOf" srcId="{74560F20-1EFF-4925-BC98-3873334FFBFE}" destId="{7C06A6C0-CA8B-4978-84CC-CD72CD794935}" srcOrd="1" destOrd="0" presId="urn:microsoft.com/office/officeart/2005/8/layout/hierarchy3"/>
    <dgm:cxn modelId="{25D7C7F1-26B4-4D8A-B595-E2D4B8185E64}" type="presOf" srcId="{74560F20-1EFF-4925-BC98-3873334FFBFE}" destId="{1120AC48-01B4-4BF6-B0FF-DAA3F13BD6AD}" srcOrd="0" destOrd="0" presId="urn:microsoft.com/office/officeart/2005/8/layout/hierarchy3"/>
    <dgm:cxn modelId="{4F1E8E42-2A5D-482E-AC75-83B58D7E56E3}" type="presParOf" srcId="{C3E48A6F-3AA2-4348-B5BF-9E9446B9BDC4}" destId="{B118C51C-BB33-47BA-A799-54BE29AE456E}" srcOrd="0" destOrd="0" presId="urn:microsoft.com/office/officeart/2005/8/layout/hierarchy3"/>
    <dgm:cxn modelId="{E7A54721-794E-47F6-AAE6-48C4FD8CEC58}" type="presParOf" srcId="{B118C51C-BB33-47BA-A799-54BE29AE456E}" destId="{28FE31C4-91A4-48F1-B5C7-B385BEC5AB59}" srcOrd="0" destOrd="0" presId="urn:microsoft.com/office/officeart/2005/8/layout/hierarchy3"/>
    <dgm:cxn modelId="{B266D258-F9A6-4C66-921A-96685A1D827A}" type="presParOf" srcId="{28FE31C4-91A4-48F1-B5C7-B385BEC5AB59}" destId="{0AF18AB5-D104-4C60-B999-571F2C17E409}" srcOrd="0" destOrd="0" presId="urn:microsoft.com/office/officeart/2005/8/layout/hierarchy3"/>
    <dgm:cxn modelId="{E69DE105-A207-4558-AC5A-C07DD8F39DC7}" type="presParOf" srcId="{28FE31C4-91A4-48F1-B5C7-B385BEC5AB59}" destId="{AF74E47D-9C1E-4F3A-8944-1633EDCBACE1}" srcOrd="1" destOrd="0" presId="urn:microsoft.com/office/officeart/2005/8/layout/hierarchy3"/>
    <dgm:cxn modelId="{12C62FE2-A5CF-4C17-9090-A8A109501041}" type="presParOf" srcId="{B118C51C-BB33-47BA-A799-54BE29AE456E}" destId="{928CECAC-2828-477B-8E54-57F75CD770A1}" srcOrd="1" destOrd="0" presId="urn:microsoft.com/office/officeart/2005/8/layout/hierarchy3"/>
    <dgm:cxn modelId="{60BFC6F3-05FB-4633-AAC7-9E8E8010CB13}" type="presParOf" srcId="{C3E48A6F-3AA2-4348-B5BF-9E9446B9BDC4}" destId="{2DF967E0-8D15-451F-9C4C-3E432617ECFB}" srcOrd="1" destOrd="0" presId="urn:microsoft.com/office/officeart/2005/8/layout/hierarchy3"/>
    <dgm:cxn modelId="{9CC60C5B-DFAE-4CA3-AB01-7F9FDD101C74}" type="presParOf" srcId="{2DF967E0-8D15-451F-9C4C-3E432617ECFB}" destId="{15FD0F92-03CC-4E60-A611-923FB7F473F9}" srcOrd="0" destOrd="0" presId="urn:microsoft.com/office/officeart/2005/8/layout/hierarchy3"/>
    <dgm:cxn modelId="{0FA2B9C4-DA37-4FF8-927C-63762C473E97}" type="presParOf" srcId="{15FD0F92-03CC-4E60-A611-923FB7F473F9}" destId="{1120AC48-01B4-4BF6-B0FF-DAA3F13BD6AD}" srcOrd="0" destOrd="0" presId="urn:microsoft.com/office/officeart/2005/8/layout/hierarchy3"/>
    <dgm:cxn modelId="{F344315E-AC35-4F37-8439-186F88302630}" type="presParOf" srcId="{15FD0F92-03CC-4E60-A611-923FB7F473F9}" destId="{7C06A6C0-CA8B-4978-84CC-CD72CD794935}" srcOrd="1" destOrd="0" presId="urn:microsoft.com/office/officeart/2005/8/layout/hierarchy3"/>
    <dgm:cxn modelId="{E21D7C8E-CF0D-48F6-AB00-6BE71439C77D}" type="presParOf" srcId="{2DF967E0-8D15-451F-9C4C-3E432617ECFB}" destId="{4F260FA5-8A2B-4183-8525-E01AA995E425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A7C8CCA-EAD3-4931-8ADB-76CD566C31D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AB78E52-8C62-42C7-AE3F-BBE5255F9EEA}">
      <dgm:prSet/>
      <dgm:spPr/>
      <dgm:t>
        <a:bodyPr/>
        <a:lstStyle/>
        <a:p>
          <a:r>
            <a:rPr lang="en-GB"/>
            <a:t>Party time is a children's party centre that will offer families in Cheltenham and the area organizing children's birthdays</a:t>
          </a:r>
          <a:endParaRPr lang="en-US"/>
        </a:p>
      </dgm:t>
    </dgm:pt>
    <dgm:pt modelId="{5B1CD9DB-06E3-4698-B7EF-8B7D8C24C206}" type="parTrans" cxnId="{A9E84B95-C7F9-43CC-B7A1-2ED77B15EDC9}">
      <dgm:prSet/>
      <dgm:spPr/>
      <dgm:t>
        <a:bodyPr/>
        <a:lstStyle/>
        <a:p>
          <a:endParaRPr lang="en-US"/>
        </a:p>
      </dgm:t>
    </dgm:pt>
    <dgm:pt modelId="{FF0B84FF-012F-43E3-B7B9-E7F92610A18A}" type="sibTrans" cxnId="{A9E84B95-C7F9-43CC-B7A1-2ED77B15EDC9}">
      <dgm:prSet/>
      <dgm:spPr/>
      <dgm:t>
        <a:bodyPr/>
        <a:lstStyle/>
        <a:p>
          <a:endParaRPr lang="en-US"/>
        </a:p>
      </dgm:t>
    </dgm:pt>
    <dgm:pt modelId="{32204498-4292-49A8-BE04-DA14DC12D09C}">
      <dgm:prSet/>
      <dgm:spPr/>
      <dgm:t>
        <a:bodyPr/>
        <a:lstStyle/>
        <a:p>
          <a:r>
            <a:rPr lang="en-GB"/>
            <a:t>The centre will have indoor area and  various games and entertainment</a:t>
          </a:r>
          <a:endParaRPr lang="en-US"/>
        </a:p>
      </dgm:t>
    </dgm:pt>
    <dgm:pt modelId="{7AA7EC4C-B2AC-4850-B7B2-977255852277}" type="parTrans" cxnId="{F7B6258D-359C-4960-B6E9-D3B1E8F75161}">
      <dgm:prSet/>
      <dgm:spPr/>
      <dgm:t>
        <a:bodyPr/>
        <a:lstStyle/>
        <a:p>
          <a:endParaRPr lang="en-US"/>
        </a:p>
      </dgm:t>
    </dgm:pt>
    <dgm:pt modelId="{299F9C47-65D7-4CC0-B07A-15DC2F91FB0D}" type="sibTrans" cxnId="{F7B6258D-359C-4960-B6E9-D3B1E8F75161}">
      <dgm:prSet/>
      <dgm:spPr/>
      <dgm:t>
        <a:bodyPr/>
        <a:lstStyle/>
        <a:p>
          <a:endParaRPr lang="en-US"/>
        </a:p>
      </dgm:t>
    </dgm:pt>
    <dgm:pt modelId="{F6D4B929-11F1-4122-B293-FBFB4764498E}" type="pres">
      <dgm:prSet presAssocID="{DA7C8CCA-EAD3-4931-8ADB-76CD566C31D4}" presName="root" presStyleCnt="0">
        <dgm:presLayoutVars>
          <dgm:dir/>
          <dgm:resizeHandles val="exact"/>
        </dgm:presLayoutVars>
      </dgm:prSet>
      <dgm:spPr/>
    </dgm:pt>
    <dgm:pt modelId="{0E36F072-DE0F-4136-BDAC-3F61E1BA447C}" type="pres">
      <dgm:prSet presAssocID="{8AB78E52-8C62-42C7-AE3F-BBE5255F9EEA}" presName="compNode" presStyleCnt="0"/>
      <dgm:spPr/>
    </dgm:pt>
    <dgm:pt modelId="{3BB94748-12B8-4D26-A0A8-14750444DC00}" type="pres">
      <dgm:prSet presAssocID="{8AB78E52-8C62-42C7-AE3F-BBE5255F9EEA}" presName="bgRect" presStyleLbl="bgShp" presStyleIdx="0" presStyleCnt="2"/>
      <dgm:spPr/>
    </dgm:pt>
    <dgm:pt modelId="{3449E130-F6D2-4DFC-B179-F2388F114F25}" type="pres">
      <dgm:prSet presAssocID="{8AB78E52-8C62-42C7-AE3F-BBE5255F9EE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ild with Balloon"/>
        </a:ext>
      </dgm:extLst>
    </dgm:pt>
    <dgm:pt modelId="{288FAF99-E212-4FD5-8346-B441ACBCFE3A}" type="pres">
      <dgm:prSet presAssocID="{8AB78E52-8C62-42C7-AE3F-BBE5255F9EEA}" presName="spaceRect" presStyleCnt="0"/>
      <dgm:spPr/>
    </dgm:pt>
    <dgm:pt modelId="{17B308A9-E0E0-47AE-858E-11F46CC5DFEA}" type="pres">
      <dgm:prSet presAssocID="{8AB78E52-8C62-42C7-AE3F-BBE5255F9EEA}" presName="parTx" presStyleLbl="revTx" presStyleIdx="0" presStyleCnt="2">
        <dgm:presLayoutVars>
          <dgm:chMax val="0"/>
          <dgm:chPref val="0"/>
        </dgm:presLayoutVars>
      </dgm:prSet>
      <dgm:spPr/>
    </dgm:pt>
    <dgm:pt modelId="{27372C73-996A-4066-84F8-9DB026A7CBE3}" type="pres">
      <dgm:prSet presAssocID="{FF0B84FF-012F-43E3-B7B9-E7F92610A18A}" presName="sibTrans" presStyleCnt="0"/>
      <dgm:spPr/>
    </dgm:pt>
    <dgm:pt modelId="{0BE202FD-0039-4857-9FD0-BDAD3F79BB85}" type="pres">
      <dgm:prSet presAssocID="{32204498-4292-49A8-BE04-DA14DC12D09C}" presName="compNode" presStyleCnt="0"/>
      <dgm:spPr/>
    </dgm:pt>
    <dgm:pt modelId="{0065B91D-4455-4B23-A6F5-BAD1166C7D1E}" type="pres">
      <dgm:prSet presAssocID="{32204498-4292-49A8-BE04-DA14DC12D09C}" presName="bgRect" presStyleLbl="bgShp" presStyleIdx="1" presStyleCnt="2"/>
      <dgm:spPr/>
    </dgm:pt>
    <dgm:pt modelId="{47ED4522-6A24-4189-BAA5-C9C15F069505}" type="pres">
      <dgm:prSet presAssocID="{32204498-4292-49A8-BE04-DA14DC12D09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0EA070C8-536D-42DD-B67E-6488422869AB}" type="pres">
      <dgm:prSet presAssocID="{32204498-4292-49A8-BE04-DA14DC12D09C}" presName="spaceRect" presStyleCnt="0"/>
      <dgm:spPr/>
    </dgm:pt>
    <dgm:pt modelId="{26546A3C-D9ED-4BC3-94EE-FAFA7F2E9CCE}" type="pres">
      <dgm:prSet presAssocID="{32204498-4292-49A8-BE04-DA14DC12D09C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D815F619-EAB1-411C-B655-32C5AEC717BB}" type="presOf" srcId="{DA7C8CCA-EAD3-4931-8ADB-76CD566C31D4}" destId="{F6D4B929-11F1-4122-B293-FBFB4764498E}" srcOrd="0" destOrd="0" presId="urn:microsoft.com/office/officeart/2018/2/layout/IconVerticalSolidList"/>
    <dgm:cxn modelId="{89339A77-5616-4712-A7AA-64C9A9D2613C}" type="presOf" srcId="{32204498-4292-49A8-BE04-DA14DC12D09C}" destId="{26546A3C-D9ED-4BC3-94EE-FAFA7F2E9CCE}" srcOrd="0" destOrd="0" presId="urn:microsoft.com/office/officeart/2018/2/layout/IconVerticalSolidList"/>
    <dgm:cxn modelId="{F7B6258D-359C-4960-B6E9-D3B1E8F75161}" srcId="{DA7C8CCA-EAD3-4931-8ADB-76CD566C31D4}" destId="{32204498-4292-49A8-BE04-DA14DC12D09C}" srcOrd="1" destOrd="0" parTransId="{7AA7EC4C-B2AC-4850-B7B2-977255852277}" sibTransId="{299F9C47-65D7-4CC0-B07A-15DC2F91FB0D}"/>
    <dgm:cxn modelId="{A9E84B95-C7F9-43CC-B7A1-2ED77B15EDC9}" srcId="{DA7C8CCA-EAD3-4931-8ADB-76CD566C31D4}" destId="{8AB78E52-8C62-42C7-AE3F-BBE5255F9EEA}" srcOrd="0" destOrd="0" parTransId="{5B1CD9DB-06E3-4698-B7EF-8B7D8C24C206}" sibTransId="{FF0B84FF-012F-43E3-B7B9-E7F92610A18A}"/>
    <dgm:cxn modelId="{80E302B3-D013-43F0-898F-D7142436E22B}" type="presOf" srcId="{8AB78E52-8C62-42C7-AE3F-BBE5255F9EEA}" destId="{17B308A9-E0E0-47AE-858E-11F46CC5DFEA}" srcOrd="0" destOrd="0" presId="urn:microsoft.com/office/officeart/2018/2/layout/IconVerticalSolidList"/>
    <dgm:cxn modelId="{C191D169-0B4D-4C04-BF25-20F2F7921EF9}" type="presParOf" srcId="{F6D4B929-11F1-4122-B293-FBFB4764498E}" destId="{0E36F072-DE0F-4136-BDAC-3F61E1BA447C}" srcOrd="0" destOrd="0" presId="urn:microsoft.com/office/officeart/2018/2/layout/IconVerticalSolidList"/>
    <dgm:cxn modelId="{2C3AD59B-8471-43F8-945B-090F8E9C194F}" type="presParOf" srcId="{0E36F072-DE0F-4136-BDAC-3F61E1BA447C}" destId="{3BB94748-12B8-4D26-A0A8-14750444DC00}" srcOrd="0" destOrd="0" presId="urn:microsoft.com/office/officeart/2018/2/layout/IconVerticalSolidList"/>
    <dgm:cxn modelId="{AB1D30AC-1CD6-49AF-8279-7F27DD29532E}" type="presParOf" srcId="{0E36F072-DE0F-4136-BDAC-3F61E1BA447C}" destId="{3449E130-F6D2-4DFC-B179-F2388F114F25}" srcOrd="1" destOrd="0" presId="urn:microsoft.com/office/officeart/2018/2/layout/IconVerticalSolidList"/>
    <dgm:cxn modelId="{6411B36A-3C4C-41D9-87E3-D1FB2DB2CC9C}" type="presParOf" srcId="{0E36F072-DE0F-4136-BDAC-3F61E1BA447C}" destId="{288FAF99-E212-4FD5-8346-B441ACBCFE3A}" srcOrd="2" destOrd="0" presId="urn:microsoft.com/office/officeart/2018/2/layout/IconVerticalSolidList"/>
    <dgm:cxn modelId="{60246141-8CA2-4B17-AF25-F4CDA9B4D987}" type="presParOf" srcId="{0E36F072-DE0F-4136-BDAC-3F61E1BA447C}" destId="{17B308A9-E0E0-47AE-858E-11F46CC5DFEA}" srcOrd="3" destOrd="0" presId="urn:microsoft.com/office/officeart/2018/2/layout/IconVerticalSolidList"/>
    <dgm:cxn modelId="{EF163530-72C8-4993-86B8-D94F9D353C4A}" type="presParOf" srcId="{F6D4B929-11F1-4122-B293-FBFB4764498E}" destId="{27372C73-996A-4066-84F8-9DB026A7CBE3}" srcOrd="1" destOrd="0" presId="urn:microsoft.com/office/officeart/2018/2/layout/IconVerticalSolidList"/>
    <dgm:cxn modelId="{37B9A580-DD6E-4152-8F1E-89A11E47A635}" type="presParOf" srcId="{F6D4B929-11F1-4122-B293-FBFB4764498E}" destId="{0BE202FD-0039-4857-9FD0-BDAD3F79BB85}" srcOrd="2" destOrd="0" presId="urn:microsoft.com/office/officeart/2018/2/layout/IconVerticalSolidList"/>
    <dgm:cxn modelId="{7CA75C11-2781-456B-80C2-5BE28203E49F}" type="presParOf" srcId="{0BE202FD-0039-4857-9FD0-BDAD3F79BB85}" destId="{0065B91D-4455-4B23-A6F5-BAD1166C7D1E}" srcOrd="0" destOrd="0" presId="urn:microsoft.com/office/officeart/2018/2/layout/IconVerticalSolidList"/>
    <dgm:cxn modelId="{A3FCF2C1-2E23-4D7A-8DD2-978F4D633837}" type="presParOf" srcId="{0BE202FD-0039-4857-9FD0-BDAD3F79BB85}" destId="{47ED4522-6A24-4189-BAA5-C9C15F069505}" srcOrd="1" destOrd="0" presId="urn:microsoft.com/office/officeart/2018/2/layout/IconVerticalSolidList"/>
    <dgm:cxn modelId="{6F4C3906-A606-4ADE-8581-28474D4DD33F}" type="presParOf" srcId="{0BE202FD-0039-4857-9FD0-BDAD3F79BB85}" destId="{0EA070C8-536D-42DD-B67E-6488422869AB}" srcOrd="2" destOrd="0" presId="urn:microsoft.com/office/officeart/2018/2/layout/IconVerticalSolidList"/>
    <dgm:cxn modelId="{F2C6C47E-23AD-49D3-84C2-76C8D5D1A345}" type="presParOf" srcId="{0BE202FD-0039-4857-9FD0-BDAD3F79BB85}" destId="{26546A3C-D9ED-4BC3-94EE-FAFA7F2E9CC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94DC685-50C2-4257-A9B1-3807384B2E4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2" csCatId="colorful" phldr="1"/>
      <dgm:spPr/>
      <dgm:t>
        <a:bodyPr/>
        <a:lstStyle/>
        <a:p>
          <a:endParaRPr lang="en-US"/>
        </a:p>
      </dgm:t>
    </dgm:pt>
    <dgm:pt modelId="{0E0EA5D8-80EB-4801-9776-82485E5F41A7}">
      <dgm:prSet/>
      <dgm:spPr/>
      <dgm:t>
        <a:bodyPr/>
        <a:lstStyle/>
        <a:p>
          <a:pPr>
            <a:defRPr cap="all"/>
          </a:pPr>
          <a:r>
            <a:rPr lang="en-GB" b="1"/>
            <a:t>Mission - Provide a wonderful, welcoming and fun experience at a great value</a:t>
          </a:r>
          <a:endParaRPr lang="en-US" b="1"/>
        </a:p>
      </dgm:t>
    </dgm:pt>
    <dgm:pt modelId="{3E1D6C20-F12E-4F22-B1A9-42D995CAB17E}" type="parTrans" cxnId="{07E7A329-8B94-489E-91D2-BC25378810F4}">
      <dgm:prSet/>
      <dgm:spPr/>
      <dgm:t>
        <a:bodyPr/>
        <a:lstStyle/>
        <a:p>
          <a:endParaRPr lang="en-US"/>
        </a:p>
      </dgm:t>
    </dgm:pt>
    <dgm:pt modelId="{2BF9A78C-EFF2-4CBF-A054-5D5350503F3C}" type="sibTrans" cxnId="{07E7A329-8B94-489E-91D2-BC25378810F4}">
      <dgm:prSet/>
      <dgm:spPr/>
      <dgm:t>
        <a:bodyPr/>
        <a:lstStyle/>
        <a:p>
          <a:endParaRPr lang="en-US"/>
        </a:p>
      </dgm:t>
    </dgm:pt>
    <dgm:pt modelId="{753E07A7-D2F1-4652-A03E-1DD5FF13FDAD}">
      <dgm:prSet/>
      <dgm:spPr/>
      <dgm:t>
        <a:bodyPr/>
        <a:lstStyle/>
        <a:p>
          <a:pPr>
            <a:defRPr cap="all"/>
          </a:pPr>
          <a:r>
            <a:rPr lang="en-GB" b="1"/>
            <a:t>Vision - The Cheltham’s favourite venue, experts in delivering the best party for your children.</a:t>
          </a:r>
          <a:endParaRPr lang="en-US" b="1"/>
        </a:p>
      </dgm:t>
    </dgm:pt>
    <dgm:pt modelId="{28732A6A-AEB2-487E-8108-76995B7E4213}" type="parTrans" cxnId="{C394BEF0-B6FF-4F37-AD9A-87336D6731EF}">
      <dgm:prSet/>
      <dgm:spPr/>
      <dgm:t>
        <a:bodyPr/>
        <a:lstStyle/>
        <a:p>
          <a:endParaRPr lang="en-US"/>
        </a:p>
      </dgm:t>
    </dgm:pt>
    <dgm:pt modelId="{0A89E912-08E8-4849-9CBC-184C7C84FAA5}" type="sibTrans" cxnId="{C394BEF0-B6FF-4F37-AD9A-87336D6731EF}">
      <dgm:prSet/>
      <dgm:spPr/>
      <dgm:t>
        <a:bodyPr/>
        <a:lstStyle/>
        <a:p>
          <a:endParaRPr lang="en-US"/>
        </a:p>
      </dgm:t>
    </dgm:pt>
    <dgm:pt modelId="{E6EC2D8E-D7E0-48FC-9F57-83669DA179F9}" type="pres">
      <dgm:prSet presAssocID="{A94DC685-50C2-4257-A9B1-3807384B2E46}" presName="root" presStyleCnt="0">
        <dgm:presLayoutVars>
          <dgm:dir/>
          <dgm:resizeHandles val="exact"/>
        </dgm:presLayoutVars>
      </dgm:prSet>
      <dgm:spPr/>
    </dgm:pt>
    <dgm:pt modelId="{B70A00CC-552A-4739-A5A5-1A900CE7D957}" type="pres">
      <dgm:prSet presAssocID="{0E0EA5D8-80EB-4801-9776-82485E5F41A7}" presName="compNode" presStyleCnt="0"/>
      <dgm:spPr/>
    </dgm:pt>
    <dgm:pt modelId="{952C5F5B-6482-4BA5-99EE-6890C9F02A90}" type="pres">
      <dgm:prSet presAssocID="{0E0EA5D8-80EB-4801-9776-82485E5F41A7}" presName="iconBgRect" presStyleLbl="bgShp" presStyleIdx="0" presStyleCnt="2"/>
      <dgm:spPr/>
    </dgm:pt>
    <dgm:pt modelId="{FCD156EA-3E63-4F4A-AC2A-BC9D51988C0F}" type="pres">
      <dgm:prSet presAssocID="{0E0EA5D8-80EB-4801-9776-82485E5F41A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ve Letter"/>
        </a:ext>
      </dgm:extLst>
    </dgm:pt>
    <dgm:pt modelId="{043DCB50-A930-4D37-BE91-F882141D7736}" type="pres">
      <dgm:prSet presAssocID="{0E0EA5D8-80EB-4801-9776-82485E5F41A7}" presName="spaceRect" presStyleCnt="0"/>
      <dgm:spPr/>
    </dgm:pt>
    <dgm:pt modelId="{628D31EF-0014-4AAF-92CC-ECC567DF217C}" type="pres">
      <dgm:prSet presAssocID="{0E0EA5D8-80EB-4801-9776-82485E5F41A7}" presName="textRect" presStyleLbl="revTx" presStyleIdx="0" presStyleCnt="2">
        <dgm:presLayoutVars>
          <dgm:chMax val="1"/>
          <dgm:chPref val="1"/>
        </dgm:presLayoutVars>
      </dgm:prSet>
      <dgm:spPr/>
    </dgm:pt>
    <dgm:pt modelId="{94DBF008-9343-457E-8351-4A12F72667B3}" type="pres">
      <dgm:prSet presAssocID="{2BF9A78C-EFF2-4CBF-A054-5D5350503F3C}" presName="sibTrans" presStyleCnt="0"/>
      <dgm:spPr/>
    </dgm:pt>
    <dgm:pt modelId="{FF83347A-E3E6-4FEF-82B6-92C5A15CFE97}" type="pres">
      <dgm:prSet presAssocID="{753E07A7-D2F1-4652-A03E-1DD5FF13FDAD}" presName="compNode" presStyleCnt="0"/>
      <dgm:spPr/>
    </dgm:pt>
    <dgm:pt modelId="{BF6FCE29-EDE8-4B36-9B14-F474572D4F91}" type="pres">
      <dgm:prSet presAssocID="{753E07A7-D2F1-4652-A03E-1DD5FF13FDAD}" presName="iconBgRect" presStyleLbl="bgShp" presStyleIdx="1" presStyleCnt="2"/>
      <dgm:spPr/>
    </dgm:pt>
    <dgm:pt modelId="{881BC76E-74A4-4E76-8320-E5A1611C9021}" type="pres">
      <dgm:prSet presAssocID="{753E07A7-D2F1-4652-A03E-1DD5FF13FDA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lloons"/>
        </a:ext>
      </dgm:extLst>
    </dgm:pt>
    <dgm:pt modelId="{B6E899DF-F1D3-44E3-A1B3-1C4C59DFDBD4}" type="pres">
      <dgm:prSet presAssocID="{753E07A7-D2F1-4652-A03E-1DD5FF13FDAD}" presName="spaceRect" presStyleCnt="0"/>
      <dgm:spPr/>
    </dgm:pt>
    <dgm:pt modelId="{B778988A-5F05-4A39-BADA-CA6701002345}" type="pres">
      <dgm:prSet presAssocID="{753E07A7-D2F1-4652-A03E-1DD5FF13FDAD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30CD8026-0B04-43EC-978A-78D457474955}" type="presOf" srcId="{A94DC685-50C2-4257-A9B1-3807384B2E46}" destId="{E6EC2D8E-D7E0-48FC-9F57-83669DA179F9}" srcOrd="0" destOrd="0" presId="urn:microsoft.com/office/officeart/2018/5/layout/IconCircleLabelList"/>
    <dgm:cxn modelId="{07E7A329-8B94-489E-91D2-BC25378810F4}" srcId="{A94DC685-50C2-4257-A9B1-3807384B2E46}" destId="{0E0EA5D8-80EB-4801-9776-82485E5F41A7}" srcOrd="0" destOrd="0" parTransId="{3E1D6C20-F12E-4F22-B1A9-42D995CAB17E}" sibTransId="{2BF9A78C-EFF2-4CBF-A054-5D5350503F3C}"/>
    <dgm:cxn modelId="{DBAFB6A0-E484-4371-BCA3-FAD063AEEE38}" type="presOf" srcId="{753E07A7-D2F1-4652-A03E-1DD5FF13FDAD}" destId="{B778988A-5F05-4A39-BADA-CA6701002345}" srcOrd="0" destOrd="0" presId="urn:microsoft.com/office/officeart/2018/5/layout/IconCircleLabelList"/>
    <dgm:cxn modelId="{C9A12BD9-6147-43AA-B6B1-97A18AC54876}" type="presOf" srcId="{0E0EA5D8-80EB-4801-9776-82485E5F41A7}" destId="{628D31EF-0014-4AAF-92CC-ECC567DF217C}" srcOrd="0" destOrd="0" presId="urn:microsoft.com/office/officeart/2018/5/layout/IconCircleLabelList"/>
    <dgm:cxn modelId="{C394BEF0-B6FF-4F37-AD9A-87336D6731EF}" srcId="{A94DC685-50C2-4257-A9B1-3807384B2E46}" destId="{753E07A7-D2F1-4652-A03E-1DD5FF13FDAD}" srcOrd="1" destOrd="0" parTransId="{28732A6A-AEB2-487E-8108-76995B7E4213}" sibTransId="{0A89E912-08E8-4849-9CBC-184C7C84FAA5}"/>
    <dgm:cxn modelId="{3F5D8D9C-BA56-4D78-B4B2-5C7ECFF75FE7}" type="presParOf" srcId="{E6EC2D8E-D7E0-48FC-9F57-83669DA179F9}" destId="{B70A00CC-552A-4739-A5A5-1A900CE7D957}" srcOrd="0" destOrd="0" presId="urn:microsoft.com/office/officeart/2018/5/layout/IconCircleLabelList"/>
    <dgm:cxn modelId="{1624F404-D2C9-428E-AC86-E35F8CFA61E3}" type="presParOf" srcId="{B70A00CC-552A-4739-A5A5-1A900CE7D957}" destId="{952C5F5B-6482-4BA5-99EE-6890C9F02A90}" srcOrd="0" destOrd="0" presId="urn:microsoft.com/office/officeart/2018/5/layout/IconCircleLabelList"/>
    <dgm:cxn modelId="{4F0225FB-D1AE-4B8D-9223-7336C8FF48A7}" type="presParOf" srcId="{B70A00CC-552A-4739-A5A5-1A900CE7D957}" destId="{FCD156EA-3E63-4F4A-AC2A-BC9D51988C0F}" srcOrd="1" destOrd="0" presId="urn:microsoft.com/office/officeart/2018/5/layout/IconCircleLabelList"/>
    <dgm:cxn modelId="{B14226AE-2E03-45DE-BF10-02869977D8A7}" type="presParOf" srcId="{B70A00CC-552A-4739-A5A5-1A900CE7D957}" destId="{043DCB50-A930-4D37-BE91-F882141D7736}" srcOrd="2" destOrd="0" presId="urn:microsoft.com/office/officeart/2018/5/layout/IconCircleLabelList"/>
    <dgm:cxn modelId="{9AB3C7DD-72F7-4471-BAF1-C13059EFFB26}" type="presParOf" srcId="{B70A00CC-552A-4739-A5A5-1A900CE7D957}" destId="{628D31EF-0014-4AAF-92CC-ECC567DF217C}" srcOrd="3" destOrd="0" presId="urn:microsoft.com/office/officeart/2018/5/layout/IconCircleLabelList"/>
    <dgm:cxn modelId="{D7A28803-CE4A-4150-9472-808788AD503C}" type="presParOf" srcId="{E6EC2D8E-D7E0-48FC-9F57-83669DA179F9}" destId="{94DBF008-9343-457E-8351-4A12F72667B3}" srcOrd="1" destOrd="0" presId="urn:microsoft.com/office/officeart/2018/5/layout/IconCircleLabelList"/>
    <dgm:cxn modelId="{B29A22E7-3E6E-4985-82D1-69ADA6DD71A2}" type="presParOf" srcId="{E6EC2D8E-D7E0-48FC-9F57-83669DA179F9}" destId="{FF83347A-E3E6-4FEF-82B6-92C5A15CFE97}" srcOrd="2" destOrd="0" presId="urn:microsoft.com/office/officeart/2018/5/layout/IconCircleLabelList"/>
    <dgm:cxn modelId="{D6828B2A-F7C4-42DC-A420-F2F02657DAAE}" type="presParOf" srcId="{FF83347A-E3E6-4FEF-82B6-92C5A15CFE97}" destId="{BF6FCE29-EDE8-4B36-9B14-F474572D4F91}" srcOrd="0" destOrd="0" presId="urn:microsoft.com/office/officeart/2018/5/layout/IconCircleLabelList"/>
    <dgm:cxn modelId="{9C7D12F2-7CAC-4973-91BA-B07C12DDD007}" type="presParOf" srcId="{FF83347A-E3E6-4FEF-82B6-92C5A15CFE97}" destId="{881BC76E-74A4-4E76-8320-E5A1611C9021}" srcOrd="1" destOrd="0" presId="urn:microsoft.com/office/officeart/2018/5/layout/IconCircleLabelList"/>
    <dgm:cxn modelId="{CA1B1B5B-FCC8-407C-8189-48EC4463D047}" type="presParOf" srcId="{FF83347A-E3E6-4FEF-82B6-92C5A15CFE97}" destId="{B6E899DF-F1D3-44E3-A1B3-1C4C59DFDBD4}" srcOrd="2" destOrd="0" presId="urn:microsoft.com/office/officeart/2018/5/layout/IconCircleLabelList"/>
    <dgm:cxn modelId="{09DE0A92-D4EB-4580-B146-498F0F559F7B}" type="presParOf" srcId="{FF83347A-E3E6-4FEF-82B6-92C5A15CFE97}" destId="{B778988A-5F05-4A39-BADA-CA670100234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905CC38-E200-4A0C-93FA-CBF0589E3557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A71ACC3-1C9B-4F46-AF2C-7C664F2D611B}">
      <dgm:prSet/>
      <dgm:spPr/>
      <dgm:t>
        <a:bodyPr/>
        <a:lstStyle/>
        <a:p>
          <a:r>
            <a:rPr lang="en-GB" dirty="0"/>
            <a:t> children’s thematic birthday parties</a:t>
          </a:r>
          <a:endParaRPr lang="en-US" dirty="0"/>
        </a:p>
      </dgm:t>
    </dgm:pt>
    <dgm:pt modelId="{C7C5175D-7D0A-4E43-A8ED-1768AE679EC0}" type="parTrans" cxnId="{C645F6F0-9BA7-4F7E-86C1-A4506943EE72}">
      <dgm:prSet/>
      <dgm:spPr/>
      <dgm:t>
        <a:bodyPr/>
        <a:lstStyle/>
        <a:p>
          <a:endParaRPr lang="en-US"/>
        </a:p>
      </dgm:t>
    </dgm:pt>
    <dgm:pt modelId="{4B452527-9E09-44C1-8B68-19B6B91BCDA9}" type="sibTrans" cxnId="{C645F6F0-9BA7-4F7E-86C1-A4506943EE72}">
      <dgm:prSet/>
      <dgm:spPr/>
      <dgm:t>
        <a:bodyPr/>
        <a:lstStyle/>
        <a:p>
          <a:endParaRPr lang="en-US"/>
        </a:p>
      </dgm:t>
    </dgm:pt>
    <dgm:pt modelId="{8C4406D4-ADE3-4744-8911-7DFA9E637A34}">
      <dgm:prSet/>
      <dgm:spPr/>
      <dgm:t>
        <a:bodyPr/>
        <a:lstStyle/>
        <a:p>
          <a:r>
            <a:rPr lang="en-GB"/>
            <a:t>Sack skating</a:t>
          </a:r>
          <a:endParaRPr lang="en-US"/>
        </a:p>
      </dgm:t>
    </dgm:pt>
    <dgm:pt modelId="{7F3BC684-AA3D-4A33-9D92-6D52BCFAC548}" type="parTrans" cxnId="{6C0A3E21-A408-45D0-B9BB-7ECDDD2064BD}">
      <dgm:prSet/>
      <dgm:spPr/>
      <dgm:t>
        <a:bodyPr/>
        <a:lstStyle/>
        <a:p>
          <a:endParaRPr lang="en-US"/>
        </a:p>
      </dgm:t>
    </dgm:pt>
    <dgm:pt modelId="{4AD6D471-C859-4FFE-A286-5A5D43F68355}" type="sibTrans" cxnId="{6C0A3E21-A408-45D0-B9BB-7ECDDD2064BD}">
      <dgm:prSet/>
      <dgm:spPr/>
      <dgm:t>
        <a:bodyPr/>
        <a:lstStyle/>
        <a:p>
          <a:endParaRPr lang="en-US"/>
        </a:p>
      </dgm:t>
    </dgm:pt>
    <dgm:pt modelId="{6BE98FB5-CB2A-43E4-9F22-6A8607046E13}">
      <dgm:prSet/>
      <dgm:spPr/>
      <dgm:t>
        <a:bodyPr/>
        <a:lstStyle/>
        <a:p>
          <a:r>
            <a:rPr lang="en-GB"/>
            <a:t>jumping on trampoline </a:t>
          </a:r>
          <a:endParaRPr lang="en-US"/>
        </a:p>
      </dgm:t>
    </dgm:pt>
    <dgm:pt modelId="{23A6DF1D-7D85-4265-8218-A21F23A67C12}" type="parTrans" cxnId="{3E95F7F2-C348-479D-BB0E-1C22F99BEB5C}">
      <dgm:prSet/>
      <dgm:spPr/>
      <dgm:t>
        <a:bodyPr/>
        <a:lstStyle/>
        <a:p>
          <a:endParaRPr lang="en-US"/>
        </a:p>
      </dgm:t>
    </dgm:pt>
    <dgm:pt modelId="{3BC64241-0C83-46D8-B0B8-A873A2409E86}" type="sibTrans" cxnId="{3E95F7F2-C348-479D-BB0E-1C22F99BEB5C}">
      <dgm:prSet/>
      <dgm:spPr/>
      <dgm:t>
        <a:bodyPr/>
        <a:lstStyle/>
        <a:p>
          <a:endParaRPr lang="en-US"/>
        </a:p>
      </dgm:t>
    </dgm:pt>
    <dgm:pt modelId="{64383601-1BE3-422A-8607-A00452A73B1A}">
      <dgm:prSet/>
      <dgm:spPr/>
      <dgm:t>
        <a:bodyPr/>
        <a:lstStyle/>
        <a:p>
          <a:r>
            <a:rPr lang="en-GB"/>
            <a:t>disco parties </a:t>
          </a:r>
          <a:endParaRPr lang="en-US"/>
        </a:p>
      </dgm:t>
    </dgm:pt>
    <dgm:pt modelId="{C640E25F-E3C6-4424-B8EF-CCD8B8A4CC51}" type="parTrans" cxnId="{96EC2BD5-E00D-4ECB-A7F6-FA2784CFD3A8}">
      <dgm:prSet/>
      <dgm:spPr/>
      <dgm:t>
        <a:bodyPr/>
        <a:lstStyle/>
        <a:p>
          <a:endParaRPr lang="en-US"/>
        </a:p>
      </dgm:t>
    </dgm:pt>
    <dgm:pt modelId="{E9845D13-7344-47F7-AFFD-716BDA1274F1}" type="sibTrans" cxnId="{96EC2BD5-E00D-4ECB-A7F6-FA2784CFD3A8}">
      <dgm:prSet/>
      <dgm:spPr/>
      <dgm:t>
        <a:bodyPr/>
        <a:lstStyle/>
        <a:p>
          <a:endParaRPr lang="en-US"/>
        </a:p>
      </dgm:t>
    </dgm:pt>
    <dgm:pt modelId="{7B4D5D1D-2107-4598-B89A-936D06408C42}">
      <dgm:prSet/>
      <dgm:spPr/>
      <dgm:t>
        <a:bodyPr/>
        <a:lstStyle/>
        <a:p>
          <a:r>
            <a:rPr lang="en-GB"/>
            <a:t>laser shooting</a:t>
          </a:r>
          <a:endParaRPr lang="en-US"/>
        </a:p>
      </dgm:t>
    </dgm:pt>
    <dgm:pt modelId="{2910058C-8FF7-4579-AE62-20F106C1EB7C}" type="parTrans" cxnId="{570156AD-B311-4603-9C95-4CC62AA04D94}">
      <dgm:prSet/>
      <dgm:spPr/>
      <dgm:t>
        <a:bodyPr/>
        <a:lstStyle/>
        <a:p>
          <a:endParaRPr lang="en-US"/>
        </a:p>
      </dgm:t>
    </dgm:pt>
    <dgm:pt modelId="{F7085210-8AF9-4FDE-A483-1B72F9F6C491}" type="sibTrans" cxnId="{570156AD-B311-4603-9C95-4CC62AA04D94}">
      <dgm:prSet/>
      <dgm:spPr/>
      <dgm:t>
        <a:bodyPr/>
        <a:lstStyle/>
        <a:p>
          <a:endParaRPr lang="en-US"/>
        </a:p>
      </dgm:t>
    </dgm:pt>
    <dgm:pt modelId="{EE36899D-D94B-458D-B739-81FCF57A7CD4}">
      <dgm:prSet/>
      <dgm:spPr/>
      <dgm:t>
        <a:bodyPr/>
        <a:lstStyle/>
        <a:p>
          <a:r>
            <a:rPr lang="en-GB"/>
            <a:t>paintball </a:t>
          </a:r>
          <a:endParaRPr lang="en-US"/>
        </a:p>
      </dgm:t>
    </dgm:pt>
    <dgm:pt modelId="{062C3755-A409-420C-94F2-540B237D0025}" type="parTrans" cxnId="{DD874BF9-F842-4B58-9249-79FEF2223656}">
      <dgm:prSet/>
      <dgm:spPr/>
      <dgm:t>
        <a:bodyPr/>
        <a:lstStyle/>
        <a:p>
          <a:endParaRPr lang="en-US"/>
        </a:p>
      </dgm:t>
    </dgm:pt>
    <dgm:pt modelId="{23B19FE5-70A4-4411-B30A-31F051040CD7}" type="sibTrans" cxnId="{DD874BF9-F842-4B58-9249-79FEF2223656}">
      <dgm:prSet/>
      <dgm:spPr/>
      <dgm:t>
        <a:bodyPr/>
        <a:lstStyle/>
        <a:p>
          <a:endParaRPr lang="en-US"/>
        </a:p>
      </dgm:t>
    </dgm:pt>
    <dgm:pt modelId="{215B4436-E699-4D10-8898-A83E2A5B787A}">
      <dgm:prSet/>
      <dgm:spPr/>
      <dgm:t>
        <a:bodyPr/>
        <a:lstStyle/>
        <a:p>
          <a:r>
            <a:rPr lang="en-GB" dirty="0"/>
            <a:t> bungee jumping </a:t>
          </a:r>
          <a:endParaRPr lang="en-US" dirty="0"/>
        </a:p>
      </dgm:t>
    </dgm:pt>
    <dgm:pt modelId="{70234245-F6D2-4E23-B268-46F4F8C98CF3}" type="parTrans" cxnId="{99EC3DCF-D40A-46E8-AA95-66368B70D644}">
      <dgm:prSet/>
      <dgm:spPr/>
      <dgm:t>
        <a:bodyPr/>
        <a:lstStyle/>
        <a:p>
          <a:endParaRPr lang="en-US"/>
        </a:p>
      </dgm:t>
    </dgm:pt>
    <dgm:pt modelId="{762C66E5-F7A6-4009-AA87-DCAFB0F69DD4}" type="sibTrans" cxnId="{99EC3DCF-D40A-46E8-AA95-66368B70D644}">
      <dgm:prSet/>
      <dgm:spPr/>
      <dgm:t>
        <a:bodyPr/>
        <a:lstStyle/>
        <a:p>
          <a:endParaRPr lang="en-US"/>
        </a:p>
      </dgm:t>
    </dgm:pt>
    <dgm:pt modelId="{789283AB-3014-4CF8-976F-0D05CE14FF2C}">
      <dgm:prSet/>
      <dgm:spPr/>
      <dgm:t>
        <a:bodyPr/>
        <a:lstStyle/>
        <a:p>
          <a:r>
            <a:rPr lang="en-GB"/>
            <a:t>special corner for children up to two years</a:t>
          </a:r>
          <a:endParaRPr lang="en-US"/>
        </a:p>
      </dgm:t>
    </dgm:pt>
    <dgm:pt modelId="{C1DFFA97-20CB-413C-ABDE-DBA2A3B2C49C}" type="parTrans" cxnId="{4277F579-D4BC-40F2-83D0-FD56090DDAA2}">
      <dgm:prSet/>
      <dgm:spPr/>
      <dgm:t>
        <a:bodyPr/>
        <a:lstStyle/>
        <a:p>
          <a:endParaRPr lang="en-US"/>
        </a:p>
      </dgm:t>
    </dgm:pt>
    <dgm:pt modelId="{423A7C95-15B6-49C8-A29A-36486ABA4114}" type="sibTrans" cxnId="{4277F579-D4BC-40F2-83D0-FD56090DDAA2}">
      <dgm:prSet/>
      <dgm:spPr/>
      <dgm:t>
        <a:bodyPr/>
        <a:lstStyle/>
        <a:p>
          <a:endParaRPr lang="en-US"/>
        </a:p>
      </dgm:t>
    </dgm:pt>
    <dgm:pt modelId="{83810A9D-4285-443F-AC45-A61A78A9617F}">
      <dgm:prSet/>
      <dgm:spPr/>
      <dgm:t>
        <a:bodyPr/>
        <a:lstStyle/>
        <a:p>
          <a:r>
            <a:rPr lang="en-GB"/>
            <a:t>a special place for parents to relax</a:t>
          </a:r>
          <a:endParaRPr lang="en-US"/>
        </a:p>
      </dgm:t>
    </dgm:pt>
    <dgm:pt modelId="{D8248546-9548-45B2-895B-5D22D22E63C2}" type="parTrans" cxnId="{B87ED266-2984-41F6-8725-0B74FAF0C291}">
      <dgm:prSet/>
      <dgm:spPr/>
      <dgm:t>
        <a:bodyPr/>
        <a:lstStyle/>
        <a:p>
          <a:endParaRPr lang="en-US"/>
        </a:p>
      </dgm:t>
    </dgm:pt>
    <dgm:pt modelId="{6C2C7462-3ABB-4DF9-8EAD-FFE3558C966D}" type="sibTrans" cxnId="{B87ED266-2984-41F6-8725-0B74FAF0C291}">
      <dgm:prSet/>
      <dgm:spPr/>
      <dgm:t>
        <a:bodyPr/>
        <a:lstStyle/>
        <a:p>
          <a:endParaRPr lang="en-US"/>
        </a:p>
      </dgm:t>
    </dgm:pt>
    <dgm:pt modelId="{EF12EA42-B2C6-40C5-A99F-CDC769FBD661}" type="pres">
      <dgm:prSet presAssocID="{6905CC38-E200-4A0C-93FA-CBF0589E3557}" presName="vert0" presStyleCnt="0">
        <dgm:presLayoutVars>
          <dgm:dir/>
          <dgm:animOne val="branch"/>
          <dgm:animLvl val="lvl"/>
        </dgm:presLayoutVars>
      </dgm:prSet>
      <dgm:spPr/>
    </dgm:pt>
    <dgm:pt modelId="{E1AB9167-5373-4D49-A20A-480B79D28B85}" type="pres">
      <dgm:prSet presAssocID="{BA71ACC3-1C9B-4F46-AF2C-7C664F2D611B}" presName="thickLine" presStyleLbl="alignNode1" presStyleIdx="0" presStyleCnt="9"/>
      <dgm:spPr/>
    </dgm:pt>
    <dgm:pt modelId="{549DD3C5-D47C-44D9-ADC3-D7152C68623E}" type="pres">
      <dgm:prSet presAssocID="{BA71ACC3-1C9B-4F46-AF2C-7C664F2D611B}" presName="horz1" presStyleCnt="0"/>
      <dgm:spPr/>
    </dgm:pt>
    <dgm:pt modelId="{DFBF8D09-B2CC-4AEB-AE77-7796E0BA638D}" type="pres">
      <dgm:prSet presAssocID="{BA71ACC3-1C9B-4F46-AF2C-7C664F2D611B}" presName="tx1" presStyleLbl="revTx" presStyleIdx="0" presStyleCnt="9"/>
      <dgm:spPr/>
    </dgm:pt>
    <dgm:pt modelId="{FB0FBB5B-A5BD-4069-8C0B-2EB60808BA91}" type="pres">
      <dgm:prSet presAssocID="{BA71ACC3-1C9B-4F46-AF2C-7C664F2D611B}" presName="vert1" presStyleCnt="0"/>
      <dgm:spPr/>
    </dgm:pt>
    <dgm:pt modelId="{D5E35D0B-E095-4E1B-A5D6-1671BCF18AD7}" type="pres">
      <dgm:prSet presAssocID="{8C4406D4-ADE3-4744-8911-7DFA9E637A34}" presName="thickLine" presStyleLbl="alignNode1" presStyleIdx="1" presStyleCnt="9"/>
      <dgm:spPr/>
    </dgm:pt>
    <dgm:pt modelId="{8D0DDB32-242F-48BC-9079-55752A497D29}" type="pres">
      <dgm:prSet presAssocID="{8C4406D4-ADE3-4744-8911-7DFA9E637A34}" presName="horz1" presStyleCnt="0"/>
      <dgm:spPr/>
    </dgm:pt>
    <dgm:pt modelId="{3757F21C-249A-47B3-BDA7-0F6969112ABF}" type="pres">
      <dgm:prSet presAssocID="{8C4406D4-ADE3-4744-8911-7DFA9E637A34}" presName="tx1" presStyleLbl="revTx" presStyleIdx="1" presStyleCnt="9"/>
      <dgm:spPr/>
    </dgm:pt>
    <dgm:pt modelId="{5D7D0010-FA8E-484C-84AC-2C97B28758B6}" type="pres">
      <dgm:prSet presAssocID="{8C4406D4-ADE3-4744-8911-7DFA9E637A34}" presName="vert1" presStyleCnt="0"/>
      <dgm:spPr/>
    </dgm:pt>
    <dgm:pt modelId="{BBA70A56-F8BB-43F6-AE41-B54712B10862}" type="pres">
      <dgm:prSet presAssocID="{6BE98FB5-CB2A-43E4-9F22-6A8607046E13}" presName="thickLine" presStyleLbl="alignNode1" presStyleIdx="2" presStyleCnt="9"/>
      <dgm:spPr/>
    </dgm:pt>
    <dgm:pt modelId="{E5685DA1-0FC8-412B-A877-8FD030E16E61}" type="pres">
      <dgm:prSet presAssocID="{6BE98FB5-CB2A-43E4-9F22-6A8607046E13}" presName="horz1" presStyleCnt="0"/>
      <dgm:spPr/>
    </dgm:pt>
    <dgm:pt modelId="{FA02D8DA-3333-419F-814B-C0C46270369C}" type="pres">
      <dgm:prSet presAssocID="{6BE98FB5-CB2A-43E4-9F22-6A8607046E13}" presName="tx1" presStyleLbl="revTx" presStyleIdx="2" presStyleCnt="9"/>
      <dgm:spPr/>
    </dgm:pt>
    <dgm:pt modelId="{7C1A0951-543B-4573-B0D8-0BBA82CFB63E}" type="pres">
      <dgm:prSet presAssocID="{6BE98FB5-CB2A-43E4-9F22-6A8607046E13}" presName="vert1" presStyleCnt="0"/>
      <dgm:spPr/>
    </dgm:pt>
    <dgm:pt modelId="{4B890490-AD0C-4E92-9026-C00DC79DE546}" type="pres">
      <dgm:prSet presAssocID="{64383601-1BE3-422A-8607-A00452A73B1A}" presName="thickLine" presStyleLbl="alignNode1" presStyleIdx="3" presStyleCnt="9"/>
      <dgm:spPr/>
    </dgm:pt>
    <dgm:pt modelId="{42D5AFD4-7B73-47A1-B669-BCCE1FDF3E80}" type="pres">
      <dgm:prSet presAssocID="{64383601-1BE3-422A-8607-A00452A73B1A}" presName="horz1" presStyleCnt="0"/>
      <dgm:spPr/>
    </dgm:pt>
    <dgm:pt modelId="{D540287E-0979-4427-869B-3DCB14616E96}" type="pres">
      <dgm:prSet presAssocID="{64383601-1BE3-422A-8607-A00452A73B1A}" presName="tx1" presStyleLbl="revTx" presStyleIdx="3" presStyleCnt="9"/>
      <dgm:spPr/>
    </dgm:pt>
    <dgm:pt modelId="{0AC56D20-4491-4C8C-A3BD-6391DDDCCF8F}" type="pres">
      <dgm:prSet presAssocID="{64383601-1BE3-422A-8607-A00452A73B1A}" presName="vert1" presStyleCnt="0"/>
      <dgm:spPr/>
    </dgm:pt>
    <dgm:pt modelId="{64B225AF-7D5B-42D7-AF57-A3037FA79E00}" type="pres">
      <dgm:prSet presAssocID="{7B4D5D1D-2107-4598-B89A-936D06408C42}" presName="thickLine" presStyleLbl="alignNode1" presStyleIdx="4" presStyleCnt="9"/>
      <dgm:spPr/>
    </dgm:pt>
    <dgm:pt modelId="{CB6766C4-838E-48B6-BB82-1DEDF396AB9F}" type="pres">
      <dgm:prSet presAssocID="{7B4D5D1D-2107-4598-B89A-936D06408C42}" presName="horz1" presStyleCnt="0"/>
      <dgm:spPr/>
    </dgm:pt>
    <dgm:pt modelId="{043F1A65-26A3-48E7-B211-B7FB423CB0D6}" type="pres">
      <dgm:prSet presAssocID="{7B4D5D1D-2107-4598-B89A-936D06408C42}" presName="tx1" presStyleLbl="revTx" presStyleIdx="4" presStyleCnt="9"/>
      <dgm:spPr/>
    </dgm:pt>
    <dgm:pt modelId="{D8DEC948-5A6E-4B9C-B41B-289713306B03}" type="pres">
      <dgm:prSet presAssocID="{7B4D5D1D-2107-4598-B89A-936D06408C42}" presName="vert1" presStyleCnt="0"/>
      <dgm:spPr/>
    </dgm:pt>
    <dgm:pt modelId="{42D45ABF-7D1C-47ED-8DD9-BDF82C1DF5E9}" type="pres">
      <dgm:prSet presAssocID="{EE36899D-D94B-458D-B739-81FCF57A7CD4}" presName="thickLine" presStyleLbl="alignNode1" presStyleIdx="5" presStyleCnt="9"/>
      <dgm:spPr/>
    </dgm:pt>
    <dgm:pt modelId="{A71FD0FF-46D8-4ABE-8B3D-7C98CC737AF3}" type="pres">
      <dgm:prSet presAssocID="{EE36899D-D94B-458D-B739-81FCF57A7CD4}" presName="horz1" presStyleCnt="0"/>
      <dgm:spPr/>
    </dgm:pt>
    <dgm:pt modelId="{281D1D5D-2CF2-4D15-B4C4-1F002AF43FFD}" type="pres">
      <dgm:prSet presAssocID="{EE36899D-D94B-458D-B739-81FCF57A7CD4}" presName="tx1" presStyleLbl="revTx" presStyleIdx="5" presStyleCnt="9"/>
      <dgm:spPr/>
    </dgm:pt>
    <dgm:pt modelId="{B1797E44-7E23-4D64-AA21-7C6F1C94DEF2}" type="pres">
      <dgm:prSet presAssocID="{EE36899D-D94B-458D-B739-81FCF57A7CD4}" presName="vert1" presStyleCnt="0"/>
      <dgm:spPr/>
    </dgm:pt>
    <dgm:pt modelId="{E312EAF1-6767-4054-AF7C-1E6C1B2ED69E}" type="pres">
      <dgm:prSet presAssocID="{215B4436-E699-4D10-8898-A83E2A5B787A}" presName="thickLine" presStyleLbl="alignNode1" presStyleIdx="6" presStyleCnt="9"/>
      <dgm:spPr/>
    </dgm:pt>
    <dgm:pt modelId="{3B0CF194-EDB9-4C45-8E50-844CC1445BB8}" type="pres">
      <dgm:prSet presAssocID="{215B4436-E699-4D10-8898-A83E2A5B787A}" presName="horz1" presStyleCnt="0"/>
      <dgm:spPr/>
    </dgm:pt>
    <dgm:pt modelId="{D89FE748-ADC4-4884-A4D7-324C16639260}" type="pres">
      <dgm:prSet presAssocID="{215B4436-E699-4D10-8898-A83E2A5B787A}" presName="tx1" presStyleLbl="revTx" presStyleIdx="6" presStyleCnt="9"/>
      <dgm:spPr/>
    </dgm:pt>
    <dgm:pt modelId="{F9E8C2C3-9959-4F54-83F4-7BF3A90D4553}" type="pres">
      <dgm:prSet presAssocID="{215B4436-E699-4D10-8898-A83E2A5B787A}" presName="vert1" presStyleCnt="0"/>
      <dgm:spPr/>
    </dgm:pt>
    <dgm:pt modelId="{61CCB502-2CFB-48A4-B4BF-C86457BA3C15}" type="pres">
      <dgm:prSet presAssocID="{789283AB-3014-4CF8-976F-0D05CE14FF2C}" presName="thickLine" presStyleLbl="alignNode1" presStyleIdx="7" presStyleCnt="9"/>
      <dgm:spPr/>
    </dgm:pt>
    <dgm:pt modelId="{685C212B-77F1-4E73-8F84-858D9864BDC8}" type="pres">
      <dgm:prSet presAssocID="{789283AB-3014-4CF8-976F-0D05CE14FF2C}" presName="horz1" presStyleCnt="0"/>
      <dgm:spPr/>
    </dgm:pt>
    <dgm:pt modelId="{86043E44-8E00-4DE1-89AB-3DF970BB2E2E}" type="pres">
      <dgm:prSet presAssocID="{789283AB-3014-4CF8-976F-0D05CE14FF2C}" presName="tx1" presStyleLbl="revTx" presStyleIdx="7" presStyleCnt="9"/>
      <dgm:spPr/>
    </dgm:pt>
    <dgm:pt modelId="{14F942E0-C15A-4E1D-B622-9346E2264267}" type="pres">
      <dgm:prSet presAssocID="{789283AB-3014-4CF8-976F-0D05CE14FF2C}" presName="vert1" presStyleCnt="0"/>
      <dgm:spPr/>
    </dgm:pt>
    <dgm:pt modelId="{1E7981BD-ADCB-4D51-8CBA-873298FFEF66}" type="pres">
      <dgm:prSet presAssocID="{83810A9D-4285-443F-AC45-A61A78A9617F}" presName="thickLine" presStyleLbl="alignNode1" presStyleIdx="8" presStyleCnt="9"/>
      <dgm:spPr/>
    </dgm:pt>
    <dgm:pt modelId="{F602F208-8D76-4D7D-904D-A17696D74DA4}" type="pres">
      <dgm:prSet presAssocID="{83810A9D-4285-443F-AC45-A61A78A9617F}" presName="horz1" presStyleCnt="0"/>
      <dgm:spPr/>
    </dgm:pt>
    <dgm:pt modelId="{9B2996D5-5538-4493-9DC2-7D9CE40BD123}" type="pres">
      <dgm:prSet presAssocID="{83810A9D-4285-443F-AC45-A61A78A9617F}" presName="tx1" presStyleLbl="revTx" presStyleIdx="8" presStyleCnt="9"/>
      <dgm:spPr/>
    </dgm:pt>
    <dgm:pt modelId="{79FA5B96-6ACF-4EE7-8115-6C19170C74EE}" type="pres">
      <dgm:prSet presAssocID="{83810A9D-4285-443F-AC45-A61A78A9617F}" presName="vert1" presStyleCnt="0"/>
      <dgm:spPr/>
    </dgm:pt>
  </dgm:ptLst>
  <dgm:cxnLst>
    <dgm:cxn modelId="{6C0A3E21-A408-45D0-B9BB-7ECDDD2064BD}" srcId="{6905CC38-E200-4A0C-93FA-CBF0589E3557}" destId="{8C4406D4-ADE3-4744-8911-7DFA9E637A34}" srcOrd="1" destOrd="0" parTransId="{7F3BC684-AA3D-4A33-9D92-6D52BCFAC548}" sibTransId="{4AD6D471-C859-4FFE-A286-5A5D43F68355}"/>
    <dgm:cxn modelId="{3B871F62-607D-4F8D-9DBE-164557FF73A1}" type="presOf" srcId="{8C4406D4-ADE3-4744-8911-7DFA9E637A34}" destId="{3757F21C-249A-47B3-BDA7-0F6969112ABF}" srcOrd="0" destOrd="0" presId="urn:microsoft.com/office/officeart/2008/layout/LinedList"/>
    <dgm:cxn modelId="{B22B1546-8F22-4B8E-9F49-860C0A413487}" type="presOf" srcId="{7B4D5D1D-2107-4598-B89A-936D06408C42}" destId="{043F1A65-26A3-48E7-B211-B7FB423CB0D6}" srcOrd="0" destOrd="0" presId="urn:microsoft.com/office/officeart/2008/layout/LinedList"/>
    <dgm:cxn modelId="{B87ED266-2984-41F6-8725-0B74FAF0C291}" srcId="{6905CC38-E200-4A0C-93FA-CBF0589E3557}" destId="{83810A9D-4285-443F-AC45-A61A78A9617F}" srcOrd="8" destOrd="0" parTransId="{D8248546-9548-45B2-895B-5D22D22E63C2}" sibTransId="{6C2C7462-3ABB-4DF9-8EAD-FFE3558C966D}"/>
    <dgm:cxn modelId="{52CF6A47-ADDE-4774-86C6-3B6513649220}" type="presOf" srcId="{6BE98FB5-CB2A-43E4-9F22-6A8607046E13}" destId="{FA02D8DA-3333-419F-814B-C0C46270369C}" srcOrd="0" destOrd="0" presId="urn:microsoft.com/office/officeart/2008/layout/LinedList"/>
    <dgm:cxn modelId="{4277F579-D4BC-40F2-83D0-FD56090DDAA2}" srcId="{6905CC38-E200-4A0C-93FA-CBF0589E3557}" destId="{789283AB-3014-4CF8-976F-0D05CE14FF2C}" srcOrd="7" destOrd="0" parTransId="{C1DFFA97-20CB-413C-ABDE-DBA2A3B2C49C}" sibTransId="{423A7C95-15B6-49C8-A29A-36486ABA4114}"/>
    <dgm:cxn modelId="{BF80FA7F-750D-41EA-A63D-4BE384672140}" type="presOf" srcId="{64383601-1BE3-422A-8607-A00452A73B1A}" destId="{D540287E-0979-4427-869B-3DCB14616E96}" srcOrd="0" destOrd="0" presId="urn:microsoft.com/office/officeart/2008/layout/LinedList"/>
    <dgm:cxn modelId="{7C315F8F-CA4F-4AEB-A0AC-657CB4C4369C}" type="presOf" srcId="{BA71ACC3-1C9B-4F46-AF2C-7C664F2D611B}" destId="{DFBF8D09-B2CC-4AEB-AE77-7796E0BA638D}" srcOrd="0" destOrd="0" presId="urn:microsoft.com/office/officeart/2008/layout/LinedList"/>
    <dgm:cxn modelId="{8E51CEA4-7838-4CE9-B303-889C673396BB}" type="presOf" srcId="{83810A9D-4285-443F-AC45-A61A78A9617F}" destId="{9B2996D5-5538-4493-9DC2-7D9CE40BD123}" srcOrd="0" destOrd="0" presId="urn:microsoft.com/office/officeart/2008/layout/LinedList"/>
    <dgm:cxn modelId="{AE8C5EA8-73FD-434A-9474-929538F5B5E6}" type="presOf" srcId="{789283AB-3014-4CF8-976F-0D05CE14FF2C}" destId="{86043E44-8E00-4DE1-89AB-3DF970BB2E2E}" srcOrd="0" destOrd="0" presId="urn:microsoft.com/office/officeart/2008/layout/LinedList"/>
    <dgm:cxn modelId="{570156AD-B311-4603-9C95-4CC62AA04D94}" srcId="{6905CC38-E200-4A0C-93FA-CBF0589E3557}" destId="{7B4D5D1D-2107-4598-B89A-936D06408C42}" srcOrd="4" destOrd="0" parTransId="{2910058C-8FF7-4579-AE62-20F106C1EB7C}" sibTransId="{F7085210-8AF9-4FDE-A483-1B72F9F6C491}"/>
    <dgm:cxn modelId="{D88D60BB-5201-4A45-A7C5-78678C4A82F4}" type="presOf" srcId="{EE36899D-D94B-458D-B739-81FCF57A7CD4}" destId="{281D1D5D-2CF2-4D15-B4C4-1F002AF43FFD}" srcOrd="0" destOrd="0" presId="urn:microsoft.com/office/officeart/2008/layout/LinedList"/>
    <dgm:cxn modelId="{E3847EC5-F0FB-4C12-8165-5EC80B49D63F}" type="presOf" srcId="{6905CC38-E200-4A0C-93FA-CBF0589E3557}" destId="{EF12EA42-B2C6-40C5-A99F-CDC769FBD661}" srcOrd="0" destOrd="0" presId="urn:microsoft.com/office/officeart/2008/layout/LinedList"/>
    <dgm:cxn modelId="{11605BCA-140D-4FA7-AE6B-42938792B03E}" type="presOf" srcId="{215B4436-E699-4D10-8898-A83E2A5B787A}" destId="{D89FE748-ADC4-4884-A4D7-324C16639260}" srcOrd="0" destOrd="0" presId="urn:microsoft.com/office/officeart/2008/layout/LinedList"/>
    <dgm:cxn modelId="{99EC3DCF-D40A-46E8-AA95-66368B70D644}" srcId="{6905CC38-E200-4A0C-93FA-CBF0589E3557}" destId="{215B4436-E699-4D10-8898-A83E2A5B787A}" srcOrd="6" destOrd="0" parTransId="{70234245-F6D2-4E23-B268-46F4F8C98CF3}" sibTransId="{762C66E5-F7A6-4009-AA87-DCAFB0F69DD4}"/>
    <dgm:cxn modelId="{96EC2BD5-E00D-4ECB-A7F6-FA2784CFD3A8}" srcId="{6905CC38-E200-4A0C-93FA-CBF0589E3557}" destId="{64383601-1BE3-422A-8607-A00452A73B1A}" srcOrd="3" destOrd="0" parTransId="{C640E25F-E3C6-4424-B8EF-CCD8B8A4CC51}" sibTransId="{E9845D13-7344-47F7-AFFD-716BDA1274F1}"/>
    <dgm:cxn modelId="{C645F6F0-9BA7-4F7E-86C1-A4506943EE72}" srcId="{6905CC38-E200-4A0C-93FA-CBF0589E3557}" destId="{BA71ACC3-1C9B-4F46-AF2C-7C664F2D611B}" srcOrd="0" destOrd="0" parTransId="{C7C5175D-7D0A-4E43-A8ED-1768AE679EC0}" sibTransId="{4B452527-9E09-44C1-8B68-19B6B91BCDA9}"/>
    <dgm:cxn modelId="{3E95F7F2-C348-479D-BB0E-1C22F99BEB5C}" srcId="{6905CC38-E200-4A0C-93FA-CBF0589E3557}" destId="{6BE98FB5-CB2A-43E4-9F22-6A8607046E13}" srcOrd="2" destOrd="0" parTransId="{23A6DF1D-7D85-4265-8218-A21F23A67C12}" sibTransId="{3BC64241-0C83-46D8-B0B8-A873A2409E86}"/>
    <dgm:cxn modelId="{DD874BF9-F842-4B58-9249-79FEF2223656}" srcId="{6905CC38-E200-4A0C-93FA-CBF0589E3557}" destId="{EE36899D-D94B-458D-B739-81FCF57A7CD4}" srcOrd="5" destOrd="0" parTransId="{062C3755-A409-420C-94F2-540B237D0025}" sibTransId="{23B19FE5-70A4-4411-B30A-31F051040CD7}"/>
    <dgm:cxn modelId="{BC2F6BF9-D7C5-440E-94F8-8F6AF573BC6E}" type="presParOf" srcId="{EF12EA42-B2C6-40C5-A99F-CDC769FBD661}" destId="{E1AB9167-5373-4D49-A20A-480B79D28B85}" srcOrd="0" destOrd="0" presId="urn:microsoft.com/office/officeart/2008/layout/LinedList"/>
    <dgm:cxn modelId="{BA984A67-21F1-44C8-9A39-BF171EBC504F}" type="presParOf" srcId="{EF12EA42-B2C6-40C5-A99F-CDC769FBD661}" destId="{549DD3C5-D47C-44D9-ADC3-D7152C68623E}" srcOrd="1" destOrd="0" presId="urn:microsoft.com/office/officeart/2008/layout/LinedList"/>
    <dgm:cxn modelId="{32A335B5-DE3B-4A02-B232-C44EE6226AA2}" type="presParOf" srcId="{549DD3C5-D47C-44D9-ADC3-D7152C68623E}" destId="{DFBF8D09-B2CC-4AEB-AE77-7796E0BA638D}" srcOrd="0" destOrd="0" presId="urn:microsoft.com/office/officeart/2008/layout/LinedList"/>
    <dgm:cxn modelId="{A57E9B5B-842A-4E48-8713-8F19772B1F72}" type="presParOf" srcId="{549DD3C5-D47C-44D9-ADC3-D7152C68623E}" destId="{FB0FBB5B-A5BD-4069-8C0B-2EB60808BA91}" srcOrd="1" destOrd="0" presId="urn:microsoft.com/office/officeart/2008/layout/LinedList"/>
    <dgm:cxn modelId="{09415D7E-0519-409B-8FD3-76549458DD98}" type="presParOf" srcId="{EF12EA42-B2C6-40C5-A99F-CDC769FBD661}" destId="{D5E35D0B-E095-4E1B-A5D6-1671BCF18AD7}" srcOrd="2" destOrd="0" presId="urn:microsoft.com/office/officeart/2008/layout/LinedList"/>
    <dgm:cxn modelId="{1B5844D6-89FB-41C1-A09A-65A8DBF3B422}" type="presParOf" srcId="{EF12EA42-B2C6-40C5-A99F-CDC769FBD661}" destId="{8D0DDB32-242F-48BC-9079-55752A497D29}" srcOrd="3" destOrd="0" presId="urn:microsoft.com/office/officeart/2008/layout/LinedList"/>
    <dgm:cxn modelId="{1D8B7918-8871-401C-BDCE-7F78BA708AB0}" type="presParOf" srcId="{8D0DDB32-242F-48BC-9079-55752A497D29}" destId="{3757F21C-249A-47B3-BDA7-0F6969112ABF}" srcOrd="0" destOrd="0" presId="urn:microsoft.com/office/officeart/2008/layout/LinedList"/>
    <dgm:cxn modelId="{EF6BBB22-1D63-499D-8CB4-30C1BBD679BE}" type="presParOf" srcId="{8D0DDB32-242F-48BC-9079-55752A497D29}" destId="{5D7D0010-FA8E-484C-84AC-2C97B28758B6}" srcOrd="1" destOrd="0" presId="urn:microsoft.com/office/officeart/2008/layout/LinedList"/>
    <dgm:cxn modelId="{5C6715F1-6914-4156-BFC4-11C39F71799B}" type="presParOf" srcId="{EF12EA42-B2C6-40C5-A99F-CDC769FBD661}" destId="{BBA70A56-F8BB-43F6-AE41-B54712B10862}" srcOrd="4" destOrd="0" presId="urn:microsoft.com/office/officeart/2008/layout/LinedList"/>
    <dgm:cxn modelId="{33BA08DA-AD58-4D9B-B76E-7B379245268D}" type="presParOf" srcId="{EF12EA42-B2C6-40C5-A99F-CDC769FBD661}" destId="{E5685DA1-0FC8-412B-A877-8FD030E16E61}" srcOrd="5" destOrd="0" presId="urn:microsoft.com/office/officeart/2008/layout/LinedList"/>
    <dgm:cxn modelId="{A5F28E33-A179-4C71-9D09-7C428EFD189F}" type="presParOf" srcId="{E5685DA1-0FC8-412B-A877-8FD030E16E61}" destId="{FA02D8DA-3333-419F-814B-C0C46270369C}" srcOrd="0" destOrd="0" presId="urn:microsoft.com/office/officeart/2008/layout/LinedList"/>
    <dgm:cxn modelId="{58E90165-99B9-4F1D-ADF1-D93EF73A0D9F}" type="presParOf" srcId="{E5685DA1-0FC8-412B-A877-8FD030E16E61}" destId="{7C1A0951-543B-4573-B0D8-0BBA82CFB63E}" srcOrd="1" destOrd="0" presId="urn:microsoft.com/office/officeart/2008/layout/LinedList"/>
    <dgm:cxn modelId="{BA889FBD-5CAE-44E9-B495-69DB580FC615}" type="presParOf" srcId="{EF12EA42-B2C6-40C5-A99F-CDC769FBD661}" destId="{4B890490-AD0C-4E92-9026-C00DC79DE546}" srcOrd="6" destOrd="0" presId="urn:microsoft.com/office/officeart/2008/layout/LinedList"/>
    <dgm:cxn modelId="{1E0FA906-F89B-47DF-BD59-15A28A0E1D29}" type="presParOf" srcId="{EF12EA42-B2C6-40C5-A99F-CDC769FBD661}" destId="{42D5AFD4-7B73-47A1-B669-BCCE1FDF3E80}" srcOrd="7" destOrd="0" presId="urn:microsoft.com/office/officeart/2008/layout/LinedList"/>
    <dgm:cxn modelId="{3AA74B31-B687-41F2-9719-96BB03112F46}" type="presParOf" srcId="{42D5AFD4-7B73-47A1-B669-BCCE1FDF3E80}" destId="{D540287E-0979-4427-869B-3DCB14616E96}" srcOrd="0" destOrd="0" presId="urn:microsoft.com/office/officeart/2008/layout/LinedList"/>
    <dgm:cxn modelId="{13FA07DE-1292-4F22-BBA3-91393054C7EA}" type="presParOf" srcId="{42D5AFD4-7B73-47A1-B669-BCCE1FDF3E80}" destId="{0AC56D20-4491-4C8C-A3BD-6391DDDCCF8F}" srcOrd="1" destOrd="0" presId="urn:microsoft.com/office/officeart/2008/layout/LinedList"/>
    <dgm:cxn modelId="{9B8EABCA-0B3A-4479-93A2-4F4F842C2743}" type="presParOf" srcId="{EF12EA42-B2C6-40C5-A99F-CDC769FBD661}" destId="{64B225AF-7D5B-42D7-AF57-A3037FA79E00}" srcOrd="8" destOrd="0" presId="urn:microsoft.com/office/officeart/2008/layout/LinedList"/>
    <dgm:cxn modelId="{5AC54B89-C7B6-47E0-8F86-56585BCEEC29}" type="presParOf" srcId="{EF12EA42-B2C6-40C5-A99F-CDC769FBD661}" destId="{CB6766C4-838E-48B6-BB82-1DEDF396AB9F}" srcOrd="9" destOrd="0" presId="urn:microsoft.com/office/officeart/2008/layout/LinedList"/>
    <dgm:cxn modelId="{DFFFB894-88A6-4B61-AC08-389C9879BAFD}" type="presParOf" srcId="{CB6766C4-838E-48B6-BB82-1DEDF396AB9F}" destId="{043F1A65-26A3-48E7-B211-B7FB423CB0D6}" srcOrd="0" destOrd="0" presId="urn:microsoft.com/office/officeart/2008/layout/LinedList"/>
    <dgm:cxn modelId="{5CE52051-6377-4494-93CA-F126A94C65B3}" type="presParOf" srcId="{CB6766C4-838E-48B6-BB82-1DEDF396AB9F}" destId="{D8DEC948-5A6E-4B9C-B41B-289713306B03}" srcOrd="1" destOrd="0" presId="urn:microsoft.com/office/officeart/2008/layout/LinedList"/>
    <dgm:cxn modelId="{0EFCCE09-14EE-40C4-9F70-CDEC3E28C6A0}" type="presParOf" srcId="{EF12EA42-B2C6-40C5-A99F-CDC769FBD661}" destId="{42D45ABF-7D1C-47ED-8DD9-BDF82C1DF5E9}" srcOrd="10" destOrd="0" presId="urn:microsoft.com/office/officeart/2008/layout/LinedList"/>
    <dgm:cxn modelId="{480936CA-3297-4324-884D-4F5FAA09E7DB}" type="presParOf" srcId="{EF12EA42-B2C6-40C5-A99F-CDC769FBD661}" destId="{A71FD0FF-46D8-4ABE-8B3D-7C98CC737AF3}" srcOrd="11" destOrd="0" presId="urn:microsoft.com/office/officeart/2008/layout/LinedList"/>
    <dgm:cxn modelId="{360162AC-679E-4059-9B9C-F8567ADE3E4B}" type="presParOf" srcId="{A71FD0FF-46D8-4ABE-8B3D-7C98CC737AF3}" destId="{281D1D5D-2CF2-4D15-B4C4-1F002AF43FFD}" srcOrd="0" destOrd="0" presId="urn:microsoft.com/office/officeart/2008/layout/LinedList"/>
    <dgm:cxn modelId="{FE8E9FA5-5583-4F15-B264-5ECEA68B1989}" type="presParOf" srcId="{A71FD0FF-46D8-4ABE-8B3D-7C98CC737AF3}" destId="{B1797E44-7E23-4D64-AA21-7C6F1C94DEF2}" srcOrd="1" destOrd="0" presId="urn:microsoft.com/office/officeart/2008/layout/LinedList"/>
    <dgm:cxn modelId="{C117382C-0483-431C-AEBD-14375118E863}" type="presParOf" srcId="{EF12EA42-B2C6-40C5-A99F-CDC769FBD661}" destId="{E312EAF1-6767-4054-AF7C-1E6C1B2ED69E}" srcOrd="12" destOrd="0" presId="urn:microsoft.com/office/officeart/2008/layout/LinedList"/>
    <dgm:cxn modelId="{E2D2440E-3E3D-4686-941B-37F61E431CCE}" type="presParOf" srcId="{EF12EA42-B2C6-40C5-A99F-CDC769FBD661}" destId="{3B0CF194-EDB9-4C45-8E50-844CC1445BB8}" srcOrd="13" destOrd="0" presId="urn:microsoft.com/office/officeart/2008/layout/LinedList"/>
    <dgm:cxn modelId="{5B9D385D-A0C5-4CCF-8A6A-897DA7B4E53B}" type="presParOf" srcId="{3B0CF194-EDB9-4C45-8E50-844CC1445BB8}" destId="{D89FE748-ADC4-4884-A4D7-324C16639260}" srcOrd="0" destOrd="0" presId="urn:microsoft.com/office/officeart/2008/layout/LinedList"/>
    <dgm:cxn modelId="{5BFDE364-4A5F-495F-9D4C-BE8CC040EC4D}" type="presParOf" srcId="{3B0CF194-EDB9-4C45-8E50-844CC1445BB8}" destId="{F9E8C2C3-9959-4F54-83F4-7BF3A90D4553}" srcOrd="1" destOrd="0" presId="urn:microsoft.com/office/officeart/2008/layout/LinedList"/>
    <dgm:cxn modelId="{B07EE4D4-5F14-4D6A-BC47-FA49D2383160}" type="presParOf" srcId="{EF12EA42-B2C6-40C5-A99F-CDC769FBD661}" destId="{61CCB502-2CFB-48A4-B4BF-C86457BA3C15}" srcOrd="14" destOrd="0" presId="urn:microsoft.com/office/officeart/2008/layout/LinedList"/>
    <dgm:cxn modelId="{E78CA344-C6A2-4819-A10B-55DDF341401F}" type="presParOf" srcId="{EF12EA42-B2C6-40C5-A99F-CDC769FBD661}" destId="{685C212B-77F1-4E73-8F84-858D9864BDC8}" srcOrd="15" destOrd="0" presId="urn:microsoft.com/office/officeart/2008/layout/LinedList"/>
    <dgm:cxn modelId="{CCD7632D-FA9D-4586-82B3-5F8C4E2D8DF2}" type="presParOf" srcId="{685C212B-77F1-4E73-8F84-858D9864BDC8}" destId="{86043E44-8E00-4DE1-89AB-3DF970BB2E2E}" srcOrd="0" destOrd="0" presId="urn:microsoft.com/office/officeart/2008/layout/LinedList"/>
    <dgm:cxn modelId="{AE7B25DB-71A1-4A0A-90BC-504B90678336}" type="presParOf" srcId="{685C212B-77F1-4E73-8F84-858D9864BDC8}" destId="{14F942E0-C15A-4E1D-B622-9346E2264267}" srcOrd="1" destOrd="0" presId="urn:microsoft.com/office/officeart/2008/layout/LinedList"/>
    <dgm:cxn modelId="{51699A67-1145-4FAF-8830-4451DB210345}" type="presParOf" srcId="{EF12EA42-B2C6-40C5-A99F-CDC769FBD661}" destId="{1E7981BD-ADCB-4D51-8CBA-873298FFEF66}" srcOrd="16" destOrd="0" presId="urn:microsoft.com/office/officeart/2008/layout/LinedList"/>
    <dgm:cxn modelId="{4FDE09C2-9F88-4E16-A4AB-A24808DA240C}" type="presParOf" srcId="{EF12EA42-B2C6-40C5-A99F-CDC769FBD661}" destId="{F602F208-8D76-4D7D-904D-A17696D74DA4}" srcOrd="17" destOrd="0" presId="urn:microsoft.com/office/officeart/2008/layout/LinedList"/>
    <dgm:cxn modelId="{878A803B-E72D-490E-92FF-0E708A8A672E}" type="presParOf" srcId="{F602F208-8D76-4D7D-904D-A17696D74DA4}" destId="{9B2996D5-5538-4493-9DC2-7D9CE40BD123}" srcOrd="0" destOrd="0" presId="urn:microsoft.com/office/officeart/2008/layout/LinedList"/>
    <dgm:cxn modelId="{B2E7B280-E286-47A8-95F6-802E9CCE5AE3}" type="presParOf" srcId="{F602F208-8D76-4D7D-904D-A17696D74DA4}" destId="{79FA5B96-6ACF-4EE7-8115-6C19170C74E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B75DD15-391F-4F1E-A0E4-EF4E977DBC2D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D356A3E-A194-44B2-9241-5FA9699BD1B8}">
      <dgm:prSet/>
      <dgm:spPr/>
      <dgm:t>
        <a:bodyPr/>
        <a:lstStyle/>
        <a:p>
          <a:r>
            <a:rPr lang="en-GB"/>
            <a:t>Every family or future family is a potential customer</a:t>
          </a:r>
          <a:r>
            <a:rPr lang="en-US"/>
            <a:t> – between 20 and 64 years old</a:t>
          </a:r>
        </a:p>
      </dgm:t>
    </dgm:pt>
    <dgm:pt modelId="{D1C4824C-1138-4CF4-ABB1-F8387DCED5B1}" type="parTrans" cxnId="{2F78D6BF-F92B-4FA4-A468-BD96B5DA0442}">
      <dgm:prSet/>
      <dgm:spPr/>
      <dgm:t>
        <a:bodyPr/>
        <a:lstStyle/>
        <a:p>
          <a:endParaRPr lang="en-US"/>
        </a:p>
      </dgm:t>
    </dgm:pt>
    <dgm:pt modelId="{0EE64BAF-6119-47DB-87B9-1FB336A02663}" type="sibTrans" cxnId="{2F78D6BF-F92B-4FA4-A468-BD96B5DA0442}">
      <dgm:prSet/>
      <dgm:spPr/>
      <dgm:t>
        <a:bodyPr/>
        <a:lstStyle/>
        <a:p>
          <a:endParaRPr lang="en-US"/>
        </a:p>
      </dgm:t>
    </dgm:pt>
    <dgm:pt modelId="{75199FA6-F938-42F3-847C-3BFC0B190115}">
      <dgm:prSet/>
      <dgm:spPr/>
      <dgm:t>
        <a:bodyPr/>
        <a:lstStyle/>
        <a:p>
          <a:r>
            <a:rPr lang="en-GB"/>
            <a:t>The target group of the business are families with higher monthly income. </a:t>
          </a:r>
          <a:endParaRPr lang="en-US"/>
        </a:p>
      </dgm:t>
    </dgm:pt>
    <dgm:pt modelId="{A6E246E6-BEDC-48FD-9452-06AB0CEDE2B1}" type="parTrans" cxnId="{3398A2B9-3D63-44E3-9275-1A7B94AA70A1}">
      <dgm:prSet/>
      <dgm:spPr/>
      <dgm:t>
        <a:bodyPr/>
        <a:lstStyle/>
        <a:p>
          <a:endParaRPr lang="en-US"/>
        </a:p>
      </dgm:t>
    </dgm:pt>
    <dgm:pt modelId="{D552C36E-B7D6-4746-99A6-6A3E50E299E5}" type="sibTrans" cxnId="{3398A2B9-3D63-44E3-9275-1A7B94AA70A1}">
      <dgm:prSet/>
      <dgm:spPr/>
      <dgm:t>
        <a:bodyPr/>
        <a:lstStyle/>
        <a:p>
          <a:endParaRPr lang="en-US"/>
        </a:p>
      </dgm:t>
    </dgm:pt>
    <dgm:pt modelId="{2D10C8D8-4883-4B09-A750-F5FC9D2044AF}" type="pres">
      <dgm:prSet presAssocID="{9B75DD15-391F-4F1E-A0E4-EF4E977DBC2D}" presName="diagram" presStyleCnt="0">
        <dgm:presLayoutVars>
          <dgm:dir/>
          <dgm:resizeHandles val="exact"/>
        </dgm:presLayoutVars>
      </dgm:prSet>
      <dgm:spPr/>
    </dgm:pt>
    <dgm:pt modelId="{975C7089-D8BB-46CA-B5F5-4D2F4C0E39A2}" type="pres">
      <dgm:prSet presAssocID="{BD356A3E-A194-44B2-9241-5FA9699BD1B8}" presName="node" presStyleLbl="node1" presStyleIdx="0" presStyleCnt="2">
        <dgm:presLayoutVars>
          <dgm:bulletEnabled val="1"/>
        </dgm:presLayoutVars>
      </dgm:prSet>
      <dgm:spPr/>
    </dgm:pt>
    <dgm:pt modelId="{7C60B9F7-939A-41AF-B495-B686C9069105}" type="pres">
      <dgm:prSet presAssocID="{0EE64BAF-6119-47DB-87B9-1FB336A02663}" presName="sibTrans" presStyleCnt="0"/>
      <dgm:spPr/>
    </dgm:pt>
    <dgm:pt modelId="{147B5EEC-D9AF-4E7F-8611-603AAD8AA80A}" type="pres">
      <dgm:prSet presAssocID="{75199FA6-F938-42F3-847C-3BFC0B190115}" presName="node" presStyleLbl="node1" presStyleIdx="1" presStyleCnt="2">
        <dgm:presLayoutVars>
          <dgm:bulletEnabled val="1"/>
        </dgm:presLayoutVars>
      </dgm:prSet>
      <dgm:spPr/>
    </dgm:pt>
  </dgm:ptLst>
  <dgm:cxnLst>
    <dgm:cxn modelId="{20696D00-E179-46D1-A446-34A6300CD52F}" type="presOf" srcId="{9B75DD15-391F-4F1E-A0E4-EF4E977DBC2D}" destId="{2D10C8D8-4883-4B09-A750-F5FC9D2044AF}" srcOrd="0" destOrd="0" presId="urn:microsoft.com/office/officeart/2005/8/layout/default"/>
    <dgm:cxn modelId="{15A45E52-C06B-4E29-979E-E37A315A9E7E}" type="presOf" srcId="{BD356A3E-A194-44B2-9241-5FA9699BD1B8}" destId="{975C7089-D8BB-46CA-B5F5-4D2F4C0E39A2}" srcOrd="0" destOrd="0" presId="urn:microsoft.com/office/officeart/2005/8/layout/default"/>
    <dgm:cxn modelId="{3398A2B9-3D63-44E3-9275-1A7B94AA70A1}" srcId="{9B75DD15-391F-4F1E-A0E4-EF4E977DBC2D}" destId="{75199FA6-F938-42F3-847C-3BFC0B190115}" srcOrd="1" destOrd="0" parTransId="{A6E246E6-BEDC-48FD-9452-06AB0CEDE2B1}" sibTransId="{D552C36E-B7D6-4746-99A6-6A3E50E299E5}"/>
    <dgm:cxn modelId="{2F78D6BF-F92B-4FA4-A468-BD96B5DA0442}" srcId="{9B75DD15-391F-4F1E-A0E4-EF4E977DBC2D}" destId="{BD356A3E-A194-44B2-9241-5FA9699BD1B8}" srcOrd="0" destOrd="0" parTransId="{D1C4824C-1138-4CF4-ABB1-F8387DCED5B1}" sibTransId="{0EE64BAF-6119-47DB-87B9-1FB336A02663}"/>
    <dgm:cxn modelId="{42D4B6CF-264E-4304-BC62-7415DB112764}" type="presOf" srcId="{75199FA6-F938-42F3-847C-3BFC0B190115}" destId="{147B5EEC-D9AF-4E7F-8611-603AAD8AA80A}" srcOrd="0" destOrd="0" presId="urn:microsoft.com/office/officeart/2005/8/layout/default"/>
    <dgm:cxn modelId="{E29F7332-C373-45E0-88B3-F15F1C71B181}" type="presParOf" srcId="{2D10C8D8-4883-4B09-A750-F5FC9D2044AF}" destId="{975C7089-D8BB-46CA-B5F5-4D2F4C0E39A2}" srcOrd="0" destOrd="0" presId="urn:microsoft.com/office/officeart/2005/8/layout/default"/>
    <dgm:cxn modelId="{889E070B-0288-4F80-9DB9-2C4FEC1EE9E2}" type="presParOf" srcId="{2D10C8D8-4883-4B09-A750-F5FC9D2044AF}" destId="{7C60B9F7-939A-41AF-B495-B686C9069105}" srcOrd="1" destOrd="0" presId="urn:microsoft.com/office/officeart/2005/8/layout/default"/>
    <dgm:cxn modelId="{816FA895-2EB1-464B-96AD-3A83A3B8F1AB}" type="presParOf" srcId="{2D10C8D8-4883-4B09-A750-F5FC9D2044AF}" destId="{147B5EEC-D9AF-4E7F-8611-603AAD8AA80A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9187EEA-E131-41FD-A8F2-4BA77410D8D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C87E2CF-2893-4A4D-A75A-14A9BB65DEFD}">
      <dgm:prSet/>
      <dgm:spPr/>
      <dgm:t>
        <a:bodyPr/>
        <a:lstStyle/>
        <a:p>
          <a:r>
            <a:rPr lang="en-GB"/>
            <a:t>According to Gloucestershire county council the resident population of Gloucestershire in 2019 was estimated to be 637,070 people of which:</a:t>
          </a:r>
          <a:endParaRPr lang="en-US"/>
        </a:p>
      </dgm:t>
    </dgm:pt>
    <dgm:pt modelId="{4A4F575B-28A6-4356-99AD-191724F35B9F}" type="parTrans" cxnId="{645EEBB7-1DAE-4E94-8213-D505592DB42C}">
      <dgm:prSet/>
      <dgm:spPr/>
      <dgm:t>
        <a:bodyPr/>
        <a:lstStyle/>
        <a:p>
          <a:endParaRPr lang="en-US"/>
        </a:p>
      </dgm:t>
    </dgm:pt>
    <dgm:pt modelId="{B031741E-7DD5-4494-98AE-0322DFE97A9B}" type="sibTrans" cxnId="{645EEBB7-1DAE-4E94-8213-D505592DB42C}">
      <dgm:prSet/>
      <dgm:spPr/>
      <dgm:t>
        <a:bodyPr/>
        <a:lstStyle/>
        <a:p>
          <a:endParaRPr lang="en-US"/>
        </a:p>
      </dgm:t>
    </dgm:pt>
    <dgm:pt modelId="{F26E7EA0-96F1-4868-8F88-819CE57D74CD}">
      <dgm:prSet/>
      <dgm:spPr/>
      <dgm:t>
        <a:bodyPr/>
        <a:lstStyle/>
        <a:p>
          <a:r>
            <a:rPr lang="en-GB"/>
            <a:t>• 22.4% were aged 0-19; </a:t>
          </a:r>
          <a:endParaRPr lang="en-US"/>
        </a:p>
      </dgm:t>
    </dgm:pt>
    <dgm:pt modelId="{D3090A95-928A-46AD-BC5C-43003DA3659F}" type="parTrans" cxnId="{90BEE7FA-D1F3-49FF-936F-AB79B2823588}">
      <dgm:prSet/>
      <dgm:spPr/>
      <dgm:t>
        <a:bodyPr/>
        <a:lstStyle/>
        <a:p>
          <a:endParaRPr lang="en-US"/>
        </a:p>
      </dgm:t>
    </dgm:pt>
    <dgm:pt modelId="{7B109CE9-C9F1-49CB-83DC-BD9AFDC1E71E}" type="sibTrans" cxnId="{90BEE7FA-D1F3-49FF-936F-AB79B2823588}">
      <dgm:prSet/>
      <dgm:spPr/>
      <dgm:t>
        <a:bodyPr/>
        <a:lstStyle/>
        <a:p>
          <a:endParaRPr lang="en-US"/>
        </a:p>
      </dgm:t>
    </dgm:pt>
    <dgm:pt modelId="{2C017A53-6154-4EE7-AFAC-3D033EA29E29}">
      <dgm:prSet/>
      <dgm:spPr/>
      <dgm:t>
        <a:bodyPr/>
        <a:lstStyle/>
        <a:p>
          <a:r>
            <a:rPr lang="en-GB"/>
            <a:t>• 56.0% were aged 20-64;</a:t>
          </a:r>
          <a:endParaRPr lang="en-US"/>
        </a:p>
      </dgm:t>
    </dgm:pt>
    <dgm:pt modelId="{EB234C7C-11FD-46F5-8C2E-0E2B791CC113}" type="parTrans" cxnId="{5ABDF0F4-09BF-45F4-AEE3-FD9AA85DE391}">
      <dgm:prSet/>
      <dgm:spPr/>
      <dgm:t>
        <a:bodyPr/>
        <a:lstStyle/>
        <a:p>
          <a:endParaRPr lang="en-US"/>
        </a:p>
      </dgm:t>
    </dgm:pt>
    <dgm:pt modelId="{80DC4262-FDC8-418B-BD6D-F32A06EDD300}" type="sibTrans" cxnId="{5ABDF0F4-09BF-45F4-AEE3-FD9AA85DE391}">
      <dgm:prSet/>
      <dgm:spPr/>
      <dgm:t>
        <a:bodyPr/>
        <a:lstStyle/>
        <a:p>
          <a:endParaRPr lang="en-US"/>
        </a:p>
      </dgm:t>
    </dgm:pt>
    <dgm:pt modelId="{937EC77F-2237-4A01-8789-0FAD4686AFE0}">
      <dgm:prSet/>
      <dgm:spPr/>
      <dgm:t>
        <a:bodyPr/>
        <a:lstStyle/>
        <a:p>
          <a:r>
            <a:rPr lang="en-GB"/>
            <a:t>• 21.6% were aged 65 and over</a:t>
          </a:r>
          <a:endParaRPr lang="en-US"/>
        </a:p>
      </dgm:t>
    </dgm:pt>
    <dgm:pt modelId="{1D09172C-B9BA-492F-A5BF-455ECE03674C}" type="parTrans" cxnId="{2C2B4C95-4589-4796-A2B7-92254864995D}">
      <dgm:prSet/>
      <dgm:spPr/>
      <dgm:t>
        <a:bodyPr/>
        <a:lstStyle/>
        <a:p>
          <a:endParaRPr lang="en-US"/>
        </a:p>
      </dgm:t>
    </dgm:pt>
    <dgm:pt modelId="{699A1AD7-B89C-4915-B0F5-F4DD62AF515E}" type="sibTrans" cxnId="{2C2B4C95-4589-4796-A2B7-92254864995D}">
      <dgm:prSet/>
      <dgm:spPr/>
      <dgm:t>
        <a:bodyPr/>
        <a:lstStyle/>
        <a:p>
          <a:endParaRPr lang="en-US"/>
        </a:p>
      </dgm:t>
    </dgm:pt>
    <dgm:pt modelId="{6CE31A07-0A71-4141-A742-FD7E0BF2B6A5}">
      <dgm:prSet/>
      <dgm:spPr/>
      <dgm:t>
        <a:bodyPr/>
        <a:lstStyle/>
        <a:p>
          <a:r>
            <a:rPr lang="en-GB"/>
            <a:t>Gloucester has the highest proportion of children and young people (aged 0- 19).</a:t>
          </a:r>
          <a:endParaRPr lang="en-US"/>
        </a:p>
      </dgm:t>
    </dgm:pt>
    <dgm:pt modelId="{E1C4DB18-64DC-44AF-B148-DEA35786AF1F}" type="parTrans" cxnId="{BD8A3967-1C6E-47BF-BEA3-225FBDF7F4D7}">
      <dgm:prSet/>
      <dgm:spPr/>
      <dgm:t>
        <a:bodyPr/>
        <a:lstStyle/>
        <a:p>
          <a:endParaRPr lang="en-US"/>
        </a:p>
      </dgm:t>
    </dgm:pt>
    <dgm:pt modelId="{EFC672E8-1A99-46EA-8AC8-EB09BC286B78}" type="sibTrans" cxnId="{BD8A3967-1C6E-47BF-BEA3-225FBDF7F4D7}">
      <dgm:prSet/>
      <dgm:spPr/>
      <dgm:t>
        <a:bodyPr/>
        <a:lstStyle/>
        <a:p>
          <a:endParaRPr lang="en-US"/>
        </a:p>
      </dgm:t>
    </dgm:pt>
    <dgm:pt modelId="{C9338926-85A4-4717-830D-753020A6BDA0}">
      <dgm:prSet/>
      <dgm:spPr/>
      <dgm:t>
        <a:bodyPr/>
        <a:lstStyle/>
        <a:p>
          <a:r>
            <a:rPr lang="en-GB"/>
            <a:t>The average salary in Gloucestershire is ranging between £30.8k  in Cotswold and £38.0k in South Gloucestershire</a:t>
          </a:r>
          <a:endParaRPr lang="en-US"/>
        </a:p>
      </dgm:t>
    </dgm:pt>
    <dgm:pt modelId="{69613EE3-AD67-4DD0-9848-BCB4AE24982A}" type="parTrans" cxnId="{79F8BE94-5698-4B6C-A20C-FEC638922FBC}">
      <dgm:prSet/>
      <dgm:spPr/>
      <dgm:t>
        <a:bodyPr/>
        <a:lstStyle/>
        <a:p>
          <a:endParaRPr lang="en-US"/>
        </a:p>
      </dgm:t>
    </dgm:pt>
    <dgm:pt modelId="{46E1AB33-B28D-47A5-8A17-352908F33509}" type="sibTrans" cxnId="{79F8BE94-5698-4B6C-A20C-FEC638922FBC}">
      <dgm:prSet/>
      <dgm:spPr/>
      <dgm:t>
        <a:bodyPr/>
        <a:lstStyle/>
        <a:p>
          <a:endParaRPr lang="en-US"/>
        </a:p>
      </dgm:t>
    </dgm:pt>
    <dgm:pt modelId="{3E668634-BA2F-4CAD-9426-238241CE9487}" type="pres">
      <dgm:prSet presAssocID="{79187EEA-E131-41FD-A8F2-4BA77410D8D5}" presName="linear" presStyleCnt="0">
        <dgm:presLayoutVars>
          <dgm:animLvl val="lvl"/>
          <dgm:resizeHandles val="exact"/>
        </dgm:presLayoutVars>
      </dgm:prSet>
      <dgm:spPr/>
    </dgm:pt>
    <dgm:pt modelId="{F4BEB1D8-E543-4B8A-A9EA-25BE090847F9}" type="pres">
      <dgm:prSet presAssocID="{AC87E2CF-2893-4A4D-A75A-14A9BB65DEFD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74CD08F-A64C-4655-AB70-BDBEF5A3DEDD}" type="pres">
      <dgm:prSet presAssocID="{B031741E-7DD5-4494-98AE-0322DFE97A9B}" presName="spacer" presStyleCnt="0"/>
      <dgm:spPr/>
    </dgm:pt>
    <dgm:pt modelId="{E2408F60-D9A1-4F2A-AEAC-A98DD5F975CB}" type="pres">
      <dgm:prSet presAssocID="{F26E7EA0-96F1-4868-8F88-819CE57D74C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72FBDDD-B355-4456-9B90-6FEA28F4F0CC}" type="pres">
      <dgm:prSet presAssocID="{7B109CE9-C9F1-49CB-83DC-BD9AFDC1E71E}" presName="spacer" presStyleCnt="0"/>
      <dgm:spPr/>
    </dgm:pt>
    <dgm:pt modelId="{28646B6C-06EF-4230-AEB8-15E357966489}" type="pres">
      <dgm:prSet presAssocID="{2C017A53-6154-4EE7-AFAC-3D033EA29E2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6CDB40E9-3E9C-4FCB-932B-856359E06D49}" type="pres">
      <dgm:prSet presAssocID="{80DC4262-FDC8-418B-BD6D-F32A06EDD300}" presName="spacer" presStyleCnt="0"/>
      <dgm:spPr/>
    </dgm:pt>
    <dgm:pt modelId="{084BA1EF-9DF0-48E4-8026-AF23E34EB79E}" type="pres">
      <dgm:prSet presAssocID="{937EC77F-2237-4A01-8789-0FAD4686AFE0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53E4B0F-926D-4A67-9AB4-D14295FAE615}" type="pres">
      <dgm:prSet presAssocID="{699A1AD7-B89C-4915-B0F5-F4DD62AF515E}" presName="spacer" presStyleCnt="0"/>
      <dgm:spPr/>
    </dgm:pt>
    <dgm:pt modelId="{E551FF38-1C93-4AFF-BA84-EFD235536121}" type="pres">
      <dgm:prSet presAssocID="{6CE31A07-0A71-4141-A742-FD7E0BF2B6A5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1F8C1A1F-C535-4BD2-9BB8-515CC4BEA979}" type="pres">
      <dgm:prSet presAssocID="{EFC672E8-1A99-46EA-8AC8-EB09BC286B78}" presName="spacer" presStyleCnt="0"/>
      <dgm:spPr/>
    </dgm:pt>
    <dgm:pt modelId="{30ECFABB-2767-43FB-ABDB-FED5688CA496}" type="pres">
      <dgm:prSet presAssocID="{C9338926-85A4-4717-830D-753020A6BDA0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8F8DC600-3328-4577-A7F7-22236621823F}" type="presOf" srcId="{AC87E2CF-2893-4A4D-A75A-14A9BB65DEFD}" destId="{F4BEB1D8-E543-4B8A-A9EA-25BE090847F9}" srcOrd="0" destOrd="0" presId="urn:microsoft.com/office/officeart/2005/8/layout/vList2"/>
    <dgm:cxn modelId="{E739B523-5471-4628-93A7-A26C2557CB6D}" type="presOf" srcId="{937EC77F-2237-4A01-8789-0FAD4686AFE0}" destId="{084BA1EF-9DF0-48E4-8026-AF23E34EB79E}" srcOrd="0" destOrd="0" presId="urn:microsoft.com/office/officeart/2005/8/layout/vList2"/>
    <dgm:cxn modelId="{0BBBA537-07D7-4C11-8834-1E5C494D8025}" type="presOf" srcId="{6CE31A07-0A71-4141-A742-FD7E0BF2B6A5}" destId="{E551FF38-1C93-4AFF-BA84-EFD235536121}" srcOrd="0" destOrd="0" presId="urn:microsoft.com/office/officeart/2005/8/layout/vList2"/>
    <dgm:cxn modelId="{BD8A3967-1C6E-47BF-BEA3-225FBDF7F4D7}" srcId="{79187EEA-E131-41FD-A8F2-4BA77410D8D5}" destId="{6CE31A07-0A71-4141-A742-FD7E0BF2B6A5}" srcOrd="4" destOrd="0" parTransId="{E1C4DB18-64DC-44AF-B148-DEA35786AF1F}" sibTransId="{EFC672E8-1A99-46EA-8AC8-EB09BC286B78}"/>
    <dgm:cxn modelId="{79F8BE94-5698-4B6C-A20C-FEC638922FBC}" srcId="{79187EEA-E131-41FD-A8F2-4BA77410D8D5}" destId="{C9338926-85A4-4717-830D-753020A6BDA0}" srcOrd="5" destOrd="0" parTransId="{69613EE3-AD67-4DD0-9848-BCB4AE24982A}" sibTransId="{46E1AB33-B28D-47A5-8A17-352908F33509}"/>
    <dgm:cxn modelId="{2C2B4C95-4589-4796-A2B7-92254864995D}" srcId="{79187EEA-E131-41FD-A8F2-4BA77410D8D5}" destId="{937EC77F-2237-4A01-8789-0FAD4686AFE0}" srcOrd="3" destOrd="0" parTransId="{1D09172C-B9BA-492F-A5BF-455ECE03674C}" sibTransId="{699A1AD7-B89C-4915-B0F5-F4DD62AF515E}"/>
    <dgm:cxn modelId="{65B3B99B-367E-494C-A2E0-BAB7BE7114BD}" type="presOf" srcId="{F26E7EA0-96F1-4868-8F88-819CE57D74CD}" destId="{E2408F60-D9A1-4F2A-AEAC-A98DD5F975CB}" srcOrd="0" destOrd="0" presId="urn:microsoft.com/office/officeart/2005/8/layout/vList2"/>
    <dgm:cxn modelId="{416F89A2-5CE5-472D-909F-2CA989D42AF2}" type="presOf" srcId="{79187EEA-E131-41FD-A8F2-4BA77410D8D5}" destId="{3E668634-BA2F-4CAD-9426-238241CE9487}" srcOrd="0" destOrd="0" presId="urn:microsoft.com/office/officeart/2005/8/layout/vList2"/>
    <dgm:cxn modelId="{645EEBB7-1DAE-4E94-8213-D505592DB42C}" srcId="{79187EEA-E131-41FD-A8F2-4BA77410D8D5}" destId="{AC87E2CF-2893-4A4D-A75A-14A9BB65DEFD}" srcOrd="0" destOrd="0" parTransId="{4A4F575B-28A6-4356-99AD-191724F35B9F}" sibTransId="{B031741E-7DD5-4494-98AE-0322DFE97A9B}"/>
    <dgm:cxn modelId="{C5EE23C1-69FF-4699-A31F-0874AB0B4ABC}" type="presOf" srcId="{C9338926-85A4-4717-830D-753020A6BDA0}" destId="{30ECFABB-2767-43FB-ABDB-FED5688CA496}" srcOrd="0" destOrd="0" presId="urn:microsoft.com/office/officeart/2005/8/layout/vList2"/>
    <dgm:cxn modelId="{EEA6F4C7-6F26-4C5E-A2F6-AB91C724EDEB}" type="presOf" srcId="{2C017A53-6154-4EE7-AFAC-3D033EA29E29}" destId="{28646B6C-06EF-4230-AEB8-15E357966489}" srcOrd="0" destOrd="0" presId="urn:microsoft.com/office/officeart/2005/8/layout/vList2"/>
    <dgm:cxn modelId="{5ABDF0F4-09BF-45F4-AEE3-FD9AA85DE391}" srcId="{79187EEA-E131-41FD-A8F2-4BA77410D8D5}" destId="{2C017A53-6154-4EE7-AFAC-3D033EA29E29}" srcOrd="2" destOrd="0" parTransId="{EB234C7C-11FD-46F5-8C2E-0E2B791CC113}" sibTransId="{80DC4262-FDC8-418B-BD6D-F32A06EDD300}"/>
    <dgm:cxn modelId="{90BEE7FA-D1F3-49FF-936F-AB79B2823588}" srcId="{79187EEA-E131-41FD-A8F2-4BA77410D8D5}" destId="{F26E7EA0-96F1-4868-8F88-819CE57D74CD}" srcOrd="1" destOrd="0" parTransId="{D3090A95-928A-46AD-BC5C-43003DA3659F}" sibTransId="{7B109CE9-C9F1-49CB-83DC-BD9AFDC1E71E}"/>
    <dgm:cxn modelId="{2ECF2012-67F4-4E27-BF73-B16467125BEE}" type="presParOf" srcId="{3E668634-BA2F-4CAD-9426-238241CE9487}" destId="{F4BEB1D8-E543-4B8A-A9EA-25BE090847F9}" srcOrd="0" destOrd="0" presId="urn:microsoft.com/office/officeart/2005/8/layout/vList2"/>
    <dgm:cxn modelId="{233D3553-31C4-4C96-9A4A-1BA5F01F3C1D}" type="presParOf" srcId="{3E668634-BA2F-4CAD-9426-238241CE9487}" destId="{A74CD08F-A64C-4655-AB70-BDBEF5A3DEDD}" srcOrd="1" destOrd="0" presId="urn:microsoft.com/office/officeart/2005/8/layout/vList2"/>
    <dgm:cxn modelId="{187B495A-4DBE-4FED-88FB-4F6D6083B8EB}" type="presParOf" srcId="{3E668634-BA2F-4CAD-9426-238241CE9487}" destId="{E2408F60-D9A1-4F2A-AEAC-A98DD5F975CB}" srcOrd="2" destOrd="0" presId="urn:microsoft.com/office/officeart/2005/8/layout/vList2"/>
    <dgm:cxn modelId="{415DFA7B-96F6-411C-9FF7-8A9053E867F8}" type="presParOf" srcId="{3E668634-BA2F-4CAD-9426-238241CE9487}" destId="{C72FBDDD-B355-4456-9B90-6FEA28F4F0CC}" srcOrd="3" destOrd="0" presId="urn:microsoft.com/office/officeart/2005/8/layout/vList2"/>
    <dgm:cxn modelId="{5E097F2F-3338-47A3-A6D6-357F039DDA0C}" type="presParOf" srcId="{3E668634-BA2F-4CAD-9426-238241CE9487}" destId="{28646B6C-06EF-4230-AEB8-15E357966489}" srcOrd="4" destOrd="0" presId="urn:microsoft.com/office/officeart/2005/8/layout/vList2"/>
    <dgm:cxn modelId="{EB96CDFA-8D47-4DCC-837B-340D2D665A16}" type="presParOf" srcId="{3E668634-BA2F-4CAD-9426-238241CE9487}" destId="{6CDB40E9-3E9C-4FCB-932B-856359E06D49}" srcOrd="5" destOrd="0" presId="urn:microsoft.com/office/officeart/2005/8/layout/vList2"/>
    <dgm:cxn modelId="{9FB902F3-86F8-4149-B419-404C85D9F12E}" type="presParOf" srcId="{3E668634-BA2F-4CAD-9426-238241CE9487}" destId="{084BA1EF-9DF0-48E4-8026-AF23E34EB79E}" srcOrd="6" destOrd="0" presId="urn:microsoft.com/office/officeart/2005/8/layout/vList2"/>
    <dgm:cxn modelId="{E53CB3DA-29DD-4934-9116-8CCCB8255C61}" type="presParOf" srcId="{3E668634-BA2F-4CAD-9426-238241CE9487}" destId="{F53E4B0F-926D-4A67-9AB4-D14295FAE615}" srcOrd="7" destOrd="0" presId="urn:microsoft.com/office/officeart/2005/8/layout/vList2"/>
    <dgm:cxn modelId="{B2CAAC7A-C048-4797-90D6-796A00115C44}" type="presParOf" srcId="{3E668634-BA2F-4CAD-9426-238241CE9487}" destId="{E551FF38-1C93-4AFF-BA84-EFD235536121}" srcOrd="8" destOrd="0" presId="urn:microsoft.com/office/officeart/2005/8/layout/vList2"/>
    <dgm:cxn modelId="{DFC493D7-B08B-4E2C-9144-C2AB08863540}" type="presParOf" srcId="{3E668634-BA2F-4CAD-9426-238241CE9487}" destId="{1F8C1A1F-C535-4BD2-9BB8-515CC4BEA979}" srcOrd="9" destOrd="0" presId="urn:microsoft.com/office/officeart/2005/8/layout/vList2"/>
    <dgm:cxn modelId="{1A0926DF-D132-4E99-9701-83E9A108F590}" type="presParOf" srcId="{3E668634-BA2F-4CAD-9426-238241CE9487}" destId="{30ECFABB-2767-43FB-ABDB-FED5688CA49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69FB51C-9265-45FB-B0FB-7DDCF80F060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1A698CC-5243-4CD7-9B8E-2FA88674E86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Cashflow Forecast</a:t>
          </a:r>
          <a:endParaRPr lang="en-US"/>
        </a:p>
      </dgm:t>
    </dgm:pt>
    <dgm:pt modelId="{9CC86FAA-1752-4B4D-88BB-D3C9E03E56BF}" type="parTrans" cxnId="{490E290B-17CD-454D-8621-6746E8F82DB4}">
      <dgm:prSet/>
      <dgm:spPr/>
      <dgm:t>
        <a:bodyPr/>
        <a:lstStyle/>
        <a:p>
          <a:endParaRPr lang="en-US"/>
        </a:p>
      </dgm:t>
    </dgm:pt>
    <dgm:pt modelId="{52D39352-086C-4A89-AC79-9AF36C7E72BA}" type="sibTrans" cxnId="{490E290B-17CD-454D-8621-6746E8F82DB4}">
      <dgm:prSet/>
      <dgm:spPr/>
      <dgm:t>
        <a:bodyPr/>
        <a:lstStyle/>
        <a:p>
          <a:endParaRPr lang="en-US"/>
        </a:p>
      </dgm:t>
    </dgm:pt>
    <dgm:pt modelId="{27992F49-8898-4716-9DE6-42F4067AC7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Profit and Loss</a:t>
          </a:r>
          <a:endParaRPr lang="en-US"/>
        </a:p>
      </dgm:t>
    </dgm:pt>
    <dgm:pt modelId="{F16EAB07-4439-4814-93D0-4A621614B40A}" type="parTrans" cxnId="{F515B52F-F6F3-4967-892E-30646C3AB000}">
      <dgm:prSet/>
      <dgm:spPr/>
      <dgm:t>
        <a:bodyPr/>
        <a:lstStyle/>
        <a:p>
          <a:endParaRPr lang="en-US"/>
        </a:p>
      </dgm:t>
    </dgm:pt>
    <dgm:pt modelId="{DD9C1B45-159B-4EE2-9876-527F81796746}" type="sibTrans" cxnId="{F515B52F-F6F3-4967-892E-30646C3AB000}">
      <dgm:prSet/>
      <dgm:spPr/>
      <dgm:t>
        <a:bodyPr/>
        <a:lstStyle/>
        <a:p>
          <a:endParaRPr lang="en-US"/>
        </a:p>
      </dgm:t>
    </dgm:pt>
    <dgm:pt modelId="{A56C2B0E-A887-4CC5-87B8-DA5F9E43A367}" type="pres">
      <dgm:prSet presAssocID="{269FB51C-9265-45FB-B0FB-7DDCF80F0603}" presName="root" presStyleCnt="0">
        <dgm:presLayoutVars>
          <dgm:dir/>
          <dgm:resizeHandles val="exact"/>
        </dgm:presLayoutVars>
      </dgm:prSet>
      <dgm:spPr/>
    </dgm:pt>
    <dgm:pt modelId="{D6A1FB85-54C3-46E2-8CC7-03F13AE367F7}" type="pres">
      <dgm:prSet presAssocID="{51A698CC-5243-4CD7-9B8E-2FA88674E863}" presName="compNode" presStyleCnt="0"/>
      <dgm:spPr/>
    </dgm:pt>
    <dgm:pt modelId="{9D6184EA-7CB4-4FD8-9EC9-3B9FE77B721D}" type="pres">
      <dgm:prSet presAssocID="{51A698CC-5243-4CD7-9B8E-2FA88674E863}" presName="bgRect" presStyleLbl="bgShp" presStyleIdx="0" presStyleCnt="2"/>
      <dgm:spPr/>
    </dgm:pt>
    <dgm:pt modelId="{11C47299-5D09-48EC-884B-F32D8741977B}" type="pres">
      <dgm:prSet presAssocID="{51A698CC-5243-4CD7-9B8E-2FA88674E86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ud"/>
        </a:ext>
      </dgm:extLst>
    </dgm:pt>
    <dgm:pt modelId="{AF00E936-5750-4921-A22B-538F28022F4E}" type="pres">
      <dgm:prSet presAssocID="{51A698CC-5243-4CD7-9B8E-2FA88674E863}" presName="spaceRect" presStyleCnt="0"/>
      <dgm:spPr/>
    </dgm:pt>
    <dgm:pt modelId="{F1772C6C-9B98-4AE9-9239-99C3098DD7A5}" type="pres">
      <dgm:prSet presAssocID="{51A698CC-5243-4CD7-9B8E-2FA88674E863}" presName="parTx" presStyleLbl="revTx" presStyleIdx="0" presStyleCnt="2">
        <dgm:presLayoutVars>
          <dgm:chMax val="0"/>
          <dgm:chPref val="0"/>
        </dgm:presLayoutVars>
      </dgm:prSet>
      <dgm:spPr/>
    </dgm:pt>
    <dgm:pt modelId="{11B2D44C-0876-436A-8732-9B4052FC990F}" type="pres">
      <dgm:prSet presAssocID="{52D39352-086C-4A89-AC79-9AF36C7E72BA}" presName="sibTrans" presStyleCnt="0"/>
      <dgm:spPr/>
    </dgm:pt>
    <dgm:pt modelId="{CF1468C9-9A0C-4BA0-8B7B-D03751F25CB8}" type="pres">
      <dgm:prSet presAssocID="{27992F49-8898-4716-9DE6-42F4067AC713}" presName="compNode" presStyleCnt="0"/>
      <dgm:spPr/>
    </dgm:pt>
    <dgm:pt modelId="{79C395EF-EDE8-4EEA-BD02-9D9B0B1A1C29}" type="pres">
      <dgm:prSet presAssocID="{27992F49-8898-4716-9DE6-42F4067AC713}" presName="bgRect" presStyleLbl="bgShp" presStyleIdx="1" presStyleCnt="2"/>
      <dgm:spPr/>
    </dgm:pt>
    <dgm:pt modelId="{789AD7A0-D360-4C45-80BB-44C2FFCC02EB}" type="pres">
      <dgm:prSet presAssocID="{27992F49-8898-4716-9DE6-42F4067AC71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55AEAF22-0EB5-412A-BFC1-3947E7BAE986}" type="pres">
      <dgm:prSet presAssocID="{27992F49-8898-4716-9DE6-42F4067AC713}" presName="spaceRect" presStyleCnt="0"/>
      <dgm:spPr/>
    </dgm:pt>
    <dgm:pt modelId="{D4B41AA8-57B7-4BBA-82A5-6A4346E3FD21}" type="pres">
      <dgm:prSet presAssocID="{27992F49-8898-4716-9DE6-42F4067AC713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490E290B-17CD-454D-8621-6746E8F82DB4}" srcId="{269FB51C-9265-45FB-B0FB-7DDCF80F0603}" destId="{51A698CC-5243-4CD7-9B8E-2FA88674E863}" srcOrd="0" destOrd="0" parTransId="{9CC86FAA-1752-4B4D-88BB-D3C9E03E56BF}" sibTransId="{52D39352-086C-4A89-AC79-9AF36C7E72BA}"/>
    <dgm:cxn modelId="{1657BA10-086B-4892-9B9D-127A855E324E}" type="presOf" srcId="{51A698CC-5243-4CD7-9B8E-2FA88674E863}" destId="{F1772C6C-9B98-4AE9-9239-99C3098DD7A5}" srcOrd="0" destOrd="0" presId="urn:microsoft.com/office/officeart/2018/2/layout/IconVerticalSolidList"/>
    <dgm:cxn modelId="{F515B52F-F6F3-4967-892E-30646C3AB000}" srcId="{269FB51C-9265-45FB-B0FB-7DDCF80F0603}" destId="{27992F49-8898-4716-9DE6-42F4067AC713}" srcOrd="1" destOrd="0" parTransId="{F16EAB07-4439-4814-93D0-4A621614B40A}" sibTransId="{DD9C1B45-159B-4EE2-9876-527F81796746}"/>
    <dgm:cxn modelId="{0D7CC23D-4665-419C-BE6C-4BF41D0AFB9C}" type="presOf" srcId="{269FB51C-9265-45FB-B0FB-7DDCF80F0603}" destId="{A56C2B0E-A887-4CC5-87B8-DA5F9E43A367}" srcOrd="0" destOrd="0" presId="urn:microsoft.com/office/officeart/2018/2/layout/IconVerticalSolidList"/>
    <dgm:cxn modelId="{0C7617A7-9986-468F-9F87-2EF96BEBB81E}" type="presOf" srcId="{27992F49-8898-4716-9DE6-42F4067AC713}" destId="{D4B41AA8-57B7-4BBA-82A5-6A4346E3FD21}" srcOrd="0" destOrd="0" presId="urn:microsoft.com/office/officeart/2018/2/layout/IconVerticalSolidList"/>
    <dgm:cxn modelId="{69A19A89-EF2E-4D20-92AC-ACD0B4D240D5}" type="presParOf" srcId="{A56C2B0E-A887-4CC5-87B8-DA5F9E43A367}" destId="{D6A1FB85-54C3-46E2-8CC7-03F13AE367F7}" srcOrd="0" destOrd="0" presId="urn:microsoft.com/office/officeart/2018/2/layout/IconVerticalSolidList"/>
    <dgm:cxn modelId="{35728CCA-748D-4764-A6BD-05C7BA19AA5D}" type="presParOf" srcId="{D6A1FB85-54C3-46E2-8CC7-03F13AE367F7}" destId="{9D6184EA-7CB4-4FD8-9EC9-3B9FE77B721D}" srcOrd="0" destOrd="0" presId="urn:microsoft.com/office/officeart/2018/2/layout/IconVerticalSolidList"/>
    <dgm:cxn modelId="{A618A02D-DBF7-4914-B8E6-4D21701EF48D}" type="presParOf" srcId="{D6A1FB85-54C3-46E2-8CC7-03F13AE367F7}" destId="{11C47299-5D09-48EC-884B-F32D8741977B}" srcOrd="1" destOrd="0" presId="urn:microsoft.com/office/officeart/2018/2/layout/IconVerticalSolidList"/>
    <dgm:cxn modelId="{39F3797A-4701-4A20-A1FD-5D75B1491228}" type="presParOf" srcId="{D6A1FB85-54C3-46E2-8CC7-03F13AE367F7}" destId="{AF00E936-5750-4921-A22B-538F28022F4E}" srcOrd="2" destOrd="0" presId="urn:microsoft.com/office/officeart/2018/2/layout/IconVerticalSolidList"/>
    <dgm:cxn modelId="{5421C9D8-8461-4F33-80CF-074218E75EE5}" type="presParOf" srcId="{D6A1FB85-54C3-46E2-8CC7-03F13AE367F7}" destId="{F1772C6C-9B98-4AE9-9239-99C3098DD7A5}" srcOrd="3" destOrd="0" presId="urn:microsoft.com/office/officeart/2018/2/layout/IconVerticalSolidList"/>
    <dgm:cxn modelId="{861EE144-0AFF-4F0E-A9FD-39FB3B85B3AB}" type="presParOf" srcId="{A56C2B0E-A887-4CC5-87B8-DA5F9E43A367}" destId="{11B2D44C-0876-436A-8732-9B4052FC990F}" srcOrd="1" destOrd="0" presId="urn:microsoft.com/office/officeart/2018/2/layout/IconVerticalSolidList"/>
    <dgm:cxn modelId="{326105E0-B044-4CD5-AEE5-526890AA50DD}" type="presParOf" srcId="{A56C2B0E-A887-4CC5-87B8-DA5F9E43A367}" destId="{CF1468C9-9A0C-4BA0-8B7B-D03751F25CB8}" srcOrd="2" destOrd="0" presId="urn:microsoft.com/office/officeart/2018/2/layout/IconVerticalSolidList"/>
    <dgm:cxn modelId="{AACB88D5-C95A-46D0-947F-7EF194D6D943}" type="presParOf" srcId="{CF1468C9-9A0C-4BA0-8B7B-D03751F25CB8}" destId="{79C395EF-EDE8-4EEA-BD02-9D9B0B1A1C29}" srcOrd="0" destOrd="0" presId="urn:microsoft.com/office/officeart/2018/2/layout/IconVerticalSolidList"/>
    <dgm:cxn modelId="{13DDDDDC-B077-4597-A531-B6A41F2A4F68}" type="presParOf" srcId="{CF1468C9-9A0C-4BA0-8B7B-D03751F25CB8}" destId="{789AD7A0-D360-4C45-80BB-44C2FFCC02EB}" srcOrd="1" destOrd="0" presId="urn:microsoft.com/office/officeart/2018/2/layout/IconVerticalSolidList"/>
    <dgm:cxn modelId="{74D14080-F746-4A7C-BF11-CB54B4ADB734}" type="presParOf" srcId="{CF1468C9-9A0C-4BA0-8B7B-D03751F25CB8}" destId="{55AEAF22-0EB5-412A-BFC1-3947E7BAE986}" srcOrd="2" destOrd="0" presId="urn:microsoft.com/office/officeart/2018/2/layout/IconVerticalSolidList"/>
    <dgm:cxn modelId="{26B02992-DB74-4224-9F24-A8704255E7AF}" type="presParOf" srcId="{CF1468C9-9A0C-4BA0-8B7B-D03751F25CB8}" destId="{D4B41AA8-57B7-4BBA-82A5-6A4346E3FD2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D488A1-1451-431B-9D3B-16F11C25D317}">
      <dsp:nvSpPr>
        <dsp:cNvPr id="0" name=""/>
        <dsp:cNvSpPr/>
      </dsp:nvSpPr>
      <dsp:spPr>
        <a:xfrm>
          <a:off x="0" y="0"/>
          <a:ext cx="4717669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20B3389-201E-4875-AF69-EEAC92E6105D}">
      <dsp:nvSpPr>
        <dsp:cNvPr id="0" name=""/>
        <dsp:cNvSpPr/>
      </dsp:nvSpPr>
      <dsp:spPr>
        <a:xfrm>
          <a:off x="0" y="0"/>
          <a:ext cx="4717669" cy="13619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Title: Party Time </a:t>
          </a:r>
          <a:endParaRPr lang="en-US" sz="3800" kern="1200"/>
        </a:p>
      </dsp:txBody>
      <dsp:txXfrm>
        <a:off x="0" y="0"/>
        <a:ext cx="4717669" cy="1361936"/>
      </dsp:txXfrm>
    </dsp:sp>
    <dsp:sp modelId="{4B113916-DD36-44E2-A0D3-27B7197A770A}">
      <dsp:nvSpPr>
        <dsp:cNvPr id="0" name=""/>
        <dsp:cNvSpPr/>
      </dsp:nvSpPr>
      <dsp:spPr>
        <a:xfrm>
          <a:off x="0" y="1361936"/>
          <a:ext cx="4717669" cy="0"/>
        </a:xfrm>
        <a:prstGeom prst="line">
          <a:avLst/>
        </a:prstGeom>
        <a:gradFill rotWithShape="0">
          <a:gsLst>
            <a:gs pos="0">
              <a:schemeClr val="accent2">
                <a:hueOff val="-852980"/>
                <a:satOff val="-9616"/>
                <a:lumOff val="1178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852980"/>
                <a:satOff val="-9616"/>
                <a:lumOff val="1178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852980"/>
              <a:satOff val="-9616"/>
              <a:lumOff val="1178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7104DA-EC47-41BB-940D-BA839251B225}">
      <dsp:nvSpPr>
        <dsp:cNvPr id="0" name=""/>
        <dsp:cNvSpPr/>
      </dsp:nvSpPr>
      <dsp:spPr>
        <a:xfrm>
          <a:off x="0" y="1361936"/>
          <a:ext cx="4717669" cy="13619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/>
            <a:t>Gita</a:t>
          </a:r>
          <a:r>
            <a:rPr lang="en-US" sz="3800" kern="1200" baseline="0" dirty="0"/>
            <a:t> </a:t>
          </a:r>
          <a:r>
            <a:rPr lang="en-US" sz="3800" kern="1200" baseline="0" dirty="0" err="1"/>
            <a:t>Mollova</a:t>
          </a:r>
          <a:r>
            <a:rPr lang="en-US" sz="3800" kern="1200" baseline="0" dirty="0"/>
            <a:t> - 2009477</a:t>
          </a:r>
          <a:endParaRPr lang="en-US" sz="3800" kern="1200" dirty="0"/>
        </a:p>
      </dsp:txBody>
      <dsp:txXfrm>
        <a:off x="0" y="1361936"/>
        <a:ext cx="4717669" cy="1361936"/>
      </dsp:txXfrm>
    </dsp:sp>
    <dsp:sp modelId="{F499B0B6-E671-4636-AE4D-DE41F2A35BA6}">
      <dsp:nvSpPr>
        <dsp:cNvPr id="0" name=""/>
        <dsp:cNvSpPr/>
      </dsp:nvSpPr>
      <dsp:spPr>
        <a:xfrm>
          <a:off x="0" y="2723872"/>
          <a:ext cx="4717669" cy="0"/>
        </a:xfrm>
        <a:prstGeom prst="line">
          <a:avLst/>
        </a:prstGeom>
        <a:gradFill rotWithShape="0">
          <a:gsLst>
            <a:gs pos="0">
              <a:schemeClr val="accent2">
                <a:hueOff val="-1705961"/>
                <a:satOff val="-19232"/>
                <a:lumOff val="235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705961"/>
                <a:satOff val="-19232"/>
                <a:lumOff val="235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705961"/>
              <a:satOff val="-19232"/>
              <a:lumOff val="2355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D93040-E393-4D0E-BA70-25F46F30B224}">
      <dsp:nvSpPr>
        <dsp:cNvPr id="0" name=""/>
        <dsp:cNvSpPr/>
      </dsp:nvSpPr>
      <dsp:spPr>
        <a:xfrm>
          <a:off x="0" y="2723872"/>
          <a:ext cx="4717669" cy="13619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Group: Entrepreneurship</a:t>
          </a:r>
          <a:endParaRPr lang="en-US" sz="3800" kern="1200" dirty="0"/>
        </a:p>
      </dsp:txBody>
      <dsp:txXfrm>
        <a:off x="0" y="2723872"/>
        <a:ext cx="4717669" cy="1361936"/>
      </dsp:txXfrm>
    </dsp:sp>
    <dsp:sp modelId="{7B72F64C-2F99-4B35-96E8-B6F3D7966D88}">
      <dsp:nvSpPr>
        <dsp:cNvPr id="0" name=""/>
        <dsp:cNvSpPr/>
      </dsp:nvSpPr>
      <dsp:spPr>
        <a:xfrm>
          <a:off x="0" y="4085808"/>
          <a:ext cx="4717669" cy="0"/>
        </a:xfrm>
        <a:prstGeom prst="line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558941"/>
              <a:satOff val="-28848"/>
              <a:lumOff val="353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9CA0BD6-547C-4158-9D81-60454E9BE013}">
      <dsp:nvSpPr>
        <dsp:cNvPr id="0" name=""/>
        <dsp:cNvSpPr/>
      </dsp:nvSpPr>
      <dsp:spPr>
        <a:xfrm>
          <a:off x="0" y="4085808"/>
          <a:ext cx="4717669" cy="13619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Lecturer Name: Vasilios </a:t>
          </a:r>
          <a:r>
            <a:rPr lang="en-GB" sz="3800" kern="1200" dirty="0" err="1"/>
            <a:t>Tavlaridis</a:t>
          </a:r>
          <a:r>
            <a:rPr lang="en-GB" sz="3800" kern="1200" dirty="0"/>
            <a:t> </a:t>
          </a:r>
          <a:endParaRPr lang="en-US" sz="3800" kern="1200" dirty="0"/>
        </a:p>
      </dsp:txBody>
      <dsp:txXfrm>
        <a:off x="0" y="4085808"/>
        <a:ext cx="4717669" cy="13619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F18AB5-D104-4C60-B999-571F2C17E409}">
      <dsp:nvSpPr>
        <dsp:cNvPr id="0" name=""/>
        <dsp:cNvSpPr/>
      </dsp:nvSpPr>
      <dsp:spPr>
        <a:xfrm>
          <a:off x="990" y="768570"/>
          <a:ext cx="3605919" cy="180295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435" tIns="34290" rIns="51435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Six years of experience in childcare</a:t>
          </a:r>
          <a:endParaRPr lang="en-US" sz="2700" kern="1200" dirty="0"/>
        </a:p>
      </dsp:txBody>
      <dsp:txXfrm>
        <a:off x="53797" y="821377"/>
        <a:ext cx="3500305" cy="1697345"/>
      </dsp:txXfrm>
    </dsp:sp>
    <dsp:sp modelId="{1120AC48-01B4-4BF6-B0FF-DAA3F13BD6AD}">
      <dsp:nvSpPr>
        <dsp:cNvPr id="0" name=""/>
        <dsp:cNvSpPr/>
      </dsp:nvSpPr>
      <dsp:spPr>
        <a:xfrm>
          <a:off x="4508389" y="768570"/>
          <a:ext cx="3605919" cy="1802959"/>
        </a:xfrm>
        <a:prstGeom prst="roundRect">
          <a:avLst>
            <a:gd name="adj" fmla="val 10000"/>
          </a:avLst>
        </a:prstGeom>
        <a:solidFill>
          <a:schemeClr val="accent2">
            <a:hueOff val="-2558941"/>
            <a:satOff val="-28848"/>
            <a:lumOff val="35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435" tIns="34290" rIns="51435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Fifteen years of experience in the field of services and customer service</a:t>
          </a:r>
          <a:endParaRPr lang="en-US" sz="2700" kern="1200" dirty="0"/>
        </a:p>
      </dsp:txBody>
      <dsp:txXfrm>
        <a:off x="4561196" y="821377"/>
        <a:ext cx="3500305" cy="16973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B94748-12B8-4D26-A0A8-14750444DC00}">
      <dsp:nvSpPr>
        <dsp:cNvPr id="0" name=""/>
        <dsp:cNvSpPr/>
      </dsp:nvSpPr>
      <dsp:spPr>
        <a:xfrm>
          <a:off x="0" y="573635"/>
          <a:ext cx="8115300" cy="105901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49E130-F6D2-4DFC-B179-F2388F114F25}">
      <dsp:nvSpPr>
        <dsp:cNvPr id="0" name=""/>
        <dsp:cNvSpPr/>
      </dsp:nvSpPr>
      <dsp:spPr>
        <a:xfrm>
          <a:off x="320353" y="811914"/>
          <a:ext cx="582460" cy="5824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B308A9-E0E0-47AE-858E-11F46CC5DFEA}">
      <dsp:nvSpPr>
        <dsp:cNvPr id="0" name=""/>
        <dsp:cNvSpPr/>
      </dsp:nvSpPr>
      <dsp:spPr>
        <a:xfrm>
          <a:off x="1223166" y="573635"/>
          <a:ext cx="6892133" cy="1059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79" tIns="112079" rIns="112079" bIns="11207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Party time is a children's party centre that will offer families in Cheltenham and the area organizing children's birthdays</a:t>
          </a:r>
          <a:endParaRPr lang="en-US" sz="1900" kern="1200"/>
        </a:p>
      </dsp:txBody>
      <dsp:txXfrm>
        <a:off x="1223166" y="573635"/>
        <a:ext cx="6892133" cy="1059018"/>
      </dsp:txXfrm>
    </dsp:sp>
    <dsp:sp modelId="{0065B91D-4455-4B23-A6F5-BAD1166C7D1E}">
      <dsp:nvSpPr>
        <dsp:cNvPr id="0" name=""/>
        <dsp:cNvSpPr/>
      </dsp:nvSpPr>
      <dsp:spPr>
        <a:xfrm>
          <a:off x="0" y="1897408"/>
          <a:ext cx="8115300" cy="105901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ED4522-6A24-4189-BAA5-C9C15F069505}">
      <dsp:nvSpPr>
        <dsp:cNvPr id="0" name=""/>
        <dsp:cNvSpPr/>
      </dsp:nvSpPr>
      <dsp:spPr>
        <a:xfrm>
          <a:off x="320353" y="2135687"/>
          <a:ext cx="582460" cy="5824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546A3C-D9ED-4BC3-94EE-FAFA7F2E9CCE}">
      <dsp:nvSpPr>
        <dsp:cNvPr id="0" name=""/>
        <dsp:cNvSpPr/>
      </dsp:nvSpPr>
      <dsp:spPr>
        <a:xfrm>
          <a:off x="1223166" y="1897408"/>
          <a:ext cx="6892133" cy="1059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79" tIns="112079" rIns="112079" bIns="11207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centre will have indoor area and  various games and entertainment</a:t>
          </a:r>
          <a:endParaRPr lang="en-US" sz="1900" kern="1200"/>
        </a:p>
      </dsp:txBody>
      <dsp:txXfrm>
        <a:off x="1223166" y="1897408"/>
        <a:ext cx="6892133" cy="105901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2C5F5B-6482-4BA5-99EE-6890C9F02A90}">
      <dsp:nvSpPr>
        <dsp:cNvPr id="0" name=""/>
        <dsp:cNvSpPr/>
      </dsp:nvSpPr>
      <dsp:spPr>
        <a:xfrm>
          <a:off x="945056" y="10030"/>
          <a:ext cx="2127375" cy="212737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D156EA-3E63-4F4A-AC2A-BC9D51988C0F}">
      <dsp:nvSpPr>
        <dsp:cNvPr id="0" name=""/>
        <dsp:cNvSpPr/>
      </dsp:nvSpPr>
      <dsp:spPr>
        <a:xfrm>
          <a:off x="1398431" y="463406"/>
          <a:ext cx="1220625" cy="12206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8D31EF-0014-4AAF-92CC-ECC567DF217C}">
      <dsp:nvSpPr>
        <dsp:cNvPr id="0" name=""/>
        <dsp:cNvSpPr/>
      </dsp:nvSpPr>
      <dsp:spPr>
        <a:xfrm>
          <a:off x="264993" y="2800031"/>
          <a:ext cx="348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Mission - Provide a wonderful, welcoming and fun experience at a great value</a:t>
          </a:r>
          <a:endParaRPr lang="en-US" sz="1500" b="1" kern="1200"/>
        </a:p>
      </dsp:txBody>
      <dsp:txXfrm>
        <a:off x="264993" y="2800031"/>
        <a:ext cx="3487500" cy="720000"/>
      </dsp:txXfrm>
    </dsp:sp>
    <dsp:sp modelId="{BF6FCE29-EDE8-4B36-9B14-F474572D4F91}">
      <dsp:nvSpPr>
        <dsp:cNvPr id="0" name=""/>
        <dsp:cNvSpPr/>
      </dsp:nvSpPr>
      <dsp:spPr>
        <a:xfrm>
          <a:off x="5042868" y="10030"/>
          <a:ext cx="2127375" cy="2127375"/>
        </a:xfrm>
        <a:prstGeom prst="ellipse">
          <a:avLst/>
        </a:prstGeom>
        <a:solidFill>
          <a:schemeClr val="accent2">
            <a:hueOff val="-2558941"/>
            <a:satOff val="-28848"/>
            <a:lumOff val="353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1BC76E-74A4-4E76-8320-E5A1611C9021}">
      <dsp:nvSpPr>
        <dsp:cNvPr id="0" name=""/>
        <dsp:cNvSpPr/>
      </dsp:nvSpPr>
      <dsp:spPr>
        <a:xfrm>
          <a:off x="5496243" y="463406"/>
          <a:ext cx="1220625" cy="12206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78988A-5F05-4A39-BADA-CA6701002345}">
      <dsp:nvSpPr>
        <dsp:cNvPr id="0" name=""/>
        <dsp:cNvSpPr/>
      </dsp:nvSpPr>
      <dsp:spPr>
        <a:xfrm>
          <a:off x="4362806" y="2800031"/>
          <a:ext cx="348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Vision - The Cheltham’s favourite venue, experts in delivering the best party for your children.</a:t>
          </a:r>
          <a:endParaRPr lang="en-US" sz="1500" b="1" kern="1200"/>
        </a:p>
      </dsp:txBody>
      <dsp:txXfrm>
        <a:off x="4362806" y="2800031"/>
        <a:ext cx="34875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AB9167-5373-4D49-A20A-480B79D28B85}">
      <dsp:nvSpPr>
        <dsp:cNvPr id="0" name=""/>
        <dsp:cNvSpPr/>
      </dsp:nvSpPr>
      <dsp:spPr>
        <a:xfrm>
          <a:off x="0" y="665"/>
          <a:ext cx="4717669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FBF8D09-B2CC-4AEB-AE77-7796E0BA638D}">
      <dsp:nvSpPr>
        <dsp:cNvPr id="0" name=""/>
        <dsp:cNvSpPr/>
      </dsp:nvSpPr>
      <dsp:spPr>
        <a:xfrm>
          <a:off x="0" y="665"/>
          <a:ext cx="4717669" cy="605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 children’s thematic birthday parties</a:t>
          </a:r>
          <a:endParaRPr lang="en-US" sz="1700" kern="1200" dirty="0"/>
        </a:p>
      </dsp:txBody>
      <dsp:txXfrm>
        <a:off x="0" y="665"/>
        <a:ext cx="4717669" cy="605157"/>
      </dsp:txXfrm>
    </dsp:sp>
    <dsp:sp modelId="{D5E35D0B-E095-4E1B-A5D6-1671BCF18AD7}">
      <dsp:nvSpPr>
        <dsp:cNvPr id="0" name=""/>
        <dsp:cNvSpPr/>
      </dsp:nvSpPr>
      <dsp:spPr>
        <a:xfrm>
          <a:off x="0" y="605822"/>
          <a:ext cx="4717669" cy="0"/>
        </a:xfrm>
        <a:prstGeom prst="line">
          <a:avLst/>
        </a:prstGeom>
        <a:gradFill rotWithShape="0">
          <a:gsLst>
            <a:gs pos="0">
              <a:schemeClr val="accent2">
                <a:hueOff val="-319868"/>
                <a:satOff val="-3606"/>
                <a:lumOff val="442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319868"/>
                <a:satOff val="-3606"/>
                <a:lumOff val="442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319868"/>
              <a:satOff val="-3606"/>
              <a:lumOff val="442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757F21C-249A-47B3-BDA7-0F6969112ABF}">
      <dsp:nvSpPr>
        <dsp:cNvPr id="0" name=""/>
        <dsp:cNvSpPr/>
      </dsp:nvSpPr>
      <dsp:spPr>
        <a:xfrm>
          <a:off x="0" y="605822"/>
          <a:ext cx="4717669" cy="605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Sack skating</a:t>
          </a:r>
          <a:endParaRPr lang="en-US" sz="1700" kern="1200"/>
        </a:p>
      </dsp:txBody>
      <dsp:txXfrm>
        <a:off x="0" y="605822"/>
        <a:ext cx="4717669" cy="605157"/>
      </dsp:txXfrm>
    </dsp:sp>
    <dsp:sp modelId="{BBA70A56-F8BB-43F6-AE41-B54712B10862}">
      <dsp:nvSpPr>
        <dsp:cNvPr id="0" name=""/>
        <dsp:cNvSpPr/>
      </dsp:nvSpPr>
      <dsp:spPr>
        <a:xfrm>
          <a:off x="0" y="1210979"/>
          <a:ext cx="4717669" cy="0"/>
        </a:xfrm>
        <a:prstGeom prst="line">
          <a:avLst/>
        </a:prstGeom>
        <a:gradFill rotWithShape="0">
          <a:gsLst>
            <a:gs pos="0">
              <a:schemeClr val="accent2">
                <a:hueOff val="-639735"/>
                <a:satOff val="-7212"/>
                <a:lumOff val="88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639735"/>
                <a:satOff val="-7212"/>
                <a:lumOff val="88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639735"/>
              <a:satOff val="-7212"/>
              <a:lumOff val="88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A02D8DA-3333-419F-814B-C0C46270369C}">
      <dsp:nvSpPr>
        <dsp:cNvPr id="0" name=""/>
        <dsp:cNvSpPr/>
      </dsp:nvSpPr>
      <dsp:spPr>
        <a:xfrm>
          <a:off x="0" y="1210979"/>
          <a:ext cx="4717669" cy="605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jumping on trampoline </a:t>
          </a:r>
          <a:endParaRPr lang="en-US" sz="1700" kern="1200"/>
        </a:p>
      </dsp:txBody>
      <dsp:txXfrm>
        <a:off x="0" y="1210979"/>
        <a:ext cx="4717669" cy="605157"/>
      </dsp:txXfrm>
    </dsp:sp>
    <dsp:sp modelId="{4B890490-AD0C-4E92-9026-C00DC79DE546}">
      <dsp:nvSpPr>
        <dsp:cNvPr id="0" name=""/>
        <dsp:cNvSpPr/>
      </dsp:nvSpPr>
      <dsp:spPr>
        <a:xfrm>
          <a:off x="0" y="1816136"/>
          <a:ext cx="4717669" cy="0"/>
        </a:xfrm>
        <a:prstGeom prst="line">
          <a:avLst/>
        </a:prstGeom>
        <a:gradFill rotWithShape="0">
          <a:gsLst>
            <a:gs pos="0">
              <a:schemeClr val="accent2">
                <a:hueOff val="-959603"/>
                <a:satOff val="-10818"/>
                <a:lumOff val="132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959603"/>
                <a:satOff val="-10818"/>
                <a:lumOff val="132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959603"/>
              <a:satOff val="-10818"/>
              <a:lumOff val="1325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540287E-0979-4427-869B-3DCB14616E96}">
      <dsp:nvSpPr>
        <dsp:cNvPr id="0" name=""/>
        <dsp:cNvSpPr/>
      </dsp:nvSpPr>
      <dsp:spPr>
        <a:xfrm>
          <a:off x="0" y="1816136"/>
          <a:ext cx="4717669" cy="605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disco parties </a:t>
          </a:r>
          <a:endParaRPr lang="en-US" sz="1700" kern="1200"/>
        </a:p>
      </dsp:txBody>
      <dsp:txXfrm>
        <a:off x="0" y="1816136"/>
        <a:ext cx="4717669" cy="605157"/>
      </dsp:txXfrm>
    </dsp:sp>
    <dsp:sp modelId="{64B225AF-7D5B-42D7-AF57-A3037FA79E00}">
      <dsp:nvSpPr>
        <dsp:cNvPr id="0" name=""/>
        <dsp:cNvSpPr/>
      </dsp:nvSpPr>
      <dsp:spPr>
        <a:xfrm>
          <a:off x="0" y="2421293"/>
          <a:ext cx="4717669" cy="0"/>
        </a:xfrm>
        <a:prstGeom prst="line">
          <a:avLst/>
        </a:prstGeom>
        <a:gradFill rotWithShape="0">
          <a:gsLst>
            <a:gs pos="0">
              <a:schemeClr val="accent2">
                <a:hueOff val="-1279471"/>
                <a:satOff val="-14424"/>
                <a:lumOff val="176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279471"/>
                <a:satOff val="-14424"/>
                <a:lumOff val="176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279471"/>
              <a:satOff val="-14424"/>
              <a:lumOff val="1766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43F1A65-26A3-48E7-B211-B7FB423CB0D6}">
      <dsp:nvSpPr>
        <dsp:cNvPr id="0" name=""/>
        <dsp:cNvSpPr/>
      </dsp:nvSpPr>
      <dsp:spPr>
        <a:xfrm>
          <a:off x="0" y="2421293"/>
          <a:ext cx="4717669" cy="605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laser shooting</a:t>
          </a:r>
          <a:endParaRPr lang="en-US" sz="1700" kern="1200"/>
        </a:p>
      </dsp:txBody>
      <dsp:txXfrm>
        <a:off x="0" y="2421293"/>
        <a:ext cx="4717669" cy="605157"/>
      </dsp:txXfrm>
    </dsp:sp>
    <dsp:sp modelId="{42D45ABF-7D1C-47ED-8DD9-BDF82C1DF5E9}">
      <dsp:nvSpPr>
        <dsp:cNvPr id="0" name=""/>
        <dsp:cNvSpPr/>
      </dsp:nvSpPr>
      <dsp:spPr>
        <a:xfrm>
          <a:off x="0" y="3026451"/>
          <a:ext cx="4717669" cy="0"/>
        </a:xfrm>
        <a:prstGeom prst="line">
          <a:avLst/>
        </a:prstGeom>
        <a:gradFill rotWithShape="0">
          <a:gsLst>
            <a:gs pos="0">
              <a:schemeClr val="accent2">
                <a:hueOff val="-1599338"/>
                <a:satOff val="-18030"/>
                <a:lumOff val="2208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599338"/>
                <a:satOff val="-18030"/>
                <a:lumOff val="2208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599338"/>
              <a:satOff val="-18030"/>
              <a:lumOff val="2208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81D1D5D-2CF2-4D15-B4C4-1F002AF43FFD}">
      <dsp:nvSpPr>
        <dsp:cNvPr id="0" name=""/>
        <dsp:cNvSpPr/>
      </dsp:nvSpPr>
      <dsp:spPr>
        <a:xfrm>
          <a:off x="0" y="3026451"/>
          <a:ext cx="4717669" cy="605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paintball </a:t>
          </a:r>
          <a:endParaRPr lang="en-US" sz="1700" kern="1200"/>
        </a:p>
      </dsp:txBody>
      <dsp:txXfrm>
        <a:off x="0" y="3026451"/>
        <a:ext cx="4717669" cy="605157"/>
      </dsp:txXfrm>
    </dsp:sp>
    <dsp:sp modelId="{E312EAF1-6767-4054-AF7C-1E6C1B2ED69E}">
      <dsp:nvSpPr>
        <dsp:cNvPr id="0" name=""/>
        <dsp:cNvSpPr/>
      </dsp:nvSpPr>
      <dsp:spPr>
        <a:xfrm>
          <a:off x="0" y="3631608"/>
          <a:ext cx="4717669" cy="0"/>
        </a:xfrm>
        <a:prstGeom prst="line">
          <a:avLst/>
        </a:prstGeom>
        <a:gradFill rotWithShape="0">
          <a:gsLst>
            <a:gs pos="0">
              <a:schemeClr val="accent2">
                <a:hueOff val="-1919206"/>
                <a:satOff val="-21636"/>
                <a:lumOff val="265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919206"/>
                <a:satOff val="-21636"/>
                <a:lumOff val="265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919206"/>
              <a:satOff val="-21636"/>
              <a:lumOff val="265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9FE748-ADC4-4884-A4D7-324C16639260}">
      <dsp:nvSpPr>
        <dsp:cNvPr id="0" name=""/>
        <dsp:cNvSpPr/>
      </dsp:nvSpPr>
      <dsp:spPr>
        <a:xfrm>
          <a:off x="0" y="3631608"/>
          <a:ext cx="4717669" cy="605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 bungee jumping </a:t>
          </a:r>
          <a:endParaRPr lang="en-US" sz="1700" kern="1200" dirty="0"/>
        </a:p>
      </dsp:txBody>
      <dsp:txXfrm>
        <a:off x="0" y="3631608"/>
        <a:ext cx="4717669" cy="605157"/>
      </dsp:txXfrm>
    </dsp:sp>
    <dsp:sp modelId="{61CCB502-2CFB-48A4-B4BF-C86457BA3C15}">
      <dsp:nvSpPr>
        <dsp:cNvPr id="0" name=""/>
        <dsp:cNvSpPr/>
      </dsp:nvSpPr>
      <dsp:spPr>
        <a:xfrm>
          <a:off x="0" y="4236765"/>
          <a:ext cx="4717669" cy="0"/>
        </a:xfrm>
        <a:prstGeom prst="line">
          <a:avLst/>
        </a:prstGeom>
        <a:gradFill rotWithShape="0">
          <a:gsLst>
            <a:gs pos="0">
              <a:schemeClr val="accent2">
                <a:hueOff val="-2239073"/>
                <a:satOff val="-25242"/>
                <a:lumOff val="3091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239073"/>
                <a:satOff val="-25242"/>
                <a:lumOff val="3091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239073"/>
              <a:satOff val="-25242"/>
              <a:lumOff val="3091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6043E44-8E00-4DE1-89AB-3DF970BB2E2E}">
      <dsp:nvSpPr>
        <dsp:cNvPr id="0" name=""/>
        <dsp:cNvSpPr/>
      </dsp:nvSpPr>
      <dsp:spPr>
        <a:xfrm>
          <a:off x="0" y="4236765"/>
          <a:ext cx="4717669" cy="605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special corner for children up to two years</a:t>
          </a:r>
          <a:endParaRPr lang="en-US" sz="1700" kern="1200"/>
        </a:p>
      </dsp:txBody>
      <dsp:txXfrm>
        <a:off x="0" y="4236765"/>
        <a:ext cx="4717669" cy="605157"/>
      </dsp:txXfrm>
    </dsp:sp>
    <dsp:sp modelId="{1E7981BD-ADCB-4D51-8CBA-873298FFEF66}">
      <dsp:nvSpPr>
        <dsp:cNvPr id="0" name=""/>
        <dsp:cNvSpPr/>
      </dsp:nvSpPr>
      <dsp:spPr>
        <a:xfrm>
          <a:off x="0" y="4841922"/>
          <a:ext cx="4717669" cy="0"/>
        </a:xfrm>
        <a:prstGeom prst="line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558941"/>
              <a:satOff val="-28848"/>
              <a:lumOff val="353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B2996D5-5538-4493-9DC2-7D9CE40BD123}">
      <dsp:nvSpPr>
        <dsp:cNvPr id="0" name=""/>
        <dsp:cNvSpPr/>
      </dsp:nvSpPr>
      <dsp:spPr>
        <a:xfrm>
          <a:off x="0" y="4841922"/>
          <a:ext cx="4717669" cy="605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 special place for parents to relax</a:t>
          </a:r>
          <a:endParaRPr lang="en-US" sz="1700" kern="1200"/>
        </a:p>
      </dsp:txBody>
      <dsp:txXfrm>
        <a:off x="0" y="4841922"/>
        <a:ext cx="4717669" cy="60515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5C7089-D8BB-46CA-B5F5-4D2F4C0E39A2}">
      <dsp:nvSpPr>
        <dsp:cNvPr id="0" name=""/>
        <dsp:cNvSpPr/>
      </dsp:nvSpPr>
      <dsp:spPr>
        <a:xfrm>
          <a:off x="971" y="898802"/>
          <a:ext cx="3787908" cy="22727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Every family or future family is a potential customer</a:t>
          </a:r>
          <a:r>
            <a:rPr lang="en-US" sz="2900" kern="1200"/>
            <a:t> – between 20 and 64 years old</a:t>
          </a:r>
        </a:p>
      </dsp:txBody>
      <dsp:txXfrm>
        <a:off x="971" y="898802"/>
        <a:ext cx="3787908" cy="2272744"/>
      </dsp:txXfrm>
    </dsp:sp>
    <dsp:sp modelId="{147B5EEC-D9AF-4E7F-8611-603AAD8AA80A}">
      <dsp:nvSpPr>
        <dsp:cNvPr id="0" name=""/>
        <dsp:cNvSpPr/>
      </dsp:nvSpPr>
      <dsp:spPr>
        <a:xfrm>
          <a:off x="4167670" y="898802"/>
          <a:ext cx="3787908" cy="22727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The target group of the business are families with higher monthly income. </a:t>
          </a:r>
          <a:endParaRPr lang="en-US" sz="2900" kern="1200"/>
        </a:p>
      </dsp:txBody>
      <dsp:txXfrm>
        <a:off x="4167670" y="898802"/>
        <a:ext cx="3787908" cy="227274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BEB1D8-E543-4B8A-A9EA-25BE090847F9}">
      <dsp:nvSpPr>
        <dsp:cNvPr id="0" name=""/>
        <dsp:cNvSpPr/>
      </dsp:nvSpPr>
      <dsp:spPr>
        <a:xfrm>
          <a:off x="0" y="88672"/>
          <a:ext cx="4717669" cy="842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According to Gloucestershire county council the resident population of Gloucestershire in 2019 was estimated to be 637,070 people of which:</a:t>
          </a:r>
          <a:endParaRPr lang="en-US" sz="1500" kern="1200"/>
        </a:p>
      </dsp:txBody>
      <dsp:txXfrm>
        <a:off x="41123" y="129795"/>
        <a:ext cx="4635423" cy="760154"/>
      </dsp:txXfrm>
    </dsp:sp>
    <dsp:sp modelId="{E2408F60-D9A1-4F2A-AEAC-A98DD5F975CB}">
      <dsp:nvSpPr>
        <dsp:cNvPr id="0" name=""/>
        <dsp:cNvSpPr/>
      </dsp:nvSpPr>
      <dsp:spPr>
        <a:xfrm>
          <a:off x="0" y="974272"/>
          <a:ext cx="4717669" cy="842400"/>
        </a:xfrm>
        <a:prstGeom prst="roundRect">
          <a:avLst/>
        </a:prstGeom>
        <a:gradFill rotWithShape="0">
          <a:gsLst>
            <a:gs pos="0">
              <a:schemeClr val="accent2">
                <a:hueOff val="-511788"/>
                <a:satOff val="-5770"/>
                <a:lumOff val="707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511788"/>
                <a:satOff val="-5770"/>
                <a:lumOff val="707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• 22.4% were aged 0-19; </a:t>
          </a:r>
          <a:endParaRPr lang="en-US" sz="1500" kern="1200"/>
        </a:p>
      </dsp:txBody>
      <dsp:txXfrm>
        <a:off x="41123" y="1015395"/>
        <a:ext cx="4635423" cy="760154"/>
      </dsp:txXfrm>
    </dsp:sp>
    <dsp:sp modelId="{28646B6C-06EF-4230-AEB8-15E357966489}">
      <dsp:nvSpPr>
        <dsp:cNvPr id="0" name=""/>
        <dsp:cNvSpPr/>
      </dsp:nvSpPr>
      <dsp:spPr>
        <a:xfrm>
          <a:off x="0" y="1859872"/>
          <a:ext cx="4717669" cy="842400"/>
        </a:xfrm>
        <a:prstGeom prst="roundRect">
          <a:avLst/>
        </a:prstGeom>
        <a:gradFill rotWithShape="0">
          <a:gsLst>
            <a:gs pos="0">
              <a:schemeClr val="accent2">
                <a:hueOff val="-1023576"/>
                <a:satOff val="-11539"/>
                <a:lumOff val="141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023576"/>
                <a:satOff val="-11539"/>
                <a:lumOff val="141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• 56.0% were aged 20-64;</a:t>
          </a:r>
          <a:endParaRPr lang="en-US" sz="1500" kern="1200"/>
        </a:p>
      </dsp:txBody>
      <dsp:txXfrm>
        <a:off x="41123" y="1900995"/>
        <a:ext cx="4635423" cy="760154"/>
      </dsp:txXfrm>
    </dsp:sp>
    <dsp:sp modelId="{084BA1EF-9DF0-48E4-8026-AF23E34EB79E}">
      <dsp:nvSpPr>
        <dsp:cNvPr id="0" name=""/>
        <dsp:cNvSpPr/>
      </dsp:nvSpPr>
      <dsp:spPr>
        <a:xfrm>
          <a:off x="0" y="2745472"/>
          <a:ext cx="4717669" cy="842400"/>
        </a:xfrm>
        <a:prstGeom prst="roundRect">
          <a:avLst/>
        </a:prstGeom>
        <a:gradFill rotWithShape="0">
          <a:gsLst>
            <a:gs pos="0">
              <a:schemeClr val="accent2">
                <a:hueOff val="-1535365"/>
                <a:satOff val="-17309"/>
                <a:lumOff val="212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535365"/>
                <a:satOff val="-17309"/>
                <a:lumOff val="212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• 21.6% were aged 65 and over</a:t>
          </a:r>
          <a:endParaRPr lang="en-US" sz="1500" kern="1200"/>
        </a:p>
      </dsp:txBody>
      <dsp:txXfrm>
        <a:off x="41123" y="2786595"/>
        <a:ext cx="4635423" cy="760154"/>
      </dsp:txXfrm>
    </dsp:sp>
    <dsp:sp modelId="{E551FF38-1C93-4AFF-BA84-EFD235536121}">
      <dsp:nvSpPr>
        <dsp:cNvPr id="0" name=""/>
        <dsp:cNvSpPr/>
      </dsp:nvSpPr>
      <dsp:spPr>
        <a:xfrm>
          <a:off x="0" y="3631072"/>
          <a:ext cx="4717669" cy="842400"/>
        </a:xfrm>
        <a:prstGeom prst="roundRect">
          <a:avLst/>
        </a:prstGeom>
        <a:gradFill rotWithShape="0">
          <a:gsLst>
            <a:gs pos="0">
              <a:schemeClr val="accent2">
                <a:hueOff val="-2047153"/>
                <a:satOff val="-23078"/>
                <a:lumOff val="282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047153"/>
                <a:satOff val="-23078"/>
                <a:lumOff val="282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Gloucester has the highest proportion of children and young people (aged 0- 19).</a:t>
          </a:r>
          <a:endParaRPr lang="en-US" sz="1500" kern="1200"/>
        </a:p>
      </dsp:txBody>
      <dsp:txXfrm>
        <a:off x="41123" y="3672195"/>
        <a:ext cx="4635423" cy="760154"/>
      </dsp:txXfrm>
    </dsp:sp>
    <dsp:sp modelId="{30ECFABB-2767-43FB-ABDB-FED5688CA496}">
      <dsp:nvSpPr>
        <dsp:cNvPr id="0" name=""/>
        <dsp:cNvSpPr/>
      </dsp:nvSpPr>
      <dsp:spPr>
        <a:xfrm>
          <a:off x="0" y="4516672"/>
          <a:ext cx="4717669" cy="842400"/>
        </a:xfrm>
        <a:prstGeom prst="roundRect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 average salary in Gloucestershire is ranging between £30.8k  in Cotswold and £38.0k in South Gloucestershire</a:t>
          </a:r>
          <a:endParaRPr lang="en-US" sz="1500" kern="1200"/>
        </a:p>
      </dsp:txBody>
      <dsp:txXfrm>
        <a:off x="41123" y="4557795"/>
        <a:ext cx="4635423" cy="76015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6184EA-7CB4-4FD8-9EC9-3B9FE77B721D}">
      <dsp:nvSpPr>
        <dsp:cNvPr id="0" name=""/>
        <dsp:cNvSpPr/>
      </dsp:nvSpPr>
      <dsp:spPr>
        <a:xfrm>
          <a:off x="0" y="510158"/>
          <a:ext cx="4075730" cy="9418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C47299-5D09-48EC-884B-F32D8741977B}">
      <dsp:nvSpPr>
        <dsp:cNvPr id="0" name=""/>
        <dsp:cNvSpPr/>
      </dsp:nvSpPr>
      <dsp:spPr>
        <a:xfrm>
          <a:off x="284904" y="722071"/>
          <a:ext cx="518007" cy="5180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772C6C-9B98-4AE9-9239-99C3098DD7A5}">
      <dsp:nvSpPr>
        <dsp:cNvPr id="0" name=""/>
        <dsp:cNvSpPr/>
      </dsp:nvSpPr>
      <dsp:spPr>
        <a:xfrm>
          <a:off x="1087815" y="510158"/>
          <a:ext cx="2987914" cy="941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677" tIns="99677" rIns="99677" bIns="99677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Cashflow Forecast</a:t>
          </a:r>
          <a:endParaRPr lang="en-US" sz="2400" kern="1200"/>
        </a:p>
      </dsp:txBody>
      <dsp:txXfrm>
        <a:off x="1087815" y="510158"/>
        <a:ext cx="2987914" cy="941832"/>
      </dsp:txXfrm>
    </dsp:sp>
    <dsp:sp modelId="{79C395EF-EDE8-4EEA-BD02-9D9B0B1A1C29}">
      <dsp:nvSpPr>
        <dsp:cNvPr id="0" name=""/>
        <dsp:cNvSpPr/>
      </dsp:nvSpPr>
      <dsp:spPr>
        <a:xfrm>
          <a:off x="0" y="1687449"/>
          <a:ext cx="4075730" cy="9418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9AD7A0-D360-4C45-80BB-44C2FFCC02EB}">
      <dsp:nvSpPr>
        <dsp:cNvPr id="0" name=""/>
        <dsp:cNvSpPr/>
      </dsp:nvSpPr>
      <dsp:spPr>
        <a:xfrm>
          <a:off x="284904" y="1899361"/>
          <a:ext cx="518007" cy="5180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B41AA8-57B7-4BBA-82A5-6A4346E3FD21}">
      <dsp:nvSpPr>
        <dsp:cNvPr id="0" name=""/>
        <dsp:cNvSpPr/>
      </dsp:nvSpPr>
      <dsp:spPr>
        <a:xfrm>
          <a:off x="1087815" y="1687449"/>
          <a:ext cx="2987914" cy="941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677" tIns="99677" rIns="99677" bIns="99677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Profit and Loss</a:t>
          </a:r>
          <a:endParaRPr lang="en-US" sz="2400" kern="1200"/>
        </a:p>
      </dsp:txBody>
      <dsp:txXfrm>
        <a:off x="1087815" y="1687449"/>
        <a:ext cx="2987914" cy="9418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18876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585736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29B351-2FAE-452C-865E-6A0936AB8154}" type="slidenum">
              <a:rPr lang="en-US" altLang="en-US" smtClean="0"/>
              <a:pPr/>
              <a:t>7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76880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29B351-2FAE-452C-865E-6A0936AB8154}" type="slidenum">
              <a:rPr lang="en-US" altLang="en-US" smtClean="0"/>
              <a:pPr/>
              <a:t>8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952468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00802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D3F40424-C537-46B9-B5F7-1E3A9FC7073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7BE0419-F547-451D-8356-62D4D9061119}" type="slidenum">
              <a:rPr lang="en-US" altLang="en-US" smtClean="0"/>
              <a:pPr/>
              <a:t>13</a:t>
            </a:fld>
            <a:endParaRPr lang="en-US" alt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23709ACE-9C93-46C3-B1E0-9A041C48FD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90AF224B-F6B2-41B8-BCA9-11A3D8FDEE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803405"/>
            <a:ext cx="73152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632201"/>
            <a:ext cx="73152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932170" y="4323845"/>
            <a:ext cx="2297429" cy="365125"/>
          </a:xfrm>
        </p:spPr>
        <p:txBody>
          <a:bodyPr/>
          <a:lstStyle/>
          <a:p>
            <a:pPr>
              <a:defRPr/>
            </a:pPr>
            <a:fld id="{259325D9-C7C0-42EB-AEBB-E19A63C4F488}" type="datetime1">
              <a:rPr lang="en-GB" altLang="en-US" smtClean="0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14400" y="4323846"/>
            <a:ext cx="4880610" cy="365125"/>
          </a:xfrm>
        </p:spPr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57900" y="1430867"/>
            <a:ext cx="2171700" cy="365125"/>
          </a:xfrm>
        </p:spPr>
        <p:txBody>
          <a:bodyPr/>
          <a:lstStyle/>
          <a:p>
            <a:pPr>
              <a:defRPr/>
            </a:pPr>
            <a:fld id="{2F733F99-5C49-4C7A-AF84-B7546E8A6B5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707328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86503825"/>
      </p:ext>
    </p:extLst>
  </p:cSld>
  <p:clrMapOvr>
    <a:masterClrMapping/>
  </p:clrMapOvr>
  <p:hf sldNum="0" hd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753534"/>
            <a:ext cx="7955280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4360" y="3641726"/>
            <a:ext cx="7955281" cy="1354134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fld id="{20B73E60-0876-4F4A-8F82-84A1B1823F5C}" type="datetime1">
              <a:rPr lang="en-GB" altLang="en-US" smtClean="0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3" cy="365125"/>
          </a:xfrm>
        </p:spPr>
        <p:txBody>
          <a:bodyPr/>
          <a:lstStyle/>
          <a:p>
            <a:pPr>
              <a:defRPr/>
            </a:pPr>
            <a:fld id="{B597A0D0-E8BB-4015-B311-33B1E3A1E81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4422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4360" y="2194560"/>
            <a:ext cx="3910579" cy="40690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2099" y="2194560"/>
            <a:ext cx="3907540" cy="40690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5447609"/>
      </p:ext>
    </p:extLst>
  </p:cSld>
  <p:clrMapOvr>
    <a:masterClrMapping/>
  </p:clrMapOvr>
  <p:hf sldNum="0" hd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700" y="762000"/>
            <a:ext cx="637794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1279" y="2183802"/>
            <a:ext cx="3683659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4359" y="3132667"/>
            <a:ext cx="3910579" cy="31309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9018" y="2183802"/>
            <a:ext cx="368062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2098" y="3132667"/>
            <a:ext cx="3907541" cy="31309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5706508"/>
      </p:ext>
    </p:extLst>
  </p:cSld>
  <p:clrMapOvr>
    <a:masterClrMapping/>
  </p:clrMapOvr>
  <p:hf sldNum="0" hd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E22D1C0-EA1F-4F8B-8785-B07BF54BD0F9}" type="datetime1">
              <a:rPr lang="en-GB" altLang="en-US" smtClean="0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CCDFD50-638D-4B7D-8CA4-BA6FE506198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08070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7C9B511-EA7C-47B7-97E3-4B5B1A80CF69}" type="datetime1">
              <a:rPr lang="en-GB" altLang="en-US" smtClean="0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5821EE-AFC6-47E5-BF66-66E4B21DAC7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2371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1524000"/>
            <a:ext cx="30861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746760"/>
            <a:ext cx="4663440" cy="551688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3124200"/>
            <a:ext cx="3086100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0153670"/>
      </p:ext>
    </p:extLst>
  </p:cSld>
  <p:clrMapOvr>
    <a:masterClrMapping/>
  </p:clrMapOvr>
  <p:hf sldNum="0" hd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1524000"/>
            <a:ext cx="407573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77524" y="751242"/>
            <a:ext cx="3674234" cy="5512398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3124200"/>
            <a:ext cx="4075730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9188D40-EA84-4741-A93C-333A7A4EA90F}" type="datetime1">
              <a:rPr lang="en-GB" altLang="en-US" smtClean="0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657F800-730A-4389-AB21-8BF89553559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7563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55" y="4697361"/>
            <a:ext cx="7956482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94355" y="977035"/>
            <a:ext cx="7950260" cy="340697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5516716"/>
            <a:ext cx="7955280" cy="746924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5435573"/>
      </p:ext>
    </p:extLst>
  </p:cSld>
  <p:clrMapOvr>
    <a:masterClrMapping/>
  </p:clrMapOvr>
  <p:hf sldNum="0"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753533"/>
            <a:ext cx="795528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649134"/>
            <a:ext cx="7772400" cy="1330852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76390494"/>
      </p:ext>
    </p:extLst>
  </p:cSld>
  <p:clrMapOvr>
    <a:masterClrMapping/>
  </p:clrMapOvr>
  <p:hf sldNum="0"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351" y="753534"/>
            <a:ext cx="7613650" cy="2756234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77899" y="3509768"/>
            <a:ext cx="7194552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174597"/>
            <a:ext cx="7778752" cy="821265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79438"/>
            <a:ext cx="4830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13" name="TextBox 12"/>
          <p:cNvSpPr txBox="1"/>
          <p:nvPr/>
        </p:nvSpPr>
        <p:spPr>
          <a:xfrm>
            <a:off x="231458" y="80772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146733" y="302133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07219632"/>
      </p:ext>
    </p:extLst>
  </p:cSld>
  <p:clrMapOvr>
    <a:masterClrMapping/>
  </p:clrMapOvr>
  <p:hf sldNum="0"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24702"/>
            <a:ext cx="7774782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92" y="3648316"/>
            <a:ext cx="7773608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78884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78884"/>
            <a:ext cx="4830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4618063"/>
      </p:ext>
    </p:extLst>
  </p:cSld>
  <p:clrMapOvr>
    <a:masterClrMapping/>
  </p:clrMapOvr>
  <p:hf sldNum="0"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171701" y="762000"/>
            <a:ext cx="637793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94361" y="2202080"/>
            <a:ext cx="2560320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94360" y="2904564"/>
            <a:ext cx="256032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02237" y="2201333"/>
            <a:ext cx="256032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00781" y="2904068"/>
            <a:ext cx="2560320" cy="335957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9319" y="2192866"/>
            <a:ext cx="256032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9320" y="2904564"/>
            <a:ext cx="256032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7189028"/>
      </p:ext>
    </p:extLst>
  </p:cSld>
  <p:clrMapOvr>
    <a:masterClrMapping/>
  </p:clrMapOvr>
  <p:hf sldNum="0"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171702" y="762000"/>
            <a:ext cx="6381984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94360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94360" y="2331720"/>
            <a:ext cx="2560320" cy="15073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94360" y="4796103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291873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291872" y="2331720"/>
            <a:ext cx="2560320" cy="1509862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290858" y="4796102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93365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93364" y="2331721"/>
            <a:ext cx="2560320" cy="1508919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93272" y="4796100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7032703"/>
      </p:ext>
    </p:extLst>
  </p:cSld>
  <p:clrMapOvr>
    <a:masterClrMapping/>
  </p:clrMapOvr>
  <p:hf sldNum="0"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94360" y="2194560"/>
            <a:ext cx="7955280" cy="40690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94675968"/>
      </p:ext>
    </p:extLst>
  </p:cSld>
  <p:clrMapOvr>
    <a:masterClrMapping/>
  </p:clrMapOvr>
  <p:hf sldNum="0" hd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6590" y="747183"/>
            <a:ext cx="1543050" cy="424867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94360" y="746126"/>
            <a:ext cx="6278035" cy="424973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3066467"/>
      </p:ext>
    </p:extLst>
  </p:cSld>
  <p:clrMapOvr>
    <a:masterClrMapping/>
  </p:clrMapOvr>
  <p:hf sldNum="0" hdr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081088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71700" y="764373"/>
            <a:ext cx="637794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4360" y="2194560"/>
            <a:ext cx="7955280" cy="4069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12230" y="6356351"/>
            <a:ext cx="21374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18/11/2021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4360" y="6355846"/>
            <a:ext cx="56807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72250" y="381001"/>
            <a:ext cx="19773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1536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17" r:id="rId1"/>
    <p:sldLayoutId id="2147484218" r:id="rId2"/>
    <p:sldLayoutId id="2147484219" r:id="rId3"/>
    <p:sldLayoutId id="2147484220" r:id="rId4"/>
    <p:sldLayoutId id="2147484221" r:id="rId5"/>
    <p:sldLayoutId id="2147484222" r:id="rId6"/>
    <p:sldLayoutId id="2147484223" r:id="rId7"/>
    <p:sldLayoutId id="2147484224" r:id="rId8"/>
    <p:sldLayoutId id="2147484225" r:id="rId9"/>
    <p:sldLayoutId id="2147484226" r:id="rId10"/>
    <p:sldLayoutId id="2147484227" r:id="rId11"/>
    <p:sldLayoutId id="2147484228" r:id="rId12"/>
    <p:sldLayoutId id="2147484229" r:id="rId13"/>
    <p:sldLayoutId id="2147484230" r:id="rId14"/>
    <p:sldLayoutId id="2147484231" r:id="rId15"/>
    <p:sldLayoutId id="2147484232" r:id="rId16"/>
    <p:sldLayoutId id="2147484233" r:id="rId17"/>
  </p:sldLayoutIdLst>
  <p:hf sldNum="0" hdr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5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4" Type="http://schemas.openxmlformats.org/officeDocument/2006/relationships/image" Target="../media/image2.png"/><Relationship Id="rId9" Type="http://schemas.microsoft.com/office/2007/relationships/diagramDrawing" Target="../diagrams/drawing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7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4" Type="http://schemas.openxmlformats.org/officeDocument/2006/relationships/image" Target="../media/image2.png"/><Relationship Id="rId9" Type="http://schemas.microsoft.com/office/2007/relationships/diagramDrawing" Target="../diagrams/drawing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vestopedia.com/terms/s/swot.as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006" y="0"/>
            <a:ext cx="5666994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77006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3477006" cy="1441450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3477006" cy="2482850"/>
          </a:xfrm>
          <a:prstGeom prst="rect">
            <a:avLst/>
          </a:prstGeom>
        </p:spPr>
      </p:pic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1066163"/>
            <a:ext cx="2480058" cy="5148371"/>
          </a:xfrm>
        </p:spPr>
        <p:txBody>
          <a:bodyPr>
            <a:normAutofit/>
          </a:bodyPr>
          <a:lstStyle/>
          <a:p>
            <a:r>
              <a:rPr lang="en-GB" altLang="en-US" b="1">
                <a:solidFill>
                  <a:schemeClr val="bg1"/>
                </a:solidFill>
              </a:rPr>
              <a:t>BUSINESS PLAN</a:t>
            </a:r>
          </a:p>
        </p:txBody>
      </p:sp>
      <p:graphicFrame>
        <p:nvGraphicFramePr>
          <p:cNvPr id="6149" name="Subtitle 2">
            <a:extLst>
              <a:ext uri="{FF2B5EF4-FFF2-40B4-BE49-F238E27FC236}">
                <a16:creationId xmlns:a16="http://schemas.microsoft.com/office/drawing/2014/main" id="{11D7564E-094D-489F-B6D0-05D6E8D7BB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0761270"/>
              </p:ext>
            </p:extLst>
          </p:nvPr>
        </p:nvGraphicFramePr>
        <p:xfrm>
          <a:off x="3959604" y="746125"/>
          <a:ext cx="4717669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9">
            <a:extLst>
              <a:ext uri="{FF2B5EF4-FFF2-40B4-BE49-F238E27FC236}">
                <a16:creationId xmlns:a16="http://schemas.microsoft.com/office/drawing/2014/main" id="{B7626C8E-FB50-4909-8D9D-09E34A8DBF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441450"/>
          </a:xfrm>
          <a:prstGeom prst="rect">
            <a:avLst/>
          </a:prstGeom>
        </p:spPr>
      </p:pic>
      <p:pic>
        <p:nvPicPr>
          <p:cNvPr id="19" name="Picture 11">
            <a:extLst>
              <a:ext uri="{FF2B5EF4-FFF2-40B4-BE49-F238E27FC236}">
                <a16:creationId xmlns:a16="http://schemas.microsoft.com/office/drawing/2014/main" id="{CAED006F-534E-46AA-A794-9DAA58BAB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9144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15AB8E-DACA-4FCC-B4C8-05BCEB697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5557" y="1803405"/>
            <a:ext cx="4599743" cy="18250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6000" b="1"/>
              <a:t>Party time logo </a:t>
            </a:r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5006114-D6C5-4301-9CA8-7B98231D47B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096" r="14286"/>
          <a:stretch/>
        </p:blipFill>
        <p:spPr>
          <a:xfrm>
            <a:off x="1083564" y="1807124"/>
            <a:ext cx="1995678" cy="2649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783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B6AEB26F-5E26-4759-82A1-E4F800466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6000"/>
            <a:ext cx="9144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105DD79F-4366-4F78-81F8-886DD4447C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2286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" name="Picture 80">
            <a:extLst>
              <a:ext uri="{FF2B5EF4-FFF2-40B4-BE49-F238E27FC236}">
                <a16:creationId xmlns:a16="http://schemas.microsoft.com/office/drawing/2014/main" id="{34661A9D-3934-4A88-B119-86C5B622C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441450"/>
          </a:xfrm>
          <a:prstGeom prst="rect">
            <a:avLst/>
          </a:prstGeom>
        </p:spPr>
      </p:pic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1700" y="764373"/>
            <a:ext cx="6457950" cy="129302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Introduction of myself</a:t>
            </a:r>
            <a:endParaRPr lang="en-GB" altLang="en-US" dirty="0">
              <a:solidFill>
                <a:schemeClr val="bg1"/>
              </a:solidFill>
            </a:endParaRPr>
          </a:p>
        </p:txBody>
      </p:sp>
      <p:graphicFrame>
        <p:nvGraphicFramePr>
          <p:cNvPr id="11272" name="Rectangle 3">
            <a:extLst>
              <a:ext uri="{FF2B5EF4-FFF2-40B4-BE49-F238E27FC236}">
                <a16:creationId xmlns:a16="http://schemas.microsoft.com/office/drawing/2014/main" id="{188E5675-D331-4F2B-9851-38B9697052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8369563"/>
              </p:ext>
            </p:extLst>
          </p:nvPr>
        </p:nvGraphicFramePr>
        <p:xfrm>
          <a:off x="514350" y="2878138"/>
          <a:ext cx="8115300" cy="3340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1700" y="764373"/>
            <a:ext cx="6457950" cy="129302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/>
              <a:t>Company Overview </a:t>
            </a:r>
            <a:endParaRPr lang="en-GB" altLang="en-US"/>
          </a:p>
        </p:txBody>
      </p:sp>
      <p:graphicFrame>
        <p:nvGraphicFramePr>
          <p:cNvPr id="11268" name="Content Placeholder 4">
            <a:extLst>
              <a:ext uri="{FF2B5EF4-FFF2-40B4-BE49-F238E27FC236}">
                <a16:creationId xmlns:a16="http://schemas.microsoft.com/office/drawing/2014/main" id="{038809FD-1931-4943-97FC-8B64A4FFC3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14527"/>
              </p:ext>
            </p:extLst>
          </p:nvPr>
        </p:nvGraphicFramePr>
        <p:xfrm>
          <a:off x="514350" y="2441051"/>
          <a:ext cx="81153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230641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CC205-3927-4E78-8EEC-F196F91F2C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1700" y="764373"/>
            <a:ext cx="6457950" cy="1293028"/>
          </a:xfrm>
        </p:spPr>
        <p:txBody>
          <a:bodyPr>
            <a:normAutofit/>
          </a:bodyPr>
          <a:lstStyle/>
          <a:p>
            <a:r>
              <a:rPr lang="en-GB"/>
              <a:t>Mission and Vision statement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BFFBFB8-2D32-4328-BEA5-15A0E31F8F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9319550"/>
              </p:ext>
            </p:extLst>
          </p:nvPr>
        </p:nvGraphicFramePr>
        <p:xfrm>
          <a:off x="514350" y="2441051"/>
          <a:ext cx="81153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52172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006" y="0"/>
            <a:ext cx="5666994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77006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0" name="Picture 79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3477006" cy="1441450"/>
          </a:xfrm>
          <a:prstGeom prst="rect">
            <a:avLst/>
          </a:prstGeom>
        </p:spPr>
      </p:pic>
      <p:pic>
        <p:nvPicPr>
          <p:cNvPr id="82" name="Picture 81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3477006" cy="2482850"/>
          </a:xfrm>
          <a:prstGeom prst="rect">
            <a:avLst/>
          </a:prstGeom>
        </p:spPr>
      </p:pic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1066163"/>
            <a:ext cx="2480058" cy="514837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>
                <a:solidFill>
                  <a:schemeClr val="bg1"/>
                </a:solidFill>
              </a:rPr>
              <a:t>Services</a:t>
            </a:r>
            <a:endParaRPr lang="en-GB" altLang="en-US">
              <a:solidFill>
                <a:schemeClr val="bg1"/>
              </a:solidFill>
            </a:endParaRPr>
          </a:p>
        </p:txBody>
      </p:sp>
      <p:graphicFrame>
        <p:nvGraphicFramePr>
          <p:cNvPr id="11271" name="Rectangle 3">
            <a:extLst>
              <a:ext uri="{FF2B5EF4-FFF2-40B4-BE49-F238E27FC236}">
                <a16:creationId xmlns:a16="http://schemas.microsoft.com/office/drawing/2014/main" id="{910ABE68-8938-4FD5-84BB-07B8171199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582978"/>
              </p:ext>
            </p:extLst>
          </p:nvPr>
        </p:nvGraphicFramePr>
        <p:xfrm>
          <a:off x="3959604" y="746125"/>
          <a:ext cx="4717669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1138518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600" b="1"/>
              <a:t>Target Market</a:t>
            </a:r>
            <a:endParaRPr lang="en-GB" altLang="en-US" sz="3600" b="1" dirty="0"/>
          </a:p>
        </p:txBody>
      </p:sp>
      <p:graphicFrame>
        <p:nvGraphicFramePr>
          <p:cNvPr id="13318" name="Content Placeholder 2">
            <a:extLst>
              <a:ext uri="{FF2B5EF4-FFF2-40B4-BE49-F238E27FC236}">
                <a16:creationId xmlns:a16="http://schemas.microsoft.com/office/drawing/2014/main" id="{2099C574-290A-4E86-9864-6599B46CCF9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93725" y="2193925"/>
          <a:ext cx="7956550" cy="4070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4059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006" y="0"/>
            <a:ext cx="5666994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77006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8" name="Picture 77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3477006" cy="1441450"/>
          </a:xfrm>
          <a:prstGeom prst="rect">
            <a:avLst/>
          </a:prstGeom>
        </p:spPr>
      </p:pic>
      <p:pic>
        <p:nvPicPr>
          <p:cNvPr id="80" name="Picture 79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3477006" cy="2482850"/>
          </a:xfrm>
          <a:prstGeom prst="rect">
            <a:avLst/>
          </a:prstGeom>
        </p:spPr>
      </p:pic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1066163"/>
            <a:ext cx="2480058" cy="5148371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400" b="1">
                <a:solidFill>
                  <a:schemeClr val="bg1"/>
                </a:solidFill>
              </a:rPr>
              <a:t>Market Research </a:t>
            </a:r>
            <a:endParaRPr lang="en-GB" altLang="en-US" sz="3400" b="1">
              <a:solidFill>
                <a:schemeClr val="bg1"/>
              </a:solidFill>
            </a:endParaRPr>
          </a:p>
        </p:txBody>
      </p:sp>
      <p:graphicFrame>
        <p:nvGraphicFramePr>
          <p:cNvPr id="13318" name="Content Placeholder 2">
            <a:extLst>
              <a:ext uri="{FF2B5EF4-FFF2-40B4-BE49-F238E27FC236}">
                <a16:creationId xmlns:a16="http://schemas.microsoft.com/office/drawing/2014/main" id="{5C459783-629F-4660-924E-EC6A95F05E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2003127"/>
              </p:ext>
            </p:extLst>
          </p:nvPr>
        </p:nvGraphicFramePr>
        <p:xfrm>
          <a:off x="3959604" y="746125"/>
          <a:ext cx="4717669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7A816-DA6E-43EA-9333-A175849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1700" y="764373"/>
            <a:ext cx="6457950" cy="129302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/>
              <a:t>PESTEL Analysis 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3A920E62-2F68-4548-932D-D8C68524C8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3744517"/>
              </p:ext>
            </p:extLst>
          </p:nvPr>
        </p:nvGraphicFramePr>
        <p:xfrm>
          <a:off x="514350" y="3150918"/>
          <a:ext cx="8115303" cy="2324637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851021">
                  <a:extLst>
                    <a:ext uri="{9D8B030D-6E8A-4147-A177-3AD203B41FA5}">
                      <a16:colId xmlns:a16="http://schemas.microsoft.com/office/drawing/2014/main" val="1611176873"/>
                    </a:ext>
                  </a:extLst>
                </a:gridCol>
                <a:gridCol w="1506202">
                  <a:extLst>
                    <a:ext uri="{9D8B030D-6E8A-4147-A177-3AD203B41FA5}">
                      <a16:colId xmlns:a16="http://schemas.microsoft.com/office/drawing/2014/main" val="1342639036"/>
                    </a:ext>
                  </a:extLst>
                </a:gridCol>
                <a:gridCol w="1527683">
                  <a:extLst>
                    <a:ext uri="{9D8B030D-6E8A-4147-A177-3AD203B41FA5}">
                      <a16:colId xmlns:a16="http://schemas.microsoft.com/office/drawing/2014/main" val="1067903242"/>
                    </a:ext>
                  </a:extLst>
                </a:gridCol>
                <a:gridCol w="1395215">
                  <a:extLst>
                    <a:ext uri="{9D8B030D-6E8A-4147-A177-3AD203B41FA5}">
                      <a16:colId xmlns:a16="http://schemas.microsoft.com/office/drawing/2014/main" val="372256925"/>
                    </a:ext>
                  </a:extLst>
                </a:gridCol>
                <a:gridCol w="1518732">
                  <a:extLst>
                    <a:ext uri="{9D8B030D-6E8A-4147-A177-3AD203B41FA5}">
                      <a16:colId xmlns:a16="http://schemas.microsoft.com/office/drawing/2014/main" val="2556668750"/>
                    </a:ext>
                  </a:extLst>
                </a:gridCol>
                <a:gridCol w="1316450">
                  <a:extLst>
                    <a:ext uri="{9D8B030D-6E8A-4147-A177-3AD203B41FA5}">
                      <a16:colId xmlns:a16="http://schemas.microsoft.com/office/drawing/2014/main" val="4161465078"/>
                    </a:ext>
                  </a:extLst>
                </a:gridCol>
              </a:tblGrid>
              <a:tr h="453687">
                <a:tc>
                  <a:txBody>
                    <a:bodyPr/>
                    <a:lstStyle/>
                    <a:p>
                      <a:r>
                        <a:rPr lang="en-GB" sz="2000"/>
                        <a:t>P</a:t>
                      </a:r>
                    </a:p>
                  </a:txBody>
                  <a:tcPr marL="103110" marR="103110" marT="51555" marB="51555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E</a:t>
                      </a:r>
                    </a:p>
                  </a:txBody>
                  <a:tcPr marL="103110" marR="103110" marT="51555" marB="51555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S</a:t>
                      </a:r>
                    </a:p>
                  </a:txBody>
                  <a:tcPr marL="103110" marR="103110" marT="51555" marB="51555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T</a:t>
                      </a:r>
                    </a:p>
                  </a:txBody>
                  <a:tcPr marL="103110" marR="103110" marT="51555" marB="51555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E</a:t>
                      </a:r>
                    </a:p>
                  </a:txBody>
                  <a:tcPr marL="103110" marR="103110" marT="51555" marB="51555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L</a:t>
                      </a:r>
                    </a:p>
                  </a:txBody>
                  <a:tcPr marL="103110" marR="103110" marT="51555" marB="51555"/>
                </a:tc>
                <a:extLst>
                  <a:ext uri="{0D108BD9-81ED-4DB2-BD59-A6C34878D82A}">
                    <a16:rowId xmlns:a16="http://schemas.microsoft.com/office/drawing/2014/main" val="2082312246"/>
                  </a:ext>
                </a:extLst>
              </a:tr>
              <a:tr h="1656642">
                <a:tc>
                  <a:txBody>
                    <a:bodyPr/>
                    <a:lstStyle/>
                    <a:p>
                      <a:r>
                        <a:rPr lang="en-GB" sz="1600"/>
                        <a:t>Brexit</a:t>
                      </a:r>
                    </a:p>
                    <a:p>
                      <a:r>
                        <a:rPr lang="en-GB" sz="1600"/>
                        <a:t>Covid</a:t>
                      </a:r>
                    </a:p>
                  </a:txBody>
                  <a:tcPr marL="103110" marR="103110" marT="51555" marB="51555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High Inflation</a:t>
                      </a:r>
                    </a:p>
                    <a:p>
                      <a:r>
                        <a:rPr lang="en-GB" sz="1600"/>
                        <a:t>High average income for the potential customers</a:t>
                      </a:r>
                    </a:p>
                    <a:p>
                      <a:endParaRPr lang="en-GB" sz="2000"/>
                    </a:p>
                  </a:txBody>
                  <a:tcPr marL="103110" marR="103110" marT="51555" marB="51555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600"/>
                        <a:t>Demographic map </a:t>
                      </a:r>
                    </a:p>
                    <a:p>
                      <a:pPr algn="l"/>
                      <a:r>
                        <a:rPr lang="en-GB" sz="1600"/>
                        <a:t>High level of education</a:t>
                      </a:r>
                    </a:p>
                  </a:txBody>
                  <a:tcPr marL="103110" marR="103110" marT="51555" marB="51555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Higher level of innovations</a:t>
                      </a:r>
                    </a:p>
                  </a:txBody>
                  <a:tcPr marL="103110" marR="103110" marT="51555" marB="51555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Weather</a:t>
                      </a:r>
                    </a:p>
                    <a:p>
                      <a:r>
                        <a:rPr lang="en-GB" sz="1600"/>
                        <a:t>Sustainability</a:t>
                      </a:r>
                    </a:p>
                    <a:p>
                      <a:r>
                        <a:rPr lang="en-GB" sz="1600"/>
                        <a:t>Recycling</a:t>
                      </a:r>
                    </a:p>
                  </a:txBody>
                  <a:tcPr marL="103110" marR="103110" marT="51555" marB="51555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Health and safety laws and regulations</a:t>
                      </a:r>
                    </a:p>
                  </a:txBody>
                  <a:tcPr marL="103110" marR="103110" marT="51555" marB="51555"/>
                </a:tc>
                <a:extLst>
                  <a:ext uri="{0D108BD9-81ED-4DB2-BD59-A6C34878D82A}">
                    <a16:rowId xmlns:a16="http://schemas.microsoft.com/office/drawing/2014/main" val="279986088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7A816-DA6E-43EA-9333-A175849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1700" y="764373"/>
            <a:ext cx="6457950" cy="129302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/>
              <a:t>SWOT Analysis 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D3A14D8B-E816-449A-85B8-29084F166D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692982"/>
              </p:ext>
            </p:extLst>
          </p:nvPr>
        </p:nvGraphicFramePr>
        <p:xfrm>
          <a:off x="514350" y="2664875"/>
          <a:ext cx="8115301" cy="3355104"/>
        </p:xfrm>
        <a:graphic>
          <a:graphicData uri="http://schemas.openxmlformats.org/drawingml/2006/table">
            <a:tbl>
              <a:tblPr firstRow="1" bandRow="1">
                <a:solidFill>
                  <a:schemeClr val="bg1">
                    <a:lumMod val="95000"/>
                  </a:schemeClr>
                </a:solidFill>
                <a:tableStyleId>{F5AB1C69-6EDB-4FF4-983F-18BD219EF322}</a:tableStyleId>
              </a:tblPr>
              <a:tblGrid>
                <a:gridCol w="2096629">
                  <a:extLst>
                    <a:ext uri="{9D8B030D-6E8A-4147-A177-3AD203B41FA5}">
                      <a16:colId xmlns:a16="http://schemas.microsoft.com/office/drawing/2014/main" val="1825141736"/>
                    </a:ext>
                  </a:extLst>
                </a:gridCol>
                <a:gridCol w="1919464">
                  <a:extLst>
                    <a:ext uri="{9D8B030D-6E8A-4147-A177-3AD203B41FA5}">
                      <a16:colId xmlns:a16="http://schemas.microsoft.com/office/drawing/2014/main" val="1220005300"/>
                    </a:ext>
                  </a:extLst>
                </a:gridCol>
                <a:gridCol w="1943523">
                  <a:extLst>
                    <a:ext uri="{9D8B030D-6E8A-4147-A177-3AD203B41FA5}">
                      <a16:colId xmlns:a16="http://schemas.microsoft.com/office/drawing/2014/main" val="729943033"/>
                    </a:ext>
                  </a:extLst>
                </a:gridCol>
                <a:gridCol w="2155685">
                  <a:extLst>
                    <a:ext uri="{9D8B030D-6E8A-4147-A177-3AD203B41FA5}">
                      <a16:colId xmlns:a16="http://schemas.microsoft.com/office/drawing/2014/main" val="435455597"/>
                    </a:ext>
                  </a:extLst>
                </a:gridCol>
              </a:tblGrid>
              <a:tr h="575328">
                <a:tc>
                  <a:txBody>
                    <a:bodyPr/>
                    <a:lstStyle/>
                    <a:p>
                      <a:r>
                        <a:rPr lang="en-GB" sz="2200" b="0" cap="none" spc="0">
                          <a:solidFill>
                            <a:schemeClr val="bg1"/>
                          </a:solidFill>
                        </a:rPr>
                        <a:t>S</a:t>
                      </a:r>
                    </a:p>
                  </a:txBody>
                  <a:tcPr marL="121805" marR="121805" marT="125984" marB="6299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200" b="0" cap="none" spc="0">
                          <a:solidFill>
                            <a:schemeClr val="bg1"/>
                          </a:solidFill>
                        </a:rPr>
                        <a:t>W</a:t>
                      </a:r>
                    </a:p>
                  </a:txBody>
                  <a:tcPr marL="121805" marR="121805" marT="125984" marB="6299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200" b="0" cap="none" spc="0">
                          <a:solidFill>
                            <a:schemeClr val="bg1"/>
                          </a:solidFill>
                        </a:rPr>
                        <a:t>O</a:t>
                      </a:r>
                    </a:p>
                  </a:txBody>
                  <a:tcPr marL="121805" marR="121805" marT="125984" marB="6299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200" b="0" cap="none" spc="0">
                          <a:solidFill>
                            <a:schemeClr val="bg1"/>
                          </a:solidFill>
                        </a:rPr>
                        <a:t>T</a:t>
                      </a:r>
                    </a:p>
                  </a:txBody>
                  <a:tcPr marL="121805" marR="121805" marT="125984" marB="6299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6813538"/>
                  </a:ext>
                </a:extLst>
              </a:tr>
              <a:tr h="2507086"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Good Location</a:t>
                      </a:r>
                    </a:p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Many schools in the area</a:t>
                      </a:r>
                    </a:p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Own production of cakes</a:t>
                      </a:r>
                    </a:p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Good atmosphere</a:t>
                      </a:r>
                    </a:p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Qualified staff</a:t>
                      </a:r>
                    </a:p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Discount deals</a:t>
                      </a:r>
                    </a:p>
                    <a:p>
                      <a:endParaRPr lang="en-GB" sz="1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21805" marR="121805" marT="125984" marB="6299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New business in the market</a:t>
                      </a:r>
                    </a:p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Attracting customers</a:t>
                      </a:r>
                    </a:p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Advertising cost</a:t>
                      </a:r>
                    </a:p>
                    <a:p>
                      <a:endParaRPr lang="en-GB" sz="1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21805" marR="121805" marT="125984" marB="6299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Ability to book online</a:t>
                      </a:r>
                    </a:p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New services</a:t>
                      </a:r>
                    </a:p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Produce merchandise</a:t>
                      </a:r>
                    </a:p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Create connections with local schools</a:t>
                      </a:r>
                    </a:p>
                    <a:p>
                      <a:endParaRPr lang="en-GB" sz="1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21805" marR="121805" marT="125984" marB="6299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Lots of competition</a:t>
                      </a:r>
                    </a:p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Specific group of clients</a:t>
                      </a:r>
                    </a:p>
                    <a:p>
                      <a:endParaRPr lang="en-GB" sz="1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21805" marR="121805" marT="125984" marB="6299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40044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557591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7A816-DA6E-43EA-9333-A175849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1700" y="764373"/>
            <a:ext cx="6457950" cy="129302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/>
              <a:t>Marketing strategy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BCAEB-68DE-4D74-8D04-D349E38F2C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46520" y="6356350"/>
            <a:ext cx="218313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47CF5F8D-6B2D-471D-B7DD-11AA335A9608}" type="datetime1">
              <a:rPr lang="en-GB" altLang="en-US"/>
              <a:pPr>
                <a:spcAft>
                  <a:spcPts val="600"/>
                </a:spcAft>
                <a:defRPr/>
              </a:pPr>
              <a:t>18/11/2021</a:t>
            </a:fld>
            <a:endParaRPr lang="en-GB" altLang="en-US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3D31583F-7AE5-44BA-B868-207E429D6E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6072359"/>
              </p:ext>
            </p:extLst>
          </p:nvPr>
        </p:nvGraphicFramePr>
        <p:xfrm>
          <a:off x="514350" y="2716297"/>
          <a:ext cx="8115302" cy="297957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100024">
                  <a:extLst>
                    <a:ext uri="{9D8B030D-6E8A-4147-A177-3AD203B41FA5}">
                      <a16:colId xmlns:a16="http://schemas.microsoft.com/office/drawing/2014/main" val="367560419"/>
                    </a:ext>
                  </a:extLst>
                </a:gridCol>
                <a:gridCol w="2010129">
                  <a:extLst>
                    <a:ext uri="{9D8B030D-6E8A-4147-A177-3AD203B41FA5}">
                      <a16:colId xmlns:a16="http://schemas.microsoft.com/office/drawing/2014/main" val="592426402"/>
                    </a:ext>
                  </a:extLst>
                </a:gridCol>
                <a:gridCol w="2029054">
                  <a:extLst>
                    <a:ext uri="{9D8B030D-6E8A-4147-A177-3AD203B41FA5}">
                      <a16:colId xmlns:a16="http://schemas.microsoft.com/office/drawing/2014/main" val="706710421"/>
                    </a:ext>
                  </a:extLst>
                </a:gridCol>
                <a:gridCol w="1976095">
                  <a:extLst>
                    <a:ext uri="{9D8B030D-6E8A-4147-A177-3AD203B41FA5}">
                      <a16:colId xmlns:a16="http://schemas.microsoft.com/office/drawing/2014/main" val="1041968991"/>
                    </a:ext>
                  </a:extLst>
                </a:gridCol>
              </a:tblGrid>
              <a:tr h="399699">
                <a:tc>
                  <a:txBody>
                    <a:bodyPr/>
                    <a:lstStyle/>
                    <a:p>
                      <a:r>
                        <a:rPr lang="en-GB" sz="1800"/>
                        <a:t>PRODUCT</a:t>
                      </a:r>
                    </a:p>
                  </a:txBody>
                  <a:tcPr marL="87827" marR="87827" marT="45420" marB="45420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PRICE</a:t>
                      </a:r>
                    </a:p>
                  </a:txBody>
                  <a:tcPr marL="87827" marR="87827" marT="45420" marB="45420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PLACE</a:t>
                      </a:r>
                    </a:p>
                  </a:txBody>
                  <a:tcPr marL="87827" marR="87827" marT="45420" marB="45420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PROMOTION</a:t>
                      </a:r>
                    </a:p>
                  </a:txBody>
                  <a:tcPr marL="87827" marR="87827" marT="45420" marB="45420"/>
                </a:tc>
                <a:extLst>
                  <a:ext uri="{0D108BD9-81ED-4DB2-BD59-A6C34878D82A}">
                    <a16:rowId xmlns:a16="http://schemas.microsoft.com/office/drawing/2014/main" val="196810053"/>
                  </a:ext>
                </a:extLst>
              </a:tr>
              <a:tr h="2579871">
                <a:tc>
                  <a:txBody>
                    <a:bodyPr/>
                    <a:lstStyle/>
                    <a:p>
                      <a:r>
                        <a:rPr lang="en-GB" sz="1800"/>
                        <a:t>Many services that are already familiar to consumers, and some new to the market.</a:t>
                      </a:r>
                    </a:p>
                  </a:txBody>
                  <a:tcPr marL="87827" marR="87827" marT="45420" marB="45420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The purpose of Party Time is to offer competitive prices and high quality.</a:t>
                      </a:r>
                    </a:p>
                  </a:txBody>
                  <a:tcPr marL="87827" marR="87827" marT="45420" marB="45420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Charlton King area is surrounded by a wide variety of businesses and schools so it is identified as the best place for Party Time. </a:t>
                      </a:r>
                    </a:p>
                  </a:txBody>
                  <a:tcPr marL="87827" marR="87827" marT="45420" marB="45420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Using social media – Instagram, Facebook and Tik Tok.</a:t>
                      </a:r>
                    </a:p>
                  </a:txBody>
                  <a:tcPr marL="87827" marR="87827" marT="45420" marB="45420"/>
                </a:tc>
                <a:extLst>
                  <a:ext uri="{0D108BD9-81ED-4DB2-BD59-A6C34878D82A}">
                    <a16:rowId xmlns:a16="http://schemas.microsoft.com/office/drawing/2014/main" val="30663273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05535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700" y="764373"/>
            <a:ext cx="6457950" cy="1293028"/>
          </a:xfrm>
        </p:spPr>
        <p:txBody>
          <a:bodyPr>
            <a:normAutofit/>
          </a:bodyPr>
          <a:lstStyle/>
          <a:p>
            <a:r>
              <a:rPr lang="en-GB" altLang="en-US" b="1" dirty="0"/>
              <a:t>Management Team and operations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999" y="2194560"/>
            <a:ext cx="4362450" cy="4024125"/>
          </a:xfrm>
        </p:spPr>
        <p:txBody>
          <a:bodyPr>
            <a:normAutofit/>
          </a:bodyPr>
          <a:lstStyle/>
          <a:p>
            <a:r>
              <a:rPr lang="en-GB" dirty="0"/>
              <a:t>Owner – President</a:t>
            </a:r>
          </a:p>
          <a:p>
            <a:r>
              <a:rPr lang="en-GB" dirty="0"/>
              <a:t>Accounting Manager</a:t>
            </a:r>
          </a:p>
          <a:p>
            <a:r>
              <a:rPr lang="en-GB" dirty="0"/>
              <a:t>Operations Manager</a:t>
            </a:r>
          </a:p>
          <a:p>
            <a:r>
              <a:rPr lang="en-GB" dirty="0"/>
              <a:t>Supervisor</a:t>
            </a:r>
          </a:p>
          <a:p>
            <a:r>
              <a:rPr lang="en-GB"/>
              <a:t>Staff</a:t>
            </a:r>
            <a:endParaRPr lang="en-GB" dirty="0"/>
          </a:p>
        </p:txBody>
      </p:sp>
      <p:pic>
        <p:nvPicPr>
          <p:cNvPr id="19" name="Graphic 18" descr="Team">
            <a:extLst>
              <a:ext uri="{FF2B5EF4-FFF2-40B4-BE49-F238E27FC236}">
                <a16:creationId xmlns:a16="http://schemas.microsoft.com/office/drawing/2014/main" id="{2D3F53EE-DAA0-45ED-BD06-4368E0CE98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38750" y="2492896"/>
            <a:ext cx="3390900" cy="33909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D4813502-7FEA-41FE-B4B2-3DF07B9414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Financial plan</a:t>
            </a:r>
            <a:endParaRPr lang="en-GB" altLang="en-US" sz="3600" dirty="0"/>
          </a:p>
        </p:txBody>
      </p:sp>
      <p:sp>
        <p:nvSpPr>
          <p:cNvPr id="21509" name="Content Placeholder 2">
            <a:extLst>
              <a:ext uri="{FF2B5EF4-FFF2-40B4-BE49-F238E27FC236}">
                <a16:creationId xmlns:a16="http://schemas.microsoft.com/office/drawing/2014/main" id="{F27A1459-A396-4806-94BF-C57AFE2B5389}"/>
              </a:ext>
            </a:extLst>
          </p:cNvPr>
          <p:cNvSpPr txBox="1">
            <a:spLocks/>
          </p:cNvSpPr>
          <p:nvPr/>
        </p:nvSpPr>
        <p:spPr bwMode="auto">
          <a:xfrm>
            <a:off x="4914902" y="2343150"/>
            <a:ext cx="3746500" cy="2171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Start-up Cost: 50 000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Total Income: 1176000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Total Expenses: 67664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Gross Profit: 851800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Net Profit: 784136</a:t>
            </a:r>
          </a:p>
        </p:txBody>
      </p:sp>
      <p:graphicFrame>
        <p:nvGraphicFramePr>
          <p:cNvPr id="21511" name="Content Placeholder 2">
            <a:extLst>
              <a:ext uri="{FF2B5EF4-FFF2-40B4-BE49-F238E27FC236}">
                <a16:creationId xmlns:a16="http://schemas.microsoft.com/office/drawing/2014/main" id="{A34A7B26-C447-4514-8790-2E2122252E45}"/>
              </a:ext>
            </a:extLst>
          </p:cNvPr>
          <p:cNvGraphicFramePr/>
          <p:nvPr/>
        </p:nvGraphicFramePr>
        <p:xfrm>
          <a:off x="594360" y="3124200"/>
          <a:ext cx="4075730" cy="3139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C2D0CD91-7339-46F4-A699-480DB7A93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1700" y="594360"/>
            <a:ext cx="6377940" cy="1178456"/>
          </a:xfrm>
        </p:spPr>
        <p:txBody>
          <a:bodyPr>
            <a:normAutofit/>
          </a:bodyPr>
          <a:lstStyle/>
          <a:p>
            <a:pPr algn="ctr"/>
            <a:r>
              <a:rPr lang="en-GB" sz="2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 List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22648AD-91E7-4703-8457-7956E0EF80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Barney, J.B.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Hesterly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W.S. (2018). Strategic management and competitive advantage : concepts and cases. Harlow, England: Pearson.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Fifield, P. (2016). Marketing strategy. London: Routledge.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Government Digital Service (2017). Apply for a Start Up Loan for your business. [online] GOV.UK. Available at: https://www.gov.uk/apply-start-up-loan.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inform.gloucestershire.gov.uk. (n.d.). Population figures - Inform. [online] Available at: https://inform.gloucestershire.gov.uk/population/population-figures/ [Accessed 21 Oct. 2021].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Kenton, W. (2021). Strength, Weakness, Opportunity, and Threat (SWOT) Analysis. [online] Investopedia.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https://www.investopedia.com/terms/s/swot.asp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Plumplot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(n.d.). Gloucestershire Average salary and unemployment rates in graphs and numbers. [online] www.plumplot.co.uk. Available at: https://www.plumplot.co.uk/Gloucestershire-salary-and-unemployment.html [Accessed 21 Oct. 2021].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Scarborough, N.M. and Cornwall, J.R. (2019). Essentials of entrepreneurship and small business management. New York, Ny Pearson Education.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www.andrewsonline.co.uk. (n.d.). Charlton Kings Area Guide | Andrews. [online] Available at: https://www.andrewsonline.co.uk/about/area-guides/charlton-kings [Accessed 21 Oct. 2021].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5639817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5043</TotalTime>
  <Words>769</Words>
  <Application>Microsoft Office PowerPoint</Application>
  <PresentationFormat>On-screen Show (4:3)</PresentationFormat>
  <Paragraphs>115</Paragraphs>
  <Slides>14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Century Gothic</vt:lpstr>
      <vt:lpstr>Myriad Pro</vt:lpstr>
      <vt:lpstr>Wingdings</vt:lpstr>
      <vt:lpstr>Vapor Trail</vt:lpstr>
      <vt:lpstr>BUSINESS PLAN</vt:lpstr>
      <vt:lpstr>Party time logo </vt:lpstr>
      <vt:lpstr>Introduction of myself</vt:lpstr>
      <vt:lpstr>Company Overview </vt:lpstr>
      <vt:lpstr>Mission and Vision statement </vt:lpstr>
      <vt:lpstr>Services</vt:lpstr>
      <vt:lpstr>Target Market</vt:lpstr>
      <vt:lpstr>Market Research </vt:lpstr>
      <vt:lpstr>PESTEL Analysis </vt:lpstr>
      <vt:lpstr>SWOT Analysis </vt:lpstr>
      <vt:lpstr>Marketing strategy</vt:lpstr>
      <vt:lpstr>Management Team and operations</vt:lpstr>
      <vt:lpstr>Financial plan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Gita Mollova</cp:lastModifiedBy>
  <cp:revision>96</cp:revision>
  <cp:lastPrinted>2018-03-20T16:28:46Z</cp:lastPrinted>
  <dcterms:created xsi:type="dcterms:W3CDTF">2004-11-12T17:24:38Z</dcterms:created>
  <dcterms:modified xsi:type="dcterms:W3CDTF">2021-11-18T21:49:16Z</dcterms:modified>
</cp:coreProperties>
</file>