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65" r:id="rId2"/>
    <p:sldId id="260" r:id="rId3"/>
    <p:sldId id="257" r:id="rId4"/>
    <p:sldId id="258" r:id="rId5"/>
    <p:sldId id="259" r:id="rId6"/>
    <p:sldId id="261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60F796-2B41-4AF0-85BD-632D5F4B12F3}" v="5" dt="2024-05-13T09:03:58.4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eve Pule" userId="44008e906cebf2a4" providerId="LiveId" clId="{9460F796-2B41-4AF0-85BD-632D5F4B12F3}"/>
    <pc:docChg chg="custSel addSld delSld modSld sldOrd">
      <pc:chgData name="Neve Pule" userId="44008e906cebf2a4" providerId="LiveId" clId="{9460F796-2B41-4AF0-85BD-632D5F4B12F3}" dt="2024-05-13T09:18:33.138" v="150" actId="114"/>
      <pc:docMkLst>
        <pc:docMk/>
      </pc:docMkLst>
      <pc:sldChg chg="del">
        <pc:chgData name="Neve Pule" userId="44008e906cebf2a4" providerId="LiveId" clId="{9460F796-2B41-4AF0-85BD-632D5F4B12F3}" dt="2024-05-11T14:13:28.417" v="0" actId="2696"/>
        <pc:sldMkLst>
          <pc:docMk/>
          <pc:sldMk cId="2544450839" sldId="256"/>
        </pc:sldMkLst>
      </pc:sldChg>
      <pc:sldChg chg="modSp mod">
        <pc:chgData name="Neve Pule" userId="44008e906cebf2a4" providerId="LiveId" clId="{9460F796-2B41-4AF0-85BD-632D5F4B12F3}" dt="2024-05-13T09:18:17.363" v="146" actId="114"/>
        <pc:sldMkLst>
          <pc:docMk/>
          <pc:sldMk cId="3251028909" sldId="257"/>
        </pc:sldMkLst>
        <pc:spChg chg="mod">
          <ac:chgData name="Neve Pule" userId="44008e906cebf2a4" providerId="LiveId" clId="{9460F796-2B41-4AF0-85BD-632D5F4B12F3}" dt="2024-05-13T09:18:17.363" v="146" actId="114"/>
          <ac:spMkLst>
            <pc:docMk/>
            <pc:sldMk cId="3251028909" sldId="257"/>
            <ac:spMk id="6" creationId="{395DB404-25CB-DE55-1426-0281E1B46BEC}"/>
          </ac:spMkLst>
        </pc:spChg>
      </pc:sldChg>
      <pc:sldChg chg="modSp mod">
        <pc:chgData name="Neve Pule" userId="44008e906cebf2a4" providerId="LiveId" clId="{9460F796-2B41-4AF0-85BD-632D5F4B12F3}" dt="2024-05-13T09:18:13.566" v="145" actId="114"/>
        <pc:sldMkLst>
          <pc:docMk/>
          <pc:sldMk cId="2767945013" sldId="258"/>
        </pc:sldMkLst>
        <pc:spChg chg="mod">
          <ac:chgData name="Neve Pule" userId="44008e906cebf2a4" providerId="LiveId" clId="{9460F796-2B41-4AF0-85BD-632D5F4B12F3}" dt="2024-05-13T09:18:13.566" v="145" actId="114"/>
          <ac:spMkLst>
            <pc:docMk/>
            <pc:sldMk cId="2767945013" sldId="258"/>
            <ac:spMk id="4" creationId="{6D0B321F-4027-6AC1-7A07-B3A84A683539}"/>
          </ac:spMkLst>
        </pc:spChg>
      </pc:sldChg>
      <pc:sldChg chg="modSp mod">
        <pc:chgData name="Neve Pule" userId="44008e906cebf2a4" providerId="LiveId" clId="{9460F796-2B41-4AF0-85BD-632D5F4B12F3}" dt="2024-05-13T09:18:28.481" v="149" actId="114"/>
        <pc:sldMkLst>
          <pc:docMk/>
          <pc:sldMk cId="3166738495" sldId="259"/>
        </pc:sldMkLst>
        <pc:spChg chg="mod">
          <ac:chgData name="Neve Pule" userId="44008e906cebf2a4" providerId="LiveId" clId="{9460F796-2B41-4AF0-85BD-632D5F4B12F3}" dt="2024-05-13T09:18:28.481" v="149" actId="114"/>
          <ac:spMkLst>
            <pc:docMk/>
            <pc:sldMk cId="3166738495" sldId="259"/>
            <ac:spMk id="4" creationId="{4AD5F56C-6CA9-C48E-9DD0-1AA76DDE64F2}"/>
          </ac:spMkLst>
        </pc:spChg>
      </pc:sldChg>
      <pc:sldChg chg="modSp mod">
        <pc:chgData name="Neve Pule" userId="44008e906cebf2a4" providerId="LiveId" clId="{9460F796-2B41-4AF0-85BD-632D5F4B12F3}" dt="2024-05-13T09:18:23.497" v="148" actId="114"/>
        <pc:sldMkLst>
          <pc:docMk/>
          <pc:sldMk cId="2777858578" sldId="260"/>
        </pc:sldMkLst>
        <pc:spChg chg="mod">
          <ac:chgData name="Neve Pule" userId="44008e906cebf2a4" providerId="LiveId" clId="{9460F796-2B41-4AF0-85BD-632D5F4B12F3}" dt="2024-05-13T09:18:23.497" v="148" actId="114"/>
          <ac:spMkLst>
            <pc:docMk/>
            <pc:sldMk cId="2777858578" sldId="260"/>
            <ac:spMk id="6" creationId="{AD04D74A-4BE4-EE6C-4DD9-BDFC9D2F2538}"/>
          </ac:spMkLst>
        </pc:spChg>
      </pc:sldChg>
      <pc:sldChg chg="modSp mod">
        <pc:chgData name="Neve Pule" userId="44008e906cebf2a4" providerId="LiveId" clId="{9460F796-2B41-4AF0-85BD-632D5F4B12F3}" dt="2024-05-13T09:18:33.138" v="150" actId="114"/>
        <pc:sldMkLst>
          <pc:docMk/>
          <pc:sldMk cId="1545273594" sldId="261"/>
        </pc:sldMkLst>
        <pc:spChg chg="mod">
          <ac:chgData name="Neve Pule" userId="44008e906cebf2a4" providerId="LiveId" clId="{9460F796-2B41-4AF0-85BD-632D5F4B12F3}" dt="2024-05-13T09:18:33.138" v="150" actId="114"/>
          <ac:spMkLst>
            <pc:docMk/>
            <pc:sldMk cId="1545273594" sldId="261"/>
            <ac:spMk id="4" creationId="{3F4A7F2B-E417-5CD5-FE73-B48F9DDA2B3A}"/>
          </ac:spMkLst>
        </pc:spChg>
      </pc:sldChg>
      <pc:sldChg chg="del">
        <pc:chgData name="Neve Pule" userId="44008e906cebf2a4" providerId="LiveId" clId="{9460F796-2B41-4AF0-85BD-632D5F4B12F3}" dt="2024-05-11T14:13:31.217" v="1" actId="2696"/>
        <pc:sldMkLst>
          <pc:docMk/>
          <pc:sldMk cId="3768542123" sldId="262"/>
        </pc:sldMkLst>
      </pc:sldChg>
      <pc:sldChg chg="addSp modSp del mod">
        <pc:chgData name="Neve Pule" userId="44008e906cebf2a4" providerId="LiveId" clId="{9460F796-2B41-4AF0-85BD-632D5F4B12F3}" dt="2024-05-13T09:02:38.107" v="47" actId="2696"/>
        <pc:sldMkLst>
          <pc:docMk/>
          <pc:sldMk cId="339493033" sldId="263"/>
        </pc:sldMkLst>
        <pc:spChg chg="mod">
          <ac:chgData name="Neve Pule" userId="44008e906cebf2a4" providerId="LiveId" clId="{9460F796-2B41-4AF0-85BD-632D5F4B12F3}" dt="2024-05-13T09:02:32.026" v="46" actId="1076"/>
          <ac:spMkLst>
            <pc:docMk/>
            <pc:sldMk cId="339493033" sldId="263"/>
            <ac:spMk id="2" creationId="{2D1A246C-CEEC-63C8-DEF9-5AAF3563B80A}"/>
          </ac:spMkLst>
        </pc:spChg>
        <pc:spChg chg="add mod">
          <ac:chgData name="Neve Pule" userId="44008e906cebf2a4" providerId="LiveId" clId="{9460F796-2B41-4AF0-85BD-632D5F4B12F3}" dt="2024-05-13T09:02:28.013" v="45" actId="403"/>
          <ac:spMkLst>
            <pc:docMk/>
            <pc:sldMk cId="339493033" sldId="263"/>
            <ac:spMk id="3" creationId="{B3B67053-1A69-DF7E-5CFD-BE3F17E27EB6}"/>
          </ac:spMkLst>
        </pc:spChg>
      </pc:sldChg>
      <pc:sldChg chg="addSp delSp modSp new mod modClrScheme chgLayout">
        <pc:chgData name="Neve Pule" userId="44008e906cebf2a4" providerId="LiveId" clId="{9460F796-2B41-4AF0-85BD-632D5F4B12F3}" dt="2024-05-13T09:04:41.077" v="133" actId="20577"/>
        <pc:sldMkLst>
          <pc:docMk/>
          <pc:sldMk cId="426194256" sldId="264"/>
        </pc:sldMkLst>
        <pc:spChg chg="del mod ord">
          <ac:chgData name="Neve Pule" userId="44008e906cebf2a4" providerId="LiveId" clId="{9460F796-2B41-4AF0-85BD-632D5F4B12F3}" dt="2024-05-13T09:04:37.731" v="115" actId="700"/>
          <ac:spMkLst>
            <pc:docMk/>
            <pc:sldMk cId="426194256" sldId="264"/>
            <ac:spMk id="2" creationId="{E44EE61A-45FD-37EB-D189-0D45EF6B00A2}"/>
          </ac:spMkLst>
        </pc:spChg>
        <pc:spChg chg="del mod ord">
          <ac:chgData name="Neve Pule" userId="44008e906cebf2a4" providerId="LiveId" clId="{9460F796-2B41-4AF0-85BD-632D5F4B12F3}" dt="2024-05-13T09:04:37.731" v="115" actId="700"/>
          <ac:spMkLst>
            <pc:docMk/>
            <pc:sldMk cId="426194256" sldId="264"/>
            <ac:spMk id="3" creationId="{C471150A-524D-49D7-727E-F70B2827C370}"/>
          </ac:spMkLst>
        </pc:spChg>
        <pc:spChg chg="add mod ord">
          <ac:chgData name="Neve Pule" userId="44008e906cebf2a4" providerId="LiveId" clId="{9460F796-2B41-4AF0-85BD-632D5F4B12F3}" dt="2024-05-13T09:04:41.077" v="133" actId="20577"/>
          <ac:spMkLst>
            <pc:docMk/>
            <pc:sldMk cId="426194256" sldId="264"/>
            <ac:spMk id="4" creationId="{6BB0DED6-2BA8-FD47-E22A-826718E59B6B}"/>
          </ac:spMkLst>
        </pc:spChg>
        <pc:spChg chg="add mod ord">
          <ac:chgData name="Neve Pule" userId="44008e906cebf2a4" providerId="LiveId" clId="{9460F796-2B41-4AF0-85BD-632D5F4B12F3}" dt="2024-05-13T09:04:37.731" v="115" actId="700"/>
          <ac:spMkLst>
            <pc:docMk/>
            <pc:sldMk cId="426194256" sldId="264"/>
            <ac:spMk id="5" creationId="{34AE2A90-CB90-FEDA-CCAC-EC2AFF1D3DC0}"/>
          </ac:spMkLst>
        </pc:spChg>
      </pc:sldChg>
      <pc:sldChg chg="addSp delSp modSp new mod ord modClrScheme chgLayout">
        <pc:chgData name="Neve Pule" userId="44008e906cebf2a4" providerId="LiveId" clId="{9460F796-2B41-4AF0-85BD-632D5F4B12F3}" dt="2024-05-13T09:04:47.858" v="137" actId="20577"/>
        <pc:sldMkLst>
          <pc:docMk/>
          <pc:sldMk cId="48130865" sldId="265"/>
        </pc:sldMkLst>
        <pc:spChg chg="del mod ord">
          <ac:chgData name="Neve Pule" userId="44008e906cebf2a4" providerId="LiveId" clId="{9460F796-2B41-4AF0-85BD-632D5F4B12F3}" dt="2024-05-13T09:03:48.224" v="54" actId="700"/>
          <ac:spMkLst>
            <pc:docMk/>
            <pc:sldMk cId="48130865" sldId="265"/>
            <ac:spMk id="2" creationId="{73C5B44E-10B7-21E3-F3C4-35BB18D5EB95}"/>
          </ac:spMkLst>
        </pc:spChg>
        <pc:spChg chg="del mod ord">
          <ac:chgData name="Neve Pule" userId="44008e906cebf2a4" providerId="LiveId" clId="{9460F796-2B41-4AF0-85BD-632D5F4B12F3}" dt="2024-05-13T09:03:48.224" v="54" actId="700"/>
          <ac:spMkLst>
            <pc:docMk/>
            <pc:sldMk cId="48130865" sldId="265"/>
            <ac:spMk id="3" creationId="{0F5E68DF-D0B9-A318-D9CF-138EF78630D6}"/>
          </ac:spMkLst>
        </pc:spChg>
        <pc:spChg chg="add mod ord">
          <ac:chgData name="Neve Pule" userId="44008e906cebf2a4" providerId="LiveId" clId="{9460F796-2B41-4AF0-85BD-632D5F4B12F3}" dt="2024-05-13T09:04:13.896" v="105" actId="14100"/>
          <ac:spMkLst>
            <pc:docMk/>
            <pc:sldMk cId="48130865" sldId="265"/>
            <ac:spMk id="4" creationId="{D96E25E5-41FD-F999-23D6-34484924A363}"/>
          </ac:spMkLst>
        </pc:spChg>
        <pc:spChg chg="add mod ord">
          <ac:chgData name="Neve Pule" userId="44008e906cebf2a4" providerId="LiveId" clId="{9460F796-2B41-4AF0-85BD-632D5F4B12F3}" dt="2024-05-13T09:04:47.858" v="137" actId="20577"/>
          <ac:spMkLst>
            <pc:docMk/>
            <pc:sldMk cId="48130865" sldId="265"/>
            <ac:spMk id="5" creationId="{D31FDD46-8AB1-8797-FB02-7FC71039C72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EDF3A-E7BB-4B7D-98CA-AC0FCB3352A6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42AD33-046F-41FB-B8DD-A2E5BA7EB8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00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42AD33-046F-41FB-B8DD-A2E5BA7EB86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312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433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982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098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692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1150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40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088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89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921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345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241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05CAC-6701-4F22-ACAC-659D09D15E03}" type="datetimeFigureOut">
              <a:rPr lang="en-GB" smtClean="0"/>
              <a:t>11/05/2024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E3EF3-8145-4CA9-BDAE-57263A5F1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422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6E25E5-41FD-F999-23D6-34484924A3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122363"/>
            <a:ext cx="9271819" cy="2387600"/>
          </a:xfrm>
        </p:spPr>
        <p:txBody>
          <a:bodyPr>
            <a:normAutofit/>
          </a:bodyPr>
          <a:lstStyle/>
          <a:p>
            <a:r>
              <a:rPr lang="en-GB" sz="4800" dirty="0"/>
              <a:t>Contrasting Images of the Crucifixion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31FDD46-8AB1-8797-FB02-7FC71039C7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Neve Pule</a:t>
            </a:r>
          </a:p>
        </p:txBody>
      </p:sp>
    </p:spTree>
    <p:extLst>
      <p:ext uri="{BB962C8B-B14F-4D97-AF65-F5344CB8AC3E}">
        <p14:creationId xmlns:p14="http://schemas.microsoft.com/office/powerpoint/2010/main" val="48130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F92134-9BF6-0465-746A-79A1E26589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33942" y="0"/>
            <a:ext cx="4406264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04D74A-4BE4-EE6C-4DD9-BDFC9D2F2538}"/>
              </a:ext>
            </a:extLst>
          </p:cNvPr>
          <p:cNvSpPr txBox="1"/>
          <p:nvPr/>
        </p:nvSpPr>
        <p:spPr>
          <a:xfrm>
            <a:off x="375862" y="433137"/>
            <a:ext cx="2598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The Gero Cross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05BCCF1-4953-0285-D25A-1D6449B64FCD}"/>
              </a:ext>
            </a:extLst>
          </p:cNvPr>
          <p:cNvCxnSpPr/>
          <p:nvPr/>
        </p:nvCxnSpPr>
        <p:spPr>
          <a:xfrm flipH="1">
            <a:off x="8121598" y="717755"/>
            <a:ext cx="1297858" cy="8750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AB94D83B-D694-8F59-1648-9926E92C1BD6}"/>
              </a:ext>
            </a:extLst>
          </p:cNvPr>
          <p:cNvCxnSpPr>
            <a:cxnSpLocks/>
          </p:cNvCxnSpPr>
          <p:nvPr/>
        </p:nvCxnSpPr>
        <p:spPr>
          <a:xfrm flipV="1">
            <a:off x="2396816" y="3714136"/>
            <a:ext cx="1155734" cy="5825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736DA998-40B3-CEE2-6EB2-7682F01B339C}"/>
              </a:ext>
            </a:extLst>
          </p:cNvPr>
          <p:cNvSpPr txBox="1"/>
          <p:nvPr/>
        </p:nvSpPr>
        <p:spPr>
          <a:xfrm>
            <a:off x="9419456" y="433137"/>
            <a:ext cx="25365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Christ’s expression of suffering and depiction of the weight from his hanging arms was unique in this period.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AE0FCC-5B4D-7470-F28B-E5A0F38DC86B}"/>
              </a:ext>
            </a:extLst>
          </p:cNvPr>
          <p:cNvSpPr txBox="1"/>
          <p:nvPr/>
        </p:nvSpPr>
        <p:spPr>
          <a:xfrm>
            <a:off x="108155" y="4296697"/>
            <a:ext cx="25988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Aspects of Carolingian art are included but adapted to create an art piece that contrasted with traditional Byzantine depictions of the crucifixion. </a:t>
            </a:r>
          </a:p>
        </p:txBody>
      </p:sp>
    </p:spTree>
    <p:extLst>
      <p:ext uri="{BB962C8B-B14F-4D97-AF65-F5344CB8AC3E}">
        <p14:creationId xmlns:p14="http://schemas.microsoft.com/office/powerpoint/2010/main" val="2777858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202BA33-302D-166B-92E4-2D67F1ACB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1679" y="0"/>
            <a:ext cx="6188641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95DB404-25CB-DE55-1426-0281E1B46BEC}"/>
              </a:ext>
            </a:extLst>
          </p:cNvPr>
          <p:cNvSpPr txBox="1"/>
          <p:nvPr/>
        </p:nvSpPr>
        <p:spPr>
          <a:xfrm>
            <a:off x="224589" y="481263"/>
            <a:ext cx="2518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White Crucifixion</a:t>
            </a:r>
            <a:r>
              <a:rPr lang="en-GB" dirty="0"/>
              <a:t>, Marc Chagall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36CB77-6C57-32D7-A1D1-49B726090316}"/>
              </a:ext>
            </a:extLst>
          </p:cNvPr>
          <p:cNvSpPr txBox="1"/>
          <p:nvPr/>
        </p:nvSpPr>
        <p:spPr>
          <a:xfrm>
            <a:off x="127819" y="2123768"/>
            <a:ext cx="27530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Chagall depicts the crucifixion displaced from its traditional context and instead surrounded by images of persecution of Jewish people. 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50AB08F-CD07-5D51-8A0E-76C35D3788C6}"/>
              </a:ext>
            </a:extLst>
          </p:cNvPr>
          <p:cNvCxnSpPr>
            <a:cxnSpLocks/>
          </p:cNvCxnSpPr>
          <p:nvPr/>
        </p:nvCxnSpPr>
        <p:spPr>
          <a:xfrm>
            <a:off x="1924283" y="3687097"/>
            <a:ext cx="956569" cy="11503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5B01868F-DBB3-F3C0-D316-BE7F52D79745}"/>
              </a:ext>
            </a:extLst>
          </p:cNvPr>
          <p:cNvSpPr txBox="1"/>
          <p:nvPr/>
        </p:nvSpPr>
        <p:spPr>
          <a:xfrm>
            <a:off x="9549187" y="2300749"/>
            <a:ext cx="26169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Emphasis is placed on Jesus’ Jewish heritage through his clothing and symbols of Jewish religion such as the ladder and Torah.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27448DB7-D04E-B8A0-1414-C9CCF0F310DB}"/>
              </a:ext>
            </a:extLst>
          </p:cNvPr>
          <p:cNvCxnSpPr>
            <a:cxnSpLocks/>
          </p:cNvCxnSpPr>
          <p:nvPr/>
        </p:nvCxnSpPr>
        <p:spPr>
          <a:xfrm flipH="1">
            <a:off x="9350477" y="3878094"/>
            <a:ext cx="1347020" cy="19622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1028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ainting depicting Jesus hanging on the cross, his head bowed and with an emaciated torso against a green background">
            <a:extLst>
              <a:ext uri="{FF2B5EF4-FFF2-40B4-BE49-F238E27FC236}">
                <a16:creationId xmlns:a16="http://schemas.microsoft.com/office/drawing/2014/main" id="{CE10855F-4DEB-687D-C3F1-49619B0CE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488" y="0"/>
            <a:ext cx="41354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0B321F-4027-6AC1-7A07-B3A84A683539}"/>
              </a:ext>
            </a:extLst>
          </p:cNvPr>
          <p:cNvSpPr txBox="1"/>
          <p:nvPr/>
        </p:nvSpPr>
        <p:spPr>
          <a:xfrm>
            <a:off x="403412" y="618565"/>
            <a:ext cx="2985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Crucifixion</a:t>
            </a:r>
            <a:r>
              <a:rPr lang="en-GB" dirty="0"/>
              <a:t>, Graham Sutherland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2BB7B18-4A20-90EA-BD88-6A09B1180D9E}"/>
              </a:ext>
            </a:extLst>
          </p:cNvPr>
          <p:cNvSpPr txBox="1"/>
          <p:nvPr/>
        </p:nvSpPr>
        <p:spPr>
          <a:xfrm>
            <a:off x="281687" y="3179490"/>
            <a:ext cx="37458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Jesus is portrayed in a depersonalised manner, with obscured face and physical characteristics, to emphasise the agony in crucifixion as a method of execution. 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1301FF5-F51A-338A-8B78-F6E6B2E9F341}"/>
              </a:ext>
            </a:extLst>
          </p:cNvPr>
          <p:cNvCxnSpPr>
            <a:cxnSpLocks/>
          </p:cNvCxnSpPr>
          <p:nvPr/>
        </p:nvCxnSpPr>
        <p:spPr>
          <a:xfrm flipV="1">
            <a:off x="1896035" y="2585884"/>
            <a:ext cx="1869720" cy="4621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5331EC85-158C-88F8-3FCD-37F42BC39F54}"/>
              </a:ext>
            </a:extLst>
          </p:cNvPr>
          <p:cNvSpPr txBox="1"/>
          <p:nvPr/>
        </p:nvSpPr>
        <p:spPr>
          <a:xfrm>
            <a:off x="8327923" y="5673213"/>
            <a:ext cx="3677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painting is unusual in its use of colour and highly stylised depiction of Jesus’ body to underline his suffering. 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C5E6192-E303-0D08-DB16-D6D26E1AECD9}"/>
              </a:ext>
            </a:extLst>
          </p:cNvPr>
          <p:cNvCxnSpPr/>
          <p:nvPr/>
        </p:nvCxnSpPr>
        <p:spPr>
          <a:xfrm flipH="1" flipV="1">
            <a:off x="8327923" y="2300748"/>
            <a:ext cx="993058" cy="32348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7945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hrist of St John of the Cross">
            <a:extLst>
              <a:ext uri="{FF2B5EF4-FFF2-40B4-BE49-F238E27FC236}">
                <a16:creationId xmlns:a16="http://schemas.microsoft.com/office/drawing/2014/main" id="{8046F4C7-65ED-F9BA-5590-8923684A7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024" y="-22225"/>
            <a:ext cx="3792070" cy="691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D5F56C-6CA9-C48E-9DD0-1AA76DDE64F2}"/>
              </a:ext>
            </a:extLst>
          </p:cNvPr>
          <p:cNvSpPr txBox="1"/>
          <p:nvPr/>
        </p:nvSpPr>
        <p:spPr>
          <a:xfrm>
            <a:off x="268941" y="726141"/>
            <a:ext cx="26087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Christ of St John on the Cross</a:t>
            </a:r>
            <a:r>
              <a:rPr lang="en-GB" dirty="0"/>
              <a:t>, Salvador Dali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F99D33-BA66-A322-1122-3347CEBF228F}"/>
              </a:ext>
            </a:extLst>
          </p:cNvPr>
          <p:cNvSpPr txBox="1"/>
          <p:nvPr/>
        </p:nvSpPr>
        <p:spPr>
          <a:xfrm>
            <a:off x="7482348" y="353961"/>
            <a:ext cx="4345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Distinctive perspective places the viewer looking down at Jesus from above.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24A8A5-6457-C369-A931-AB7294656D9C}"/>
              </a:ext>
            </a:extLst>
          </p:cNvPr>
          <p:cNvSpPr txBox="1"/>
          <p:nvPr/>
        </p:nvSpPr>
        <p:spPr>
          <a:xfrm>
            <a:off x="98323" y="2979174"/>
            <a:ext cx="3165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Jesus appears unharmed and positioned high above the human world, suspended in the heavens. 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A44E7466-54A8-629E-1A63-15A416C637D9}"/>
              </a:ext>
            </a:extLst>
          </p:cNvPr>
          <p:cNvCxnSpPr>
            <a:cxnSpLocks/>
          </p:cNvCxnSpPr>
          <p:nvPr/>
        </p:nvCxnSpPr>
        <p:spPr>
          <a:xfrm flipH="1">
            <a:off x="7482348" y="1081548"/>
            <a:ext cx="1465007" cy="290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479B09E-0FEF-BDB7-F08C-D51D37AFEE21}"/>
              </a:ext>
            </a:extLst>
          </p:cNvPr>
          <p:cNvCxnSpPr/>
          <p:nvPr/>
        </p:nvCxnSpPr>
        <p:spPr>
          <a:xfrm flipV="1">
            <a:off x="2212258" y="1573161"/>
            <a:ext cx="1052052" cy="12585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6738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n amber-toned image of a crucifix.">
            <a:extLst>
              <a:ext uri="{FF2B5EF4-FFF2-40B4-BE49-F238E27FC236}">
                <a16:creationId xmlns:a16="http://schemas.microsoft.com/office/drawing/2014/main" id="{B9B9D687-E852-B024-44C2-CCD13CD58B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3921" y="0"/>
            <a:ext cx="455984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4A7F2B-E417-5CD5-FE73-B48F9DDA2B3A}"/>
              </a:ext>
            </a:extLst>
          </p:cNvPr>
          <p:cNvSpPr txBox="1"/>
          <p:nvPr/>
        </p:nvSpPr>
        <p:spPr>
          <a:xfrm>
            <a:off x="215153" y="860612"/>
            <a:ext cx="3173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Piss Christ, </a:t>
            </a:r>
            <a:r>
              <a:rPr lang="en-GB" dirty="0"/>
              <a:t>Andres Serrano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E72A56-8517-B8E7-ED52-945B436EF4C3}"/>
              </a:ext>
            </a:extLst>
          </p:cNvPr>
          <p:cNvSpPr txBox="1"/>
          <p:nvPr/>
        </p:nvSpPr>
        <p:spPr>
          <a:xfrm>
            <a:off x="363794" y="1966452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Serrano exhibited this subversive photograph of a crucifix suspended in urine. 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290E3AD1-65E1-CE45-8A69-BEF40C71944D}"/>
              </a:ext>
            </a:extLst>
          </p:cNvPr>
          <p:cNvCxnSpPr>
            <a:cxnSpLocks/>
          </p:cNvCxnSpPr>
          <p:nvPr/>
        </p:nvCxnSpPr>
        <p:spPr>
          <a:xfrm flipV="1">
            <a:off x="2546555" y="1465006"/>
            <a:ext cx="842104" cy="5014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6A610A22-9456-9B25-3749-E8DFD1887540}"/>
              </a:ext>
            </a:extLst>
          </p:cNvPr>
          <p:cNvSpPr txBox="1"/>
          <p:nvPr/>
        </p:nvSpPr>
        <p:spPr>
          <a:xfrm>
            <a:off x="8298426" y="4876800"/>
            <a:ext cx="37264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image generated a great deal of controversy and debate around the implications of artwork considered offensive and the significance given to religious symbols. 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40EF406-7515-E533-FE2F-6E525A5009D0}"/>
              </a:ext>
            </a:extLst>
          </p:cNvPr>
          <p:cNvCxnSpPr/>
          <p:nvPr/>
        </p:nvCxnSpPr>
        <p:spPr>
          <a:xfrm flipH="1" flipV="1">
            <a:off x="8455742" y="2889782"/>
            <a:ext cx="914400" cy="17215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5273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BB0DED6-2BA8-FD47-E22A-826718E59B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Concluding Remarks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4AE2A90-CB90-FEDA-CCAC-EC2AFF1D3D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94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5402</TotalTime>
  <Words>236</Words>
  <Application>Microsoft Office PowerPoint</Application>
  <PresentationFormat>Widescreen</PresentationFormat>
  <Paragraphs>19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Office 2013 - 2022 Theme</vt:lpstr>
      <vt:lpstr>Contrasting Images of the Crucifixion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Concluding Remarks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Neve Pule</dc:creator>
  <cp:lastModifiedBy>Neve Pule</cp:lastModifiedBy>
  <cp:revision>2</cp:revision>
  <dcterms:created xsi:type="dcterms:W3CDTF">2024-04-26T08:39:01Z</dcterms:created>
  <dcterms:modified xsi:type="dcterms:W3CDTF">2024-05-13T09:18:34Z</dcterms:modified>
</cp:coreProperties>
</file>