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74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Thank you Deborah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You </a:t>
            </a:r>
            <a:r>
              <a:rPr lang="en-US" smtClean="0"/>
              <a:t>are The Best</a:t>
            </a: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</Words>
  <Application>Microsoft Office PowerPoint</Application>
  <PresentationFormat>On-screen Show (4:3)</PresentationFormat>
  <Paragraphs>2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Thank you Deborah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Thank you Deborah</dc:title>
  <dc:creator>Catalin</dc:creator>
  <cp:lastModifiedBy>Catalin</cp:lastModifiedBy>
  <cp:revision>1</cp:revision>
  <dcterms:created xsi:type="dcterms:W3CDTF">2006-08-16T00:00:00Z</dcterms:created>
  <dcterms:modified xsi:type="dcterms:W3CDTF">2022-12-05T11:19:00Z</dcterms:modified>
</cp:coreProperties>
</file>