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758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A109E-2FF1-8426-D864-275022AC68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E2376A-EA2D-C923-93BF-7A81194CFA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AB90F6-47DD-A7F3-DCFB-1CD601AC9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5E37-7773-4EAF-8A6E-4B01E435F707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923A39-E3B0-9A16-F217-483850F36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0CA39-BD76-539C-E5D7-91ED6231D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6764-8346-4900-BDDE-8F5EC17CB1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236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C2148-6E7A-46BE-42F1-4E14D5A10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EDC7F-1D0D-036E-8B7B-351FD531E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38D6B-94D6-84B7-41A9-B0C94F936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5E37-7773-4EAF-8A6E-4B01E435F707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DE6DF9-071D-4D81-52D2-44A6CAA14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DAAB25-78CC-EB77-F4A9-662617840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6764-8346-4900-BDDE-8F5EC17CB1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168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BF5A2-B4AD-24CF-9841-F9F31D699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C947E4-FEBE-9521-5DDA-809D19459F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E972E-0579-29AF-66F4-D1D9DA958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5E37-7773-4EAF-8A6E-4B01E435F707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1C4E4-DACE-64A1-D34E-D45A77A5F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177AA-8107-B853-CB39-97751D354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6764-8346-4900-BDDE-8F5EC17CB1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329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B74A3-AD5E-7E31-100E-367622E2E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53B87-8917-3B3A-EBB8-5ED7852A3E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3C2FED-52E9-E835-A0F9-4FDBD2012A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EA056F-508F-30B9-880D-EF37C2632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5E37-7773-4EAF-8A6E-4B01E435F707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40A2E5-EB46-0EE8-E2F0-C469363F3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5F0-C476-4421-99F6-5F0F47C52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6764-8346-4900-BDDE-8F5EC17CB1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026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2CDD8-5641-7DDA-B610-926E3ABE4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7F6784-C75D-5BA1-14D2-B6DE410725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6C0DE5-7095-CFDF-CF6D-5A44BE73FB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D717DC-2569-B767-634A-5BF623C27D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8209D1-1639-859D-5B5D-99F98BC77B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20A8E1-3132-5717-60BF-89AE696BA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5E37-7773-4EAF-8A6E-4B01E435F707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6BF80-6D02-4104-9B5D-4879D3F09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3F57F8-B6B1-AF14-1C27-E97C5E88B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6764-8346-4900-BDDE-8F5EC17CB1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1145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D5F24-41DE-D9FF-0687-BC3D30530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2B945F-72D7-1979-2B46-CE92425E4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5E37-7773-4EAF-8A6E-4B01E435F707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B881D5-94CA-3150-3A94-05C62D6B6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D44257-0621-D293-12D7-709C9A773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6764-8346-4900-BDDE-8F5EC17CB1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902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802436-C1A1-E017-4144-BE003A405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5E37-7773-4EAF-8A6E-4B01E435F707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3D949D-8388-27E4-28C3-5D23D215D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56623-21F2-8048-0DB2-08CA1C847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6764-8346-4900-BDDE-8F5EC17CB1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328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94BEB-7518-AAAA-22FC-A085C4DC0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702FC-561C-EC76-B25D-552453872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052148-1F04-7083-A9D4-2C7C532859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C1C54B-C0BF-5629-58D6-7A136C126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5E37-7773-4EAF-8A6E-4B01E435F707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63EA57-4393-A198-2E69-E8381DFBD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5A3CAC-AF6A-51CC-1FA5-4CFC246CD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6764-8346-4900-BDDE-8F5EC17CB1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480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79C93-CB09-AA74-CFEC-07A76B33C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D70DD9-CB4F-4EBC-B976-F33B2C0E9D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FDBD9C-A918-0666-A15D-C61D56F3FB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0B7F48-F725-E0E8-249E-59B8E12BE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5E37-7773-4EAF-8A6E-4B01E435F707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7FF42C-17C1-717C-E5C2-265BA643B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C3F637-DB54-4610-61F5-80FD7DC1B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6764-8346-4900-BDDE-8F5EC17CB1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301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59FB4-89CA-5398-A610-4BB635A70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8337BC-EB9B-64FB-E53F-A23D959C30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F98F8D-7E0D-6C52-3885-F0A08A7E2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5E37-7773-4EAF-8A6E-4B01E435F707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6DEE3-D76C-D5C2-1018-B27C0C667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FBE38-1498-85D4-F06E-8A43B3138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6764-8346-4900-BDDE-8F5EC17CB1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987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1B860F-B74E-F2E6-CAB0-CAF45936CD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F5C3A4-430B-FDDB-DEF1-4E19825683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27F78E-AA3F-A72D-EB43-669A44556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35E37-7773-4EAF-8A6E-4B01E435F707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085FE3-36F2-B486-5DFA-CA86B1F6A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266375-74C9-7186-182F-7633A4E01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6764-8346-4900-BDDE-8F5EC17CB1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148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E4F892-7B9A-18B6-F04A-75F6FCFE1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7F526E-D799-5182-810A-88308BBA5D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3E86E-07C1-7088-6C0D-ED388171F7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35E37-7773-4EAF-8A6E-4B01E435F707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132D7B-ABDE-14F5-1F57-E0F72CC6D1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F9AE1-80B7-AF88-70FE-901D07F7CE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56764-8346-4900-BDDE-8F5EC17CB1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67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E3FE9-AF15-4267-7A16-4A9972A99E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01335"/>
            <a:ext cx="9144000" cy="1287263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Foreign languages and cultural awareness</a:t>
            </a: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[BMIH5003]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54E84C-43B8-6361-45E6-FEEF27C9EA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308195"/>
            <a:ext cx="8259192" cy="3189302"/>
          </a:xfrm>
        </p:spPr>
        <p:txBody>
          <a:bodyPr>
            <a:noAutofit/>
          </a:bodyPr>
          <a:lstStyle/>
          <a:p>
            <a:r>
              <a:rPr lang="en-US" i="1" dirty="0"/>
              <a:t>                      Teacher name: Rodrigo Aguilera</a:t>
            </a:r>
          </a:p>
          <a:p>
            <a:r>
              <a:rPr lang="en-US" i="1" dirty="0"/>
              <a:t>    Modul: 5003[Spanish}</a:t>
            </a:r>
          </a:p>
          <a:p>
            <a:r>
              <a:rPr lang="en-US" i="1" dirty="0"/>
              <a:t>              Student Name: Nahid Islam</a:t>
            </a:r>
          </a:p>
          <a:p>
            <a:r>
              <a:rPr lang="en-US" i="1" dirty="0"/>
              <a:t>  Student id : 2110788</a:t>
            </a:r>
          </a:p>
          <a:p>
            <a:r>
              <a:rPr lang="en-US" i="1" dirty="0"/>
              <a:t>    Student Email: 2110788.student@uwtsd.ac.uk.</a:t>
            </a:r>
          </a:p>
          <a:p>
            <a:r>
              <a:rPr lang="en-US" i="1" dirty="0"/>
              <a:t>   Teacher Email: Rodrigo.faguilera@uwtsd.ac.uk</a:t>
            </a:r>
          </a:p>
          <a:p>
            <a:r>
              <a:rPr lang="en-US" i="1" dirty="0"/>
              <a:t>       Submission Date: 8.11.022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3498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9C8E3A-246E-4093-9A78-A31F877087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797" b="5509"/>
          <a:stretch/>
        </p:blipFill>
        <p:spPr>
          <a:xfrm>
            <a:off x="208756" y="199231"/>
            <a:ext cx="11772900" cy="6457950"/>
          </a:xfrm>
          <a:prstGeom prst="rect">
            <a:avLst/>
          </a:prstGeom>
        </p:spPr>
      </p:pic>
      <p:pic>
        <p:nvPicPr>
          <p:cNvPr id="10" name="nahid islam">
            <a:hlinkClick r:id="" action="ppaction://media"/>
            <a:extLst>
              <a:ext uri="{FF2B5EF4-FFF2-40B4-BE49-F238E27FC236}">
                <a16:creationId xmlns:a16="http://schemas.microsoft.com/office/drawing/2014/main" id="{FE358AC1-0679-D0D2-69BE-97F0FDE239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466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56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66</Words>
  <Application>Microsoft Office PowerPoint</Application>
  <PresentationFormat>Widescreen</PresentationFormat>
  <Paragraphs>8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 languages and cultural awareness  [BMIH5003]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and cultural awareness [BMIH5003]</dc:title>
  <dc:creator>Nahid Islam (2110788)</dc:creator>
  <cp:lastModifiedBy>Nahid Islam (2110788)</cp:lastModifiedBy>
  <cp:revision>5</cp:revision>
  <dcterms:created xsi:type="dcterms:W3CDTF">2022-11-07T12:15:56Z</dcterms:created>
  <dcterms:modified xsi:type="dcterms:W3CDTF">2022-11-07T23:50:46Z</dcterms:modified>
</cp:coreProperties>
</file>