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7" r:id="rId4"/>
  </p:sldMasterIdLst>
  <p:notesMasterIdLst>
    <p:notesMasterId r:id="rId6"/>
  </p:notesMasterIdLst>
  <p:handoutMasterIdLst>
    <p:handoutMasterId r:id="rId7"/>
  </p:handoutMasterIdLst>
  <p:sldIdLst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598" autoAdjust="0"/>
  </p:normalViewPr>
  <p:slideViewPr>
    <p:cSldViewPr snapToGrid="0">
      <p:cViewPr>
        <p:scale>
          <a:sx n="78" d="100"/>
          <a:sy n="78" d="100"/>
        </p:scale>
        <p:origin x="270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30/11/2024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30/11/2024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D7834-8EBF-D4D6-E269-26B5330CB5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DA61BA-BA21-50D1-A5FC-54E2CDD1B3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3A3EB1-93A5-660C-AA56-F7B727D1B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E3D25-CAC9-7A2E-8709-09A3703EA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AA3974-8BC7-2CD7-3EBB-E693455F2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399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90FEF-68F9-1330-2413-469EFB678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90C83-14E8-331E-02EA-902ED99F4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97E4B-5A2A-353A-1529-22CA6870D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F46D3-B795-838C-A34B-77E01234E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E1DA7-EAFF-5E45-E33E-8F7226E26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657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5AE8A-84AB-4732-A20D-CE3F22EDD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E4D244-BCF4-E844-A777-B801187920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41A8D-6BBC-6843-0587-6F17A0B4F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2B38F-4B12-6C2F-4DB6-6A9E6177F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45D3C-5128-F27C-FAB1-0F2BD97F5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2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A8964-6AE8-26FD-EE64-E11CA625A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614CA-87FB-8416-FEDE-72CA7FBD39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4795C8-41B4-8514-C37E-8C8A3B512D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58997C-0B0E-56C7-2070-9AE799474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79B55A-8D72-8085-F42B-07CE54302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D1E49-B44F-2C92-1C9B-F59C2F894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789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8249F-9AEF-BA42-9A5A-80ADA1B99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7648EE-734F-AC76-E1A8-632C951B8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F62F8-B36E-C690-0132-6B97CDE723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E65421-728A-94A5-0E65-9AF3D2B5E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0D08E8-A4E6-0241-BF22-9F0569527D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4D68A3-B34C-3906-3DDC-0F1F43632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D3ECBF-9AA5-F47F-6193-38598955E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FE608B-525C-4554-4545-4A20A6007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207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BDB36-682E-DE80-6C4F-292653B0E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396014-17A0-0F23-3C16-768B386D4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985776-794A-46B6-649A-0F54FC165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CDED6F-41DF-44F5-A779-C6F127A21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11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37C9E0-6878-6893-7073-761A1E9CB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F7E0B2-A83D-FA9A-4D42-C59359DEF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FB20FB-3A29-4CBB-CF2C-4CDD239D0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64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52267-5D3F-1DA7-EA8E-542FC8650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B3E14-1E70-1A5C-C2E5-23E4572F6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BA2AAC-7E34-DE6A-91DB-1B9E123EA7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DD90B-25FE-B4F3-C9DF-BE3CFB97E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A621A9-ECB1-BBDE-F028-40E8795F1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AFD05-71BE-DE25-5D3B-EF491B0D0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526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BFAA0-97BC-090B-D6B3-DAF3F3604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AF0979-B048-1027-C3AD-61CD80AAE0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0CFDA0-66F7-7F9C-7C2B-7D5D04172F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CFF2D8-FFF6-D8DA-3459-9D05CBFDC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60D870-ECBB-0D5F-33CC-9495B1091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21D241-10DD-9091-9885-A24C142C7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145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B5760-0DC3-522A-C600-A47E296BD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7CC8E5-4A73-A5E7-5025-A06101C633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CDD9E-7599-5236-E91F-4609B88B1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06CB7-9C98-68AF-E8D0-77A186E17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08079-E6FC-DA23-719E-57BA2C2E1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27355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8B7F09-0F14-639F-4253-5EDB51D4A1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5BB0B8-17BC-C791-ACD0-AC41A9A51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783E2-A78E-79D1-C248-09A718AD1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B738A-8290-2284-ECE4-64D491F5B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C4BE8-8BD0-3717-DC30-2B1C12547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62515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1852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US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US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57DDA1-05B8-8F74-E294-AADDAD41A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C14C8-0422-6895-B858-89E9ABAE0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63D92-413B-36C4-E366-ECF0C64781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F888-E665-DC25-3838-D18A1947B1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E8488-F7C8-A387-482C-B23C9503EA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30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673" r:id="rId13"/>
    <p:sldLayoutId id="2147483676" r:id="rId14"/>
    <p:sldLayoutId id="2147483675" r:id="rId15"/>
    <p:sldLayoutId id="2147483686" r:id="rId16"/>
    <p:sldLayoutId id="2147483662" r:id="rId17"/>
    <p:sldLayoutId id="2147483679" r:id="rId18"/>
    <p:sldLayoutId id="2147483682" r:id="rId19"/>
    <p:sldLayoutId id="2147483687" r:id="rId20"/>
    <p:sldLayoutId id="2147483683" r:id="rId21"/>
    <p:sldLayoutId id="2147483677" r:id="rId22"/>
    <p:sldLayoutId id="2147483678" r:id="rId23"/>
    <p:sldLayoutId id="2147483685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E2B0D8E-475F-6590-C767-D15F51101CF6}"/>
              </a:ext>
            </a:extLst>
          </p:cNvPr>
          <p:cNvSpPr/>
          <p:nvPr/>
        </p:nvSpPr>
        <p:spPr>
          <a:xfrm>
            <a:off x="60175" y="2883722"/>
            <a:ext cx="4592382" cy="4029104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3C12222-1024-C593-376F-377303743315}"/>
              </a:ext>
            </a:extLst>
          </p:cNvPr>
          <p:cNvSpPr/>
          <p:nvPr/>
        </p:nvSpPr>
        <p:spPr>
          <a:xfrm>
            <a:off x="7236091" y="1927608"/>
            <a:ext cx="4193909" cy="3907708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CCF1A-CD67-13E0-C1DB-E1F36D67E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7102" y="73277"/>
            <a:ext cx="5689599" cy="726913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Creating a chart in Microsoft word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CAE57F-53A9-E71E-B52E-A5D82AF17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85D96C-F6F1-7B5A-2730-A1CA8ECB7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1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5C34BF-0C33-654C-40C8-874D1C047C87}"/>
              </a:ext>
            </a:extLst>
          </p:cNvPr>
          <p:cNvSpPr txBox="1"/>
          <p:nvPr/>
        </p:nvSpPr>
        <p:spPr>
          <a:xfrm>
            <a:off x="174325" y="844095"/>
            <a:ext cx="626618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0" u="sng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1</a:t>
            </a:r>
            <a:r>
              <a:rPr lang="en-GB" sz="1600" b="1" i="0" u="sng" baseline="3000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st</a:t>
            </a:r>
            <a:r>
              <a:rPr lang="en-GB" sz="1600" b="1" i="0" u="sng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 step</a:t>
            </a:r>
          </a:p>
          <a:p>
            <a:r>
              <a:rPr lang="en-GB" sz="1400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To create a simple chart from scratch in Word, click </a:t>
            </a:r>
            <a:r>
              <a:rPr lang="en-GB" sz="1400" b="1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Insert</a:t>
            </a:r>
            <a:r>
              <a:rPr lang="en-GB" sz="1400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 &gt; </a:t>
            </a:r>
            <a:r>
              <a:rPr lang="en-GB" sz="1400" b="1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Chart</a:t>
            </a:r>
            <a:r>
              <a:rPr lang="en-GB" sz="1400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, and pick the chart you want.</a:t>
            </a:r>
            <a:endParaRPr lang="en-GB" sz="1400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1605D2D-B43A-BE4C-7A2D-F8F851FC24EF}"/>
              </a:ext>
            </a:extLst>
          </p:cNvPr>
          <p:cNvGrpSpPr/>
          <p:nvPr/>
        </p:nvGrpSpPr>
        <p:grpSpPr>
          <a:xfrm>
            <a:off x="60175" y="1536070"/>
            <a:ext cx="5661794" cy="1329356"/>
            <a:chOff x="233680" y="1457940"/>
            <a:chExt cx="5862320" cy="15799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D804D81-E30D-2696-849E-57759AC5AA61}"/>
                </a:ext>
              </a:extLst>
            </p:cNvPr>
            <p:cNvSpPr/>
            <p:nvPr/>
          </p:nvSpPr>
          <p:spPr>
            <a:xfrm>
              <a:off x="233680" y="1457940"/>
              <a:ext cx="5862320" cy="1579900"/>
            </a:xfrm>
            <a:prstGeom prst="rect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8737346-5493-381E-4C3F-133E2BB6B7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5760" y="1571750"/>
              <a:ext cx="5598160" cy="1258579"/>
            </a:xfrm>
            <a:prstGeom prst="rect">
              <a:avLst/>
            </a:prstGeom>
          </p:spPr>
        </p:pic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5AC65E16-CCC8-A032-7B7E-463E2467CF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2712" y="2040378"/>
            <a:ext cx="3853399" cy="363698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7A8C04A-2B5A-1161-3130-291F907A2FF6}"/>
              </a:ext>
            </a:extLst>
          </p:cNvPr>
          <p:cNvSpPr txBox="1"/>
          <p:nvPr/>
        </p:nvSpPr>
        <p:spPr>
          <a:xfrm>
            <a:off x="6944626" y="1253980"/>
            <a:ext cx="484097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u="sng" dirty="0">
                <a:solidFill>
                  <a:srgbClr val="1E1E1E"/>
                </a:solidFill>
                <a:latin typeface="Segoe UI" panose="020B0502040204020203" pitchFamily="34" charset="0"/>
              </a:rPr>
              <a:t>2</a:t>
            </a:r>
            <a:r>
              <a:rPr lang="en-GB" sz="1600" b="1" u="sng" baseline="30000" dirty="0">
                <a:solidFill>
                  <a:srgbClr val="1E1E1E"/>
                </a:solidFill>
                <a:latin typeface="Segoe UI" panose="020B0502040204020203" pitchFamily="34" charset="0"/>
              </a:rPr>
              <a:t>nd</a:t>
            </a:r>
            <a:r>
              <a:rPr lang="en-GB" sz="1600" b="1" u="sng" dirty="0">
                <a:solidFill>
                  <a:srgbClr val="1E1E1E"/>
                </a:solidFill>
                <a:latin typeface="Segoe UI" panose="020B0502040204020203" pitchFamily="34" charset="0"/>
              </a:rPr>
              <a:t> </a:t>
            </a:r>
            <a:r>
              <a:rPr lang="en-GB" sz="1600" b="1" i="0" u="sng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step</a:t>
            </a:r>
          </a:p>
          <a:p>
            <a:r>
              <a:rPr lang="en-GB" sz="1400" dirty="0">
                <a:solidFill>
                  <a:srgbClr val="1E1E1E"/>
                </a:solidFill>
                <a:latin typeface="Segoe UI" panose="020B0502040204020203" pitchFamily="34" charset="0"/>
              </a:rPr>
              <a:t>Once you have clicked on the chart now you can choose for the options that you need.</a:t>
            </a:r>
            <a:endParaRPr lang="en-GB" sz="14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FE7E9E9-ED73-8181-27CC-C4D645B779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25" y="3014249"/>
            <a:ext cx="4391551" cy="374975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0DE5332-6DF8-4187-4C1F-9D885E81B357}"/>
              </a:ext>
            </a:extLst>
          </p:cNvPr>
          <p:cNvSpPr txBox="1"/>
          <p:nvPr/>
        </p:nvSpPr>
        <p:spPr>
          <a:xfrm>
            <a:off x="4685997" y="3084095"/>
            <a:ext cx="251665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u="sng" dirty="0">
                <a:solidFill>
                  <a:srgbClr val="1E1E1E"/>
                </a:solidFill>
                <a:latin typeface="Segoe UI" panose="020B0502040204020203" pitchFamily="34" charset="0"/>
              </a:rPr>
              <a:t>3</a:t>
            </a:r>
            <a:r>
              <a:rPr lang="en-GB" sz="1600" b="1" u="sng" baseline="30000" dirty="0">
                <a:solidFill>
                  <a:srgbClr val="1E1E1E"/>
                </a:solidFill>
                <a:latin typeface="Segoe UI" panose="020B0502040204020203" pitchFamily="34" charset="0"/>
              </a:rPr>
              <a:t>rd</a:t>
            </a:r>
            <a:r>
              <a:rPr lang="en-GB" sz="1600" b="1" u="sng" dirty="0">
                <a:solidFill>
                  <a:srgbClr val="1E1E1E"/>
                </a:solidFill>
                <a:latin typeface="Segoe UI" panose="020B0502040204020203" pitchFamily="34" charset="0"/>
              </a:rPr>
              <a:t>  </a:t>
            </a:r>
            <a:r>
              <a:rPr lang="en-GB" sz="1600" b="1" i="0" u="sng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step</a:t>
            </a:r>
          </a:p>
          <a:p>
            <a:r>
              <a:rPr lang="en-GB" sz="1600" dirty="0">
                <a:solidFill>
                  <a:srgbClr val="1E1E1E"/>
                </a:solidFill>
                <a:latin typeface="Segoe UI" panose="020B0502040204020203" pitchFamily="34" charset="0"/>
              </a:rPr>
              <a:t>Once you have chosen your desired chart then you fill in the title and the data </a:t>
            </a:r>
            <a:endParaRPr lang="en-GB" sz="1600" i="0" dirty="0">
              <a:solidFill>
                <a:srgbClr val="1E1E1E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50800BD9-6B25-8E3A-4379-F46C4580DD8B}"/>
              </a:ext>
            </a:extLst>
          </p:cNvPr>
          <p:cNvSpPr txBox="1">
            <a:spLocks/>
          </p:cNvSpPr>
          <p:nvPr/>
        </p:nvSpPr>
        <p:spPr>
          <a:xfrm>
            <a:off x="8940799" y="6035421"/>
            <a:ext cx="5689599" cy="7269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i="1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600" b="1" i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Andrei </a:t>
            </a:r>
            <a:r>
              <a:rPr lang="en-GB" sz="1600" b="1" i="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octavian</a:t>
            </a:r>
            <a:r>
              <a:rPr lang="en-GB" sz="1600" b="1" i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1600" b="1" i="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popa</a:t>
            </a:r>
            <a:endParaRPr lang="en-GB" sz="1600" b="1" i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GB" sz="1600" b="1" i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2412215/ GROUP 3 </a:t>
            </a:r>
          </a:p>
          <a:p>
            <a:r>
              <a:rPr lang="en-GB" sz="1600" b="1" i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MODULE: LCLM4002 </a:t>
            </a:r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7B3CF31B-D4F3-703B-3530-49F11D5FC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0956"/>
            <a:ext cx="2180043" cy="97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821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C45D477A444DB48B74AEE6FFC562A1F" ma:contentTypeVersion="5" ma:contentTypeDescription="Create a new document." ma:contentTypeScope="" ma:versionID="4ed96686b2328d4009b939e9b9af7399">
  <xsd:schema xmlns:xsd="http://www.w3.org/2001/XMLSchema" xmlns:xs="http://www.w3.org/2001/XMLSchema" xmlns:p="http://schemas.microsoft.com/office/2006/metadata/properties" xmlns:ns3="29f22b7a-c618-4079-bd50-06f987a7a4b0" targetNamespace="http://schemas.microsoft.com/office/2006/metadata/properties" ma:root="true" ma:fieldsID="0eaef88efaa48b8eca13abc9a9fa3b05" ns3:_="">
    <xsd:import namespace="29f22b7a-c618-4079-bd50-06f987a7a4b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f22b7a-c618-4079-bd50-06f987a7a4b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15CABE4-909F-4611-A0E1-6E45080B3C9E}">
  <ds:schemaRefs>
    <ds:schemaRef ds:uri="http://schemas.microsoft.com/office/2006/metadata/properties"/>
    <ds:schemaRef ds:uri="http://schemas.microsoft.com/office/infopath/2007/PartnerControls"/>
    <ds:schemaRef ds:uri="29f22b7a-c618-4079-bd50-06f987a7a4b0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BFBC5F-84BC-4622-BCC2-FDA2268574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f22b7a-c618-4079-bd50-06f987a7a4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80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ADLaM Display</vt:lpstr>
      <vt:lpstr>Aptos</vt:lpstr>
      <vt:lpstr>Aptos Display</vt:lpstr>
      <vt:lpstr>Arial</vt:lpstr>
      <vt:lpstr>Calibri</vt:lpstr>
      <vt:lpstr>Segoe UI</vt:lpstr>
      <vt:lpstr>Office Theme</vt:lpstr>
      <vt:lpstr>Creating a chart in Microsoft word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Octavian Popa (2412215)</dc:creator>
  <cp:lastModifiedBy>Andrei Octavian Popa (2412215)</cp:lastModifiedBy>
  <cp:revision>1</cp:revision>
  <dcterms:created xsi:type="dcterms:W3CDTF">2024-11-30T09:57:13Z</dcterms:created>
  <dcterms:modified xsi:type="dcterms:W3CDTF">2024-11-30T11:25:59Z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0x0101002C45D477A444DB48B74AEE6FFC562A1F</vt:lpwstr>
  </property>
</Properties>
</file>