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7.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3"/>
  </p:notesMasterIdLst>
  <p:handoutMasterIdLst>
    <p:handoutMasterId r:id="rId34"/>
  </p:handoutMasterIdLst>
  <p:sldIdLst>
    <p:sldId id="280" r:id="rId5"/>
    <p:sldId id="358" r:id="rId6"/>
    <p:sldId id="359" r:id="rId7"/>
    <p:sldId id="377" r:id="rId8"/>
    <p:sldId id="385" r:id="rId9"/>
    <p:sldId id="384" r:id="rId10"/>
    <p:sldId id="370" r:id="rId11"/>
    <p:sldId id="386" r:id="rId12"/>
    <p:sldId id="387" r:id="rId13"/>
    <p:sldId id="416" r:id="rId14"/>
    <p:sldId id="287" r:id="rId15"/>
    <p:sldId id="389" r:id="rId16"/>
    <p:sldId id="382" r:id="rId17"/>
    <p:sldId id="371" r:id="rId18"/>
    <p:sldId id="372" r:id="rId19"/>
    <p:sldId id="374" r:id="rId20"/>
    <p:sldId id="403" r:id="rId21"/>
    <p:sldId id="404" r:id="rId22"/>
    <p:sldId id="379" r:id="rId23"/>
    <p:sldId id="357" r:id="rId24"/>
    <p:sldId id="411" r:id="rId25"/>
    <p:sldId id="412" r:id="rId26"/>
    <p:sldId id="400" r:id="rId27"/>
    <p:sldId id="362" r:id="rId28"/>
    <p:sldId id="391" r:id="rId29"/>
    <p:sldId id="413" r:id="rId30"/>
    <p:sldId id="392" r:id="rId31"/>
    <p:sldId id="415" r:id="rId32"/>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0E080"/>
    <a:srgbClr val="F69C3A"/>
    <a:srgbClr val="99504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85031" autoAdjust="0"/>
  </p:normalViewPr>
  <p:slideViewPr>
    <p:cSldViewPr>
      <p:cViewPr>
        <p:scale>
          <a:sx n="81" d="100"/>
          <a:sy n="81" d="100"/>
        </p:scale>
        <p:origin x="231" y="315"/>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ata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ata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9.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ata11.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48.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 Id="rId14" Type="http://schemas.openxmlformats.org/officeDocument/2006/relationships/image" Target="../media/image49.svg"/></Relationships>
</file>

<file path=ppt/diagrams/_rels/data12.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53.svg"/><Relationship Id="rId9" Type="http://schemas.openxmlformats.org/officeDocument/2006/relationships/image" Target="../media/image58.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4" Type="http://schemas.openxmlformats.org/officeDocument/2006/relationships/image" Target="../media/image1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9.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3.svg"/><Relationship Id="rId13" Type="http://schemas.openxmlformats.org/officeDocument/2006/relationships/image" Target="../media/image48.png"/><Relationship Id="rId3" Type="http://schemas.openxmlformats.org/officeDocument/2006/relationships/image" Target="../media/image38.png"/><Relationship Id="rId7" Type="http://schemas.openxmlformats.org/officeDocument/2006/relationships/image" Target="../media/image42.png"/><Relationship Id="rId12" Type="http://schemas.openxmlformats.org/officeDocument/2006/relationships/image" Target="../media/image47.sv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11" Type="http://schemas.openxmlformats.org/officeDocument/2006/relationships/image" Target="../media/image46.png"/><Relationship Id="rId5" Type="http://schemas.openxmlformats.org/officeDocument/2006/relationships/image" Target="../media/image40.png"/><Relationship Id="rId10" Type="http://schemas.openxmlformats.org/officeDocument/2006/relationships/image" Target="../media/image45.svg"/><Relationship Id="rId4" Type="http://schemas.openxmlformats.org/officeDocument/2006/relationships/image" Target="../media/image39.svg"/><Relationship Id="rId9" Type="http://schemas.openxmlformats.org/officeDocument/2006/relationships/image" Target="../media/image44.png"/><Relationship Id="rId14" Type="http://schemas.openxmlformats.org/officeDocument/2006/relationships/image" Target="../media/image49.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57.svg"/><Relationship Id="rId3" Type="http://schemas.openxmlformats.org/officeDocument/2006/relationships/image" Target="../media/image52.png"/><Relationship Id="rId7" Type="http://schemas.openxmlformats.org/officeDocument/2006/relationships/image" Target="../media/image56.png"/><Relationship Id="rId2" Type="http://schemas.openxmlformats.org/officeDocument/2006/relationships/image" Target="../media/image51.svg"/><Relationship Id="rId1" Type="http://schemas.openxmlformats.org/officeDocument/2006/relationships/image" Target="../media/image50.png"/><Relationship Id="rId6" Type="http://schemas.openxmlformats.org/officeDocument/2006/relationships/image" Target="../media/image55.svg"/><Relationship Id="rId5" Type="http://schemas.openxmlformats.org/officeDocument/2006/relationships/image" Target="../media/image54.png"/><Relationship Id="rId10" Type="http://schemas.openxmlformats.org/officeDocument/2006/relationships/image" Target="../media/image59.svg"/><Relationship Id="rId4" Type="http://schemas.openxmlformats.org/officeDocument/2006/relationships/image" Target="../media/image53.svg"/><Relationship Id="rId9" Type="http://schemas.openxmlformats.org/officeDocument/2006/relationships/image" Target="../media/image58.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CC1617-A855-404C-A0CC-F9971B14A256}" type="doc">
      <dgm:prSet loTypeId="urn:microsoft.com/office/officeart/2005/8/layout/cycle6" loCatId="cycle" qsTypeId="urn:microsoft.com/office/officeart/2005/8/quickstyle/simple4" qsCatId="simple" csTypeId="urn:microsoft.com/office/officeart/2005/8/colors/colorful5" csCatId="colorful"/>
      <dgm:spPr/>
      <dgm:t>
        <a:bodyPr/>
        <a:lstStyle/>
        <a:p>
          <a:endParaRPr lang="en-US"/>
        </a:p>
      </dgm:t>
    </dgm:pt>
    <dgm:pt modelId="{BA53E16A-A61B-4A01-A21E-6439EE3A9D89}">
      <dgm:prSet/>
      <dgm:spPr/>
      <dgm:t>
        <a:bodyPr/>
        <a:lstStyle/>
        <a:p>
          <a:r>
            <a:rPr lang="en-GB"/>
            <a:t>Interview presentation – 17/3/22</a:t>
          </a:r>
          <a:endParaRPr lang="en-US"/>
        </a:p>
      </dgm:t>
    </dgm:pt>
    <dgm:pt modelId="{1F25C6C8-CCE8-4F86-99E2-DBDCC2DAD0AE}" type="parTrans" cxnId="{3E146670-B335-4E74-BACE-2726C8F6D9F7}">
      <dgm:prSet/>
      <dgm:spPr/>
      <dgm:t>
        <a:bodyPr/>
        <a:lstStyle/>
        <a:p>
          <a:endParaRPr lang="en-US"/>
        </a:p>
      </dgm:t>
    </dgm:pt>
    <dgm:pt modelId="{03598891-6874-4104-A7F0-2F11F4CB5C6D}" type="sibTrans" cxnId="{3E146670-B335-4E74-BACE-2726C8F6D9F7}">
      <dgm:prSet/>
      <dgm:spPr/>
      <dgm:t>
        <a:bodyPr/>
        <a:lstStyle/>
        <a:p>
          <a:endParaRPr lang="en-US"/>
        </a:p>
      </dgm:t>
    </dgm:pt>
    <dgm:pt modelId="{608021AD-44C3-4080-B8D4-EB4BAE9E2023}">
      <dgm:prSet/>
      <dgm:spPr/>
      <dgm:t>
        <a:bodyPr/>
        <a:lstStyle/>
        <a:p>
          <a:r>
            <a:rPr lang="en-GB"/>
            <a:t>Speaker notes (300 words) -14/3/22</a:t>
          </a:r>
          <a:endParaRPr lang="en-US"/>
        </a:p>
      </dgm:t>
    </dgm:pt>
    <dgm:pt modelId="{56931EF4-EA03-4E14-A254-FA4F08421997}" type="parTrans" cxnId="{EDC785E0-48AF-478F-B5BD-B1AB667DA41B}">
      <dgm:prSet/>
      <dgm:spPr/>
      <dgm:t>
        <a:bodyPr/>
        <a:lstStyle/>
        <a:p>
          <a:endParaRPr lang="en-US"/>
        </a:p>
      </dgm:t>
    </dgm:pt>
    <dgm:pt modelId="{1841D040-8BDC-4F0F-8C0B-A49CDAE66BF4}" type="sibTrans" cxnId="{EDC785E0-48AF-478F-B5BD-B1AB667DA41B}">
      <dgm:prSet/>
      <dgm:spPr/>
      <dgm:t>
        <a:bodyPr/>
        <a:lstStyle/>
        <a:p>
          <a:endParaRPr lang="en-US"/>
        </a:p>
      </dgm:t>
    </dgm:pt>
    <dgm:pt modelId="{C3AD9BCB-7A73-4BA7-BCD4-BF465CB1CCD2}" type="pres">
      <dgm:prSet presAssocID="{95CC1617-A855-404C-A0CC-F9971B14A256}" presName="cycle" presStyleCnt="0">
        <dgm:presLayoutVars>
          <dgm:dir/>
          <dgm:resizeHandles val="exact"/>
        </dgm:presLayoutVars>
      </dgm:prSet>
      <dgm:spPr/>
    </dgm:pt>
    <dgm:pt modelId="{C3FB2D77-CABE-47CC-BF81-EC8127C30559}" type="pres">
      <dgm:prSet presAssocID="{BA53E16A-A61B-4A01-A21E-6439EE3A9D89}" presName="node" presStyleLbl="node1" presStyleIdx="0" presStyleCnt="2">
        <dgm:presLayoutVars>
          <dgm:bulletEnabled val="1"/>
        </dgm:presLayoutVars>
      </dgm:prSet>
      <dgm:spPr/>
    </dgm:pt>
    <dgm:pt modelId="{6E77A2DA-CBB8-42D3-A990-9A6D9D42575E}" type="pres">
      <dgm:prSet presAssocID="{BA53E16A-A61B-4A01-A21E-6439EE3A9D89}" presName="spNode" presStyleCnt="0"/>
      <dgm:spPr/>
    </dgm:pt>
    <dgm:pt modelId="{C2F0562C-2E91-4B6B-88DE-F732D577B966}" type="pres">
      <dgm:prSet presAssocID="{03598891-6874-4104-A7F0-2F11F4CB5C6D}" presName="sibTrans" presStyleLbl="sibTrans1D1" presStyleIdx="0" presStyleCnt="2"/>
      <dgm:spPr/>
    </dgm:pt>
    <dgm:pt modelId="{2ED129E0-72E9-440F-B0F6-310B3F6607FD}" type="pres">
      <dgm:prSet presAssocID="{608021AD-44C3-4080-B8D4-EB4BAE9E2023}" presName="node" presStyleLbl="node1" presStyleIdx="1" presStyleCnt="2">
        <dgm:presLayoutVars>
          <dgm:bulletEnabled val="1"/>
        </dgm:presLayoutVars>
      </dgm:prSet>
      <dgm:spPr/>
    </dgm:pt>
    <dgm:pt modelId="{D3CBD505-70F3-4077-8053-79DD3D681C17}" type="pres">
      <dgm:prSet presAssocID="{608021AD-44C3-4080-B8D4-EB4BAE9E2023}" presName="spNode" presStyleCnt="0"/>
      <dgm:spPr/>
    </dgm:pt>
    <dgm:pt modelId="{60A3E10D-3183-41D3-96C6-8AD2D60F585A}" type="pres">
      <dgm:prSet presAssocID="{1841D040-8BDC-4F0F-8C0B-A49CDAE66BF4}" presName="sibTrans" presStyleLbl="sibTrans1D1" presStyleIdx="1" presStyleCnt="2"/>
      <dgm:spPr/>
    </dgm:pt>
  </dgm:ptLst>
  <dgm:cxnLst>
    <dgm:cxn modelId="{5108EE49-3FA1-4B66-A354-947F49A4C2F8}" type="presOf" srcId="{95CC1617-A855-404C-A0CC-F9971B14A256}" destId="{C3AD9BCB-7A73-4BA7-BCD4-BF465CB1CCD2}" srcOrd="0" destOrd="0" presId="urn:microsoft.com/office/officeart/2005/8/layout/cycle6"/>
    <dgm:cxn modelId="{91AB2850-C119-441D-A964-643B24ED62B5}" type="presOf" srcId="{BA53E16A-A61B-4A01-A21E-6439EE3A9D89}" destId="{C3FB2D77-CABE-47CC-BF81-EC8127C30559}" srcOrd="0" destOrd="0" presId="urn:microsoft.com/office/officeart/2005/8/layout/cycle6"/>
    <dgm:cxn modelId="{3E146670-B335-4E74-BACE-2726C8F6D9F7}" srcId="{95CC1617-A855-404C-A0CC-F9971B14A256}" destId="{BA53E16A-A61B-4A01-A21E-6439EE3A9D89}" srcOrd="0" destOrd="0" parTransId="{1F25C6C8-CCE8-4F86-99E2-DBDCC2DAD0AE}" sibTransId="{03598891-6874-4104-A7F0-2F11F4CB5C6D}"/>
    <dgm:cxn modelId="{4B217F9F-91A2-4D8F-96AE-06407AFC72D2}" type="presOf" srcId="{1841D040-8BDC-4F0F-8C0B-A49CDAE66BF4}" destId="{60A3E10D-3183-41D3-96C6-8AD2D60F585A}" srcOrd="0" destOrd="0" presId="urn:microsoft.com/office/officeart/2005/8/layout/cycle6"/>
    <dgm:cxn modelId="{976B8BA4-B042-4193-9146-2C0FC56E30B0}" type="presOf" srcId="{608021AD-44C3-4080-B8D4-EB4BAE9E2023}" destId="{2ED129E0-72E9-440F-B0F6-310B3F6607FD}" srcOrd="0" destOrd="0" presId="urn:microsoft.com/office/officeart/2005/8/layout/cycle6"/>
    <dgm:cxn modelId="{805F0DD1-A529-42E6-829C-34C31283376D}" type="presOf" srcId="{03598891-6874-4104-A7F0-2F11F4CB5C6D}" destId="{C2F0562C-2E91-4B6B-88DE-F732D577B966}" srcOrd="0" destOrd="0" presId="urn:microsoft.com/office/officeart/2005/8/layout/cycle6"/>
    <dgm:cxn modelId="{EDC785E0-48AF-478F-B5BD-B1AB667DA41B}" srcId="{95CC1617-A855-404C-A0CC-F9971B14A256}" destId="{608021AD-44C3-4080-B8D4-EB4BAE9E2023}" srcOrd="1" destOrd="0" parTransId="{56931EF4-EA03-4E14-A254-FA4F08421997}" sibTransId="{1841D040-8BDC-4F0F-8C0B-A49CDAE66BF4}"/>
    <dgm:cxn modelId="{4ED84DEC-C586-4344-9C3C-5EFCE902D1CE}" type="presParOf" srcId="{C3AD9BCB-7A73-4BA7-BCD4-BF465CB1CCD2}" destId="{C3FB2D77-CABE-47CC-BF81-EC8127C30559}" srcOrd="0" destOrd="0" presId="urn:microsoft.com/office/officeart/2005/8/layout/cycle6"/>
    <dgm:cxn modelId="{25E6495F-117E-4A8A-81DA-67900BC5174E}" type="presParOf" srcId="{C3AD9BCB-7A73-4BA7-BCD4-BF465CB1CCD2}" destId="{6E77A2DA-CBB8-42D3-A990-9A6D9D42575E}" srcOrd="1" destOrd="0" presId="urn:microsoft.com/office/officeart/2005/8/layout/cycle6"/>
    <dgm:cxn modelId="{A5DEBEF8-A62E-431F-BE90-D0F660B6A749}" type="presParOf" srcId="{C3AD9BCB-7A73-4BA7-BCD4-BF465CB1CCD2}" destId="{C2F0562C-2E91-4B6B-88DE-F732D577B966}" srcOrd="2" destOrd="0" presId="urn:microsoft.com/office/officeart/2005/8/layout/cycle6"/>
    <dgm:cxn modelId="{AAAEE025-A389-4855-955C-6FF5C17D7184}" type="presParOf" srcId="{C3AD9BCB-7A73-4BA7-BCD4-BF465CB1CCD2}" destId="{2ED129E0-72E9-440F-B0F6-310B3F6607FD}" srcOrd="3" destOrd="0" presId="urn:microsoft.com/office/officeart/2005/8/layout/cycle6"/>
    <dgm:cxn modelId="{C1870B5B-731F-4A3D-A9BD-F3AEEEBA2102}" type="presParOf" srcId="{C3AD9BCB-7A73-4BA7-BCD4-BF465CB1CCD2}" destId="{D3CBD505-70F3-4077-8053-79DD3D681C17}" srcOrd="4" destOrd="0" presId="urn:microsoft.com/office/officeart/2005/8/layout/cycle6"/>
    <dgm:cxn modelId="{3329D53A-DDC6-4524-86A1-D5626A7B93B0}" type="presParOf" srcId="{C3AD9BCB-7A73-4BA7-BCD4-BF465CB1CCD2}" destId="{60A3E10D-3183-41D3-96C6-8AD2D60F585A}" srcOrd="5"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6EEF169-4077-4667-AACE-7DAA40273B22}"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F9E01FE-A41A-4625-BBE8-C9693701FDFE}">
      <dgm:prSet/>
      <dgm:spPr/>
      <dgm:t>
        <a:bodyPr/>
        <a:lstStyle/>
        <a:p>
          <a:r>
            <a:rPr lang="en-GB"/>
            <a:t>Find a job you would like to apply for within a specific organisation</a:t>
          </a:r>
          <a:endParaRPr lang="en-US"/>
        </a:p>
      </dgm:t>
    </dgm:pt>
    <dgm:pt modelId="{E162CBAB-51E6-4911-913B-AA3C536FE8C8}" type="parTrans" cxnId="{9328F6F5-3967-4FAB-83C5-B498D64FC39F}">
      <dgm:prSet/>
      <dgm:spPr/>
      <dgm:t>
        <a:bodyPr/>
        <a:lstStyle/>
        <a:p>
          <a:endParaRPr lang="en-US"/>
        </a:p>
      </dgm:t>
    </dgm:pt>
    <dgm:pt modelId="{BDD8B1B3-CD7A-4675-81B3-7DA29C33CEF0}" type="sibTrans" cxnId="{9328F6F5-3967-4FAB-83C5-B498D64FC39F}">
      <dgm:prSet/>
      <dgm:spPr/>
      <dgm:t>
        <a:bodyPr/>
        <a:lstStyle/>
        <a:p>
          <a:endParaRPr lang="en-US"/>
        </a:p>
      </dgm:t>
    </dgm:pt>
    <dgm:pt modelId="{70AA8DC4-A15B-4ADD-8C9C-C5D898AAB88E}">
      <dgm:prSet/>
      <dgm:spPr/>
      <dgm:t>
        <a:bodyPr/>
        <a:lstStyle/>
        <a:p>
          <a:r>
            <a:rPr lang="en-GB"/>
            <a:t>Identify relevant skills &amp; Experience from Person specification that match yours</a:t>
          </a:r>
          <a:endParaRPr lang="en-US"/>
        </a:p>
      </dgm:t>
    </dgm:pt>
    <dgm:pt modelId="{075CB2F8-6AC6-4ACA-B7FA-F5E6AB7DD97F}" type="parTrans" cxnId="{B4C77AE8-725C-4A2B-9C73-A2E1A04264C9}">
      <dgm:prSet/>
      <dgm:spPr/>
      <dgm:t>
        <a:bodyPr/>
        <a:lstStyle/>
        <a:p>
          <a:endParaRPr lang="en-US"/>
        </a:p>
      </dgm:t>
    </dgm:pt>
    <dgm:pt modelId="{0275BEDA-0F03-4FEF-BE33-D62E3DDAAE7A}" type="sibTrans" cxnId="{B4C77AE8-725C-4A2B-9C73-A2E1A04264C9}">
      <dgm:prSet/>
      <dgm:spPr/>
      <dgm:t>
        <a:bodyPr/>
        <a:lstStyle/>
        <a:p>
          <a:endParaRPr lang="en-US"/>
        </a:p>
      </dgm:t>
    </dgm:pt>
    <dgm:pt modelId="{E4B7D755-4211-4C30-BA8E-3541C55049F7}" type="pres">
      <dgm:prSet presAssocID="{C6EEF169-4077-4667-AACE-7DAA40273B22}" presName="hierChild1" presStyleCnt="0">
        <dgm:presLayoutVars>
          <dgm:chPref val="1"/>
          <dgm:dir/>
          <dgm:animOne val="branch"/>
          <dgm:animLvl val="lvl"/>
          <dgm:resizeHandles/>
        </dgm:presLayoutVars>
      </dgm:prSet>
      <dgm:spPr/>
    </dgm:pt>
    <dgm:pt modelId="{B3340B3B-A5BF-4218-AD15-916EAD857F09}" type="pres">
      <dgm:prSet presAssocID="{FF9E01FE-A41A-4625-BBE8-C9693701FDFE}" presName="hierRoot1" presStyleCnt="0"/>
      <dgm:spPr/>
    </dgm:pt>
    <dgm:pt modelId="{865A43F2-770F-49C2-8CC2-EFC3E94CA63A}" type="pres">
      <dgm:prSet presAssocID="{FF9E01FE-A41A-4625-BBE8-C9693701FDFE}" presName="composite" presStyleCnt="0"/>
      <dgm:spPr/>
    </dgm:pt>
    <dgm:pt modelId="{E17F67F8-748F-445A-B709-2F49738578C2}" type="pres">
      <dgm:prSet presAssocID="{FF9E01FE-A41A-4625-BBE8-C9693701FDFE}" presName="background" presStyleLbl="node0" presStyleIdx="0" presStyleCnt="2"/>
      <dgm:spPr/>
    </dgm:pt>
    <dgm:pt modelId="{76A0C6A7-8016-4049-83A6-5B7A8C1042D8}" type="pres">
      <dgm:prSet presAssocID="{FF9E01FE-A41A-4625-BBE8-C9693701FDFE}" presName="text" presStyleLbl="fgAcc0" presStyleIdx="0" presStyleCnt="2">
        <dgm:presLayoutVars>
          <dgm:chPref val="3"/>
        </dgm:presLayoutVars>
      </dgm:prSet>
      <dgm:spPr/>
    </dgm:pt>
    <dgm:pt modelId="{4B89AAE3-44A4-4295-8E70-BDCC26A96843}" type="pres">
      <dgm:prSet presAssocID="{FF9E01FE-A41A-4625-BBE8-C9693701FDFE}" presName="hierChild2" presStyleCnt="0"/>
      <dgm:spPr/>
    </dgm:pt>
    <dgm:pt modelId="{97DDA254-05DF-4A7B-9E93-31EAD5F6CD5F}" type="pres">
      <dgm:prSet presAssocID="{70AA8DC4-A15B-4ADD-8C9C-C5D898AAB88E}" presName="hierRoot1" presStyleCnt="0"/>
      <dgm:spPr/>
    </dgm:pt>
    <dgm:pt modelId="{2581D7D9-BA6A-471B-814A-560248C25211}" type="pres">
      <dgm:prSet presAssocID="{70AA8DC4-A15B-4ADD-8C9C-C5D898AAB88E}" presName="composite" presStyleCnt="0"/>
      <dgm:spPr/>
    </dgm:pt>
    <dgm:pt modelId="{AADD258A-F0BB-403D-BB0D-320FAC4810FF}" type="pres">
      <dgm:prSet presAssocID="{70AA8DC4-A15B-4ADD-8C9C-C5D898AAB88E}" presName="background" presStyleLbl="node0" presStyleIdx="1" presStyleCnt="2"/>
      <dgm:spPr/>
    </dgm:pt>
    <dgm:pt modelId="{1A83F853-0F71-41B5-A1CB-5DD6A6D1F16B}" type="pres">
      <dgm:prSet presAssocID="{70AA8DC4-A15B-4ADD-8C9C-C5D898AAB88E}" presName="text" presStyleLbl="fgAcc0" presStyleIdx="1" presStyleCnt="2">
        <dgm:presLayoutVars>
          <dgm:chPref val="3"/>
        </dgm:presLayoutVars>
      </dgm:prSet>
      <dgm:spPr/>
    </dgm:pt>
    <dgm:pt modelId="{6AA9B616-D914-4AC5-AFDA-A1D5DF2C4D27}" type="pres">
      <dgm:prSet presAssocID="{70AA8DC4-A15B-4ADD-8C9C-C5D898AAB88E}" presName="hierChild2" presStyleCnt="0"/>
      <dgm:spPr/>
    </dgm:pt>
  </dgm:ptLst>
  <dgm:cxnLst>
    <dgm:cxn modelId="{7ADAFE47-AB4D-45DF-89E8-AEB242C6BB33}" type="presOf" srcId="{C6EEF169-4077-4667-AACE-7DAA40273B22}" destId="{E4B7D755-4211-4C30-BA8E-3541C55049F7}" srcOrd="0" destOrd="0" presId="urn:microsoft.com/office/officeart/2005/8/layout/hierarchy1"/>
    <dgm:cxn modelId="{D5BEB1CE-DB57-4325-8653-542233025B7B}" type="presOf" srcId="{FF9E01FE-A41A-4625-BBE8-C9693701FDFE}" destId="{76A0C6A7-8016-4049-83A6-5B7A8C1042D8}" srcOrd="0" destOrd="0" presId="urn:microsoft.com/office/officeart/2005/8/layout/hierarchy1"/>
    <dgm:cxn modelId="{B4C77AE8-725C-4A2B-9C73-A2E1A04264C9}" srcId="{C6EEF169-4077-4667-AACE-7DAA40273B22}" destId="{70AA8DC4-A15B-4ADD-8C9C-C5D898AAB88E}" srcOrd="1" destOrd="0" parTransId="{075CB2F8-6AC6-4ACA-B7FA-F5E6AB7DD97F}" sibTransId="{0275BEDA-0F03-4FEF-BE33-D62E3DDAAE7A}"/>
    <dgm:cxn modelId="{9328F6F5-3967-4FAB-83C5-B498D64FC39F}" srcId="{C6EEF169-4077-4667-AACE-7DAA40273B22}" destId="{FF9E01FE-A41A-4625-BBE8-C9693701FDFE}" srcOrd="0" destOrd="0" parTransId="{E162CBAB-51E6-4911-913B-AA3C536FE8C8}" sibTransId="{BDD8B1B3-CD7A-4675-81B3-7DA29C33CEF0}"/>
    <dgm:cxn modelId="{C6DCDEF8-92E4-4E8D-88B4-F25120736B15}" type="presOf" srcId="{70AA8DC4-A15B-4ADD-8C9C-C5D898AAB88E}" destId="{1A83F853-0F71-41B5-A1CB-5DD6A6D1F16B}" srcOrd="0" destOrd="0" presId="urn:microsoft.com/office/officeart/2005/8/layout/hierarchy1"/>
    <dgm:cxn modelId="{8EA051D8-9A34-4044-840A-5E950811A1F2}" type="presParOf" srcId="{E4B7D755-4211-4C30-BA8E-3541C55049F7}" destId="{B3340B3B-A5BF-4218-AD15-916EAD857F09}" srcOrd="0" destOrd="0" presId="urn:microsoft.com/office/officeart/2005/8/layout/hierarchy1"/>
    <dgm:cxn modelId="{449F29AC-3DDB-410F-9FE6-41B0659D825B}" type="presParOf" srcId="{B3340B3B-A5BF-4218-AD15-916EAD857F09}" destId="{865A43F2-770F-49C2-8CC2-EFC3E94CA63A}" srcOrd="0" destOrd="0" presId="urn:microsoft.com/office/officeart/2005/8/layout/hierarchy1"/>
    <dgm:cxn modelId="{BD84225A-9F3E-4FDA-A918-2C2CED550076}" type="presParOf" srcId="{865A43F2-770F-49C2-8CC2-EFC3E94CA63A}" destId="{E17F67F8-748F-445A-B709-2F49738578C2}" srcOrd="0" destOrd="0" presId="urn:microsoft.com/office/officeart/2005/8/layout/hierarchy1"/>
    <dgm:cxn modelId="{DD42CB46-0249-4C78-84F9-CD716F858FE9}" type="presParOf" srcId="{865A43F2-770F-49C2-8CC2-EFC3E94CA63A}" destId="{76A0C6A7-8016-4049-83A6-5B7A8C1042D8}" srcOrd="1" destOrd="0" presId="urn:microsoft.com/office/officeart/2005/8/layout/hierarchy1"/>
    <dgm:cxn modelId="{1BE3155C-E308-490B-9B67-5BAE1CDDE4FA}" type="presParOf" srcId="{B3340B3B-A5BF-4218-AD15-916EAD857F09}" destId="{4B89AAE3-44A4-4295-8E70-BDCC26A96843}" srcOrd="1" destOrd="0" presId="urn:microsoft.com/office/officeart/2005/8/layout/hierarchy1"/>
    <dgm:cxn modelId="{E8C2337D-F67F-49E0-A963-C72AF568E6E6}" type="presParOf" srcId="{E4B7D755-4211-4C30-BA8E-3541C55049F7}" destId="{97DDA254-05DF-4A7B-9E93-31EAD5F6CD5F}" srcOrd="1" destOrd="0" presId="urn:microsoft.com/office/officeart/2005/8/layout/hierarchy1"/>
    <dgm:cxn modelId="{34D1C7B5-BD20-41E8-A181-D171CAC46617}" type="presParOf" srcId="{97DDA254-05DF-4A7B-9E93-31EAD5F6CD5F}" destId="{2581D7D9-BA6A-471B-814A-560248C25211}" srcOrd="0" destOrd="0" presId="urn:microsoft.com/office/officeart/2005/8/layout/hierarchy1"/>
    <dgm:cxn modelId="{054B83AA-B7E7-406D-85DF-D559DEE4E9C8}" type="presParOf" srcId="{2581D7D9-BA6A-471B-814A-560248C25211}" destId="{AADD258A-F0BB-403D-BB0D-320FAC4810FF}" srcOrd="0" destOrd="0" presId="urn:microsoft.com/office/officeart/2005/8/layout/hierarchy1"/>
    <dgm:cxn modelId="{A34E777F-751A-4A7F-A6BB-C5B6FF3004A9}" type="presParOf" srcId="{2581D7D9-BA6A-471B-814A-560248C25211}" destId="{1A83F853-0F71-41B5-A1CB-5DD6A6D1F16B}" srcOrd="1" destOrd="0" presId="urn:microsoft.com/office/officeart/2005/8/layout/hierarchy1"/>
    <dgm:cxn modelId="{0C4E4DC7-5904-4E99-B817-160F1CD98A12}" type="presParOf" srcId="{97DDA254-05DF-4A7B-9E93-31EAD5F6CD5F}" destId="{6AA9B616-D914-4AC5-AFDA-A1D5DF2C4D2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5AB3DD-19E8-4329-A710-98BE5BFE50E3}" type="doc">
      <dgm:prSet loTypeId="urn:microsoft.com/office/officeart/2005/8/layout/default" loCatId="list" qsTypeId="urn:microsoft.com/office/officeart/2005/8/quickstyle/simple3" qsCatId="simple" csTypeId="urn:microsoft.com/office/officeart/2005/8/colors/colorful1" csCatId="colorful" phldr="1"/>
      <dgm:spPr/>
      <dgm:t>
        <a:bodyPr/>
        <a:lstStyle/>
        <a:p>
          <a:endParaRPr lang="en-GB"/>
        </a:p>
      </dgm:t>
    </dgm:pt>
    <dgm:pt modelId="{4087151A-05F4-4AC1-96DD-1ACBD18E7F26}">
      <dgm:prSet phldrT="[Text]"/>
      <dgm:spPr/>
      <dgm:t>
        <a:bodyPr/>
        <a:lstStyle/>
        <a:p>
          <a:r>
            <a:rPr lang="en-GB" dirty="0"/>
            <a:t>Qualification – MBA which entailed studying:</a:t>
          </a:r>
        </a:p>
        <a:p>
          <a:r>
            <a:rPr lang="en-GB" dirty="0"/>
            <a:t>Strategic Management</a:t>
          </a:r>
        </a:p>
        <a:p>
          <a:r>
            <a:rPr lang="en-GB" dirty="0"/>
            <a:t>Change Management</a:t>
          </a:r>
        </a:p>
        <a:p>
          <a:r>
            <a:rPr lang="en-GB" dirty="0"/>
            <a:t>Human Resource Management</a:t>
          </a:r>
        </a:p>
      </dgm:t>
    </dgm:pt>
    <dgm:pt modelId="{221EB007-B26C-46BF-B59A-BAAE70736F05}" type="parTrans" cxnId="{709D7C26-762C-4BA7-B2AF-BBDFA4AA1D51}">
      <dgm:prSet/>
      <dgm:spPr/>
      <dgm:t>
        <a:bodyPr/>
        <a:lstStyle/>
        <a:p>
          <a:endParaRPr lang="en-GB"/>
        </a:p>
      </dgm:t>
    </dgm:pt>
    <dgm:pt modelId="{194C4B50-4EEB-469D-9DEB-1E92C0DBF357}" type="sibTrans" cxnId="{709D7C26-762C-4BA7-B2AF-BBDFA4AA1D51}">
      <dgm:prSet/>
      <dgm:spPr/>
      <dgm:t>
        <a:bodyPr/>
        <a:lstStyle/>
        <a:p>
          <a:endParaRPr lang="en-GB"/>
        </a:p>
      </dgm:t>
    </dgm:pt>
    <dgm:pt modelId="{C846DC9C-CA7D-4020-908C-D0F3004476A7}">
      <dgm:prSet phldrT="[Text]"/>
      <dgm:spPr/>
      <dgm:t>
        <a:bodyPr/>
        <a:lstStyle/>
        <a:p>
          <a:r>
            <a:rPr lang="en-GB" dirty="0"/>
            <a:t>Experience – in the last 5 years I am working as a team lead in XXX my duties have entailed:</a:t>
          </a:r>
        </a:p>
        <a:p>
          <a:r>
            <a:rPr lang="en-GB" dirty="0"/>
            <a:t>Managing teams…</a:t>
          </a:r>
        </a:p>
        <a:p>
          <a:r>
            <a:rPr lang="en-GB" dirty="0"/>
            <a:t>Liaising with Funders</a:t>
          </a:r>
        </a:p>
        <a:p>
          <a:r>
            <a:rPr lang="en-GB" dirty="0"/>
            <a:t>Attending strategic meetings</a:t>
          </a:r>
        </a:p>
      </dgm:t>
    </dgm:pt>
    <dgm:pt modelId="{9CD4859D-48FD-43AA-94B5-0DDD5B877749}" type="parTrans" cxnId="{B3F2B418-3639-4221-B227-B56E9AA0D9D2}">
      <dgm:prSet/>
      <dgm:spPr/>
      <dgm:t>
        <a:bodyPr/>
        <a:lstStyle/>
        <a:p>
          <a:endParaRPr lang="en-GB"/>
        </a:p>
      </dgm:t>
    </dgm:pt>
    <dgm:pt modelId="{39D07740-4052-4D89-9E08-62AEB06CA1C5}" type="sibTrans" cxnId="{B3F2B418-3639-4221-B227-B56E9AA0D9D2}">
      <dgm:prSet/>
      <dgm:spPr/>
      <dgm:t>
        <a:bodyPr/>
        <a:lstStyle/>
        <a:p>
          <a:endParaRPr lang="en-GB"/>
        </a:p>
      </dgm:t>
    </dgm:pt>
    <dgm:pt modelId="{DF0E4413-B591-4971-B9CA-E75ECBA2285F}">
      <dgm:prSet phldrT="[Text]"/>
      <dgm:spPr/>
      <dgm:t>
        <a:bodyPr/>
        <a:lstStyle/>
        <a:p>
          <a:r>
            <a:rPr lang="en-GB" dirty="0"/>
            <a:t>Skills – Communication: developed through my studies by..</a:t>
          </a:r>
        </a:p>
        <a:p>
          <a:r>
            <a:rPr lang="en-GB" dirty="0"/>
            <a:t>Through my work by networking </a:t>
          </a:r>
        </a:p>
        <a:p>
          <a:r>
            <a:rPr lang="en-GB" dirty="0"/>
            <a:t>Etc </a:t>
          </a:r>
          <a:r>
            <a:rPr lang="en-GB" dirty="0" err="1"/>
            <a:t>etc</a:t>
          </a:r>
          <a:endParaRPr lang="en-GB" dirty="0"/>
        </a:p>
      </dgm:t>
    </dgm:pt>
    <dgm:pt modelId="{2CA2B15E-9210-43AF-836D-D1F16FDDEFFE}" type="parTrans" cxnId="{BDF985A2-E33D-475C-B6DF-004BAC581536}">
      <dgm:prSet/>
      <dgm:spPr/>
      <dgm:t>
        <a:bodyPr/>
        <a:lstStyle/>
        <a:p>
          <a:endParaRPr lang="en-GB"/>
        </a:p>
      </dgm:t>
    </dgm:pt>
    <dgm:pt modelId="{ADC0DB34-ADB4-4B23-BF1A-D30270523B58}" type="sibTrans" cxnId="{BDF985A2-E33D-475C-B6DF-004BAC581536}">
      <dgm:prSet/>
      <dgm:spPr/>
      <dgm:t>
        <a:bodyPr/>
        <a:lstStyle/>
        <a:p>
          <a:endParaRPr lang="en-GB"/>
        </a:p>
      </dgm:t>
    </dgm:pt>
    <dgm:pt modelId="{39675CF4-7D08-42F3-9FAB-A25EB846D9BF}" type="pres">
      <dgm:prSet presAssocID="{805AB3DD-19E8-4329-A710-98BE5BFE50E3}" presName="diagram" presStyleCnt="0">
        <dgm:presLayoutVars>
          <dgm:dir/>
          <dgm:resizeHandles val="exact"/>
        </dgm:presLayoutVars>
      </dgm:prSet>
      <dgm:spPr/>
    </dgm:pt>
    <dgm:pt modelId="{915DC91D-B6BB-4A18-BB10-68C30996BC35}" type="pres">
      <dgm:prSet presAssocID="{4087151A-05F4-4AC1-96DD-1ACBD18E7F26}" presName="node" presStyleLbl="node1" presStyleIdx="0" presStyleCnt="3">
        <dgm:presLayoutVars>
          <dgm:bulletEnabled val="1"/>
        </dgm:presLayoutVars>
      </dgm:prSet>
      <dgm:spPr/>
    </dgm:pt>
    <dgm:pt modelId="{DA8067E6-17BA-4E0E-9003-0BB33A58F3E3}" type="pres">
      <dgm:prSet presAssocID="{194C4B50-4EEB-469D-9DEB-1E92C0DBF357}" presName="sibTrans" presStyleCnt="0"/>
      <dgm:spPr/>
    </dgm:pt>
    <dgm:pt modelId="{AA74833B-0D7A-4537-B4CC-89EA092DEA3A}" type="pres">
      <dgm:prSet presAssocID="{C846DC9C-CA7D-4020-908C-D0F3004476A7}" presName="node" presStyleLbl="node1" presStyleIdx="1" presStyleCnt="3">
        <dgm:presLayoutVars>
          <dgm:bulletEnabled val="1"/>
        </dgm:presLayoutVars>
      </dgm:prSet>
      <dgm:spPr/>
    </dgm:pt>
    <dgm:pt modelId="{028A9532-2198-4BE7-8E78-8459D03225A6}" type="pres">
      <dgm:prSet presAssocID="{39D07740-4052-4D89-9E08-62AEB06CA1C5}" presName="sibTrans" presStyleCnt="0"/>
      <dgm:spPr/>
    </dgm:pt>
    <dgm:pt modelId="{F851D30D-8E88-4FE8-BAC3-D3318EA70E75}" type="pres">
      <dgm:prSet presAssocID="{DF0E4413-B591-4971-B9CA-E75ECBA2285F}" presName="node" presStyleLbl="node1" presStyleIdx="2" presStyleCnt="3">
        <dgm:presLayoutVars>
          <dgm:bulletEnabled val="1"/>
        </dgm:presLayoutVars>
      </dgm:prSet>
      <dgm:spPr/>
    </dgm:pt>
  </dgm:ptLst>
  <dgm:cxnLst>
    <dgm:cxn modelId="{B3F2B418-3639-4221-B227-B56E9AA0D9D2}" srcId="{805AB3DD-19E8-4329-A710-98BE5BFE50E3}" destId="{C846DC9C-CA7D-4020-908C-D0F3004476A7}" srcOrd="1" destOrd="0" parTransId="{9CD4859D-48FD-43AA-94B5-0DDD5B877749}" sibTransId="{39D07740-4052-4D89-9E08-62AEB06CA1C5}"/>
    <dgm:cxn modelId="{709D7C26-762C-4BA7-B2AF-BBDFA4AA1D51}" srcId="{805AB3DD-19E8-4329-A710-98BE5BFE50E3}" destId="{4087151A-05F4-4AC1-96DD-1ACBD18E7F26}" srcOrd="0" destOrd="0" parTransId="{221EB007-B26C-46BF-B59A-BAAE70736F05}" sibTransId="{194C4B50-4EEB-469D-9DEB-1E92C0DBF357}"/>
    <dgm:cxn modelId="{9C5F554C-8B6C-4300-8D78-5D3804483BCA}" type="presOf" srcId="{4087151A-05F4-4AC1-96DD-1ACBD18E7F26}" destId="{915DC91D-B6BB-4A18-BB10-68C30996BC35}" srcOrd="0" destOrd="0" presId="urn:microsoft.com/office/officeart/2005/8/layout/default"/>
    <dgm:cxn modelId="{EA190797-928A-4CA3-8311-D8B7463421F7}" type="presOf" srcId="{C846DC9C-CA7D-4020-908C-D0F3004476A7}" destId="{AA74833B-0D7A-4537-B4CC-89EA092DEA3A}" srcOrd="0" destOrd="0" presId="urn:microsoft.com/office/officeart/2005/8/layout/default"/>
    <dgm:cxn modelId="{BDF985A2-E33D-475C-B6DF-004BAC581536}" srcId="{805AB3DD-19E8-4329-A710-98BE5BFE50E3}" destId="{DF0E4413-B591-4971-B9CA-E75ECBA2285F}" srcOrd="2" destOrd="0" parTransId="{2CA2B15E-9210-43AF-836D-D1F16FDDEFFE}" sibTransId="{ADC0DB34-ADB4-4B23-BF1A-D30270523B58}"/>
    <dgm:cxn modelId="{4EF934DA-8BFB-49FD-9526-B62E06A326C8}" type="presOf" srcId="{805AB3DD-19E8-4329-A710-98BE5BFE50E3}" destId="{39675CF4-7D08-42F3-9FAB-A25EB846D9BF}" srcOrd="0" destOrd="0" presId="urn:microsoft.com/office/officeart/2005/8/layout/default"/>
    <dgm:cxn modelId="{A209DCE1-7340-4054-815B-6E6C25C2DABE}" type="presOf" srcId="{DF0E4413-B591-4971-B9CA-E75ECBA2285F}" destId="{F851D30D-8E88-4FE8-BAC3-D3318EA70E75}" srcOrd="0" destOrd="0" presId="urn:microsoft.com/office/officeart/2005/8/layout/default"/>
    <dgm:cxn modelId="{C75DA862-643E-44BD-B518-1308F3DC39B6}" type="presParOf" srcId="{39675CF4-7D08-42F3-9FAB-A25EB846D9BF}" destId="{915DC91D-B6BB-4A18-BB10-68C30996BC35}" srcOrd="0" destOrd="0" presId="urn:microsoft.com/office/officeart/2005/8/layout/default"/>
    <dgm:cxn modelId="{0FD628A0-3393-4F93-8B25-9A4DD43DDD46}" type="presParOf" srcId="{39675CF4-7D08-42F3-9FAB-A25EB846D9BF}" destId="{DA8067E6-17BA-4E0E-9003-0BB33A58F3E3}" srcOrd="1" destOrd="0" presId="urn:microsoft.com/office/officeart/2005/8/layout/default"/>
    <dgm:cxn modelId="{764DCC40-E06F-4960-BA09-F0B187F234DB}" type="presParOf" srcId="{39675CF4-7D08-42F3-9FAB-A25EB846D9BF}" destId="{AA74833B-0D7A-4537-B4CC-89EA092DEA3A}" srcOrd="2" destOrd="0" presId="urn:microsoft.com/office/officeart/2005/8/layout/default"/>
    <dgm:cxn modelId="{98D3A769-20D7-48A7-8455-43AEB8B6732C}" type="presParOf" srcId="{39675CF4-7D08-42F3-9FAB-A25EB846D9BF}" destId="{028A9532-2198-4BE7-8E78-8459D03225A6}" srcOrd="3" destOrd="0" presId="urn:microsoft.com/office/officeart/2005/8/layout/default"/>
    <dgm:cxn modelId="{B450C572-09B2-47F9-8743-B91EB516D1A0}" type="presParOf" srcId="{39675CF4-7D08-42F3-9FAB-A25EB846D9BF}" destId="{F851D30D-8E88-4FE8-BAC3-D3318EA70E75}"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5F4444-2654-42D1-AB43-7251975EDFA8}" type="doc">
      <dgm:prSet loTypeId="urn:microsoft.com/office/officeart/2005/8/layout/hList1" loCatId="list" qsTypeId="urn:microsoft.com/office/officeart/2005/8/quickstyle/simple3" qsCatId="simple" csTypeId="urn:microsoft.com/office/officeart/2005/8/colors/colorful5" csCatId="colorful" phldr="1"/>
      <dgm:spPr/>
      <dgm:t>
        <a:bodyPr/>
        <a:lstStyle/>
        <a:p>
          <a:endParaRPr lang="en-GB"/>
        </a:p>
      </dgm:t>
    </dgm:pt>
    <dgm:pt modelId="{180944EC-FC86-4BB4-B07A-56D75970403D}">
      <dgm:prSet phldrT="[Text]"/>
      <dgm:spPr/>
      <dgm:t>
        <a:bodyPr/>
        <a:lstStyle/>
        <a:p>
          <a:r>
            <a:rPr lang="en-GB" dirty="0"/>
            <a:t>Strength – organisational skills</a:t>
          </a:r>
        </a:p>
      </dgm:t>
    </dgm:pt>
    <dgm:pt modelId="{614B9E48-CA52-47D2-B762-9EF4B828DADB}" type="parTrans" cxnId="{D41117C5-E51F-40E9-AC38-61BEF8B14123}">
      <dgm:prSet/>
      <dgm:spPr/>
      <dgm:t>
        <a:bodyPr/>
        <a:lstStyle/>
        <a:p>
          <a:endParaRPr lang="en-GB"/>
        </a:p>
      </dgm:t>
    </dgm:pt>
    <dgm:pt modelId="{404FFC8F-A513-4274-8C5A-68F4F00A10A7}" type="sibTrans" cxnId="{D41117C5-E51F-40E9-AC38-61BEF8B14123}">
      <dgm:prSet/>
      <dgm:spPr/>
      <dgm:t>
        <a:bodyPr/>
        <a:lstStyle/>
        <a:p>
          <a:endParaRPr lang="en-GB"/>
        </a:p>
      </dgm:t>
    </dgm:pt>
    <dgm:pt modelId="{597D398A-83C0-44EE-8002-370AD651B70A}">
      <dgm:prSet phldrT="[Text]"/>
      <dgm:spPr/>
      <dgm:t>
        <a:bodyPr/>
        <a:lstStyle/>
        <a:p>
          <a:r>
            <a:rPr lang="en-GB" dirty="0"/>
            <a:t>Essential to manage all the tasks required to achieve relevant results Ex when I managed the training project, we planned schedules, advertised and obtained training contracts and delivered successfully to external organ generating £10,000 </a:t>
          </a:r>
        </a:p>
      </dgm:t>
    </dgm:pt>
    <dgm:pt modelId="{6066D68A-7DBE-4A52-B14F-36A6BB93D408}" type="parTrans" cxnId="{1DC1B1F8-687B-4636-BA71-38E0AF86C033}">
      <dgm:prSet/>
      <dgm:spPr/>
      <dgm:t>
        <a:bodyPr/>
        <a:lstStyle/>
        <a:p>
          <a:endParaRPr lang="en-GB"/>
        </a:p>
      </dgm:t>
    </dgm:pt>
    <dgm:pt modelId="{77328B88-B5E5-48BE-9496-5B14BBF923D3}" type="sibTrans" cxnId="{1DC1B1F8-687B-4636-BA71-38E0AF86C033}">
      <dgm:prSet/>
      <dgm:spPr/>
      <dgm:t>
        <a:bodyPr/>
        <a:lstStyle/>
        <a:p>
          <a:endParaRPr lang="en-GB"/>
        </a:p>
      </dgm:t>
    </dgm:pt>
    <dgm:pt modelId="{FF480A9C-1F30-471E-A2C6-877BAE75B33A}">
      <dgm:prSet phldrT="[Text]"/>
      <dgm:spPr/>
      <dgm:t>
        <a:bodyPr/>
        <a:lstStyle/>
        <a:p>
          <a:r>
            <a:rPr lang="en-GB" dirty="0"/>
            <a:t>Time management</a:t>
          </a:r>
        </a:p>
      </dgm:t>
    </dgm:pt>
    <dgm:pt modelId="{241D1431-6FFF-4A38-B813-48941F8F2560}" type="parTrans" cxnId="{CCAFE7F9-4862-445C-8C4D-D1850FFB95EA}">
      <dgm:prSet/>
      <dgm:spPr/>
      <dgm:t>
        <a:bodyPr/>
        <a:lstStyle/>
        <a:p>
          <a:endParaRPr lang="en-GB"/>
        </a:p>
      </dgm:t>
    </dgm:pt>
    <dgm:pt modelId="{F7C50B78-4101-4A7E-BCAB-74BDF1D01EE4}" type="sibTrans" cxnId="{CCAFE7F9-4862-445C-8C4D-D1850FFB95EA}">
      <dgm:prSet/>
      <dgm:spPr/>
      <dgm:t>
        <a:bodyPr/>
        <a:lstStyle/>
        <a:p>
          <a:endParaRPr lang="en-GB"/>
        </a:p>
      </dgm:t>
    </dgm:pt>
    <dgm:pt modelId="{492E9E73-0EB7-4EFD-8986-DD823704C5B3}">
      <dgm:prSet phldrT="[Text]"/>
      <dgm:spPr/>
      <dgm:t>
        <a:bodyPr/>
        <a:lstStyle/>
        <a:p>
          <a:r>
            <a:rPr lang="en-GB" dirty="0"/>
            <a:t>Supervised staff to ensure all projects were delivered in timey manner, held regular supervision meetings, obtained reports and provided support where necessary. I devised monitoring and evaluations tools to measure success of projects.</a:t>
          </a:r>
        </a:p>
      </dgm:t>
    </dgm:pt>
    <dgm:pt modelId="{730FA932-978E-420E-A971-7C9930A2D2CF}" type="parTrans" cxnId="{99531DEA-CD8D-4D9D-9A66-82F277A0FC7E}">
      <dgm:prSet/>
      <dgm:spPr/>
      <dgm:t>
        <a:bodyPr/>
        <a:lstStyle/>
        <a:p>
          <a:endParaRPr lang="en-GB"/>
        </a:p>
      </dgm:t>
    </dgm:pt>
    <dgm:pt modelId="{5C91D15A-4EF4-4438-AB7C-DCEBA70674BA}" type="sibTrans" cxnId="{99531DEA-CD8D-4D9D-9A66-82F277A0FC7E}">
      <dgm:prSet/>
      <dgm:spPr/>
      <dgm:t>
        <a:bodyPr/>
        <a:lstStyle/>
        <a:p>
          <a:endParaRPr lang="en-GB"/>
        </a:p>
      </dgm:t>
    </dgm:pt>
    <dgm:pt modelId="{1056122A-E18D-490E-A301-22585DFE3C43}">
      <dgm:prSet phldrT="[Text]"/>
      <dgm:spPr/>
      <dgm:t>
        <a:bodyPr/>
        <a:lstStyle/>
        <a:p>
          <a:r>
            <a:rPr lang="en-GB" dirty="0"/>
            <a:t>Perfectionist</a:t>
          </a:r>
        </a:p>
      </dgm:t>
    </dgm:pt>
    <dgm:pt modelId="{4BDD43F5-F48D-439A-84B2-C19F0E0BED30}" type="parTrans" cxnId="{CA6A03D7-BDB3-43FD-B5A6-A9298F436927}">
      <dgm:prSet/>
      <dgm:spPr/>
      <dgm:t>
        <a:bodyPr/>
        <a:lstStyle/>
        <a:p>
          <a:endParaRPr lang="en-GB"/>
        </a:p>
      </dgm:t>
    </dgm:pt>
    <dgm:pt modelId="{E7DF730E-66A5-46FF-84D0-DA264FE633C1}" type="sibTrans" cxnId="{CA6A03D7-BDB3-43FD-B5A6-A9298F436927}">
      <dgm:prSet/>
      <dgm:spPr/>
      <dgm:t>
        <a:bodyPr/>
        <a:lstStyle/>
        <a:p>
          <a:endParaRPr lang="en-GB"/>
        </a:p>
      </dgm:t>
    </dgm:pt>
    <dgm:pt modelId="{62D3F093-0E04-4E8F-8809-88304069A669}">
      <dgm:prSet phldrT="[Text]"/>
      <dgm:spPr/>
      <dgm:t>
        <a:bodyPr/>
        <a:lstStyle/>
        <a:p>
          <a:r>
            <a:rPr lang="en-GB" dirty="0"/>
            <a:t>A weakness of paying too much attention to detail, I can become very meticulous which can become overbearing for teams. I have to learn to step back and leave the teams to manage the results more. </a:t>
          </a:r>
        </a:p>
      </dgm:t>
    </dgm:pt>
    <dgm:pt modelId="{B2D4FF4C-3CFC-417A-8364-E091B60AA15B}" type="parTrans" cxnId="{4A5C778D-259B-46B9-AB73-6C7FB44F2EBC}">
      <dgm:prSet/>
      <dgm:spPr/>
      <dgm:t>
        <a:bodyPr/>
        <a:lstStyle/>
        <a:p>
          <a:endParaRPr lang="en-GB"/>
        </a:p>
      </dgm:t>
    </dgm:pt>
    <dgm:pt modelId="{370E4D3C-DA75-4A3C-8548-DE3E402F7DA8}" type="sibTrans" cxnId="{4A5C778D-259B-46B9-AB73-6C7FB44F2EBC}">
      <dgm:prSet/>
      <dgm:spPr/>
      <dgm:t>
        <a:bodyPr/>
        <a:lstStyle/>
        <a:p>
          <a:endParaRPr lang="en-GB"/>
        </a:p>
      </dgm:t>
    </dgm:pt>
    <dgm:pt modelId="{AC1A6676-CB5A-4D25-96A1-6AD67C59CB25}" type="pres">
      <dgm:prSet presAssocID="{915F4444-2654-42D1-AB43-7251975EDFA8}" presName="Name0" presStyleCnt="0">
        <dgm:presLayoutVars>
          <dgm:dir/>
          <dgm:animLvl val="lvl"/>
          <dgm:resizeHandles val="exact"/>
        </dgm:presLayoutVars>
      </dgm:prSet>
      <dgm:spPr/>
    </dgm:pt>
    <dgm:pt modelId="{75A99DF9-CBC7-4BE3-BE29-25A46C231410}" type="pres">
      <dgm:prSet presAssocID="{180944EC-FC86-4BB4-B07A-56D75970403D}" presName="composite" presStyleCnt="0"/>
      <dgm:spPr/>
    </dgm:pt>
    <dgm:pt modelId="{61AABC1A-021C-4B13-A73E-CB2A785F652F}" type="pres">
      <dgm:prSet presAssocID="{180944EC-FC86-4BB4-B07A-56D75970403D}" presName="parTx" presStyleLbl="alignNode1" presStyleIdx="0" presStyleCnt="3">
        <dgm:presLayoutVars>
          <dgm:chMax val="0"/>
          <dgm:chPref val="0"/>
          <dgm:bulletEnabled val="1"/>
        </dgm:presLayoutVars>
      </dgm:prSet>
      <dgm:spPr/>
    </dgm:pt>
    <dgm:pt modelId="{9660FC2A-97FE-4EA7-8031-50E7BD7B6810}" type="pres">
      <dgm:prSet presAssocID="{180944EC-FC86-4BB4-B07A-56D75970403D}" presName="desTx" presStyleLbl="alignAccFollowNode1" presStyleIdx="0" presStyleCnt="3">
        <dgm:presLayoutVars>
          <dgm:bulletEnabled val="1"/>
        </dgm:presLayoutVars>
      </dgm:prSet>
      <dgm:spPr/>
    </dgm:pt>
    <dgm:pt modelId="{C35DC901-3D11-4E6B-91AD-AB7D64B9AC56}" type="pres">
      <dgm:prSet presAssocID="{404FFC8F-A513-4274-8C5A-68F4F00A10A7}" presName="space" presStyleCnt="0"/>
      <dgm:spPr/>
    </dgm:pt>
    <dgm:pt modelId="{11B68BEC-58AA-4996-A465-7417D7FD973B}" type="pres">
      <dgm:prSet presAssocID="{FF480A9C-1F30-471E-A2C6-877BAE75B33A}" presName="composite" presStyleCnt="0"/>
      <dgm:spPr/>
    </dgm:pt>
    <dgm:pt modelId="{AB1A52B0-6349-4C94-9B30-0E7277E85F84}" type="pres">
      <dgm:prSet presAssocID="{FF480A9C-1F30-471E-A2C6-877BAE75B33A}" presName="parTx" presStyleLbl="alignNode1" presStyleIdx="1" presStyleCnt="3">
        <dgm:presLayoutVars>
          <dgm:chMax val="0"/>
          <dgm:chPref val="0"/>
          <dgm:bulletEnabled val="1"/>
        </dgm:presLayoutVars>
      </dgm:prSet>
      <dgm:spPr/>
    </dgm:pt>
    <dgm:pt modelId="{9EA40AF0-0EAF-4A0C-AA1D-0E54B7CE6027}" type="pres">
      <dgm:prSet presAssocID="{FF480A9C-1F30-471E-A2C6-877BAE75B33A}" presName="desTx" presStyleLbl="alignAccFollowNode1" presStyleIdx="1" presStyleCnt="3">
        <dgm:presLayoutVars>
          <dgm:bulletEnabled val="1"/>
        </dgm:presLayoutVars>
      </dgm:prSet>
      <dgm:spPr/>
    </dgm:pt>
    <dgm:pt modelId="{07A292A6-4FAA-4CEF-8D30-A2641BEF54B3}" type="pres">
      <dgm:prSet presAssocID="{F7C50B78-4101-4A7E-BCAB-74BDF1D01EE4}" presName="space" presStyleCnt="0"/>
      <dgm:spPr/>
    </dgm:pt>
    <dgm:pt modelId="{A671DCF8-CF26-44B3-B3DF-0B8FD0D7E977}" type="pres">
      <dgm:prSet presAssocID="{1056122A-E18D-490E-A301-22585DFE3C43}" presName="composite" presStyleCnt="0"/>
      <dgm:spPr/>
    </dgm:pt>
    <dgm:pt modelId="{0BFA787C-6BEE-40A4-873B-620F4BA05CF5}" type="pres">
      <dgm:prSet presAssocID="{1056122A-E18D-490E-A301-22585DFE3C43}" presName="parTx" presStyleLbl="alignNode1" presStyleIdx="2" presStyleCnt="3">
        <dgm:presLayoutVars>
          <dgm:chMax val="0"/>
          <dgm:chPref val="0"/>
          <dgm:bulletEnabled val="1"/>
        </dgm:presLayoutVars>
      </dgm:prSet>
      <dgm:spPr/>
    </dgm:pt>
    <dgm:pt modelId="{7162E803-9065-4217-A5FB-32CCC63517F1}" type="pres">
      <dgm:prSet presAssocID="{1056122A-E18D-490E-A301-22585DFE3C43}" presName="desTx" presStyleLbl="alignAccFollowNode1" presStyleIdx="2" presStyleCnt="3">
        <dgm:presLayoutVars>
          <dgm:bulletEnabled val="1"/>
        </dgm:presLayoutVars>
      </dgm:prSet>
      <dgm:spPr/>
    </dgm:pt>
  </dgm:ptLst>
  <dgm:cxnLst>
    <dgm:cxn modelId="{5FC0F316-9C00-40AC-951A-70D8D4858CEB}" type="presOf" srcId="{1056122A-E18D-490E-A301-22585DFE3C43}" destId="{0BFA787C-6BEE-40A4-873B-620F4BA05CF5}" srcOrd="0" destOrd="0" presId="urn:microsoft.com/office/officeart/2005/8/layout/hList1"/>
    <dgm:cxn modelId="{89202B2D-6CE5-4429-9D32-25CDF28BEADB}" type="presOf" srcId="{492E9E73-0EB7-4EFD-8986-DD823704C5B3}" destId="{9EA40AF0-0EAF-4A0C-AA1D-0E54B7CE6027}" srcOrd="0" destOrd="0" presId="urn:microsoft.com/office/officeart/2005/8/layout/hList1"/>
    <dgm:cxn modelId="{CEA55240-B4B8-48AE-AFF7-FC578E01B9DA}" type="presOf" srcId="{180944EC-FC86-4BB4-B07A-56D75970403D}" destId="{61AABC1A-021C-4B13-A73E-CB2A785F652F}" srcOrd="0" destOrd="0" presId="urn:microsoft.com/office/officeart/2005/8/layout/hList1"/>
    <dgm:cxn modelId="{4A5C778D-259B-46B9-AB73-6C7FB44F2EBC}" srcId="{1056122A-E18D-490E-A301-22585DFE3C43}" destId="{62D3F093-0E04-4E8F-8809-88304069A669}" srcOrd="0" destOrd="0" parTransId="{B2D4FF4C-3CFC-417A-8364-E091B60AA15B}" sibTransId="{370E4D3C-DA75-4A3C-8548-DE3E402F7DA8}"/>
    <dgm:cxn modelId="{DD3B69B0-E3CF-4E33-8965-F50A3A421A5D}" type="presOf" srcId="{62D3F093-0E04-4E8F-8809-88304069A669}" destId="{7162E803-9065-4217-A5FB-32CCC63517F1}" srcOrd="0" destOrd="0" presId="urn:microsoft.com/office/officeart/2005/8/layout/hList1"/>
    <dgm:cxn modelId="{B4C290B4-398C-4522-8BDF-F5C86B711895}" type="presOf" srcId="{FF480A9C-1F30-471E-A2C6-877BAE75B33A}" destId="{AB1A52B0-6349-4C94-9B30-0E7277E85F84}" srcOrd="0" destOrd="0" presId="urn:microsoft.com/office/officeart/2005/8/layout/hList1"/>
    <dgm:cxn modelId="{FDB760BC-D863-4BBF-8475-61E9FFE82BD1}" type="presOf" srcId="{597D398A-83C0-44EE-8002-370AD651B70A}" destId="{9660FC2A-97FE-4EA7-8031-50E7BD7B6810}" srcOrd="0" destOrd="0" presId="urn:microsoft.com/office/officeart/2005/8/layout/hList1"/>
    <dgm:cxn modelId="{D41117C5-E51F-40E9-AC38-61BEF8B14123}" srcId="{915F4444-2654-42D1-AB43-7251975EDFA8}" destId="{180944EC-FC86-4BB4-B07A-56D75970403D}" srcOrd="0" destOrd="0" parTransId="{614B9E48-CA52-47D2-B762-9EF4B828DADB}" sibTransId="{404FFC8F-A513-4274-8C5A-68F4F00A10A7}"/>
    <dgm:cxn modelId="{CA6A03D7-BDB3-43FD-B5A6-A9298F436927}" srcId="{915F4444-2654-42D1-AB43-7251975EDFA8}" destId="{1056122A-E18D-490E-A301-22585DFE3C43}" srcOrd="2" destOrd="0" parTransId="{4BDD43F5-F48D-439A-84B2-C19F0E0BED30}" sibTransId="{E7DF730E-66A5-46FF-84D0-DA264FE633C1}"/>
    <dgm:cxn modelId="{99531DEA-CD8D-4D9D-9A66-82F277A0FC7E}" srcId="{FF480A9C-1F30-471E-A2C6-877BAE75B33A}" destId="{492E9E73-0EB7-4EFD-8986-DD823704C5B3}" srcOrd="0" destOrd="0" parTransId="{730FA932-978E-420E-A971-7C9930A2D2CF}" sibTransId="{5C91D15A-4EF4-4438-AB7C-DCEBA70674BA}"/>
    <dgm:cxn modelId="{0D176EF6-433F-4467-ADB3-7B88B8B5A9A6}" type="presOf" srcId="{915F4444-2654-42D1-AB43-7251975EDFA8}" destId="{AC1A6676-CB5A-4D25-96A1-6AD67C59CB25}" srcOrd="0" destOrd="0" presId="urn:microsoft.com/office/officeart/2005/8/layout/hList1"/>
    <dgm:cxn modelId="{1DC1B1F8-687B-4636-BA71-38E0AF86C033}" srcId="{180944EC-FC86-4BB4-B07A-56D75970403D}" destId="{597D398A-83C0-44EE-8002-370AD651B70A}" srcOrd="0" destOrd="0" parTransId="{6066D68A-7DBE-4A52-B14F-36A6BB93D408}" sibTransId="{77328B88-B5E5-48BE-9496-5B14BBF923D3}"/>
    <dgm:cxn modelId="{CCAFE7F9-4862-445C-8C4D-D1850FFB95EA}" srcId="{915F4444-2654-42D1-AB43-7251975EDFA8}" destId="{FF480A9C-1F30-471E-A2C6-877BAE75B33A}" srcOrd="1" destOrd="0" parTransId="{241D1431-6FFF-4A38-B813-48941F8F2560}" sibTransId="{F7C50B78-4101-4A7E-BCAB-74BDF1D01EE4}"/>
    <dgm:cxn modelId="{E7DED750-7942-4BC7-8631-41CCC3CA6DFC}" type="presParOf" srcId="{AC1A6676-CB5A-4D25-96A1-6AD67C59CB25}" destId="{75A99DF9-CBC7-4BE3-BE29-25A46C231410}" srcOrd="0" destOrd="0" presId="urn:microsoft.com/office/officeart/2005/8/layout/hList1"/>
    <dgm:cxn modelId="{4C354E38-B156-4BAC-BE28-0E414E896FFA}" type="presParOf" srcId="{75A99DF9-CBC7-4BE3-BE29-25A46C231410}" destId="{61AABC1A-021C-4B13-A73E-CB2A785F652F}" srcOrd="0" destOrd="0" presId="urn:microsoft.com/office/officeart/2005/8/layout/hList1"/>
    <dgm:cxn modelId="{292D3E43-D9CA-47A9-A04F-AA023070B4A3}" type="presParOf" srcId="{75A99DF9-CBC7-4BE3-BE29-25A46C231410}" destId="{9660FC2A-97FE-4EA7-8031-50E7BD7B6810}" srcOrd="1" destOrd="0" presId="urn:microsoft.com/office/officeart/2005/8/layout/hList1"/>
    <dgm:cxn modelId="{EE2DD6E3-2F66-4D77-AAA6-22527911231A}" type="presParOf" srcId="{AC1A6676-CB5A-4D25-96A1-6AD67C59CB25}" destId="{C35DC901-3D11-4E6B-91AD-AB7D64B9AC56}" srcOrd="1" destOrd="0" presId="urn:microsoft.com/office/officeart/2005/8/layout/hList1"/>
    <dgm:cxn modelId="{DD3CA93A-598E-4CF9-A774-D03BD459AD21}" type="presParOf" srcId="{AC1A6676-CB5A-4D25-96A1-6AD67C59CB25}" destId="{11B68BEC-58AA-4996-A465-7417D7FD973B}" srcOrd="2" destOrd="0" presId="urn:microsoft.com/office/officeart/2005/8/layout/hList1"/>
    <dgm:cxn modelId="{78A8AFD2-9E4F-4B6A-B25C-9351B64CA052}" type="presParOf" srcId="{11B68BEC-58AA-4996-A465-7417D7FD973B}" destId="{AB1A52B0-6349-4C94-9B30-0E7277E85F84}" srcOrd="0" destOrd="0" presId="urn:microsoft.com/office/officeart/2005/8/layout/hList1"/>
    <dgm:cxn modelId="{BAED9776-A9F4-402F-98C5-3A6083A34C4F}" type="presParOf" srcId="{11B68BEC-58AA-4996-A465-7417D7FD973B}" destId="{9EA40AF0-0EAF-4A0C-AA1D-0E54B7CE6027}" srcOrd="1" destOrd="0" presId="urn:microsoft.com/office/officeart/2005/8/layout/hList1"/>
    <dgm:cxn modelId="{D9368043-C043-4491-929C-9D116E29361F}" type="presParOf" srcId="{AC1A6676-CB5A-4D25-96A1-6AD67C59CB25}" destId="{07A292A6-4FAA-4CEF-8D30-A2641BEF54B3}" srcOrd="3" destOrd="0" presId="urn:microsoft.com/office/officeart/2005/8/layout/hList1"/>
    <dgm:cxn modelId="{61F42E2C-15DF-46D8-8762-6AE166410F4B}" type="presParOf" srcId="{AC1A6676-CB5A-4D25-96A1-6AD67C59CB25}" destId="{A671DCF8-CF26-44B3-B3DF-0B8FD0D7E977}" srcOrd="4" destOrd="0" presId="urn:microsoft.com/office/officeart/2005/8/layout/hList1"/>
    <dgm:cxn modelId="{6AF2CD27-5D14-474D-80B3-A82FA6E44B6C}" type="presParOf" srcId="{A671DCF8-CF26-44B3-B3DF-0B8FD0D7E977}" destId="{0BFA787C-6BEE-40A4-873B-620F4BA05CF5}" srcOrd="0" destOrd="0" presId="urn:microsoft.com/office/officeart/2005/8/layout/hList1"/>
    <dgm:cxn modelId="{A918210E-6437-4AE7-A17C-81399997B2EB}" type="presParOf" srcId="{A671DCF8-CF26-44B3-B3DF-0B8FD0D7E977}" destId="{7162E803-9065-4217-A5FB-32CCC63517F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22B0EA-C289-4553-8A6F-2ED2B427EA5D}" type="doc">
      <dgm:prSet loTypeId="urn:microsoft.com/office/officeart/2018/5/layout/CenteredIconLabelDescription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BEE7CEE-AEBB-48B1-AABA-DE3D0E15A9F5}">
      <dgm:prSet/>
      <dgm:spPr/>
      <dgm:t>
        <a:bodyPr/>
        <a:lstStyle/>
        <a:p>
          <a:pPr>
            <a:lnSpc>
              <a:spcPct val="100000"/>
            </a:lnSpc>
            <a:defRPr b="1"/>
          </a:pPr>
          <a:r>
            <a:rPr lang="en-US"/>
            <a:t>Determine purpose</a:t>
          </a:r>
        </a:p>
      </dgm:t>
    </dgm:pt>
    <dgm:pt modelId="{E413F347-F230-444D-8731-202A528BB253}" type="parTrans" cxnId="{77786F76-636B-4326-85E3-ADD6B87D234B}">
      <dgm:prSet/>
      <dgm:spPr/>
      <dgm:t>
        <a:bodyPr/>
        <a:lstStyle/>
        <a:p>
          <a:endParaRPr lang="en-US"/>
        </a:p>
      </dgm:t>
    </dgm:pt>
    <dgm:pt modelId="{84CD9414-DA23-4A53-9237-63DA0340DF1E}" type="sibTrans" cxnId="{77786F76-636B-4326-85E3-ADD6B87D234B}">
      <dgm:prSet/>
      <dgm:spPr/>
      <dgm:t>
        <a:bodyPr/>
        <a:lstStyle/>
        <a:p>
          <a:endParaRPr lang="en-US"/>
        </a:p>
      </dgm:t>
    </dgm:pt>
    <dgm:pt modelId="{4B24A215-230A-4710-9FA7-845828E03FD5}">
      <dgm:prSet/>
      <dgm:spPr/>
      <dgm:t>
        <a:bodyPr/>
        <a:lstStyle/>
        <a:p>
          <a:pPr>
            <a:lnSpc>
              <a:spcPct val="100000"/>
            </a:lnSpc>
          </a:pPr>
          <a:r>
            <a:rPr lang="en-US"/>
            <a:t>What do you want to accomplish?</a:t>
          </a:r>
        </a:p>
      </dgm:t>
    </dgm:pt>
    <dgm:pt modelId="{72E697B1-82F1-4BB6-B2E5-65A42231C338}" type="parTrans" cxnId="{3D03619A-3897-419F-BBCD-7D6DA1358BC5}">
      <dgm:prSet/>
      <dgm:spPr/>
      <dgm:t>
        <a:bodyPr/>
        <a:lstStyle/>
        <a:p>
          <a:endParaRPr lang="en-US"/>
        </a:p>
      </dgm:t>
    </dgm:pt>
    <dgm:pt modelId="{962ED8BF-3A4C-4392-BFD8-D857A9A7D3BF}" type="sibTrans" cxnId="{3D03619A-3897-419F-BBCD-7D6DA1358BC5}">
      <dgm:prSet/>
      <dgm:spPr/>
      <dgm:t>
        <a:bodyPr/>
        <a:lstStyle/>
        <a:p>
          <a:endParaRPr lang="en-US"/>
        </a:p>
      </dgm:t>
    </dgm:pt>
    <dgm:pt modelId="{4589A89B-8B02-4108-B880-BE84BFAB7B15}">
      <dgm:prSet/>
      <dgm:spPr/>
      <dgm:t>
        <a:bodyPr/>
        <a:lstStyle/>
        <a:p>
          <a:pPr>
            <a:lnSpc>
              <a:spcPct val="100000"/>
            </a:lnSpc>
            <a:defRPr b="1"/>
          </a:pPr>
          <a:r>
            <a:rPr lang="en-US"/>
            <a:t>Know your audience !!!</a:t>
          </a:r>
        </a:p>
      </dgm:t>
    </dgm:pt>
    <dgm:pt modelId="{B6A27DB4-05DB-461E-9BE2-A8C1926F783C}" type="parTrans" cxnId="{C44BB397-6727-4A74-AA81-E41CA337D571}">
      <dgm:prSet/>
      <dgm:spPr/>
      <dgm:t>
        <a:bodyPr/>
        <a:lstStyle/>
        <a:p>
          <a:endParaRPr lang="en-US"/>
        </a:p>
      </dgm:t>
    </dgm:pt>
    <dgm:pt modelId="{79F05A39-C98E-42ED-AF91-8DC601DCB59E}" type="sibTrans" cxnId="{C44BB397-6727-4A74-AA81-E41CA337D571}">
      <dgm:prSet/>
      <dgm:spPr/>
      <dgm:t>
        <a:bodyPr/>
        <a:lstStyle/>
        <a:p>
          <a:endParaRPr lang="en-US"/>
        </a:p>
      </dgm:t>
    </dgm:pt>
    <dgm:pt modelId="{52C4BE9E-7804-44DD-8E29-165F4C3C5203}">
      <dgm:prSet/>
      <dgm:spPr/>
      <dgm:t>
        <a:bodyPr/>
        <a:lstStyle/>
        <a:p>
          <a:pPr>
            <a:lnSpc>
              <a:spcPct val="100000"/>
            </a:lnSpc>
          </a:pPr>
          <a:r>
            <a:rPr lang="en-US"/>
            <a:t>Success depends on your ability to reach your audience</a:t>
          </a:r>
        </a:p>
      </dgm:t>
    </dgm:pt>
    <dgm:pt modelId="{69D72C06-6751-4B2C-A7C6-C6C70EBD1E2A}" type="parTrans" cxnId="{8058BEF6-801A-4650-AD7B-F0BB23811476}">
      <dgm:prSet/>
      <dgm:spPr/>
      <dgm:t>
        <a:bodyPr/>
        <a:lstStyle/>
        <a:p>
          <a:endParaRPr lang="en-US"/>
        </a:p>
      </dgm:t>
    </dgm:pt>
    <dgm:pt modelId="{09B4B429-E799-4D88-B8AB-F2BF5F79361D}" type="sibTrans" cxnId="{8058BEF6-801A-4650-AD7B-F0BB23811476}">
      <dgm:prSet/>
      <dgm:spPr/>
      <dgm:t>
        <a:bodyPr/>
        <a:lstStyle/>
        <a:p>
          <a:endParaRPr lang="en-US"/>
        </a:p>
      </dgm:t>
    </dgm:pt>
    <dgm:pt modelId="{98AD0EDB-E72F-4C03-815C-39ECF64A8FF1}">
      <dgm:prSet/>
      <dgm:spPr/>
      <dgm:t>
        <a:bodyPr/>
        <a:lstStyle/>
        <a:p>
          <a:pPr>
            <a:lnSpc>
              <a:spcPct val="100000"/>
            </a:lnSpc>
          </a:pPr>
          <a:r>
            <a:rPr lang="en-US" dirty="0"/>
            <a:t>Knowledge level</a:t>
          </a:r>
        </a:p>
      </dgm:t>
    </dgm:pt>
    <dgm:pt modelId="{FB17908E-5C2F-4F2E-B0B9-D6F40B7A2BBD}" type="parTrans" cxnId="{B411D160-F45B-46B5-B03F-0AD31E6A8F1D}">
      <dgm:prSet/>
      <dgm:spPr/>
      <dgm:t>
        <a:bodyPr/>
        <a:lstStyle/>
        <a:p>
          <a:endParaRPr lang="en-US"/>
        </a:p>
      </dgm:t>
    </dgm:pt>
    <dgm:pt modelId="{2366CF25-1801-4A9F-8F27-2607BB188981}" type="sibTrans" cxnId="{B411D160-F45B-46B5-B03F-0AD31E6A8F1D}">
      <dgm:prSet/>
      <dgm:spPr/>
      <dgm:t>
        <a:bodyPr/>
        <a:lstStyle/>
        <a:p>
          <a:endParaRPr lang="en-US"/>
        </a:p>
      </dgm:t>
    </dgm:pt>
    <dgm:pt modelId="{EBE4B3EE-E07E-4034-8A76-91A1CBA8AEA1}">
      <dgm:prSet/>
      <dgm:spPr/>
      <dgm:t>
        <a:bodyPr/>
        <a:lstStyle/>
        <a:p>
          <a:pPr>
            <a:lnSpc>
              <a:spcPct val="100000"/>
            </a:lnSpc>
          </a:pPr>
          <a:r>
            <a:rPr lang="en-US"/>
            <a:t>Motivation</a:t>
          </a:r>
        </a:p>
      </dgm:t>
    </dgm:pt>
    <dgm:pt modelId="{BF2B85DE-CC04-4BCE-BC50-F41C3731C480}" type="parTrans" cxnId="{1FB13BCD-A13E-47C8-AD61-0A88EB76BCA3}">
      <dgm:prSet/>
      <dgm:spPr/>
      <dgm:t>
        <a:bodyPr/>
        <a:lstStyle/>
        <a:p>
          <a:endParaRPr lang="en-US"/>
        </a:p>
      </dgm:t>
    </dgm:pt>
    <dgm:pt modelId="{70259D47-669B-4A92-B768-97787AC7BF6B}" type="sibTrans" cxnId="{1FB13BCD-A13E-47C8-AD61-0A88EB76BCA3}">
      <dgm:prSet/>
      <dgm:spPr/>
      <dgm:t>
        <a:bodyPr/>
        <a:lstStyle/>
        <a:p>
          <a:endParaRPr lang="en-US"/>
        </a:p>
      </dgm:t>
    </dgm:pt>
    <dgm:pt modelId="{9A8A7926-F783-48A9-9B86-378B1C6230DA}">
      <dgm:prSet/>
      <dgm:spPr/>
      <dgm:t>
        <a:bodyPr/>
        <a:lstStyle/>
        <a:p>
          <a:pPr>
            <a:lnSpc>
              <a:spcPct val="100000"/>
            </a:lnSpc>
          </a:pPr>
          <a:r>
            <a:rPr lang="en-US" dirty="0"/>
            <a:t>What is expected?</a:t>
          </a:r>
        </a:p>
      </dgm:t>
    </dgm:pt>
    <dgm:pt modelId="{08F3B3B8-68D4-4031-8AAF-DBA31C5F8E35}" type="parTrans" cxnId="{BCFF7FD8-C5E9-4D0A-BD39-8C6F3C052FF3}">
      <dgm:prSet/>
      <dgm:spPr/>
      <dgm:t>
        <a:bodyPr/>
        <a:lstStyle/>
        <a:p>
          <a:endParaRPr lang="en-US"/>
        </a:p>
      </dgm:t>
    </dgm:pt>
    <dgm:pt modelId="{9DFDB9FF-AEB0-4B64-9D3E-25A0328E2739}" type="sibTrans" cxnId="{BCFF7FD8-C5E9-4D0A-BD39-8C6F3C052FF3}">
      <dgm:prSet/>
      <dgm:spPr/>
      <dgm:t>
        <a:bodyPr/>
        <a:lstStyle/>
        <a:p>
          <a:endParaRPr lang="en-US"/>
        </a:p>
      </dgm:t>
    </dgm:pt>
    <dgm:pt modelId="{A89BED44-DA25-49FA-85A7-8201B302231C}" type="pres">
      <dgm:prSet presAssocID="{6422B0EA-C289-4553-8A6F-2ED2B427EA5D}" presName="root" presStyleCnt="0">
        <dgm:presLayoutVars>
          <dgm:dir/>
          <dgm:resizeHandles val="exact"/>
        </dgm:presLayoutVars>
      </dgm:prSet>
      <dgm:spPr/>
    </dgm:pt>
    <dgm:pt modelId="{49F7D5FF-FBE4-48C4-8F74-C8B83100E769}" type="pres">
      <dgm:prSet presAssocID="{0BEE7CEE-AEBB-48B1-AABA-DE3D0E15A9F5}" presName="compNode" presStyleCnt="0"/>
      <dgm:spPr/>
    </dgm:pt>
    <dgm:pt modelId="{987DA25C-2C0B-4352-A1E1-4123E8505F95}" type="pres">
      <dgm:prSet presAssocID="{0BEE7CEE-AEBB-48B1-AABA-DE3D0E15A9F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F5D23F68-CDB2-4FBD-8296-DAA99C218975}" type="pres">
      <dgm:prSet presAssocID="{0BEE7CEE-AEBB-48B1-AABA-DE3D0E15A9F5}" presName="iconSpace" presStyleCnt="0"/>
      <dgm:spPr/>
    </dgm:pt>
    <dgm:pt modelId="{F2C39129-8908-43DD-B482-F7D504CFC5D9}" type="pres">
      <dgm:prSet presAssocID="{0BEE7CEE-AEBB-48B1-AABA-DE3D0E15A9F5}" presName="parTx" presStyleLbl="revTx" presStyleIdx="0" presStyleCnt="4">
        <dgm:presLayoutVars>
          <dgm:chMax val="0"/>
          <dgm:chPref val="0"/>
        </dgm:presLayoutVars>
      </dgm:prSet>
      <dgm:spPr/>
    </dgm:pt>
    <dgm:pt modelId="{D822F623-124A-43BA-9550-4A679DCF42CA}" type="pres">
      <dgm:prSet presAssocID="{0BEE7CEE-AEBB-48B1-AABA-DE3D0E15A9F5}" presName="txSpace" presStyleCnt="0"/>
      <dgm:spPr/>
    </dgm:pt>
    <dgm:pt modelId="{83708EDE-A0F8-4163-A5B1-FA405E1AC18A}" type="pres">
      <dgm:prSet presAssocID="{0BEE7CEE-AEBB-48B1-AABA-DE3D0E15A9F5}" presName="desTx" presStyleLbl="revTx" presStyleIdx="1" presStyleCnt="4">
        <dgm:presLayoutVars/>
      </dgm:prSet>
      <dgm:spPr/>
    </dgm:pt>
    <dgm:pt modelId="{006203EC-92E7-49F5-A3C0-B39C2A03BBD3}" type="pres">
      <dgm:prSet presAssocID="{84CD9414-DA23-4A53-9237-63DA0340DF1E}" presName="sibTrans" presStyleCnt="0"/>
      <dgm:spPr/>
    </dgm:pt>
    <dgm:pt modelId="{020EAAEC-3327-41F8-9F3B-49D4D8756A1D}" type="pres">
      <dgm:prSet presAssocID="{4589A89B-8B02-4108-B880-BE84BFAB7B15}" presName="compNode" presStyleCnt="0"/>
      <dgm:spPr/>
    </dgm:pt>
    <dgm:pt modelId="{180EB481-4E9E-4EAE-B230-9A0A6684CDB6}" type="pres">
      <dgm:prSet presAssocID="{4589A89B-8B02-4108-B880-BE84BFAB7B1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ting"/>
        </a:ext>
      </dgm:extLst>
    </dgm:pt>
    <dgm:pt modelId="{AB08670A-4EED-4053-A276-BC9BEA7B49EC}" type="pres">
      <dgm:prSet presAssocID="{4589A89B-8B02-4108-B880-BE84BFAB7B15}" presName="iconSpace" presStyleCnt="0"/>
      <dgm:spPr/>
    </dgm:pt>
    <dgm:pt modelId="{8CFC3DE8-A4C5-43C7-9596-8703E064EAC9}" type="pres">
      <dgm:prSet presAssocID="{4589A89B-8B02-4108-B880-BE84BFAB7B15}" presName="parTx" presStyleLbl="revTx" presStyleIdx="2" presStyleCnt="4">
        <dgm:presLayoutVars>
          <dgm:chMax val="0"/>
          <dgm:chPref val="0"/>
        </dgm:presLayoutVars>
      </dgm:prSet>
      <dgm:spPr/>
    </dgm:pt>
    <dgm:pt modelId="{E19A19F6-6262-40BC-ACCD-D6ED23B4155D}" type="pres">
      <dgm:prSet presAssocID="{4589A89B-8B02-4108-B880-BE84BFAB7B15}" presName="txSpace" presStyleCnt="0"/>
      <dgm:spPr/>
    </dgm:pt>
    <dgm:pt modelId="{23CCD8D6-4DDB-4F9D-B70C-6196B21AEADA}" type="pres">
      <dgm:prSet presAssocID="{4589A89B-8B02-4108-B880-BE84BFAB7B15}" presName="desTx" presStyleLbl="revTx" presStyleIdx="3" presStyleCnt="4">
        <dgm:presLayoutVars/>
      </dgm:prSet>
      <dgm:spPr/>
    </dgm:pt>
  </dgm:ptLst>
  <dgm:cxnLst>
    <dgm:cxn modelId="{48827801-B366-4490-83AB-F77400717C50}" type="presOf" srcId="{98AD0EDB-E72F-4C03-815C-39ECF64A8FF1}" destId="{23CCD8D6-4DDB-4F9D-B70C-6196B21AEADA}" srcOrd="0" destOrd="1" presId="urn:microsoft.com/office/officeart/2018/5/layout/CenteredIconLabelDescriptionList"/>
    <dgm:cxn modelId="{499BAE17-95D7-4F8E-B5D7-BC6F19E1B2D7}" type="presOf" srcId="{EBE4B3EE-E07E-4034-8A76-91A1CBA8AEA1}" destId="{23CCD8D6-4DDB-4F9D-B70C-6196B21AEADA}" srcOrd="0" destOrd="2" presId="urn:microsoft.com/office/officeart/2018/5/layout/CenteredIconLabelDescriptionList"/>
    <dgm:cxn modelId="{55CCBC21-7C23-4D79-A631-3A0E302DD1CC}" type="presOf" srcId="{52C4BE9E-7804-44DD-8E29-165F4C3C5203}" destId="{23CCD8D6-4DDB-4F9D-B70C-6196B21AEADA}" srcOrd="0" destOrd="0" presId="urn:microsoft.com/office/officeart/2018/5/layout/CenteredIconLabelDescriptionList"/>
    <dgm:cxn modelId="{B411D160-F45B-46B5-B03F-0AD31E6A8F1D}" srcId="{4589A89B-8B02-4108-B880-BE84BFAB7B15}" destId="{98AD0EDB-E72F-4C03-815C-39ECF64A8FF1}" srcOrd="1" destOrd="0" parTransId="{FB17908E-5C2F-4F2E-B0B9-D6F40B7A2BBD}" sibTransId="{2366CF25-1801-4A9F-8F27-2607BB188981}"/>
    <dgm:cxn modelId="{F7CECA65-37F0-4FB0-97FF-37F2DB8015A9}" type="presOf" srcId="{0BEE7CEE-AEBB-48B1-AABA-DE3D0E15A9F5}" destId="{F2C39129-8908-43DD-B482-F7D504CFC5D9}" srcOrd="0" destOrd="0" presId="urn:microsoft.com/office/officeart/2018/5/layout/CenteredIconLabelDescriptionList"/>
    <dgm:cxn modelId="{11605F49-16E0-43E0-9555-877B7F062F46}" type="presOf" srcId="{4589A89B-8B02-4108-B880-BE84BFAB7B15}" destId="{8CFC3DE8-A4C5-43C7-9596-8703E064EAC9}" srcOrd="0" destOrd="0" presId="urn:microsoft.com/office/officeart/2018/5/layout/CenteredIconLabelDescriptionList"/>
    <dgm:cxn modelId="{98292E76-0738-48E8-9069-8E291F100F9D}" type="presOf" srcId="{9A8A7926-F783-48A9-9B86-378B1C6230DA}" destId="{23CCD8D6-4DDB-4F9D-B70C-6196B21AEADA}" srcOrd="0" destOrd="3" presId="urn:microsoft.com/office/officeart/2018/5/layout/CenteredIconLabelDescriptionList"/>
    <dgm:cxn modelId="{77786F76-636B-4326-85E3-ADD6B87D234B}" srcId="{6422B0EA-C289-4553-8A6F-2ED2B427EA5D}" destId="{0BEE7CEE-AEBB-48B1-AABA-DE3D0E15A9F5}" srcOrd="0" destOrd="0" parTransId="{E413F347-F230-444D-8731-202A528BB253}" sibTransId="{84CD9414-DA23-4A53-9237-63DA0340DF1E}"/>
    <dgm:cxn modelId="{CBCBDF59-EA19-4B5F-97E7-C7F91275B697}" type="presOf" srcId="{4B24A215-230A-4710-9FA7-845828E03FD5}" destId="{83708EDE-A0F8-4163-A5B1-FA405E1AC18A}" srcOrd="0" destOrd="0" presId="urn:microsoft.com/office/officeart/2018/5/layout/CenteredIconLabelDescriptionList"/>
    <dgm:cxn modelId="{C44BB397-6727-4A74-AA81-E41CA337D571}" srcId="{6422B0EA-C289-4553-8A6F-2ED2B427EA5D}" destId="{4589A89B-8B02-4108-B880-BE84BFAB7B15}" srcOrd="1" destOrd="0" parTransId="{B6A27DB4-05DB-461E-9BE2-A8C1926F783C}" sibTransId="{79F05A39-C98E-42ED-AF91-8DC601DCB59E}"/>
    <dgm:cxn modelId="{3D03619A-3897-419F-BBCD-7D6DA1358BC5}" srcId="{0BEE7CEE-AEBB-48B1-AABA-DE3D0E15A9F5}" destId="{4B24A215-230A-4710-9FA7-845828E03FD5}" srcOrd="0" destOrd="0" parTransId="{72E697B1-82F1-4BB6-B2E5-65A42231C338}" sibTransId="{962ED8BF-3A4C-4392-BFD8-D857A9A7D3BF}"/>
    <dgm:cxn modelId="{1FB13BCD-A13E-47C8-AD61-0A88EB76BCA3}" srcId="{4589A89B-8B02-4108-B880-BE84BFAB7B15}" destId="{EBE4B3EE-E07E-4034-8A76-91A1CBA8AEA1}" srcOrd="2" destOrd="0" parTransId="{BF2B85DE-CC04-4BCE-BC50-F41C3731C480}" sibTransId="{70259D47-669B-4A92-B768-97787AC7BF6B}"/>
    <dgm:cxn modelId="{BCFF7FD8-C5E9-4D0A-BD39-8C6F3C052FF3}" srcId="{4589A89B-8B02-4108-B880-BE84BFAB7B15}" destId="{9A8A7926-F783-48A9-9B86-378B1C6230DA}" srcOrd="3" destOrd="0" parTransId="{08F3B3B8-68D4-4031-8AAF-DBA31C5F8E35}" sibTransId="{9DFDB9FF-AEB0-4B64-9D3E-25A0328E2739}"/>
    <dgm:cxn modelId="{DDB679DD-3E57-41FA-954D-BDE9A5C0928A}" type="presOf" srcId="{6422B0EA-C289-4553-8A6F-2ED2B427EA5D}" destId="{A89BED44-DA25-49FA-85A7-8201B302231C}" srcOrd="0" destOrd="0" presId="urn:microsoft.com/office/officeart/2018/5/layout/CenteredIconLabelDescriptionList"/>
    <dgm:cxn modelId="{8058BEF6-801A-4650-AD7B-F0BB23811476}" srcId="{4589A89B-8B02-4108-B880-BE84BFAB7B15}" destId="{52C4BE9E-7804-44DD-8E29-165F4C3C5203}" srcOrd="0" destOrd="0" parTransId="{69D72C06-6751-4B2C-A7C6-C6C70EBD1E2A}" sibTransId="{09B4B429-E799-4D88-B8AB-F2BF5F79361D}"/>
    <dgm:cxn modelId="{C1EE5674-77EF-4513-B1A7-4426C7053731}" type="presParOf" srcId="{A89BED44-DA25-49FA-85A7-8201B302231C}" destId="{49F7D5FF-FBE4-48C4-8F74-C8B83100E769}" srcOrd="0" destOrd="0" presId="urn:microsoft.com/office/officeart/2018/5/layout/CenteredIconLabelDescriptionList"/>
    <dgm:cxn modelId="{19A9B766-155C-44B7-AEB2-79B0B9A1548D}" type="presParOf" srcId="{49F7D5FF-FBE4-48C4-8F74-C8B83100E769}" destId="{987DA25C-2C0B-4352-A1E1-4123E8505F95}" srcOrd="0" destOrd="0" presId="urn:microsoft.com/office/officeart/2018/5/layout/CenteredIconLabelDescriptionList"/>
    <dgm:cxn modelId="{1598ABA1-531B-4B76-9694-366F360863BD}" type="presParOf" srcId="{49F7D5FF-FBE4-48C4-8F74-C8B83100E769}" destId="{F5D23F68-CDB2-4FBD-8296-DAA99C218975}" srcOrd="1" destOrd="0" presId="urn:microsoft.com/office/officeart/2018/5/layout/CenteredIconLabelDescriptionList"/>
    <dgm:cxn modelId="{0FD35026-A559-4502-9BB5-0ABF7A5C1549}" type="presParOf" srcId="{49F7D5FF-FBE4-48C4-8F74-C8B83100E769}" destId="{F2C39129-8908-43DD-B482-F7D504CFC5D9}" srcOrd="2" destOrd="0" presId="urn:microsoft.com/office/officeart/2018/5/layout/CenteredIconLabelDescriptionList"/>
    <dgm:cxn modelId="{2DF3B54A-7A2D-4147-B086-01EDE5BA609C}" type="presParOf" srcId="{49F7D5FF-FBE4-48C4-8F74-C8B83100E769}" destId="{D822F623-124A-43BA-9550-4A679DCF42CA}" srcOrd="3" destOrd="0" presId="urn:microsoft.com/office/officeart/2018/5/layout/CenteredIconLabelDescriptionList"/>
    <dgm:cxn modelId="{FF45391C-2FA1-4D54-924B-37F1B149835B}" type="presParOf" srcId="{49F7D5FF-FBE4-48C4-8F74-C8B83100E769}" destId="{83708EDE-A0F8-4163-A5B1-FA405E1AC18A}" srcOrd="4" destOrd="0" presId="urn:microsoft.com/office/officeart/2018/5/layout/CenteredIconLabelDescriptionList"/>
    <dgm:cxn modelId="{E7896456-858D-41F3-B212-2A2BEE58F1F8}" type="presParOf" srcId="{A89BED44-DA25-49FA-85A7-8201B302231C}" destId="{006203EC-92E7-49F5-A3C0-B39C2A03BBD3}" srcOrd="1" destOrd="0" presId="urn:microsoft.com/office/officeart/2018/5/layout/CenteredIconLabelDescriptionList"/>
    <dgm:cxn modelId="{C9ED0C28-08B3-4EBF-BD29-5D5CE6ADA59A}" type="presParOf" srcId="{A89BED44-DA25-49FA-85A7-8201B302231C}" destId="{020EAAEC-3327-41F8-9F3B-49D4D8756A1D}" srcOrd="2" destOrd="0" presId="urn:microsoft.com/office/officeart/2018/5/layout/CenteredIconLabelDescriptionList"/>
    <dgm:cxn modelId="{E4412410-205E-424B-B490-D844DB7CAACC}" type="presParOf" srcId="{020EAAEC-3327-41F8-9F3B-49D4D8756A1D}" destId="{180EB481-4E9E-4EAE-B230-9A0A6684CDB6}" srcOrd="0" destOrd="0" presId="urn:microsoft.com/office/officeart/2018/5/layout/CenteredIconLabelDescriptionList"/>
    <dgm:cxn modelId="{83A1898B-2E71-42CC-9A61-729A132B103C}" type="presParOf" srcId="{020EAAEC-3327-41F8-9F3B-49D4D8756A1D}" destId="{AB08670A-4EED-4053-A276-BC9BEA7B49EC}" srcOrd="1" destOrd="0" presId="urn:microsoft.com/office/officeart/2018/5/layout/CenteredIconLabelDescriptionList"/>
    <dgm:cxn modelId="{8B5F4FB7-1836-4720-B809-C4A8DA724435}" type="presParOf" srcId="{020EAAEC-3327-41F8-9F3B-49D4D8756A1D}" destId="{8CFC3DE8-A4C5-43C7-9596-8703E064EAC9}" srcOrd="2" destOrd="0" presId="urn:microsoft.com/office/officeart/2018/5/layout/CenteredIconLabelDescriptionList"/>
    <dgm:cxn modelId="{EABA0862-0AD2-472B-9E8C-EC8C99EF6F0B}" type="presParOf" srcId="{020EAAEC-3327-41F8-9F3B-49D4D8756A1D}" destId="{E19A19F6-6262-40BC-ACCD-D6ED23B4155D}" srcOrd="3" destOrd="0" presId="urn:microsoft.com/office/officeart/2018/5/layout/CenteredIconLabelDescriptionList"/>
    <dgm:cxn modelId="{5BCE8E98-428E-40BF-B6B8-67FA2F0116DB}" type="presParOf" srcId="{020EAAEC-3327-41F8-9F3B-49D4D8756A1D}" destId="{23CCD8D6-4DDB-4F9D-B70C-6196B21AEADA}"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6C84CC5-E014-42FE-A417-F10D74B45926}" type="doc">
      <dgm:prSet loTypeId="urn:microsoft.com/office/officeart/2018/5/layout/Centered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EC25FED2-8541-433B-9812-7001C1007F12}">
      <dgm:prSet/>
      <dgm:spPr/>
      <dgm:t>
        <a:bodyPr/>
        <a:lstStyle/>
        <a:p>
          <a:pPr>
            <a:lnSpc>
              <a:spcPct val="100000"/>
            </a:lnSpc>
            <a:defRPr b="1"/>
          </a:pPr>
          <a:r>
            <a:rPr lang="en-US"/>
            <a:t>Organization</a:t>
          </a:r>
        </a:p>
      </dgm:t>
    </dgm:pt>
    <dgm:pt modelId="{CF65AB3C-729D-4BAD-BF75-E131FB87A3FD}" type="parTrans" cxnId="{06F0F1CC-ED52-48A0-A584-ED57F06FE348}">
      <dgm:prSet/>
      <dgm:spPr/>
      <dgm:t>
        <a:bodyPr/>
        <a:lstStyle/>
        <a:p>
          <a:endParaRPr lang="en-US"/>
        </a:p>
      </dgm:t>
    </dgm:pt>
    <dgm:pt modelId="{87B5AA1C-C7FA-4DBF-B6CD-395890C83EFD}" type="sibTrans" cxnId="{06F0F1CC-ED52-48A0-A584-ED57F06FE348}">
      <dgm:prSet/>
      <dgm:spPr/>
      <dgm:t>
        <a:bodyPr/>
        <a:lstStyle/>
        <a:p>
          <a:endParaRPr lang="en-US"/>
        </a:p>
      </dgm:t>
    </dgm:pt>
    <dgm:pt modelId="{86E99DFA-75BE-4FCE-AA7A-D7FDAB97503F}">
      <dgm:prSet/>
      <dgm:spPr/>
      <dgm:t>
        <a:bodyPr/>
        <a:lstStyle/>
        <a:p>
          <a:pPr>
            <a:lnSpc>
              <a:spcPct val="100000"/>
            </a:lnSpc>
          </a:pPr>
          <a:r>
            <a:rPr lang="en-US"/>
            <a:t>Determine main points (1-5)</a:t>
          </a:r>
        </a:p>
      </dgm:t>
    </dgm:pt>
    <dgm:pt modelId="{E4E68E05-FF3C-4842-BD93-D544AD280635}" type="parTrans" cxnId="{58425751-1F4E-47DC-A885-0AA27F569C44}">
      <dgm:prSet/>
      <dgm:spPr/>
      <dgm:t>
        <a:bodyPr/>
        <a:lstStyle/>
        <a:p>
          <a:endParaRPr lang="en-US"/>
        </a:p>
      </dgm:t>
    </dgm:pt>
    <dgm:pt modelId="{50CADE29-4089-4930-B2BD-CCA4BE8B1169}" type="sibTrans" cxnId="{58425751-1F4E-47DC-A885-0AA27F569C44}">
      <dgm:prSet/>
      <dgm:spPr/>
      <dgm:t>
        <a:bodyPr/>
        <a:lstStyle/>
        <a:p>
          <a:endParaRPr lang="en-US"/>
        </a:p>
      </dgm:t>
    </dgm:pt>
    <dgm:pt modelId="{B564964C-208D-4360-A89B-E93C29AE6BAB}">
      <dgm:prSet/>
      <dgm:spPr/>
      <dgm:t>
        <a:bodyPr/>
        <a:lstStyle/>
        <a:p>
          <a:pPr>
            <a:lnSpc>
              <a:spcPct val="100000"/>
            </a:lnSpc>
          </a:pPr>
          <a:r>
            <a:rPr lang="en-US"/>
            <a:t>Evidence</a:t>
          </a:r>
        </a:p>
      </dgm:t>
    </dgm:pt>
    <dgm:pt modelId="{8ECA1514-5CC2-4191-8530-E3641824D44E}" type="parTrans" cxnId="{3FD98738-3402-4EFF-8B43-E8A7EECD0592}">
      <dgm:prSet/>
      <dgm:spPr/>
      <dgm:t>
        <a:bodyPr/>
        <a:lstStyle/>
        <a:p>
          <a:endParaRPr lang="en-US"/>
        </a:p>
      </dgm:t>
    </dgm:pt>
    <dgm:pt modelId="{34D44A5E-A0C3-4330-8A15-E5DCC76488E1}" type="sibTrans" cxnId="{3FD98738-3402-4EFF-8B43-E8A7EECD0592}">
      <dgm:prSet/>
      <dgm:spPr/>
      <dgm:t>
        <a:bodyPr/>
        <a:lstStyle/>
        <a:p>
          <a:endParaRPr lang="en-US"/>
        </a:p>
      </dgm:t>
    </dgm:pt>
    <dgm:pt modelId="{7600D405-6959-45B9-AA73-E1FD8184F26D}">
      <dgm:prSet/>
      <dgm:spPr/>
      <dgm:t>
        <a:bodyPr/>
        <a:lstStyle/>
        <a:p>
          <a:pPr>
            <a:lnSpc>
              <a:spcPct val="100000"/>
            </a:lnSpc>
          </a:pPr>
          <a:r>
            <a:rPr lang="en-US"/>
            <a:t>Transitions</a:t>
          </a:r>
        </a:p>
      </dgm:t>
    </dgm:pt>
    <dgm:pt modelId="{AFB578EA-07FC-4721-8A3C-AB77A39D5A94}" type="parTrans" cxnId="{837655C1-6783-45A4-8D40-F39D963B569F}">
      <dgm:prSet/>
      <dgm:spPr/>
      <dgm:t>
        <a:bodyPr/>
        <a:lstStyle/>
        <a:p>
          <a:endParaRPr lang="en-US"/>
        </a:p>
      </dgm:t>
    </dgm:pt>
    <dgm:pt modelId="{CB60CC81-4197-4F86-BFF9-4B3BCB0C3F46}" type="sibTrans" cxnId="{837655C1-6783-45A4-8D40-F39D963B569F}">
      <dgm:prSet/>
      <dgm:spPr/>
      <dgm:t>
        <a:bodyPr/>
        <a:lstStyle/>
        <a:p>
          <a:endParaRPr lang="en-US"/>
        </a:p>
      </dgm:t>
    </dgm:pt>
    <dgm:pt modelId="{C769FE3D-A90E-4F48-8BDE-273301975BDC}">
      <dgm:prSet/>
      <dgm:spPr/>
      <dgm:t>
        <a:bodyPr/>
        <a:lstStyle/>
        <a:p>
          <a:pPr>
            <a:lnSpc>
              <a:spcPct val="100000"/>
            </a:lnSpc>
          </a:pPr>
          <a:r>
            <a:rPr lang="en-US"/>
            <a:t>Prepare outline</a:t>
          </a:r>
        </a:p>
      </dgm:t>
    </dgm:pt>
    <dgm:pt modelId="{4D3596FC-AC01-4163-8C8F-34F16227ACBA}" type="parTrans" cxnId="{8DD01AF6-9506-4F9A-A01D-5B50954850C6}">
      <dgm:prSet/>
      <dgm:spPr/>
      <dgm:t>
        <a:bodyPr/>
        <a:lstStyle/>
        <a:p>
          <a:endParaRPr lang="en-US"/>
        </a:p>
      </dgm:t>
    </dgm:pt>
    <dgm:pt modelId="{BDFBA44F-502D-4F83-8B98-843883C69FB7}" type="sibTrans" cxnId="{8DD01AF6-9506-4F9A-A01D-5B50954850C6}">
      <dgm:prSet/>
      <dgm:spPr/>
      <dgm:t>
        <a:bodyPr/>
        <a:lstStyle/>
        <a:p>
          <a:endParaRPr lang="en-US"/>
        </a:p>
      </dgm:t>
    </dgm:pt>
    <dgm:pt modelId="{570171C1-2116-4BB6-A76E-3CFD0B611AB8}">
      <dgm:prSet/>
      <dgm:spPr/>
      <dgm:t>
        <a:bodyPr/>
        <a:lstStyle/>
        <a:p>
          <a:pPr>
            <a:lnSpc>
              <a:spcPct val="100000"/>
            </a:lnSpc>
          </a:pPr>
          <a:r>
            <a:rPr lang="en-US" dirty="0"/>
            <a:t>Prepare cue cards</a:t>
          </a:r>
        </a:p>
      </dgm:t>
    </dgm:pt>
    <dgm:pt modelId="{06F87E81-49F8-4085-BB66-3CA7A991CB79}" type="parTrans" cxnId="{2A45FB7F-827A-493C-8DF2-E456CEE18696}">
      <dgm:prSet/>
      <dgm:spPr/>
      <dgm:t>
        <a:bodyPr/>
        <a:lstStyle/>
        <a:p>
          <a:endParaRPr lang="en-US"/>
        </a:p>
      </dgm:t>
    </dgm:pt>
    <dgm:pt modelId="{CC918DBB-23BD-4EC2-BF2C-37AACA6AF9CE}" type="sibTrans" cxnId="{2A45FB7F-827A-493C-8DF2-E456CEE18696}">
      <dgm:prSet/>
      <dgm:spPr/>
      <dgm:t>
        <a:bodyPr/>
        <a:lstStyle/>
        <a:p>
          <a:endParaRPr lang="en-US"/>
        </a:p>
      </dgm:t>
    </dgm:pt>
    <dgm:pt modelId="{7631D04F-2725-4426-AA13-45BD615CA68C}">
      <dgm:prSet/>
      <dgm:spPr/>
      <dgm:t>
        <a:bodyPr/>
        <a:lstStyle/>
        <a:p>
          <a:pPr>
            <a:lnSpc>
              <a:spcPct val="100000"/>
            </a:lnSpc>
            <a:defRPr b="1"/>
          </a:pPr>
          <a:r>
            <a:rPr lang="en-US"/>
            <a:t>Rehearse…Rehearse…Rehearse!!</a:t>
          </a:r>
        </a:p>
      </dgm:t>
    </dgm:pt>
    <dgm:pt modelId="{BD597890-7A96-4977-81D2-9D36CA96D54A}" type="parTrans" cxnId="{6F129670-146B-4589-B0EA-EB22C61FC05A}">
      <dgm:prSet/>
      <dgm:spPr/>
      <dgm:t>
        <a:bodyPr/>
        <a:lstStyle/>
        <a:p>
          <a:endParaRPr lang="en-US"/>
        </a:p>
      </dgm:t>
    </dgm:pt>
    <dgm:pt modelId="{507ADD8A-D5EB-4062-AA18-D9FDB6A9549B}" type="sibTrans" cxnId="{6F129670-146B-4589-B0EA-EB22C61FC05A}">
      <dgm:prSet/>
      <dgm:spPr/>
      <dgm:t>
        <a:bodyPr/>
        <a:lstStyle/>
        <a:p>
          <a:endParaRPr lang="en-US"/>
        </a:p>
      </dgm:t>
    </dgm:pt>
    <dgm:pt modelId="{39D9336B-074E-4CBD-977C-0D79D8C16203}">
      <dgm:prSet/>
      <dgm:spPr/>
      <dgm:t>
        <a:bodyPr/>
        <a:lstStyle/>
        <a:p>
          <a:pPr>
            <a:lnSpc>
              <a:spcPct val="100000"/>
            </a:lnSpc>
          </a:pPr>
          <a:endParaRPr lang="en-US" dirty="0"/>
        </a:p>
      </dgm:t>
    </dgm:pt>
    <dgm:pt modelId="{BA7406F2-45B7-46A9-9F35-68A229DF5DF3}" type="parTrans" cxnId="{280352A1-254D-45ED-8E5D-3282A929C63F}">
      <dgm:prSet/>
      <dgm:spPr/>
      <dgm:t>
        <a:bodyPr/>
        <a:lstStyle/>
        <a:p>
          <a:endParaRPr lang="en-US"/>
        </a:p>
      </dgm:t>
    </dgm:pt>
    <dgm:pt modelId="{0AA4B64E-7ADB-45CB-9BC5-C5AD61DD9D7C}" type="sibTrans" cxnId="{280352A1-254D-45ED-8E5D-3282A929C63F}">
      <dgm:prSet/>
      <dgm:spPr/>
      <dgm:t>
        <a:bodyPr/>
        <a:lstStyle/>
        <a:p>
          <a:endParaRPr lang="en-US"/>
        </a:p>
      </dgm:t>
    </dgm:pt>
    <dgm:pt modelId="{EDA23EA7-799F-49DE-B42A-0DA4A09DF406}">
      <dgm:prSet/>
      <dgm:spPr/>
      <dgm:t>
        <a:bodyPr/>
        <a:lstStyle/>
        <a:p>
          <a:pPr>
            <a:lnSpc>
              <a:spcPct val="100000"/>
            </a:lnSpc>
          </a:pPr>
          <a:r>
            <a:rPr lang="en-US" dirty="0"/>
            <a:t>Work to a script (speaker notes) and time your presentation</a:t>
          </a:r>
        </a:p>
      </dgm:t>
    </dgm:pt>
    <dgm:pt modelId="{52EEC012-C7B8-45F1-96A9-1DC55ECDC6F8}" type="parTrans" cxnId="{D14339E5-B261-4748-AFE3-928C9AAA7F9E}">
      <dgm:prSet/>
      <dgm:spPr/>
      <dgm:t>
        <a:bodyPr/>
        <a:lstStyle/>
        <a:p>
          <a:endParaRPr lang="en-US"/>
        </a:p>
      </dgm:t>
    </dgm:pt>
    <dgm:pt modelId="{09550AA9-60EC-40D2-86F5-2DCC74559D2C}" type="sibTrans" cxnId="{D14339E5-B261-4748-AFE3-928C9AAA7F9E}">
      <dgm:prSet/>
      <dgm:spPr/>
      <dgm:t>
        <a:bodyPr/>
        <a:lstStyle/>
        <a:p>
          <a:endParaRPr lang="en-US"/>
        </a:p>
      </dgm:t>
    </dgm:pt>
    <dgm:pt modelId="{D3839428-7D06-49C8-A53E-A649543C2E89}">
      <dgm:prSet/>
      <dgm:spPr/>
      <dgm:t>
        <a:bodyPr/>
        <a:lstStyle/>
        <a:p>
          <a:pPr>
            <a:lnSpc>
              <a:spcPct val="100000"/>
            </a:lnSpc>
          </a:pPr>
          <a:r>
            <a:rPr lang="en-US" dirty="0"/>
            <a:t>Practice</a:t>
          </a:r>
        </a:p>
        <a:p>
          <a:pPr>
            <a:lnSpc>
              <a:spcPct val="100000"/>
            </a:lnSpc>
          </a:pPr>
          <a:r>
            <a:rPr lang="en-US" dirty="0"/>
            <a:t>Allow time – Don’t leave it last minute</a:t>
          </a:r>
        </a:p>
      </dgm:t>
    </dgm:pt>
    <dgm:pt modelId="{83F284B9-117B-485E-B10A-EC44C2DD7A26}" type="parTrans" cxnId="{475FCB0B-34C4-4EDB-B795-92FCAD684161}">
      <dgm:prSet/>
      <dgm:spPr/>
      <dgm:t>
        <a:bodyPr/>
        <a:lstStyle/>
        <a:p>
          <a:endParaRPr lang="en-US"/>
        </a:p>
      </dgm:t>
    </dgm:pt>
    <dgm:pt modelId="{A3D0A1D7-4CF2-4026-B46A-1F35241C1C1A}" type="sibTrans" cxnId="{475FCB0B-34C4-4EDB-B795-92FCAD684161}">
      <dgm:prSet/>
      <dgm:spPr/>
      <dgm:t>
        <a:bodyPr/>
        <a:lstStyle/>
        <a:p>
          <a:endParaRPr lang="en-US"/>
        </a:p>
      </dgm:t>
    </dgm:pt>
    <dgm:pt modelId="{2F03BB9D-C3BD-4CFC-B3CF-F1C0926924A1}" type="pres">
      <dgm:prSet presAssocID="{B6C84CC5-E014-42FE-A417-F10D74B45926}" presName="root" presStyleCnt="0">
        <dgm:presLayoutVars>
          <dgm:dir/>
          <dgm:resizeHandles val="exact"/>
        </dgm:presLayoutVars>
      </dgm:prSet>
      <dgm:spPr/>
    </dgm:pt>
    <dgm:pt modelId="{D2EB818A-45EF-4668-ACEB-5A8999859452}" type="pres">
      <dgm:prSet presAssocID="{EC25FED2-8541-433B-9812-7001C1007F12}" presName="compNode" presStyleCnt="0"/>
      <dgm:spPr/>
    </dgm:pt>
    <dgm:pt modelId="{E7FE8E7E-5F7F-47FF-A281-11986710197F}" type="pres">
      <dgm:prSet presAssocID="{EC25FED2-8541-433B-9812-7001C1007F1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CE5DDE32-AA2F-49F4-837F-E8C9B128726D}" type="pres">
      <dgm:prSet presAssocID="{EC25FED2-8541-433B-9812-7001C1007F12}" presName="iconSpace" presStyleCnt="0"/>
      <dgm:spPr/>
    </dgm:pt>
    <dgm:pt modelId="{B91286D4-4D2B-4851-B6FC-1B7BAABB6C0B}" type="pres">
      <dgm:prSet presAssocID="{EC25FED2-8541-433B-9812-7001C1007F12}" presName="parTx" presStyleLbl="revTx" presStyleIdx="0" presStyleCnt="4">
        <dgm:presLayoutVars>
          <dgm:chMax val="0"/>
          <dgm:chPref val="0"/>
        </dgm:presLayoutVars>
      </dgm:prSet>
      <dgm:spPr/>
    </dgm:pt>
    <dgm:pt modelId="{C502FD61-6408-47DC-BE47-2F51E9C1D8B7}" type="pres">
      <dgm:prSet presAssocID="{EC25FED2-8541-433B-9812-7001C1007F12}" presName="txSpace" presStyleCnt="0"/>
      <dgm:spPr/>
    </dgm:pt>
    <dgm:pt modelId="{D5DB3E7F-4749-4331-837A-B3D44A51AA25}" type="pres">
      <dgm:prSet presAssocID="{EC25FED2-8541-433B-9812-7001C1007F12}" presName="desTx" presStyleLbl="revTx" presStyleIdx="1" presStyleCnt="4">
        <dgm:presLayoutVars/>
      </dgm:prSet>
      <dgm:spPr/>
    </dgm:pt>
    <dgm:pt modelId="{11032F88-D39A-4807-A735-1A75B9F3EC04}" type="pres">
      <dgm:prSet presAssocID="{87B5AA1C-C7FA-4DBF-B6CD-395890C83EFD}" presName="sibTrans" presStyleCnt="0"/>
      <dgm:spPr/>
    </dgm:pt>
    <dgm:pt modelId="{11AD4355-485D-4C8C-9FDF-C8ABC74A6405}" type="pres">
      <dgm:prSet presAssocID="{7631D04F-2725-4426-AA13-45BD615CA68C}" presName="compNode" presStyleCnt="0"/>
      <dgm:spPr/>
    </dgm:pt>
    <dgm:pt modelId="{F8D66A11-F60E-4F01-AC79-55F243FFDFCD}" type="pres">
      <dgm:prSet presAssocID="{7631D04F-2725-4426-AA13-45BD615CA68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6EC2751A-2FBC-4110-93F1-086251448219}" type="pres">
      <dgm:prSet presAssocID="{7631D04F-2725-4426-AA13-45BD615CA68C}" presName="iconSpace" presStyleCnt="0"/>
      <dgm:spPr/>
    </dgm:pt>
    <dgm:pt modelId="{11E7B1FD-3AA5-4954-A0B3-049168402C38}" type="pres">
      <dgm:prSet presAssocID="{7631D04F-2725-4426-AA13-45BD615CA68C}" presName="parTx" presStyleLbl="revTx" presStyleIdx="2" presStyleCnt="4">
        <dgm:presLayoutVars>
          <dgm:chMax val="0"/>
          <dgm:chPref val="0"/>
        </dgm:presLayoutVars>
      </dgm:prSet>
      <dgm:spPr/>
    </dgm:pt>
    <dgm:pt modelId="{6688B1FE-07A1-4D11-B301-F4802241936A}" type="pres">
      <dgm:prSet presAssocID="{7631D04F-2725-4426-AA13-45BD615CA68C}" presName="txSpace" presStyleCnt="0"/>
      <dgm:spPr/>
    </dgm:pt>
    <dgm:pt modelId="{D06D3414-A6B0-40E4-9539-C60B6928D178}" type="pres">
      <dgm:prSet presAssocID="{7631D04F-2725-4426-AA13-45BD615CA68C}" presName="desTx" presStyleLbl="revTx" presStyleIdx="3" presStyleCnt="4">
        <dgm:presLayoutVars/>
      </dgm:prSet>
      <dgm:spPr/>
    </dgm:pt>
  </dgm:ptLst>
  <dgm:cxnLst>
    <dgm:cxn modelId="{475FCB0B-34C4-4EDB-B795-92FCAD684161}" srcId="{7631D04F-2725-4426-AA13-45BD615CA68C}" destId="{D3839428-7D06-49C8-A53E-A649543C2E89}" srcOrd="2" destOrd="0" parTransId="{83F284B9-117B-485E-B10A-EC44C2DD7A26}" sibTransId="{A3D0A1D7-4CF2-4026-B46A-1F35241C1C1A}"/>
    <dgm:cxn modelId="{4769770C-24AB-4D9E-AFF0-C46386F1D53E}" type="presOf" srcId="{EC25FED2-8541-433B-9812-7001C1007F12}" destId="{B91286D4-4D2B-4851-B6FC-1B7BAABB6C0B}" srcOrd="0" destOrd="0" presId="urn:microsoft.com/office/officeart/2018/5/layout/CenteredIconLabelDescriptionList"/>
    <dgm:cxn modelId="{EB8F4926-1962-4DBF-9DAC-64A7630ED233}" type="presOf" srcId="{39D9336B-074E-4CBD-977C-0D79D8C16203}" destId="{D06D3414-A6B0-40E4-9539-C60B6928D178}" srcOrd="0" destOrd="0" presId="urn:microsoft.com/office/officeart/2018/5/layout/CenteredIconLabelDescriptionList"/>
    <dgm:cxn modelId="{3FD98738-3402-4EFF-8B43-E8A7EECD0592}" srcId="{EC25FED2-8541-433B-9812-7001C1007F12}" destId="{B564964C-208D-4360-A89B-E93C29AE6BAB}" srcOrd="1" destOrd="0" parTransId="{8ECA1514-5CC2-4191-8530-E3641824D44E}" sibTransId="{34D44A5E-A0C3-4330-8A15-E5DCC76488E1}"/>
    <dgm:cxn modelId="{88EA565F-A9FA-438E-A3A1-3E8FEC0E1430}" type="presOf" srcId="{D3839428-7D06-49C8-A53E-A649543C2E89}" destId="{D06D3414-A6B0-40E4-9539-C60B6928D178}" srcOrd="0" destOrd="2" presId="urn:microsoft.com/office/officeart/2018/5/layout/CenteredIconLabelDescriptionList"/>
    <dgm:cxn modelId="{BB72B841-F977-4921-8362-4F70E44A4CAB}" type="presOf" srcId="{7631D04F-2725-4426-AA13-45BD615CA68C}" destId="{11E7B1FD-3AA5-4954-A0B3-049168402C38}" srcOrd="0" destOrd="0" presId="urn:microsoft.com/office/officeart/2018/5/layout/CenteredIconLabelDescriptionList"/>
    <dgm:cxn modelId="{E9B65966-1A85-4FFD-B320-64C9A43A9A26}" type="presOf" srcId="{B564964C-208D-4360-A89B-E93C29AE6BAB}" destId="{D5DB3E7F-4749-4331-837A-B3D44A51AA25}" srcOrd="0" destOrd="1" presId="urn:microsoft.com/office/officeart/2018/5/layout/CenteredIconLabelDescriptionList"/>
    <dgm:cxn modelId="{F450FF46-0CF9-4B0F-BB92-B91FE36525BD}" type="presOf" srcId="{86E99DFA-75BE-4FCE-AA7A-D7FDAB97503F}" destId="{D5DB3E7F-4749-4331-837A-B3D44A51AA25}" srcOrd="0" destOrd="0" presId="urn:microsoft.com/office/officeart/2018/5/layout/CenteredIconLabelDescriptionList"/>
    <dgm:cxn modelId="{6F129670-146B-4589-B0EA-EB22C61FC05A}" srcId="{B6C84CC5-E014-42FE-A417-F10D74B45926}" destId="{7631D04F-2725-4426-AA13-45BD615CA68C}" srcOrd="1" destOrd="0" parTransId="{BD597890-7A96-4977-81D2-9D36CA96D54A}" sibTransId="{507ADD8A-D5EB-4062-AA18-D9FDB6A9549B}"/>
    <dgm:cxn modelId="{58425751-1F4E-47DC-A885-0AA27F569C44}" srcId="{EC25FED2-8541-433B-9812-7001C1007F12}" destId="{86E99DFA-75BE-4FCE-AA7A-D7FDAB97503F}" srcOrd="0" destOrd="0" parTransId="{E4E68E05-FF3C-4842-BD93-D544AD280635}" sibTransId="{50CADE29-4089-4930-B2BD-CCA4BE8B1169}"/>
    <dgm:cxn modelId="{2A45FB7F-827A-493C-8DF2-E456CEE18696}" srcId="{EC25FED2-8541-433B-9812-7001C1007F12}" destId="{570171C1-2116-4BB6-A76E-3CFD0B611AB8}" srcOrd="4" destOrd="0" parTransId="{06F87E81-49F8-4085-BB66-3CA7A991CB79}" sibTransId="{CC918DBB-23BD-4EC2-BF2C-37AACA6AF9CE}"/>
    <dgm:cxn modelId="{2527C68B-F802-42FC-AE86-53A495CE0BDE}" type="presOf" srcId="{570171C1-2116-4BB6-A76E-3CFD0B611AB8}" destId="{D5DB3E7F-4749-4331-837A-B3D44A51AA25}" srcOrd="0" destOrd="4" presId="urn:microsoft.com/office/officeart/2018/5/layout/CenteredIconLabelDescriptionList"/>
    <dgm:cxn modelId="{74CF628D-69C2-4BAE-84E4-5B8D7C088441}" type="presOf" srcId="{EDA23EA7-799F-49DE-B42A-0DA4A09DF406}" destId="{D06D3414-A6B0-40E4-9539-C60B6928D178}" srcOrd="0" destOrd="1" presId="urn:microsoft.com/office/officeart/2018/5/layout/CenteredIconLabelDescriptionList"/>
    <dgm:cxn modelId="{280352A1-254D-45ED-8E5D-3282A929C63F}" srcId="{7631D04F-2725-4426-AA13-45BD615CA68C}" destId="{39D9336B-074E-4CBD-977C-0D79D8C16203}" srcOrd="0" destOrd="0" parTransId="{BA7406F2-45B7-46A9-9F35-68A229DF5DF3}" sibTransId="{0AA4B64E-7ADB-45CB-9BC5-C5AD61DD9D7C}"/>
    <dgm:cxn modelId="{AB4DDCB9-C097-4DDC-A725-34172D958233}" type="presOf" srcId="{C769FE3D-A90E-4F48-8BDE-273301975BDC}" destId="{D5DB3E7F-4749-4331-837A-B3D44A51AA25}" srcOrd="0" destOrd="3" presId="urn:microsoft.com/office/officeart/2018/5/layout/CenteredIconLabelDescriptionList"/>
    <dgm:cxn modelId="{837655C1-6783-45A4-8D40-F39D963B569F}" srcId="{EC25FED2-8541-433B-9812-7001C1007F12}" destId="{7600D405-6959-45B9-AA73-E1FD8184F26D}" srcOrd="2" destOrd="0" parTransId="{AFB578EA-07FC-4721-8A3C-AB77A39D5A94}" sibTransId="{CB60CC81-4197-4F86-BFF9-4B3BCB0C3F46}"/>
    <dgm:cxn modelId="{06F0F1CC-ED52-48A0-A584-ED57F06FE348}" srcId="{B6C84CC5-E014-42FE-A417-F10D74B45926}" destId="{EC25FED2-8541-433B-9812-7001C1007F12}" srcOrd="0" destOrd="0" parTransId="{CF65AB3C-729D-4BAD-BF75-E131FB87A3FD}" sibTransId="{87B5AA1C-C7FA-4DBF-B6CD-395890C83EFD}"/>
    <dgm:cxn modelId="{B4B9BDD6-DDD3-4FBE-BD4B-A9A71F0D15EC}" type="presOf" srcId="{7600D405-6959-45B9-AA73-E1FD8184F26D}" destId="{D5DB3E7F-4749-4331-837A-B3D44A51AA25}" srcOrd="0" destOrd="2" presId="urn:microsoft.com/office/officeart/2018/5/layout/CenteredIconLabelDescriptionList"/>
    <dgm:cxn modelId="{D14339E5-B261-4748-AFE3-928C9AAA7F9E}" srcId="{7631D04F-2725-4426-AA13-45BD615CA68C}" destId="{EDA23EA7-799F-49DE-B42A-0DA4A09DF406}" srcOrd="1" destOrd="0" parTransId="{52EEC012-C7B8-45F1-96A9-1DC55ECDC6F8}" sibTransId="{09550AA9-60EC-40D2-86F5-2DCC74559D2C}"/>
    <dgm:cxn modelId="{51F386F2-9F83-45E0-BCAB-E4FCFE3223E3}" type="presOf" srcId="{B6C84CC5-E014-42FE-A417-F10D74B45926}" destId="{2F03BB9D-C3BD-4CFC-B3CF-F1C0926924A1}" srcOrd="0" destOrd="0" presId="urn:microsoft.com/office/officeart/2018/5/layout/CenteredIconLabelDescriptionList"/>
    <dgm:cxn modelId="{8DD01AF6-9506-4F9A-A01D-5B50954850C6}" srcId="{EC25FED2-8541-433B-9812-7001C1007F12}" destId="{C769FE3D-A90E-4F48-8BDE-273301975BDC}" srcOrd="3" destOrd="0" parTransId="{4D3596FC-AC01-4163-8C8F-34F16227ACBA}" sibTransId="{BDFBA44F-502D-4F83-8B98-843883C69FB7}"/>
    <dgm:cxn modelId="{A05DD94E-665D-4C32-B583-A4B03394ACA2}" type="presParOf" srcId="{2F03BB9D-C3BD-4CFC-B3CF-F1C0926924A1}" destId="{D2EB818A-45EF-4668-ACEB-5A8999859452}" srcOrd="0" destOrd="0" presId="urn:microsoft.com/office/officeart/2018/5/layout/CenteredIconLabelDescriptionList"/>
    <dgm:cxn modelId="{577A1574-8100-47E5-BC27-D868ACCC7295}" type="presParOf" srcId="{D2EB818A-45EF-4668-ACEB-5A8999859452}" destId="{E7FE8E7E-5F7F-47FF-A281-11986710197F}" srcOrd="0" destOrd="0" presId="urn:microsoft.com/office/officeart/2018/5/layout/CenteredIconLabelDescriptionList"/>
    <dgm:cxn modelId="{125DC4BC-ABA1-475F-9D31-E1ACF81E40EC}" type="presParOf" srcId="{D2EB818A-45EF-4668-ACEB-5A8999859452}" destId="{CE5DDE32-AA2F-49F4-837F-E8C9B128726D}" srcOrd="1" destOrd="0" presId="urn:microsoft.com/office/officeart/2018/5/layout/CenteredIconLabelDescriptionList"/>
    <dgm:cxn modelId="{E24D2EFE-5BB0-4171-85EE-BBA6B70FE040}" type="presParOf" srcId="{D2EB818A-45EF-4668-ACEB-5A8999859452}" destId="{B91286D4-4D2B-4851-B6FC-1B7BAABB6C0B}" srcOrd="2" destOrd="0" presId="urn:microsoft.com/office/officeart/2018/5/layout/CenteredIconLabelDescriptionList"/>
    <dgm:cxn modelId="{737D58BF-4C14-4B0E-8011-15003A639725}" type="presParOf" srcId="{D2EB818A-45EF-4668-ACEB-5A8999859452}" destId="{C502FD61-6408-47DC-BE47-2F51E9C1D8B7}" srcOrd="3" destOrd="0" presId="urn:microsoft.com/office/officeart/2018/5/layout/CenteredIconLabelDescriptionList"/>
    <dgm:cxn modelId="{28076395-A8AA-4FE4-BD9C-0746B8310B64}" type="presParOf" srcId="{D2EB818A-45EF-4668-ACEB-5A8999859452}" destId="{D5DB3E7F-4749-4331-837A-B3D44A51AA25}" srcOrd="4" destOrd="0" presId="urn:microsoft.com/office/officeart/2018/5/layout/CenteredIconLabelDescriptionList"/>
    <dgm:cxn modelId="{3230F326-C526-4604-9856-186C8E452F9E}" type="presParOf" srcId="{2F03BB9D-C3BD-4CFC-B3CF-F1C0926924A1}" destId="{11032F88-D39A-4807-A735-1A75B9F3EC04}" srcOrd="1" destOrd="0" presId="urn:microsoft.com/office/officeart/2018/5/layout/CenteredIconLabelDescriptionList"/>
    <dgm:cxn modelId="{6E3DE5FF-8A7E-4643-8925-612ADBABBBAB}" type="presParOf" srcId="{2F03BB9D-C3BD-4CFC-B3CF-F1C0926924A1}" destId="{11AD4355-485D-4C8C-9FDF-C8ABC74A6405}" srcOrd="2" destOrd="0" presId="urn:microsoft.com/office/officeart/2018/5/layout/CenteredIconLabelDescriptionList"/>
    <dgm:cxn modelId="{B3340706-B432-46C3-A161-189022DC2E0E}" type="presParOf" srcId="{11AD4355-485D-4C8C-9FDF-C8ABC74A6405}" destId="{F8D66A11-F60E-4F01-AC79-55F243FFDFCD}" srcOrd="0" destOrd="0" presId="urn:microsoft.com/office/officeart/2018/5/layout/CenteredIconLabelDescriptionList"/>
    <dgm:cxn modelId="{88495C95-A364-4F51-9826-D4205160828A}" type="presParOf" srcId="{11AD4355-485D-4C8C-9FDF-C8ABC74A6405}" destId="{6EC2751A-2FBC-4110-93F1-086251448219}" srcOrd="1" destOrd="0" presId="urn:microsoft.com/office/officeart/2018/5/layout/CenteredIconLabelDescriptionList"/>
    <dgm:cxn modelId="{8227169D-2D41-40BD-8478-91BBF0609297}" type="presParOf" srcId="{11AD4355-485D-4C8C-9FDF-C8ABC74A6405}" destId="{11E7B1FD-3AA5-4954-A0B3-049168402C38}" srcOrd="2" destOrd="0" presId="urn:microsoft.com/office/officeart/2018/5/layout/CenteredIconLabelDescriptionList"/>
    <dgm:cxn modelId="{C051988D-7372-45A9-A2EC-9735C5FD62C4}" type="presParOf" srcId="{11AD4355-485D-4C8C-9FDF-C8ABC74A6405}" destId="{6688B1FE-07A1-4D11-B301-F4802241936A}" srcOrd="3" destOrd="0" presId="urn:microsoft.com/office/officeart/2018/5/layout/CenteredIconLabelDescriptionList"/>
    <dgm:cxn modelId="{13E3FF22-D0EE-4F14-952D-9AE71CF2F732}" type="presParOf" srcId="{11AD4355-485D-4C8C-9FDF-C8ABC74A6405}" destId="{D06D3414-A6B0-40E4-9539-C60B6928D178}"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ADBD9F3-FF94-4339-B11C-A1CC6E848913}" type="doc">
      <dgm:prSet loTypeId="urn:microsoft.com/office/officeart/2005/8/layout/list1" loCatId="list" qsTypeId="urn:microsoft.com/office/officeart/2005/8/quickstyle/simple4" qsCatId="simple" csTypeId="urn:microsoft.com/office/officeart/2005/8/colors/colorful5" csCatId="colorful" phldr="1"/>
      <dgm:spPr/>
      <dgm:t>
        <a:bodyPr/>
        <a:lstStyle/>
        <a:p>
          <a:endParaRPr lang="en-US"/>
        </a:p>
      </dgm:t>
    </dgm:pt>
    <dgm:pt modelId="{9E904868-309B-439C-BB57-26ABB890C685}">
      <dgm:prSet/>
      <dgm:spPr/>
      <dgm:t>
        <a:bodyPr/>
        <a:lstStyle/>
        <a:p>
          <a:r>
            <a:rPr lang="en-US"/>
            <a:t>Control of information</a:t>
          </a:r>
        </a:p>
      </dgm:t>
    </dgm:pt>
    <dgm:pt modelId="{92037AB2-AD40-450F-8AA1-58B78E35AA83}" type="parTrans" cxnId="{CB99AE13-88D1-463E-8C09-6F530A153DB3}">
      <dgm:prSet/>
      <dgm:spPr/>
      <dgm:t>
        <a:bodyPr/>
        <a:lstStyle/>
        <a:p>
          <a:endParaRPr lang="en-US"/>
        </a:p>
      </dgm:t>
    </dgm:pt>
    <dgm:pt modelId="{2C05B8A5-5CB6-4B1C-BB84-297547F4BCB1}" type="sibTrans" cxnId="{CB99AE13-88D1-463E-8C09-6F530A153DB3}">
      <dgm:prSet/>
      <dgm:spPr/>
      <dgm:t>
        <a:bodyPr/>
        <a:lstStyle/>
        <a:p>
          <a:endParaRPr lang="en-US"/>
        </a:p>
      </dgm:t>
    </dgm:pt>
    <dgm:pt modelId="{0D8C91DA-EEF1-4B76-86AC-32C59A7D0B26}">
      <dgm:prSet/>
      <dgm:spPr/>
      <dgm:t>
        <a:bodyPr/>
        <a:lstStyle/>
        <a:p>
          <a:r>
            <a:rPr lang="tr-TR"/>
            <a:t>The right words</a:t>
          </a:r>
          <a:endParaRPr lang="en-US"/>
        </a:p>
      </dgm:t>
    </dgm:pt>
    <dgm:pt modelId="{576106AB-0D54-4BB2-9070-9580E43FF1FE}" type="parTrans" cxnId="{228EA76E-5512-4455-B700-BE0CF8F78066}">
      <dgm:prSet/>
      <dgm:spPr/>
      <dgm:t>
        <a:bodyPr/>
        <a:lstStyle/>
        <a:p>
          <a:endParaRPr lang="en-US"/>
        </a:p>
      </dgm:t>
    </dgm:pt>
    <dgm:pt modelId="{1B3F7CD3-5224-4611-83D0-1C34B344B959}" type="sibTrans" cxnId="{228EA76E-5512-4455-B700-BE0CF8F78066}">
      <dgm:prSet/>
      <dgm:spPr/>
      <dgm:t>
        <a:bodyPr/>
        <a:lstStyle/>
        <a:p>
          <a:endParaRPr lang="en-US"/>
        </a:p>
      </dgm:t>
    </dgm:pt>
    <dgm:pt modelId="{CB7A153E-EC58-4DA3-A666-2163A25D2FAD}">
      <dgm:prSet/>
      <dgm:spPr/>
      <dgm:t>
        <a:bodyPr/>
        <a:lstStyle/>
        <a:p>
          <a:r>
            <a:rPr lang="en-US" dirty="0"/>
            <a:t>Use of body language – Eye contact, Posture, Facial expressions - smile</a:t>
          </a:r>
        </a:p>
      </dgm:t>
    </dgm:pt>
    <dgm:pt modelId="{10040CCE-60E1-4BBB-B338-2F311C35EEB2}" type="parTrans" cxnId="{8B1F1017-4CF8-459D-8863-317B4EF4B56D}">
      <dgm:prSet/>
      <dgm:spPr/>
      <dgm:t>
        <a:bodyPr/>
        <a:lstStyle/>
        <a:p>
          <a:endParaRPr lang="en-US"/>
        </a:p>
      </dgm:t>
    </dgm:pt>
    <dgm:pt modelId="{C74F53D1-02AE-4624-9AF6-21F4F696F574}" type="sibTrans" cxnId="{8B1F1017-4CF8-459D-8863-317B4EF4B56D}">
      <dgm:prSet/>
      <dgm:spPr/>
      <dgm:t>
        <a:bodyPr/>
        <a:lstStyle/>
        <a:p>
          <a:endParaRPr lang="en-US"/>
        </a:p>
      </dgm:t>
    </dgm:pt>
    <dgm:pt modelId="{37B757BE-93DA-4762-AFEE-960FBAAAC419}">
      <dgm:prSet/>
      <dgm:spPr/>
      <dgm:t>
        <a:bodyPr/>
        <a:lstStyle/>
        <a:p>
          <a:r>
            <a:rPr lang="en-US"/>
            <a:t>Prompts, scripts and notes</a:t>
          </a:r>
        </a:p>
      </dgm:t>
    </dgm:pt>
    <dgm:pt modelId="{A1D469B0-D5AB-457E-865E-DCBFC515FC65}" type="parTrans" cxnId="{76DECF4A-F8C5-43BD-B4A4-18A36F6B61FC}">
      <dgm:prSet/>
      <dgm:spPr/>
      <dgm:t>
        <a:bodyPr/>
        <a:lstStyle/>
        <a:p>
          <a:endParaRPr lang="en-US"/>
        </a:p>
      </dgm:t>
    </dgm:pt>
    <dgm:pt modelId="{F9F742E4-1BBA-4375-BD07-DDEE569060C9}" type="sibTrans" cxnId="{76DECF4A-F8C5-43BD-B4A4-18A36F6B61FC}">
      <dgm:prSet/>
      <dgm:spPr/>
      <dgm:t>
        <a:bodyPr/>
        <a:lstStyle/>
        <a:p>
          <a:endParaRPr lang="en-US"/>
        </a:p>
      </dgm:t>
    </dgm:pt>
    <dgm:pt modelId="{142202A2-11E9-498A-AE3D-09EAF4B86938}">
      <dgm:prSet/>
      <dgm:spPr/>
      <dgm:t>
        <a:bodyPr/>
        <a:lstStyle/>
        <a:p>
          <a:r>
            <a:rPr lang="tr-TR"/>
            <a:t>The right location</a:t>
          </a:r>
          <a:endParaRPr lang="en-US"/>
        </a:p>
      </dgm:t>
    </dgm:pt>
    <dgm:pt modelId="{739FB64A-5E6C-4E8B-8502-23C0EA6F2981}" type="parTrans" cxnId="{CA419882-1905-4E38-821E-4072CE7A61BF}">
      <dgm:prSet/>
      <dgm:spPr/>
      <dgm:t>
        <a:bodyPr/>
        <a:lstStyle/>
        <a:p>
          <a:endParaRPr lang="en-US"/>
        </a:p>
      </dgm:t>
    </dgm:pt>
    <dgm:pt modelId="{1A32CFFC-F863-44AE-8094-19A6F1DEC4C7}" type="sibTrans" cxnId="{CA419882-1905-4E38-821E-4072CE7A61BF}">
      <dgm:prSet/>
      <dgm:spPr/>
      <dgm:t>
        <a:bodyPr/>
        <a:lstStyle/>
        <a:p>
          <a:endParaRPr lang="en-US"/>
        </a:p>
      </dgm:t>
    </dgm:pt>
    <dgm:pt modelId="{3657B2CE-E3ED-47DC-B14A-84137B722042}" type="pres">
      <dgm:prSet presAssocID="{5ADBD9F3-FF94-4339-B11C-A1CC6E848913}" presName="linear" presStyleCnt="0">
        <dgm:presLayoutVars>
          <dgm:dir/>
          <dgm:animLvl val="lvl"/>
          <dgm:resizeHandles val="exact"/>
        </dgm:presLayoutVars>
      </dgm:prSet>
      <dgm:spPr/>
    </dgm:pt>
    <dgm:pt modelId="{9E9458F0-6B28-41F5-A555-8E38305EE633}" type="pres">
      <dgm:prSet presAssocID="{9E904868-309B-439C-BB57-26ABB890C685}" presName="parentLin" presStyleCnt="0"/>
      <dgm:spPr/>
    </dgm:pt>
    <dgm:pt modelId="{BF7DB9C3-7507-4583-8AC5-F7CD6A8C56F8}" type="pres">
      <dgm:prSet presAssocID="{9E904868-309B-439C-BB57-26ABB890C685}" presName="parentLeftMargin" presStyleLbl="node1" presStyleIdx="0" presStyleCnt="5"/>
      <dgm:spPr/>
    </dgm:pt>
    <dgm:pt modelId="{7EB8DA6A-8DC0-4637-92CD-500CF9AEBC8A}" type="pres">
      <dgm:prSet presAssocID="{9E904868-309B-439C-BB57-26ABB890C685}" presName="parentText" presStyleLbl="node1" presStyleIdx="0" presStyleCnt="5">
        <dgm:presLayoutVars>
          <dgm:chMax val="0"/>
          <dgm:bulletEnabled val="1"/>
        </dgm:presLayoutVars>
      </dgm:prSet>
      <dgm:spPr/>
    </dgm:pt>
    <dgm:pt modelId="{7FD66C46-774D-4C35-8D59-E7EF7CEA2BF7}" type="pres">
      <dgm:prSet presAssocID="{9E904868-309B-439C-BB57-26ABB890C685}" presName="negativeSpace" presStyleCnt="0"/>
      <dgm:spPr/>
    </dgm:pt>
    <dgm:pt modelId="{ACEF3B8B-3F4D-4D32-B54C-8F784198CA68}" type="pres">
      <dgm:prSet presAssocID="{9E904868-309B-439C-BB57-26ABB890C685}" presName="childText" presStyleLbl="conFgAcc1" presStyleIdx="0" presStyleCnt="5">
        <dgm:presLayoutVars>
          <dgm:bulletEnabled val="1"/>
        </dgm:presLayoutVars>
      </dgm:prSet>
      <dgm:spPr/>
    </dgm:pt>
    <dgm:pt modelId="{55F9592D-2CEE-4733-BBA5-EB42C1765D4F}" type="pres">
      <dgm:prSet presAssocID="{2C05B8A5-5CB6-4B1C-BB84-297547F4BCB1}" presName="spaceBetweenRectangles" presStyleCnt="0"/>
      <dgm:spPr/>
    </dgm:pt>
    <dgm:pt modelId="{2A8B0F36-8062-4C55-BEBD-B9C479E152AD}" type="pres">
      <dgm:prSet presAssocID="{0D8C91DA-EEF1-4B76-86AC-32C59A7D0B26}" presName="parentLin" presStyleCnt="0"/>
      <dgm:spPr/>
    </dgm:pt>
    <dgm:pt modelId="{FE4A66B5-DE51-4CF4-8B6C-E93081CD4971}" type="pres">
      <dgm:prSet presAssocID="{0D8C91DA-EEF1-4B76-86AC-32C59A7D0B26}" presName="parentLeftMargin" presStyleLbl="node1" presStyleIdx="0" presStyleCnt="5"/>
      <dgm:spPr/>
    </dgm:pt>
    <dgm:pt modelId="{0B20D089-24E0-4139-8AAD-670A91D27AD1}" type="pres">
      <dgm:prSet presAssocID="{0D8C91DA-EEF1-4B76-86AC-32C59A7D0B26}" presName="parentText" presStyleLbl="node1" presStyleIdx="1" presStyleCnt="5">
        <dgm:presLayoutVars>
          <dgm:chMax val="0"/>
          <dgm:bulletEnabled val="1"/>
        </dgm:presLayoutVars>
      </dgm:prSet>
      <dgm:spPr/>
    </dgm:pt>
    <dgm:pt modelId="{940AC953-6135-44FE-8BA6-59A7EC65A829}" type="pres">
      <dgm:prSet presAssocID="{0D8C91DA-EEF1-4B76-86AC-32C59A7D0B26}" presName="negativeSpace" presStyleCnt="0"/>
      <dgm:spPr/>
    </dgm:pt>
    <dgm:pt modelId="{31D412F2-FD5C-442A-A6EF-270D1CCD79B0}" type="pres">
      <dgm:prSet presAssocID="{0D8C91DA-EEF1-4B76-86AC-32C59A7D0B26}" presName="childText" presStyleLbl="conFgAcc1" presStyleIdx="1" presStyleCnt="5">
        <dgm:presLayoutVars>
          <dgm:bulletEnabled val="1"/>
        </dgm:presLayoutVars>
      </dgm:prSet>
      <dgm:spPr/>
    </dgm:pt>
    <dgm:pt modelId="{2DFCED73-4DBE-4DF9-B26B-EC1505628D76}" type="pres">
      <dgm:prSet presAssocID="{1B3F7CD3-5224-4611-83D0-1C34B344B959}" presName="spaceBetweenRectangles" presStyleCnt="0"/>
      <dgm:spPr/>
    </dgm:pt>
    <dgm:pt modelId="{6AB05B6E-9C88-4A62-9E44-D3F81EDBE906}" type="pres">
      <dgm:prSet presAssocID="{CB7A153E-EC58-4DA3-A666-2163A25D2FAD}" presName="parentLin" presStyleCnt="0"/>
      <dgm:spPr/>
    </dgm:pt>
    <dgm:pt modelId="{75529E37-B717-4264-AF2B-F53BC2E1C440}" type="pres">
      <dgm:prSet presAssocID="{CB7A153E-EC58-4DA3-A666-2163A25D2FAD}" presName="parentLeftMargin" presStyleLbl="node1" presStyleIdx="1" presStyleCnt="5"/>
      <dgm:spPr/>
    </dgm:pt>
    <dgm:pt modelId="{4546C7BE-8BE1-467A-9488-197D637BB713}" type="pres">
      <dgm:prSet presAssocID="{CB7A153E-EC58-4DA3-A666-2163A25D2FAD}" presName="parentText" presStyleLbl="node1" presStyleIdx="2" presStyleCnt="5">
        <dgm:presLayoutVars>
          <dgm:chMax val="0"/>
          <dgm:bulletEnabled val="1"/>
        </dgm:presLayoutVars>
      </dgm:prSet>
      <dgm:spPr/>
    </dgm:pt>
    <dgm:pt modelId="{A7200108-D7DD-4E0B-AAAD-8C61FABB0BFE}" type="pres">
      <dgm:prSet presAssocID="{CB7A153E-EC58-4DA3-A666-2163A25D2FAD}" presName="negativeSpace" presStyleCnt="0"/>
      <dgm:spPr/>
    </dgm:pt>
    <dgm:pt modelId="{FC092EDC-B02F-4F34-9A6F-0481A05E469B}" type="pres">
      <dgm:prSet presAssocID="{CB7A153E-EC58-4DA3-A666-2163A25D2FAD}" presName="childText" presStyleLbl="conFgAcc1" presStyleIdx="2" presStyleCnt="5">
        <dgm:presLayoutVars>
          <dgm:bulletEnabled val="1"/>
        </dgm:presLayoutVars>
      </dgm:prSet>
      <dgm:spPr/>
    </dgm:pt>
    <dgm:pt modelId="{73CB7E4D-3446-4A3C-88FB-3504E39FCD1B}" type="pres">
      <dgm:prSet presAssocID="{C74F53D1-02AE-4624-9AF6-21F4F696F574}" presName="spaceBetweenRectangles" presStyleCnt="0"/>
      <dgm:spPr/>
    </dgm:pt>
    <dgm:pt modelId="{94ADB04B-7136-4A21-A311-A530139B38CA}" type="pres">
      <dgm:prSet presAssocID="{37B757BE-93DA-4762-AFEE-960FBAAAC419}" presName="parentLin" presStyleCnt="0"/>
      <dgm:spPr/>
    </dgm:pt>
    <dgm:pt modelId="{ADC999CB-7970-4483-A130-E2CE45D365D2}" type="pres">
      <dgm:prSet presAssocID="{37B757BE-93DA-4762-AFEE-960FBAAAC419}" presName="parentLeftMargin" presStyleLbl="node1" presStyleIdx="2" presStyleCnt="5"/>
      <dgm:spPr/>
    </dgm:pt>
    <dgm:pt modelId="{E5383F1F-8AE8-4DA2-91B3-20C79F9FF6F9}" type="pres">
      <dgm:prSet presAssocID="{37B757BE-93DA-4762-AFEE-960FBAAAC419}" presName="parentText" presStyleLbl="node1" presStyleIdx="3" presStyleCnt="5">
        <dgm:presLayoutVars>
          <dgm:chMax val="0"/>
          <dgm:bulletEnabled val="1"/>
        </dgm:presLayoutVars>
      </dgm:prSet>
      <dgm:spPr/>
    </dgm:pt>
    <dgm:pt modelId="{48FEEAF8-150C-441D-B8EE-64D013FF990A}" type="pres">
      <dgm:prSet presAssocID="{37B757BE-93DA-4762-AFEE-960FBAAAC419}" presName="negativeSpace" presStyleCnt="0"/>
      <dgm:spPr/>
    </dgm:pt>
    <dgm:pt modelId="{1D2661F5-2CAA-4B2C-9AAD-03D5026C19D4}" type="pres">
      <dgm:prSet presAssocID="{37B757BE-93DA-4762-AFEE-960FBAAAC419}" presName="childText" presStyleLbl="conFgAcc1" presStyleIdx="3" presStyleCnt="5">
        <dgm:presLayoutVars>
          <dgm:bulletEnabled val="1"/>
        </dgm:presLayoutVars>
      </dgm:prSet>
      <dgm:spPr/>
    </dgm:pt>
    <dgm:pt modelId="{A93E729A-6744-4ECF-9930-AF048F68DB30}" type="pres">
      <dgm:prSet presAssocID="{F9F742E4-1BBA-4375-BD07-DDEE569060C9}" presName="spaceBetweenRectangles" presStyleCnt="0"/>
      <dgm:spPr/>
    </dgm:pt>
    <dgm:pt modelId="{ECC8FB21-0F73-4194-B334-68D656B1A1A2}" type="pres">
      <dgm:prSet presAssocID="{142202A2-11E9-498A-AE3D-09EAF4B86938}" presName="parentLin" presStyleCnt="0"/>
      <dgm:spPr/>
    </dgm:pt>
    <dgm:pt modelId="{AE799433-ADE4-490C-8BE3-C1964FA969A1}" type="pres">
      <dgm:prSet presAssocID="{142202A2-11E9-498A-AE3D-09EAF4B86938}" presName="parentLeftMargin" presStyleLbl="node1" presStyleIdx="3" presStyleCnt="5"/>
      <dgm:spPr/>
    </dgm:pt>
    <dgm:pt modelId="{68656F81-32BB-4D13-896D-25FF972C44E6}" type="pres">
      <dgm:prSet presAssocID="{142202A2-11E9-498A-AE3D-09EAF4B86938}" presName="parentText" presStyleLbl="node1" presStyleIdx="4" presStyleCnt="5">
        <dgm:presLayoutVars>
          <dgm:chMax val="0"/>
          <dgm:bulletEnabled val="1"/>
        </dgm:presLayoutVars>
      </dgm:prSet>
      <dgm:spPr/>
    </dgm:pt>
    <dgm:pt modelId="{03703C7F-C4B9-40E4-8F4A-1168AD74475A}" type="pres">
      <dgm:prSet presAssocID="{142202A2-11E9-498A-AE3D-09EAF4B86938}" presName="negativeSpace" presStyleCnt="0"/>
      <dgm:spPr/>
    </dgm:pt>
    <dgm:pt modelId="{426C2B37-2820-4BF6-AEDB-EAA11D0BF2C3}" type="pres">
      <dgm:prSet presAssocID="{142202A2-11E9-498A-AE3D-09EAF4B86938}" presName="childText" presStyleLbl="conFgAcc1" presStyleIdx="4" presStyleCnt="5">
        <dgm:presLayoutVars>
          <dgm:bulletEnabled val="1"/>
        </dgm:presLayoutVars>
      </dgm:prSet>
      <dgm:spPr/>
    </dgm:pt>
  </dgm:ptLst>
  <dgm:cxnLst>
    <dgm:cxn modelId="{D4962013-2C60-4C79-BEAE-421658B55F24}" type="presOf" srcId="{142202A2-11E9-498A-AE3D-09EAF4B86938}" destId="{AE799433-ADE4-490C-8BE3-C1964FA969A1}" srcOrd="0" destOrd="0" presId="urn:microsoft.com/office/officeart/2005/8/layout/list1"/>
    <dgm:cxn modelId="{CB99AE13-88D1-463E-8C09-6F530A153DB3}" srcId="{5ADBD9F3-FF94-4339-B11C-A1CC6E848913}" destId="{9E904868-309B-439C-BB57-26ABB890C685}" srcOrd="0" destOrd="0" parTransId="{92037AB2-AD40-450F-8AA1-58B78E35AA83}" sibTransId="{2C05B8A5-5CB6-4B1C-BB84-297547F4BCB1}"/>
    <dgm:cxn modelId="{8B1F1017-4CF8-459D-8863-317B4EF4B56D}" srcId="{5ADBD9F3-FF94-4339-B11C-A1CC6E848913}" destId="{CB7A153E-EC58-4DA3-A666-2163A25D2FAD}" srcOrd="2" destOrd="0" parTransId="{10040CCE-60E1-4BBB-B338-2F311C35EEB2}" sibTransId="{C74F53D1-02AE-4624-9AF6-21F4F696F574}"/>
    <dgm:cxn modelId="{5F30D618-93AB-48CB-9CCC-CA990A163890}" type="presOf" srcId="{0D8C91DA-EEF1-4B76-86AC-32C59A7D0B26}" destId="{0B20D089-24E0-4139-8AAD-670A91D27AD1}" srcOrd="1" destOrd="0" presId="urn:microsoft.com/office/officeart/2005/8/layout/list1"/>
    <dgm:cxn modelId="{EB9FDD21-06FD-4824-80DE-78719E6E8944}" type="presOf" srcId="{CB7A153E-EC58-4DA3-A666-2163A25D2FAD}" destId="{4546C7BE-8BE1-467A-9488-197D637BB713}" srcOrd="1" destOrd="0" presId="urn:microsoft.com/office/officeart/2005/8/layout/list1"/>
    <dgm:cxn modelId="{51667B34-8E17-4182-A768-1E1277709754}" type="presOf" srcId="{9E904868-309B-439C-BB57-26ABB890C685}" destId="{7EB8DA6A-8DC0-4637-92CD-500CF9AEBC8A}" srcOrd="1" destOrd="0" presId="urn:microsoft.com/office/officeart/2005/8/layout/list1"/>
    <dgm:cxn modelId="{2C5B2C35-F015-4F8A-BB95-CFAB2DCE0958}" type="presOf" srcId="{37B757BE-93DA-4762-AFEE-960FBAAAC419}" destId="{E5383F1F-8AE8-4DA2-91B3-20C79F9FF6F9}" srcOrd="1" destOrd="0" presId="urn:microsoft.com/office/officeart/2005/8/layout/list1"/>
    <dgm:cxn modelId="{76DECF4A-F8C5-43BD-B4A4-18A36F6B61FC}" srcId="{5ADBD9F3-FF94-4339-B11C-A1CC6E848913}" destId="{37B757BE-93DA-4762-AFEE-960FBAAAC419}" srcOrd="3" destOrd="0" parTransId="{A1D469B0-D5AB-457E-865E-DCBFC515FC65}" sibTransId="{F9F742E4-1BBA-4375-BD07-DDEE569060C9}"/>
    <dgm:cxn modelId="{228EA76E-5512-4455-B700-BE0CF8F78066}" srcId="{5ADBD9F3-FF94-4339-B11C-A1CC6E848913}" destId="{0D8C91DA-EEF1-4B76-86AC-32C59A7D0B26}" srcOrd="1" destOrd="0" parTransId="{576106AB-0D54-4BB2-9070-9580E43FF1FE}" sibTransId="{1B3F7CD3-5224-4611-83D0-1C34B344B959}"/>
    <dgm:cxn modelId="{E6C49171-9C1C-4F50-B7F1-04A216DC71D2}" type="presOf" srcId="{0D8C91DA-EEF1-4B76-86AC-32C59A7D0B26}" destId="{FE4A66B5-DE51-4CF4-8B6C-E93081CD4971}" srcOrd="0" destOrd="0" presId="urn:microsoft.com/office/officeart/2005/8/layout/list1"/>
    <dgm:cxn modelId="{CA419882-1905-4E38-821E-4072CE7A61BF}" srcId="{5ADBD9F3-FF94-4339-B11C-A1CC6E848913}" destId="{142202A2-11E9-498A-AE3D-09EAF4B86938}" srcOrd="4" destOrd="0" parTransId="{739FB64A-5E6C-4E8B-8502-23C0EA6F2981}" sibTransId="{1A32CFFC-F863-44AE-8094-19A6F1DEC4C7}"/>
    <dgm:cxn modelId="{ABED7886-FB0D-4E8D-AF71-184D5B88C9E2}" type="presOf" srcId="{142202A2-11E9-498A-AE3D-09EAF4B86938}" destId="{68656F81-32BB-4D13-896D-25FF972C44E6}" srcOrd="1" destOrd="0" presId="urn:microsoft.com/office/officeart/2005/8/layout/list1"/>
    <dgm:cxn modelId="{11B0608A-F469-4945-BBFF-4F5E49719F5F}" type="presOf" srcId="{CB7A153E-EC58-4DA3-A666-2163A25D2FAD}" destId="{75529E37-B717-4264-AF2B-F53BC2E1C440}" srcOrd="0" destOrd="0" presId="urn:microsoft.com/office/officeart/2005/8/layout/list1"/>
    <dgm:cxn modelId="{4F3C9FBA-D36C-4098-9C1D-E2F8D0B71E5D}" type="presOf" srcId="{9E904868-309B-439C-BB57-26ABB890C685}" destId="{BF7DB9C3-7507-4583-8AC5-F7CD6A8C56F8}" srcOrd="0" destOrd="0" presId="urn:microsoft.com/office/officeart/2005/8/layout/list1"/>
    <dgm:cxn modelId="{001A3FF0-965F-4E37-9723-1413DF30CA91}" type="presOf" srcId="{5ADBD9F3-FF94-4339-B11C-A1CC6E848913}" destId="{3657B2CE-E3ED-47DC-B14A-84137B722042}" srcOrd="0" destOrd="0" presId="urn:microsoft.com/office/officeart/2005/8/layout/list1"/>
    <dgm:cxn modelId="{B81462F2-F574-4757-88C1-BADF580A9CD9}" type="presOf" srcId="{37B757BE-93DA-4762-AFEE-960FBAAAC419}" destId="{ADC999CB-7970-4483-A130-E2CE45D365D2}" srcOrd="0" destOrd="0" presId="urn:microsoft.com/office/officeart/2005/8/layout/list1"/>
    <dgm:cxn modelId="{524E2DCC-0330-4537-89B3-510E1B66E1EF}" type="presParOf" srcId="{3657B2CE-E3ED-47DC-B14A-84137B722042}" destId="{9E9458F0-6B28-41F5-A555-8E38305EE633}" srcOrd="0" destOrd="0" presId="urn:microsoft.com/office/officeart/2005/8/layout/list1"/>
    <dgm:cxn modelId="{00FBC986-8393-4E37-9A4C-5E67BDAF871A}" type="presParOf" srcId="{9E9458F0-6B28-41F5-A555-8E38305EE633}" destId="{BF7DB9C3-7507-4583-8AC5-F7CD6A8C56F8}" srcOrd="0" destOrd="0" presId="urn:microsoft.com/office/officeart/2005/8/layout/list1"/>
    <dgm:cxn modelId="{82F22A5C-04FB-4C88-90B4-FEEA670A3AB2}" type="presParOf" srcId="{9E9458F0-6B28-41F5-A555-8E38305EE633}" destId="{7EB8DA6A-8DC0-4637-92CD-500CF9AEBC8A}" srcOrd="1" destOrd="0" presId="urn:microsoft.com/office/officeart/2005/8/layout/list1"/>
    <dgm:cxn modelId="{F1C78C5F-9B98-4F49-B3A7-3EEFED1449CB}" type="presParOf" srcId="{3657B2CE-E3ED-47DC-B14A-84137B722042}" destId="{7FD66C46-774D-4C35-8D59-E7EF7CEA2BF7}" srcOrd="1" destOrd="0" presId="urn:microsoft.com/office/officeart/2005/8/layout/list1"/>
    <dgm:cxn modelId="{E9E6C0D7-1FA3-4173-B8AF-A935A6BA7DAB}" type="presParOf" srcId="{3657B2CE-E3ED-47DC-B14A-84137B722042}" destId="{ACEF3B8B-3F4D-4D32-B54C-8F784198CA68}" srcOrd="2" destOrd="0" presId="urn:microsoft.com/office/officeart/2005/8/layout/list1"/>
    <dgm:cxn modelId="{CF5E8842-86F1-491C-A94D-98E9C4C77B25}" type="presParOf" srcId="{3657B2CE-E3ED-47DC-B14A-84137B722042}" destId="{55F9592D-2CEE-4733-BBA5-EB42C1765D4F}" srcOrd="3" destOrd="0" presId="urn:microsoft.com/office/officeart/2005/8/layout/list1"/>
    <dgm:cxn modelId="{A638DD31-8E50-45B6-8B34-2A2D111192DF}" type="presParOf" srcId="{3657B2CE-E3ED-47DC-B14A-84137B722042}" destId="{2A8B0F36-8062-4C55-BEBD-B9C479E152AD}" srcOrd="4" destOrd="0" presId="urn:microsoft.com/office/officeart/2005/8/layout/list1"/>
    <dgm:cxn modelId="{62B60231-CAA3-4E00-BA1B-FE27474E1E50}" type="presParOf" srcId="{2A8B0F36-8062-4C55-BEBD-B9C479E152AD}" destId="{FE4A66B5-DE51-4CF4-8B6C-E93081CD4971}" srcOrd="0" destOrd="0" presId="urn:microsoft.com/office/officeart/2005/8/layout/list1"/>
    <dgm:cxn modelId="{00DA56DB-8525-484D-8169-C23B8E25C3AC}" type="presParOf" srcId="{2A8B0F36-8062-4C55-BEBD-B9C479E152AD}" destId="{0B20D089-24E0-4139-8AAD-670A91D27AD1}" srcOrd="1" destOrd="0" presId="urn:microsoft.com/office/officeart/2005/8/layout/list1"/>
    <dgm:cxn modelId="{3F812D7E-0777-46B8-A5F4-E27FCBAE3BB4}" type="presParOf" srcId="{3657B2CE-E3ED-47DC-B14A-84137B722042}" destId="{940AC953-6135-44FE-8BA6-59A7EC65A829}" srcOrd="5" destOrd="0" presId="urn:microsoft.com/office/officeart/2005/8/layout/list1"/>
    <dgm:cxn modelId="{7192BC1D-0714-4B16-BD19-6353B170B709}" type="presParOf" srcId="{3657B2CE-E3ED-47DC-B14A-84137B722042}" destId="{31D412F2-FD5C-442A-A6EF-270D1CCD79B0}" srcOrd="6" destOrd="0" presId="urn:microsoft.com/office/officeart/2005/8/layout/list1"/>
    <dgm:cxn modelId="{9AC15367-FFA0-40D7-AAA2-6D4DB3A845A7}" type="presParOf" srcId="{3657B2CE-E3ED-47DC-B14A-84137B722042}" destId="{2DFCED73-4DBE-4DF9-B26B-EC1505628D76}" srcOrd="7" destOrd="0" presId="urn:microsoft.com/office/officeart/2005/8/layout/list1"/>
    <dgm:cxn modelId="{1FAABA03-C10B-4B19-B57C-1AE28E757DE8}" type="presParOf" srcId="{3657B2CE-E3ED-47DC-B14A-84137B722042}" destId="{6AB05B6E-9C88-4A62-9E44-D3F81EDBE906}" srcOrd="8" destOrd="0" presId="urn:microsoft.com/office/officeart/2005/8/layout/list1"/>
    <dgm:cxn modelId="{3D36D074-9F41-40AF-A373-9B9BB887F13B}" type="presParOf" srcId="{6AB05B6E-9C88-4A62-9E44-D3F81EDBE906}" destId="{75529E37-B717-4264-AF2B-F53BC2E1C440}" srcOrd="0" destOrd="0" presId="urn:microsoft.com/office/officeart/2005/8/layout/list1"/>
    <dgm:cxn modelId="{64E45E4C-1A0C-4C6C-BBC3-A416B24453BB}" type="presParOf" srcId="{6AB05B6E-9C88-4A62-9E44-D3F81EDBE906}" destId="{4546C7BE-8BE1-467A-9488-197D637BB713}" srcOrd="1" destOrd="0" presId="urn:microsoft.com/office/officeart/2005/8/layout/list1"/>
    <dgm:cxn modelId="{AF482F86-BF3D-48F8-AEC9-168079B7FD3E}" type="presParOf" srcId="{3657B2CE-E3ED-47DC-B14A-84137B722042}" destId="{A7200108-D7DD-4E0B-AAAD-8C61FABB0BFE}" srcOrd="9" destOrd="0" presId="urn:microsoft.com/office/officeart/2005/8/layout/list1"/>
    <dgm:cxn modelId="{6D23ADA6-08E5-4E4E-B9F6-F64703D24EFD}" type="presParOf" srcId="{3657B2CE-E3ED-47DC-B14A-84137B722042}" destId="{FC092EDC-B02F-4F34-9A6F-0481A05E469B}" srcOrd="10" destOrd="0" presId="urn:microsoft.com/office/officeart/2005/8/layout/list1"/>
    <dgm:cxn modelId="{24FDBBA9-4D21-4DA0-90DD-A6AA179A0309}" type="presParOf" srcId="{3657B2CE-E3ED-47DC-B14A-84137B722042}" destId="{73CB7E4D-3446-4A3C-88FB-3504E39FCD1B}" srcOrd="11" destOrd="0" presId="urn:microsoft.com/office/officeart/2005/8/layout/list1"/>
    <dgm:cxn modelId="{1E893841-D020-4EF9-A76F-0F09BE45D5CD}" type="presParOf" srcId="{3657B2CE-E3ED-47DC-B14A-84137B722042}" destId="{94ADB04B-7136-4A21-A311-A530139B38CA}" srcOrd="12" destOrd="0" presId="urn:microsoft.com/office/officeart/2005/8/layout/list1"/>
    <dgm:cxn modelId="{75D9EAC6-5765-4175-A392-D024177F1F9F}" type="presParOf" srcId="{94ADB04B-7136-4A21-A311-A530139B38CA}" destId="{ADC999CB-7970-4483-A130-E2CE45D365D2}" srcOrd="0" destOrd="0" presId="urn:microsoft.com/office/officeart/2005/8/layout/list1"/>
    <dgm:cxn modelId="{687CE413-48B7-4FED-B643-C1A3BD8FD29D}" type="presParOf" srcId="{94ADB04B-7136-4A21-A311-A530139B38CA}" destId="{E5383F1F-8AE8-4DA2-91B3-20C79F9FF6F9}" srcOrd="1" destOrd="0" presId="urn:microsoft.com/office/officeart/2005/8/layout/list1"/>
    <dgm:cxn modelId="{1769FD16-72D3-49E4-911F-1FE05068B0DB}" type="presParOf" srcId="{3657B2CE-E3ED-47DC-B14A-84137B722042}" destId="{48FEEAF8-150C-441D-B8EE-64D013FF990A}" srcOrd="13" destOrd="0" presId="urn:microsoft.com/office/officeart/2005/8/layout/list1"/>
    <dgm:cxn modelId="{B75DB4E1-1FEC-4D26-9971-9A6A506F59C1}" type="presParOf" srcId="{3657B2CE-E3ED-47DC-B14A-84137B722042}" destId="{1D2661F5-2CAA-4B2C-9AAD-03D5026C19D4}" srcOrd="14" destOrd="0" presId="urn:microsoft.com/office/officeart/2005/8/layout/list1"/>
    <dgm:cxn modelId="{BF747904-CB0B-4FA2-AD03-C128E963B396}" type="presParOf" srcId="{3657B2CE-E3ED-47DC-B14A-84137B722042}" destId="{A93E729A-6744-4ECF-9930-AF048F68DB30}" srcOrd="15" destOrd="0" presId="urn:microsoft.com/office/officeart/2005/8/layout/list1"/>
    <dgm:cxn modelId="{B4BDAC12-172A-453D-9097-042392A62004}" type="presParOf" srcId="{3657B2CE-E3ED-47DC-B14A-84137B722042}" destId="{ECC8FB21-0F73-4194-B334-68D656B1A1A2}" srcOrd="16" destOrd="0" presId="urn:microsoft.com/office/officeart/2005/8/layout/list1"/>
    <dgm:cxn modelId="{00763227-42F7-4053-B627-7D814D9693E8}" type="presParOf" srcId="{ECC8FB21-0F73-4194-B334-68D656B1A1A2}" destId="{AE799433-ADE4-490C-8BE3-C1964FA969A1}" srcOrd="0" destOrd="0" presId="urn:microsoft.com/office/officeart/2005/8/layout/list1"/>
    <dgm:cxn modelId="{B5D60901-60A7-4C75-B507-A5870D1C8D12}" type="presParOf" srcId="{ECC8FB21-0F73-4194-B334-68D656B1A1A2}" destId="{68656F81-32BB-4D13-896D-25FF972C44E6}" srcOrd="1" destOrd="0" presId="urn:microsoft.com/office/officeart/2005/8/layout/list1"/>
    <dgm:cxn modelId="{7B0D2D9F-395C-4419-B339-8FC272D695C5}" type="presParOf" srcId="{3657B2CE-E3ED-47DC-B14A-84137B722042}" destId="{03703C7F-C4B9-40E4-8F4A-1168AD74475A}" srcOrd="17" destOrd="0" presId="urn:microsoft.com/office/officeart/2005/8/layout/list1"/>
    <dgm:cxn modelId="{43393C2F-6678-42B9-9F7C-7CDFE8684CDE}" type="presParOf" srcId="{3657B2CE-E3ED-47DC-B14A-84137B722042}" destId="{426C2B37-2820-4BF6-AEDB-EAA11D0BF2C3}"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9E45035-90C8-4782-9656-D8411F241BE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F12DE49-1FDF-4586-B802-11D6131C78ED}">
      <dgm:prSet/>
      <dgm:spPr/>
      <dgm:t>
        <a:bodyPr/>
        <a:lstStyle/>
        <a:p>
          <a:r>
            <a:rPr lang="en-US" dirty="0"/>
            <a:t>Loudness</a:t>
          </a:r>
        </a:p>
      </dgm:t>
    </dgm:pt>
    <dgm:pt modelId="{01225C48-A630-4249-8AC7-3973DE400CEA}" type="parTrans" cxnId="{DD7DFE4B-1053-433A-952B-CF9F8A32199B}">
      <dgm:prSet/>
      <dgm:spPr/>
      <dgm:t>
        <a:bodyPr/>
        <a:lstStyle/>
        <a:p>
          <a:endParaRPr lang="en-US"/>
        </a:p>
      </dgm:t>
    </dgm:pt>
    <dgm:pt modelId="{7734AB7F-8430-4F43-A724-48E190F84E37}" type="sibTrans" cxnId="{DD7DFE4B-1053-433A-952B-CF9F8A32199B}">
      <dgm:prSet/>
      <dgm:spPr/>
      <dgm:t>
        <a:bodyPr/>
        <a:lstStyle/>
        <a:p>
          <a:endParaRPr lang="en-US"/>
        </a:p>
      </dgm:t>
    </dgm:pt>
    <dgm:pt modelId="{FD9C4621-15F2-4CE0-923C-624D96E467E4}">
      <dgm:prSet/>
      <dgm:spPr/>
      <dgm:t>
        <a:bodyPr/>
        <a:lstStyle/>
        <a:p>
          <a:r>
            <a:rPr lang="en-US" dirty="0"/>
            <a:t>Can you be clearly heard</a:t>
          </a:r>
        </a:p>
      </dgm:t>
    </dgm:pt>
    <dgm:pt modelId="{EF68485A-F338-4873-9C3C-0936C3D39B4F}" type="parTrans" cxnId="{3C1A647C-826E-4A0A-B2B1-FC18FA92C74C}">
      <dgm:prSet/>
      <dgm:spPr/>
      <dgm:t>
        <a:bodyPr/>
        <a:lstStyle/>
        <a:p>
          <a:endParaRPr lang="en-US"/>
        </a:p>
      </dgm:t>
    </dgm:pt>
    <dgm:pt modelId="{982C2307-9EF0-4CE4-8D47-F314B2C3142A}" type="sibTrans" cxnId="{3C1A647C-826E-4A0A-B2B1-FC18FA92C74C}">
      <dgm:prSet/>
      <dgm:spPr/>
      <dgm:t>
        <a:bodyPr/>
        <a:lstStyle/>
        <a:p>
          <a:endParaRPr lang="en-US"/>
        </a:p>
      </dgm:t>
    </dgm:pt>
    <dgm:pt modelId="{67FF0386-FFD0-4F05-A809-DEA8855B6F18}">
      <dgm:prSet/>
      <dgm:spPr/>
      <dgm:t>
        <a:bodyPr/>
        <a:lstStyle/>
        <a:p>
          <a:r>
            <a:rPr lang="en-US"/>
            <a:t>Pitch</a:t>
          </a:r>
        </a:p>
      </dgm:t>
    </dgm:pt>
    <dgm:pt modelId="{C90340ED-3658-40EA-8F46-3C5C42C0D00E}" type="parTrans" cxnId="{EEA08E31-A369-4972-AED5-4F8EB3D6493B}">
      <dgm:prSet/>
      <dgm:spPr/>
      <dgm:t>
        <a:bodyPr/>
        <a:lstStyle/>
        <a:p>
          <a:endParaRPr lang="en-US"/>
        </a:p>
      </dgm:t>
    </dgm:pt>
    <dgm:pt modelId="{1BA59FE5-0E5A-4F6E-83B9-2FC22463CC23}" type="sibTrans" cxnId="{EEA08E31-A369-4972-AED5-4F8EB3D6493B}">
      <dgm:prSet/>
      <dgm:spPr/>
      <dgm:t>
        <a:bodyPr/>
        <a:lstStyle/>
        <a:p>
          <a:endParaRPr lang="en-US"/>
        </a:p>
      </dgm:t>
    </dgm:pt>
    <dgm:pt modelId="{FF300D0E-4849-409D-9B1C-E10158504E4D}">
      <dgm:prSet/>
      <dgm:spPr/>
      <dgm:t>
        <a:bodyPr/>
        <a:lstStyle/>
        <a:p>
          <a:r>
            <a:rPr lang="en-US"/>
            <a:t>Vary to make points</a:t>
          </a:r>
        </a:p>
      </dgm:t>
    </dgm:pt>
    <dgm:pt modelId="{DD705947-690A-4B9B-9666-68EF0BCFBF54}" type="parTrans" cxnId="{0605B39A-D97D-472A-AEC7-F8ACA92A09DB}">
      <dgm:prSet/>
      <dgm:spPr/>
      <dgm:t>
        <a:bodyPr/>
        <a:lstStyle/>
        <a:p>
          <a:endParaRPr lang="en-US"/>
        </a:p>
      </dgm:t>
    </dgm:pt>
    <dgm:pt modelId="{16BD1045-C3BD-420F-A5CA-2C660C55B130}" type="sibTrans" cxnId="{0605B39A-D97D-472A-AEC7-F8ACA92A09DB}">
      <dgm:prSet/>
      <dgm:spPr/>
      <dgm:t>
        <a:bodyPr/>
        <a:lstStyle/>
        <a:p>
          <a:endParaRPr lang="en-US"/>
        </a:p>
      </dgm:t>
    </dgm:pt>
    <dgm:pt modelId="{45751B2A-7972-4181-B477-2562CCBD6ACF}">
      <dgm:prSet/>
      <dgm:spPr/>
      <dgm:t>
        <a:bodyPr/>
        <a:lstStyle/>
        <a:p>
          <a:r>
            <a:rPr lang="en-US"/>
            <a:t>Rate</a:t>
          </a:r>
        </a:p>
      </dgm:t>
    </dgm:pt>
    <dgm:pt modelId="{6958D4D1-D3BE-49E6-8AF4-1341A71DA70E}" type="parTrans" cxnId="{A3A3339D-86B5-4430-93D6-747138077A83}">
      <dgm:prSet/>
      <dgm:spPr/>
      <dgm:t>
        <a:bodyPr/>
        <a:lstStyle/>
        <a:p>
          <a:endParaRPr lang="en-US"/>
        </a:p>
      </dgm:t>
    </dgm:pt>
    <dgm:pt modelId="{9ACD90DA-B579-4D2B-8A4B-D12068D5A33B}" type="sibTrans" cxnId="{A3A3339D-86B5-4430-93D6-747138077A83}">
      <dgm:prSet/>
      <dgm:spPr/>
      <dgm:t>
        <a:bodyPr/>
        <a:lstStyle/>
        <a:p>
          <a:endParaRPr lang="en-US"/>
        </a:p>
      </dgm:t>
    </dgm:pt>
    <dgm:pt modelId="{876245AC-2E20-4CBA-867A-29570046EF1D}">
      <dgm:prSet/>
      <dgm:spPr/>
      <dgm:t>
        <a:bodyPr/>
        <a:lstStyle/>
        <a:p>
          <a:r>
            <a:rPr lang="en-US"/>
            <a:t>Watch your audience</a:t>
          </a:r>
        </a:p>
      </dgm:t>
    </dgm:pt>
    <dgm:pt modelId="{9E61FFA7-6378-4DF9-93A8-C301995E0C84}" type="parTrans" cxnId="{1EA9FCBA-7787-49DB-AFDC-845EBE1B3E4F}">
      <dgm:prSet/>
      <dgm:spPr/>
      <dgm:t>
        <a:bodyPr/>
        <a:lstStyle/>
        <a:p>
          <a:endParaRPr lang="en-US"/>
        </a:p>
      </dgm:t>
    </dgm:pt>
    <dgm:pt modelId="{4F9E65B2-0307-4CE5-9B3B-C413125A9561}" type="sibTrans" cxnId="{1EA9FCBA-7787-49DB-AFDC-845EBE1B3E4F}">
      <dgm:prSet/>
      <dgm:spPr/>
      <dgm:t>
        <a:bodyPr/>
        <a:lstStyle/>
        <a:p>
          <a:endParaRPr lang="en-US"/>
        </a:p>
      </dgm:t>
    </dgm:pt>
    <dgm:pt modelId="{25ECD329-29A9-4B42-B5D5-A6E409E563B6}">
      <dgm:prSet/>
      <dgm:spPr/>
      <dgm:t>
        <a:bodyPr/>
        <a:lstStyle/>
        <a:p>
          <a:r>
            <a:rPr lang="en-US"/>
            <a:t>Pause for effect</a:t>
          </a:r>
        </a:p>
      </dgm:t>
    </dgm:pt>
    <dgm:pt modelId="{0FE9853C-F082-424E-8747-622887320630}" type="parTrans" cxnId="{EE2F77DA-5534-452C-9214-EFD87874FF17}">
      <dgm:prSet/>
      <dgm:spPr/>
      <dgm:t>
        <a:bodyPr/>
        <a:lstStyle/>
        <a:p>
          <a:endParaRPr lang="en-US"/>
        </a:p>
      </dgm:t>
    </dgm:pt>
    <dgm:pt modelId="{A50B6D34-74C2-4D17-8E0E-AC0194458688}" type="sibTrans" cxnId="{EE2F77DA-5534-452C-9214-EFD87874FF17}">
      <dgm:prSet/>
      <dgm:spPr/>
      <dgm:t>
        <a:bodyPr/>
        <a:lstStyle/>
        <a:p>
          <a:endParaRPr lang="en-US"/>
        </a:p>
      </dgm:t>
    </dgm:pt>
    <dgm:pt modelId="{144148CE-69B3-471C-A34F-4B2D0A73F10D}">
      <dgm:prSet/>
      <dgm:spPr/>
      <dgm:t>
        <a:bodyPr/>
        <a:lstStyle/>
        <a:p>
          <a:r>
            <a:rPr lang="en-US"/>
            <a:t>Allow time for message to “sink in”</a:t>
          </a:r>
        </a:p>
      </dgm:t>
    </dgm:pt>
    <dgm:pt modelId="{A602160D-2504-4565-BE7A-3829CF2ABE34}" type="parTrans" cxnId="{ADC3A59D-98FA-4192-A0E3-2649FFC723D7}">
      <dgm:prSet/>
      <dgm:spPr/>
      <dgm:t>
        <a:bodyPr/>
        <a:lstStyle/>
        <a:p>
          <a:endParaRPr lang="en-US"/>
        </a:p>
      </dgm:t>
    </dgm:pt>
    <dgm:pt modelId="{27779046-DC76-485F-A032-41571CD652A2}" type="sibTrans" cxnId="{ADC3A59D-98FA-4192-A0E3-2649FFC723D7}">
      <dgm:prSet/>
      <dgm:spPr/>
      <dgm:t>
        <a:bodyPr/>
        <a:lstStyle/>
        <a:p>
          <a:endParaRPr lang="en-US"/>
        </a:p>
      </dgm:t>
    </dgm:pt>
    <dgm:pt modelId="{24B43FDA-7D76-4C3F-9704-CC03936E1172}">
      <dgm:prSet/>
      <dgm:spPr/>
      <dgm:t>
        <a:bodyPr/>
        <a:lstStyle/>
        <a:p>
          <a:r>
            <a:rPr lang="en-US"/>
            <a:t>Deviate from the norm for emphasis</a:t>
          </a:r>
        </a:p>
      </dgm:t>
    </dgm:pt>
    <dgm:pt modelId="{3DC482EC-4698-44CE-8B1A-AC9E6167D1AC}" type="parTrans" cxnId="{4E0A4B1A-FDA4-4BCD-8715-84B1AD7EF7D2}">
      <dgm:prSet/>
      <dgm:spPr/>
      <dgm:t>
        <a:bodyPr/>
        <a:lstStyle/>
        <a:p>
          <a:endParaRPr lang="en-US"/>
        </a:p>
      </dgm:t>
    </dgm:pt>
    <dgm:pt modelId="{7745F1D4-F1BB-452C-9340-AFA5AA759F89}" type="sibTrans" cxnId="{4E0A4B1A-FDA4-4BCD-8715-84B1AD7EF7D2}">
      <dgm:prSet/>
      <dgm:spPr/>
      <dgm:t>
        <a:bodyPr/>
        <a:lstStyle/>
        <a:p>
          <a:endParaRPr lang="en-US"/>
        </a:p>
      </dgm:t>
    </dgm:pt>
    <dgm:pt modelId="{72745608-46F8-4DA3-93F7-578ECC81DA38}" type="pres">
      <dgm:prSet presAssocID="{69E45035-90C8-4782-9656-D8411F241BE6}" presName="root" presStyleCnt="0">
        <dgm:presLayoutVars>
          <dgm:dir/>
          <dgm:resizeHandles val="exact"/>
        </dgm:presLayoutVars>
      </dgm:prSet>
      <dgm:spPr/>
    </dgm:pt>
    <dgm:pt modelId="{26418E62-2255-462F-9073-11F0FC111FFE}" type="pres">
      <dgm:prSet presAssocID="{1F12DE49-1FDF-4586-B802-11D6131C78ED}" presName="compNode" presStyleCnt="0"/>
      <dgm:spPr/>
    </dgm:pt>
    <dgm:pt modelId="{CB4194A9-4999-4F51-8D3F-1357234F4F39}" type="pres">
      <dgm:prSet presAssocID="{1F12DE49-1FDF-4586-B802-11D6131C78ED}" presName="bgRect" presStyleLbl="bgShp" presStyleIdx="0" presStyleCnt="5"/>
      <dgm:spPr/>
    </dgm:pt>
    <dgm:pt modelId="{CAFC5C3E-A588-439B-AA9F-462EFEFBC536}" type="pres">
      <dgm:prSet presAssocID="{1F12DE49-1FDF-4586-B802-11D6131C78E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crophone"/>
        </a:ext>
      </dgm:extLst>
    </dgm:pt>
    <dgm:pt modelId="{E8FB5959-7C85-4712-AED6-A3180FBE37BE}" type="pres">
      <dgm:prSet presAssocID="{1F12DE49-1FDF-4586-B802-11D6131C78ED}" presName="spaceRect" presStyleCnt="0"/>
      <dgm:spPr/>
    </dgm:pt>
    <dgm:pt modelId="{012ECC5F-DD1A-4EB8-B0DA-85AE08F367BA}" type="pres">
      <dgm:prSet presAssocID="{1F12DE49-1FDF-4586-B802-11D6131C78ED}" presName="parTx" presStyleLbl="revTx" presStyleIdx="0" presStyleCnt="9">
        <dgm:presLayoutVars>
          <dgm:chMax val="0"/>
          <dgm:chPref val="0"/>
        </dgm:presLayoutVars>
      </dgm:prSet>
      <dgm:spPr/>
    </dgm:pt>
    <dgm:pt modelId="{FF49DBFB-E003-4B56-8DAE-4313CACE6A18}" type="pres">
      <dgm:prSet presAssocID="{1F12DE49-1FDF-4586-B802-11D6131C78ED}" presName="desTx" presStyleLbl="revTx" presStyleIdx="1" presStyleCnt="9">
        <dgm:presLayoutVars/>
      </dgm:prSet>
      <dgm:spPr/>
    </dgm:pt>
    <dgm:pt modelId="{FD31E9BD-BFA6-4B86-982F-3DE0520A0C26}" type="pres">
      <dgm:prSet presAssocID="{7734AB7F-8430-4F43-A724-48E190F84E37}" presName="sibTrans" presStyleCnt="0"/>
      <dgm:spPr/>
    </dgm:pt>
    <dgm:pt modelId="{D0BBA0FF-F19A-440A-9A08-02FE5CBC1603}" type="pres">
      <dgm:prSet presAssocID="{67FF0386-FFD0-4F05-A809-DEA8855B6F18}" presName="compNode" presStyleCnt="0"/>
      <dgm:spPr/>
    </dgm:pt>
    <dgm:pt modelId="{37536C46-FB7C-4C0B-8AC3-CBED509A40F4}" type="pres">
      <dgm:prSet presAssocID="{67FF0386-FFD0-4F05-A809-DEA8855B6F18}" presName="bgRect" presStyleLbl="bgShp" presStyleIdx="1" presStyleCnt="5"/>
      <dgm:spPr/>
    </dgm:pt>
    <dgm:pt modelId="{DDF8CBE0-4CF4-48E2-AC99-5C8C344871A5}" type="pres">
      <dgm:prSet presAssocID="{67FF0386-FFD0-4F05-A809-DEA8855B6F1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806F308A-6574-43DE-A26F-4DDF15526F60}" type="pres">
      <dgm:prSet presAssocID="{67FF0386-FFD0-4F05-A809-DEA8855B6F18}" presName="spaceRect" presStyleCnt="0"/>
      <dgm:spPr/>
    </dgm:pt>
    <dgm:pt modelId="{01658AD4-65B3-4652-9B81-0AFA9A719F56}" type="pres">
      <dgm:prSet presAssocID="{67FF0386-FFD0-4F05-A809-DEA8855B6F18}" presName="parTx" presStyleLbl="revTx" presStyleIdx="2" presStyleCnt="9">
        <dgm:presLayoutVars>
          <dgm:chMax val="0"/>
          <dgm:chPref val="0"/>
        </dgm:presLayoutVars>
      </dgm:prSet>
      <dgm:spPr/>
    </dgm:pt>
    <dgm:pt modelId="{A5729D1A-0B9A-463A-AF8D-2CE918BD65D6}" type="pres">
      <dgm:prSet presAssocID="{67FF0386-FFD0-4F05-A809-DEA8855B6F18}" presName="desTx" presStyleLbl="revTx" presStyleIdx="3" presStyleCnt="9">
        <dgm:presLayoutVars/>
      </dgm:prSet>
      <dgm:spPr/>
    </dgm:pt>
    <dgm:pt modelId="{5E9DCC5A-0314-431A-A1AA-00C30733FC3B}" type="pres">
      <dgm:prSet presAssocID="{1BA59FE5-0E5A-4F6E-83B9-2FC22463CC23}" presName="sibTrans" presStyleCnt="0"/>
      <dgm:spPr/>
    </dgm:pt>
    <dgm:pt modelId="{ABF60B8E-2A48-4E48-849C-320B34C37E9C}" type="pres">
      <dgm:prSet presAssocID="{45751B2A-7972-4181-B477-2562CCBD6ACF}" presName="compNode" presStyleCnt="0"/>
      <dgm:spPr/>
    </dgm:pt>
    <dgm:pt modelId="{A42F85D9-C201-4E9C-9ADD-EF21A13DFF2C}" type="pres">
      <dgm:prSet presAssocID="{45751B2A-7972-4181-B477-2562CCBD6ACF}" presName="bgRect" presStyleLbl="bgShp" presStyleIdx="2" presStyleCnt="5"/>
      <dgm:spPr/>
    </dgm:pt>
    <dgm:pt modelId="{591CC590-10C8-4AA7-9E1B-516CAA58C389}" type="pres">
      <dgm:prSet presAssocID="{45751B2A-7972-4181-B477-2562CCBD6AC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vision"/>
        </a:ext>
      </dgm:extLst>
    </dgm:pt>
    <dgm:pt modelId="{91A2CBDC-CF40-4E75-A1D9-62076FFF6D4A}" type="pres">
      <dgm:prSet presAssocID="{45751B2A-7972-4181-B477-2562CCBD6ACF}" presName="spaceRect" presStyleCnt="0"/>
      <dgm:spPr/>
    </dgm:pt>
    <dgm:pt modelId="{DFC0C2A5-F832-42F9-92E6-D3F57BF55F4F}" type="pres">
      <dgm:prSet presAssocID="{45751B2A-7972-4181-B477-2562CCBD6ACF}" presName="parTx" presStyleLbl="revTx" presStyleIdx="4" presStyleCnt="9">
        <dgm:presLayoutVars>
          <dgm:chMax val="0"/>
          <dgm:chPref val="0"/>
        </dgm:presLayoutVars>
      </dgm:prSet>
      <dgm:spPr/>
    </dgm:pt>
    <dgm:pt modelId="{5F90A345-65E4-406F-9E69-823E13ADC1BD}" type="pres">
      <dgm:prSet presAssocID="{45751B2A-7972-4181-B477-2562CCBD6ACF}" presName="desTx" presStyleLbl="revTx" presStyleIdx="5" presStyleCnt="9">
        <dgm:presLayoutVars/>
      </dgm:prSet>
      <dgm:spPr/>
    </dgm:pt>
    <dgm:pt modelId="{B3C35D1E-46B6-477E-B263-F1D53E59B6A8}" type="pres">
      <dgm:prSet presAssocID="{9ACD90DA-B579-4D2B-8A4B-D12068D5A33B}" presName="sibTrans" presStyleCnt="0"/>
      <dgm:spPr/>
    </dgm:pt>
    <dgm:pt modelId="{2511D99F-E155-46E9-A1D8-0C115F4D1FCF}" type="pres">
      <dgm:prSet presAssocID="{25ECD329-29A9-4B42-B5D5-A6E409E563B6}" presName="compNode" presStyleCnt="0"/>
      <dgm:spPr/>
    </dgm:pt>
    <dgm:pt modelId="{0CE86443-4C34-4EA5-BE91-B507D46FF3D1}" type="pres">
      <dgm:prSet presAssocID="{25ECD329-29A9-4B42-B5D5-A6E409E563B6}" presName="bgRect" presStyleLbl="bgShp" presStyleIdx="3" presStyleCnt="5"/>
      <dgm:spPr/>
    </dgm:pt>
    <dgm:pt modelId="{3D3D7DE2-BCC1-461D-8FC1-45F16197739D}" type="pres">
      <dgm:prSet presAssocID="{25ECD329-29A9-4B42-B5D5-A6E409E563B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3B75652D-3F7A-46AD-91C7-A5F9C57A8266}" type="pres">
      <dgm:prSet presAssocID="{25ECD329-29A9-4B42-B5D5-A6E409E563B6}" presName="spaceRect" presStyleCnt="0"/>
      <dgm:spPr/>
    </dgm:pt>
    <dgm:pt modelId="{E48AF688-586A-4F4F-AE83-ABD8EB3D29B0}" type="pres">
      <dgm:prSet presAssocID="{25ECD329-29A9-4B42-B5D5-A6E409E563B6}" presName="parTx" presStyleLbl="revTx" presStyleIdx="6" presStyleCnt="9">
        <dgm:presLayoutVars>
          <dgm:chMax val="0"/>
          <dgm:chPref val="0"/>
        </dgm:presLayoutVars>
      </dgm:prSet>
      <dgm:spPr/>
    </dgm:pt>
    <dgm:pt modelId="{72269F8E-6F05-4769-A56A-66CBC4CA7C18}" type="pres">
      <dgm:prSet presAssocID="{25ECD329-29A9-4B42-B5D5-A6E409E563B6}" presName="desTx" presStyleLbl="revTx" presStyleIdx="7" presStyleCnt="9">
        <dgm:presLayoutVars/>
      </dgm:prSet>
      <dgm:spPr/>
    </dgm:pt>
    <dgm:pt modelId="{04A03227-BB3B-47F1-B06A-60CDF475F044}" type="pres">
      <dgm:prSet presAssocID="{A50B6D34-74C2-4D17-8E0E-AC0194458688}" presName="sibTrans" presStyleCnt="0"/>
      <dgm:spPr/>
    </dgm:pt>
    <dgm:pt modelId="{709E37A2-950A-4969-B2A9-6F5DBF4F7898}" type="pres">
      <dgm:prSet presAssocID="{24B43FDA-7D76-4C3F-9704-CC03936E1172}" presName="compNode" presStyleCnt="0"/>
      <dgm:spPr/>
    </dgm:pt>
    <dgm:pt modelId="{550E2EDC-E025-4578-8C2A-D24CB5CC80DE}" type="pres">
      <dgm:prSet presAssocID="{24B43FDA-7D76-4C3F-9704-CC03936E1172}" presName="bgRect" presStyleLbl="bgShp" presStyleIdx="4" presStyleCnt="5"/>
      <dgm:spPr/>
    </dgm:pt>
    <dgm:pt modelId="{4D9340D2-B86D-49B0-8595-664F644E75DA}" type="pres">
      <dgm:prSet presAssocID="{24B43FDA-7D76-4C3F-9704-CC03936E117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erson with Idea"/>
        </a:ext>
      </dgm:extLst>
    </dgm:pt>
    <dgm:pt modelId="{6DC8010A-0FD5-4D8C-A2E4-B3023D3F40FB}" type="pres">
      <dgm:prSet presAssocID="{24B43FDA-7D76-4C3F-9704-CC03936E1172}" presName="spaceRect" presStyleCnt="0"/>
      <dgm:spPr/>
    </dgm:pt>
    <dgm:pt modelId="{557987F4-BE6A-4A20-B206-FE6EF4E55143}" type="pres">
      <dgm:prSet presAssocID="{24B43FDA-7D76-4C3F-9704-CC03936E1172}" presName="parTx" presStyleLbl="revTx" presStyleIdx="8" presStyleCnt="9">
        <dgm:presLayoutVars>
          <dgm:chMax val="0"/>
          <dgm:chPref val="0"/>
        </dgm:presLayoutVars>
      </dgm:prSet>
      <dgm:spPr/>
    </dgm:pt>
  </dgm:ptLst>
  <dgm:cxnLst>
    <dgm:cxn modelId="{4E0A4B1A-FDA4-4BCD-8715-84B1AD7EF7D2}" srcId="{69E45035-90C8-4782-9656-D8411F241BE6}" destId="{24B43FDA-7D76-4C3F-9704-CC03936E1172}" srcOrd="4" destOrd="0" parTransId="{3DC482EC-4698-44CE-8B1A-AC9E6167D1AC}" sibTransId="{7745F1D4-F1BB-452C-9340-AFA5AA759F89}"/>
    <dgm:cxn modelId="{DDA0A92C-C30D-4C63-8AE7-826A5DD5A289}" type="presOf" srcId="{45751B2A-7972-4181-B477-2562CCBD6ACF}" destId="{DFC0C2A5-F832-42F9-92E6-D3F57BF55F4F}" srcOrd="0" destOrd="0" presId="urn:microsoft.com/office/officeart/2018/2/layout/IconVerticalSolidList"/>
    <dgm:cxn modelId="{EEA08E31-A369-4972-AED5-4F8EB3D6493B}" srcId="{69E45035-90C8-4782-9656-D8411F241BE6}" destId="{67FF0386-FFD0-4F05-A809-DEA8855B6F18}" srcOrd="1" destOrd="0" parTransId="{C90340ED-3658-40EA-8F46-3C5C42C0D00E}" sibTransId="{1BA59FE5-0E5A-4F6E-83B9-2FC22463CC23}"/>
    <dgm:cxn modelId="{EF9FEF5D-01B9-4176-A874-39FE71425E3B}" type="presOf" srcId="{FD9C4621-15F2-4CE0-923C-624D96E467E4}" destId="{FF49DBFB-E003-4B56-8DAE-4313CACE6A18}" srcOrd="0" destOrd="0" presId="urn:microsoft.com/office/officeart/2018/2/layout/IconVerticalSolidList"/>
    <dgm:cxn modelId="{DD7DFE4B-1053-433A-952B-CF9F8A32199B}" srcId="{69E45035-90C8-4782-9656-D8411F241BE6}" destId="{1F12DE49-1FDF-4586-B802-11D6131C78ED}" srcOrd="0" destOrd="0" parTransId="{01225C48-A630-4249-8AC7-3973DE400CEA}" sibTransId="{7734AB7F-8430-4F43-A724-48E190F84E37}"/>
    <dgm:cxn modelId="{A462B771-864D-476D-8584-D260D86D599B}" type="presOf" srcId="{FF300D0E-4849-409D-9B1C-E10158504E4D}" destId="{A5729D1A-0B9A-463A-AF8D-2CE918BD65D6}" srcOrd="0" destOrd="0" presId="urn:microsoft.com/office/officeart/2018/2/layout/IconVerticalSolidList"/>
    <dgm:cxn modelId="{2CD04154-665C-44A9-A0D1-EE74E733E9C7}" type="presOf" srcId="{67FF0386-FFD0-4F05-A809-DEA8855B6F18}" destId="{01658AD4-65B3-4652-9B81-0AFA9A719F56}" srcOrd="0" destOrd="0" presId="urn:microsoft.com/office/officeart/2018/2/layout/IconVerticalSolidList"/>
    <dgm:cxn modelId="{3C1A647C-826E-4A0A-B2B1-FC18FA92C74C}" srcId="{1F12DE49-1FDF-4586-B802-11D6131C78ED}" destId="{FD9C4621-15F2-4CE0-923C-624D96E467E4}" srcOrd="0" destOrd="0" parTransId="{EF68485A-F338-4873-9C3C-0936C3D39B4F}" sibTransId="{982C2307-9EF0-4CE4-8D47-F314B2C3142A}"/>
    <dgm:cxn modelId="{8D3B0488-E70F-4C84-AE2E-2BA4E90B884A}" type="presOf" srcId="{876245AC-2E20-4CBA-867A-29570046EF1D}" destId="{5F90A345-65E4-406F-9E69-823E13ADC1BD}" srcOrd="0" destOrd="0" presId="urn:microsoft.com/office/officeart/2018/2/layout/IconVerticalSolidList"/>
    <dgm:cxn modelId="{04029098-1A83-40D3-9DD1-F95FBC9BABDA}" type="presOf" srcId="{25ECD329-29A9-4B42-B5D5-A6E409E563B6}" destId="{E48AF688-586A-4F4F-AE83-ABD8EB3D29B0}" srcOrd="0" destOrd="0" presId="urn:microsoft.com/office/officeart/2018/2/layout/IconVerticalSolidList"/>
    <dgm:cxn modelId="{0605B39A-D97D-472A-AEC7-F8ACA92A09DB}" srcId="{67FF0386-FFD0-4F05-A809-DEA8855B6F18}" destId="{FF300D0E-4849-409D-9B1C-E10158504E4D}" srcOrd="0" destOrd="0" parTransId="{DD705947-690A-4B9B-9666-68EF0BCFBF54}" sibTransId="{16BD1045-C3BD-420F-A5CA-2C660C55B130}"/>
    <dgm:cxn modelId="{A3A3339D-86B5-4430-93D6-747138077A83}" srcId="{69E45035-90C8-4782-9656-D8411F241BE6}" destId="{45751B2A-7972-4181-B477-2562CCBD6ACF}" srcOrd="2" destOrd="0" parTransId="{6958D4D1-D3BE-49E6-8AF4-1341A71DA70E}" sibTransId="{9ACD90DA-B579-4D2B-8A4B-D12068D5A33B}"/>
    <dgm:cxn modelId="{ADC3A59D-98FA-4192-A0E3-2649FFC723D7}" srcId="{25ECD329-29A9-4B42-B5D5-A6E409E563B6}" destId="{144148CE-69B3-471C-A34F-4B2D0A73F10D}" srcOrd="0" destOrd="0" parTransId="{A602160D-2504-4565-BE7A-3829CF2ABE34}" sibTransId="{27779046-DC76-485F-A032-41571CD652A2}"/>
    <dgm:cxn modelId="{1EA9FCBA-7787-49DB-AFDC-845EBE1B3E4F}" srcId="{45751B2A-7972-4181-B477-2562CCBD6ACF}" destId="{876245AC-2E20-4CBA-867A-29570046EF1D}" srcOrd="0" destOrd="0" parTransId="{9E61FFA7-6378-4DF9-93A8-C301995E0C84}" sibTransId="{4F9E65B2-0307-4CE5-9B3B-C413125A9561}"/>
    <dgm:cxn modelId="{E9C3D0D0-D155-4E5D-B9D7-4C965EE5E66B}" type="presOf" srcId="{144148CE-69B3-471C-A34F-4B2D0A73F10D}" destId="{72269F8E-6F05-4769-A56A-66CBC4CA7C18}" srcOrd="0" destOrd="0" presId="urn:microsoft.com/office/officeart/2018/2/layout/IconVerticalSolidList"/>
    <dgm:cxn modelId="{62C060D8-3BCA-4097-8BC9-13AABE7C0D81}" type="presOf" srcId="{69E45035-90C8-4782-9656-D8411F241BE6}" destId="{72745608-46F8-4DA3-93F7-578ECC81DA38}" srcOrd="0" destOrd="0" presId="urn:microsoft.com/office/officeart/2018/2/layout/IconVerticalSolidList"/>
    <dgm:cxn modelId="{EE2F77DA-5534-452C-9214-EFD87874FF17}" srcId="{69E45035-90C8-4782-9656-D8411F241BE6}" destId="{25ECD329-29A9-4B42-B5D5-A6E409E563B6}" srcOrd="3" destOrd="0" parTransId="{0FE9853C-F082-424E-8747-622887320630}" sibTransId="{A50B6D34-74C2-4D17-8E0E-AC0194458688}"/>
    <dgm:cxn modelId="{A834E3E3-B275-45A3-964C-6204CB767E31}" type="presOf" srcId="{1F12DE49-1FDF-4586-B802-11D6131C78ED}" destId="{012ECC5F-DD1A-4EB8-B0DA-85AE08F367BA}" srcOrd="0" destOrd="0" presId="urn:microsoft.com/office/officeart/2018/2/layout/IconVerticalSolidList"/>
    <dgm:cxn modelId="{E08088F1-BAE7-4D22-8644-4D29F54C2923}" type="presOf" srcId="{24B43FDA-7D76-4C3F-9704-CC03936E1172}" destId="{557987F4-BE6A-4A20-B206-FE6EF4E55143}" srcOrd="0" destOrd="0" presId="urn:microsoft.com/office/officeart/2018/2/layout/IconVerticalSolidList"/>
    <dgm:cxn modelId="{1B2A2489-CC6F-41E5-AB04-2BF89C3F67C5}" type="presParOf" srcId="{72745608-46F8-4DA3-93F7-578ECC81DA38}" destId="{26418E62-2255-462F-9073-11F0FC111FFE}" srcOrd="0" destOrd="0" presId="urn:microsoft.com/office/officeart/2018/2/layout/IconVerticalSolidList"/>
    <dgm:cxn modelId="{D7B84E6B-FA43-4EF7-BEB0-35B823060791}" type="presParOf" srcId="{26418E62-2255-462F-9073-11F0FC111FFE}" destId="{CB4194A9-4999-4F51-8D3F-1357234F4F39}" srcOrd="0" destOrd="0" presId="urn:microsoft.com/office/officeart/2018/2/layout/IconVerticalSolidList"/>
    <dgm:cxn modelId="{660848E4-59DB-4CE7-9724-8DFC618E2AB5}" type="presParOf" srcId="{26418E62-2255-462F-9073-11F0FC111FFE}" destId="{CAFC5C3E-A588-439B-AA9F-462EFEFBC536}" srcOrd="1" destOrd="0" presId="urn:microsoft.com/office/officeart/2018/2/layout/IconVerticalSolidList"/>
    <dgm:cxn modelId="{E87342E0-0A60-4048-B834-6A013E3799A1}" type="presParOf" srcId="{26418E62-2255-462F-9073-11F0FC111FFE}" destId="{E8FB5959-7C85-4712-AED6-A3180FBE37BE}" srcOrd="2" destOrd="0" presId="urn:microsoft.com/office/officeart/2018/2/layout/IconVerticalSolidList"/>
    <dgm:cxn modelId="{E92FA5DE-B95B-4F1C-ADFC-D6863F6242D9}" type="presParOf" srcId="{26418E62-2255-462F-9073-11F0FC111FFE}" destId="{012ECC5F-DD1A-4EB8-B0DA-85AE08F367BA}" srcOrd="3" destOrd="0" presId="urn:microsoft.com/office/officeart/2018/2/layout/IconVerticalSolidList"/>
    <dgm:cxn modelId="{8B232FE7-5A49-4FB7-AE4C-209DCE205473}" type="presParOf" srcId="{26418E62-2255-462F-9073-11F0FC111FFE}" destId="{FF49DBFB-E003-4B56-8DAE-4313CACE6A18}" srcOrd="4" destOrd="0" presId="urn:microsoft.com/office/officeart/2018/2/layout/IconVerticalSolidList"/>
    <dgm:cxn modelId="{31ED1329-6CB8-43AC-B76B-B08A650915A8}" type="presParOf" srcId="{72745608-46F8-4DA3-93F7-578ECC81DA38}" destId="{FD31E9BD-BFA6-4B86-982F-3DE0520A0C26}" srcOrd="1" destOrd="0" presId="urn:microsoft.com/office/officeart/2018/2/layout/IconVerticalSolidList"/>
    <dgm:cxn modelId="{C9F6F14F-4FDD-4183-96E6-3A0E32463990}" type="presParOf" srcId="{72745608-46F8-4DA3-93F7-578ECC81DA38}" destId="{D0BBA0FF-F19A-440A-9A08-02FE5CBC1603}" srcOrd="2" destOrd="0" presId="urn:microsoft.com/office/officeart/2018/2/layout/IconVerticalSolidList"/>
    <dgm:cxn modelId="{F940D6A3-6000-4EF9-9DD0-2295984ECBAD}" type="presParOf" srcId="{D0BBA0FF-F19A-440A-9A08-02FE5CBC1603}" destId="{37536C46-FB7C-4C0B-8AC3-CBED509A40F4}" srcOrd="0" destOrd="0" presId="urn:microsoft.com/office/officeart/2018/2/layout/IconVerticalSolidList"/>
    <dgm:cxn modelId="{53BC18A0-AF5D-4212-9DB6-2787FC7B1CAD}" type="presParOf" srcId="{D0BBA0FF-F19A-440A-9A08-02FE5CBC1603}" destId="{DDF8CBE0-4CF4-48E2-AC99-5C8C344871A5}" srcOrd="1" destOrd="0" presId="urn:microsoft.com/office/officeart/2018/2/layout/IconVerticalSolidList"/>
    <dgm:cxn modelId="{EABEED70-20B0-4C64-8400-9DEF25A9690B}" type="presParOf" srcId="{D0BBA0FF-F19A-440A-9A08-02FE5CBC1603}" destId="{806F308A-6574-43DE-A26F-4DDF15526F60}" srcOrd="2" destOrd="0" presId="urn:microsoft.com/office/officeart/2018/2/layout/IconVerticalSolidList"/>
    <dgm:cxn modelId="{38AD6986-57E9-4170-AF59-D82D19DFE0EA}" type="presParOf" srcId="{D0BBA0FF-F19A-440A-9A08-02FE5CBC1603}" destId="{01658AD4-65B3-4652-9B81-0AFA9A719F56}" srcOrd="3" destOrd="0" presId="urn:microsoft.com/office/officeart/2018/2/layout/IconVerticalSolidList"/>
    <dgm:cxn modelId="{04877894-680A-4D6A-9458-DBA23ED3EDAA}" type="presParOf" srcId="{D0BBA0FF-F19A-440A-9A08-02FE5CBC1603}" destId="{A5729D1A-0B9A-463A-AF8D-2CE918BD65D6}" srcOrd="4" destOrd="0" presId="urn:microsoft.com/office/officeart/2018/2/layout/IconVerticalSolidList"/>
    <dgm:cxn modelId="{F599730A-1150-49F9-9E19-3CDDCE8C2F4A}" type="presParOf" srcId="{72745608-46F8-4DA3-93F7-578ECC81DA38}" destId="{5E9DCC5A-0314-431A-A1AA-00C30733FC3B}" srcOrd="3" destOrd="0" presId="urn:microsoft.com/office/officeart/2018/2/layout/IconVerticalSolidList"/>
    <dgm:cxn modelId="{3B295B19-DD15-479D-8509-D56F57A277D0}" type="presParOf" srcId="{72745608-46F8-4DA3-93F7-578ECC81DA38}" destId="{ABF60B8E-2A48-4E48-849C-320B34C37E9C}" srcOrd="4" destOrd="0" presId="urn:microsoft.com/office/officeart/2018/2/layout/IconVerticalSolidList"/>
    <dgm:cxn modelId="{180262EE-2CEA-4C3B-B94E-10B87931A026}" type="presParOf" srcId="{ABF60B8E-2A48-4E48-849C-320B34C37E9C}" destId="{A42F85D9-C201-4E9C-9ADD-EF21A13DFF2C}" srcOrd="0" destOrd="0" presId="urn:microsoft.com/office/officeart/2018/2/layout/IconVerticalSolidList"/>
    <dgm:cxn modelId="{2EE5413B-B17B-4933-9B72-CC82BCAE78AA}" type="presParOf" srcId="{ABF60B8E-2A48-4E48-849C-320B34C37E9C}" destId="{591CC590-10C8-4AA7-9E1B-516CAA58C389}" srcOrd="1" destOrd="0" presId="urn:microsoft.com/office/officeart/2018/2/layout/IconVerticalSolidList"/>
    <dgm:cxn modelId="{0047B5C5-B77A-4156-BBC6-1D75ECED06AD}" type="presParOf" srcId="{ABF60B8E-2A48-4E48-849C-320B34C37E9C}" destId="{91A2CBDC-CF40-4E75-A1D9-62076FFF6D4A}" srcOrd="2" destOrd="0" presId="urn:microsoft.com/office/officeart/2018/2/layout/IconVerticalSolidList"/>
    <dgm:cxn modelId="{0D62AB60-7BE0-44C1-B3EF-FC3006608F7E}" type="presParOf" srcId="{ABF60B8E-2A48-4E48-849C-320B34C37E9C}" destId="{DFC0C2A5-F832-42F9-92E6-D3F57BF55F4F}" srcOrd="3" destOrd="0" presId="urn:microsoft.com/office/officeart/2018/2/layout/IconVerticalSolidList"/>
    <dgm:cxn modelId="{005AACD7-45A2-4EA7-922B-0670921D1FA6}" type="presParOf" srcId="{ABF60B8E-2A48-4E48-849C-320B34C37E9C}" destId="{5F90A345-65E4-406F-9E69-823E13ADC1BD}" srcOrd="4" destOrd="0" presId="urn:microsoft.com/office/officeart/2018/2/layout/IconVerticalSolidList"/>
    <dgm:cxn modelId="{DAE23B48-9596-4777-8C44-82859821E6A7}" type="presParOf" srcId="{72745608-46F8-4DA3-93F7-578ECC81DA38}" destId="{B3C35D1E-46B6-477E-B263-F1D53E59B6A8}" srcOrd="5" destOrd="0" presId="urn:microsoft.com/office/officeart/2018/2/layout/IconVerticalSolidList"/>
    <dgm:cxn modelId="{572B1474-01B2-46B9-8364-041937E17593}" type="presParOf" srcId="{72745608-46F8-4DA3-93F7-578ECC81DA38}" destId="{2511D99F-E155-46E9-A1D8-0C115F4D1FCF}" srcOrd="6" destOrd="0" presId="urn:microsoft.com/office/officeart/2018/2/layout/IconVerticalSolidList"/>
    <dgm:cxn modelId="{DE202383-AA0F-47D0-938B-8DD42FDAE256}" type="presParOf" srcId="{2511D99F-E155-46E9-A1D8-0C115F4D1FCF}" destId="{0CE86443-4C34-4EA5-BE91-B507D46FF3D1}" srcOrd="0" destOrd="0" presId="urn:microsoft.com/office/officeart/2018/2/layout/IconVerticalSolidList"/>
    <dgm:cxn modelId="{10638389-84BD-4652-B91C-D960F1BBCB87}" type="presParOf" srcId="{2511D99F-E155-46E9-A1D8-0C115F4D1FCF}" destId="{3D3D7DE2-BCC1-461D-8FC1-45F16197739D}" srcOrd="1" destOrd="0" presId="urn:microsoft.com/office/officeart/2018/2/layout/IconVerticalSolidList"/>
    <dgm:cxn modelId="{BD956718-5DD6-47E4-B8CF-41198E7C9C1C}" type="presParOf" srcId="{2511D99F-E155-46E9-A1D8-0C115F4D1FCF}" destId="{3B75652D-3F7A-46AD-91C7-A5F9C57A8266}" srcOrd="2" destOrd="0" presId="urn:microsoft.com/office/officeart/2018/2/layout/IconVerticalSolidList"/>
    <dgm:cxn modelId="{5617A087-2CEE-4490-81CB-D2B7645B320A}" type="presParOf" srcId="{2511D99F-E155-46E9-A1D8-0C115F4D1FCF}" destId="{E48AF688-586A-4F4F-AE83-ABD8EB3D29B0}" srcOrd="3" destOrd="0" presId="urn:microsoft.com/office/officeart/2018/2/layout/IconVerticalSolidList"/>
    <dgm:cxn modelId="{12E222F7-0C19-47CD-B5A4-25CB0C90CA80}" type="presParOf" srcId="{2511D99F-E155-46E9-A1D8-0C115F4D1FCF}" destId="{72269F8E-6F05-4769-A56A-66CBC4CA7C18}" srcOrd="4" destOrd="0" presId="urn:microsoft.com/office/officeart/2018/2/layout/IconVerticalSolidList"/>
    <dgm:cxn modelId="{FCC8CE37-F57B-43AB-8C89-BFBF7EA8ACD2}" type="presParOf" srcId="{72745608-46F8-4DA3-93F7-578ECC81DA38}" destId="{04A03227-BB3B-47F1-B06A-60CDF475F044}" srcOrd="7" destOrd="0" presId="urn:microsoft.com/office/officeart/2018/2/layout/IconVerticalSolidList"/>
    <dgm:cxn modelId="{2ED6ED4B-13D1-4140-8669-96546B58CA78}" type="presParOf" srcId="{72745608-46F8-4DA3-93F7-578ECC81DA38}" destId="{709E37A2-950A-4969-B2A9-6F5DBF4F7898}" srcOrd="8" destOrd="0" presId="urn:microsoft.com/office/officeart/2018/2/layout/IconVerticalSolidList"/>
    <dgm:cxn modelId="{B22A5886-7A7E-4B02-A7CD-17C00E8B58B5}" type="presParOf" srcId="{709E37A2-950A-4969-B2A9-6F5DBF4F7898}" destId="{550E2EDC-E025-4578-8C2A-D24CB5CC80DE}" srcOrd="0" destOrd="0" presId="urn:microsoft.com/office/officeart/2018/2/layout/IconVerticalSolidList"/>
    <dgm:cxn modelId="{AB7BA946-3096-4C58-BEE9-2E4CF636E3C5}" type="presParOf" srcId="{709E37A2-950A-4969-B2A9-6F5DBF4F7898}" destId="{4D9340D2-B86D-49B0-8595-664F644E75DA}" srcOrd="1" destOrd="0" presId="urn:microsoft.com/office/officeart/2018/2/layout/IconVerticalSolidList"/>
    <dgm:cxn modelId="{F32D5167-89F0-48B6-8334-E14A5AD5E1D1}" type="presParOf" srcId="{709E37A2-950A-4969-B2A9-6F5DBF4F7898}" destId="{6DC8010A-0FD5-4D8C-A2E4-B3023D3F40FB}" srcOrd="2" destOrd="0" presId="urn:microsoft.com/office/officeart/2018/2/layout/IconVerticalSolidList"/>
    <dgm:cxn modelId="{02D223A5-328E-48B4-AC6C-B8902787B787}" type="presParOf" srcId="{709E37A2-950A-4969-B2A9-6F5DBF4F7898}" destId="{557987F4-BE6A-4A20-B206-FE6EF4E5514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D5E73C7-5981-4716-8BAD-2BD14AB57D7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CDF4656-48DE-4F88-B761-0C28FD2496DD}">
      <dgm:prSet/>
      <dgm:spPr/>
      <dgm:t>
        <a:bodyPr/>
        <a:lstStyle/>
        <a:p>
          <a:r>
            <a:rPr lang="tr-TR" b="1"/>
            <a:t>C</a:t>
          </a:r>
          <a:r>
            <a:rPr lang="tr-TR"/>
            <a:t>:</a:t>
          </a:r>
          <a:r>
            <a:rPr lang="en-US"/>
            <a:t>	</a:t>
          </a:r>
          <a:r>
            <a:rPr lang="tr-TR"/>
            <a:t>Clear</a:t>
          </a:r>
          <a:r>
            <a:rPr lang="en-US"/>
            <a:t> – </a:t>
          </a:r>
          <a:r>
            <a:rPr lang="tr-TR"/>
            <a:t>the use of simple,</a:t>
          </a:r>
          <a:r>
            <a:rPr lang="en-US"/>
            <a:t> </a:t>
          </a:r>
          <a:r>
            <a:rPr lang="tr-TR"/>
            <a:t>easily understood words</a:t>
          </a:r>
          <a:r>
            <a:rPr lang="en-GB"/>
            <a:t> and phrases</a:t>
          </a:r>
          <a:endParaRPr lang="en-US"/>
        </a:p>
      </dgm:t>
    </dgm:pt>
    <dgm:pt modelId="{9365B814-DA04-4CCC-9988-826988E49259}" type="parTrans" cxnId="{D2AE0E17-4962-41AE-B754-2AFE06972499}">
      <dgm:prSet/>
      <dgm:spPr/>
      <dgm:t>
        <a:bodyPr/>
        <a:lstStyle/>
        <a:p>
          <a:endParaRPr lang="en-US"/>
        </a:p>
      </dgm:t>
    </dgm:pt>
    <dgm:pt modelId="{5713C945-DD55-474D-8F85-76A0DC64446D}" type="sibTrans" cxnId="{D2AE0E17-4962-41AE-B754-2AFE06972499}">
      <dgm:prSet/>
      <dgm:spPr/>
      <dgm:t>
        <a:bodyPr/>
        <a:lstStyle/>
        <a:p>
          <a:endParaRPr lang="en-US"/>
        </a:p>
      </dgm:t>
    </dgm:pt>
    <dgm:pt modelId="{DA8FEC5B-C432-4305-AC31-D0165242076E}">
      <dgm:prSet/>
      <dgm:spPr/>
      <dgm:t>
        <a:bodyPr/>
        <a:lstStyle/>
        <a:p>
          <a:r>
            <a:rPr lang="tr-TR" b="1"/>
            <a:t>L</a:t>
          </a:r>
          <a:r>
            <a:rPr lang="tr-TR"/>
            <a:t>:</a:t>
          </a:r>
          <a:r>
            <a:rPr lang="en-US"/>
            <a:t>	</a:t>
          </a:r>
          <a:r>
            <a:rPr lang="tr-TR"/>
            <a:t>Loud (enough)</a:t>
          </a:r>
          <a:r>
            <a:rPr lang="en-US"/>
            <a:t> – </a:t>
          </a:r>
          <a:r>
            <a:rPr lang="tr-TR"/>
            <a:t>it is important that everyone can hear</a:t>
          </a:r>
          <a:r>
            <a:rPr lang="en-GB"/>
            <a:t> </a:t>
          </a:r>
          <a:r>
            <a:rPr lang="tr-TR"/>
            <a:t>you</a:t>
          </a:r>
          <a:endParaRPr lang="en-US"/>
        </a:p>
      </dgm:t>
    </dgm:pt>
    <dgm:pt modelId="{0DC70440-EB29-4EAE-917C-29ABB5090ADC}" type="parTrans" cxnId="{9DE99BE1-4C78-4874-A0F4-895ADFCEDFB0}">
      <dgm:prSet/>
      <dgm:spPr/>
      <dgm:t>
        <a:bodyPr/>
        <a:lstStyle/>
        <a:p>
          <a:endParaRPr lang="en-US"/>
        </a:p>
      </dgm:t>
    </dgm:pt>
    <dgm:pt modelId="{2709013D-BAA6-45C9-BDCF-DC0A4EBF67B0}" type="sibTrans" cxnId="{9DE99BE1-4C78-4874-A0F4-895ADFCEDFB0}">
      <dgm:prSet/>
      <dgm:spPr/>
      <dgm:t>
        <a:bodyPr/>
        <a:lstStyle/>
        <a:p>
          <a:endParaRPr lang="en-US"/>
        </a:p>
      </dgm:t>
    </dgm:pt>
    <dgm:pt modelId="{4C75E6B9-0C04-47F8-A110-80A81F2427A4}">
      <dgm:prSet/>
      <dgm:spPr/>
      <dgm:t>
        <a:bodyPr/>
        <a:lstStyle/>
        <a:p>
          <a:r>
            <a:rPr lang="tr-TR" b="1"/>
            <a:t>A</a:t>
          </a:r>
          <a:r>
            <a:rPr lang="tr-TR"/>
            <a:t>:</a:t>
          </a:r>
          <a:r>
            <a:rPr lang="en-US"/>
            <a:t>	</a:t>
          </a:r>
          <a:r>
            <a:rPr lang="tr-TR"/>
            <a:t>Assertive</a:t>
          </a:r>
          <a:r>
            <a:rPr lang="en-US"/>
            <a:t> – a</a:t>
          </a:r>
          <a:r>
            <a:rPr lang="tr-TR"/>
            <a:t> bright and confident air born of knowledge</a:t>
          </a:r>
          <a:r>
            <a:rPr lang="en-GB"/>
            <a:t> </a:t>
          </a:r>
          <a:r>
            <a:rPr lang="tr-TR"/>
            <a:t>of the subject and good preparation</a:t>
          </a:r>
          <a:endParaRPr lang="en-US"/>
        </a:p>
      </dgm:t>
    </dgm:pt>
    <dgm:pt modelId="{E963C1DC-9209-4E68-9563-1066BC63FBF4}" type="parTrans" cxnId="{55B6E2C4-A414-4CEF-AE6E-0F02282502E5}">
      <dgm:prSet/>
      <dgm:spPr/>
      <dgm:t>
        <a:bodyPr/>
        <a:lstStyle/>
        <a:p>
          <a:endParaRPr lang="en-US"/>
        </a:p>
      </dgm:t>
    </dgm:pt>
    <dgm:pt modelId="{6C7B76BB-9DF4-4DCB-8319-52EB6F5251D0}" type="sibTrans" cxnId="{55B6E2C4-A414-4CEF-AE6E-0F02282502E5}">
      <dgm:prSet/>
      <dgm:spPr/>
      <dgm:t>
        <a:bodyPr/>
        <a:lstStyle/>
        <a:p>
          <a:endParaRPr lang="en-US"/>
        </a:p>
      </dgm:t>
    </dgm:pt>
    <dgm:pt modelId="{7D7BDE67-64D2-4547-BE16-968825E8C452}">
      <dgm:prSet/>
      <dgm:spPr/>
      <dgm:t>
        <a:bodyPr/>
        <a:lstStyle/>
        <a:p>
          <a:r>
            <a:rPr lang="tr-TR" b="1"/>
            <a:t>P</a:t>
          </a:r>
          <a:r>
            <a:rPr lang="tr-TR"/>
            <a:t>:</a:t>
          </a:r>
          <a:r>
            <a:rPr lang="en-US"/>
            <a:t>	</a:t>
          </a:r>
          <a:r>
            <a:rPr lang="tr-TR"/>
            <a:t>Pause</a:t>
          </a:r>
          <a:r>
            <a:rPr lang="en-US"/>
            <a:t> – </a:t>
          </a:r>
          <a:r>
            <a:rPr lang="tr-TR"/>
            <a:t>it is essential to allow the listeners</a:t>
          </a:r>
          <a:r>
            <a:rPr lang="en-US"/>
            <a:t> time</a:t>
          </a:r>
          <a:r>
            <a:rPr lang="tr-TR"/>
            <a:t> to </a:t>
          </a:r>
          <a:r>
            <a:rPr lang="en-GB"/>
            <a:t>di</a:t>
          </a:r>
          <a:r>
            <a:rPr lang="tr-TR"/>
            <a:t>gest what you have said</a:t>
          </a:r>
          <a:endParaRPr lang="en-US"/>
        </a:p>
      </dgm:t>
    </dgm:pt>
    <dgm:pt modelId="{DDB50D2B-AD7E-4224-BD08-09D0FBEB0A72}" type="parTrans" cxnId="{990A0A68-383D-4F30-98F0-8726E9C1B789}">
      <dgm:prSet/>
      <dgm:spPr/>
      <dgm:t>
        <a:bodyPr/>
        <a:lstStyle/>
        <a:p>
          <a:endParaRPr lang="en-US"/>
        </a:p>
      </dgm:t>
    </dgm:pt>
    <dgm:pt modelId="{F695FD07-BB29-4CF6-A515-37F243560E5B}" type="sibTrans" cxnId="{990A0A68-383D-4F30-98F0-8726E9C1B789}">
      <dgm:prSet/>
      <dgm:spPr/>
      <dgm:t>
        <a:bodyPr/>
        <a:lstStyle/>
        <a:p>
          <a:endParaRPr lang="en-US"/>
        </a:p>
      </dgm:t>
    </dgm:pt>
    <dgm:pt modelId="{AA88258C-F6B5-4666-A99E-CF2C947083FF}" type="pres">
      <dgm:prSet presAssocID="{BD5E73C7-5981-4716-8BAD-2BD14AB57D7E}" presName="root" presStyleCnt="0">
        <dgm:presLayoutVars>
          <dgm:dir/>
          <dgm:resizeHandles val="exact"/>
        </dgm:presLayoutVars>
      </dgm:prSet>
      <dgm:spPr/>
    </dgm:pt>
    <dgm:pt modelId="{8D2B70F8-B42C-44BA-B866-4A1CE258EA59}" type="pres">
      <dgm:prSet presAssocID="{ACDF4656-48DE-4F88-B761-0C28FD2496DD}" presName="compNode" presStyleCnt="0"/>
      <dgm:spPr/>
    </dgm:pt>
    <dgm:pt modelId="{831C8E15-E7F2-47B5-9433-AEFB69A5DB77}" type="pres">
      <dgm:prSet presAssocID="{ACDF4656-48DE-4F88-B761-0C28FD2496DD}" presName="bgRect" presStyleLbl="bgShp" presStyleIdx="0" presStyleCnt="4"/>
      <dgm:spPr/>
    </dgm:pt>
    <dgm:pt modelId="{CE9E8A39-81A8-44E4-87EB-595B2E245DBF}" type="pres">
      <dgm:prSet presAssocID="{ACDF4656-48DE-4F88-B761-0C28FD2496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a:ext>
      </dgm:extLst>
    </dgm:pt>
    <dgm:pt modelId="{78B67B4B-FAF2-4829-A0BC-D64D45D6AC95}" type="pres">
      <dgm:prSet presAssocID="{ACDF4656-48DE-4F88-B761-0C28FD2496DD}" presName="spaceRect" presStyleCnt="0"/>
      <dgm:spPr/>
    </dgm:pt>
    <dgm:pt modelId="{86F9D798-FE93-4C3B-8EAF-B2A6D8D6AD63}" type="pres">
      <dgm:prSet presAssocID="{ACDF4656-48DE-4F88-B761-0C28FD2496DD}" presName="parTx" presStyleLbl="revTx" presStyleIdx="0" presStyleCnt="4">
        <dgm:presLayoutVars>
          <dgm:chMax val="0"/>
          <dgm:chPref val="0"/>
        </dgm:presLayoutVars>
      </dgm:prSet>
      <dgm:spPr/>
    </dgm:pt>
    <dgm:pt modelId="{5E43B58D-6F45-4C82-B5E3-9631FA2ED4E7}" type="pres">
      <dgm:prSet presAssocID="{5713C945-DD55-474D-8F85-76A0DC64446D}" presName="sibTrans" presStyleCnt="0"/>
      <dgm:spPr/>
    </dgm:pt>
    <dgm:pt modelId="{BC456B9C-FD43-458F-BEA4-33F9E5C6E29C}" type="pres">
      <dgm:prSet presAssocID="{DA8FEC5B-C432-4305-AC31-D0165242076E}" presName="compNode" presStyleCnt="0"/>
      <dgm:spPr/>
    </dgm:pt>
    <dgm:pt modelId="{DFF891C3-7C38-446E-A215-4C34197A63BB}" type="pres">
      <dgm:prSet presAssocID="{DA8FEC5B-C432-4305-AC31-D0165242076E}" presName="bgRect" presStyleLbl="bgShp" presStyleIdx="1" presStyleCnt="4"/>
      <dgm:spPr/>
    </dgm:pt>
    <dgm:pt modelId="{2F7F464B-360C-4ACF-B557-F25F485542CB}" type="pres">
      <dgm:prSet presAssocID="{DA8FEC5B-C432-4305-AC31-D0165242076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
        </a:ext>
      </dgm:extLst>
    </dgm:pt>
    <dgm:pt modelId="{7DBADF7E-765E-44CE-8DEF-8313C3484DE3}" type="pres">
      <dgm:prSet presAssocID="{DA8FEC5B-C432-4305-AC31-D0165242076E}" presName="spaceRect" presStyleCnt="0"/>
      <dgm:spPr/>
    </dgm:pt>
    <dgm:pt modelId="{D8D8541D-FD33-4B5C-A16D-5B5C088F2191}" type="pres">
      <dgm:prSet presAssocID="{DA8FEC5B-C432-4305-AC31-D0165242076E}" presName="parTx" presStyleLbl="revTx" presStyleIdx="1" presStyleCnt="4">
        <dgm:presLayoutVars>
          <dgm:chMax val="0"/>
          <dgm:chPref val="0"/>
        </dgm:presLayoutVars>
      </dgm:prSet>
      <dgm:spPr/>
    </dgm:pt>
    <dgm:pt modelId="{D066911E-856E-4749-9558-4E1FA5F402AF}" type="pres">
      <dgm:prSet presAssocID="{2709013D-BAA6-45C9-BDCF-DC0A4EBF67B0}" presName="sibTrans" presStyleCnt="0"/>
      <dgm:spPr/>
    </dgm:pt>
    <dgm:pt modelId="{D65D942B-C5E9-4591-94AE-647D748A7FF0}" type="pres">
      <dgm:prSet presAssocID="{4C75E6B9-0C04-47F8-A110-80A81F2427A4}" presName="compNode" presStyleCnt="0"/>
      <dgm:spPr/>
    </dgm:pt>
    <dgm:pt modelId="{BA563A7B-1F4B-44C0-A3CD-BDA5EC1C9436}" type="pres">
      <dgm:prSet presAssocID="{4C75E6B9-0C04-47F8-A110-80A81F2427A4}" presName="bgRect" presStyleLbl="bgShp" presStyleIdx="2" presStyleCnt="4"/>
      <dgm:spPr/>
    </dgm:pt>
    <dgm:pt modelId="{1438A81D-BDF7-4D90-BE1D-931FF82338F7}" type="pres">
      <dgm:prSet presAssocID="{4C75E6B9-0C04-47F8-A110-80A81F2427A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0A4AEC79-DFF9-4FAE-A514-2099506B87BF}" type="pres">
      <dgm:prSet presAssocID="{4C75E6B9-0C04-47F8-A110-80A81F2427A4}" presName="spaceRect" presStyleCnt="0"/>
      <dgm:spPr/>
    </dgm:pt>
    <dgm:pt modelId="{A32978F9-FAAA-477C-8C3E-2D130D96D3E4}" type="pres">
      <dgm:prSet presAssocID="{4C75E6B9-0C04-47F8-A110-80A81F2427A4}" presName="parTx" presStyleLbl="revTx" presStyleIdx="2" presStyleCnt="4">
        <dgm:presLayoutVars>
          <dgm:chMax val="0"/>
          <dgm:chPref val="0"/>
        </dgm:presLayoutVars>
      </dgm:prSet>
      <dgm:spPr/>
    </dgm:pt>
    <dgm:pt modelId="{43C1E5B6-7502-4181-AF24-2AD06FFB8C72}" type="pres">
      <dgm:prSet presAssocID="{6C7B76BB-9DF4-4DCB-8319-52EB6F5251D0}" presName="sibTrans" presStyleCnt="0"/>
      <dgm:spPr/>
    </dgm:pt>
    <dgm:pt modelId="{E6AD6255-E4F4-4B26-AAE4-09E244A0E7B6}" type="pres">
      <dgm:prSet presAssocID="{7D7BDE67-64D2-4547-BE16-968825E8C452}" presName="compNode" presStyleCnt="0"/>
      <dgm:spPr/>
    </dgm:pt>
    <dgm:pt modelId="{E976CDB5-7C3F-43A9-8020-25FF23780987}" type="pres">
      <dgm:prSet presAssocID="{7D7BDE67-64D2-4547-BE16-968825E8C452}" presName="bgRect" presStyleLbl="bgShp" presStyleIdx="3" presStyleCnt="4"/>
      <dgm:spPr/>
    </dgm:pt>
    <dgm:pt modelId="{029492C8-045F-4635-A109-D1FCFC4655BE}" type="pres">
      <dgm:prSet presAssocID="{7D7BDE67-64D2-4547-BE16-968825E8C45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use"/>
        </a:ext>
      </dgm:extLst>
    </dgm:pt>
    <dgm:pt modelId="{227439A6-B88B-4157-A5AF-4908A07304F7}" type="pres">
      <dgm:prSet presAssocID="{7D7BDE67-64D2-4547-BE16-968825E8C452}" presName="spaceRect" presStyleCnt="0"/>
      <dgm:spPr/>
    </dgm:pt>
    <dgm:pt modelId="{B242B3EA-D4F5-42D1-A8A9-E3C715A4A926}" type="pres">
      <dgm:prSet presAssocID="{7D7BDE67-64D2-4547-BE16-968825E8C452}" presName="parTx" presStyleLbl="revTx" presStyleIdx="3" presStyleCnt="4">
        <dgm:presLayoutVars>
          <dgm:chMax val="0"/>
          <dgm:chPref val="0"/>
        </dgm:presLayoutVars>
      </dgm:prSet>
      <dgm:spPr/>
    </dgm:pt>
  </dgm:ptLst>
  <dgm:cxnLst>
    <dgm:cxn modelId="{E4E40216-65E6-4481-9D03-FA37437236FF}" type="presOf" srcId="{DA8FEC5B-C432-4305-AC31-D0165242076E}" destId="{D8D8541D-FD33-4B5C-A16D-5B5C088F2191}" srcOrd="0" destOrd="0" presId="urn:microsoft.com/office/officeart/2018/2/layout/IconVerticalSolidList"/>
    <dgm:cxn modelId="{D2AE0E17-4962-41AE-B754-2AFE06972499}" srcId="{BD5E73C7-5981-4716-8BAD-2BD14AB57D7E}" destId="{ACDF4656-48DE-4F88-B761-0C28FD2496DD}" srcOrd="0" destOrd="0" parTransId="{9365B814-DA04-4CCC-9988-826988E49259}" sibTransId="{5713C945-DD55-474D-8F85-76A0DC64446D}"/>
    <dgm:cxn modelId="{E656EF2C-E556-401B-86CE-CBB3BFDED210}" type="presOf" srcId="{7D7BDE67-64D2-4547-BE16-968825E8C452}" destId="{B242B3EA-D4F5-42D1-A8A9-E3C715A4A926}" srcOrd="0" destOrd="0" presId="urn:microsoft.com/office/officeart/2018/2/layout/IconVerticalSolidList"/>
    <dgm:cxn modelId="{990A0A68-383D-4F30-98F0-8726E9C1B789}" srcId="{BD5E73C7-5981-4716-8BAD-2BD14AB57D7E}" destId="{7D7BDE67-64D2-4547-BE16-968825E8C452}" srcOrd="3" destOrd="0" parTransId="{DDB50D2B-AD7E-4224-BD08-09D0FBEB0A72}" sibTransId="{F695FD07-BB29-4CF6-A515-37F243560E5B}"/>
    <dgm:cxn modelId="{0351ED7C-845D-4671-802F-F11225BB2679}" type="presOf" srcId="{ACDF4656-48DE-4F88-B761-0C28FD2496DD}" destId="{86F9D798-FE93-4C3B-8EAF-B2A6D8D6AD63}" srcOrd="0" destOrd="0" presId="urn:microsoft.com/office/officeart/2018/2/layout/IconVerticalSolidList"/>
    <dgm:cxn modelId="{DD1F1CAD-6AFD-433E-BE82-806557D2CB3C}" type="presOf" srcId="{4C75E6B9-0C04-47F8-A110-80A81F2427A4}" destId="{A32978F9-FAAA-477C-8C3E-2D130D96D3E4}" srcOrd="0" destOrd="0" presId="urn:microsoft.com/office/officeart/2018/2/layout/IconVerticalSolidList"/>
    <dgm:cxn modelId="{55B6E2C4-A414-4CEF-AE6E-0F02282502E5}" srcId="{BD5E73C7-5981-4716-8BAD-2BD14AB57D7E}" destId="{4C75E6B9-0C04-47F8-A110-80A81F2427A4}" srcOrd="2" destOrd="0" parTransId="{E963C1DC-9209-4E68-9563-1066BC63FBF4}" sibTransId="{6C7B76BB-9DF4-4DCB-8319-52EB6F5251D0}"/>
    <dgm:cxn modelId="{9DE99BE1-4C78-4874-A0F4-895ADFCEDFB0}" srcId="{BD5E73C7-5981-4716-8BAD-2BD14AB57D7E}" destId="{DA8FEC5B-C432-4305-AC31-D0165242076E}" srcOrd="1" destOrd="0" parTransId="{0DC70440-EB29-4EAE-917C-29ABB5090ADC}" sibTransId="{2709013D-BAA6-45C9-BDCF-DC0A4EBF67B0}"/>
    <dgm:cxn modelId="{359587F8-2A27-47A5-B3DB-852EF027F570}" type="presOf" srcId="{BD5E73C7-5981-4716-8BAD-2BD14AB57D7E}" destId="{AA88258C-F6B5-4666-A99E-CF2C947083FF}" srcOrd="0" destOrd="0" presId="urn:microsoft.com/office/officeart/2018/2/layout/IconVerticalSolidList"/>
    <dgm:cxn modelId="{1A858621-38AF-4A28-BE70-D4050CC6BBB7}" type="presParOf" srcId="{AA88258C-F6B5-4666-A99E-CF2C947083FF}" destId="{8D2B70F8-B42C-44BA-B866-4A1CE258EA59}" srcOrd="0" destOrd="0" presId="urn:microsoft.com/office/officeart/2018/2/layout/IconVerticalSolidList"/>
    <dgm:cxn modelId="{183FCEB4-A496-4B9F-9DEB-DDA8816627CC}" type="presParOf" srcId="{8D2B70F8-B42C-44BA-B866-4A1CE258EA59}" destId="{831C8E15-E7F2-47B5-9433-AEFB69A5DB77}" srcOrd="0" destOrd="0" presId="urn:microsoft.com/office/officeart/2018/2/layout/IconVerticalSolidList"/>
    <dgm:cxn modelId="{7C2EDEC2-5CCD-4D96-B476-4A987F9302E3}" type="presParOf" srcId="{8D2B70F8-B42C-44BA-B866-4A1CE258EA59}" destId="{CE9E8A39-81A8-44E4-87EB-595B2E245DBF}" srcOrd="1" destOrd="0" presId="urn:microsoft.com/office/officeart/2018/2/layout/IconVerticalSolidList"/>
    <dgm:cxn modelId="{F67A9710-DF94-4954-B7BE-21B19969E445}" type="presParOf" srcId="{8D2B70F8-B42C-44BA-B866-4A1CE258EA59}" destId="{78B67B4B-FAF2-4829-A0BC-D64D45D6AC95}" srcOrd="2" destOrd="0" presId="urn:microsoft.com/office/officeart/2018/2/layout/IconVerticalSolidList"/>
    <dgm:cxn modelId="{B4C235F9-B231-4FC4-B5A0-08AD9117E80B}" type="presParOf" srcId="{8D2B70F8-B42C-44BA-B866-4A1CE258EA59}" destId="{86F9D798-FE93-4C3B-8EAF-B2A6D8D6AD63}" srcOrd="3" destOrd="0" presId="urn:microsoft.com/office/officeart/2018/2/layout/IconVerticalSolidList"/>
    <dgm:cxn modelId="{4557D5CB-DE9E-4F7D-8DD2-536707110E80}" type="presParOf" srcId="{AA88258C-F6B5-4666-A99E-CF2C947083FF}" destId="{5E43B58D-6F45-4C82-B5E3-9631FA2ED4E7}" srcOrd="1" destOrd="0" presId="urn:microsoft.com/office/officeart/2018/2/layout/IconVerticalSolidList"/>
    <dgm:cxn modelId="{96EDC215-960D-4B1A-865E-A0508E0B0567}" type="presParOf" srcId="{AA88258C-F6B5-4666-A99E-CF2C947083FF}" destId="{BC456B9C-FD43-458F-BEA4-33F9E5C6E29C}" srcOrd="2" destOrd="0" presId="urn:microsoft.com/office/officeart/2018/2/layout/IconVerticalSolidList"/>
    <dgm:cxn modelId="{19D283B5-F3A1-4F8A-810B-DA954A3E8D82}" type="presParOf" srcId="{BC456B9C-FD43-458F-BEA4-33F9E5C6E29C}" destId="{DFF891C3-7C38-446E-A215-4C34197A63BB}" srcOrd="0" destOrd="0" presId="urn:microsoft.com/office/officeart/2018/2/layout/IconVerticalSolidList"/>
    <dgm:cxn modelId="{001684A1-6416-4553-8604-73F81D21557E}" type="presParOf" srcId="{BC456B9C-FD43-458F-BEA4-33F9E5C6E29C}" destId="{2F7F464B-360C-4ACF-B557-F25F485542CB}" srcOrd="1" destOrd="0" presId="urn:microsoft.com/office/officeart/2018/2/layout/IconVerticalSolidList"/>
    <dgm:cxn modelId="{4458BED8-3E12-4255-AB21-0229B5E8A277}" type="presParOf" srcId="{BC456B9C-FD43-458F-BEA4-33F9E5C6E29C}" destId="{7DBADF7E-765E-44CE-8DEF-8313C3484DE3}" srcOrd="2" destOrd="0" presId="urn:microsoft.com/office/officeart/2018/2/layout/IconVerticalSolidList"/>
    <dgm:cxn modelId="{5EB654B3-F117-409C-BCEA-B41A758DD705}" type="presParOf" srcId="{BC456B9C-FD43-458F-BEA4-33F9E5C6E29C}" destId="{D8D8541D-FD33-4B5C-A16D-5B5C088F2191}" srcOrd="3" destOrd="0" presId="urn:microsoft.com/office/officeart/2018/2/layout/IconVerticalSolidList"/>
    <dgm:cxn modelId="{3BDB25B8-D205-49FE-AA28-E38222F1E638}" type="presParOf" srcId="{AA88258C-F6B5-4666-A99E-CF2C947083FF}" destId="{D066911E-856E-4749-9558-4E1FA5F402AF}" srcOrd="3" destOrd="0" presId="urn:microsoft.com/office/officeart/2018/2/layout/IconVerticalSolidList"/>
    <dgm:cxn modelId="{D9379AF0-81C4-44CC-AA6E-6113C9E2FBF6}" type="presParOf" srcId="{AA88258C-F6B5-4666-A99E-CF2C947083FF}" destId="{D65D942B-C5E9-4591-94AE-647D748A7FF0}" srcOrd="4" destOrd="0" presId="urn:microsoft.com/office/officeart/2018/2/layout/IconVerticalSolidList"/>
    <dgm:cxn modelId="{D54D0960-6C74-47DF-B5F8-B825D05D36BB}" type="presParOf" srcId="{D65D942B-C5E9-4591-94AE-647D748A7FF0}" destId="{BA563A7B-1F4B-44C0-A3CD-BDA5EC1C9436}" srcOrd="0" destOrd="0" presId="urn:microsoft.com/office/officeart/2018/2/layout/IconVerticalSolidList"/>
    <dgm:cxn modelId="{4D0D9174-6673-4190-A4A2-026375936698}" type="presParOf" srcId="{D65D942B-C5E9-4591-94AE-647D748A7FF0}" destId="{1438A81D-BDF7-4D90-BE1D-931FF82338F7}" srcOrd="1" destOrd="0" presId="urn:microsoft.com/office/officeart/2018/2/layout/IconVerticalSolidList"/>
    <dgm:cxn modelId="{1AE48989-28B4-4F1B-9AEC-8C50E78C1765}" type="presParOf" srcId="{D65D942B-C5E9-4591-94AE-647D748A7FF0}" destId="{0A4AEC79-DFF9-4FAE-A514-2099506B87BF}" srcOrd="2" destOrd="0" presId="urn:microsoft.com/office/officeart/2018/2/layout/IconVerticalSolidList"/>
    <dgm:cxn modelId="{4DD1D1DB-C3C9-4830-A69E-89A9EF863486}" type="presParOf" srcId="{D65D942B-C5E9-4591-94AE-647D748A7FF0}" destId="{A32978F9-FAAA-477C-8C3E-2D130D96D3E4}" srcOrd="3" destOrd="0" presId="urn:microsoft.com/office/officeart/2018/2/layout/IconVerticalSolidList"/>
    <dgm:cxn modelId="{927C7221-AE2A-414A-8435-3AF4055C56C4}" type="presParOf" srcId="{AA88258C-F6B5-4666-A99E-CF2C947083FF}" destId="{43C1E5B6-7502-4181-AF24-2AD06FFB8C72}" srcOrd="5" destOrd="0" presId="urn:microsoft.com/office/officeart/2018/2/layout/IconVerticalSolidList"/>
    <dgm:cxn modelId="{4060A22B-7F5B-45BE-814B-D437E0084158}" type="presParOf" srcId="{AA88258C-F6B5-4666-A99E-CF2C947083FF}" destId="{E6AD6255-E4F4-4B26-AAE4-09E244A0E7B6}" srcOrd="6" destOrd="0" presId="urn:microsoft.com/office/officeart/2018/2/layout/IconVerticalSolidList"/>
    <dgm:cxn modelId="{A6A2E590-D33A-42D0-B35E-D27347BDD39E}" type="presParOf" srcId="{E6AD6255-E4F4-4B26-AAE4-09E244A0E7B6}" destId="{E976CDB5-7C3F-43A9-8020-25FF23780987}" srcOrd="0" destOrd="0" presId="urn:microsoft.com/office/officeart/2018/2/layout/IconVerticalSolidList"/>
    <dgm:cxn modelId="{760124D2-9ED3-4A36-96D7-22216EFA1640}" type="presParOf" srcId="{E6AD6255-E4F4-4B26-AAE4-09E244A0E7B6}" destId="{029492C8-045F-4635-A109-D1FCFC4655BE}" srcOrd="1" destOrd="0" presId="urn:microsoft.com/office/officeart/2018/2/layout/IconVerticalSolidList"/>
    <dgm:cxn modelId="{DE657D3D-34C8-4A4B-9992-1658C1686617}" type="presParOf" srcId="{E6AD6255-E4F4-4B26-AAE4-09E244A0E7B6}" destId="{227439A6-B88B-4157-A5AF-4908A07304F7}" srcOrd="2" destOrd="0" presId="urn:microsoft.com/office/officeart/2018/2/layout/IconVerticalSolidList"/>
    <dgm:cxn modelId="{13074738-D5E7-4935-A0D4-B92A01FA63AE}" type="presParOf" srcId="{E6AD6255-E4F4-4B26-AAE4-09E244A0E7B6}" destId="{B242B3EA-D4F5-42D1-A8A9-E3C715A4A9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5132C4B-CC88-40B8-8A02-C354E7E65CC3}"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08A9D12A-76B7-4637-9187-49391A34AFFC}">
      <dgm:prSet/>
      <dgm:spPr/>
      <dgm:t>
        <a:bodyPr/>
        <a:lstStyle/>
        <a:p>
          <a:r>
            <a:rPr lang="en-US"/>
            <a:t>Verbal fillers</a:t>
          </a:r>
        </a:p>
      </dgm:t>
    </dgm:pt>
    <dgm:pt modelId="{267187C5-6D3E-41C2-B91F-9DC64AD8F6A3}" type="parTrans" cxnId="{D3DD3EE5-111B-4D0A-BCAE-84395F2BA24B}">
      <dgm:prSet/>
      <dgm:spPr/>
      <dgm:t>
        <a:bodyPr/>
        <a:lstStyle/>
        <a:p>
          <a:endParaRPr lang="en-US"/>
        </a:p>
      </dgm:t>
    </dgm:pt>
    <dgm:pt modelId="{3A5CC82C-A104-440A-92CD-BB356725F764}" type="sibTrans" cxnId="{D3DD3EE5-111B-4D0A-BCAE-84395F2BA24B}">
      <dgm:prSet/>
      <dgm:spPr/>
      <dgm:t>
        <a:bodyPr/>
        <a:lstStyle/>
        <a:p>
          <a:endParaRPr lang="en-US"/>
        </a:p>
      </dgm:t>
    </dgm:pt>
    <dgm:pt modelId="{1B10C283-CBD8-41B0-BEB7-AC98E6B5EBC0}">
      <dgm:prSet/>
      <dgm:spPr/>
      <dgm:t>
        <a:bodyPr/>
        <a:lstStyle/>
        <a:p>
          <a:r>
            <a:rPr lang="en-US"/>
            <a:t>“Um”, “uh”, “like”,</a:t>
          </a:r>
        </a:p>
      </dgm:t>
    </dgm:pt>
    <dgm:pt modelId="{97CCC239-C8E4-4E7A-BED3-FC8CA7D8B860}" type="parTrans" cxnId="{20D5C2F0-3E68-45D8-9F5C-27FF5CE0B943}">
      <dgm:prSet/>
      <dgm:spPr/>
      <dgm:t>
        <a:bodyPr/>
        <a:lstStyle/>
        <a:p>
          <a:endParaRPr lang="en-US"/>
        </a:p>
      </dgm:t>
    </dgm:pt>
    <dgm:pt modelId="{70EBC4A5-FD94-42FF-A594-E2AC41522C08}" type="sibTrans" cxnId="{20D5C2F0-3E68-45D8-9F5C-27FF5CE0B943}">
      <dgm:prSet/>
      <dgm:spPr/>
      <dgm:t>
        <a:bodyPr/>
        <a:lstStyle/>
        <a:p>
          <a:endParaRPr lang="en-US"/>
        </a:p>
      </dgm:t>
    </dgm:pt>
    <dgm:pt modelId="{EB24EC22-2B7C-41AC-84A1-60D9DDA12005}">
      <dgm:prSet/>
      <dgm:spPr/>
      <dgm:t>
        <a:bodyPr/>
        <a:lstStyle/>
        <a:p>
          <a:r>
            <a:rPr lang="en-US"/>
            <a:t>Swaying, rocking, and pacing</a:t>
          </a:r>
        </a:p>
      </dgm:t>
    </dgm:pt>
    <dgm:pt modelId="{EEA08911-712A-4739-BA13-2D79534ACE1A}" type="parTrans" cxnId="{037CB326-0704-48E5-8976-695309D02CE5}">
      <dgm:prSet/>
      <dgm:spPr/>
      <dgm:t>
        <a:bodyPr/>
        <a:lstStyle/>
        <a:p>
          <a:endParaRPr lang="en-US"/>
        </a:p>
      </dgm:t>
    </dgm:pt>
    <dgm:pt modelId="{F48C31DA-7DF8-4277-85BF-28F6241C689F}" type="sibTrans" cxnId="{037CB326-0704-48E5-8976-695309D02CE5}">
      <dgm:prSet/>
      <dgm:spPr/>
      <dgm:t>
        <a:bodyPr/>
        <a:lstStyle/>
        <a:p>
          <a:endParaRPr lang="en-US"/>
        </a:p>
      </dgm:t>
    </dgm:pt>
    <dgm:pt modelId="{18A40E44-3B3F-4D0D-BE57-E9A00FBAA0CF}">
      <dgm:prSet/>
      <dgm:spPr/>
      <dgm:t>
        <a:bodyPr/>
        <a:lstStyle/>
        <a:p>
          <a:r>
            <a:rPr lang="en-US"/>
            <a:t>Hands in pockets</a:t>
          </a:r>
        </a:p>
      </dgm:t>
    </dgm:pt>
    <dgm:pt modelId="{7E0806BD-0D94-4BBF-8EF8-048ED205BE3C}" type="parTrans" cxnId="{9697668B-7F34-419F-89CC-6F9D01F6496E}">
      <dgm:prSet/>
      <dgm:spPr/>
      <dgm:t>
        <a:bodyPr/>
        <a:lstStyle/>
        <a:p>
          <a:endParaRPr lang="en-US"/>
        </a:p>
      </dgm:t>
    </dgm:pt>
    <dgm:pt modelId="{425EEB6B-0731-4035-B9FE-08D66745D744}" type="sibTrans" cxnId="{9697668B-7F34-419F-89CC-6F9D01F6496E}">
      <dgm:prSet/>
      <dgm:spPr/>
      <dgm:t>
        <a:bodyPr/>
        <a:lstStyle/>
        <a:p>
          <a:endParaRPr lang="en-US"/>
        </a:p>
      </dgm:t>
    </dgm:pt>
    <dgm:pt modelId="{E80224C7-55AB-48A6-97D0-0A3F1FC1969C}">
      <dgm:prSet/>
      <dgm:spPr/>
      <dgm:t>
        <a:bodyPr/>
        <a:lstStyle/>
        <a:p>
          <a:r>
            <a:rPr lang="en-US"/>
            <a:t>Fidgeting</a:t>
          </a:r>
        </a:p>
      </dgm:t>
    </dgm:pt>
    <dgm:pt modelId="{01A7570C-AB4D-45F7-B93F-A66FCCD95C2E}" type="parTrans" cxnId="{E4A55220-8FFE-475D-A832-5596065EBF00}">
      <dgm:prSet/>
      <dgm:spPr/>
      <dgm:t>
        <a:bodyPr/>
        <a:lstStyle/>
        <a:p>
          <a:endParaRPr lang="en-US"/>
        </a:p>
      </dgm:t>
    </dgm:pt>
    <dgm:pt modelId="{9BA9DA21-872E-4455-8C2F-ADD802F2AB65}" type="sibTrans" cxnId="{E4A55220-8FFE-475D-A832-5596065EBF00}">
      <dgm:prSet/>
      <dgm:spPr/>
      <dgm:t>
        <a:bodyPr/>
        <a:lstStyle/>
        <a:p>
          <a:endParaRPr lang="en-US"/>
        </a:p>
      </dgm:t>
    </dgm:pt>
    <dgm:pt modelId="{1516938B-88F2-4BE8-9337-ADB00C995454}">
      <dgm:prSet/>
      <dgm:spPr/>
      <dgm:t>
        <a:bodyPr/>
        <a:lstStyle/>
        <a:p>
          <a:r>
            <a:rPr lang="en-US"/>
            <a:t>Failure to be audience-centered</a:t>
          </a:r>
        </a:p>
      </dgm:t>
    </dgm:pt>
    <dgm:pt modelId="{B54231A4-2E94-41A9-A24D-BD247C7ED635}" type="parTrans" cxnId="{37F8A791-FA6A-4889-955D-5343B20F55A4}">
      <dgm:prSet/>
      <dgm:spPr/>
      <dgm:t>
        <a:bodyPr/>
        <a:lstStyle/>
        <a:p>
          <a:endParaRPr lang="en-US"/>
        </a:p>
      </dgm:t>
    </dgm:pt>
    <dgm:pt modelId="{1638A110-A4DF-4AE1-8D7C-8AA75F1EE449}" type="sibTrans" cxnId="{37F8A791-FA6A-4889-955D-5343B20F55A4}">
      <dgm:prSet/>
      <dgm:spPr/>
      <dgm:t>
        <a:bodyPr/>
        <a:lstStyle/>
        <a:p>
          <a:endParaRPr lang="en-US"/>
        </a:p>
      </dgm:t>
    </dgm:pt>
    <dgm:pt modelId="{DFCC9863-421F-4FDE-A973-4533B7094848}" type="pres">
      <dgm:prSet presAssocID="{75132C4B-CC88-40B8-8A02-C354E7E65CC3}" presName="diagram" presStyleCnt="0">
        <dgm:presLayoutVars>
          <dgm:dir/>
          <dgm:resizeHandles val="exact"/>
        </dgm:presLayoutVars>
      </dgm:prSet>
      <dgm:spPr/>
    </dgm:pt>
    <dgm:pt modelId="{56668AED-F4D2-40A7-B8A0-54B03A048BEA}" type="pres">
      <dgm:prSet presAssocID="{08A9D12A-76B7-4637-9187-49391A34AFFC}" presName="node" presStyleLbl="node1" presStyleIdx="0" presStyleCnt="5">
        <dgm:presLayoutVars>
          <dgm:bulletEnabled val="1"/>
        </dgm:presLayoutVars>
      </dgm:prSet>
      <dgm:spPr/>
    </dgm:pt>
    <dgm:pt modelId="{1BFD8CA8-92EB-4102-A1C5-1E4D02820456}" type="pres">
      <dgm:prSet presAssocID="{3A5CC82C-A104-440A-92CD-BB356725F764}" presName="sibTrans" presStyleCnt="0"/>
      <dgm:spPr/>
    </dgm:pt>
    <dgm:pt modelId="{BC44C0A8-4B5D-4712-8CA3-B06162ECC5DA}" type="pres">
      <dgm:prSet presAssocID="{EB24EC22-2B7C-41AC-84A1-60D9DDA12005}" presName="node" presStyleLbl="node1" presStyleIdx="1" presStyleCnt="5">
        <dgm:presLayoutVars>
          <dgm:bulletEnabled val="1"/>
        </dgm:presLayoutVars>
      </dgm:prSet>
      <dgm:spPr/>
    </dgm:pt>
    <dgm:pt modelId="{2E54430E-67A4-4E57-8F9A-C06152C0568E}" type="pres">
      <dgm:prSet presAssocID="{F48C31DA-7DF8-4277-85BF-28F6241C689F}" presName="sibTrans" presStyleCnt="0"/>
      <dgm:spPr/>
    </dgm:pt>
    <dgm:pt modelId="{53840011-3097-42E0-A8C9-6F8046326EFF}" type="pres">
      <dgm:prSet presAssocID="{18A40E44-3B3F-4D0D-BE57-E9A00FBAA0CF}" presName="node" presStyleLbl="node1" presStyleIdx="2" presStyleCnt="5">
        <dgm:presLayoutVars>
          <dgm:bulletEnabled val="1"/>
        </dgm:presLayoutVars>
      </dgm:prSet>
      <dgm:spPr/>
    </dgm:pt>
    <dgm:pt modelId="{AF5F27AA-8540-41F7-A049-B7A64048DC22}" type="pres">
      <dgm:prSet presAssocID="{425EEB6B-0731-4035-B9FE-08D66745D744}" presName="sibTrans" presStyleCnt="0"/>
      <dgm:spPr/>
    </dgm:pt>
    <dgm:pt modelId="{EEA7F08E-7BFE-42DF-879A-F3CAE5537780}" type="pres">
      <dgm:prSet presAssocID="{E80224C7-55AB-48A6-97D0-0A3F1FC1969C}" presName="node" presStyleLbl="node1" presStyleIdx="3" presStyleCnt="5">
        <dgm:presLayoutVars>
          <dgm:bulletEnabled val="1"/>
        </dgm:presLayoutVars>
      </dgm:prSet>
      <dgm:spPr/>
    </dgm:pt>
    <dgm:pt modelId="{E0DFAFF7-E982-4B20-A053-BE81C8923B39}" type="pres">
      <dgm:prSet presAssocID="{9BA9DA21-872E-4455-8C2F-ADD802F2AB65}" presName="sibTrans" presStyleCnt="0"/>
      <dgm:spPr/>
    </dgm:pt>
    <dgm:pt modelId="{13D16AAC-25F3-4D75-B8BF-FF060A8CC3B5}" type="pres">
      <dgm:prSet presAssocID="{1516938B-88F2-4BE8-9337-ADB00C995454}" presName="node" presStyleLbl="node1" presStyleIdx="4" presStyleCnt="5">
        <dgm:presLayoutVars>
          <dgm:bulletEnabled val="1"/>
        </dgm:presLayoutVars>
      </dgm:prSet>
      <dgm:spPr/>
    </dgm:pt>
  </dgm:ptLst>
  <dgm:cxnLst>
    <dgm:cxn modelId="{E4A55220-8FFE-475D-A832-5596065EBF00}" srcId="{75132C4B-CC88-40B8-8A02-C354E7E65CC3}" destId="{E80224C7-55AB-48A6-97D0-0A3F1FC1969C}" srcOrd="3" destOrd="0" parTransId="{01A7570C-AB4D-45F7-B93F-A66FCCD95C2E}" sibTransId="{9BA9DA21-872E-4455-8C2F-ADD802F2AB65}"/>
    <dgm:cxn modelId="{CED6A721-BCDF-4BB8-8353-E134DA1F49E6}" type="presOf" srcId="{18A40E44-3B3F-4D0D-BE57-E9A00FBAA0CF}" destId="{53840011-3097-42E0-A8C9-6F8046326EFF}" srcOrd="0" destOrd="0" presId="urn:microsoft.com/office/officeart/2005/8/layout/default"/>
    <dgm:cxn modelId="{037CB326-0704-48E5-8976-695309D02CE5}" srcId="{75132C4B-CC88-40B8-8A02-C354E7E65CC3}" destId="{EB24EC22-2B7C-41AC-84A1-60D9DDA12005}" srcOrd="1" destOrd="0" parTransId="{EEA08911-712A-4739-BA13-2D79534ACE1A}" sibTransId="{F48C31DA-7DF8-4277-85BF-28F6241C689F}"/>
    <dgm:cxn modelId="{21880232-E4AD-437C-8F34-09686B559634}" type="presOf" srcId="{E80224C7-55AB-48A6-97D0-0A3F1FC1969C}" destId="{EEA7F08E-7BFE-42DF-879A-F3CAE5537780}" srcOrd="0" destOrd="0" presId="urn:microsoft.com/office/officeart/2005/8/layout/default"/>
    <dgm:cxn modelId="{E7B62452-74F3-4DFE-848E-DC865B4CF63D}" type="presOf" srcId="{1B10C283-CBD8-41B0-BEB7-AC98E6B5EBC0}" destId="{56668AED-F4D2-40A7-B8A0-54B03A048BEA}" srcOrd="0" destOrd="1" presId="urn:microsoft.com/office/officeart/2005/8/layout/default"/>
    <dgm:cxn modelId="{9697668B-7F34-419F-89CC-6F9D01F6496E}" srcId="{75132C4B-CC88-40B8-8A02-C354E7E65CC3}" destId="{18A40E44-3B3F-4D0D-BE57-E9A00FBAA0CF}" srcOrd="2" destOrd="0" parTransId="{7E0806BD-0D94-4BBF-8EF8-048ED205BE3C}" sibTransId="{425EEB6B-0731-4035-B9FE-08D66745D744}"/>
    <dgm:cxn modelId="{83D06B90-22AC-40F4-9ACD-83B567C2A8BC}" type="presOf" srcId="{75132C4B-CC88-40B8-8A02-C354E7E65CC3}" destId="{DFCC9863-421F-4FDE-A973-4533B7094848}" srcOrd="0" destOrd="0" presId="urn:microsoft.com/office/officeart/2005/8/layout/default"/>
    <dgm:cxn modelId="{37F8A791-FA6A-4889-955D-5343B20F55A4}" srcId="{75132C4B-CC88-40B8-8A02-C354E7E65CC3}" destId="{1516938B-88F2-4BE8-9337-ADB00C995454}" srcOrd="4" destOrd="0" parTransId="{B54231A4-2E94-41A9-A24D-BD247C7ED635}" sibTransId="{1638A110-A4DF-4AE1-8D7C-8AA75F1EE449}"/>
    <dgm:cxn modelId="{52F2C697-BAA1-4735-AA90-400C0257BEB2}" type="presOf" srcId="{1516938B-88F2-4BE8-9337-ADB00C995454}" destId="{13D16AAC-25F3-4D75-B8BF-FF060A8CC3B5}" srcOrd="0" destOrd="0" presId="urn:microsoft.com/office/officeart/2005/8/layout/default"/>
    <dgm:cxn modelId="{CB9891DD-E5C8-46B8-AB28-53E7662C79AA}" type="presOf" srcId="{08A9D12A-76B7-4637-9187-49391A34AFFC}" destId="{56668AED-F4D2-40A7-B8A0-54B03A048BEA}" srcOrd="0" destOrd="0" presId="urn:microsoft.com/office/officeart/2005/8/layout/default"/>
    <dgm:cxn modelId="{D3DD3EE5-111B-4D0A-BCAE-84395F2BA24B}" srcId="{75132C4B-CC88-40B8-8A02-C354E7E65CC3}" destId="{08A9D12A-76B7-4637-9187-49391A34AFFC}" srcOrd="0" destOrd="0" parTransId="{267187C5-6D3E-41C2-B91F-9DC64AD8F6A3}" sibTransId="{3A5CC82C-A104-440A-92CD-BB356725F764}"/>
    <dgm:cxn modelId="{020A5DEC-8A61-470D-99CC-F7EE95B61694}" type="presOf" srcId="{EB24EC22-2B7C-41AC-84A1-60D9DDA12005}" destId="{BC44C0A8-4B5D-4712-8CA3-B06162ECC5DA}" srcOrd="0" destOrd="0" presId="urn:microsoft.com/office/officeart/2005/8/layout/default"/>
    <dgm:cxn modelId="{20D5C2F0-3E68-45D8-9F5C-27FF5CE0B943}" srcId="{08A9D12A-76B7-4637-9187-49391A34AFFC}" destId="{1B10C283-CBD8-41B0-BEB7-AC98E6B5EBC0}" srcOrd="0" destOrd="0" parTransId="{97CCC239-C8E4-4E7A-BED3-FC8CA7D8B860}" sibTransId="{70EBC4A5-FD94-42FF-A594-E2AC41522C08}"/>
    <dgm:cxn modelId="{BFA5C529-CB36-41B6-BA1B-E6C58E216E93}" type="presParOf" srcId="{DFCC9863-421F-4FDE-A973-4533B7094848}" destId="{56668AED-F4D2-40A7-B8A0-54B03A048BEA}" srcOrd="0" destOrd="0" presId="urn:microsoft.com/office/officeart/2005/8/layout/default"/>
    <dgm:cxn modelId="{34E159E3-4FF6-48F0-A81D-ECC48A98D80F}" type="presParOf" srcId="{DFCC9863-421F-4FDE-A973-4533B7094848}" destId="{1BFD8CA8-92EB-4102-A1C5-1E4D02820456}" srcOrd="1" destOrd="0" presId="urn:microsoft.com/office/officeart/2005/8/layout/default"/>
    <dgm:cxn modelId="{8B22EF7B-26B1-4125-BB57-8F1BED510E89}" type="presParOf" srcId="{DFCC9863-421F-4FDE-A973-4533B7094848}" destId="{BC44C0A8-4B5D-4712-8CA3-B06162ECC5DA}" srcOrd="2" destOrd="0" presId="urn:microsoft.com/office/officeart/2005/8/layout/default"/>
    <dgm:cxn modelId="{D5BDEE51-75B3-4BF5-866C-0FE556FDEE85}" type="presParOf" srcId="{DFCC9863-421F-4FDE-A973-4533B7094848}" destId="{2E54430E-67A4-4E57-8F9A-C06152C0568E}" srcOrd="3" destOrd="0" presId="urn:microsoft.com/office/officeart/2005/8/layout/default"/>
    <dgm:cxn modelId="{ECD199EF-E556-4729-BDFE-D5D29245224E}" type="presParOf" srcId="{DFCC9863-421F-4FDE-A973-4533B7094848}" destId="{53840011-3097-42E0-A8C9-6F8046326EFF}" srcOrd="4" destOrd="0" presId="urn:microsoft.com/office/officeart/2005/8/layout/default"/>
    <dgm:cxn modelId="{318C7F16-C65F-45D4-8DE8-C1E2BD801624}" type="presParOf" srcId="{DFCC9863-421F-4FDE-A973-4533B7094848}" destId="{AF5F27AA-8540-41F7-A049-B7A64048DC22}" srcOrd="5" destOrd="0" presId="urn:microsoft.com/office/officeart/2005/8/layout/default"/>
    <dgm:cxn modelId="{5FFA2D5F-AF35-4DC6-8B47-211BC32B9DEA}" type="presParOf" srcId="{DFCC9863-421F-4FDE-A973-4533B7094848}" destId="{EEA7F08E-7BFE-42DF-879A-F3CAE5537780}" srcOrd="6" destOrd="0" presId="urn:microsoft.com/office/officeart/2005/8/layout/default"/>
    <dgm:cxn modelId="{07CF5E9B-79D5-418E-9136-B998E63D2116}" type="presParOf" srcId="{DFCC9863-421F-4FDE-A973-4533B7094848}" destId="{E0DFAFF7-E982-4B20-A053-BE81C8923B39}" srcOrd="7" destOrd="0" presId="urn:microsoft.com/office/officeart/2005/8/layout/default"/>
    <dgm:cxn modelId="{3A7448BA-5F0A-4205-B168-A6453BDFCC5B}" type="presParOf" srcId="{DFCC9863-421F-4FDE-A973-4533B7094848}" destId="{13D16AAC-25F3-4D75-B8BF-FF060A8CC3B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BD07EA6-ECFD-4917-9F6F-2A5FCCAFC78B}"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6B1AC3-80CE-46D8-A3D7-60C2FFA92124}">
      <dgm:prSet/>
      <dgm:spPr/>
      <dgm:t>
        <a:bodyPr/>
        <a:lstStyle/>
        <a:p>
          <a:pPr>
            <a:defRPr b="1"/>
          </a:pPr>
          <a:r>
            <a:rPr lang="en-GB"/>
            <a:t>Know your subject well</a:t>
          </a:r>
          <a:endParaRPr lang="en-US"/>
        </a:p>
      </dgm:t>
    </dgm:pt>
    <dgm:pt modelId="{BD12C238-C51A-49F2-AD78-7BDD720A6072}" type="parTrans" cxnId="{F00FA8D2-2099-4B10-B48E-3352BBA17FD3}">
      <dgm:prSet/>
      <dgm:spPr/>
      <dgm:t>
        <a:bodyPr/>
        <a:lstStyle/>
        <a:p>
          <a:endParaRPr lang="en-US"/>
        </a:p>
      </dgm:t>
    </dgm:pt>
    <dgm:pt modelId="{D32D6341-B0B7-42F7-934B-55655D2EA424}" type="sibTrans" cxnId="{F00FA8D2-2099-4B10-B48E-3352BBA17FD3}">
      <dgm:prSet/>
      <dgm:spPr/>
      <dgm:t>
        <a:bodyPr/>
        <a:lstStyle/>
        <a:p>
          <a:endParaRPr lang="en-US"/>
        </a:p>
      </dgm:t>
    </dgm:pt>
    <dgm:pt modelId="{AF486721-BE88-4CCE-9BD1-0E36B5510379}">
      <dgm:prSet/>
      <dgm:spPr/>
      <dgm:t>
        <a:bodyPr/>
        <a:lstStyle/>
        <a:p>
          <a:pPr>
            <a:defRPr b="1"/>
          </a:pPr>
          <a:r>
            <a:rPr lang="en-GB"/>
            <a:t>Know what you are talking about</a:t>
          </a:r>
          <a:endParaRPr lang="en-US"/>
        </a:p>
      </dgm:t>
    </dgm:pt>
    <dgm:pt modelId="{D7CC6265-EA3B-4D59-9408-46E875F59274}" type="parTrans" cxnId="{500B37E9-A0C7-4D48-969A-E3EE30761E9E}">
      <dgm:prSet/>
      <dgm:spPr/>
      <dgm:t>
        <a:bodyPr/>
        <a:lstStyle/>
        <a:p>
          <a:endParaRPr lang="en-US"/>
        </a:p>
      </dgm:t>
    </dgm:pt>
    <dgm:pt modelId="{37D907D5-CB97-4AAD-8B9F-E8BD2C67DD84}" type="sibTrans" cxnId="{500B37E9-A0C7-4D48-969A-E3EE30761E9E}">
      <dgm:prSet/>
      <dgm:spPr/>
      <dgm:t>
        <a:bodyPr/>
        <a:lstStyle/>
        <a:p>
          <a:endParaRPr lang="en-US"/>
        </a:p>
      </dgm:t>
    </dgm:pt>
    <dgm:pt modelId="{8BDB1A5F-906E-4675-8AED-B2CE893F80C1}">
      <dgm:prSet/>
      <dgm:spPr/>
      <dgm:t>
        <a:bodyPr/>
        <a:lstStyle/>
        <a:p>
          <a:pPr>
            <a:defRPr b="1"/>
          </a:pPr>
          <a:r>
            <a:rPr lang="en-GB"/>
            <a:t>Practice</a:t>
          </a:r>
          <a:endParaRPr lang="en-US"/>
        </a:p>
      </dgm:t>
    </dgm:pt>
    <dgm:pt modelId="{B5157CDB-990D-4815-B0CD-F25D11DDDD8D}" type="parTrans" cxnId="{E494FE9B-1501-4EF3-AE02-953CBC75FBD4}">
      <dgm:prSet/>
      <dgm:spPr/>
      <dgm:t>
        <a:bodyPr/>
        <a:lstStyle/>
        <a:p>
          <a:endParaRPr lang="en-US"/>
        </a:p>
      </dgm:t>
    </dgm:pt>
    <dgm:pt modelId="{5A64EE92-A466-4B9E-8D17-EEE74FF22A6E}" type="sibTrans" cxnId="{E494FE9B-1501-4EF3-AE02-953CBC75FBD4}">
      <dgm:prSet/>
      <dgm:spPr/>
      <dgm:t>
        <a:bodyPr/>
        <a:lstStyle/>
        <a:p>
          <a:endParaRPr lang="en-US"/>
        </a:p>
      </dgm:t>
    </dgm:pt>
    <dgm:pt modelId="{A4E0AFCB-271A-4810-A2D3-75B6B5B892FF}">
      <dgm:prSet/>
      <dgm:spPr/>
      <dgm:t>
        <a:bodyPr/>
        <a:lstStyle/>
        <a:p>
          <a:pPr>
            <a:defRPr b="1"/>
          </a:pPr>
          <a:r>
            <a:rPr lang="en-GB"/>
            <a:t>More practice</a:t>
          </a:r>
          <a:endParaRPr lang="en-US"/>
        </a:p>
      </dgm:t>
    </dgm:pt>
    <dgm:pt modelId="{BB7CDFC5-4FE2-4F00-9264-2CBEFE0B9D3D}" type="parTrans" cxnId="{C43745CF-E913-43D6-9CDF-66DD280880EC}">
      <dgm:prSet/>
      <dgm:spPr/>
      <dgm:t>
        <a:bodyPr/>
        <a:lstStyle/>
        <a:p>
          <a:endParaRPr lang="en-US"/>
        </a:p>
      </dgm:t>
    </dgm:pt>
    <dgm:pt modelId="{AE203D69-E8AB-4DBF-8DEE-E0789F8FB688}" type="sibTrans" cxnId="{C43745CF-E913-43D6-9CDF-66DD280880EC}">
      <dgm:prSet/>
      <dgm:spPr/>
      <dgm:t>
        <a:bodyPr/>
        <a:lstStyle/>
        <a:p>
          <a:endParaRPr lang="en-US"/>
        </a:p>
      </dgm:t>
    </dgm:pt>
    <dgm:pt modelId="{3579B15D-50DB-4FDE-9CA4-8615756D30C6}">
      <dgm:prSet/>
      <dgm:spPr/>
      <dgm:t>
        <a:bodyPr/>
        <a:lstStyle/>
        <a:p>
          <a:pPr>
            <a:defRPr b="1"/>
          </a:pPr>
          <a:r>
            <a:rPr lang="en-GB"/>
            <a:t>More rehearsals</a:t>
          </a:r>
          <a:endParaRPr lang="en-US"/>
        </a:p>
      </dgm:t>
    </dgm:pt>
    <dgm:pt modelId="{A0107BEF-30E5-4382-AC02-12A58D7B25EA}" type="parTrans" cxnId="{FF036AA7-F79C-4916-934A-54DE101B3B3C}">
      <dgm:prSet/>
      <dgm:spPr/>
      <dgm:t>
        <a:bodyPr/>
        <a:lstStyle/>
        <a:p>
          <a:endParaRPr lang="en-US"/>
        </a:p>
      </dgm:t>
    </dgm:pt>
    <dgm:pt modelId="{1A4A991C-1D24-4FC8-8C5B-5F322041085D}" type="sibTrans" cxnId="{FF036AA7-F79C-4916-934A-54DE101B3B3C}">
      <dgm:prSet/>
      <dgm:spPr/>
      <dgm:t>
        <a:bodyPr/>
        <a:lstStyle/>
        <a:p>
          <a:endParaRPr lang="en-US"/>
        </a:p>
      </dgm:t>
    </dgm:pt>
    <dgm:pt modelId="{7A7F11DD-AE76-4C27-8296-73BFD04DA1C8}">
      <dgm:prSet/>
      <dgm:spPr/>
      <dgm:t>
        <a:bodyPr/>
        <a:lstStyle/>
        <a:p>
          <a:r>
            <a:rPr lang="en-GB"/>
            <a:t>in front of the mirror</a:t>
          </a:r>
          <a:endParaRPr lang="en-US"/>
        </a:p>
      </dgm:t>
    </dgm:pt>
    <dgm:pt modelId="{E752D44E-2831-44C2-9440-294CBE13F7D4}" type="parTrans" cxnId="{9AF714F7-EE6C-421E-B1EE-CCD4DCD9E06F}">
      <dgm:prSet/>
      <dgm:spPr/>
      <dgm:t>
        <a:bodyPr/>
        <a:lstStyle/>
        <a:p>
          <a:endParaRPr lang="en-US"/>
        </a:p>
      </dgm:t>
    </dgm:pt>
    <dgm:pt modelId="{9C6A4169-7EC4-4936-9C6D-EA3CFE9C7F8E}" type="sibTrans" cxnId="{9AF714F7-EE6C-421E-B1EE-CCD4DCD9E06F}">
      <dgm:prSet/>
      <dgm:spPr/>
      <dgm:t>
        <a:bodyPr/>
        <a:lstStyle/>
        <a:p>
          <a:endParaRPr lang="en-US"/>
        </a:p>
      </dgm:t>
    </dgm:pt>
    <dgm:pt modelId="{EC1E43EE-22C3-44B4-817F-B7F1E3DA8624}">
      <dgm:prSet/>
      <dgm:spPr/>
      <dgm:t>
        <a:bodyPr/>
        <a:lstStyle/>
        <a:p>
          <a:r>
            <a:rPr lang="en-GB"/>
            <a:t>in front of colleagues or friends</a:t>
          </a:r>
          <a:endParaRPr lang="en-US"/>
        </a:p>
      </dgm:t>
    </dgm:pt>
    <dgm:pt modelId="{50BC2D5A-3C45-4ECA-B904-01A37B256B48}" type="parTrans" cxnId="{FECEA386-6389-46E7-A999-23616F3A64C1}">
      <dgm:prSet/>
      <dgm:spPr/>
      <dgm:t>
        <a:bodyPr/>
        <a:lstStyle/>
        <a:p>
          <a:endParaRPr lang="en-US"/>
        </a:p>
      </dgm:t>
    </dgm:pt>
    <dgm:pt modelId="{0E3D4E91-32CC-44A3-B998-86E46282DDB5}" type="sibTrans" cxnId="{FECEA386-6389-46E7-A999-23616F3A64C1}">
      <dgm:prSet/>
      <dgm:spPr/>
      <dgm:t>
        <a:bodyPr/>
        <a:lstStyle/>
        <a:p>
          <a:endParaRPr lang="en-US"/>
        </a:p>
      </dgm:t>
    </dgm:pt>
    <dgm:pt modelId="{68C3D278-DA68-4C99-8CE1-0F7C19CEB3A8}">
      <dgm:prSet/>
      <dgm:spPr/>
      <dgm:t>
        <a:bodyPr/>
        <a:lstStyle/>
        <a:p>
          <a:r>
            <a:rPr lang="en-GB"/>
            <a:t>in front of family members</a:t>
          </a:r>
          <a:endParaRPr lang="en-US"/>
        </a:p>
      </dgm:t>
    </dgm:pt>
    <dgm:pt modelId="{14C60177-CDDF-4AA0-BA50-8304B2D4D0FD}" type="parTrans" cxnId="{AB2FCD4A-DB71-4E28-99BC-F5496D283796}">
      <dgm:prSet/>
      <dgm:spPr/>
      <dgm:t>
        <a:bodyPr/>
        <a:lstStyle/>
        <a:p>
          <a:endParaRPr lang="en-US"/>
        </a:p>
      </dgm:t>
    </dgm:pt>
    <dgm:pt modelId="{8FF221B1-56AB-4A25-B345-50D04661FBAA}" type="sibTrans" cxnId="{AB2FCD4A-DB71-4E28-99BC-F5496D283796}">
      <dgm:prSet/>
      <dgm:spPr/>
      <dgm:t>
        <a:bodyPr/>
        <a:lstStyle/>
        <a:p>
          <a:endParaRPr lang="en-US"/>
        </a:p>
      </dgm:t>
    </dgm:pt>
    <dgm:pt modelId="{80DCD67C-E21C-48E4-8B01-ADF0896B18AA}">
      <dgm:prSet/>
      <dgm:spPr/>
      <dgm:t>
        <a:bodyPr/>
        <a:lstStyle/>
        <a:p>
          <a:pPr>
            <a:defRPr b="1"/>
          </a:pPr>
          <a:r>
            <a:rPr lang="en-GB"/>
            <a:t>Believe in yourself</a:t>
          </a:r>
          <a:endParaRPr lang="en-US"/>
        </a:p>
      </dgm:t>
    </dgm:pt>
    <dgm:pt modelId="{84A9BA57-A997-45E8-83B7-43DE83132BEB}" type="parTrans" cxnId="{77952211-CF7F-43F4-8F53-085E03BB32E3}">
      <dgm:prSet/>
      <dgm:spPr/>
      <dgm:t>
        <a:bodyPr/>
        <a:lstStyle/>
        <a:p>
          <a:endParaRPr lang="en-US"/>
        </a:p>
      </dgm:t>
    </dgm:pt>
    <dgm:pt modelId="{49185F82-5AE4-49ED-9A77-C360B5B914E0}" type="sibTrans" cxnId="{77952211-CF7F-43F4-8F53-085E03BB32E3}">
      <dgm:prSet/>
      <dgm:spPr/>
      <dgm:t>
        <a:bodyPr/>
        <a:lstStyle/>
        <a:p>
          <a:endParaRPr lang="en-US"/>
        </a:p>
      </dgm:t>
    </dgm:pt>
    <dgm:pt modelId="{69FC103B-7442-4E80-A036-3B4680E1FB6D}">
      <dgm:prSet/>
      <dgm:spPr/>
      <dgm:t>
        <a:bodyPr/>
        <a:lstStyle/>
        <a:p>
          <a:pPr>
            <a:defRPr b="1"/>
          </a:pPr>
          <a:r>
            <a:rPr lang="en-GB"/>
            <a:t>Know your opening by heart</a:t>
          </a:r>
          <a:endParaRPr lang="en-US"/>
        </a:p>
      </dgm:t>
    </dgm:pt>
    <dgm:pt modelId="{5405D1DF-F5C9-4B6F-B3BF-3687992AA4D2}" type="parTrans" cxnId="{F97E5B74-59E3-4FE8-8F20-AFBA6F4981ED}">
      <dgm:prSet/>
      <dgm:spPr/>
      <dgm:t>
        <a:bodyPr/>
        <a:lstStyle/>
        <a:p>
          <a:endParaRPr lang="en-US"/>
        </a:p>
      </dgm:t>
    </dgm:pt>
    <dgm:pt modelId="{91D8F151-1DC6-4A9F-B724-6D5BBBDD8BB3}" type="sibTrans" cxnId="{F97E5B74-59E3-4FE8-8F20-AFBA6F4981ED}">
      <dgm:prSet/>
      <dgm:spPr/>
      <dgm:t>
        <a:bodyPr/>
        <a:lstStyle/>
        <a:p>
          <a:endParaRPr lang="en-US"/>
        </a:p>
      </dgm:t>
    </dgm:pt>
    <dgm:pt modelId="{C82CD953-A1CA-4F67-A24A-472304D445BE}" type="pres">
      <dgm:prSet presAssocID="{EBD07EA6-ECFD-4917-9F6F-2A5FCCAFC78B}" presName="root" presStyleCnt="0">
        <dgm:presLayoutVars>
          <dgm:dir/>
          <dgm:resizeHandles val="exact"/>
        </dgm:presLayoutVars>
      </dgm:prSet>
      <dgm:spPr/>
    </dgm:pt>
    <dgm:pt modelId="{547A8FCA-D67B-4AA3-8173-51A3BA0CCF3B}" type="pres">
      <dgm:prSet presAssocID="{6A6B1AC3-80CE-46D8-A3D7-60C2FFA92124}" presName="compNode" presStyleCnt="0"/>
      <dgm:spPr/>
    </dgm:pt>
    <dgm:pt modelId="{1F661FC0-6C78-4369-89B2-0722B2D325A0}" type="pres">
      <dgm:prSet presAssocID="{6A6B1AC3-80CE-46D8-A3D7-60C2FFA9212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A3C97A14-52C8-4167-8FAC-087BC8A23DD5}" type="pres">
      <dgm:prSet presAssocID="{6A6B1AC3-80CE-46D8-A3D7-60C2FFA92124}" presName="iconSpace" presStyleCnt="0"/>
      <dgm:spPr/>
    </dgm:pt>
    <dgm:pt modelId="{76AC3558-BA39-461C-A927-C71AFB7696DA}" type="pres">
      <dgm:prSet presAssocID="{6A6B1AC3-80CE-46D8-A3D7-60C2FFA92124}" presName="parTx" presStyleLbl="revTx" presStyleIdx="0" presStyleCnt="14">
        <dgm:presLayoutVars>
          <dgm:chMax val="0"/>
          <dgm:chPref val="0"/>
        </dgm:presLayoutVars>
      </dgm:prSet>
      <dgm:spPr/>
    </dgm:pt>
    <dgm:pt modelId="{F17FFDB4-3852-488C-A116-2FC95A875525}" type="pres">
      <dgm:prSet presAssocID="{6A6B1AC3-80CE-46D8-A3D7-60C2FFA92124}" presName="txSpace" presStyleCnt="0"/>
      <dgm:spPr/>
    </dgm:pt>
    <dgm:pt modelId="{CCB41267-0221-439D-A664-D1C24E026606}" type="pres">
      <dgm:prSet presAssocID="{6A6B1AC3-80CE-46D8-A3D7-60C2FFA92124}" presName="desTx" presStyleLbl="revTx" presStyleIdx="1" presStyleCnt="14">
        <dgm:presLayoutVars/>
      </dgm:prSet>
      <dgm:spPr/>
    </dgm:pt>
    <dgm:pt modelId="{943389F5-AB0D-401C-AFE9-91A9E71150CE}" type="pres">
      <dgm:prSet presAssocID="{D32D6341-B0B7-42F7-934B-55655D2EA424}" presName="sibTrans" presStyleCnt="0"/>
      <dgm:spPr/>
    </dgm:pt>
    <dgm:pt modelId="{E09DA5D6-02CC-4120-A988-E16B5669F10D}" type="pres">
      <dgm:prSet presAssocID="{AF486721-BE88-4CCE-9BD1-0E36B5510379}" presName="compNode" presStyleCnt="0"/>
      <dgm:spPr/>
    </dgm:pt>
    <dgm:pt modelId="{9BE64532-2E36-4793-99A7-958CD113D60F}" type="pres">
      <dgm:prSet presAssocID="{AF486721-BE88-4CCE-9BD1-0E36B5510379}"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78B84A39-00ED-425F-9EA7-E52FEF2217C0}" type="pres">
      <dgm:prSet presAssocID="{AF486721-BE88-4CCE-9BD1-0E36B5510379}" presName="iconSpace" presStyleCnt="0"/>
      <dgm:spPr/>
    </dgm:pt>
    <dgm:pt modelId="{BBB2B057-94F2-4316-8EF5-4CB524F5FE0C}" type="pres">
      <dgm:prSet presAssocID="{AF486721-BE88-4CCE-9BD1-0E36B5510379}" presName="parTx" presStyleLbl="revTx" presStyleIdx="2" presStyleCnt="14">
        <dgm:presLayoutVars>
          <dgm:chMax val="0"/>
          <dgm:chPref val="0"/>
        </dgm:presLayoutVars>
      </dgm:prSet>
      <dgm:spPr/>
    </dgm:pt>
    <dgm:pt modelId="{AAC87707-E2A6-4B5F-A545-B0F4A4B80AFC}" type="pres">
      <dgm:prSet presAssocID="{AF486721-BE88-4CCE-9BD1-0E36B5510379}" presName="txSpace" presStyleCnt="0"/>
      <dgm:spPr/>
    </dgm:pt>
    <dgm:pt modelId="{65160FB6-A105-4230-A84E-29C03EDED37B}" type="pres">
      <dgm:prSet presAssocID="{AF486721-BE88-4CCE-9BD1-0E36B5510379}" presName="desTx" presStyleLbl="revTx" presStyleIdx="3" presStyleCnt="14">
        <dgm:presLayoutVars/>
      </dgm:prSet>
      <dgm:spPr/>
    </dgm:pt>
    <dgm:pt modelId="{E89386F0-D446-427C-AC63-4FA54D8D17D0}" type="pres">
      <dgm:prSet presAssocID="{37D907D5-CB97-4AAD-8B9F-E8BD2C67DD84}" presName="sibTrans" presStyleCnt="0"/>
      <dgm:spPr/>
    </dgm:pt>
    <dgm:pt modelId="{0E0A9006-4EEB-4B2D-BB3D-E6482417A97B}" type="pres">
      <dgm:prSet presAssocID="{8BDB1A5F-906E-4675-8AED-B2CE893F80C1}" presName="compNode" presStyleCnt="0"/>
      <dgm:spPr/>
    </dgm:pt>
    <dgm:pt modelId="{4328027C-BECD-4958-9BD8-89F26169F363}" type="pres">
      <dgm:prSet presAssocID="{8BDB1A5F-906E-4675-8AED-B2CE893F80C1}"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3EA67321-EE77-4A74-AFCC-3F9269605E6F}" type="pres">
      <dgm:prSet presAssocID="{8BDB1A5F-906E-4675-8AED-B2CE893F80C1}" presName="iconSpace" presStyleCnt="0"/>
      <dgm:spPr/>
    </dgm:pt>
    <dgm:pt modelId="{DD16FCE4-3B97-4259-AA6B-C587EB627D2F}" type="pres">
      <dgm:prSet presAssocID="{8BDB1A5F-906E-4675-8AED-B2CE893F80C1}" presName="parTx" presStyleLbl="revTx" presStyleIdx="4" presStyleCnt="14">
        <dgm:presLayoutVars>
          <dgm:chMax val="0"/>
          <dgm:chPref val="0"/>
        </dgm:presLayoutVars>
      </dgm:prSet>
      <dgm:spPr/>
    </dgm:pt>
    <dgm:pt modelId="{DA1ECD40-58DD-4354-B679-B2EE1664C16B}" type="pres">
      <dgm:prSet presAssocID="{8BDB1A5F-906E-4675-8AED-B2CE893F80C1}" presName="txSpace" presStyleCnt="0"/>
      <dgm:spPr/>
    </dgm:pt>
    <dgm:pt modelId="{6050989A-B646-4F02-9BBE-CD891BEB1BA2}" type="pres">
      <dgm:prSet presAssocID="{8BDB1A5F-906E-4675-8AED-B2CE893F80C1}" presName="desTx" presStyleLbl="revTx" presStyleIdx="5" presStyleCnt="14">
        <dgm:presLayoutVars/>
      </dgm:prSet>
      <dgm:spPr/>
    </dgm:pt>
    <dgm:pt modelId="{545A7212-FA9F-43BC-9F9A-D103F3AB65B2}" type="pres">
      <dgm:prSet presAssocID="{5A64EE92-A466-4B9E-8D17-EEE74FF22A6E}" presName="sibTrans" presStyleCnt="0"/>
      <dgm:spPr/>
    </dgm:pt>
    <dgm:pt modelId="{386E2625-9FC7-4A34-92C4-5C21F538FC21}" type="pres">
      <dgm:prSet presAssocID="{A4E0AFCB-271A-4810-A2D3-75B6B5B892FF}" presName="compNode" presStyleCnt="0"/>
      <dgm:spPr/>
    </dgm:pt>
    <dgm:pt modelId="{85A904D2-E1F8-45A7-80B9-1B40AE891CE3}" type="pres">
      <dgm:prSet presAssocID="{A4E0AFCB-271A-4810-A2D3-75B6B5B892FF}"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83FD6388-E5D6-4F04-A44B-EB70B4B379E3}" type="pres">
      <dgm:prSet presAssocID="{A4E0AFCB-271A-4810-A2D3-75B6B5B892FF}" presName="iconSpace" presStyleCnt="0"/>
      <dgm:spPr/>
    </dgm:pt>
    <dgm:pt modelId="{8CB906A2-D942-49F1-A45F-BD259AD9478E}" type="pres">
      <dgm:prSet presAssocID="{A4E0AFCB-271A-4810-A2D3-75B6B5B892FF}" presName="parTx" presStyleLbl="revTx" presStyleIdx="6" presStyleCnt="14">
        <dgm:presLayoutVars>
          <dgm:chMax val="0"/>
          <dgm:chPref val="0"/>
        </dgm:presLayoutVars>
      </dgm:prSet>
      <dgm:spPr/>
    </dgm:pt>
    <dgm:pt modelId="{83273E78-BF8E-4999-AE20-3AB29BD0B174}" type="pres">
      <dgm:prSet presAssocID="{A4E0AFCB-271A-4810-A2D3-75B6B5B892FF}" presName="txSpace" presStyleCnt="0"/>
      <dgm:spPr/>
    </dgm:pt>
    <dgm:pt modelId="{226A2912-3EFE-4F5B-8592-F644450AE931}" type="pres">
      <dgm:prSet presAssocID="{A4E0AFCB-271A-4810-A2D3-75B6B5B892FF}" presName="desTx" presStyleLbl="revTx" presStyleIdx="7" presStyleCnt="14">
        <dgm:presLayoutVars/>
      </dgm:prSet>
      <dgm:spPr/>
    </dgm:pt>
    <dgm:pt modelId="{9399E214-9A94-450C-A10A-4D02DF38CADF}" type="pres">
      <dgm:prSet presAssocID="{AE203D69-E8AB-4DBF-8DEE-E0789F8FB688}" presName="sibTrans" presStyleCnt="0"/>
      <dgm:spPr/>
    </dgm:pt>
    <dgm:pt modelId="{632BFDDF-8F90-4242-9966-A551312CCEBC}" type="pres">
      <dgm:prSet presAssocID="{3579B15D-50DB-4FDE-9CA4-8615756D30C6}" presName="compNode" presStyleCnt="0"/>
      <dgm:spPr/>
    </dgm:pt>
    <dgm:pt modelId="{588DCDC1-AD56-4A5C-9D6A-B134D2ED8183}" type="pres">
      <dgm:prSet presAssocID="{3579B15D-50DB-4FDE-9CA4-8615756D30C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rama"/>
        </a:ext>
      </dgm:extLst>
    </dgm:pt>
    <dgm:pt modelId="{80ED3126-9E6A-4A2E-B12F-C91A5E5349E1}" type="pres">
      <dgm:prSet presAssocID="{3579B15D-50DB-4FDE-9CA4-8615756D30C6}" presName="iconSpace" presStyleCnt="0"/>
      <dgm:spPr/>
    </dgm:pt>
    <dgm:pt modelId="{53A93681-0F53-4475-965E-D91CE952A35C}" type="pres">
      <dgm:prSet presAssocID="{3579B15D-50DB-4FDE-9CA4-8615756D30C6}" presName="parTx" presStyleLbl="revTx" presStyleIdx="8" presStyleCnt="14">
        <dgm:presLayoutVars>
          <dgm:chMax val="0"/>
          <dgm:chPref val="0"/>
        </dgm:presLayoutVars>
      </dgm:prSet>
      <dgm:spPr/>
    </dgm:pt>
    <dgm:pt modelId="{3AC1425F-DE93-4CA0-AFFB-49717F4AA447}" type="pres">
      <dgm:prSet presAssocID="{3579B15D-50DB-4FDE-9CA4-8615756D30C6}" presName="txSpace" presStyleCnt="0"/>
      <dgm:spPr/>
    </dgm:pt>
    <dgm:pt modelId="{A8157FA6-54B5-4B0F-8C6F-BA546681268F}" type="pres">
      <dgm:prSet presAssocID="{3579B15D-50DB-4FDE-9CA4-8615756D30C6}" presName="desTx" presStyleLbl="revTx" presStyleIdx="9" presStyleCnt="14">
        <dgm:presLayoutVars/>
      </dgm:prSet>
      <dgm:spPr/>
    </dgm:pt>
    <dgm:pt modelId="{DB99CC90-4DD0-40B0-A8D9-8DDBBB529472}" type="pres">
      <dgm:prSet presAssocID="{1A4A991C-1D24-4FC8-8C5B-5F322041085D}" presName="sibTrans" presStyleCnt="0"/>
      <dgm:spPr/>
    </dgm:pt>
    <dgm:pt modelId="{5BEEA445-06AD-4630-9E84-5728262E510C}" type="pres">
      <dgm:prSet presAssocID="{80DCD67C-E21C-48E4-8B01-ADF0896B18AA}" presName="compNode" presStyleCnt="0"/>
      <dgm:spPr/>
    </dgm:pt>
    <dgm:pt modelId="{20904F62-EA77-4BE4-9F9F-AA62E699ECC6}" type="pres">
      <dgm:prSet presAssocID="{80DCD67C-E21C-48E4-8B01-ADF0896B18AA}"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3E6230D3-6844-4484-BF92-CAA048368E9B}" type="pres">
      <dgm:prSet presAssocID="{80DCD67C-E21C-48E4-8B01-ADF0896B18AA}" presName="iconSpace" presStyleCnt="0"/>
      <dgm:spPr/>
    </dgm:pt>
    <dgm:pt modelId="{FB837A4F-1911-4E14-B8E4-85D632D44841}" type="pres">
      <dgm:prSet presAssocID="{80DCD67C-E21C-48E4-8B01-ADF0896B18AA}" presName="parTx" presStyleLbl="revTx" presStyleIdx="10" presStyleCnt="14">
        <dgm:presLayoutVars>
          <dgm:chMax val="0"/>
          <dgm:chPref val="0"/>
        </dgm:presLayoutVars>
      </dgm:prSet>
      <dgm:spPr/>
    </dgm:pt>
    <dgm:pt modelId="{1C5AC07B-8832-43BB-8427-92A77094648D}" type="pres">
      <dgm:prSet presAssocID="{80DCD67C-E21C-48E4-8B01-ADF0896B18AA}" presName="txSpace" presStyleCnt="0"/>
      <dgm:spPr/>
    </dgm:pt>
    <dgm:pt modelId="{E53160E7-35D9-4EB3-BA70-F4C7F13E6E96}" type="pres">
      <dgm:prSet presAssocID="{80DCD67C-E21C-48E4-8B01-ADF0896B18AA}" presName="desTx" presStyleLbl="revTx" presStyleIdx="11" presStyleCnt="14">
        <dgm:presLayoutVars/>
      </dgm:prSet>
      <dgm:spPr/>
    </dgm:pt>
    <dgm:pt modelId="{9A100B22-279F-475A-BFCD-A6C6946619C0}" type="pres">
      <dgm:prSet presAssocID="{49185F82-5AE4-49ED-9A77-C360B5B914E0}" presName="sibTrans" presStyleCnt="0"/>
      <dgm:spPr/>
    </dgm:pt>
    <dgm:pt modelId="{D1566024-2E6C-4051-80C0-8388080FD633}" type="pres">
      <dgm:prSet presAssocID="{69FC103B-7442-4E80-A036-3B4680E1FB6D}" presName="compNode" presStyleCnt="0"/>
      <dgm:spPr/>
    </dgm:pt>
    <dgm:pt modelId="{DD42DBFD-188B-44E1-872E-66AE6C0891A5}" type="pres">
      <dgm:prSet presAssocID="{69FC103B-7442-4E80-A036-3B4680E1FB6D}"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art"/>
        </a:ext>
      </dgm:extLst>
    </dgm:pt>
    <dgm:pt modelId="{6B128D82-2F4F-41CA-A20E-D9CFDCD08DB2}" type="pres">
      <dgm:prSet presAssocID="{69FC103B-7442-4E80-A036-3B4680E1FB6D}" presName="iconSpace" presStyleCnt="0"/>
      <dgm:spPr/>
    </dgm:pt>
    <dgm:pt modelId="{4CA4379C-4508-4905-986D-ADE20503F1D5}" type="pres">
      <dgm:prSet presAssocID="{69FC103B-7442-4E80-A036-3B4680E1FB6D}" presName="parTx" presStyleLbl="revTx" presStyleIdx="12" presStyleCnt="14">
        <dgm:presLayoutVars>
          <dgm:chMax val="0"/>
          <dgm:chPref val="0"/>
        </dgm:presLayoutVars>
      </dgm:prSet>
      <dgm:spPr/>
    </dgm:pt>
    <dgm:pt modelId="{43DF67B0-21F9-483E-8D78-55102B3439A7}" type="pres">
      <dgm:prSet presAssocID="{69FC103B-7442-4E80-A036-3B4680E1FB6D}" presName="txSpace" presStyleCnt="0"/>
      <dgm:spPr/>
    </dgm:pt>
    <dgm:pt modelId="{93BAB56D-B233-4EF3-928F-3828234CF4B7}" type="pres">
      <dgm:prSet presAssocID="{69FC103B-7442-4E80-A036-3B4680E1FB6D}" presName="desTx" presStyleLbl="revTx" presStyleIdx="13" presStyleCnt="14">
        <dgm:presLayoutVars/>
      </dgm:prSet>
      <dgm:spPr/>
    </dgm:pt>
  </dgm:ptLst>
  <dgm:cxnLst>
    <dgm:cxn modelId="{77952211-CF7F-43F4-8F53-085E03BB32E3}" srcId="{EBD07EA6-ECFD-4917-9F6F-2A5FCCAFC78B}" destId="{80DCD67C-E21C-48E4-8B01-ADF0896B18AA}" srcOrd="5" destOrd="0" parTransId="{84A9BA57-A997-45E8-83B7-43DE83132BEB}" sibTransId="{49185F82-5AE4-49ED-9A77-C360B5B914E0}"/>
    <dgm:cxn modelId="{A68B263A-C389-43E4-8091-CF28825E7AC2}" type="presOf" srcId="{68C3D278-DA68-4C99-8CE1-0F7C19CEB3A8}" destId="{A8157FA6-54B5-4B0F-8C6F-BA546681268F}" srcOrd="0" destOrd="2" presId="urn:microsoft.com/office/officeart/2018/2/layout/IconLabelDescriptionList"/>
    <dgm:cxn modelId="{C9937D49-BA67-4D6B-8F8F-C063A2D11BE3}" type="presOf" srcId="{7A7F11DD-AE76-4C27-8296-73BFD04DA1C8}" destId="{A8157FA6-54B5-4B0F-8C6F-BA546681268F}" srcOrd="0" destOrd="0" presId="urn:microsoft.com/office/officeart/2018/2/layout/IconLabelDescriptionList"/>
    <dgm:cxn modelId="{AB2FCD4A-DB71-4E28-99BC-F5496D283796}" srcId="{3579B15D-50DB-4FDE-9CA4-8615756D30C6}" destId="{68C3D278-DA68-4C99-8CE1-0F7C19CEB3A8}" srcOrd="2" destOrd="0" parTransId="{14C60177-CDDF-4AA0-BA50-8304B2D4D0FD}" sibTransId="{8FF221B1-56AB-4A25-B345-50D04661FBAA}"/>
    <dgm:cxn modelId="{B1882F6B-19C9-4AF1-84CC-F8AC2008E4FC}" type="presOf" srcId="{3579B15D-50DB-4FDE-9CA4-8615756D30C6}" destId="{53A93681-0F53-4475-965E-D91CE952A35C}" srcOrd="0" destOrd="0" presId="urn:microsoft.com/office/officeart/2018/2/layout/IconLabelDescriptionList"/>
    <dgm:cxn modelId="{F97E5B74-59E3-4FE8-8F20-AFBA6F4981ED}" srcId="{EBD07EA6-ECFD-4917-9F6F-2A5FCCAFC78B}" destId="{69FC103B-7442-4E80-A036-3B4680E1FB6D}" srcOrd="6" destOrd="0" parTransId="{5405D1DF-F5C9-4B6F-B3BF-3687992AA4D2}" sibTransId="{91D8F151-1DC6-4A9F-B724-6D5BBBDD8BB3}"/>
    <dgm:cxn modelId="{9226DF54-2A98-4886-927A-FDE1711CC64F}" type="presOf" srcId="{AF486721-BE88-4CCE-9BD1-0E36B5510379}" destId="{BBB2B057-94F2-4316-8EF5-4CB524F5FE0C}" srcOrd="0" destOrd="0" presId="urn:microsoft.com/office/officeart/2018/2/layout/IconLabelDescriptionList"/>
    <dgm:cxn modelId="{84EED97F-63A2-4ECC-95BE-C3A0FE3ADDA8}" type="presOf" srcId="{6A6B1AC3-80CE-46D8-A3D7-60C2FFA92124}" destId="{76AC3558-BA39-461C-A927-C71AFB7696DA}" srcOrd="0" destOrd="0" presId="urn:microsoft.com/office/officeart/2018/2/layout/IconLabelDescriptionList"/>
    <dgm:cxn modelId="{FECEA386-6389-46E7-A999-23616F3A64C1}" srcId="{3579B15D-50DB-4FDE-9CA4-8615756D30C6}" destId="{EC1E43EE-22C3-44B4-817F-B7F1E3DA8624}" srcOrd="1" destOrd="0" parTransId="{50BC2D5A-3C45-4ECA-B904-01A37B256B48}" sibTransId="{0E3D4E91-32CC-44A3-B998-86E46282DDB5}"/>
    <dgm:cxn modelId="{AA944391-35C6-4DD7-92D7-2C47C081304E}" type="presOf" srcId="{A4E0AFCB-271A-4810-A2D3-75B6B5B892FF}" destId="{8CB906A2-D942-49F1-A45F-BD259AD9478E}" srcOrd="0" destOrd="0" presId="urn:microsoft.com/office/officeart/2018/2/layout/IconLabelDescriptionList"/>
    <dgm:cxn modelId="{87EE3692-D245-4E41-B506-A475A5DCF3DD}" type="presOf" srcId="{EC1E43EE-22C3-44B4-817F-B7F1E3DA8624}" destId="{A8157FA6-54B5-4B0F-8C6F-BA546681268F}" srcOrd="0" destOrd="1" presId="urn:microsoft.com/office/officeart/2018/2/layout/IconLabelDescriptionList"/>
    <dgm:cxn modelId="{A7651993-BA94-42B6-865A-CAF9B11D0D18}" type="presOf" srcId="{EBD07EA6-ECFD-4917-9F6F-2A5FCCAFC78B}" destId="{C82CD953-A1CA-4F67-A24A-472304D445BE}" srcOrd="0" destOrd="0" presId="urn:microsoft.com/office/officeart/2018/2/layout/IconLabelDescriptionList"/>
    <dgm:cxn modelId="{C608FE9B-6E10-40FD-BA0B-325976FF8F03}" type="presOf" srcId="{69FC103B-7442-4E80-A036-3B4680E1FB6D}" destId="{4CA4379C-4508-4905-986D-ADE20503F1D5}" srcOrd="0" destOrd="0" presId="urn:microsoft.com/office/officeart/2018/2/layout/IconLabelDescriptionList"/>
    <dgm:cxn modelId="{E494FE9B-1501-4EF3-AE02-953CBC75FBD4}" srcId="{EBD07EA6-ECFD-4917-9F6F-2A5FCCAFC78B}" destId="{8BDB1A5F-906E-4675-8AED-B2CE893F80C1}" srcOrd="2" destOrd="0" parTransId="{B5157CDB-990D-4815-B0CD-F25D11DDDD8D}" sibTransId="{5A64EE92-A466-4B9E-8D17-EEE74FF22A6E}"/>
    <dgm:cxn modelId="{FF036AA7-F79C-4916-934A-54DE101B3B3C}" srcId="{EBD07EA6-ECFD-4917-9F6F-2A5FCCAFC78B}" destId="{3579B15D-50DB-4FDE-9CA4-8615756D30C6}" srcOrd="4" destOrd="0" parTransId="{A0107BEF-30E5-4382-AC02-12A58D7B25EA}" sibTransId="{1A4A991C-1D24-4FC8-8C5B-5F322041085D}"/>
    <dgm:cxn modelId="{5D1A5AB3-B990-4DF9-9463-D3FDBA41B93A}" type="presOf" srcId="{8BDB1A5F-906E-4675-8AED-B2CE893F80C1}" destId="{DD16FCE4-3B97-4259-AA6B-C587EB627D2F}" srcOrd="0" destOrd="0" presId="urn:microsoft.com/office/officeart/2018/2/layout/IconLabelDescriptionList"/>
    <dgm:cxn modelId="{894479B4-37F4-4BDD-B2B6-10FBF859CE40}" type="presOf" srcId="{80DCD67C-E21C-48E4-8B01-ADF0896B18AA}" destId="{FB837A4F-1911-4E14-B8E4-85D632D44841}" srcOrd="0" destOrd="0" presId="urn:microsoft.com/office/officeart/2018/2/layout/IconLabelDescriptionList"/>
    <dgm:cxn modelId="{C43745CF-E913-43D6-9CDF-66DD280880EC}" srcId="{EBD07EA6-ECFD-4917-9F6F-2A5FCCAFC78B}" destId="{A4E0AFCB-271A-4810-A2D3-75B6B5B892FF}" srcOrd="3" destOrd="0" parTransId="{BB7CDFC5-4FE2-4F00-9264-2CBEFE0B9D3D}" sibTransId="{AE203D69-E8AB-4DBF-8DEE-E0789F8FB688}"/>
    <dgm:cxn modelId="{F00FA8D2-2099-4B10-B48E-3352BBA17FD3}" srcId="{EBD07EA6-ECFD-4917-9F6F-2A5FCCAFC78B}" destId="{6A6B1AC3-80CE-46D8-A3D7-60C2FFA92124}" srcOrd="0" destOrd="0" parTransId="{BD12C238-C51A-49F2-AD78-7BDD720A6072}" sibTransId="{D32D6341-B0B7-42F7-934B-55655D2EA424}"/>
    <dgm:cxn modelId="{500B37E9-A0C7-4D48-969A-E3EE30761E9E}" srcId="{EBD07EA6-ECFD-4917-9F6F-2A5FCCAFC78B}" destId="{AF486721-BE88-4CCE-9BD1-0E36B5510379}" srcOrd="1" destOrd="0" parTransId="{D7CC6265-EA3B-4D59-9408-46E875F59274}" sibTransId="{37D907D5-CB97-4AAD-8B9F-E8BD2C67DD84}"/>
    <dgm:cxn modelId="{9AF714F7-EE6C-421E-B1EE-CCD4DCD9E06F}" srcId="{3579B15D-50DB-4FDE-9CA4-8615756D30C6}" destId="{7A7F11DD-AE76-4C27-8296-73BFD04DA1C8}" srcOrd="0" destOrd="0" parTransId="{E752D44E-2831-44C2-9440-294CBE13F7D4}" sibTransId="{9C6A4169-7EC4-4936-9C6D-EA3CFE9C7F8E}"/>
    <dgm:cxn modelId="{D639F997-5FEE-4EA7-85DF-F82CA813A6BD}" type="presParOf" srcId="{C82CD953-A1CA-4F67-A24A-472304D445BE}" destId="{547A8FCA-D67B-4AA3-8173-51A3BA0CCF3B}" srcOrd="0" destOrd="0" presId="urn:microsoft.com/office/officeart/2018/2/layout/IconLabelDescriptionList"/>
    <dgm:cxn modelId="{5113F72A-2EB7-47DF-9120-19589DA0661F}" type="presParOf" srcId="{547A8FCA-D67B-4AA3-8173-51A3BA0CCF3B}" destId="{1F661FC0-6C78-4369-89B2-0722B2D325A0}" srcOrd="0" destOrd="0" presId="urn:microsoft.com/office/officeart/2018/2/layout/IconLabelDescriptionList"/>
    <dgm:cxn modelId="{637135E3-5CB6-453F-A322-98F2AD39F0FF}" type="presParOf" srcId="{547A8FCA-D67B-4AA3-8173-51A3BA0CCF3B}" destId="{A3C97A14-52C8-4167-8FAC-087BC8A23DD5}" srcOrd="1" destOrd="0" presId="urn:microsoft.com/office/officeart/2018/2/layout/IconLabelDescriptionList"/>
    <dgm:cxn modelId="{BAE3FB5C-C62C-4F33-967F-6D38EFF2E27B}" type="presParOf" srcId="{547A8FCA-D67B-4AA3-8173-51A3BA0CCF3B}" destId="{76AC3558-BA39-461C-A927-C71AFB7696DA}" srcOrd="2" destOrd="0" presId="urn:microsoft.com/office/officeart/2018/2/layout/IconLabelDescriptionList"/>
    <dgm:cxn modelId="{A469814A-3004-4709-B980-AEFB5FA7EF8D}" type="presParOf" srcId="{547A8FCA-D67B-4AA3-8173-51A3BA0CCF3B}" destId="{F17FFDB4-3852-488C-A116-2FC95A875525}" srcOrd="3" destOrd="0" presId="urn:microsoft.com/office/officeart/2018/2/layout/IconLabelDescriptionList"/>
    <dgm:cxn modelId="{434AB1FC-350C-4D5B-91C4-35EF871C201A}" type="presParOf" srcId="{547A8FCA-D67B-4AA3-8173-51A3BA0CCF3B}" destId="{CCB41267-0221-439D-A664-D1C24E026606}" srcOrd="4" destOrd="0" presId="urn:microsoft.com/office/officeart/2018/2/layout/IconLabelDescriptionList"/>
    <dgm:cxn modelId="{A41FAEBD-2476-4C3F-B964-CCFD6E16B278}" type="presParOf" srcId="{C82CD953-A1CA-4F67-A24A-472304D445BE}" destId="{943389F5-AB0D-401C-AFE9-91A9E71150CE}" srcOrd="1" destOrd="0" presId="urn:microsoft.com/office/officeart/2018/2/layout/IconLabelDescriptionList"/>
    <dgm:cxn modelId="{784763C5-583C-4CA0-9072-0234A06ECC2F}" type="presParOf" srcId="{C82CD953-A1CA-4F67-A24A-472304D445BE}" destId="{E09DA5D6-02CC-4120-A988-E16B5669F10D}" srcOrd="2" destOrd="0" presId="urn:microsoft.com/office/officeart/2018/2/layout/IconLabelDescriptionList"/>
    <dgm:cxn modelId="{3C65C3B6-A753-4078-8DA5-7CFBB21355DB}" type="presParOf" srcId="{E09DA5D6-02CC-4120-A988-E16B5669F10D}" destId="{9BE64532-2E36-4793-99A7-958CD113D60F}" srcOrd="0" destOrd="0" presId="urn:microsoft.com/office/officeart/2018/2/layout/IconLabelDescriptionList"/>
    <dgm:cxn modelId="{565BD339-87D5-4E02-A4D2-4FA731457452}" type="presParOf" srcId="{E09DA5D6-02CC-4120-A988-E16B5669F10D}" destId="{78B84A39-00ED-425F-9EA7-E52FEF2217C0}" srcOrd="1" destOrd="0" presId="urn:microsoft.com/office/officeart/2018/2/layout/IconLabelDescriptionList"/>
    <dgm:cxn modelId="{1D4D92C8-8810-4508-902F-49A2D88E144F}" type="presParOf" srcId="{E09DA5D6-02CC-4120-A988-E16B5669F10D}" destId="{BBB2B057-94F2-4316-8EF5-4CB524F5FE0C}" srcOrd="2" destOrd="0" presId="urn:microsoft.com/office/officeart/2018/2/layout/IconLabelDescriptionList"/>
    <dgm:cxn modelId="{D58D2AB1-BA09-41BF-B819-B5DF698A1D87}" type="presParOf" srcId="{E09DA5D6-02CC-4120-A988-E16B5669F10D}" destId="{AAC87707-E2A6-4B5F-A545-B0F4A4B80AFC}" srcOrd="3" destOrd="0" presId="urn:microsoft.com/office/officeart/2018/2/layout/IconLabelDescriptionList"/>
    <dgm:cxn modelId="{1022BBD1-A1C8-48CA-BD64-476F418AF6EA}" type="presParOf" srcId="{E09DA5D6-02CC-4120-A988-E16B5669F10D}" destId="{65160FB6-A105-4230-A84E-29C03EDED37B}" srcOrd="4" destOrd="0" presId="urn:microsoft.com/office/officeart/2018/2/layout/IconLabelDescriptionList"/>
    <dgm:cxn modelId="{74E56590-923C-49F6-9820-BD20F7ED512E}" type="presParOf" srcId="{C82CD953-A1CA-4F67-A24A-472304D445BE}" destId="{E89386F0-D446-427C-AC63-4FA54D8D17D0}" srcOrd="3" destOrd="0" presId="urn:microsoft.com/office/officeart/2018/2/layout/IconLabelDescriptionList"/>
    <dgm:cxn modelId="{4380F4BF-770E-4A47-9467-B347CFABBD7F}" type="presParOf" srcId="{C82CD953-A1CA-4F67-A24A-472304D445BE}" destId="{0E0A9006-4EEB-4B2D-BB3D-E6482417A97B}" srcOrd="4" destOrd="0" presId="urn:microsoft.com/office/officeart/2018/2/layout/IconLabelDescriptionList"/>
    <dgm:cxn modelId="{14231093-F6E3-48E4-B8C1-E7AD0E5308D7}" type="presParOf" srcId="{0E0A9006-4EEB-4B2D-BB3D-E6482417A97B}" destId="{4328027C-BECD-4958-9BD8-89F26169F363}" srcOrd="0" destOrd="0" presId="urn:microsoft.com/office/officeart/2018/2/layout/IconLabelDescriptionList"/>
    <dgm:cxn modelId="{A5106794-E67D-4C59-BDA9-F2ADDE1C6024}" type="presParOf" srcId="{0E0A9006-4EEB-4B2D-BB3D-E6482417A97B}" destId="{3EA67321-EE77-4A74-AFCC-3F9269605E6F}" srcOrd="1" destOrd="0" presId="urn:microsoft.com/office/officeart/2018/2/layout/IconLabelDescriptionList"/>
    <dgm:cxn modelId="{949FAE41-8AC2-4E77-95ED-7BA151C411B5}" type="presParOf" srcId="{0E0A9006-4EEB-4B2D-BB3D-E6482417A97B}" destId="{DD16FCE4-3B97-4259-AA6B-C587EB627D2F}" srcOrd="2" destOrd="0" presId="urn:microsoft.com/office/officeart/2018/2/layout/IconLabelDescriptionList"/>
    <dgm:cxn modelId="{C01C5369-F64C-433B-9A47-EAFBC05EC335}" type="presParOf" srcId="{0E0A9006-4EEB-4B2D-BB3D-E6482417A97B}" destId="{DA1ECD40-58DD-4354-B679-B2EE1664C16B}" srcOrd="3" destOrd="0" presId="urn:microsoft.com/office/officeart/2018/2/layout/IconLabelDescriptionList"/>
    <dgm:cxn modelId="{696E12F9-D9D2-4194-B5BB-19603F002584}" type="presParOf" srcId="{0E0A9006-4EEB-4B2D-BB3D-E6482417A97B}" destId="{6050989A-B646-4F02-9BBE-CD891BEB1BA2}" srcOrd="4" destOrd="0" presId="urn:microsoft.com/office/officeart/2018/2/layout/IconLabelDescriptionList"/>
    <dgm:cxn modelId="{60A0C7B8-3FAB-49B8-9335-F9B55A12C0B2}" type="presParOf" srcId="{C82CD953-A1CA-4F67-A24A-472304D445BE}" destId="{545A7212-FA9F-43BC-9F9A-D103F3AB65B2}" srcOrd="5" destOrd="0" presId="urn:microsoft.com/office/officeart/2018/2/layout/IconLabelDescriptionList"/>
    <dgm:cxn modelId="{6F2349AA-C129-4BC8-9CAA-5C0801E571D2}" type="presParOf" srcId="{C82CD953-A1CA-4F67-A24A-472304D445BE}" destId="{386E2625-9FC7-4A34-92C4-5C21F538FC21}" srcOrd="6" destOrd="0" presId="urn:microsoft.com/office/officeart/2018/2/layout/IconLabelDescriptionList"/>
    <dgm:cxn modelId="{AB5DC101-FC84-45A3-AA71-8C6C9B7F9805}" type="presParOf" srcId="{386E2625-9FC7-4A34-92C4-5C21F538FC21}" destId="{85A904D2-E1F8-45A7-80B9-1B40AE891CE3}" srcOrd="0" destOrd="0" presId="urn:microsoft.com/office/officeart/2018/2/layout/IconLabelDescriptionList"/>
    <dgm:cxn modelId="{A06F6821-65BC-4CB9-96AD-DFD83B2AB787}" type="presParOf" srcId="{386E2625-9FC7-4A34-92C4-5C21F538FC21}" destId="{83FD6388-E5D6-4F04-A44B-EB70B4B379E3}" srcOrd="1" destOrd="0" presId="urn:microsoft.com/office/officeart/2018/2/layout/IconLabelDescriptionList"/>
    <dgm:cxn modelId="{25B62204-B18A-4624-AD6E-D4509C44D3DD}" type="presParOf" srcId="{386E2625-9FC7-4A34-92C4-5C21F538FC21}" destId="{8CB906A2-D942-49F1-A45F-BD259AD9478E}" srcOrd="2" destOrd="0" presId="urn:microsoft.com/office/officeart/2018/2/layout/IconLabelDescriptionList"/>
    <dgm:cxn modelId="{BF18D439-4AF7-4853-92E3-4696C8CF34A1}" type="presParOf" srcId="{386E2625-9FC7-4A34-92C4-5C21F538FC21}" destId="{83273E78-BF8E-4999-AE20-3AB29BD0B174}" srcOrd="3" destOrd="0" presId="urn:microsoft.com/office/officeart/2018/2/layout/IconLabelDescriptionList"/>
    <dgm:cxn modelId="{0512836B-B0FC-42E3-AD95-8B36C9894B32}" type="presParOf" srcId="{386E2625-9FC7-4A34-92C4-5C21F538FC21}" destId="{226A2912-3EFE-4F5B-8592-F644450AE931}" srcOrd="4" destOrd="0" presId="urn:microsoft.com/office/officeart/2018/2/layout/IconLabelDescriptionList"/>
    <dgm:cxn modelId="{B9719A6F-A0FE-4E3E-A3B4-AC2D70BD363C}" type="presParOf" srcId="{C82CD953-A1CA-4F67-A24A-472304D445BE}" destId="{9399E214-9A94-450C-A10A-4D02DF38CADF}" srcOrd="7" destOrd="0" presId="urn:microsoft.com/office/officeart/2018/2/layout/IconLabelDescriptionList"/>
    <dgm:cxn modelId="{6BBF11D1-A593-400D-A96D-970170BC8651}" type="presParOf" srcId="{C82CD953-A1CA-4F67-A24A-472304D445BE}" destId="{632BFDDF-8F90-4242-9966-A551312CCEBC}" srcOrd="8" destOrd="0" presId="urn:microsoft.com/office/officeart/2018/2/layout/IconLabelDescriptionList"/>
    <dgm:cxn modelId="{640028F2-B5ED-472B-98EC-398BD96321F4}" type="presParOf" srcId="{632BFDDF-8F90-4242-9966-A551312CCEBC}" destId="{588DCDC1-AD56-4A5C-9D6A-B134D2ED8183}" srcOrd="0" destOrd="0" presId="urn:microsoft.com/office/officeart/2018/2/layout/IconLabelDescriptionList"/>
    <dgm:cxn modelId="{8798FD59-BA56-491D-8AF6-A5EA302F5A2D}" type="presParOf" srcId="{632BFDDF-8F90-4242-9966-A551312CCEBC}" destId="{80ED3126-9E6A-4A2E-B12F-C91A5E5349E1}" srcOrd="1" destOrd="0" presId="urn:microsoft.com/office/officeart/2018/2/layout/IconLabelDescriptionList"/>
    <dgm:cxn modelId="{E9F10165-4B68-421C-B024-A4F79032A31B}" type="presParOf" srcId="{632BFDDF-8F90-4242-9966-A551312CCEBC}" destId="{53A93681-0F53-4475-965E-D91CE952A35C}" srcOrd="2" destOrd="0" presId="urn:microsoft.com/office/officeart/2018/2/layout/IconLabelDescriptionList"/>
    <dgm:cxn modelId="{7D11F904-EEA3-41EC-8B25-F0289A036777}" type="presParOf" srcId="{632BFDDF-8F90-4242-9966-A551312CCEBC}" destId="{3AC1425F-DE93-4CA0-AFFB-49717F4AA447}" srcOrd="3" destOrd="0" presId="urn:microsoft.com/office/officeart/2018/2/layout/IconLabelDescriptionList"/>
    <dgm:cxn modelId="{E6237EC5-D8D6-4118-A44E-4DFCB403E348}" type="presParOf" srcId="{632BFDDF-8F90-4242-9966-A551312CCEBC}" destId="{A8157FA6-54B5-4B0F-8C6F-BA546681268F}" srcOrd="4" destOrd="0" presId="urn:microsoft.com/office/officeart/2018/2/layout/IconLabelDescriptionList"/>
    <dgm:cxn modelId="{E2F122E5-1D74-431F-816F-C69918F5ABF8}" type="presParOf" srcId="{C82CD953-A1CA-4F67-A24A-472304D445BE}" destId="{DB99CC90-4DD0-40B0-A8D9-8DDBBB529472}" srcOrd="9" destOrd="0" presId="urn:microsoft.com/office/officeart/2018/2/layout/IconLabelDescriptionList"/>
    <dgm:cxn modelId="{D0188C94-5DC6-4F6F-9DA3-469F195178F5}" type="presParOf" srcId="{C82CD953-A1CA-4F67-A24A-472304D445BE}" destId="{5BEEA445-06AD-4630-9E84-5728262E510C}" srcOrd="10" destOrd="0" presId="urn:microsoft.com/office/officeart/2018/2/layout/IconLabelDescriptionList"/>
    <dgm:cxn modelId="{DD77B575-D49E-4C41-A3E1-2CB830EE8E00}" type="presParOf" srcId="{5BEEA445-06AD-4630-9E84-5728262E510C}" destId="{20904F62-EA77-4BE4-9F9F-AA62E699ECC6}" srcOrd="0" destOrd="0" presId="urn:microsoft.com/office/officeart/2018/2/layout/IconLabelDescriptionList"/>
    <dgm:cxn modelId="{C87F729D-4699-45FF-88C4-2A8E027A015C}" type="presParOf" srcId="{5BEEA445-06AD-4630-9E84-5728262E510C}" destId="{3E6230D3-6844-4484-BF92-CAA048368E9B}" srcOrd="1" destOrd="0" presId="urn:microsoft.com/office/officeart/2018/2/layout/IconLabelDescriptionList"/>
    <dgm:cxn modelId="{3BFD0C06-08C2-483F-AF33-420C84BA8533}" type="presParOf" srcId="{5BEEA445-06AD-4630-9E84-5728262E510C}" destId="{FB837A4F-1911-4E14-B8E4-85D632D44841}" srcOrd="2" destOrd="0" presId="urn:microsoft.com/office/officeart/2018/2/layout/IconLabelDescriptionList"/>
    <dgm:cxn modelId="{49435FE5-47CE-47BE-BB1A-B9FC632670FB}" type="presParOf" srcId="{5BEEA445-06AD-4630-9E84-5728262E510C}" destId="{1C5AC07B-8832-43BB-8427-92A77094648D}" srcOrd="3" destOrd="0" presId="urn:microsoft.com/office/officeart/2018/2/layout/IconLabelDescriptionList"/>
    <dgm:cxn modelId="{A324D55F-E243-4D2D-9671-0EA9EE8E636A}" type="presParOf" srcId="{5BEEA445-06AD-4630-9E84-5728262E510C}" destId="{E53160E7-35D9-4EB3-BA70-F4C7F13E6E96}" srcOrd="4" destOrd="0" presId="urn:microsoft.com/office/officeart/2018/2/layout/IconLabelDescriptionList"/>
    <dgm:cxn modelId="{4FB551CA-3207-4DB5-BB07-E4A2A8D5D2F5}" type="presParOf" srcId="{C82CD953-A1CA-4F67-A24A-472304D445BE}" destId="{9A100B22-279F-475A-BFCD-A6C6946619C0}" srcOrd="11" destOrd="0" presId="urn:microsoft.com/office/officeart/2018/2/layout/IconLabelDescriptionList"/>
    <dgm:cxn modelId="{09B78407-4916-41E6-AD93-727EB855D3E6}" type="presParOf" srcId="{C82CD953-A1CA-4F67-A24A-472304D445BE}" destId="{D1566024-2E6C-4051-80C0-8388080FD633}" srcOrd="12" destOrd="0" presId="urn:microsoft.com/office/officeart/2018/2/layout/IconLabelDescriptionList"/>
    <dgm:cxn modelId="{82AD6B84-CF48-43AD-A57F-520A85594588}" type="presParOf" srcId="{D1566024-2E6C-4051-80C0-8388080FD633}" destId="{DD42DBFD-188B-44E1-872E-66AE6C0891A5}" srcOrd="0" destOrd="0" presId="urn:microsoft.com/office/officeart/2018/2/layout/IconLabelDescriptionList"/>
    <dgm:cxn modelId="{7166CA57-5F13-48BD-97C5-A77BDE02F812}" type="presParOf" srcId="{D1566024-2E6C-4051-80C0-8388080FD633}" destId="{6B128D82-2F4F-41CA-A20E-D9CFDCD08DB2}" srcOrd="1" destOrd="0" presId="urn:microsoft.com/office/officeart/2018/2/layout/IconLabelDescriptionList"/>
    <dgm:cxn modelId="{1482BE2F-22B9-4888-B626-D86A073B6657}" type="presParOf" srcId="{D1566024-2E6C-4051-80C0-8388080FD633}" destId="{4CA4379C-4508-4905-986D-ADE20503F1D5}" srcOrd="2" destOrd="0" presId="urn:microsoft.com/office/officeart/2018/2/layout/IconLabelDescriptionList"/>
    <dgm:cxn modelId="{6B51C26E-9560-4D14-A278-04E002809C07}" type="presParOf" srcId="{D1566024-2E6C-4051-80C0-8388080FD633}" destId="{43DF67B0-21F9-483E-8D78-55102B3439A7}" srcOrd="3" destOrd="0" presId="urn:microsoft.com/office/officeart/2018/2/layout/IconLabelDescriptionList"/>
    <dgm:cxn modelId="{0902F8C5-B596-4598-95CA-79114FA66C06}" type="presParOf" srcId="{D1566024-2E6C-4051-80C0-8388080FD633}" destId="{93BAB56D-B233-4EF3-928F-3828234CF4B7}"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A138B53-A402-40CC-855C-A30C74487EE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678F88D-9980-44B2-94B4-8D7A4C9B5A32}">
      <dgm:prSet/>
      <dgm:spPr/>
      <dgm:t>
        <a:bodyPr/>
        <a:lstStyle/>
        <a:p>
          <a:pPr>
            <a:defRPr cap="all"/>
          </a:pPr>
          <a:r>
            <a:rPr lang="en-US"/>
            <a:t>Smile</a:t>
          </a:r>
        </a:p>
      </dgm:t>
    </dgm:pt>
    <dgm:pt modelId="{4AA768E9-8F57-4239-B302-99E8E6CE3A48}" type="parTrans" cxnId="{A8C5A313-F2B3-40D1-87F3-99B49C089A9F}">
      <dgm:prSet/>
      <dgm:spPr/>
      <dgm:t>
        <a:bodyPr/>
        <a:lstStyle/>
        <a:p>
          <a:endParaRPr lang="en-US"/>
        </a:p>
      </dgm:t>
    </dgm:pt>
    <dgm:pt modelId="{E3313238-FA98-4C9A-A246-3C42027677AA}" type="sibTrans" cxnId="{A8C5A313-F2B3-40D1-87F3-99B49C089A9F}">
      <dgm:prSet/>
      <dgm:spPr/>
      <dgm:t>
        <a:bodyPr/>
        <a:lstStyle/>
        <a:p>
          <a:endParaRPr lang="en-US"/>
        </a:p>
      </dgm:t>
    </dgm:pt>
    <dgm:pt modelId="{CBE17FE5-D095-4FAF-BA7A-18615A7BB794}">
      <dgm:prSet/>
      <dgm:spPr/>
      <dgm:t>
        <a:bodyPr/>
        <a:lstStyle/>
        <a:p>
          <a:pPr>
            <a:defRPr cap="all"/>
          </a:pPr>
          <a:r>
            <a:rPr lang="en-US"/>
            <a:t>Breathe</a:t>
          </a:r>
        </a:p>
      </dgm:t>
    </dgm:pt>
    <dgm:pt modelId="{C78FAA7D-081B-4793-97FB-3DFA852421C0}" type="parTrans" cxnId="{987CA6D7-631A-4870-A2E7-1F4C65C04069}">
      <dgm:prSet/>
      <dgm:spPr/>
      <dgm:t>
        <a:bodyPr/>
        <a:lstStyle/>
        <a:p>
          <a:endParaRPr lang="en-US"/>
        </a:p>
      </dgm:t>
    </dgm:pt>
    <dgm:pt modelId="{D087CF42-477E-4AC4-B833-A6711D9840EE}" type="sibTrans" cxnId="{987CA6D7-631A-4870-A2E7-1F4C65C04069}">
      <dgm:prSet/>
      <dgm:spPr/>
      <dgm:t>
        <a:bodyPr/>
        <a:lstStyle/>
        <a:p>
          <a:endParaRPr lang="en-US"/>
        </a:p>
      </dgm:t>
    </dgm:pt>
    <dgm:pt modelId="{9C843985-1A39-4DB2-8C62-FFAA02202759}">
      <dgm:prSet/>
      <dgm:spPr/>
      <dgm:t>
        <a:bodyPr/>
        <a:lstStyle/>
        <a:p>
          <a:pPr>
            <a:defRPr cap="all"/>
          </a:pPr>
          <a:r>
            <a:rPr lang="en-US"/>
            <a:t>Water</a:t>
          </a:r>
        </a:p>
      </dgm:t>
    </dgm:pt>
    <dgm:pt modelId="{254F0920-EE78-4DB4-891B-56F523620EF4}" type="parTrans" cxnId="{1F1306BC-14A6-4C10-B3C1-DCDAB723CF89}">
      <dgm:prSet/>
      <dgm:spPr/>
      <dgm:t>
        <a:bodyPr/>
        <a:lstStyle/>
        <a:p>
          <a:endParaRPr lang="en-US"/>
        </a:p>
      </dgm:t>
    </dgm:pt>
    <dgm:pt modelId="{5D18B2C9-4043-4252-B7ED-DA9A45B26102}" type="sibTrans" cxnId="{1F1306BC-14A6-4C10-B3C1-DCDAB723CF89}">
      <dgm:prSet/>
      <dgm:spPr/>
      <dgm:t>
        <a:bodyPr/>
        <a:lstStyle/>
        <a:p>
          <a:endParaRPr lang="en-US"/>
        </a:p>
      </dgm:t>
    </dgm:pt>
    <dgm:pt modelId="{919B77E2-B823-4CA1-B1D3-2F5CCEE0A568}">
      <dgm:prSet/>
      <dgm:spPr/>
      <dgm:t>
        <a:bodyPr/>
        <a:lstStyle/>
        <a:p>
          <a:pPr>
            <a:defRPr cap="all"/>
          </a:pPr>
          <a:r>
            <a:rPr lang="en-US"/>
            <a:t>Notes</a:t>
          </a:r>
        </a:p>
      </dgm:t>
    </dgm:pt>
    <dgm:pt modelId="{9CB35B01-5696-4D63-A0CA-E3912535AD9C}" type="parTrans" cxnId="{E27CC250-FE8A-41A7-94B3-884EFA106DEC}">
      <dgm:prSet/>
      <dgm:spPr/>
      <dgm:t>
        <a:bodyPr/>
        <a:lstStyle/>
        <a:p>
          <a:endParaRPr lang="en-US"/>
        </a:p>
      </dgm:t>
    </dgm:pt>
    <dgm:pt modelId="{5DBD5F69-0AC3-4B3B-A33D-5676AA3EAD9C}" type="sibTrans" cxnId="{E27CC250-FE8A-41A7-94B3-884EFA106DEC}">
      <dgm:prSet/>
      <dgm:spPr/>
      <dgm:t>
        <a:bodyPr/>
        <a:lstStyle/>
        <a:p>
          <a:endParaRPr lang="en-US"/>
        </a:p>
      </dgm:t>
    </dgm:pt>
    <dgm:pt modelId="{A440C7D2-ED59-4760-84B1-2BA0077D5C7B}">
      <dgm:prSet/>
      <dgm:spPr/>
      <dgm:t>
        <a:bodyPr/>
        <a:lstStyle/>
        <a:p>
          <a:pPr>
            <a:defRPr cap="all"/>
          </a:pPr>
          <a:r>
            <a:rPr lang="en-US"/>
            <a:t>Finish on, or under time</a:t>
          </a:r>
        </a:p>
      </dgm:t>
    </dgm:pt>
    <dgm:pt modelId="{57595D40-C577-4F68-AEFF-E0DBB57065E5}" type="parTrans" cxnId="{B3C22CD1-5EEC-405C-B645-27B21826912D}">
      <dgm:prSet/>
      <dgm:spPr/>
      <dgm:t>
        <a:bodyPr/>
        <a:lstStyle/>
        <a:p>
          <a:endParaRPr lang="en-US"/>
        </a:p>
      </dgm:t>
    </dgm:pt>
    <dgm:pt modelId="{5BD6EC16-08AB-4330-B91C-C24C6B57D5B2}" type="sibTrans" cxnId="{B3C22CD1-5EEC-405C-B645-27B21826912D}">
      <dgm:prSet/>
      <dgm:spPr/>
      <dgm:t>
        <a:bodyPr/>
        <a:lstStyle/>
        <a:p>
          <a:endParaRPr lang="en-US"/>
        </a:p>
      </dgm:t>
    </dgm:pt>
    <dgm:pt modelId="{B9AA01F4-458C-4AD8-8622-C366F2199FF2}" type="pres">
      <dgm:prSet presAssocID="{9A138B53-A402-40CC-855C-A30C74487EE3}" presName="root" presStyleCnt="0">
        <dgm:presLayoutVars>
          <dgm:dir/>
          <dgm:resizeHandles val="exact"/>
        </dgm:presLayoutVars>
      </dgm:prSet>
      <dgm:spPr/>
    </dgm:pt>
    <dgm:pt modelId="{5040BA61-FE99-4645-BF30-5BB6E81C927C}" type="pres">
      <dgm:prSet presAssocID="{5678F88D-9980-44B2-94B4-8D7A4C9B5A32}" presName="compNode" presStyleCnt="0"/>
      <dgm:spPr/>
    </dgm:pt>
    <dgm:pt modelId="{F1F298ED-F3F1-42E9-BD80-8DDA20299C86}" type="pres">
      <dgm:prSet presAssocID="{5678F88D-9980-44B2-94B4-8D7A4C9B5A32}" presName="iconBgRect" presStyleLbl="bgShp" presStyleIdx="0" presStyleCnt="5"/>
      <dgm:spPr/>
    </dgm:pt>
    <dgm:pt modelId="{1B97B10D-A8D3-4F58-98FA-464267678E69}" type="pres">
      <dgm:prSet presAssocID="{5678F88D-9980-44B2-94B4-8D7A4C9B5A3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inning Face with Solid Fill"/>
        </a:ext>
      </dgm:extLst>
    </dgm:pt>
    <dgm:pt modelId="{035A0746-1EE3-4743-9EE7-FE5128686329}" type="pres">
      <dgm:prSet presAssocID="{5678F88D-9980-44B2-94B4-8D7A4C9B5A32}" presName="spaceRect" presStyleCnt="0"/>
      <dgm:spPr/>
    </dgm:pt>
    <dgm:pt modelId="{D9B58FDE-BC07-48DF-8EDF-43CF85CE187F}" type="pres">
      <dgm:prSet presAssocID="{5678F88D-9980-44B2-94B4-8D7A4C9B5A32}" presName="textRect" presStyleLbl="revTx" presStyleIdx="0" presStyleCnt="5">
        <dgm:presLayoutVars>
          <dgm:chMax val="1"/>
          <dgm:chPref val="1"/>
        </dgm:presLayoutVars>
      </dgm:prSet>
      <dgm:spPr/>
    </dgm:pt>
    <dgm:pt modelId="{579C8AEC-3CFA-44DF-A525-36B2E2F8F496}" type="pres">
      <dgm:prSet presAssocID="{E3313238-FA98-4C9A-A246-3C42027677AA}" presName="sibTrans" presStyleCnt="0"/>
      <dgm:spPr/>
    </dgm:pt>
    <dgm:pt modelId="{2A17CC32-60D6-418F-9228-33F589C44282}" type="pres">
      <dgm:prSet presAssocID="{CBE17FE5-D095-4FAF-BA7A-18615A7BB794}" presName="compNode" presStyleCnt="0"/>
      <dgm:spPr/>
    </dgm:pt>
    <dgm:pt modelId="{E232453A-2335-4E6E-94F5-BA80F5937CD2}" type="pres">
      <dgm:prSet presAssocID="{CBE17FE5-D095-4FAF-BA7A-18615A7BB794}" presName="iconBgRect" presStyleLbl="bgShp" presStyleIdx="1" presStyleCnt="5"/>
      <dgm:spPr/>
    </dgm:pt>
    <dgm:pt modelId="{CF3A0BDA-2517-42BC-BED3-E5A18FE11643}" type="pres">
      <dgm:prSet presAssocID="{CBE17FE5-D095-4FAF-BA7A-18615A7BB79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ungs"/>
        </a:ext>
      </dgm:extLst>
    </dgm:pt>
    <dgm:pt modelId="{11C3FAD5-4307-48D2-B04D-011CFD9302C0}" type="pres">
      <dgm:prSet presAssocID="{CBE17FE5-D095-4FAF-BA7A-18615A7BB794}" presName="spaceRect" presStyleCnt="0"/>
      <dgm:spPr/>
    </dgm:pt>
    <dgm:pt modelId="{9E173CBA-4730-482E-9C16-E2B076CA52E5}" type="pres">
      <dgm:prSet presAssocID="{CBE17FE5-D095-4FAF-BA7A-18615A7BB794}" presName="textRect" presStyleLbl="revTx" presStyleIdx="1" presStyleCnt="5">
        <dgm:presLayoutVars>
          <dgm:chMax val="1"/>
          <dgm:chPref val="1"/>
        </dgm:presLayoutVars>
      </dgm:prSet>
      <dgm:spPr/>
    </dgm:pt>
    <dgm:pt modelId="{DCE63370-56A1-4A6D-936F-6ED5D896A89C}" type="pres">
      <dgm:prSet presAssocID="{D087CF42-477E-4AC4-B833-A6711D9840EE}" presName="sibTrans" presStyleCnt="0"/>
      <dgm:spPr/>
    </dgm:pt>
    <dgm:pt modelId="{D403761E-8528-443A-B57E-57B11318B687}" type="pres">
      <dgm:prSet presAssocID="{9C843985-1A39-4DB2-8C62-FFAA02202759}" presName="compNode" presStyleCnt="0"/>
      <dgm:spPr/>
    </dgm:pt>
    <dgm:pt modelId="{17EEEE64-2489-4B47-8C23-3471B517E081}" type="pres">
      <dgm:prSet presAssocID="{9C843985-1A39-4DB2-8C62-FFAA02202759}" presName="iconBgRect" presStyleLbl="bgShp" presStyleIdx="2" presStyleCnt="5"/>
      <dgm:spPr/>
    </dgm:pt>
    <dgm:pt modelId="{23470DC2-5603-4F78-9DFB-5C4070D69254}" type="pres">
      <dgm:prSet presAssocID="{9C843985-1A39-4DB2-8C62-FFAA0220275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ter"/>
        </a:ext>
      </dgm:extLst>
    </dgm:pt>
    <dgm:pt modelId="{3D5D2B35-9FC4-442F-83D0-C5D618C439AA}" type="pres">
      <dgm:prSet presAssocID="{9C843985-1A39-4DB2-8C62-FFAA02202759}" presName="spaceRect" presStyleCnt="0"/>
      <dgm:spPr/>
    </dgm:pt>
    <dgm:pt modelId="{6B091636-EA91-49DC-AEF7-3F4FC7E09985}" type="pres">
      <dgm:prSet presAssocID="{9C843985-1A39-4DB2-8C62-FFAA02202759}" presName="textRect" presStyleLbl="revTx" presStyleIdx="2" presStyleCnt="5">
        <dgm:presLayoutVars>
          <dgm:chMax val="1"/>
          <dgm:chPref val="1"/>
        </dgm:presLayoutVars>
      </dgm:prSet>
      <dgm:spPr/>
    </dgm:pt>
    <dgm:pt modelId="{CB8C6906-AC0E-49E4-AABE-9995F4E50EC2}" type="pres">
      <dgm:prSet presAssocID="{5D18B2C9-4043-4252-B7ED-DA9A45B26102}" presName="sibTrans" presStyleCnt="0"/>
      <dgm:spPr/>
    </dgm:pt>
    <dgm:pt modelId="{27FF7812-01B5-4073-98F8-1CF5FF8CFCFD}" type="pres">
      <dgm:prSet presAssocID="{919B77E2-B823-4CA1-B1D3-2F5CCEE0A568}" presName="compNode" presStyleCnt="0"/>
      <dgm:spPr/>
    </dgm:pt>
    <dgm:pt modelId="{C57B25FF-0376-4FC8-A28B-B573A7C48C91}" type="pres">
      <dgm:prSet presAssocID="{919B77E2-B823-4CA1-B1D3-2F5CCEE0A568}" presName="iconBgRect" presStyleLbl="bgShp" presStyleIdx="3" presStyleCnt="5"/>
      <dgm:spPr/>
    </dgm:pt>
    <dgm:pt modelId="{597F207E-C8F7-4585-B99F-AD9B989B6ABC}" type="pres">
      <dgm:prSet presAssocID="{919B77E2-B823-4CA1-B1D3-2F5CCEE0A56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encil"/>
        </a:ext>
      </dgm:extLst>
    </dgm:pt>
    <dgm:pt modelId="{773BA38A-F0E7-4D34-902C-7211E41551D5}" type="pres">
      <dgm:prSet presAssocID="{919B77E2-B823-4CA1-B1D3-2F5CCEE0A568}" presName="spaceRect" presStyleCnt="0"/>
      <dgm:spPr/>
    </dgm:pt>
    <dgm:pt modelId="{E2C60B24-78A9-4286-BB5C-69141A5A3835}" type="pres">
      <dgm:prSet presAssocID="{919B77E2-B823-4CA1-B1D3-2F5CCEE0A568}" presName="textRect" presStyleLbl="revTx" presStyleIdx="3" presStyleCnt="5">
        <dgm:presLayoutVars>
          <dgm:chMax val="1"/>
          <dgm:chPref val="1"/>
        </dgm:presLayoutVars>
      </dgm:prSet>
      <dgm:spPr/>
    </dgm:pt>
    <dgm:pt modelId="{C95CC642-C923-44BB-A8AD-13E0332A82F3}" type="pres">
      <dgm:prSet presAssocID="{5DBD5F69-0AC3-4B3B-A33D-5676AA3EAD9C}" presName="sibTrans" presStyleCnt="0"/>
      <dgm:spPr/>
    </dgm:pt>
    <dgm:pt modelId="{0AB07523-9A90-4FEB-A6F8-BC9C179845C1}" type="pres">
      <dgm:prSet presAssocID="{A440C7D2-ED59-4760-84B1-2BA0077D5C7B}" presName="compNode" presStyleCnt="0"/>
      <dgm:spPr/>
    </dgm:pt>
    <dgm:pt modelId="{C553FB16-4E13-457A-AC25-7B2D8EB67080}" type="pres">
      <dgm:prSet presAssocID="{A440C7D2-ED59-4760-84B1-2BA0077D5C7B}" presName="iconBgRect" presStyleLbl="bgShp" presStyleIdx="4" presStyleCnt="5"/>
      <dgm:spPr/>
    </dgm:pt>
    <dgm:pt modelId="{1CA5B0D6-6E84-47BA-9CC3-04E17DE8871B}" type="pres">
      <dgm:prSet presAssocID="{A440C7D2-ED59-4760-84B1-2BA0077D5C7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urglass"/>
        </a:ext>
      </dgm:extLst>
    </dgm:pt>
    <dgm:pt modelId="{0BA6B488-83BD-4D7E-8B04-2EE5252EECA8}" type="pres">
      <dgm:prSet presAssocID="{A440C7D2-ED59-4760-84B1-2BA0077D5C7B}" presName="spaceRect" presStyleCnt="0"/>
      <dgm:spPr/>
    </dgm:pt>
    <dgm:pt modelId="{1978824F-675C-43C6-A205-C000C62858F2}" type="pres">
      <dgm:prSet presAssocID="{A440C7D2-ED59-4760-84B1-2BA0077D5C7B}" presName="textRect" presStyleLbl="revTx" presStyleIdx="4" presStyleCnt="5">
        <dgm:presLayoutVars>
          <dgm:chMax val="1"/>
          <dgm:chPref val="1"/>
        </dgm:presLayoutVars>
      </dgm:prSet>
      <dgm:spPr/>
    </dgm:pt>
  </dgm:ptLst>
  <dgm:cxnLst>
    <dgm:cxn modelId="{B6D2E80D-EB2E-4B25-BE93-126367AB4BB4}" type="presOf" srcId="{919B77E2-B823-4CA1-B1D3-2F5CCEE0A568}" destId="{E2C60B24-78A9-4286-BB5C-69141A5A3835}" srcOrd="0" destOrd="0" presId="urn:microsoft.com/office/officeart/2018/5/layout/IconCircleLabelList"/>
    <dgm:cxn modelId="{95182211-9EFF-4636-B544-886E4673D660}" type="presOf" srcId="{9C843985-1A39-4DB2-8C62-FFAA02202759}" destId="{6B091636-EA91-49DC-AEF7-3F4FC7E09985}" srcOrd="0" destOrd="0" presId="urn:microsoft.com/office/officeart/2018/5/layout/IconCircleLabelList"/>
    <dgm:cxn modelId="{A8C5A313-F2B3-40D1-87F3-99B49C089A9F}" srcId="{9A138B53-A402-40CC-855C-A30C74487EE3}" destId="{5678F88D-9980-44B2-94B4-8D7A4C9B5A32}" srcOrd="0" destOrd="0" parTransId="{4AA768E9-8F57-4239-B302-99E8E6CE3A48}" sibTransId="{E3313238-FA98-4C9A-A246-3C42027677AA}"/>
    <dgm:cxn modelId="{E27CC250-FE8A-41A7-94B3-884EFA106DEC}" srcId="{9A138B53-A402-40CC-855C-A30C74487EE3}" destId="{919B77E2-B823-4CA1-B1D3-2F5CCEE0A568}" srcOrd="3" destOrd="0" parTransId="{9CB35B01-5696-4D63-A0CA-E3912535AD9C}" sibTransId="{5DBD5F69-0AC3-4B3B-A33D-5676AA3EAD9C}"/>
    <dgm:cxn modelId="{F48ABD77-C92A-4BC4-AEF6-480D1E951C9C}" type="presOf" srcId="{A440C7D2-ED59-4760-84B1-2BA0077D5C7B}" destId="{1978824F-675C-43C6-A205-C000C62858F2}" srcOrd="0" destOrd="0" presId="urn:microsoft.com/office/officeart/2018/5/layout/IconCircleLabelList"/>
    <dgm:cxn modelId="{223B0D5A-A834-43C6-A4C3-B624B3B3B108}" type="presOf" srcId="{9A138B53-A402-40CC-855C-A30C74487EE3}" destId="{B9AA01F4-458C-4AD8-8622-C366F2199FF2}" srcOrd="0" destOrd="0" presId="urn:microsoft.com/office/officeart/2018/5/layout/IconCircleLabelList"/>
    <dgm:cxn modelId="{1B3EC282-136E-419E-A522-ADDC5D68AB99}" type="presOf" srcId="{5678F88D-9980-44B2-94B4-8D7A4C9B5A32}" destId="{D9B58FDE-BC07-48DF-8EDF-43CF85CE187F}" srcOrd="0" destOrd="0" presId="urn:microsoft.com/office/officeart/2018/5/layout/IconCircleLabelList"/>
    <dgm:cxn modelId="{1F1306BC-14A6-4C10-B3C1-DCDAB723CF89}" srcId="{9A138B53-A402-40CC-855C-A30C74487EE3}" destId="{9C843985-1A39-4DB2-8C62-FFAA02202759}" srcOrd="2" destOrd="0" parTransId="{254F0920-EE78-4DB4-891B-56F523620EF4}" sibTransId="{5D18B2C9-4043-4252-B7ED-DA9A45B26102}"/>
    <dgm:cxn modelId="{B3C22CD1-5EEC-405C-B645-27B21826912D}" srcId="{9A138B53-A402-40CC-855C-A30C74487EE3}" destId="{A440C7D2-ED59-4760-84B1-2BA0077D5C7B}" srcOrd="4" destOrd="0" parTransId="{57595D40-C577-4F68-AEFF-E0DBB57065E5}" sibTransId="{5BD6EC16-08AB-4330-B91C-C24C6B57D5B2}"/>
    <dgm:cxn modelId="{987CA6D7-631A-4870-A2E7-1F4C65C04069}" srcId="{9A138B53-A402-40CC-855C-A30C74487EE3}" destId="{CBE17FE5-D095-4FAF-BA7A-18615A7BB794}" srcOrd="1" destOrd="0" parTransId="{C78FAA7D-081B-4793-97FB-3DFA852421C0}" sibTransId="{D087CF42-477E-4AC4-B833-A6711D9840EE}"/>
    <dgm:cxn modelId="{EDD0F8D8-13BE-4976-8247-65606D3A29B2}" type="presOf" srcId="{CBE17FE5-D095-4FAF-BA7A-18615A7BB794}" destId="{9E173CBA-4730-482E-9C16-E2B076CA52E5}" srcOrd="0" destOrd="0" presId="urn:microsoft.com/office/officeart/2018/5/layout/IconCircleLabelList"/>
    <dgm:cxn modelId="{5855175D-0772-4455-A278-B125D4310730}" type="presParOf" srcId="{B9AA01F4-458C-4AD8-8622-C366F2199FF2}" destId="{5040BA61-FE99-4645-BF30-5BB6E81C927C}" srcOrd="0" destOrd="0" presId="urn:microsoft.com/office/officeart/2018/5/layout/IconCircleLabelList"/>
    <dgm:cxn modelId="{94C54DA2-E1B2-4D26-AD64-1084D50DDD83}" type="presParOf" srcId="{5040BA61-FE99-4645-BF30-5BB6E81C927C}" destId="{F1F298ED-F3F1-42E9-BD80-8DDA20299C86}" srcOrd="0" destOrd="0" presId="urn:microsoft.com/office/officeart/2018/5/layout/IconCircleLabelList"/>
    <dgm:cxn modelId="{08D5F382-D572-4D10-87F2-791D74BBF6C0}" type="presParOf" srcId="{5040BA61-FE99-4645-BF30-5BB6E81C927C}" destId="{1B97B10D-A8D3-4F58-98FA-464267678E69}" srcOrd="1" destOrd="0" presId="urn:microsoft.com/office/officeart/2018/5/layout/IconCircleLabelList"/>
    <dgm:cxn modelId="{890A8D5A-D11B-4120-AD01-741F906F63F8}" type="presParOf" srcId="{5040BA61-FE99-4645-BF30-5BB6E81C927C}" destId="{035A0746-1EE3-4743-9EE7-FE5128686329}" srcOrd="2" destOrd="0" presId="urn:microsoft.com/office/officeart/2018/5/layout/IconCircleLabelList"/>
    <dgm:cxn modelId="{E4C6B188-9734-445A-AD76-A08DF6AB16DF}" type="presParOf" srcId="{5040BA61-FE99-4645-BF30-5BB6E81C927C}" destId="{D9B58FDE-BC07-48DF-8EDF-43CF85CE187F}" srcOrd="3" destOrd="0" presId="urn:microsoft.com/office/officeart/2018/5/layout/IconCircleLabelList"/>
    <dgm:cxn modelId="{8C3A14BB-51D7-4263-ABBF-F053F4D4E5BE}" type="presParOf" srcId="{B9AA01F4-458C-4AD8-8622-C366F2199FF2}" destId="{579C8AEC-3CFA-44DF-A525-36B2E2F8F496}" srcOrd="1" destOrd="0" presId="urn:microsoft.com/office/officeart/2018/5/layout/IconCircleLabelList"/>
    <dgm:cxn modelId="{A3B7D91E-9C4C-45F3-AA98-21FD8998091B}" type="presParOf" srcId="{B9AA01F4-458C-4AD8-8622-C366F2199FF2}" destId="{2A17CC32-60D6-418F-9228-33F589C44282}" srcOrd="2" destOrd="0" presId="urn:microsoft.com/office/officeart/2018/5/layout/IconCircleLabelList"/>
    <dgm:cxn modelId="{76606197-6F72-48A4-8CFE-F55818A186F5}" type="presParOf" srcId="{2A17CC32-60D6-418F-9228-33F589C44282}" destId="{E232453A-2335-4E6E-94F5-BA80F5937CD2}" srcOrd="0" destOrd="0" presId="urn:microsoft.com/office/officeart/2018/5/layout/IconCircleLabelList"/>
    <dgm:cxn modelId="{48C3EA22-3A80-4497-9BF5-58AC23BE37CE}" type="presParOf" srcId="{2A17CC32-60D6-418F-9228-33F589C44282}" destId="{CF3A0BDA-2517-42BC-BED3-E5A18FE11643}" srcOrd="1" destOrd="0" presId="urn:microsoft.com/office/officeart/2018/5/layout/IconCircleLabelList"/>
    <dgm:cxn modelId="{EEA4F985-E7AA-4A14-B005-6D4BE18C0B7C}" type="presParOf" srcId="{2A17CC32-60D6-418F-9228-33F589C44282}" destId="{11C3FAD5-4307-48D2-B04D-011CFD9302C0}" srcOrd="2" destOrd="0" presId="urn:microsoft.com/office/officeart/2018/5/layout/IconCircleLabelList"/>
    <dgm:cxn modelId="{109CBFBF-702D-4476-96FF-316F2FDBC11C}" type="presParOf" srcId="{2A17CC32-60D6-418F-9228-33F589C44282}" destId="{9E173CBA-4730-482E-9C16-E2B076CA52E5}" srcOrd="3" destOrd="0" presId="urn:microsoft.com/office/officeart/2018/5/layout/IconCircleLabelList"/>
    <dgm:cxn modelId="{B5D3A559-768D-43FB-B23D-6062EA15B1A3}" type="presParOf" srcId="{B9AA01F4-458C-4AD8-8622-C366F2199FF2}" destId="{DCE63370-56A1-4A6D-936F-6ED5D896A89C}" srcOrd="3" destOrd="0" presId="urn:microsoft.com/office/officeart/2018/5/layout/IconCircleLabelList"/>
    <dgm:cxn modelId="{09BC5411-0C5F-4049-AD88-A725EED352F5}" type="presParOf" srcId="{B9AA01F4-458C-4AD8-8622-C366F2199FF2}" destId="{D403761E-8528-443A-B57E-57B11318B687}" srcOrd="4" destOrd="0" presId="urn:microsoft.com/office/officeart/2018/5/layout/IconCircleLabelList"/>
    <dgm:cxn modelId="{259CF8BA-75C4-41A6-981C-42325868B579}" type="presParOf" srcId="{D403761E-8528-443A-B57E-57B11318B687}" destId="{17EEEE64-2489-4B47-8C23-3471B517E081}" srcOrd="0" destOrd="0" presId="urn:microsoft.com/office/officeart/2018/5/layout/IconCircleLabelList"/>
    <dgm:cxn modelId="{3BC59FA3-5E0E-4790-80BE-EEAFB648B1A4}" type="presParOf" srcId="{D403761E-8528-443A-B57E-57B11318B687}" destId="{23470DC2-5603-4F78-9DFB-5C4070D69254}" srcOrd="1" destOrd="0" presId="urn:microsoft.com/office/officeart/2018/5/layout/IconCircleLabelList"/>
    <dgm:cxn modelId="{84CF20DB-87DB-4456-804B-9F59C9B1AADC}" type="presParOf" srcId="{D403761E-8528-443A-B57E-57B11318B687}" destId="{3D5D2B35-9FC4-442F-83D0-C5D618C439AA}" srcOrd="2" destOrd="0" presId="urn:microsoft.com/office/officeart/2018/5/layout/IconCircleLabelList"/>
    <dgm:cxn modelId="{ECCAF096-8DF7-4299-8FAF-AFEB204C91E4}" type="presParOf" srcId="{D403761E-8528-443A-B57E-57B11318B687}" destId="{6B091636-EA91-49DC-AEF7-3F4FC7E09985}" srcOrd="3" destOrd="0" presId="urn:microsoft.com/office/officeart/2018/5/layout/IconCircleLabelList"/>
    <dgm:cxn modelId="{7B4354DD-1572-46BF-8CC2-105FEEDAEA3F}" type="presParOf" srcId="{B9AA01F4-458C-4AD8-8622-C366F2199FF2}" destId="{CB8C6906-AC0E-49E4-AABE-9995F4E50EC2}" srcOrd="5" destOrd="0" presId="urn:microsoft.com/office/officeart/2018/5/layout/IconCircleLabelList"/>
    <dgm:cxn modelId="{918C8579-1F30-490B-B9F3-B6EE544795E8}" type="presParOf" srcId="{B9AA01F4-458C-4AD8-8622-C366F2199FF2}" destId="{27FF7812-01B5-4073-98F8-1CF5FF8CFCFD}" srcOrd="6" destOrd="0" presId="urn:microsoft.com/office/officeart/2018/5/layout/IconCircleLabelList"/>
    <dgm:cxn modelId="{BC2B4B3B-EF7C-4FE4-B1E5-E11DC2C528E2}" type="presParOf" srcId="{27FF7812-01B5-4073-98F8-1CF5FF8CFCFD}" destId="{C57B25FF-0376-4FC8-A28B-B573A7C48C91}" srcOrd="0" destOrd="0" presId="urn:microsoft.com/office/officeart/2018/5/layout/IconCircleLabelList"/>
    <dgm:cxn modelId="{AFB5B6DD-E64B-4C9C-9D25-798E07B6225E}" type="presParOf" srcId="{27FF7812-01B5-4073-98F8-1CF5FF8CFCFD}" destId="{597F207E-C8F7-4585-B99F-AD9B989B6ABC}" srcOrd="1" destOrd="0" presId="urn:microsoft.com/office/officeart/2018/5/layout/IconCircleLabelList"/>
    <dgm:cxn modelId="{DEAD38FD-CD5F-46F6-A94D-1A16EF1F7698}" type="presParOf" srcId="{27FF7812-01B5-4073-98F8-1CF5FF8CFCFD}" destId="{773BA38A-F0E7-4D34-902C-7211E41551D5}" srcOrd="2" destOrd="0" presId="urn:microsoft.com/office/officeart/2018/5/layout/IconCircleLabelList"/>
    <dgm:cxn modelId="{AEBA4B1D-588B-4521-8EBB-CA04AB9F0318}" type="presParOf" srcId="{27FF7812-01B5-4073-98F8-1CF5FF8CFCFD}" destId="{E2C60B24-78A9-4286-BB5C-69141A5A3835}" srcOrd="3" destOrd="0" presId="urn:microsoft.com/office/officeart/2018/5/layout/IconCircleLabelList"/>
    <dgm:cxn modelId="{5BD57165-8BA4-493C-BDD3-1CFFDD610434}" type="presParOf" srcId="{B9AA01F4-458C-4AD8-8622-C366F2199FF2}" destId="{C95CC642-C923-44BB-A8AD-13E0332A82F3}" srcOrd="7" destOrd="0" presId="urn:microsoft.com/office/officeart/2018/5/layout/IconCircleLabelList"/>
    <dgm:cxn modelId="{37CBB4A2-2B99-48B4-A76B-2D6EE5D6E94F}" type="presParOf" srcId="{B9AA01F4-458C-4AD8-8622-C366F2199FF2}" destId="{0AB07523-9A90-4FEB-A6F8-BC9C179845C1}" srcOrd="8" destOrd="0" presId="urn:microsoft.com/office/officeart/2018/5/layout/IconCircleLabelList"/>
    <dgm:cxn modelId="{7684E61A-A61D-4A23-9A98-A1D4DFC0FAAE}" type="presParOf" srcId="{0AB07523-9A90-4FEB-A6F8-BC9C179845C1}" destId="{C553FB16-4E13-457A-AC25-7B2D8EB67080}" srcOrd="0" destOrd="0" presId="urn:microsoft.com/office/officeart/2018/5/layout/IconCircleLabelList"/>
    <dgm:cxn modelId="{7488721D-CCA0-4E5E-A62A-D5E3D98B8B01}" type="presParOf" srcId="{0AB07523-9A90-4FEB-A6F8-BC9C179845C1}" destId="{1CA5B0D6-6E84-47BA-9CC3-04E17DE8871B}" srcOrd="1" destOrd="0" presId="urn:microsoft.com/office/officeart/2018/5/layout/IconCircleLabelList"/>
    <dgm:cxn modelId="{67C77225-5E93-4937-8DF5-5041BBEA39A6}" type="presParOf" srcId="{0AB07523-9A90-4FEB-A6F8-BC9C179845C1}" destId="{0BA6B488-83BD-4D7E-8B04-2EE5252EECA8}" srcOrd="2" destOrd="0" presId="urn:microsoft.com/office/officeart/2018/5/layout/IconCircleLabelList"/>
    <dgm:cxn modelId="{60C01AD0-99C8-406A-86D9-B69BE76A49AE}" type="presParOf" srcId="{0AB07523-9A90-4FEB-A6F8-BC9C179845C1}" destId="{1978824F-675C-43C6-A205-C000C62858F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B2D77-CABE-47CC-BF81-EC8127C30559}">
      <dsp:nvSpPr>
        <dsp:cNvPr id="0" name=""/>
        <dsp:cNvSpPr/>
      </dsp:nvSpPr>
      <dsp:spPr>
        <a:xfrm>
          <a:off x="930" y="1829965"/>
          <a:ext cx="2013760" cy="1308944"/>
        </a:xfrm>
        <a:prstGeom prst="roundRect">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Interview presentation – 17/3/22</a:t>
          </a:r>
          <a:endParaRPr lang="en-US" sz="2300" kern="1200"/>
        </a:p>
      </dsp:txBody>
      <dsp:txXfrm>
        <a:off x="64827" y="1893862"/>
        <a:ext cx="1885966" cy="1181150"/>
      </dsp:txXfrm>
    </dsp:sp>
    <dsp:sp modelId="{C2F0562C-2E91-4B6B-88DE-F732D577B966}">
      <dsp:nvSpPr>
        <dsp:cNvPr id="0" name=""/>
        <dsp:cNvSpPr/>
      </dsp:nvSpPr>
      <dsp:spPr>
        <a:xfrm>
          <a:off x="1007810" y="1372935"/>
          <a:ext cx="2223003" cy="2223003"/>
        </a:xfrm>
        <a:custGeom>
          <a:avLst/>
          <a:gdLst/>
          <a:ahLst/>
          <a:cxnLst/>
          <a:rect l="0" t="0" r="0" b="0"/>
          <a:pathLst>
            <a:path>
              <a:moveTo>
                <a:pt x="223809" y="442592"/>
              </a:moveTo>
              <a:arcTo wR="1111501" hR="1111501" stAng="13019963" swAng="6360073"/>
            </a:path>
          </a:pathLst>
        </a:custGeom>
        <a:noFill/>
        <a:ln w="6350"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ED129E0-72E9-440F-B0F6-310B3F6607FD}">
      <dsp:nvSpPr>
        <dsp:cNvPr id="0" name=""/>
        <dsp:cNvSpPr/>
      </dsp:nvSpPr>
      <dsp:spPr>
        <a:xfrm>
          <a:off x="2223933" y="1829965"/>
          <a:ext cx="2013760" cy="1308944"/>
        </a:xfrm>
        <a:prstGeom prst="roundRect">
          <a:avLst/>
        </a:prstGeom>
        <a:gradFill rotWithShape="0">
          <a:gsLst>
            <a:gs pos="0">
              <a:schemeClr val="accent5">
                <a:hueOff val="6010703"/>
                <a:satOff val="-26380"/>
                <a:lumOff val="7843"/>
                <a:alphaOff val="0"/>
                <a:tint val="97000"/>
                <a:satMod val="100000"/>
                <a:lumMod val="102000"/>
              </a:schemeClr>
            </a:gs>
            <a:gs pos="50000">
              <a:schemeClr val="accent5">
                <a:hueOff val="6010703"/>
                <a:satOff val="-26380"/>
                <a:lumOff val="7843"/>
                <a:alphaOff val="0"/>
                <a:shade val="100000"/>
                <a:satMod val="103000"/>
                <a:lumMod val="100000"/>
              </a:schemeClr>
            </a:gs>
            <a:gs pos="100000">
              <a:schemeClr val="accent5">
                <a:hueOff val="6010703"/>
                <a:satOff val="-26380"/>
                <a:lumOff val="7843"/>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Speaker notes (300 words) -14/3/22</a:t>
          </a:r>
          <a:endParaRPr lang="en-US" sz="2300" kern="1200"/>
        </a:p>
      </dsp:txBody>
      <dsp:txXfrm>
        <a:off x="2287830" y="1893862"/>
        <a:ext cx="1885966" cy="1181150"/>
      </dsp:txXfrm>
    </dsp:sp>
    <dsp:sp modelId="{60A3E10D-3183-41D3-96C6-8AD2D60F585A}">
      <dsp:nvSpPr>
        <dsp:cNvPr id="0" name=""/>
        <dsp:cNvSpPr/>
      </dsp:nvSpPr>
      <dsp:spPr>
        <a:xfrm>
          <a:off x="1007810" y="1372935"/>
          <a:ext cx="2223003" cy="2223003"/>
        </a:xfrm>
        <a:custGeom>
          <a:avLst/>
          <a:gdLst/>
          <a:ahLst/>
          <a:cxnLst/>
          <a:rect l="0" t="0" r="0" b="0"/>
          <a:pathLst>
            <a:path>
              <a:moveTo>
                <a:pt x="1999193" y="1780410"/>
              </a:moveTo>
              <a:arcTo wR="1111501" hR="1111501" stAng="2219963" swAng="6360073"/>
            </a:path>
          </a:pathLst>
        </a:custGeom>
        <a:noFill/>
        <a:ln w="6350" cap="flat" cmpd="sng" algn="ctr">
          <a:solidFill>
            <a:schemeClr val="accent5">
              <a:hueOff val="6010703"/>
              <a:satOff val="-26380"/>
              <a:lumOff val="7843"/>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F67F8-748F-445A-B709-2F49738578C2}">
      <dsp:nvSpPr>
        <dsp:cNvPr id="0" name=""/>
        <dsp:cNvSpPr/>
      </dsp:nvSpPr>
      <dsp:spPr>
        <a:xfrm>
          <a:off x="939" y="332858"/>
          <a:ext cx="3297566" cy="20939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A0C6A7-8016-4049-83A6-5B7A8C1042D8}">
      <dsp:nvSpPr>
        <dsp:cNvPr id="0" name=""/>
        <dsp:cNvSpPr/>
      </dsp:nvSpPr>
      <dsp:spPr>
        <a:xfrm>
          <a:off x="367335" y="680934"/>
          <a:ext cx="3297566" cy="20939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Find a job you would like to apply for within a specific organisation</a:t>
          </a:r>
          <a:endParaRPr lang="en-US" sz="2600" kern="1200"/>
        </a:p>
      </dsp:txBody>
      <dsp:txXfrm>
        <a:off x="428665" y="742264"/>
        <a:ext cx="3174906" cy="1971294"/>
      </dsp:txXfrm>
    </dsp:sp>
    <dsp:sp modelId="{AADD258A-F0BB-403D-BB0D-320FAC4810FF}">
      <dsp:nvSpPr>
        <dsp:cNvPr id="0" name=""/>
        <dsp:cNvSpPr/>
      </dsp:nvSpPr>
      <dsp:spPr>
        <a:xfrm>
          <a:off x="4031298" y="332858"/>
          <a:ext cx="3297566" cy="20939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83F853-0F71-41B5-A1CB-5DD6A6D1F16B}">
      <dsp:nvSpPr>
        <dsp:cNvPr id="0" name=""/>
        <dsp:cNvSpPr/>
      </dsp:nvSpPr>
      <dsp:spPr>
        <a:xfrm>
          <a:off x="4397694" y="680934"/>
          <a:ext cx="3297566" cy="209395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Identify relevant skills &amp; Experience from Person specification that match yours</a:t>
          </a:r>
          <a:endParaRPr lang="en-US" sz="2600" kern="1200"/>
        </a:p>
      </dsp:txBody>
      <dsp:txXfrm>
        <a:off x="4459024" y="742264"/>
        <a:ext cx="3174906" cy="19712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DC91D-B6BB-4A18-BB10-68C30996BC35}">
      <dsp:nvSpPr>
        <dsp:cNvPr id="0" name=""/>
        <dsp:cNvSpPr/>
      </dsp:nvSpPr>
      <dsp:spPr>
        <a:xfrm>
          <a:off x="329651" y="1761"/>
          <a:ext cx="3320736" cy="1992441"/>
        </a:xfrm>
        <a:prstGeom prst="rect">
          <a:avLst/>
        </a:prstGeom>
        <a:gradFill rotWithShape="0">
          <a:gsLst>
            <a:gs pos="0">
              <a:schemeClr val="accent2">
                <a:hueOff val="0"/>
                <a:satOff val="0"/>
                <a:lumOff val="0"/>
                <a:alphaOff val="0"/>
                <a:tint val="80000"/>
                <a:satMod val="107000"/>
                <a:lumMod val="103000"/>
              </a:schemeClr>
            </a:gs>
            <a:gs pos="100000">
              <a:schemeClr val="accent2">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Qualification – MBA which entailed studying:</a:t>
          </a:r>
        </a:p>
        <a:p>
          <a:pPr marL="0" lvl="0" indent="0" algn="ctr" defTabSz="844550">
            <a:lnSpc>
              <a:spcPct val="90000"/>
            </a:lnSpc>
            <a:spcBef>
              <a:spcPct val="0"/>
            </a:spcBef>
            <a:spcAft>
              <a:spcPct val="35000"/>
            </a:spcAft>
            <a:buNone/>
          </a:pPr>
          <a:r>
            <a:rPr lang="en-GB" sz="1900" kern="1200" dirty="0"/>
            <a:t>Strategic Management</a:t>
          </a:r>
        </a:p>
        <a:p>
          <a:pPr marL="0" lvl="0" indent="0" algn="ctr" defTabSz="844550">
            <a:lnSpc>
              <a:spcPct val="90000"/>
            </a:lnSpc>
            <a:spcBef>
              <a:spcPct val="0"/>
            </a:spcBef>
            <a:spcAft>
              <a:spcPct val="35000"/>
            </a:spcAft>
            <a:buNone/>
          </a:pPr>
          <a:r>
            <a:rPr lang="en-GB" sz="1900" kern="1200" dirty="0"/>
            <a:t>Change Management</a:t>
          </a:r>
        </a:p>
        <a:p>
          <a:pPr marL="0" lvl="0" indent="0" algn="ctr" defTabSz="844550">
            <a:lnSpc>
              <a:spcPct val="90000"/>
            </a:lnSpc>
            <a:spcBef>
              <a:spcPct val="0"/>
            </a:spcBef>
            <a:spcAft>
              <a:spcPct val="35000"/>
            </a:spcAft>
            <a:buNone/>
          </a:pPr>
          <a:r>
            <a:rPr lang="en-GB" sz="1900" kern="1200" dirty="0"/>
            <a:t>Human Resource Management</a:t>
          </a:r>
        </a:p>
      </dsp:txBody>
      <dsp:txXfrm>
        <a:off x="329651" y="1761"/>
        <a:ext cx="3320736" cy="1992441"/>
      </dsp:txXfrm>
    </dsp:sp>
    <dsp:sp modelId="{AA74833B-0D7A-4537-B4CC-89EA092DEA3A}">
      <dsp:nvSpPr>
        <dsp:cNvPr id="0" name=""/>
        <dsp:cNvSpPr/>
      </dsp:nvSpPr>
      <dsp:spPr>
        <a:xfrm>
          <a:off x="3982460" y="1761"/>
          <a:ext cx="3320736" cy="1992441"/>
        </a:xfrm>
        <a:prstGeom prst="rect">
          <a:avLst/>
        </a:prstGeom>
        <a:gradFill rotWithShape="0">
          <a:gsLst>
            <a:gs pos="0">
              <a:schemeClr val="accent3">
                <a:hueOff val="0"/>
                <a:satOff val="0"/>
                <a:lumOff val="0"/>
                <a:alphaOff val="0"/>
                <a:tint val="80000"/>
                <a:satMod val="107000"/>
                <a:lumMod val="103000"/>
              </a:schemeClr>
            </a:gs>
            <a:gs pos="100000">
              <a:schemeClr val="accent3">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Experience – in the last 5 years I am working as a team lead in XXX my duties have entailed:</a:t>
          </a:r>
        </a:p>
        <a:p>
          <a:pPr marL="0" lvl="0" indent="0" algn="ctr" defTabSz="844550">
            <a:lnSpc>
              <a:spcPct val="90000"/>
            </a:lnSpc>
            <a:spcBef>
              <a:spcPct val="0"/>
            </a:spcBef>
            <a:spcAft>
              <a:spcPct val="35000"/>
            </a:spcAft>
            <a:buNone/>
          </a:pPr>
          <a:r>
            <a:rPr lang="en-GB" sz="1900" kern="1200" dirty="0"/>
            <a:t>Managing teams…</a:t>
          </a:r>
        </a:p>
        <a:p>
          <a:pPr marL="0" lvl="0" indent="0" algn="ctr" defTabSz="844550">
            <a:lnSpc>
              <a:spcPct val="90000"/>
            </a:lnSpc>
            <a:spcBef>
              <a:spcPct val="0"/>
            </a:spcBef>
            <a:spcAft>
              <a:spcPct val="35000"/>
            </a:spcAft>
            <a:buNone/>
          </a:pPr>
          <a:r>
            <a:rPr lang="en-GB" sz="1900" kern="1200" dirty="0"/>
            <a:t>Liaising with Funders</a:t>
          </a:r>
        </a:p>
        <a:p>
          <a:pPr marL="0" lvl="0" indent="0" algn="ctr" defTabSz="844550">
            <a:lnSpc>
              <a:spcPct val="90000"/>
            </a:lnSpc>
            <a:spcBef>
              <a:spcPct val="0"/>
            </a:spcBef>
            <a:spcAft>
              <a:spcPct val="35000"/>
            </a:spcAft>
            <a:buNone/>
          </a:pPr>
          <a:r>
            <a:rPr lang="en-GB" sz="1900" kern="1200" dirty="0"/>
            <a:t>Attending strategic meetings</a:t>
          </a:r>
        </a:p>
      </dsp:txBody>
      <dsp:txXfrm>
        <a:off x="3982460" y="1761"/>
        <a:ext cx="3320736" cy="1992441"/>
      </dsp:txXfrm>
    </dsp:sp>
    <dsp:sp modelId="{F851D30D-8E88-4FE8-BAC3-D3318EA70E75}">
      <dsp:nvSpPr>
        <dsp:cNvPr id="0" name=""/>
        <dsp:cNvSpPr/>
      </dsp:nvSpPr>
      <dsp:spPr>
        <a:xfrm>
          <a:off x="2156055" y="2326276"/>
          <a:ext cx="3320736" cy="1992441"/>
        </a:xfrm>
        <a:prstGeom prst="rect">
          <a:avLst/>
        </a:prstGeom>
        <a:gradFill rotWithShape="0">
          <a:gsLst>
            <a:gs pos="0">
              <a:schemeClr val="accent4">
                <a:hueOff val="0"/>
                <a:satOff val="0"/>
                <a:lumOff val="0"/>
                <a:alphaOff val="0"/>
                <a:tint val="80000"/>
                <a:satMod val="107000"/>
                <a:lumMod val="103000"/>
              </a:schemeClr>
            </a:gs>
            <a:gs pos="100000">
              <a:schemeClr val="accent4">
                <a:hueOff val="0"/>
                <a:satOff val="0"/>
                <a:lumOff val="0"/>
                <a:alphaOff val="0"/>
                <a:tint val="82000"/>
                <a:satMod val="109000"/>
                <a:lumMod val="103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Skills – Communication: developed through my studies by..</a:t>
          </a:r>
        </a:p>
        <a:p>
          <a:pPr marL="0" lvl="0" indent="0" algn="ctr" defTabSz="844550">
            <a:lnSpc>
              <a:spcPct val="90000"/>
            </a:lnSpc>
            <a:spcBef>
              <a:spcPct val="0"/>
            </a:spcBef>
            <a:spcAft>
              <a:spcPct val="35000"/>
            </a:spcAft>
            <a:buNone/>
          </a:pPr>
          <a:r>
            <a:rPr lang="en-GB" sz="1900" kern="1200" dirty="0"/>
            <a:t>Through my work by networking </a:t>
          </a:r>
        </a:p>
        <a:p>
          <a:pPr marL="0" lvl="0" indent="0" algn="ctr" defTabSz="844550">
            <a:lnSpc>
              <a:spcPct val="90000"/>
            </a:lnSpc>
            <a:spcBef>
              <a:spcPct val="0"/>
            </a:spcBef>
            <a:spcAft>
              <a:spcPct val="35000"/>
            </a:spcAft>
            <a:buNone/>
          </a:pPr>
          <a:r>
            <a:rPr lang="en-GB" sz="1900" kern="1200" dirty="0"/>
            <a:t>Etc </a:t>
          </a:r>
          <a:r>
            <a:rPr lang="en-GB" sz="1900" kern="1200" dirty="0" err="1"/>
            <a:t>etc</a:t>
          </a:r>
          <a:endParaRPr lang="en-GB" sz="1900" kern="1200" dirty="0"/>
        </a:p>
      </dsp:txBody>
      <dsp:txXfrm>
        <a:off x="2156055" y="2326276"/>
        <a:ext cx="3320736" cy="19924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AABC1A-021C-4B13-A73E-CB2A785F652F}">
      <dsp:nvSpPr>
        <dsp:cNvPr id="0" name=""/>
        <dsp:cNvSpPr/>
      </dsp:nvSpPr>
      <dsp:spPr>
        <a:xfrm>
          <a:off x="2340" y="2012"/>
          <a:ext cx="2281753" cy="595375"/>
        </a:xfrm>
        <a:prstGeom prst="rect">
          <a:avLst/>
        </a:prstGeom>
        <a:gradFill rotWithShape="0">
          <a:gsLst>
            <a:gs pos="0">
              <a:schemeClr val="accent5">
                <a:hueOff val="0"/>
                <a:satOff val="0"/>
                <a:lumOff val="0"/>
                <a:alphaOff val="0"/>
                <a:tint val="80000"/>
                <a:satMod val="107000"/>
                <a:lumMod val="103000"/>
              </a:schemeClr>
            </a:gs>
            <a:gs pos="100000">
              <a:schemeClr val="accent5">
                <a:hueOff val="0"/>
                <a:satOff val="0"/>
                <a:lumOff val="0"/>
                <a:alphaOff val="0"/>
                <a:tint val="82000"/>
                <a:satMod val="109000"/>
                <a:lumMod val="103000"/>
              </a:schemeClr>
            </a:gs>
          </a:gsLst>
          <a:lin ang="5400000" scaled="0"/>
        </a:gradFill>
        <a:ln w="6350" cap="flat" cmpd="sng" algn="ctr">
          <a:solidFill>
            <a:schemeClr val="accent5">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Strength – organisational skills</a:t>
          </a:r>
        </a:p>
      </dsp:txBody>
      <dsp:txXfrm>
        <a:off x="2340" y="2012"/>
        <a:ext cx="2281753" cy="595375"/>
      </dsp:txXfrm>
    </dsp:sp>
    <dsp:sp modelId="{9660FC2A-97FE-4EA7-8031-50E7BD7B6810}">
      <dsp:nvSpPr>
        <dsp:cNvPr id="0" name=""/>
        <dsp:cNvSpPr/>
      </dsp:nvSpPr>
      <dsp:spPr>
        <a:xfrm>
          <a:off x="2340" y="597388"/>
          <a:ext cx="2281753" cy="3215510"/>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Essential to manage all the tasks required to achieve relevant results Ex when I managed the training project, we planned schedules, advertised and obtained training contracts and delivered successfully to external organ generating £10,000 </a:t>
          </a:r>
        </a:p>
      </dsp:txBody>
      <dsp:txXfrm>
        <a:off x="2340" y="597388"/>
        <a:ext cx="2281753" cy="3215510"/>
      </dsp:txXfrm>
    </dsp:sp>
    <dsp:sp modelId="{AB1A52B0-6349-4C94-9B30-0E7277E85F84}">
      <dsp:nvSpPr>
        <dsp:cNvPr id="0" name=""/>
        <dsp:cNvSpPr/>
      </dsp:nvSpPr>
      <dsp:spPr>
        <a:xfrm>
          <a:off x="2603539" y="2012"/>
          <a:ext cx="2281753" cy="595375"/>
        </a:xfrm>
        <a:prstGeom prst="rect">
          <a:avLst/>
        </a:prstGeom>
        <a:gradFill rotWithShape="0">
          <a:gsLst>
            <a:gs pos="0">
              <a:schemeClr val="accent5">
                <a:hueOff val="3005351"/>
                <a:satOff val="-13190"/>
                <a:lumOff val="3921"/>
                <a:alphaOff val="0"/>
                <a:tint val="80000"/>
                <a:satMod val="107000"/>
                <a:lumMod val="103000"/>
              </a:schemeClr>
            </a:gs>
            <a:gs pos="100000">
              <a:schemeClr val="accent5">
                <a:hueOff val="3005351"/>
                <a:satOff val="-13190"/>
                <a:lumOff val="3921"/>
                <a:alphaOff val="0"/>
                <a:tint val="82000"/>
                <a:satMod val="109000"/>
                <a:lumMod val="103000"/>
              </a:schemeClr>
            </a:gs>
          </a:gsLst>
          <a:lin ang="5400000" scaled="0"/>
        </a:gradFill>
        <a:ln w="6350" cap="flat" cmpd="sng" algn="ctr">
          <a:solidFill>
            <a:schemeClr val="accent5">
              <a:hueOff val="3005351"/>
              <a:satOff val="-13190"/>
              <a:lumOff val="3921"/>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Time management</a:t>
          </a:r>
        </a:p>
      </dsp:txBody>
      <dsp:txXfrm>
        <a:off x="2603539" y="2012"/>
        <a:ext cx="2281753" cy="595375"/>
      </dsp:txXfrm>
    </dsp:sp>
    <dsp:sp modelId="{9EA40AF0-0EAF-4A0C-AA1D-0E54B7CE6027}">
      <dsp:nvSpPr>
        <dsp:cNvPr id="0" name=""/>
        <dsp:cNvSpPr/>
      </dsp:nvSpPr>
      <dsp:spPr>
        <a:xfrm>
          <a:off x="2603539" y="597388"/>
          <a:ext cx="2281753" cy="3215510"/>
        </a:xfrm>
        <a:prstGeom prst="rect">
          <a:avLst/>
        </a:prstGeom>
        <a:solidFill>
          <a:schemeClr val="accent5">
            <a:tint val="40000"/>
            <a:alpha val="90000"/>
            <a:hueOff val="2914032"/>
            <a:satOff val="-9122"/>
            <a:lumOff val="604"/>
            <a:alphaOff val="0"/>
          </a:schemeClr>
        </a:solidFill>
        <a:ln w="6350" cap="flat" cmpd="sng" algn="ctr">
          <a:solidFill>
            <a:schemeClr val="accent5">
              <a:tint val="40000"/>
              <a:alpha val="90000"/>
              <a:hueOff val="2914032"/>
              <a:satOff val="-9122"/>
              <a:lumOff val="60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Supervised staff to ensure all projects were delivered in timey manner, held regular supervision meetings, obtained reports and provided support where necessary. I devised monitoring and evaluations tools to measure success of projects.</a:t>
          </a:r>
        </a:p>
      </dsp:txBody>
      <dsp:txXfrm>
        <a:off x="2603539" y="597388"/>
        <a:ext cx="2281753" cy="3215510"/>
      </dsp:txXfrm>
    </dsp:sp>
    <dsp:sp modelId="{0BFA787C-6BEE-40A4-873B-620F4BA05CF5}">
      <dsp:nvSpPr>
        <dsp:cNvPr id="0" name=""/>
        <dsp:cNvSpPr/>
      </dsp:nvSpPr>
      <dsp:spPr>
        <a:xfrm>
          <a:off x="5204738" y="2012"/>
          <a:ext cx="2281753" cy="595375"/>
        </a:xfrm>
        <a:prstGeom prst="rect">
          <a:avLst/>
        </a:prstGeom>
        <a:gradFill rotWithShape="0">
          <a:gsLst>
            <a:gs pos="0">
              <a:schemeClr val="accent5">
                <a:hueOff val="6010703"/>
                <a:satOff val="-26380"/>
                <a:lumOff val="7843"/>
                <a:alphaOff val="0"/>
                <a:tint val="80000"/>
                <a:satMod val="107000"/>
                <a:lumMod val="103000"/>
              </a:schemeClr>
            </a:gs>
            <a:gs pos="100000">
              <a:schemeClr val="accent5">
                <a:hueOff val="6010703"/>
                <a:satOff val="-26380"/>
                <a:lumOff val="7843"/>
                <a:alphaOff val="0"/>
                <a:tint val="82000"/>
                <a:satMod val="109000"/>
                <a:lumMod val="103000"/>
              </a:schemeClr>
            </a:gs>
          </a:gsLst>
          <a:lin ang="5400000" scaled="0"/>
        </a:gradFill>
        <a:ln w="6350" cap="flat" cmpd="sng" algn="ctr">
          <a:solidFill>
            <a:schemeClr val="accent5">
              <a:hueOff val="6010703"/>
              <a:satOff val="-26380"/>
              <a:lumOff val="7843"/>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120904" tIns="69088" rIns="120904" bIns="69088" numCol="1" spcCol="1270" anchor="ctr" anchorCtr="0">
          <a:noAutofit/>
        </a:bodyPr>
        <a:lstStyle/>
        <a:p>
          <a:pPr marL="0" lvl="0" indent="0" algn="ctr" defTabSz="755650">
            <a:lnSpc>
              <a:spcPct val="90000"/>
            </a:lnSpc>
            <a:spcBef>
              <a:spcPct val="0"/>
            </a:spcBef>
            <a:spcAft>
              <a:spcPct val="35000"/>
            </a:spcAft>
            <a:buNone/>
          </a:pPr>
          <a:r>
            <a:rPr lang="en-GB" sz="1700" kern="1200" dirty="0"/>
            <a:t>Perfectionist</a:t>
          </a:r>
        </a:p>
      </dsp:txBody>
      <dsp:txXfrm>
        <a:off x="5204738" y="2012"/>
        <a:ext cx="2281753" cy="595375"/>
      </dsp:txXfrm>
    </dsp:sp>
    <dsp:sp modelId="{7162E803-9065-4217-A5FB-32CCC63517F1}">
      <dsp:nvSpPr>
        <dsp:cNvPr id="0" name=""/>
        <dsp:cNvSpPr/>
      </dsp:nvSpPr>
      <dsp:spPr>
        <a:xfrm>
          <a:off x="5204738" y="597388"/>
          <a:ext cx="2281753" cy="3215510"/>
        </a:xfrm>
        <a:prstGeom prst="rect">
          <a:avLst/>
        </a:prstGeom>
        <a:solidFill>
          <a:schemeClr val="accent5">
            <a:tint val="40000"/>
            <a:alpha val="90000"/>
            <a:hueOff val="5828064"/>
            <a:satOff val="-18244"/>
            <a:lumOff val="1209"/>
            <a:alphaOff val="0"/>
          </a:schemeClr>
        </a:solidFill>
        <a:ln w="6350" cap="flat" cmpd="sng" algn="ctr">
          <a:solidFill>
            <a:schemeClr val="accent5">
              <a:tint val="40000"/>
              <a:alpha val="90000"/>
              <a:hueOff val="5828064"/>
              <a:satOff val="-18244"/>
              <a:lumOff val="120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GB" sz="1700" kern="1200" dirty="0"/>
            <a:t>A weakness of paying too much attention to detail, I can become very meticulous which can become overbearing for teams. I have to learn to step back and leave the teams to manage the results more. </a:t>
          </a:r>
        </a:p>
      </dsp:txBody>
      <dsp:txXfrm>
        <a:off x="5204738" y="597388"/>
        <a:ext cx="2281753" cy="32155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7DA25C-2C0B-4352-A1E1-4123E8505F95}">
      <dsp:nvSpPr>
        <dsp:cNvPr id="0" name=""/>
        <dsp:cNvSpPr/>
      </dsp:nvSpPr>
      <dsp:spPr>
        <a:xfrm>
          <a:off x="1155056" y="174044"/>
          <a:ext cx="1236151" cy="10974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C39129-8908-43DD-B482-F7D504CFC5D9}">
      <dsp:nvSpPr>
        <dsp:cNvPr id="0" name=""/>
        <dsp:cNvSpPr/>
      </dsp:nvSpPr>
      <dsp:spPr>
        <a:xfrm>
          <a:off x="7202" y="1389897"/>
          <a:ext cx="3531860" cy="470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defRPr b="1"/>
          </a:pPr>
          <a:r>
            <a:rPr lang="en-US" sz="2600" kern="1200"/>
            <a:t>Determine purpose</a:t>
          </a:r>
        </a:p>
      </dsp:txBody>
      <dsp:txXfrm>
        <a:off x="7202" y="1389897"/>
        <a:ext cx="3531860" cy="470329"/>
      </dsp:txXfrm>
    </dsp:sp>
    <dsp:sp modelId="{83708EDE-A0F8-4163-A5B1-FA405E1AC18A}">
      <dsp:nvSpPr>
        <dsp:cNvPr id="0" name=""/>
        <dsp:cNvSpPr/>
      </dsp:nvSpPr>
      <dsp:spPr>
        <a:xfrm>
          <a:off x="7202" y="1915304"/>
          <a:ext cx="3531860" cy="101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What do you want to accomplish?</a:t>
          </a:r>
        </a:p>
      </dsp:txBody>
      <dsp:txXfrm>
        <a:off x="7202" y="1915304"/>
        <a:ext cx="3531860" cy="1012625"/>
      </dsp:txXfrm>
    </dsp:sp>
    <dsp:sp modelId="{180EB481-4E9E-4EAE-B230-9A0A6684CDB6}">
      <dsp:nvSpPr>
        <dsp:cNvPr id="0" name=""/>
        <dsp:cNvSpPr/>
      </dsp:nvSpPr>
      <dsp:spPr>
        <a:xfrm>
          <a:off x="5304992" y="174044"/>
          <a:ext cx="1236151" cy="10974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FC3DE8-A4C5-43C7-9596-8703E064EAC9}">
      <dsp:nvSpPr>
        <dsp:cNvPr id="0" name=""/>
        <dsp:cNvSpPr/>
      </dsp:nvSpPr>
      <dsp:spPr>
        <a:xfrm>
          <a:off x="4157137" y="1389897"/>
          <a:ext cx="3531860" cy="470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100000"/>
            </a:lnSpc>
            <a:spcBef>
              <a:spcPct val="0"/>
            </a:spcBef>
            <a:spcAft>
              <a:spcPct val="35000"/>
            </a:spcAft>
            <a:buNone/>
            <a:defRPr b="1"/>
          </a:pPr>
          <a:r>
            <a:rPr lang="en-US" sz="2600" kern="1200"/>
            <a:t>Know your audience !!!</a:t>
          </a:r>
        </a:p>
      </dsp:txBody>
      <dsp:txXfrm>
        <a:off x="4157137" y="1389897"/>
        <a:ext cx="3531860" cy="470329"/>
      </dsp:txXfrm>
    </dsp:sp>
    <dsp:sp modelId="{23CCD8D6-4DDB-4F9D-B70C-6196B21AEADA}">
      <dsp:nvSpPr>
        <dsp:cNvPr id="0" name=""/>
        <dsp:cNvSpPr/>
      </dsp:nvSpPr>
      <dsp:spPr>
        <a:xfrm>
          <a:off x="4157137" y="1915304"/>
          <a:ext cx="3531860" cy="101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Success depends on your ability to reach your audience</a:t>
          </a:r>
        </a:p>
        <a:p>
          <a:pPr marL="0" lvl="0" indent="0" algn="ctr" defTabSz="755650">
            <a:lnSpc>
              <a:spcPct val="100000"/>
            </a:lnSpc>
            <a:spcBef>
              <a:spcPct val="0"/>
            </a:spcBef>
            <a:spcAft>
              <a:spcPct val="35000"/>
            </a:spcAft>
            <a:buNone/>
          </a:pPr>
          <a:r>
            <a:rPr lang="en-US" sz="1700" kern="1200" dirty="0"/>
            <a:t>Knowledge level</a:t>
          </a:r>
        </a:p>
        <a:p>
          <a:pPr marL="0" lvl="0" indent="0" algn="ctr" defTabSz="755650">
            <a:lnSpc>
              <a:spcPct val="100000"/>
            </a:lnSpc>
            <a:spcBef>
              <a:spcPct val="0"/>
            </a:spcBef>
            <a:spcAft>
              <a:spcPct val="35000"/>
            </a:spcAft>
            <a:buNone/>
          </a:pPr>
          <a:r>
            <a:rPr lang="en-US" sz="1700" kern="1200"/>
            <a:t>Motivation</a:t>
          </a:r>
        </a:p>
        <a:p>
          <a:pPr marL="0" lvl="0" indent="0" algn="ctr" defTabSz="755650">
            <a:lnSpc>
              <a:spcPct val="100000"/>
            </a:lnSpc>
            <a:spcBef>
              <a:spcPct val="0"/>
            </a:spcBef>
            <a:spcAft>
              <a:spcPct val="35000"/>
            </a:spcAft>
            <a:buNone/>
          </a:pPr>
          <a:r>
            <a:rPr lang="en-US" sz="1700" kern="1200" dirty="0"/>
            <a:t>What is expected?</a:t>
          </a:r>
        </a:p>
      </dsp:txBody>
      <dsp:txXfrm>
        <a:off x="4157137" y="1915304"/>
        <a:ext cx="3531860" cy="101262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FE8E7E-5F7F-47FF-A281-11986710197F}">
      <dsp:nvSpPr>
        <dsp:cNvPr id="0" name=""/>
        <dsp:cNvSpPr/>
      </dsp:nvSpPr>
      <dsp:spPr>
        <a:xfrm>
          <a:off x="1155056" y="0"/>
          <a:ext cx="1236151" cy="11949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1286D4-4D2B-4851-B6FC-1B7BAABB6C0B}">
      <dsp:nvSpPr>
        <dsp:cNvPr id="0" name=""/>
        <dsp:cNvSpPr/>
      </dsp:nvSpPr>
      <dsp:spPr>
        <a:xfrm>
          <a:off x="7202" y="1323897"/>
          <a:ext cx="3531860" cy="51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b="1"/>
          </a:pPr>
          <a:r>
            <a:rPr lang="en-US" sz="1700" kern="1200"/>
            <a:t>Organization</a:t>
          </a:r>
        </a:p>
      </dsp:txBody>
      <dsp:txXfrm>
        <a:off x="7202" y="1323897"/>
        <a:ext cx="3531860" cy="512124"/>
      </dsp:txXfrm>
    </dsp:sp>
    <dsp:sp modelId="{D5DB3E7F-4749-4331-837A-B3D44A51AA25}">
      <dsp:nvSpPr>
        <dsp:cNvPr id="0" name=""/>
        <dsp:cNvSpPr/>
      </dsp:nvSpPr>
      <dsp:spPr>
        <a:xfrm>
          <a:off x="7202" y="1895994"/>
          <a:ext cx="3531860" cy="1205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US" sz="1300" kern="1200"/>
            <a:t>Determine main points (1-5)</a:t>
          </a:r>
        </a:p>
        <a:p>
          <a:pPr marL="0" lvl="0" indent="0" algn="ctr" defTabSz="577850">
            <a:lnSpc>
              <a:spcPct val="100000"/>
            </a:lnSpc>
            <a:spcBef>
              <a:spcPct val="0"/>
            </a:spcBef>
            <a:spcAft>
              <a:spcPct val="35000"/>
            </a:spcAft>
            <a:buNone/>
          </a:pPr>
          <a:r>
            <a:rPr lang="en-US" sz="1300" kern="1200"/>
            <a:t>Evidence</a:t>
          </a:r>
        </a:p>
        <a:p>
          <a:pPr marL="0" lvl="0" indent="0" algn="ctr" defTabSz="577850">
            <a:lnSpc>
              <a:spcPct val="100000"/>
            </a:lnSpc>
            <a:spcBef>
              <a:spcPct val="0"/>
            </a:spcBef>
            <a:spcAft>
              <a:spcPct val="35000"/>
            </a:spcAft>
            <a:buNone/>
          </a:pPr>
          <a:r>
            <a:rPr lang="en-US" sz="1300" kern="1200"/>
            <a:t>Transitions</a:t>
          </a:r>
        </a:p>
        <a:p>
          <a:pPr marL="0" lvl="0" indent="0" algn="ctr" defTabSz="577850">
            <a:lnSpc>
              <a:spcPct val="100000"/>
            </a:lnSpc>
            <a:spcBef>
              <a:spcPct val="0"/>
            </a:spcBef>
            <a:spcAft>
              <a:spcPct val="35000"/>
            </a:spcAft>
            <a:buNone/>
          </a:pPr>
          <a:r>
            <a:rPr lang="en-US" sz="1300" kern="1200"/>
            <a:t>Prepare outline</a:t>
          </a:r>
        </a:p>
        <a:p>
          <a:pPr marL="0" lvl="0" indent="0" algn="ctr" defTabSz="577850">
            <a:lnSpc>
              <a:spcPct val="100000"/>
            </a:lnSpc>
            <a:spcBef>
              <a:spcPct val="0"/>
            </a:spcBef>
            <a:spcAft>
              <a:spcPct val="35000"/>
            </a:spcAft>
            <a:buNone/>
          </a:pPr>
          <a:r>
            <a:rPr lang="en-US" sz="1300" kern="1200" dirty="0"/>
            <a:t>Prepare cue cards</a:t>
          </a:r>
        </a:p>
      </dsp:txBody>
      <dsp:txXfrm>
        <a:off x="7202" y="1895994"/>
        <a:ext cx="3531860" cy="1205980"/>
      </dsp:txXfrm>
    </dsp:sp>
    <dsp:sp modelId="{F8D66A11-F60E-4F01-AC79-55F243FFDFCD}">
      <dsp:nvSpPr>
        <dsp:cNvPr id="0" name=""/>
        <dsp:cNvSpPr/>
      </dsp:nvSpPr>
      <dsp:spPr>
        <a:xfrm>
          <a:off x="5304992" y="0"/>
          <a:ext cx="1236151" cy="11949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1E7B1FD-3AA5-4954-A0B3-049168402C38}">
      <dsp:nvSpPr>
        <dsp:cNvPr id="0" name=""/>
        <dsp:cNvSpPr/>
      </dsp:nvSpPr>
      <dsp:spPr>
        <a:xfrm>
          <a:off x="4157137" y="1323897"/>
          <a:ext cx="3531860" cy="51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b="1"/>
          </a:pPr>
          <a:r>
            <a:rPr lang="en-US" sz="1700" kern="1200"/>
            <a:t>Rehearse…Rehearse…Rehearse!!</a:t>
          </a:r>
        </a:p>
      </dsp:txBody>
      <dsp:txXfrm>
        <a:off x="4157137" y="1323897"/>
        <a:ext cx="3531860" cy="512124"/>
      </dsp:txXfrm>
    </dsp:sp>
    <dsp:sp modelId="{D06D3414-A6B0-40E4-9539-C60B6928D178}">
      <dsp:nvSpPr>
        <dsp:cNvPr id="0" name=""/>
        <dsp:cNvSpPr/>
      </dsp:nvSpPr>
      <dsp:spPr>
        <a:xfrm>
          <a:off x="4157137" y="1895994"/>
          <a:ext cx="3531860" cy="1205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endParaRPr lang="en-US" sz="1300" kern="1200" dirty="0"/>
        </a:p>
        <a:p>
          <a:pPr marL="0" lvl="0" indent="0" algn="ctr" defTabSz="577850">
            <a:lnSpc>
              <a:spcPct val="100000"/>
            </a:lnSpc>
            <a:spcBef>
              <a:spcPct val="0"/>
            </a:spcBef>
            <a:spcAft>
              <a:spcPct val="35000"/>
            </a:spcAft>
            <a:buNone/>
          </a:pPr>
          <a:r>
            <a:rPr lang="en-US" sz="1300" kern="1200" dirty="0"/>
            <a:t>Work to a script (speaker notes) and time your presentation</a:t>
          </a:r>
        </a:p>
        <a:p>
          <a:pPr marL="0" lvl="0" indent="0" algn="ctr" defTabSz="577850">
            <a:lnSpc>
              <a:spcPct val="100000"/>
            </a:lnSpc>
            <a:spcBef>
              <a:spcPct val="0"/>
            </a:spcBef>
            <a:spcAft>
              <a:spcPct val="35000"/>
            </a:spcAft>
            <a:buNone/>
          </a:pPr>
          <a:r>
            <a:rPr lang="en-US" sz="1300" kern="1200" dirty="0"/>
            <a:t>Practice</a:t>
          </a:r>
        </a:p>
        <a:p>
          <a:pPr marL="0" lvl="0" indent="0" algn="ctr" defTabSz="577850">
            <a:lnSpc>
              <a:spcPct val="100000"/>
            </a:lnSpc>
            <a:spcBef>
              <a:spcPct val="0"/>
            </a:spcBef>
            <a:spcAft>
              <a:spcPct val="35000"/>
            </a:spcAft>
            <a:buNone/>
          </a:pPr>
          <a:r>
            <a:rPr lang="en-US" sz="1300" kern="1200" dirty="0"/>
            <a:t>Allow time – Don’t leave it last minute</a:t>
          </a:r>
        </a:p>
      </dsp:txBody>
      <dsp:txXfrm>
        <a:off x="4157137" y="1895994"/>
        <a:ext cx="3531860" cy="120598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EF3B8B-3F4D-4D32-B54C-8F784198CA68}">
      <dsp:nvSpPr>
        <dsp:cNvPr id="0" name=""/>
        <dsp:cNvSpPr/>
      </dsp:nvSpPr>
      <dsp:spPr>
        <a:xfrm>
          <a:off x="0" y="1120639"/>
          <a:ext cx="4205288" cy="352800"/>
        </a:xfrm>
        <a:prstGeom prst="rect">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EB8DA6A-8DC0-4637-92CD-500CF9AEBC8A}">
      <dsp:nvSpPr>
        <dsp:cNvPr id="0" name=""/>
        <dsp:cNvSpPr/>
      </dsp:nvSpPr>
      <dsp:spPr>
        <a:xfrm>
          <a:off x="210264" y="913999"/>
          <a:ext cx="2943701" cy="413280"/>
        </a:xfrm>
        <a:prstGeom prst="roundRect">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1265" tIns="0" rIns="111265" bIns="0" numCol="1" spcCol="1270" anchor="ctr" anchorCtr="0">
          <a:noAutofit/>
        </a:bodyPr>
        <a:lstStyle/>
        <a:p>
          <a:pPr marL="0" lvl="0" indent="0" algn="l" defTabSz="622300">
            <a:lnSpc>
              <a:spcPct val="90000"/>
            </a:lnSpc>
            <a:spcBef>
              <a:spcPct val="0"/>
            </a:spcBef>
            <a:spcAft>
              <a:spcPct val="35000"/>
            </a:spcAft>
            <a:buNone/>
          </a:pPr>
          <a:r>
            <a:rPr lang="en-US" sz="1400" kern="1200"/>
            <a:t>Control of information</a:t>
          </a:r>
        </a:p>
      </dsp:txBody>
      <dsp:txXfrm>
        <a:off x="230439" y="934174"/>
        <a:ext cx="2903351" cy="372930"/>
      </dsp:txXfrm>
    </dsp:sp>
    <dsp:sp modelId="{31D412F2-FD5C-442A-A6EF-270D1CCD79B0}">
      <dsp:nvSpPr>
        <dsp:cNvPr id="0" name=""/>
        <dsp:cNvSpPr/>
      </dsp:nvSpPr>
      <dsp:spPr>
        <a:xfrm>
          <a:off x="0" y="1755679"/>
          <a:ext cx="4205288" cy="352800"/>
        </a:xfrm>
        <a:prstGeom prst="rect">
          <a:avLst/>
        </a:prstGeom>
        <a:solidFill>
          <a:schemeClr val="lt1">
            <a:alpha val="90000"/>
            <a:hueOff val="0"/>
            <a:satOff val="0"/>
            <a:lumOff val="0"/>
            <a:alphaOff val="0"/>
          </a:schemeClr>
        </a:solidFill>
        <a:ln w="6350" cap="flat" cmpd="sng" algn="ctr">
          <a:solidFill>
            <a:schemeClr val="accent5">
              <a:hueOff val="1502676"/>
              <a:satOff val="-6595"/>
              <a:lumOff val="1961"/>
              <a:alphaOff val="0"/>
            </a:schemeClr>
          </a:solidFill>
          <a:prstDash val="solid"/>
        </a:ln>
        <a:effectLst/>
      </dsp:spPr>
      <dsp:style>
        <a:lnRef idx="1">
          <a:scrgbClr r="0" g="0" b="0"/>
        </a:lnRef>
        <a:fillRef idx="1">
          <a:scrgbClr r="0" g="0" b="0"/>
        </a:fillRef>
        <a:effectRef idx="0">
          <a:scrgbClr r="0" g="0" b="0"/>
        </a:effectRef>
        <a:fontRef idx="minor"/>
      </dsp:style>
    </dsp:sp>
    <dsp:sp modelId="{0B20D089-24E0-4139-8AAD-670A91D27AD1}">
      <dsp:nvSpPr>
        <dsp:cNvPr id="0" name=""/>
        <dsp:cNvSpPr/>
      </dsp:nvSpPr>
      <dsp:spPr>
        <a:xfrm>
          <a:off x="210264" y="1549039"/>
          <a:ext cx="2943701" cy="413280"/>
        </a:xfrm>
        <a:prstGeom prst="roundRect">
          <a:avLst/>
        </a:prstGeom>
        <a:gradFill rotWithShape="0">
          <a:gsLst>
            <a:gs pos="0">
              <a:schemeClr val="accent5">
                <a:hueOff val="1502676"/>
                <a:satOff val="-6595"/>
                <a:lumOff val="1961"/>
                <a:alphaOff val="0"/>
                <a:tint val="97000"/>
                <a:satMod val="100000"/>
                <a:lumMod val="102000"/>
              </a:schemeClr>
            </a:gs>
            <a:gs pos="50000">
              <a:schemeClr val="accent5">
                <a:hueOff val="1502676"/>
                <a:satOff val="-6595"/>
                <a:lumOff val="1961"/>
                <a:alphaOff val="0"/>
                <a:shade val="100000"/>
                <a:satMod val="103000"/>
                <a:lumMod val="100000"/>
              </a:schemeClr>
            </a:gs>
            <a:gs pos="100000">
              <a:schemeClr val="accent5">
                <a:hueOff val="1502676"/>
                <a:satOff val="-6595"/>
                <a:lumOff val="1961"/>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1265" tIns="0" rIns="111265" bIns="0" numCol="1" spcCol="1270" anchor="ctr" anchorCtr="0">
          <a:noAutofit/>
        </a:bodyPr>
        <a:lstStyle/>
        <a:p>
          <a:pPr marL="0" lvl="0" indent="0" algn="l" defTabSz="622300">
            <a:lnSpc>
              <a:spcPct val="90000"/>
            </a:lnSpc>
            <a:spcBef>
              <a:spcPct val="0"/>
            </a:spcBef>
            <a:spcAft>
              <a:spcPct val="35000"/>
            </a:spcAft>
            <a:buNone/>
          </a:pPr>
          <a:r>
            <a:rPr lang="tr-TR" sz="1400" kern="1200"/>
            <a:t>The right words</a:t>
          </a:r>
          <a:endParaRPr lang="en-US" sz="1400" kern="1200"/>
        </a:p>
      </dsp:txBody>
      <dsp:txXfrm>
        <a:off x="230439" y="1569214"/>
        <a:ext cx="2903351" cy="372930"/>
      </dsp:txXfrm>
    </dsp:sp>
    <dsp:sp modelId="{FC092EDC-B02F-4F34-9A6F-0481A05E469B}">
      <dsp:nvSpPr>
        <dsp:cNvPr id="0" name=""/>
        <dsp:cNvSpPr/>
      </dsp:nvSpPr>
      <dsp:spPr>
        <a:xfrm>
          <a:off x="0" y="2390719"/>
          <a:ext cx="4205288" cy="352800"/>
        </a:xfrm>
        <a:prstGeom prst="rect">
          <a:avLst/>
        </a:prstGeom>
        <a:solidFill>
          <a:schemeClr val="lt1">
            <a:alpha val="90000"/>
            <a:hueOff val="0"/>
            <a:satOff val="0"/>
            <a:lumOff val="0"/>
            <a:alphaOff val="0"/>
          </a:schemeClr>
        </a:solidFill>
        <a:ln w="6350" cap="flat" cmpd="sng" algn="ctr">
          <a:solidFill>
            <a:schemeClr val="accent5">
              <a:hueOff val="3005351"/>
              <a:satOff val="-13190"/>
              <a:lumOff val="3921"/>
              <a:alphaOff val="0"/>
            </a:schemeClr>
          </a:solidFill>
          <a:prstDash val="solid"/>
        </a:ln>
        <a:effectLst/>
      </dsp:spPr>
      <dsp:style>
        <a:lnRef idx="1">
          <a:scrgbClr r="0" g="0" b="0"/>
        </a:lnRef>
        <a:fillRef idx="1">
          <a:scrgbClr r="0" g="0" b="0"/>
        </a:fillRef>
        <a:effectRef idx="0">
          <a:scrgbClr r="0" g="0" b="0"/>
        </a:effectRef>
        <a:fontRef idx="minor"/>
      </dsp:style>
    </dsp:sp>
    <dsp:sp modelId="{4546C7BE-8BE1-467A-9488-197D637BB713}">
      <dsp:nvSpPr>
        <dsp:cNvPr id="0" name=""/>
        <dsp:cNvSpPr/>
      </dsp:nvSpPr>
      <dsp:spPr>
        <a:xfrm>
          <a:off x="210264" y="2184080"/>
          <a:ext cx="2943701" cy="413280"/>
        </a:xfrm>
        <a:prstGeom prst="roundRect">
          <a:avLst/>
        </a:prstGeom>
        <a:gradFill rotWithShape="0">
          <a:gsLst>
            <a:gs pos="0">
              <a:schemeClr val="accent5">
                <a:hueOff val="3005351"/>
                <a:satOff val="-13190"/>
                <a:lumOff val="3921"/>
                <a:alphaOff val="0"/>
                <a:tint val="97000"/>
                <a:satMod val="100000"/>
                <a:lumMod val="102000"/>
              </a:schemeClr>
            </a:gs>
            <a:gs pos="50000">
              <a:schemeClr val="accent5">
                <a:hueOff val="3005351"/>
                <a:satOff val="-13190"/>
                <a:lumOff val="3921"/>
                <a:alphaOff val="0"/>
                <a:shade val="100000"/>
                <a:satMod val="103000"/>
                <a:lumMod val="100000"/>
              </a:schemeClr>
            </a:gs>
            <a:gs pos="100000">
              <a:schemeClr val="accent5">
                <a:hueOff val="3005351"/>
                <a:satOff val="-13190"/>
                <a:lumOff val="3921"/>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1265" tIns="0" rIns="111265" bIns="0" numCol="1" spcCol="1270" anchor="ctr" anchorCtr="0">
          <a:noAutofit/>
        </a:bodyPr>
        <a:lstStyle/>
        <a:p>
          <a:pPr marL="0" lvl="0" indent="0" algn="l" defTabSz="622300">
            <a:lnSpc>
              <a:spcPct val="90000"/>
            </a:lnSpc>
            <a:spcBef>
              <a:spcPct val="0"/>
            </a:spcBef>
            <a:spcAft>
              <a:spcPct val="35000"/>
            </a:spcAft>
            <a:buNone/>
          </a:pPr>
          <a:r>
            <a:rPr lang="en-US" sz="1400" kern="1200" dirty="0"/>
            <a:t>Use of body language – Eye contact, Posture, Facial expressions - smile</a:t>
          </a:r>
        </a:p>
      </dsp:txBody>
      <dsp:txXfrm>
        <a:off x="230439" y="2204255"/>
        <a:ext cx="2903351" cy="372930"/>
      </dsp:txXfrm>
    </dsp:sp>
    <dsp:sp modelId="{1D2661F5-2CAA-4B2C-9AAD-03D5026C19D4}">
      <dsp:nvSpPr>
        <dsp:cNvPr id="0" name=""/>
        <dsp:cNvSpPr/>
      </dsp:nvSpPr>
      <dsp:spPr>
        <a:xfrm>
          <a:off x="0" y="3025759"/>
          <a:ext cx="4205288" cy="352800"/>
        </a:xfrm>
        <a:prstGeom prst="rect">
          <a:avLst/>
        </a:prstGeom>
        <a:solidFill>
          <a:schemeClr val="lt1">
            <a:alpha val="90000"/>
            <a:hueOff val="0"/>
            <a:satOff val="0"/>
            <a:lumOff val="0"/>
            <a:alphaOff val="0"/>
          </a:schemeClr>
        </a:solidFill>
        <a:ln w="6350" cap="flat" cmpd="sng" algn="ctr">
          <a:solidFill>
            <a:schemeClr val="accent5">
              <a:hueOff val="4508027"/>
              <a:satOff val="-19785"/>
              <a:lumOff val="5882"/>
              <a:alphaOff val="0"/>
            </a:schemeClr>
          </a:solidFill>
          <a:prstDash val="solid"/>
        </a:ln>
        <a:effectLst/>
      </dsp:spPr>
      <dsp:style>
        <a:lnRef idx="1">
          <a:scrgbClr r="0" g="0" b="0"/>
        </a:lnRef>
        <a:fillRef idx="1">
          <a:scrgbClr r="0" g="0" b="0"/>
        </a:fillRef>
        <a:effectRef idx="0">
          <a:scrgbClr r="0" g="0" b="0"/>
        </a:effectRef>
        <a:fontRef idx="minor"/>
      </dsp:style>
    </dsp:sp>
    <dsp:sp modelId="{E5383F1F-8AE8-4DA2-91B3-20C79F9FF6F9}">
      <dsp:nvSpPr>
        <dsp:cNvPr id="0" name=""/>
        <dsp:cNvSpPr/>
      </dsp:nvSpPr>
      <dsp:spPr>
        <a:xfrm>
          <a:off x="210264" y="2819120"/>
          <a:ext cx="2943701" cy="413280"/>
        </a:xfrm>
        <a:prstGeom prst="roundRect">
          <a:avLst/>
        </a:prstGeom>
        <a:gradFill rotWithShape="0">
          <a:gsLst>
            <a:gs pos="0">
              <a:schemeClr val="accent5">
                <a:hueOff val="4508027"/>
                <a:satOff val="-19785"/>
                <a:lumOff val="5882"/>
                <a:alphaOff val="0"/>
                <a:tint val="97000"/>
                <a:satMod val="100000"/>
                <a:lumMod val="102000"/>
              </a:schemeClr>
            </a:gs>
            <a:gs pos="50000">
              <a:schemeClr val="accent5">
                <a:hueOff val="4508027"/>
                <a:satOff val="-19785"/>
                <a:lumOff val="5882"/>
                <a:alphaOff val="0"/>
                <a:shade val="100000"/>
                <a:satMod val="103000"/>
                <a:lumMod val="100000"/>
              </a:schemeClr>
            </a:gs>
            <a:gs pos="100000">
              <a:schemeClr val="accent5">
                <a:hueOff val="4508027"/>
                <a:satOff val="-19785"/>
                <a:lumOff val="5882"/>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1265" tIns="0" rIns="111265" bIns="0" numCol="1" spcCol="1270" anchor="ctr" anchorCtr="0">
          <a:noAutofit/>
        </a:bodyPr>
        <a:lstStyle/>
        <a:p>
          <a:pPr marL="0" lvl="0" indent="0" algn="l" defTabSz="622300">
            <a:lnSpc>
              <a:spcPct val="90000"/>
            </a:lnSpc>
            <a:spcBef>
              <a:spcPct val="0"/>
            </a:spcBef>
            <a:spcAft>
              <a:spcPct val="35000"/>
            </a:spcAft>
            <a:buNone/>
          </a:pPr>
          <a:r>
            <a:rPr lang="en-US" sz="1400" kern="1200"/>
            <a:t>Prompts, scripts and notes</a:t>
          </a:r>
        </a:p>
      </dsp:txBody>
      <dsp:txXfrm>
        <a:off x="230439" y="2839295"/>
        <a:ext cx="2903351" cy="372930"/>
      </dsp:txXfrm>
    </dsp:sp>
    <dsp:sp modelId="{426C2B37-2820-4BF6-AEDB-EAA11D0BF2C3}">
      <dsp:nvSpPr>
        <dsp:cNvPr id="0" name=""/>
        <dsp:cNvSpPr/>
      </dsp:nvSpPr>
      <dsp:spPr>
        <a:xfrm>
          <a:off x="0" y="3660800"/>
          <a:ext cx="4205288" cy="352800"/>
        </a:xfrm>
        <a:prstGeom prst="rect">
          <a:avLst/>
        </a:prstGeom>
        <a:solidFill>
          <a:schemeClr val="lt1">
            <a:alpha val="90000"/>
            <a:hueOff val="0"/>
            <a:satOff val="0"/>
            <a:lumOff val="0"/>
            <a:alphaOff val="0"/>
          </a:schemeClr>
        </a:solidFill>
        <a:ln w="6350" cap="flat" cmpd="sng" algn="ctr">
          <a:solidFill>
            <a:schemeClr val="accent5">
              <a:hueOff val="6010703"/>
              <a:satOff val="-26380"/>
              <a:lumOff val="7843"/>
              <a:alphaOff val="0"/>
            </a:schemeClr>
          </a:solidFill>
          <a:prstDash val="solid"/>
        </a:ln>
        <a:effectLst/>
      </dsp:spPr>
      <dsp:style>
        <a:lnRef idx="1">
          <a:scrgbClr r="0" g="0" b="0"/>
        </a:lnRef>
        <a:fillRef idx="1">
          <a:scrgbClr r="0" g="0" b="0"/>
        </a:fillRef>
        <a:effectRef idx="0">
          <a:scrgbClr r="0" g="0" b="0"/>
        </a:effectRef>
        <a:fontRef idx="minor"/>
      </dsp:style>
    </dsp:sp>
    <dsp:sp modelId="{68656F81-32BB-4D13-896D-25FF972C44E6}">
      <dsp:nvSpPr>
        <dsp:cNvPr id="0" name=""/>
        <dsp:cNvSpPr/>
      </dsp:nvSpPr>
      <dsp:spPr>
        <a:xfrm>
          <a:off x="210264" y="3454160"/>
          <a:ext cx="2943701" cy="413280"/>
        </a:xfrm>
        <a:prstGeom prst="roundRect">
          <a:avLst/>
        </a:prstGeom>
        <a:gradFill rotWithShape="0">
          <a:gsLst>
            <a:gs pos="0">
              <a:schemeClr val="accent5">
                <a:hueOff val="6010703"/>
                <a:satOff val="-26380"/>
                <a:lumOff val="7843"/>
                <a:alphaOff val="0"/>
                <a:tint val="97000"/>
                <a:satMod val="100000"/>
                <a:lumMod val="102000"/>
              </a:schemeClr>
            </a:gs>
            <a:gs pos="50000">
              <a:schemeClr val="accent5">
                <a:hueOff val="6010703"/>
                <a:satOff val="-26380"/>
                <a:lumOff val="7843"/>
                <a:alphaOff val="0"/>
                <a:shade val="100000"/>
                <a:satMod val="103000"/>
                <a:lumMod val="100000"/>
              </a:schemeClr>
            </a:gs>
            <a:gs pos="100000">
              <a:schemeClr val="accent5">
                <a:hueOff val="6010703"/>
                <a:satOff val="-26380"/>
                <a:lumOff val="7843"/>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1265" tIns="0" rIns="111265" bIns="0" numCol="1" spcCol="1270" anchor="ctr" anchorCtr="0">
          <a:noAutofit/>
        </a:bodyPr>
        <a:lstStyle/>
        <a:p>
          <a:pPr marL="0" lvl="0" indent="0" algn="l" defTabSz="622300">
            <a:lnSpc>
              <a:spcPct val="90000"/>
            </a:lnSpc>
            <a:spcBef>
              <a:spcPct val="0"/>
            </a:spcBef>
            <a:spcAft>
              <a:spcPct val="35000"/>
            </a:spcAft>
            <a:buNone/>
          </a:pPr>
          <a:r>
            <a:rPr lang="tr-TR" sz="1400" kern="1200"/>
            <a:t>The right location</a:t>
          </a:r>
          <a:endParaRPr lang="en-US" sz="1400" kern="1200"/>
        </a:p>
      </dsp:txBody>
      <dsp:txXfrm>
        <a:off x="230439" y="3474335"/>
        <a:ext cx="2903351" cy="3729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4194A9-4999-4F51-8D3F-1357234F4F39}">
      <dsp:nvSpPr>
        <dsp:cNvPr id="0" name=""/>
        <dsp:cNvSpPr/>
      </dsp:nvSpPr>
      <dsp:spPr>
        <a:xfrm>
          <a:off x="0" y="4122"/>
          <a:ext cx="461367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FC5C3E-A588-439B-AA9F-462EFEFBC536}">
      <dsp:nvSpPr>
        <dsp:cNvPr id="0" name=""/>
        <dsp:cNvSpPr/>
      </dsp:nvSpPr>
      <dsp:spPr>
        <a:xfrm>
          <a:off x="265625" y="201695"/>
          <a:ext cx="482955" cy="4829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2ECC5F-DD1A-4EB8-B0DA-85AE08F367BA}">
      <dsp:nvSpPr>
        <dsp:cNvPr id="0" name=""/>
        <dsp:cNvSpPr/>
      </dsp:nvSpPr>
      <dsp:spPr>
        <a:xfrm>
          <a:off x="1014206" y="4122"/>
          <a:ext cx="2076152"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844550">
            <a:lnSpc>
              <a:spcPct val="90000"/>
            </a:lnSpc>
            <a:spcBef>
              <a:spcPct val="0"/>
            </a:spcBef>
            <a:spcAft>
              <a:spcPct val="35000"/>
            </a:spcAft>
            <a:buNone/>
          </a:pPr>
          <a:r>
            <a:rPr lang="en-US" sz="1900" kern="1200" dirty="0"/>
            <a:t>Loudness</a:t>
          </a:r>
        </a:p>
      </dsp:txBody>
      <dsp:txXfrm>
        <a:off x="1014206" y="4122"/>
        <a:ext cx="2076152" cy="878100"/>
      </dsp:txXfrm>
    </dsp:sp>
    <dsp:sp modelId="{FF49DBFB-E003-4B56-8DAE-4313CACE6A18}">
      <dsp:nvSpPr>
        <dsp:cNvPr id="0" name=""/>
        <dsp:cNvSpPr/>
      </dsp:nvSpPr>
      <dsp:spPr>
        <a:xfrm>
          <a:off x="3090358" y="4122"/>
          <a:ext cx="1523313"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488950">
            <a:lnSpc>
              <a:spcPct val="90000"/>
            </a:lnSpc>
            <a:spcBef>
              <a:spcPct val="0"/>
            </a:spcBef>
            <a:spcAft>
              <a:spcPct val="35000"/>
            </a:spcAft>
            <a:buNone/>
          </a:pPr>
          <a:r>
            <a:rPr lang="en-US" sz="1100" kern="1200" dirty="0"/>
            <a:t>Can you be clearly heard</a:t>
          </a:r>
        </a:p>
      </dsp:txBody>
      <dsp:txXfrm>
        <a:off x="3090358" y="4122"/>
        <a:ext cx="1523313" cy="878100"/>
      </dsp:txXfrm>
    </dsp:sp>
    <dsp:sp modelId="{37536C46-FB7C-4C0B-8AC3-CBED509A40F4}">
      <dsp:nvSpPr>
        <dsp:cNvPr id="0" name=""/>
        <dsp:cNvSpPr/>
      </dsp:nvSpPr>
      <dsp:spPr>
        <a:xfrm>
          <a:off x="0" y="1101748"/>
          <a:ext cx="461367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8CBE0-4CF4-48E2-AC99-5C8C344871A5}">
      <dsp:nvSpPr>
        <dsp:cNvPr id="0" name=""/>
        <dsp:cNvSpPr/>
      </dsp:nvSpPr>
      <dsp:spPr>
        <a:xfrm>
          <a:off x="265625" y="1299321"/>
          <a:ext cx="482955" cy="4829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658AD4-65B3-4652-9B81-0AFA9A719F56}">
      <dsp:nvSpPr>
        <dsp:cNvPr id="0" name=""/>
        <dsp:cNvSpPr/>
      </dsp:nvSpPr>
      <dsp:spPr>
        <a:xfrm>
          <a:off x="1014206" y="1101748"/>
          <a:ext cx="2076152"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844550">
            <a:lnSpc>
              <a:spcPct val="90000"/>
            </a:lnSpc>
            <a:spcBef>
              <a:spcPct val="0"/>
            </a:spcBef>
            <a:spcAft>
              <a:spcPct val="35000"/>
            </a:spcAft>
            <a:buNone/>
          </a:pPr>
          <a:r>
            <a:rPr lang="en-US" sz="1900" kern="1200"/>
            <a:t>Pitch</a:t>
          </a:r>
        </a:p>
      </dsp:txBody>
      <dsp:txXfrm>
        <a:off x="1014206" y="1101748"/>
        <a:ext cx="2076152" cy="878100"/>
      </dsp:txXfrm>
    </dsp:sp>
    <dsp:sp modelId="{A5729D1A-0B9A-463A-AF8D-2CE918BD65D6}">
      <dsp:nvSpPr>
        <dsp:cNvPr id="0" name=""/>
        <dsp:cNvSpPr/>
      </dsp:nvSpPr>
      <dsp:spPr>
        <a:xfrm>
          <a:off x="3090358" y="1101748"/>
          <a:ext cx="1523313"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488950">
            <a:lnSpc>
              <a:spcPct val="90000"/>
            </a:lnSpc>
            <a:spcBef>
              <a:spcPct val="0"/>
            </a:spcBef>
            <a:spcAft>
              <a:spcPct val="35000"/>
            </a:spcAft>
            <a:buNone/>
          </a:pPr>
          <a:r>
            <a:rPr lang="en-US" sz="1100" kern="1200"/>
            <a:t>Vary to make points</a:t>
          </a:r>
        </a:p>
      </dsp:txBody>
      <dsp:txXfrm>
        <a:off x="3090358" y="1101748"/>
        <a:ext cx="1523313" cy="878100"/>
      </dsp:txXfrm>
    </dsp:sp>
    <dsp:sp modelId="{A42F85D9-C201-4E9C-9ADD-EF21A13DFF2C}">
      <dsp:nvSpPr>
        <dsp:cNvPr id="0" name=""/>
        <dsp:cNvSpPr/>
      </dsp:nvSpPr>
      <dsp:spPr>
        <a:xfrm>
          <a:off x="0" y="2199374"/>
          <a:ext cx="461367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CC590-10C8-4AA7-9E1B-516CAA58C389}">
      <dsp:nvSpPr>
        <dsp:cNvPr id="0" name=""/>
        <dsp:cNvSpPr/>
      </dsp:nvSpPr>
      <dsp:spPr>
        <a:xfrm>
          <a:off x="265625" y="2396947"/>
          <a:ext cx="482955" cy="4829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C0C2A5-F832-42F9-92E6-D3F57BF55F4F}">
      <dsp:nvSpPr>
        <dsp:cNvPr id="0" name=""/>
        <dsp:cNvSpPr/>
      </dsp:nvSpPr>
      <dsp:spPr>
        <a:xfrm>
          <a:off x="1014206" y="2199374"/>
          <a:ext cx="2076152"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844550">
            <a:lnSpc>
              <a:spcPct val="90000"/>
            </a:lnSpc>
            <a:spcBef>
              <a:spcPct val="0"/>
            </a:spcBef>
            <a:spcAft>
              <a:spcPct val="35000"/>
            </a:spcAft>
            <a:buNone/>
          </a:pPr>
          <a:r>
            <a:rPr lang="en-US" sz="1900" kern="1200"/>
            <a:t>Rate</a:t>
          </a:r>
        </a:p>
      </dsp:txBody>
      <dsp:txXfrm>
        <a:off x="1014206" y="2199374"/>
        <a:ext cx="2076152" cy="878100"/>
      </dsp:txXfrm>
    </dsp:sp>
    <dsp:sp modelId="{5F90A345-65E4-406F-9E69-823E13ADC1BD}">
      <dsp:nvSpPr>
        <dsp:cNvPr id="0" name=""/>
        <dsp:cNvSpPr/>
      </dsp:nvSpPr>
      <dsp:spPr>
        <a:xfrm>
          <a:off x="3090358" y="2199374"/>
          <a:ext cx="1523313"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488950">
            <a:lnSpc>
              <a:spcPct val="90000"/>
            </a:lnSpc>
            <a:spcBef>
              <a:spcPct val="0"/>
            </a:spcBef>
            <a:spcAft>
              <a:spcPct val="35000"/>
            </a:spcAft>
            <a:buNone/>
          </a:pPr>
          <a:r>
            <a:rPr lang="en-US" sz="1100" kern="1200"/>
            <a:t>Watch your audience</a:t>
          </a:r>
        </a:p>
      </dsp:txBody>
      <dsp:txXfrm>
        <a:off x="3090358" y="2199374"/>
        <a:ext cx="1523313" cy="878100"/>
      </dsp:txXfrm>
    </dsp:sp>
    <dsp:sp modelId="{0CE86443-4C34-4EA5-BE91-B507D46FF3D1}">
      <dsp:nvSpPr>
        <dsp:cNvPr id="0" name=""/>
        <dsp:cNvSpPr/>
      </dsp:nvSpPr>
      <dsp:spPr>
        <a:xfrm>
          <a:off x="0" y="3297000"/>
          <a:ext cx="461367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3D7DE2-BCC1-461D-8FC1-45F16197739D}">
      <dsp:nvSpPr>
        <dsp:cNvPr id="0" name=""/>
        <dsp:cNvSpPr/>
      </dsp:nvSpPr>
      <dsp:spPr>
        <a:xfrm>
          <a:off x="265625" y="3494573"/>
          <a:ext cx="482955" cy="4829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48AF688-586A-4F4F-AE83-ABD8EB3D29B0}">
      <dsp:nvSpPr>
        <dsp:cNvPr id="0" name=""/>
        <dsp:cNvSpPr/>
      </dsp:nvSpPr>
      <dsp:spPr>
        <a:xfrm>
          <a:off x="1014206" y="3297000"/>
          <a:ext cx="2076152"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844550">
            <a:lnSpc>
              <a:spcPct val="90000"/>
            </a:lnSpc>
            <a:spcBef>
              <a:spcPct val="0"/>
            </a:spcBef>
            <a:spcAft>
              <a:spcPct val="35000"/>
            </a:spcAft>
            <a:buNone/>
          </a:pPr>
          <a:r>
            <a:rPr lang="en-US" sz="1900" kern="1200"/>
            <a:t>Pause for effect</a:t>
          </a:r>
        </a:p>
      </dsp:txBody>
      <dsp:txXfrm>
        <a:off x="1014206" y="3297000"/>
        <a:ext cx="2076152" cy="878100"/>
      </dsp:txXfrm>
    </dsp:sp>
    <dsp:sp modelId="{72269F8E-6F05-4769-A56A-66CBC4CA7C18}">
      <dsp:nvSpPr>
        <dsp:cNvPr id="0" name=""/>
        <dsp:cNvSpPr/>
      </dsp:nvSpPr>
      <dsp:spPr>
        <a:xfrm>
          <a:off x="3090358" y="3297000"/>
          <a:ext cx="1523313"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488950">
            <a:lnSpc>
              <a:spcPct val="90000"/>
            </a:lnSpc>
            <a:spcBef>
              <a:spcPct val="0"/>
            </a:spcBef>
            <a:spcAft>
              <a:spcPct val="35000"/>
            </a:spcAft>
            <a:buNone/>
          </a:pPr>
          <a:r>
            <a:rPr lang="en-US" sz="1100" kern="1200"/>
            <a:t>Allow time for message to “sink in”</a:t>
          </a:r>
        </a:p>
      </dsp:txBody>
      <dsp:txXfrm>
        <a:off x="3090358" y="3297000"/>
        <a:ext cx="1523313" cy="878100"/>
      </dsp:txXfrm>
    </dsp:sp>
    <dsp:sp modelId="{550E2EDC-E025-4578-8C2A-D24CB5CC80DE}">
      <dsp:nvSpPr>
        <dsp:cNvPr id="0" name=""/>
        <dsp:cNvSpPr/>
      </dsp:nvSpPr>
      <dsp:spPr>
        <a:xfrm>
          <a:off x="0" y="4394626"/>
          <a:ext cx="4613672" cy="8781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340D2-B86D-49B0-8595-664F644E75DA}">
      <dsp:nvSpPr>
        <dsp:cNvPr id="0" name=""/>
        <dsp:cNvSpPr/>
      </dsp:nvSpPr>
      <dsp:spPr>
        <a:xfrm>
          <a:off x="265625" y="4592199"/>
          <a:ext cx="482955" cy="4829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7987F4-BE6A-4A20-B206-FE6EF4E55143}">
      <dsp:nvSpPr>
        <dsp:cNvPr id="0" name=""/>
        <dsp:cNvSpPr/>
      </dsp:nvSpPr>
      <dsp:spPr>
        <a:xfrm>
          <a:off x="1014206" y="4394626"/>
          <a:ext cx="3599465" cy="878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932" tIns="92932" rIns="92932" bIns="92932" numCol="1" spcCol="1270" anchor="ctr" anchorCtr="0">
          <a:noAutofit/>
        </a:bodyPr>
        <a:lstStyle/>
        <a:p>
          <a:pPr marL="0" lvl="0" indent="0" algn="l" defTabSz="844550">
            <a:lnSpc>
              <a:spcPct val="90000"/>
            </a:lnSpc>
            <a:spcBef>
              <a:spcPct val="0"/>
            </a:spcBef>
            <a:spcAft>
              <a:spcPct val="35000"/>
            </a:spcAft>
            <a:buNone/>
          </a:pPr>
          <a:r>
            <a:rPr lang="en-US" sz="1900" kern="1200"/>
            <a:t>Deviate from the norm for emphasis</a:t>
          </a:r>
        </a:p>
      </dsp:txBody>
      <dsp:txXfrm>
        <a:off x="1014206" y="4394626"/>
        <a:ext cx="3599465" cy="8781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1C8E15-E7F2-47B5-9433-AEFB69A5DB77}">
      <dsp:nvSpPr>
        <dsp:cNvPr id="0" name=""/>
        <dsp:cNvSpPr/>
      </dsp:nvSpPr>
      <dsp:spPr>
        <a:xfrm>
          <a:off x="0" y="2062"/>
          <a:ext cx="4238625" cy="1045210"/>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9E8A39-81A8-44E4-87EB-595B2E245DBF}">
      <dsp:nvSpPr>
        <dsp:cNvPr id="0" name=""/>
        <dsp:cNvSpPr/>
      </dsp:nvSpPr>
      <dsp:spPr>
        <a:xfrm>
          <a:off x="316176" y="237234"/>
          <a:ext cx="574865" cy="574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F9D798-FE93-4C3B-8EAF-B2A6D8D6AD63}">
      <dsp:nvSpPr>
        <dsp:cNvPr id="0" name=""/>
        <dsp:cNvSpPr/>
      </dsp:nvSpPr>
      <dsp:spPr>
        <a:xfrm>
          <a:off x="1207218" y="2062"/>
          <a:ext cx="3031406" cy="1045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18" tIns="110618" rIns="110618" bIns="110618" numCol="1" spcCol="1270" anchor="ctr" anchorCtr="0">
          <a:noAutofit/>
        </a:bodyPr>
        <a:lstStyle/>
        <a:p>
          <a:pPr marL="0" lvl="0" indent="0" algn="l" defTabSz="666750">
            <a:lnSpc>
              <a:spcPct val="90000"/>
            </a:lnSpc>
            <a:spcBef>
              <a:spcPct val="0"/>
            </a:spcBef>
            <a:spcAft>
              <a:spcPct val="35000"/>
            </a:spcAft>
            <a:buNone/>
          </a:pPr>
          <a:r>
            <a:rPr lang="tr-TR" sz="1500" b="1" kern="1200"/>
            <a:t>C</a:t>
          </a:r>
          <a:r>
            <a:rPr lang="tr-TR" sz="1500" kern="1200"/>
            <a:t>:</a:t>
          </a:r>
          <a:r>
            <a:rPr lang="en-US" sz="1500" kern="1200"/>
            <a:t>	</a:t>
          </a:r>
          <a:r>
            <a:rPr lang="tr-TR" sz="1500" kern="1200"/>
            <a:t>Clear</a:t>
          </a:r>
          <a:r>
            <a:rPr lang="en-US" sz="1500" kern="1200"/>
            <a:t> – </a:t>
          </a:r>
          <a:r>
            <a:rPr lang="tr-TR" sz="1500" kern="1200"/>
            <a:t>the use of simple,</a:t>
          </a:r>
          <a:r>
            <a:rPr lang="en-US" sz="1500" kern="1200"/>
            <a:t> </a:t>
          </a:r>
          <a:r>
            <a:rPr lang="tr-TR" sz="1500" kern="1200"/>
            <a:t>easily understood words</a:t>
          </a:r>
          <a:r>
            <a:rPr lang="en-GB" sz="1500" kern="1200"/>
            <a:t> and phrases</a:t>
          </a:r>
          <a:endParaRPr lang="en-US" sz="1500" kern="1200"/>
        </a:p>
      </dsp:txBody>
      <dsp:txXfrm>
        <a:off x="1207218" y="2062"/>
        <a:ext cx="3031406" cy="1045210"/>
      </dsp:txXfrm>
    </dsp:sp>
    <dsp:sp modelId="{DFF891C3-7C38-446E-A215-4C34197A63BB}">
      <dsp:nvSpPr>
        <dsp:cNvPr id="0" name=""/>
        <dsp:cNvSpPr/>
      </dsp:nvSpPr>
      <dsp:spPr>
        <a:xfrm>
          <a:off x="0" y="1308575"/>
          <a:ext cx="4238625" cy="1045210"/>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7F464B-360C-4ACF-B557-F25F485542CB}">
      <dsp:nvSpPr>
        <dsp:cNvPr id="0" name=""/>
        <dsp:cNvSpPr/>
      </dsp:nvSpPr>
      <dsp:spPr>
        <a:xfrm>
          <a:off x="316176" y="1543747"/>
          <a:ext cx="574865" cy="574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D8541D-FD33-4B5C-A16D-5B5C088F2191}">
      <dsp:nvSpPr>
        <dsp:cNvPr id="0" name=""/>
        <dsp:cNvSpPr/>
      </dsp:nvSpPr>
      <dsp:spPr>
        <a:xfrm>
          <a:off x="1207218" y="1308575"/>
          <a:ext cx="3031406" cy="1045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18" tIns="110618" rIns="110618" bIns="110618" numCol="1" spcCol="1270" anchor="ctr" anchorCtr="0">
          <a:noAutofit/>
        </a:bodyPr>
        <a:lstStyle/>
        <a:p>
          <a:pPr marL="0" lvl="0" indent="0" algn="l" defTabSz="666750">
            <a:lnSpc>
              <a:spcPct val="90000"/>
            </a:lnSpc>
            <a:spcBef>
              <a:spcPct val="0"/>
            </a:spcBef>
            <a:spcAft>
              <a:spcPct val="35000"/>
            </a:spcAft>
            <a:buNone/>
          </a:pPr>
          <a:r>
            <a:rPr lang="tr-TR" sz="1500" b="1" kern="1200"/>
            <a:t>L</a:t>
          </a:r>
          <a:r>
            <a:rPr lang="tr-TR" sz="1500" kern="1200"/>
            <a:t>:</a:t>
          </a:r>
          <a:r>
            <a:rPr lang="en-US" sz="1500" kern="1200"/>
            <a:t>	</a:t>
          </a:r>
          <a:r>
            <a:rPr lang="tr-TR" sz="1500" kern="1200"/>
            <a:t>Loud (enough)</a:t>
          </a:r>
          <a:r>
            <a:rPr lang="en-US" sz="1500" kern="1200"/>
            <a:t> – </a:t>
          </a:r>
          <a:r>
            <a:rPr lang="tr-TR" sz="1500" kern="1200"/>
            <a:t>it is important that everyone can hear</a:t>
          </a:r>
          <a:r>
            <a:rPr lang="en-GB" sz="1500" kern="1200"/>
            <a:t> </a:t>
          </a:r>
          <a:r>
            <a:rPr lang="tr-TR" sz="1500" kern="1200"/>
            <a:t>you</a:t>
          </a:r>
          <a:endParaRPr lang="en-US" sz="1500" kern="1200"/>
        </a:p>
      </dsp:txBody>
      <dsp:txXfrm>
        <a:off x="1207218" y="1308575"/>
        <a:ext cx="3031406" cy="1045210"/>
      </dsp:txXfrm>
    </dsp:sp>
    <dsp:sp modelId="{BA563A7B-1F4B-44C0-A3CD-BDA5EC1C9436}">
      <dsp:nvSpPr>
        <dsp:cNvPr id="0" name=""/>
        <dsp:cNvSpPr/>
      </dsp:nvSpPr>
      <dsp:spPr>
        <a:xfrm>
          <a:off x="0" y="2615088"/>
          <a:ext cx="4238625" cy="1045210"/>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38A81D-BDF7-4D90-BE1D-931FF82338F7}">
      <dsp:nvSpPr>
        <dsp:cNvPr id="0" name=""/>
        <dsp:cNvSpPr/>
      </dsp:nvSpPr>
      <dsp:spPr>
        <a:xfrm>
          <a:off x="316176" y="2850261"/>
          <a:ext cx="574865" cy="574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2978F9-FAAA-477C-8C3E-2D130D96D3E4}">
      <dsp:nvSpPr>
        <dsp:cNvPr id="0" name=""/>
        <dsp:cNvSpPr/>
      </dsp:nvSpPr>
      <dsp:spPr>
        <a:xfrm>
          <a:off x="1207218" y="2615088"/>
          <a:ext cx="3031406" cy="1045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18" tIns="110618" rIns="110618" bIns="110618" numCol="1" spcCol="1270" anchor="ctr" anchorCtr="0">
          <a:noAutofit/>
        </a:bodyPr>
        <a:lstStyle/>
        <a:p>
          <a:pPr marL="0" lvl="0" indent="0" algn="l" defTabSz="666750">
            <a:lnSpc>
              <a:spcPct val="90000"/>
            </a:lnSpc>
            <a:spcBef>
              <a:spcPct val="0"/>
            </a:spcBef>
            <a:spcAft>
              <a:spcPct val="35000"/>
            </a:spcAft>
            <a:buNone/>
          </a:pPr>
          <a:r>
            <a:rPr lang="tr-TR" sz="1500" b="1" kern="1200"/>
            <a:t>A</a:t>
          </a:r>
          <a:r>
            <a:rPr lang="tr-TR" sz="1500" kern="1200"/>
            <a:t>:</a:t>
          </a:r>
          <a:r>
            <a:rPr lang="en-US" sz="1500" kern="1200"/>
            <a:t>	</a:t>
          </a:r>
          <a:r>
            <a:rPr lang="tr-TR" sz="1500" kern="1200"/>
            <a:t>Assertive</a:t>
          </a:r>
          <a:r>
            <a:rPr lang="en-US" sz="1500" kern="1200"/>
            <a:t> – a</a:t>
          </a:r>
          <a:r>
            <a:rPr lang="tr-TR" sz="1500" kern="1200"/>
            <a:t> bright and confident air born of knowledge</a:t>
          </a:r>
          <a:r>
            <a:rPr lang="en-GB" sz="1500" kern="1200"/>
            <a:t> </a:t>
          </a:r>
          <a:r>
            <a:rPr lang="tr-TR" sz="1500" kern="1200"/>
            <a:t>of the subject and good preparation</a:t>
          </a:r>
          <a:endParaRPr lang="en-US" sz="1500" kern="1200"/>
        </a:p>
      </dsp:txBody>
      <dsp:txXfrm>
        <a:off x="1207218" y="2615088"/>
        <a:ext cx="3031406" cy="1045210"/>
      </dsp:txXfrm>
    </dsp:sp>
    <dsp:sp modelId="{E976CDB5-7C3F-43A9-8020-25FF23780987}">
      <dsp:nvSpPr>
        <dsp:cNvPr id="0" name=""/>
        <dsp:cNvSpPr/>
      </dsp:nvSpPr>
      <dsp:spPr>
        <a:xfrm>
          <a:off x="0" y="3921602"/>
          <a:ext cx="4238625" cy="10452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9492C8-045F-4635-A109-D1FCFC4655BE}">
      <dsp:nvSpPr>
        <dsp:cNvPr id="0" name=""/>
        <dsp:cNvSpPr/>
      </dsp:nvSpPr>
      <dsp:spPr>
        <a:xfrm>
          <a:off x="316176" y="4156774"/>
          <a:ext cx="574865" cy="5748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42B3EA-D4F5-42D1-A8A9-E3C715A4A926}">
      <dsp:nvSpPr>
        <dsp:cNvPr id="0" name=""/>
        <dsp:cNvSpPr/>
      </dsp:nvSpPr>
      <dsp:spPr>
        <a:xfrm>
          <a:off x="1207218" y="3921602"/>
          <a:ext cx="3031406" cy="10452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18" tIns="110618" rIns="110618" bIns="110618" numCol="1" spcCol="1270" anchor="ctr" anchorCtr="0">
          <a:noAutofit/>
        </a:bodyPr>
        <a:lstStyle/>
        <a:p>
          <a:pPr marL="0" lvl="0" indent="0" algn="l" defTabSz="666750">
            <a:lnSpc>
              <a:spcPct val="90000"/>
            </a:lnSpc>
            <a:spcBef>
              <a:spcPct val="0"/>
            </a:spcBef>
            <a:spcAft>
              <a:spcPct val="35000"/>
            </a:spcAft>
            <a:buNone/>
          </a:pPr>
          <a:r>
            <a:rPr lang="tr-TR" sz="1500" b="1" kern="1200"/>
            <a:t>P</a:t>
          </a:r>
          <a:r>
            <a:rPr lang="tr-TR" sz="1500" kern="1200"/>
            <a:t>:</a:t>
          </a:r>
          <a:r>
            <a:rPr lang="en-US" sz="1500" kern="1200"/>
            <a:t>	</a:t>
          </a:r>
          <a:r>
            <a:rPr lang="tr-TR" sz="1500" kern="1200"/>
            <a:t>Pause</a:t>
          </a:r>
          <a:r>
            <a:rPr lang="en-US" sz="1500" kern="1200"/>
            <a:t> – </a:t>
          </a:r>
          <a:r>
            <a:rPr lang="tr-TR" sz="1500" kern="1200"/>
            <a:t>it is essential to allow the listeners</a:t>
          </a:r>
          <a:r>
            <a:rPr lang="en-US" sz="1500" kern="1200"/>
            <a:t> time</a:t>
          </a:r>
          <a:r>
            <a:rPr lang="tr-TR" sz="1500" kern="1200"/>
            <a:t> to </a:t>
          </a:r>
          <a:r>
            <a:rPr lang="en-GB" sz="1500" kern="1200"/>
            <a:t>di</a:t>
          </a:r>
          <a:r>
            <a:rPr lang="tr-TR" sz="1500" kern="1200"/>
            <a:t>gest what you have said</a:t>
          </a:r>
          <a:endParaRPr lang="en-US" sz="1500" kern="1200"/>
        </a:p>
      </dsp:txBody>
      <dsp:txXfrm>
        <a:off x="1207218" y="3921602"/>
        <a:ext cx="3031406" cy="104521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668AED-F4D2-40A7-B8A0-54B03A048BEA}">
      <dsp:nvSpPr>
        <dsp:cNvPr id="0" name=""/>
        <dsp:cNvSpPr/>
      </dsp:nvSpPr>
      <dsp:spPr>
        <a:xfrm>
          <a:off x="24050" y="353"/>
          <a:ext cx="2390030" cy="14340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Verbal fillers</a:t>
          </a:r>
        </a:p>
        <a:p>
          <a:pPr marL="228600" lvl="1" indent="-228600" algn="l" defTabSz="1022350">
            <a:lnSpc>
              <a:spcPct val="90000"/>
            </a:lnSpc>
            <a:spcBef>
              <a:spcPct val="0"/>
            </a:spcBef>
            <a:spcAft>
              <a:spcPct val="15000"/>
            </a:spcAft>
            <a:buChar char="•"/>
          </a:pPr>
          <a:r>
            <a:rPr lang="en-US" sz="2300" kern="1200"/>
            <a:t>“Um”, “uh”, “like”,</a:t>
          </a:r>
        </a:p>
      </dsp:txBody>
      <dsp:txXfrm>
        <a:off x="24050" y="353"/>
        <a:ext cx="2390030" cy="1434018"/>
      </dsp:txXfrm>
    </dsp:sp>
    <dsp:sp modelId="{BC44C0A8-4B5D-4712-8CA3-B06162ECC5DA}">
      <dsp:nvSpPr>
        <dsp:cNvPr id="0" name=""/>
        <dsp:cNvSpPr/>
      </dsp:nvSpPr>
      <dsp:spPr>
        <a:xfrm>
          <a:off x="2653084" y="353"/>
          <a:ext cx="2390030" cy="143401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Swaying, rocking, and pacing</a:t>
          </a:r>
        </a:p>
      </dsp:txBody>
      <dsp:txXfrm>
        <a:off x="2653084" y="353"/>
        <a:ext cx="2390030" cy="1434018"/>
      </dsp:txXfrm>
    </dsp:sp>
    <dsp:sp modelId="{53840011-3097-42E0-A8C9-6F8046326EFF}">
      <dsp:nvSpPr>
        <dsp:cNvPr id="0" name=""/>
        <dsp:cNvSpPr/>
      </dsp:nvSpPr>
      <dsp:spPr>
        <a:xfrm>
          <a:off x="5282118" y="353"/>
          <a:ext cx="2390030" cy="143401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Hands in pockets</a:t>
          </a:r>
        </a:p>
      </dsp:txBody>
      <dsp:txXfrm>
        <a:off x="5282118" y="353"/>
        <a:ext cx="2390030" cy="1434018"/>
      </dsp:txXfrm>
    </dsp:sp>
    <dsp:sp modelId="{EEA7F08E-7BFE-42DF-879A-F3CAE5537780}">
      <dsp:nvSpPr>
        <dsp:cNvPr id="0" name=""/>
        <dsp:cNvSpPr/>
      </dsp:nvSpPr>
      <dsp:spPr>
        <a:xfrm>
          <a:off x="1338567" y="1673375"/>
          <a:ext cx="2390030" cy="143401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Fidgeting</a:t>
          </a:r>
        </a:p>
      </dsp:txBody>
      <dsp:txXfrm>
        <a:off x="1338567" y="1673375"/>
        <a:ext cx="2390030" cy="1434018"/>
      </dsp:txXfrm>
    </dsp:sp>
    <dsp:sp modelId="{13D16AAC-25F3-4D75-B8BF-FF060A8CC3B5}">
      <dsp:nvSpPr>
        <dsp:cNvPr id="0" name=""/>
        <dsp:cNvSpPr/>
      </dsp:nvSpPr>
      <dsp:spPr>
        <a:xfrm>
          <a:off x="3967601" y="1673375"/>
          <a:ext cx="2390030" cy="143401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3000" kern="1200"/>
            <a:t>Failure to be audience-centered</a:t>
          </a:r>
        </a:p>
      </dsp:txBody>
      <dsp:txXfrm>
        <a:off x="3967601" y="1673375"/>
        <a:ext cx="2390030" cy="14340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661FC0-6C78-4369-89B2-0722B2D325A0}">
      <dsp:nvSpPr>
        <dsp:cNvPr id="0" name=""/>
        <dsp:cNvSpPr/>
      </dsp:nvSpPr>
      <dsp:spPr>
        <a:xfrm>
          <a:off x="5779" y="350683"/>
          <a:ext cx="334114" cy="3341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AC3558-BA39-461C-A927-C71AFB7696DA}">
      <dsp:nvSpPr>
        <dsp:cNvPr id="0" name=""/>
        <dsp:cNvSpPr/>
      </dsp:nvSpPr>
      <dsp:spPr>
        <a:xfrm>
          <a:off x="5779" y="788273"/>
          <a:ext cx="954613" cy="74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Know your subject well</a:t>
          </a:r>
          <a:endParaRPr lang="en-US" sz="1400" kern="1200"/>
        </a:p>
      </dsp:txBody>
      <dsp:txXfrm>
        <a:off x="5779" y="788273"/>
        <a:ext cx="954613" cy="746212"/>
      </dsp:txXfrm>
    </dsp:sp>
    <dsp:sp modelId="{CCB41267-0221-439D-A664-D1C24E026606}">
      <dsp:nvSpPr>
        <dsp:cNvPr id="0" name=""/>
        <dsp:cNvSpPr/>
      </dsp:nvSpPr>
      <dsp:spPr>
        <a:xfrm>
          <a:off x="5779" y="1582613"/>
          <a:ext cx="954613" cy="1174451"/>
        </a:xfrm>
        <a:prstGeom prst="rect">
          <a:avLst/>
        </a:prstGeom>
        <a:noFill/>
        <a:ln>
          <a:noFill/>
        </a:ln>
        <a:effectLst/>
      </dsp:spPr>
      <dsp:style>
        <a:lnRef idx="0">
          <a:scrgbClr r="0" g="0" b="0"/>
        </a:lnRef>
        <a:fillRef idx="0">
          <a:scrgbClr r="0" g="0" b="0"/>
        </a:fillRef>
        <a:effectRef idx="0">
          <a:scrgbClr r="0" g="0" b="0"/>
        </a:effectRef>
        <a:fontRef idx="minor"/>
      </dsp:style>
    </dsp:sp>
    <dsp:sp modelId="{9BE64532-2E36-4793-99A7-958CD113D60F}">
      <dsp:nvSpPr>
        <dsp:cNvPr id="0" name=""/>
        <dsp:cNvSpPr/>
      </dsp:nvSpPr>
      <dsp:spPr>
        <a:xfrm>
          <a:off x="1127450" y="350683"/>
          <a:ext cx="334114" cy="3341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BB2B057-94F2-4316-8EF5-4CB524F5FE0C}">
      <dsp:nvSpPr>
        <dsp:cNvPr id="0" name=""/>
        <dsp:cNvSpPr/>
      </dsp:nvSpPr>
      <dsp:spPr>
        <a:xfrm>
          <a:off x="1127450" y="788273"/>
          <a:ext cx="954613" cy="74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Know what you are talking about</a:t>
          </a:r>
          <a:endParaRPr lang="en-US" sz="1400" kern="1200"/>
        </a:p>
      </dsp:txBody>
      <dsp:txXfrm>
        <a:off x="1127450" y="788273"/>
        <a:ext cx="954613" cy="746212"/>
      </dsp:txXfrm>
    </dsp:sp>
    <dsp:sp modelId="{65160FB6-A105-4230-A84E-29C03EDED37B}">
      <dsp:nvSpPr>
        <dsp:cNvPr id="0" name=""/>
        <dsp:cNvSpPr/>
      </dsp:nvSpPr>
      <dsp:spPr>
        <a:xfrm>
          <a:off x="1127450" y="1582613"/>
          <a:ext cx="954613" cy="1174451"/>
        </a:xfrm>
        <a:prstGeom prst="rect">
          <a:avLst/>
        </a:prstGeom>
        <a:noFill/>
        <a:ln>
          <a:noFill/>
        </a:ln>
        <a:effectLst/>
      </dsp:spPr>
      <dsp:style>
        <a:lnRef idx="0">
          <a:scrgbClr r="0" g="0" b="0"/>
        </a:lnRef>
        <a:fillRef idx="0">
          <a:scrgbClr r="0" g="0" b="0"/>
        </a:fillRef>
        <a:effectRef idx="0">
          <a:scrgbClr r="0" g="0" b="0"/>
        </a:effectRef>
        <a:fontRef idx="minor"/>
      </dsp:style>
    </dsp:sp>
    <dsp:sp modelId="{4328027C-BECD-4958-9BD8-89F26169F363}">
      <dsp:nvSpPr>
        <dsp:cNvPr id="0" name=""/>
        <dsp:cNvSpPr/>
      </dsp:nvSpPr>
      <dsp:spPr>
        <a:xfrm>
          <a:off x="2249122" y="350683"/>
          <a:ext cx="334114" cy="3341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16FCE4-3B97-4259-AA6B-C587EB627D2F}">
      <dsp:nvSpPr>
        <dsp:cNvPr id="0" name=""/>
        <dsp:cNvSpPr/>
      </dsp:nvSpPr>
      <dsp:spPr>
        <a:xfrm>
          <a:off x="2249122" y="788273"/>
          <a:ext cx="954613" cy="74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Practice</a:t>
          </a:r>
          <a:endParaRPr lang="en-US" sz="1400" kern="1200"/>
        </a:p>
      </dsp:txBody>
      <dsp:txXfrm>
        <a:off x="2249122" y="788273"/>
        <a:ext cx="954613" cy="746212"/>
      </dsp:txXfrm>
    </dsp:sp>
    <dsp:sp modelId="{6050989A-B646-4F02-9BBE-CD891BEB1BA2}">
      <dsp:nvSpPr>
        <dsp:cNvPr id="0" name=""/>
        <dsp:cNvSpPr/>
      </dsp:nvSpPr>
      <dsp:spPr>
        <a:xfrm>
          <a:off x="2249122" y="1582613"/>
          <a:ext cx="954613" cy="1174451"/>
        </a:xfrm>
        <a:prstGeom prst="rect">
          <a:avLst/>
        </a:prstGeom>
        <a:noFill/>
        <a:ln>
          <a:noFill/>
        </a:ln>
        <a:effectLst/>
      </dsp:spPr>
      <dsp:style>
        <a:lnRef idx="0">
          <a:scrgbClr r="0" g="0" b="0"/>
        </a:lnRef>
        <a:fillRef idx="0">
          <a:scrgbClr r="0" g="0" b="0"/>
        </a:fillRef>
        <a:effectRef idx="0">
          <a:scrgbClr r="0" g="0" b="0"/>
        </a:effectRef>
        <a:fontRef idx="minor"/>
      </dsp:style>
    </dsp:sp>
    <dsp:sp modelId="{85A904D2-E1F8-45A7-80B9-1B40AE891CE3}">
      <dsp:nvSpPr>
        <dsp:cNvPr id="0" name=""/>
        <dsp:cNvSpPr/>
      </dsp:nvSpPr>
      <dsp:spPr>
        <a:xfrm>
          <a:off x="3370793" y="350683"/>
          <a:ext cx="334114" cy="3341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CB906A2-D942-49F1-A45F-BD259AD9478E}">
      <dsp:nvSpPr>
        <dsp:cNvPr id="0" name=""/>
        <dsp:cNvSpPr/>
      </dsp:nvSpPr>
      <dsp:spPr>
        <a:xfrm>
          <a:off x="3370793" y="788273"/>
          <a:ext cx="954613" cy="74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More practice</a:t>
          </a:r>
          <a:endParaRPr lang="en-US" sz="1400" kern="1200"/>
        </a:p>
      </dsp:txBody>
      <dsp:txXfrm>
        <a:off x="3370793" y="788273"/>
        <a:ext cx="954613" cy="746212"/>
      </dsp:txXfrm>
    </dsp:sp>
    <dsp:sp modelId="{226A2912-3EFE-4F5B-8592-F644450AE931}">
      <dsp:nvSpPr>
        <dsp:cNvPr id="0" name=""/>
        <dsp:cNvSpPr/>
      </dsp:nvSpPr>
      <dsp:spPr>
        <a:xfrm>
          <a:off x="3370793" y="1582613"/>
          <a:ext cx="954613" cy="1174451"/>
        </a:xfrm>
        <a:prstGeom prst="rect">
          <a:avLst/>
        </a:prstGeom>
        <a:noFill/>
        <a:ln>
          <a:noFill/>
        </a:ln>
        <a:effectLst/>
      </dsp:spPr>
      <dsp:style>
        <a:lnRef idx="0">
          <a:scrgbClr r="0" g="0" b="0"/>
        </a:lnRef>
        <a:fillRef idx="0">
          <a:scrgbClr r="0" g="0" b="0"/>
        </a:fillRef>
        <a:effectRef idx="0">
          <a:scrgbClr r="0" g="0" b="0"/>
        </a:effectRef>
        <a:fontRef idx="minor"/>
      </dsp:style>
    </dsp:sp>
    <dsp:sp modelId="{588DCDC1-AD56-4A5C-9D6A-B134D2ED8183}">
      <dsp:nvSpPr>
        <dsp:cNvPr id="0" name=""/>
        <dsp:cNvSpPr/>
      </dsp:nvSpPr>
      <dsp:spPr>
        <a:xfrm>
          <a:off x="4492464" y="350683"/>
          <a:ext cx="334114" cy="33411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A93681-0F53-4475-965E-D91CE952A35C}">
      <dsp:nvSpPr>
        <dsp:cNvPr id="0" name=""/>
        <dsp:cNvSpPr/>
      </dsp:nvSpPr>
      <dsp:spPr>
        <a:xfrm>
          <a:off x="4492464" y="788273"/>
          <a:ext cx="954613" cy="74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More rehearsals</a:t>
          </a:r>
          <a:endParaRPr lang="en-US" sz="1400" kern="1200"/>
        </a:p>
      </dsp:txBody>
      <dsp:txXfrm>
        <a:off x="4492464" y="788273"/>
        <a:ext cx="954613" cy="746212"/>
      </dsp:txXfrm>
    </dsp:sp>
    <dsp:sp modelId="{A8157FA6-54B5-4B0F-8C6F-BA546681268F}">
      <dsp:nvSpPr>
        <dsp:cNvPr id="0" name=""/>
        <dsp:cNvSpPr/>
      </dsp:nvSpPr>
      <dsp:spPr>
        <a:xfrm>
          <a:off x="4492464" y="1582613"/>
          <a:ext cx="954613" cy="11744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GB" sz="1100" kern="1200"/>
            <a:t>in front of the mirror</a:t>
          </a:r>
          <a:endParaRPr lang="en-US" sz="1100" kern="1200"/>
        </a:p>
        <a:p>
          <a:pPr marL="0" lvl="0" indent="0" algn="l" defTabSz="488950">
            <a:lnSpc>
              <a:spcPct val="90000"/>
            </a:lnSpc>
            <a:spcBef>
              <a:spcPct val="0"/>
            </a:spcBef>
            <a:spcAft>
              <a:spcPct val="35000"/>
            </a:spcAft>
            <a:buNone/>
          </a:pPr>
          <a:r>
            <a:rPr lang="en-GB" sz="1100" kern="1200"/>
            <a:t>in front of colleagues or friends</a:t>
          </a:r>
          <a:endParaRPr lang="en-US" sz="1100" kern="1200"/>
        </a:p>
        <a:p>
          <a:pPr marL="0" lvl="0" indent="0" algn="l" defTabSz="488950">
            <a:lnSpc>
              <a:spcPct val="90000"/>
            </a:lnSpc>
            <a:spcBef>
              <a:spcPct val="0"/>
            </a:spcBef>
            <a:spcAft>
              <a:spcPct val="35000"/>
            </a:spcAft>
            <a:buNone/>
          </a:pPr>
          <a:r>
            <a:rPr lang="en-GB" sz="1100" kern="1200"/>
            <a:t>in front of family members</a:t>
          </a:r>
          <a:endParaRPr lang="en-US" sz="1100" kern="1200"/>
        </a:p>
      </dsp:txBody>
      <dsp:txXfrm>
        <a:off x="4492464" y="1582613"/>
        <a:ext cx="954613" cy="1174451"/>
      </dsp:txXfrm>
    </dsp:sp>
    <dsp:sp modelId="{20904F62-EA77-4BE4-9F9F-AA62E699ECC6}">
      <dsp:nvSpPr>
        <dsp:cNvPr id="0" name=""/>
        <dsp:cNvSpPr/>
      </dsp:nvSpPr>
      <dsp:spPr>
        <a:xfrm>
          <a:off x="5614135" y="350683"/>
          <a:ext cx="334114" cy="33411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837A4F-1911-4E14-B8E4-85D632D44841}">
      <dsp:nvSpPr>
        <dsp:cNvPr id="0" name=""/>
        <dsp:cNvSpPr/>
      </dsp:nvSpPr>
      <dsp:spPr>
        <a:xfrm>
          <a:off x="5614135" y="788273"/>
          <a:ext cx="954613" cy="74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Believe in yourself</a:t>
          </a:r>
          <a:endParaRPr lang="en-US" sz="1400" kern="1200"/>
        </a:p>
      </dsp:txBody>
      <dsp:txXfrm>
        <a:off x="5614135" y="788273"/>
        <a:ext cx="954613" cy="746212"/>
      </dsp:txXfrm>
    </dsp:sp>
    <dsp:sp modelId="{E53160E7-35D9-4EB3-BA70-F4C7F13E6E96}">
      <dsp:nvSpPr>
        <dsp:cNvPr id="0" name=""/>
        <dsp:cNvSpPr/>
      </dsp:nvSpPr>
      <dsp:spPr>
        <a:xfrm>
          <a:off x="5614135" y="1582613"/>
          <a:ext cx="954613" cy="1174451"/>
        </a:xfrm>
        <a:prstGeom prst="rect">
          <a:avLst/>
        </a:prstGeom>
        <a:noFill/>
        <a:ln>
          <a:noFill/>
        </a:ln>
        <a:effectLst/>
      </dsp:spPr>
      <dsp:style>
        <a:lnRef idx="0">
          <a:scrgbClr r="0" g="0" b="0"/>
        </a:lnRef>
        <a:fillRef idx="0">
          <a:scrgbClr r="0" g="0" b="0"/>
        </a:fillRef>
        <a:effectRef idx="0">
          <a:scrgbClr r="0" g="0" b="0"/>
        </a:effectRef>
        <a:fontRef idx="minor"/>
      </dsp:style>
    </dsp:sp>
    <dsp:sp modelId="{DD42DBFD-188B-44E1-872E-66AE6C0891A5}">
      <dsp:nvSpPr>
        <dsp:cNvPr id="0" name=""/>
        <dsp:cNvSpPr/>
      </dsp:nvSpPr>
      <dsp:spPr>
        <a:xfrm>
          <a:off x="6735806" y="350683"/>
          <a:ext cx="334114" cy="33411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A4379C-4508-4905-986D-ADE20503F1D5}">
      <dsp:nvSpPr>
        <dsp:cNvPr id="0" name=""/>
        <dsp:cNvSpPr/>
      </dsp:nvSpPr>
      <dsp:spPr>
        <a:xfrm>
          <a:off x="6735806" y="788273"/>
          <a:ext cx="954613" cy="746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GB" sz="1400" kern="1200"/>
            <a:t>Know your opening by heart</a:t>
          </a:r>
          <a:endParaRPr lang="en-US" sz="1400" kern="1200"/>
        </a:p>
      </dsp:txBody>
      <dsp:txXfrm>
        <a:off x="6735806" y="788273"/>
        <a:ext cx="954613" cy="746212"/>
      </dsp:txXfrm>
    </dsp:sp>
    <dsp:sp modelId="{93BAB56D-B233-4EF3-928F-3828234CF4B7}">
      <dsp:nvSpPr>
        <dsp:cNvPr id="0" name=""/>
        <dsp:cNvSpPr/>
      </dsp:nvSpPr>
      <dsp:spPr>
        <a:xfrm>
          <a:off x="6735806" y="1582613"/>
          <a:ext cx="954613" cy="1174451"/>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298ED-F3F1-42E9-BD80-8DDA20299C86}">
      <dsp:nvSpPr>
        <dsp:cNvPr id="0" name=""/>
        <dsp:cNvSpPr/>
      </dsp:nvSpPr>
      <dsp:spPr>
        <a:xfrm>
          <a:off x="263850" y="743874"/>
          <a:ext cx="823500" cy="8235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97B10D-A8D3-4F58-98FA-464267678E69}">
      <dsp:nvSpPr>
        <dsp:cNvPr id="0" name=""/>
        <dsp:cNvSpPr/>
      </dsp:nvSpPr>
      <dsp:spPr>
        <a:xfrm>
          <a:off x="439350" y="919374"/>
          <a:ext cx="472499" cy="4724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B58FDE-BC07-48DF-8EDF-43CF85CE187F}">
      <dsp:nvSpPr>
        <dsp:cNvPr id="0" name=""/>
        <dsp:cNvSpPr/>
      </dsp:nvSpPr>
      <dsp:spPr>
        <a:xfrm>
          <a:off x="600" y="1823874"/>
          <a:ext cx="1349999" cy="5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Smile</a:t>
          </a:r>
        </a:p>
      </dsp:txBody>
      <dsp:txXfrm>
        <a:off x="600" y="1823874"/>
        <a:ext cx="1349999" cy="540000"/>
      </dsp:txXfrm>
    </dsp:sp>
    <dsp:sp modelId="{E232453A-2335-4E6E-94F5-BA80F5937CD2}">
      <dsp:nvSpPr>
        <dsp:cNvPr id="0" name=""/>
        <dsp:cNvSpPr/>
      </dsp:nvSpPr>
      <dsp:spPr>
        <a:xfrm>
          <a:off x="1850100" y="743874"/>
          <a:ext cx="823500" cy="8235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3A0BDA-2517-42BC-BED3-E5A18FE11643}">
      <dsp:nvSpPr>
        <dsp:cNvPr id="0" name=""/>
        <dsp:cNvSpPr/>
      </dsp:nvSpPr>
      <dsp:spPr>
        <a:xfrm>
          <a:off x="2025600" y="919374"/>
          <a:ext cx="472499" cy="4724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173CBA-4730-482E-9C16-E2B076CA52E5}">
      <dsp:nvSpPr>
        <dsp:cNvPr id="0" name=""/>
        <dsp:cNvSpPr/>
      </dsp:nvSpPr>
      <dsp:spPr>
        <a:xfrm>
          <a:off x="1586850" y="1823874"/>
          <a:ext cx="1349999" cy="5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Breathe</a:t>
          </a:r>
        </a:p>
      </dsp:txBody>
      <dsp:txXfrm>
        <a:off x="1586850" y="1823874"/>
        <a:ext cx="1349999" cy="540000"/>
      </dsp:txXfrm>
    </dsp:sp>
    <dsp:sp modelId="{17EEEE64-2489-4B47-8C23-3471B517E081}">
      <dsp:nvSpPr>
        <dsp:cNvPr id="0" name=""/>
        <dsp:cNvSpPr/>
      </dsp:nvSpPr>
      <dsp:spPr>
        <a:xfrm>
          <a:off x="3436350" y="743874"/>
          <a:ext cx="823500" cy="823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470DC2-5603-4F78-9DFB-5C4070D69254}">
      <dsp:nvSpPr>
        <dsp:cNvPr id="0" name=""/>
        <dsp:cNvSpPr/>
      </dsp:nvSpPr>
      <dsp:spPr>
        <a:xfrm>
          <a:off x="3611850" y="919374"/>
          <a:ext cx="472499" cy="4724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091636-EA91-49DC-AEF7-3F4FC7E09985}">
      <dsp:nvSpPr>
        <dsp:cNvPr id="0" name=""/>
        <dsp:cNvSpPr/>
      </dsp:nvSpPr>
      <dsp:spPr>
        <a:xfrm>
          <a:off x="3173100" y="1823874"/>
          <a:ext cx="1349999" cy="5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Water</a:t>
          </a:r>
        </a:p>
      </dsp:txBody>
      <dsp:txXfrm>
        <a:off x="3173100" y="1823874"/>
        <a:ext cx="1349999" cy="540000"/>
      </dsp:txXfrm>
    </dsp:sp>
    <dsp:sp modelId="{C57B25FF-0376-4FC8-A28B-B573A7C48C91}">
      <dsp:nvSpPr>
        <dsp:cNvPr id="0" name=""/>
        <dsp:cNvSpPr/>
      </dsp:nvSpPr>
      <dsp:spPr>
        <a:xfrm>
          <a:off x="5022599" y="743874"/>
          <a:ext cx="823500" cy="8235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7F207E-C8F7-4585-B99F-AD9B989B6ABC}">
      <dsp:nvSpPr>
        <dsp:cNvPr id="0" name=""/>
        <dsp:cNvSpPr/>
      </dsp:nvSpPr>
      <dsp:spPr>
        <a:xfrm>
          <a:off x="5198099" y="919374"/>
          <a:ext cx="472499" cy="4724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C60B24-78A9-4286-BB5C-69141A5A3835}">
      <dsp:nvSpPr>
        <dsp:cNvPr id="0" name=""/>
        <dsp:cNvSpPr/>
      </dsp:nvSpPr>
      <dsp:spPr>
        <a:xfrm>
          <a:off x="4759349" y="1823874"/>
          <a:ext cx="1349999" cy="5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Notes</a:t>
          </a:r>
        </a:p>
      </dsp:txBody>
      <dsp:txXfrm>
        <a:off x="4759349" y="1823874"/>
        <a:ext cx="1349999" cy="540000"/>
      </dsp:txXfrm>
    </dsp:sp>
    <dsp:sp modelId="{C553FB16-4E13-457A-AC25-7B2D8EB67080}">
      <dsp:nvSpPr>
        <dsp:cNvPr id="0" name=""/>
        <dsp:cNvSpPr/>
      </dsp:nvSpPr>
      <dsp:spPr>
        <a:xfrm>
          <a:off x="6608849" y="743874"/>
          <a:ext cx="823500" cy="8235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A5B0D6-6E84-47BA-9CC3-04E17DE8871B}">
      <dsp:nvSpPr>
        <dsp:cNvPr id="0" name=""/>
        <dsp:cNvSpPr/>
      </dsp:nvSpPr>
      <dsp:spPr>
        <a:xfrm>
          <a:off x="6784350" y="919374"/>
          <a:ext cx="472499" cy="47249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978824F-675C-43C6-A205-C000C62858F2}">
      <dsp:nvSpPr>
        <dsp:cNvPr id="0" name=""/>
        <dsp:cNvSpPr/>
      </dsp:nvSpPr>
      <dsp:spPr>
        <a:xfrm>
          <a:off x="6345599" y="1823874"/>
          <a:ext cx="1349999" cy="54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Finish on, or under time</a:t>
          </a:r>
        </a:p>
      </dsp:txBody>
      <dsp:txXfrm>
        <a:off x="6345599" y="1823874"/>
        <a:ext cx="1349999" cy="540000"/>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10/03/2022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85685B-6E10-4906-ADAA-C0B6AC31A001}" type="datetimeFigureOut">
              <a:rPr lang="en-GB" smtClean="0"/>
              <a:t>10/03/2022</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22AF44-E44B-43C4-9D63-9AA242289F08}" type="slidenum">
              <a:rPr lang="en-GB" smtClean="0"/>
              <a:t>‹#›</a:t>
            </a:fld>
            <a:endParaRPr lang="en-GB"/>
          </a:p>
        </p:txBody>
      </p:sp>
    </p:spTree>
    <p:extLst>
      <p:ext uri="{BB962C8B-B14F-4D97-AF65-F5344CB8AC3E}">
        <p14:creationId xmlns:p14="http://schemas.microsoft.com/office/powerpoint/2010/main" val="2770757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a:t>
            </a:fld>
            <a:endParaRPr lang="en-GB"/>
          </a:p>
        </p:txBody>
      </p:sp>
    </p:spTree>
    <p:extLst>
      <p:ext uri="{BB962C8B-B14F-4D97-AF65-F5344CB8AC3E}">
        <p14:creationId xmlns:p14="http://schemas.microsoft.com/office/powerpoint/2010/main" val="3449199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88C50BB-F457-0543-BD24-2F8FC6A24B7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7F28268-F149-1C4C-902E-7D444FC3D9AD}" type="slidenum">
              <a:rPr lang="en-US" altLang="en-US"/>
              <a:pPr>
                <a:spcBef>
                  <a:spcPct val="0"/>
                </a:spcBef>
              </a:pPr>
              <a:t>11</a:t>
            </a:fld>
            <a:endParaRPr lang="en-US" altLang="en-US"/>
          </a:p>
        </p:txBody>
      </p:sp>
      <p:sp>
        <p:nvSpPr>
          <p:cNvPr id="10243" name="Rectangle 2">
            <a:extLst>
              <a:ext uri="{FF2B5EF4-FFF2-40B4-BE49-F238E27FC236}">
                <a16:creationId xmlns:a16="http://schemas.microsoft.com/office/drawing/2014/main" id="{E4627C7F-7C87-164F-B068-A6CF8A1C0B32}"/>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C85A2644-81E6-534F-BABF-AAE813BA765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690365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23E2C1AA-335D-604B-B5DF-D3D493913E2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AED77C3-D19B-9C42-B177-C376B6F1EC3F}" type="slidenum">
              <a:rPr lang="en-US" altLang="en-US"/>
              <a:pPr>
                <a:spcBef>
                  <a:spcPct val="0"/>
                </a:spcBef>
              </a:pPr>
              <a:t>12</a:t>
            </a:fld>
            <a:endParaRPr lang="en-US" altLang="en-US"/>
          </a:p>
        </p:txBody>
      </p:sp>
      <p:sp>
        <p:nvSpPr>
          <p:cNvPr id="12291" name="Rectangle 2">
            <a:extLst>
              <a:ext uri="{FF2B5EF4-FFF2-40B4-BE49-F238E27FC236}">
                <a16:creationId xmlns:a16="http://schemas.microsoft.com/office/drawing/2014/main" id="{FFD7D709-31E6-7C4A-8148-2B961AADD79D}"/>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F1F0A0DB-CF5D-BD4E-B985-1E489D80E21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8786193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3F844046-3ACA-3544-AF20-3C63BF09DFA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5A91CC8-2E68-AB46-93A4-8EC623674E76}" type="slidenum">
              <a:rPr lang="en-US" altLang="en-US"/>
              <a:pPr>
                <a:spcBef>
                  <a:spcPct val="0"/>
                </a:spcBef>
              </a:pPr>
              <a:t>13</a:t>
            </a:fld>
            <a:endParaRPr lang="en-US" altLang="en-US"/>
          </a:p>
        </p:txBody>
      </p:sp>
      <p:sp>
        <p:nvSpPr>
          <p:cNvPr id="16387" name="Rectangle 2">
            <a:extLst>
              <a:ext uri="{FF2B5EF4-FFF2-40B4-BE49-F238E27FC236}">
                <a16:creationId xmlns:a16="http://schemas.microsoft.com/office/drawing/2014/main" id="{9F649910-1A25-C74A-A387-630DCBA785E6}"/>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8BD8F72C-6C91-BB46-9B57-F706BFFE507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944268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FCB99304-ACE4-324F-BD19-8D463253AD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FF7407D-27E2-B34C-B6A9-6BE0FA0351CF}" type="slidenum">
              <a:rPr lang="en-US" altLang="en-US"/>
              <a:pPr>
                <a:spcBef>
                  <a:spcPct val="0"/>
                </a:spcBef>
              </a:pPr>
              <a:t>14</a:t>
            </a:fld>
            <a:endParaRPr lang="en-US" altLang="en-US"/>
          </a:p>
        </p:txBody>
      </p:sp>
      <p:sp>
        <p:nvSpPr>
          <p:cNvPr id="22531" name="Rectangle 2">
            <a:extLst>
              <a:ext uri="{FF2B5EF4-FFF2-40B4-BE49-F238E27FC236}">
                <a16:creationId xmlns:a16="http://schemas.microsoft.com/office/drawing/2014/main" id="{C0BE9EB4-2656-194C-B6AB-05C705150724}"/>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E29C9765-B9EE-1F4F-B232-42DF05E423E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809640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59EF8624-8429-5949-A8D7-0C524864907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B3A1857-6F0C-9049-BB91-A47F25C925FA}" type="slidenum">
              <a:rPr lang="en-US" altLang="en-US"/>
              <a:pPr>
                <a:spcBef>
                  <a:spcPct val="0"/>
                </a:spcBef>
              </a:pPr>
              <a:t>15</a:t>
            </a:fld>
            <a:endParaRPr lang="en-US" altLang="en-US"/>
          </a:p>
        </p:txBody>
      </p:sp>
      <p:sp>
        <p:nvSpPr>
          <p:cNvPr id="24579" name="Rectangle 2">
            <a:extLst>
              <a:ext uri="{FF2B5EF4-FFF2-40B4-BE49-F238E27FC236}">
                <a16:creationId xmlns:a16="http://schemas.microsoft.com/office/drawing/2014/main" id="{8AFE7A7C-1A73-C54B-853E-84DAF0FC8772}"/>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32D252F0-C439-C946-A4F4-D79EC856E2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839214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E4DE034-ECE3-C946-ADE2-B6AC739A39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E42AFAF-88B3-AE40-8D02-04368C3FC9ED}" type="slidenum">
              <a:rPr lang="en-US" altLang="en-US"/>
              <a:pPr>
                <a:spcBef>
                  <a:spcPct val="0"/>
                </a:spcBef>
              </a:pPr>
              <a:t>16</a:t>
            </a:fld>
            <a:endParaRPr lang="en-US" altLang="en-US"/>
          </a:p>
        </p:txBody>
      </p:sp>
      <p:sp>
        <p:nvSpPr>
          <p:cNvPr id="26627" name="Rectangle 2">
            <a:extLst>
              <a:ext uri="{FF2B5EF4-FFF2-40B4-BE49-F238E27FC236}">
                <a16:creationId xmlns:a16="http://schemas.microsoft.com/office/drawing/2014/main" id="{BEC2811A-7B53-174A-805C-D5251B142F76}"/>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F3E237A6-E367-6745-8407-5CF18829F37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534903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44FDF6C6-8588-254F-8497-986A1F98183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C6A543F-3299-9044-8F9B-185C9301C334}" type="slidenum">
              <a:rPr lang="en-US" altLang="en-US"/>
              <a:pPr>
                <a:spcBef>
                  <a:spcPct val="0"/>
                </a:spcBef>
              </a:pPr>
              <a:t>17</a:t>
            </a:fld>
            <a:endParaRPr lang="en-US" altLang="en-US"/>
          </a:p>
        </p:txBody>
      </p:sp>
      <p:sp>
        <p:nvSpPr>
          <p:cNvPr id="28675" name="Rectangle 2">
            <a:extLst>
              <a:ext uri="{FF2B5EF4-FFF2-40B4-BE49-F238E27FC236}">
                <a16:creationId xmlns:a16="http://schemas.microsoft.com/office/drawing/2014/main" id="{454BAF45-B412-2B46-AF93-6BF4B53BC2EC}"/>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FC4D0D69-33D3-A449-BDE2-F8CEAC0138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258422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982B9DA2-C87C-4043-A58F-9A33FB50733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F14E54A-E1A8-F145-B1E7-923B22983339}" type="slidenum">
              <a:rPr lang="en-US" altLang="en-US"/>
              <a:pPr>
                <a:spcBef>
                  <a:spcPct val="0"/>
                </a:spcBef>
              </a:pPr>
              <a:t>18</a:t>
            </a:fld>
            <a:endParaRPr lang="en-US" altLang="en-US"/>
          </a:p>
        </p:txBody>
      </p:sp>
      <p:sp>
        <p:nvSpPr>
          <p:cNvPr id="30723" name="Rectangle 2">
            <a:extLst>
              <a:ext uri="{FF2B5EF4-FFF2-40B4-BE49-F238E27FC236}">
                <a16:creationId xmlns:a16="http://schemas.microsoft.com/office/drawing/2014/main" id="{C10FC464-51E1-084F-87C5-41E9CA9F1DEF}"/>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9914B330-04E0-3E47-9ED8-0E36FB0704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93624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B9B1201C-231C-3C4E-B050-23DEEA6090C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E29B64C-1ED3-D64A-B616-68E6314C6CE8}" type="slidenum">
              <a:rPr lang="en-US" altLang="en-US"/>
              <a:pPr>
                <a:spcBef>
                  <a:spcPct val="0"/>
                </a:spcBef>
              </a:pPr>
              <a:t>19</a:t>
            </a:fld>
            <a:endParaRPr lang="en-US" altLang="en-US"/>
          </a:p>
        </p:txBody>
      </p:sp>
      <p:sp>
        <p:nvSpPr>
          <p:cNvPr id="34819" name="Rectangle 2">
            <a:extLst>
              <a:ext uri="{FF2B5EF4-FFF2-40B4-BE49-F238E27FC236}">
                <a16:creationId xmlns:a16="http://schemas.microsoft.com/office/drawing/2014/main" id="{E981B7F5-C731-AC4F-8EEE-C5A5F64862B5}"/>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1303DD31-DD85-C64B-889F-41B9EDCB52D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9794683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a:extLst>
              <a:ext uri="{FF2B5EF4-FFF2-40B4-BE49-F238E27FC236}">
                <a16:creationId xmlns:a16="http://schemas.microsoft.com/office/drawing/2014/main" id="{7242759C-A22F-CC4B-A76C-AF21CF1BD7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A432E75-8B33-8340-AAEB-4E1360253BA3}" type="slidenum">
              <a:rPr lang="en-US" altLang="en-US"/>
              <a:pPr>
                <a:spcBef>
                  <a:spcPct val="0"/>
                </a:spcBef>
              </a:pPr>
              <a:t>20</a:t>
            </a:fld>
            <a:endParaRPr lang="en-US" altLang="en-US"/>
          </a:p>
        </p:txBody>
      </p:sp>
      <p:sp>
        <p:nvSpPr>
          <p:cNvPr id="79875" name="Rectangle 2">
            <a:extLst>
              <a:ext uri="{FF2B5EF4-FFF2-40B4-BE49-F238E27FC236}">
                <a16:creationId xmlns:a16="http://schemas.microsoft.com/office/drawing/2014/main" id="{2C929F56-7D5A-AD42-BF6E-6EA8115D98AC}"/>
              </a:ext>
            </a:extLst>
          </p:cNvPr>
          <p:cNvSpPr>
            <a:spLocks noGrp="1" noRot="1" noChangeAspect="1" noChangeArrowheads="1" noTextEdit="1"/>
          </p:cNvSpPr>
          <p:nvPr>
            <p:ph type="sldImg"/>
          </p:nvPr>
        </p:nvSpPr>
        <p:spPr>
          <a:ln/>
        </p:spPr>
      </p:sp>
      <p:sp>
        <p:nvSpPr>
          <p:cNvPr id="79876" name="Rectangle 3">
            <a:extLst>
              <a:ext uri="{FF2B5EF4-FFF2-40B4-BE49-F238E27FC236}">
                <a16:creationId xmlns:a16="http://schemas.microsoft.com/office/drawing/2014/main" id="{F7DDC7D9-D724-7047-9667-0E74EF8358F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06057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BC9F3DB4-A61F-A649-B8B3-53AAF974CC3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CF2F2E43-6CC6-024F-8BB6-39B1187AFA5F}" type="slidenum">
              <a:rPr lang="en-US" altLang="en-US"/>
              <a:pPr>
                <a:spcBef>
                  <a:spcPct val="0"/>
                </a:spcBef>
              </a:pPr>
              <a:t>21</a:t>
            </a:fld>
            <a:endParaRPr lang="en-US" altLang="en-US"/>
          </a:p>
        </p:txBody>
      </p:sp>
      <p:sp>
        <p:nvSpPr>
          <p:cNvPr id="81923" name="Rectangle 2">
            <a:extLst>
              <a:ext uri="{FF2B5EF4-FFF2-40B4-BE49-F238E27FC236}">
                <a16:creationId xmlns:a16="http://schemas.microsoft.com/office/drawing/2014/main" id="{A514BEC9-3366-7F4E-BDE9-E1DC6B9C0124}"/>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F02DD354-D6C0-4A43-96F3-6AAFDC81EB5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4699857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A990576E-4CE3-7240-BAF2-6F487937C77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18DD2015-C26F-644F-97D5-135973A6DD80}" type="slidenum">
              <a:rPr lang="en-US" altLang="en-US"/>
              <a:pPr>
                <a:spcBef>
                  <a:spcPct val="0"/>
                </a:spcBef>
              </a:pPr>
              <a:t>22</a:t>
            </a:fld>
            <a:endParaRPr lang="en-US" altLang="en-US"/>
          </a:p>
        </p:txBody>
      </p:sp>
      <p:sp>
        <p:nvSpPr>
          <p:cNvPr id="83971" name="Rectangle 2">
            <a:extLst>
              <a:ext uri="{FF2B5EF4-FFF2-40B4-BE49-F238E27FC236}">
                <a16:creationId xmlns:a16="http://schemas.microsoft.com/office/drawing/2014/main" id="{8353CA43-A567-C64C-99B6-7B0D0845AE59}"/>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FB481715-D3A5-E74F-B491-975F870866E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440311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6EAF3245-EA43-F341-800B-70179730428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0444204-8F61-214E-AF12-EBAF3A5EA57D}" type="slidenum">
              <a:rPr lang="en-US" altLang="en-US"/>
              <a:pPr>
                <a:spcBef>
                  <a:spcPct val="0"/>
                </a:spcBef>
              </a:pPr>
              <a:t>23</a:t>
            </a:fld>
            <a:endParaRPr lang="en-US" altLang="en-US"/>
          </a:p>
        </p:txBody>
      </p:sp>
      <p:sp>
        <p:nvSpPr>
          <p:cNvPr id="90115" name="Rectangle 2">
            <a:extLst>
              <a:ext uri="{FF2B5EF4-FFF2-40B4-BE49-F238E27FC236}">
                <a16:creationId xmlns:a16="http://schemas.microsoft.com/office/drawing/2014/main" id="{E8503D9F-54AD-9F48-BE8D-FF04298B97CD}"/>
              </a:ext>
            </a:extLst>
          </p:cNvPr>
          <p:cNvSpPr>
            <a:spLocks noGrp="1" noRot="1" noChangeAspect="1" noChangeArrowheads="1" noTextEdit="1"/>
          </p:cNvSpPr>
          <p:nvPr>
            <p:ph type="sldImg"/>
          </p:nvPr>
        </p:nvSpPr>
        <p:spPr>
          <a:ln/>
        </p:spPr>
      </p:sp>
      <p:sp>
        <p:nvSpPr>
          <p:cNvPr id="90116" name="Rectangle 3">
            <a:extLst>
              <a:ext uri="{FF2B5EF4-FFF2-40B4-BE49-F238E27FC236}">
                <a16:creationId xmlns:a16="http://schemas.microsoft.com/office/drawing/2014/main" id="{9052B0F5-3DEC-5145-903F-9951C210A57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9090255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E82608B9-2F8A-174F-B26E-3BF2867CD60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AA3AF75-00A4-C743-A989-FF962812A966}" type="slidenum">
              <a:rPr lang="en-US" altLang="en-US"/>
              <a:pPr>
                <a:spcBef>
                  <a:spcPct val="0"/>
                </a:spcBef>
              </a:pPr>
              <a:t>24</a:t>
            </a:fld>
            <a:endParaRPr lang="en-US" altLang="en-US"/>
          </a:p>
        </p:txBody>
      </p:sp>
      <p:sp>
        <p:nvSpPr>
          <p:cNvPr id="92163" name="Rectangle 2">
            <a:extLst>
              <a:ext uri="{FF2B5EF4-FFF2-40B4-BE49-F238E27FC236}">
                <a16:creationId xmlns:a16="http://schemas.microsoft.com/office/drawing/2014/main" id="{98EB65DA-4B98-3745-80F5-8C242A7CE271}"/>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0EB3FEA4-1F8A-B240-8206-B9F6F6CF7A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5387807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E5BE3B21-AF39-5645-9F3E-95148C85410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CFE6C12-F1C2-6044-97EE-D8CC46689369}" type="slidenum">
              <a:rPr lang="en-US" altLang="en-US"/>
              <a:pPr>
                <a:spcBef>
                  <a:spcPct val="0"/>
                </a:spcBef>
              </a:pPr>
              <a:t>25</a:t>
            </a:fld>
            <a:endParaRPr lang="en-US" altLang="en-US"/>
          </a:p>
        </p:txBody>
      </p:sp>
      <p:sp>
        <p:nvSpPr>
          <p:cNvPr id="96259" name="Rectangle 2">
            <a:extLst>
              <a:ext uri="{FF2B5EF4-FFF2-40B4-BE49-F238E27FC236}">
                <a16:creationId xmlns:a16="http://schemas.microsoft.com/office/drawing/2014/main" id="{D50FB672-BFC2-9043-B611-43C7E1292344}"/>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46668778-4BE0-164C-A8DE-9E3AA973C38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683822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6EBBDB3B-DC83-754F-9F50-1A2B1C969C5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6FD4729-CFBD-F447-A2FD-5CECA71F1C67}" type="slidenum">
              <a:rPr lang="en-US" altLang="en-US"/>
              <a:pPr>
                <a:spcBef>
                  <a:spcPct val="0"/>
                </a:spcBef>
              </a:pPr>
              <a:t>26</a:t>
            </a:fld>
            <a:endParaRPr lang="en-US" altLang="en-US"/>
          </a:p>
        </p:txBody>
      </p:sp>
      <p:sp>
        <p:nvSpPr>
          <p:cNvPr id="100355" name="Rectangle 2">
            <a:extLst>
              <a:ext uri="{FF2B5EF4-FFF2-40B4-BE49-F238E27FC236}">
                <a16:creationId xmlns:a16="http://schemas.microsoft.com/office/drawing/2014/main" id="{4A0E2160-7E01-6142-979B-51AB964651E4}"/>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B1E30FA2-D95D-9640-947F-AE94A44C9CD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139135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a:extLst>
              <a:ext uri="{FF2B5EF4-FFF2-40B4-BE49-F238E27FC236}">
                <a16:creationId xmlns:a16="http://schemas.microsoft.com/office/drawing/2014/main" id="{6ECA075F-FFA7-C444-8560-4DA414AA8CC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F5F3F3B-4996-8D48-8F56-DB151726C752}" type="slidenum">
              <a:rPr lang="en-US" altLang="en-US"/>
              <a:pPr>
                <a:spcBef>
                  <a:spcPct val="0"/>
                </a:spcBef>
              </a:pPr>
              <a:t>27</a:t>
            </a:fld>
            <a:endParaRPr lang="en-US" altLang="en-US"/>
          </a:p>
        </p:txBody>
      </p:sp>
      <p:sp>
        <p:nvSpPr>
          <p:cNvPr id="106499" name="Rectangle 2">
            <a:extLst>
              <a:ext uri="{FF2B5EF4-FFF2-40B4-BE49-F238E27FC236}">
                <a16:creationId xmlns:a16="http://schemas.microsoft.com/office/drawing/2014/main" id="{900C4843-471F-3D49-9E83-4F6B348FFE41}"/>
              </a:ext>
            </a:extLst>
          </p:cNvPr>
          <p:cNvSpPr>
            <a:spLocks noGrp="1" noRot="1" noChangeAspect="1" noChangeArrowheads="1" noTextEdit="1"/>
          </p:cNvSpPr>
          <p:nvPr>
            <p:ph type="sldImg"/>
          </p:nvPr>
        </p:nvSpPr>
        <p:spPr>
          <a:ln/>
        </p:spPr>
      </p:sp>
      <p:sp>
        <p:nvSpPr>
          <p:cNvPr id="106500" name="Rectangle 3">
            <a:extLst>
              <a:ext uri="{FF2B5EF4-FFF2-40B4-BE49-F238E27FC236}">
                <a16:creationId xmlns:a16="http://schemas.microsoft.com/office/drawing/2014/main" id="{9D92A8EF-6EB4-A442-8390-5FEFBC6D17A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279643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a:extLst>
              <a:ext uri="{FF2B5EF4-FFF2-40B4-BE49-F238E27FC236}">
                <a16:creationId xmlns:a16="http://schemas.microsoft.com/office/drawing/2014/main" id="{A1BC1A31-322C-B842-9AAF-4CA22E122C8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5B7A50F-1BB7-344C-91CF-6B34CD410DF4}" type="slidenum">
              <a:rPr lang="en-US" altLang="en-US"/>
              <a:pPr>
                <a:spcBef>
                  <a:spcPct val="0"/>
                </a:spcBef>
              </a:pPr>
              <a:t>28</a:t>
            </a:fld>
            <a:endParaRPr lang="en-US" altLang="en-US"/>
          </a:p>
        </p:txBody>
      </p:sp>
      <p:sp>
        <p:nvSpPr>
          <p:cNvPr id="110595" name="Rectangle 2">
            <a:extLst>
              <a:ext uri="{FF2B5EF4-FFF2-40B4-BE49-F238E27FC236}">
                <a16:creationId xmlns:a16="http://schemas.microsoft.com/office/drawing/2014/main" id="{C8AE03DD-B1AE-EC45-8845-7A4920F520D1}"/>
              </a:ext>
            </a:extLst>
          </p:cNvPr>
          <p:cNvSpPr>
            <a:spLocks noGrp="1" noRot="1" noChangeAspect="1" noChangeArrowheads="1" noTextEdit="1"/>
          </p:cNvSpPr>
          <p:nvPr>
            <p:ph type="sldImg"/>
          </p:nvPr>
        </p:nvSpPr>
        <p:spPr>
          <a:ln/>
        </p:spPr>
      </p:sp>
      <p:sp>
        <p:nvSpPr>
          <p:cNvPr id="110596" name="Rectangle 3">
            <a:extLst>
              <a:ext uri="{FF2B5EF4-FFF2-40B4-BE49-F238E27FC236}">
                <a16:creationId xmlns:a16="http://schemas.microsoft.com/office/drawing/2014/main" id="{CF0A36CE-C71E-FA4E-A043-990F46FCC5B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636715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10/03/2022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607008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10/03/2022</a:t>
            </a:fld>
            <a:endParaRPr lang="en-GB"/>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3342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10/03/2022</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249991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C64F3F4-CE19-49F8-9EF4-FF4EE52031C2}" type="datetimeFigureOut">
              <a:rPr lang="en-GB" smtClean="0"/>
              <a:t>10/03/2022</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236866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10/03/2022</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5421084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10/03/2022</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84422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10/03/2022</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086558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t>10/03/2022</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21065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t>10/03/2022</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9629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10/03/2022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54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10/03/2022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25337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10/03/2022</a:t>
            </a:fld>
            <a:endParaRPr lang="en-GB"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087751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0262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2629" y="0"/>
            <a:ext cx="68413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067" y="1443035"/>
            <a:ext cx="2978949"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45654" y="1586484"/>
            <a:ext cx="2763774" cy="3685032"/>
          </a:xfrm>
          <a:prstGeom prst="ellipse">
            <a:avLst/>
          </a:prstGeom>
          <a:solidFill>
            <a:schemeClr val="accent2">
              <a:lumMod val="75000"/>
            </a:schemeClr>
          </a:solidFill>
          <a:ln>
            <a:noFill/>
          </a:ln>
        </p:spPr>
        <p:txBody>
          <a:bodyPr vert="horz" lIns="182880" tIns="182880" rIns="182880" bIns="182880" rtlCol="0" anchor="ctr">
            <a:normAutofit/>
          </a:bodyPr>
          <a:lstStyle/>
          <a:p>
            <a:r>
              <a:rPr lang="en-US" altLang="en-US" sz="1400" b="1" kern="1200" cap="all" spc="200" baseline="0">
                <a:solidFill>
                  <a:srgbClr val="FFFFFF"/>
                </a:solidFill>
                <a:effectLst>
                  <a:outerShdw blurRad="38100" dist="38100" dir="2700000" algn="tl">
                    <a:srgbClr val="000000">
                      <a:alpha val="43137"/>
                    </a:srgbClr>
                  </a:outerShdw>
                </a:effectLst>
                <a:latin typeface="+mj-lt"/>
                <a:ea typeface="+mj-ea"/>
                <a:cs typeface="+mj-cs"/>
              </a:rPr>
              <a:t>CertHE Skills for the Workplace</a:t>
            </a:r>
            <a:br>
              <a:rPr lang="en-US" altLang="en-US" sz="1400" kern="1200" cap="all" spc="200" baseline="0">
                <a:solidFill>
                  <a:srgbClr val="FFFFFF"/>
                </a:solidFill>
                <a:latin typeface="+mj-lt"/>
                <a:ea typeface="+mj-ea"/>
                <a:cs typeface="+mj-cs"/>
              </a:rPr>
            </a:br>
            <a:r>
              <a:rPr lang="en-US" altLang="en-US" sz="1400" kern="1200" cap="all" spc="200" baseline="0">
                <a:solidFill>
                  <a:srgbClr val="FFFFFF"/>
                </a:solidFill>
                <a:latin typeface="+mj-lt"/>
                <a:ea typeface="+mj-ea"/>
                <a:cs typeface="+mj-cs"/>
              </a:rPr>
              <a:t>Module: BMSW4005</a:t>
            </a:r>
            <a:endParaRPr lang="en-US" sz="1400" kern="1200" cap="all" spc="200" baseline="0">
              <a:solidFill>
                <a:srgbClr val="FFFFFF"/>
              </a:solidFill>
              <a:latin typeface="+mj-lt"/>
              <a:ea typeface="+mj-ea"/>
              <a:cs typeface="+mj-cs"/>
            </a:endParaRPr>
          </a:p>
        </p:txBody>
      </p:sp>
      <p:sp>
        <p:nvSpPr>
          <p:cNvPr id="3" name="Subtitle 2"/>
          <p:cNvSpPr>
            <a:spLocks noGrp="1"/>
          </p:cNvSpPr>
          <p:nvPr>
            <p:ph type="subTitle" idx="1"/>
          </p:nvPr>
        </p:nvSpPr>
        <p:spPr>
          <a:xfrm>
            <a:off x="4193771" y="1402080"/>
            <a:ext cx="3990522" cy="4053840"/>
          </a:xfrm>
        </p:spPr>
        <p:txBody>
          <a:bodyPr vert="horz" lIns="91440" tIns="45720" rIns="91440" bIns="45720" rtlCol="0" anchor="ctr">
            <a:normAutofit/>
          </a:bodyPr>
          <a:lstStyle/>
          <a:p>
            <a:pPr indent="-228600" algn="l">
              <a:buFont typeface="Arial" panose="020B0604020202020204" pitchFamily="34" charset="0"/>
              <a:buChar char="•"/>
            </a:pPr>
            <a:r>
              <a:rPr lang="en-US">
                <a:solidFill>
                  <a:schemeClr val="tx1">
                    <a:lumMod val="85000"/>
                    <a:lumOff val="15000"/>
                  </a:schemeClr>
                </a:solidFill>
              </a:rPr>
              <a:t>Professional Career Development</a:t>
            </a:r>
          </a:p>
          <a:p>
            <a:pPr indent="-228600" algn="l">
              <a:buFont typeface="Arial" panose="020B0604020202020204" pitchFamily="34" charset="0"/>
              <a:buChar char="•"/>
            </a:pPr>
            <a:endParaRPr lang="en-US">
              <a:solidFill>
                <a:schemeClr val="tx1">
                  <a:lumMod val="85000"/>
                  <a:lumOff val="15000"/>
                </a:schemeClr>
              </a:solidFill>
            </a:endParaRPr>
          </a:p>
          <a:p>
            <a:pPr indent="-228600" algn="l">
              <a:buFont typeface="Arial" panose="020B0604020202020204" pitchFamily="34" charset="0"/>
              <a:buChar char="•"/>
            </a:pPr>
            <a:r>
              <a:rPr lang="en-US" altLang="en-US" b="1">
                <a:solidFill>
                  <a:schemeClr val="tx1">
                    <a:lumMod val="85000"/>
                    <a:lumOff val="15000"/>
                  </a:schemeClr>
                </a:solidFill>
              </a:rPr>
              <a:t>Assessment Guidance 2</a:t>
            </a:r>
            <a:endParaRPr lang="en-US" b="1">
              <a:solidFill>
                <a:schemeClr val="tx1">
                  <a:lumMod val="85000"/>
                  <a:lumOff val="15000"/>
                </a:schemeClr>
              </a:solidFill>
            </a:endParaRPr>
          </a:p>
          <a:p>
            <a:pPr indent="-228600" algn="l">
              <a:buFont typeface="Arial" panose="020B0604020202020204" pitchFamily="34" charset="0"/>
              <a:buChar char="•"/>
            </a:pPr>
            <a:endParaRPr lang="en-US">
              <a:solidFill>
                <a:schemeClr val="tx1">
                  <a:lumMod val="85000"/>
                  <a:lumOff val="15000"/>
                </a:schemeClr>
              </a:solidFill>
            </a:endParaRPr>
          </a:p>
        </p:txBody>
      </p:sp>
    </p:spTree>
    <p:extLst>
      <p:ext uri="{BB962C8B-B14F-4D97-AF65-F5344CB8AC3E}">
        <p14:creationId xmlns:p14="http://schemas.microsoft.com/office/powerpoint/2010/main" val="1366471104"/>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AF33C27-9C85-4B30-9AD7-879D48AFE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D5089DD-882D-4413-B8BF-4798BFD84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3278"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35878" y="2681103"/>
            <a:ext cx="2522980" cy="1495794"/>
          </a:xfrm>
          <a:noFill/>
          <a:ln>
            <a:solidFill>
              <a:srgbClr val="FFFFFF"/>
            </a:solidFill>
          </a:ln>
        </p:spPr>
        <p:txBody>
          <a:bodyPr wrap="square">
            <a:normAutofit/>
          </a:bodyPr>
          <a:lstStyle/>
          <a:p>
            <a:r>
              <a:rPr lang="en-GB">
                <a:solidFill>
                  <a:srgbClr val="FFFFFF"/>
                </a:solidFill>
              </a:rPr>
              <a:t>LEVEL 4 ASSESSMENT Guidance </a:t>
            </a:r>
          </a:p>
        </p:txBody>
      </p:sp>
      <p:graphicFrame>
        <p:nvGraphicFramePr>
          <p:cNvPr id="5" name="Content Placeholder 2">
            <a:extLst>
              <a:ext uri="{FF2B5EF4-FFF2-40B4-BE49-F238E27FC236}">
                <a16:creationId xmlns:a16="http://schemas.microsoft.com/office/drawing/2014/main" id="{DBD3E5C3-44CA-4379-AF9A-C90194B5CC49}"/>
              </a:ext>
            </a:extLst>
          </p:cNvPr>
          <p:cNvGraphicFramePr>
            <a:graphicFrameLocks noGrp="1"/>
          </p:cNvGraphicFramePr>
          <p:nvPr>
            <p:ph idx="1"/>
            <p:extLst>
              <p:ext uri="{D42A27DB-BD31-4B8C-83A1-F6EECF244321}">
                <p14:modId xmlns:p14="http://schemas.microsoft.com/office/powerpoint/2010/main" val="1353935461"/>
              </p:ext>
            </p:extLst>
          </p:nvPr>
        </p:nvGraphicFramePr>
        <p:xfrm>
          <a:off x="690562" y="965200"/>
          <a:ext cx="4238625" cy="4968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6275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0262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2629" y="0"/>
            <a:ext cx="68413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067" y="1443035"/>
            <a:ext cx="2978949"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45654" y="1586484"/>
            <a:ext cx="2763774" cy="3685032"/>
          </a:xfrm>
          <a:prstGeom prst="ellipse">
            <a:avLst/>
          </a:prstGeom>
          <a:solidFill>
            <a:schemeClr val="accent2">
              <a:lumMod val="75000"/>
            </a:schemeClr>
          </a:solidFill>
          <a:ln>
            <a:noFill/>
          </a:ln>
        </p:spPr>
        <p:txBody>
          <a:bodyPr vert="horz" lIns="182880" tIns="182880" rIns="182880" bIns="182880" rtlCol="0" anchor="ctr">
            <a:normAutofit/>
          </a:bodyPr>
          <a:lstStyle/>
          <a:p>
            <a:r>
              <a:rPr lang="en-US" sz="1600" kern="1200" cap="all" spc="200" baseline="0">
                <a:solidFill>
                  <a:srgbClr val="FFFFFF"/>
                </a:solidFill>
                <a:latin typeface="+mj-lt"/>
                <a:ea typeface="+mj-ea"/>
                <a:cs typeface="+mj-cs"/>
              </a:rPr>
              <a:t>Component Two C2</a:t>
            </a:r>
            <a:br>
              <a:rPr lang="en-US" sz="1600" kern="1200" cap="all" spc="200" baseline="0">
                <a:solidFill>
                  <a:srgbClr val="FFFFFF"/>
                </a:solidFill>
                <a:latin typeface="+mj-lt"/>
                <a:ea typeface="+mj-ea"/>
                <a:cs typeface="+mj-cs"/>
              </a:rPr>
            </a:br>
            <a:endParaRPr lang="en-US" sz="1600" kern="1200" cap="all" spc="200" baseline="0">
              <a:solidFill>
                <a:srgbClr val="FFFFFF"/>
              </a:solidFill>
              <a:latin typeface="+mj-lt"/>
              <a:ea typeface="+mj-ea"/>
              <a:cs typeface="+mj-cs"/>
            </a:endParaRPr>
          </a:p>
        </p:txBody>
      </p:sp>
      <p:sp>
        <p:nvSpPr>
          <p:cNvPr id="3" name="Rectangle 2"/>
          <p:cNvSpPr/>
          <p:nvPr/>
        </p:nvSpPr>
        <p:spPr>
          <a:xfrm>
            <a:off x="3924603" y="620688"/>
            <a:ext cx="5003456" cy="5904656"/>
          </a:xfrm>
          <a:prstGeom prst="rect">
            <a:avLst/>
          </a:prstGeom>
        </p:spPr>
        <p:txBody>
          <a:bodyPr vert="horz" lIns="91440" tIns="45720" rIns="91440" bIns="45720" rtlCol="0" anchor="ctr">
            <a:noAutofit/>
          </a:bodyPr>
          <a:lstStyle/>
          <a:p>
            <a:pPr indent="-228600" defTabSz="914400">
              <a:lnSpc>
                <a:spcPct val="90000"/>
              </a:lnSpc>
              <a:spcBef>
                <a:spcPts val="1000"/>
              </a:spcBef>
              <a:spcAft>
                <a:spcPts val="1000"/>
              </a:spcAft>
              <a:buClr>
                <a:schemeClr val="accent2"/>
              </a:buClr>
              <a:buFont typeface="Arial" panose="020B0604020202020204" pitchFamily="34" charset="0"/>
              <a:buChar char="•"/>
            </a:pPr>
            <a:r>
              <a:rPr lang="en-US" sz="1200" dirty="0">
                <a:solidFill>
                  <a:schemeClr val="tx1">
                    <a:lumMod val="85000"/>
                    <a:lumOff val="15000"/>
                  </a:schemeClr>
                </a:solidFill>
                <a:effectLst/>
              </a:rPr>
              <a:t>For this task consider a job you would like to apply for and prepare a 8 -10 minute presentation on attending an interview for that job. In your presentation you will need explain:</a:t>
            </a:r>
          </a:p>
          <a:p>
            <a:pPr indent="-228600" defTabSz="914400">
              <a:lnSpc>
                <a:spcPct val="90000"/>
              </a:lnSpc>
              <a:spcBef>
                <a:spcPts val="1000"/>
              </a:spcBef>
              <a:spcAft>
                <a:spcPts val="1000"/>
              </a:spcAft>
              <a:buClr>
                <a:schemeClr val="accent2"/>
              </a:buClr>
              <a:buFont typeface="Arial" panose="020B0604020202020204" pitchFamily="34" charset="0"/>
              <a:buChar char="•"/>
            </a:pPr>
            <a:r>
              <a:rPr lang="en-US" sz="1200" dirty="0">
                <a:solidFill>
                  <a:schemeClr val="tx1">
                    <a:lumMod val="85000"/>
                    <a:lumOff val="15000"/>
                  </a:schemeClr>
                </a:solidFill>
                <a:effectLst/>
              </a:rPr>
              <a:t> </a:t>
            </a:r>
          </a:p>
          <a:p>
            <a:pPr marL="342900" lvl="0" indent="-228600" defTabSz="914400">
              <a:lnSpc>
                <a:spcPct val="90000"/>
              </a:lnSpc>
              <a:spcBef>
                <a:spcPts val="1000"/>
              </a:spcBef>
              <a:buClr>
                <a:schemeClr val="accent2"/>
              </a:buClr>
              <a:buFont typeface="Arial" panose="020B0604020202020204" pitchFamily="34" charset="0"/>
              <a:buChar char="•"/>
            </a:pPr>
            <a:r>
              <a:rPr lang="en-US" sz="1200" dirty="0">
                <a:solidFill>
                  <a:schemeClr val="tx1">
                    <a:lumMod val="85000"/>
                    <a:lumOff val="15000"/>
                  </a:schemeClr>
                </a:solidFill>
                <a:effectLst/>
              </a:rPr>
              <a:t>The Role (including the job description and person specification) (Approx. 2 minutes)</a:t>
            </a:r>
          </a:p>
          <a:p>
            <a:pPr marL="342900" lvl="0" indent="-228600" defTabSz="914400">
              <a:lnSpc>
                <a:spcPct val="90000"/>
              </a:lnSpc>
              <a:spcBef>
                <a:spcPts val="1000"/>
              </a:spcBef>
              <a:buClr>
                <a:schemeClr val="accent2"/>
              </a:buClr>
              <a:buFont typeface="Arial" panose="020B0604020202020204" pitchFamily="34" charset="0"/>
              <a:buChar char="•"/>
            </a:pPr>
            <a:r>
              <a:rPr lang="en-US" sz="1200" dirty="0">
                <a:solidFill>
                  <a:schemeClr val="tx1">
                    <a:lumMod val="85000"/>
                    <a:lumOff val="15000"/>
                  </a:schemeClr>
                </a:solidFill>
                <a:effectLst/>
              </a:rPr>
              <a:t>Prepare to answer only 2 (of your choice) questions of the following 5 questions (Approx. 3-4 minutes each):</a:t>
            </a:r>
          </a:p>
          <a:p>
            <a:pPr marL="342900" lvl="0" indent="-228600" defTabSz="914400">
              <a:lnSpc>
                <a:spcPct val="90000"/>
              </a:lnSpc>
              <a:spcBef>
                <a:spcPts val="1000"/>
              </a:spcBef>
              <a:buClr>
                <a:schemeClr val="accent2"/>
              </a:buClr>
              <a:buFont typeface="Arial" panose="020B0604020202020204" pitchFamily="34" charset="0"/>
              <a:buChar char="•"/>
            </a:pPr>
            <a:r>
              <a:rPr lang="en-US" sz="1200" dirty="0">
                <a:solidFill>
                  <a:schemeClr val="tx1">
                    <a:lumMod val="85000"/>
                    <a:lumOff val="15000"/>
                  </a:schemeClr>
                </a:solidFill>
                <a:effectLst/>
              </a:rPr>
              <a:t>Tell me about yourself and why you are suitable for this role?</a:t>
            </a:r>
          </a:p>
          <a:p>
            <a:pPr marL="342900" lvl="0" indent="-228600" defTabSz="914400">
              <a:lnSpc>
                <a:spcPct val="90000"/>
              </a:lnSpc>
              <a:spcBef>
                <a:spcPts val="1000"/>
              </a:spcBef>
              <a:buClr>
                <a:schemeClr val="accent2"/>
              </a:buClr>
              <a:buFont typeface="Arial" panose="020B0604020202020204" pitchFamily="34" charset="0"/>
              <a:buChar char="•"/>
            </a:pPr>
            <a:r>
              <a:rPr lang="en-US" sz="1200" dirty="0">
                <a:solidFill>
                  <a:schemeClr val="tx1">
                    <a:lumMod val="85000"/>
                    <a:lumOff val="15000"/>
                  </a:schemeClr>
                </a:solidFill>
                <a:effectLst/>
              </a:rPr>
              <a:t>What are your strengths and weaknesses in relation to this role?</a:t>
            </a:r>
          </a:p>
          <a:p>
            <a:pPr marL="342900" lvl="0" indent="-228600" defTabSz="914400">
              <a:lnSpc>
                <a:spcPct val="90000"/>
              </a:lnSpc>
              <a:spcBef>
                <a:spcPts val="1000"/>
              </a:spcBef>
              <a:buClr>
                <a:schemeClr val="accent2"/>
              </a:buClr>
              <a:buFont typeface="Arial" panose="020B0604020202020204" pitchFamily="34" charset="0"/>
              <a:buChar char="•"/>
            </a:pPr>
            <a:r>
              <a:rPr lang="en-US" sz="1200" dirty="0">
                <a:solidFill>
                  <a:schemeClr val="tx1">
                    <a:lumMod val="85000"/>
                    <a:lumOff val="15000"/>
                  </a:schemeClr>
                </a:solidFill>
                <a:effectLst/>
              </a:rPr>
              <a:t>What specific skills, knowledge, and experience do you have that equips you for this role?</a:t>
            </a:r>
          </a:p>
          <a:p>
            <a:pPr marL="342900" lvl="0" indent="-228600" defTabSz="914400">
              <a:lnSpc>
                <a:spcPct val="90000"/>
              </a:lnSpc>
              <a:spcBef>
                <a:spcPts val="1000"/>
              </a:spcBef>
              <a:buClr>
                <a:schemeClr val="accent2"/>
              </a:buClr>
              <a:buFont typeface="Arial" panose="020B0604020202020204" pitchFamily="34" charset="0"/>
              <a:buChar char="•"/>
            </a:pPr>
            <a:r>
              <a:rPr lang="en-US" sz="1200" dirty="0">
                <a:solidFill>
                  <a:schemeClr val="tx1">
                    <a:lumMod val="85000"/>
                    <a:lumOff val="15000"/>
                  </a:schemeClr>
                </a:solidFill>
                <a:effectLst/>
              </a:rPr>
              <a:t>Give an example when you have worked as a member of a team, and something has gone wrong. What did you learn from your experience?</a:t>
            </a:r>
          </a:p>
          <a:p>
            <a:pPr marL="342900" lvl="0" indent="-228600" defTabSz="914400">
              <a:lnSpc>
                <a:spcPct val="90000"/>
              </a:lnSpc>
              <a:spcBef>
                <a:spcPts val="1000"/>
              </a:spcBef>
              <a:spcAft>
                <a:spcPts val="1000"/>
              </a:spcAft>
              <a:buClr>
                <a:schemeClr val="accent2"/>
              </a:buClr>
              <a:buFont typeface="Arial" panose="020B0604020202020204" pitchFamily="34" charset="0"/>
              <a:buChar char="•"/>
            </a:pPr>
            <a:r>
              <a:rPr lang="en-US" sz="1200" dirty="0">
                <a:solidFill>
                  <a:schemeClr val="tx1">
                    <a:lumMod val="85000"/>
                    <a:lumOff val="15000"/>
                  </a:schemeClr>
                </a:solidFill>
                <a:effectLst/>
              </a:rPr>
              <a:t>Where do you see yourself in 3 years’ time in this company?</a:t>
            </a:r>
          </a:p>
          <a:p>
            <a:pPr indent="-228600" defTabSz="914400">
              <a:lnSpc>
                <a:spcPct val="90000"/>
              </a:lnSpc>
              <a:spcBef>
                <a:spcPts val="1000"/>
              </a:spcBef>
              <a:spcAft>
                <a:spcPts val="1000"/>
              </a:spcAft>
              <a:buClr>
                <a:schemeClr val="accent2"/>
              </a:buClr>
              <a:buFont typeface="Arial" panose="020B0604020202020204" pitchFamily="34" charset="0"/>
              <a:buChar char="•"/>
            </a:pPr>
            <a:r>
              <a:rPr lang="en-US" sz="1200" dirty="0">
                <a:solidFill>
                  <a:schemeClr val="tx1">
                    <a:lumMod val="85000"/>
                    <a:lumOff val="15000"/>
                  </a:schemeClr>
                </a:solidFill>
                <a:effectLst/>
              </a:rPr>
              <a:t> </a:t>
            </a:r>
          </a:p>
          <a:p>
            <a:pPr indent="-228600" defTabSz="914400">
              <a:lnSpc>
                <a:spcPct val="90000"/>
              </a:lnSpc>
              <a:spcBef>
                <a:spcPts val="1000"/>
              </a:spcBef>
              <a:spcAft>
                <a:spcPts val="1000"/>
              </a:spcAft>
              <a:buClr>
                <a:schemeClr val="accent2"/>
              </a:buClr>
              <a:buFont typeface="Arial" panose="020B0604020202020204" pitchFamily="34" charset="0"/>
              <a:buChar char="•"/>
            </a:pPr>
            <a:r>
              <a:rPr lang="en-US" sz="1200" dirty="0">
                <a:solidFill>
                  <a:schemeClr val="tx1">
                    <a:lumMod val="85000"/>
                    <a:lumOff val="15000"/>
                  </a:schemeClr>
                </a:solidFill>
                <a:effectLst/>
              </a:rPr>
              <a:t>For this task, you are required to:</a:t>
            </a:r>
          </a:p>
          <a:p>
            <a:pPr indent="-228600" defTabSz="914400">
              <a:lnSpc>
                <a:spcPct val="90000"/>
              </a:lnSpc>
              <a:spcBef>
                <a:spcPts val="1000"/>
              </a:spcBef>
              <a:spcAft>
                <a:spcPts val="1000"/>
              </a:spcAft>
              <a:buClr>
                <a:schemeClr val="accent2"/>
              </a:buClr>
              <a:buFont typeface="Arial" panose="020B0604020202020204" pitchFamily="34" charset="0"/>
              <a:buChar char="•"/>
            </a:pPr>
            <a:r>
              <a:rPr lang="en-US" sz="1200" dirty="0">
                <a:solidFill>
                  <a:schemeClr val="tx1">
                    <a:lumMod val="85000"/>
                    <a:lumOff val="15000"/>
                  </a:schemeClr>
                </a:solidFill>
                <a:effectLst/>
              </a:rPr>
              <a:t> </a:t>
            </a:r>
          </a:p>
          <a:p>
            <a:pPr indent="-228600" defTabSz="914400">
              <a:lnSpc>
                <a:spcPct val="90000"/>
              </a:lnSpc>
              <a:spcBef>
                <a:spcPts val="1000"/>
              </a:spcBef>
              <a:spcAft>
                <a:spcPts val="1000"/>
              </a:spcAft>
              <a:buClr>
                <a:schemeClr val="accent2"/>
              </a:buClr>
              <a:buFont typeface="Arial" panose="020B0604020202020204" pitchFamily="34" charset="0"/>
              <a:buChar char="•"/>
            </a:pPr>
            <a:r>
              <a:rPr lang="en-US" sz="1200" dirty="0">
                <a:solidFill>
                  <a:schemeClr val="tx1">
                    <a:lumMod val="85000"/>
                    <a:lumOff val="15000"/>
                  </a:schemeClr>
                </a:solidFill>
                <a:effectLst/>
              </a:rPr>
              <a:t>You are required to write 300 words speaker notes that you will upload on </a:t>
            </a:r>
            <a:r>
              <a:rPr lang="en-US" sz="1200" dirty="0" err="1">
                <a:solidFill>
                  <a:schemeClr val="tx1">
                    <a:lumMod val="85000"/>
                    <a:lumOff val="15000"/>
                  </a:schemeClr>
                </a:solidFill>
                <a:effectLst/>
              </a:rPr>
              <a:t>turnit</a:t>
            </a:r>
            <a:r>
              <a:rPr lang="en-US" sz="1200" dirty="0">
                <a:solidFill>
                  <a:schemeClr val="tx1">
                    <a:lumMod val="85000"/>
                    <a:lumOff val="15000"/>
                  </a:schemeClr>
                </a:solidFill>
                <a:effectLst/>
              </a:rPr>
              <a:t> in along with your slides. (14</a:t>
            </a:r>
            <a:r>
              <a:rPr lang="en-US" sz="1200" baseline="30000" dirty="0">
                <a:solidFill>
                  <a:schemeClr val="tx1">
                    <a:lumMod val="85000"/>
                    <a:lumOff val="15000"/>
                  </a:schemeClr>
                </a:solidFill>
                <a:effectLst/>
              </a:rPr>
              <a:t>th</a:t>
            </a:r>
            <a:r>
              <a:rPr lang="en-US" sz="1200" dirty="0">
                <a:solidFill>
                  <a:schemeClr val="tx1">
                    <a:lumMod val="85000"/>
                    <a:lumOff val="15000"/>
                  </a:schemeClr>
                </a:solidFill>
                <a:effectLst/>
              </a:rPr>
              <a:t> March 22 – 3pm)</a:t>
            </a:r>
          </a:p>
          <a:p>
            <a:pPr indent="-228600" defTabSz="914400">
              <a:lnSpc>
                <a:spcPct val="90000"/>
              </a:lnSpc>
              <a:spcBef>
                <a:spcPts val="1000"/>
              </a:spcBef>
              <a:buClr>
                <a:schemeClr val="accent2"/>
              </a:buClr>
              <a:buFont typeface="Arial" panose="020B0604020202020204" pitchFamily="34" charset="0"/>
              <a:buChar char="•"/>
            </a:pPr>
            <a:endParaRPr lang="en-US" sz="1200" dirty="0">
              <a:solidFill>
                <a:schemeClr val="tx1">
                  <a:lumMod val="85000"/>
                  <a:lumOff val="15000"/>
                </a:schemeClr>
              </a:solidFill>
            </a:endParaRPr>
          </a:p>
        </p:txBody>
      </p:sp>
      <p:sp>
        <p:nvSpPr>
          <p:cNvPr id="4" name="Rectangle 3"/>
          <p:cNvSpPr/>
          <p:nvPr/>
        </p:nvSpPr>
        <p:spPr>
          <a:xfrm>
            <a:off x="323528" y="1196752"/>
            <a:ext cx="8496944" cy="292259"/>
          </a:xfrm>
          <a:prstGeom prst="rect">
            <a:avLst/>
          </a:prstGeom>
        </p:spPr>
        <p:txBody>
          <a:bodyPr wrap="square">
            <a:spAutoFit/>
          </a:bodyPr>
          <a:lstStyle/>
          <a:p>
            <a:pPr algn="just">
              <a:lnSpc>
                <a:spcPct val="115000"/>
              </a:lnSpc>
              <a:spcAft>
                <a:spcPts val="600"/>
              </a:spcAft>
            </a:pPr>
            <a:r>
              <a:rPr lang="en-GB" sz="1200" b="1" dirty="0">
                <a:latin typeface="Calibri" panose="020F0502020204030204" pitchFamily="34" charset="0"/>
                <a:ea typeface="Times New Roman" panose="02020603050405020304" pitchFamily="18" charset="0"/>
                <a:cs typeface="Arial" panose="020B0604020202020204" pitchFamily="34" charset="0"/>
              </a:rPr>
              <a:t> </a:t>
            </a:r>
            <a:endParaRPr lang="en-GB" sz="110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2686722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73352" y="964692"/>
            <a:ext cx="5797296" cy="1188720"/>
          </a:xfrm>
        </p:spPr>
        <p:txBody>
          <a:bodyPr>
            <a:normAutofit/>
          </a:bodyPr>
          <a:lstStyle/>
          <a:p>
            <a:r>
              <a:rPr lang="en-GB" dirty="0"/>
              <a:t>Step 1</a:t>
            </a:r>
          </a:p>
        </p:txBody>
      </p:sp>
      <p:graphicFrame>
        <p:nvGraphicFramePr>
          <p:cNvPr id="5" name="Content Placeholder 2">
            <a:extLst>
              <a:ext uri="{FF2B5EF4-FFF2-40B4-BE49-F238E27FC236}">
                <a16:creationId xmlns:a16="http://schemas.microsoft.com/office/drawing/2014/main" id="{F368BB14-49EF-4282-85D5-8A6378211B44}"/>
              </a:ext>
            </a:extLst>
          </p:cNvPr>
          <p:cNvGraphicFramePr>
            <a:graphicFrameLocks noGrp="1"/>
          </p:cNvGraphicFramePr>
          <p:nvPr>
            <p:ph idx="1"/>
            <p:extLst>
              <p:ext uri="{D42A27DB-BD31-4B8C-83A1-F6EECF244321}">
                <p14:modId xmlns:p14="http://schemas.microsoft.com/office/powerpoint/2010/main" val="3887118764"/>
              </p:ext>
            </p:extLst>
          </p:nvPr>
        </p:nvGraphicFramePr>
        <p:xfrm>
          <a:off x="723900" y="2638425"/>
          <a:ext cx="76962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438025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47664" y="2852936"/>
            <a:ext cx="5794159" cy="3134916"/>
          </a:xfrm>
          <a:prstGeom prst="rect">
            <a:avLst/>
          </a:prstGeom>
        </p:spPr>
      </p:pic>
      <p:pic>
        <p:nvPicPr>
          <p:cNvPr id="5" name="Picture 4"/>
          <p:cNvPicPr>
            <a:picLocks noChangeAspect="1"/>
          </p:cNvPicPr>
          <p:nvPr/>
        </p:nvPicPr>
        <p:blipFill>
          <a:blip r:embed="rId3"/>
          <a:stretch>
            <a:fillRect/>
          </a:stretch>
        </p:blipFill>
        <p:spPr>
          <a:xfrm>
            <a:off x="467544" y="476672"/>
            <a:ext cx="7704856" cy="2181225"/>
          </a:xfrm>
          <a:prstGeom prst="rect">
            <a:avLst/>
          </a:prstGeom>
        </p:spPr>
      </p:pic>
    </p:spTree>
    <p:extLst>
      <p:ext uri="{BB962C8B-B14F-4D97-AF65-F5344CB8AC3E}">
        <p14:creationId xmlns:p14="http://schemas.microsoft.com/office/powerpoint/2010/main" val="1182858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03648" y="548680"/>
            <a:ext cx="6120680" cy="6048672"/>
          </a:xfrm>
          <a:prstGeom prst="rect">
            <a:avLst/>
          </a:prstGeom>
        </p:spPr>
      </p:pic>
    </p:spTree>
    <p:extLst>
      <p:ext uri="{BB962C8B-B14F-4D97-AF65-F5344CB8AC3E}">
        <p14:creationId xmlns:p14="http://schemas.microsoft.com/office/powerpoint/2010/main" val="22030822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425" y="692150"/>
            <a:ext cx="8185150" cy="1052513"/>
          </a:xfrm>
        </p:spPr>
        <p:txBody>
          <a:bodyPr/>
          <a:lstStyle/>
          <a:p>
            <a:pPr algn="ctr">
              <a:defRPr/>
            </a:pPr>
            <a:r>
              <a:rPr lang="en-GB" dirty="0"/>
              <a:t>Step 2: Structure </a:t>
            </a:r>
          </a:p>
        </p:txBody>
      </p:sp>
      <p:sp>
        <p:nvSpPr>
          <p:cNvPr id="33795" name="Content Placeholder 2"/>
          <p:cNvSpPr>
            <a:spLocks noGrp="1"/>
          </p:cNvSpPr>
          <p:nvPr>
            <p:ph idx="1"/>
          </p:nvPr>
        </p:nvSpPr>
        <p:spPr>
          <a:xfrm>
            <a:off x="479425" y="1916113"/>
            <a:ext cx="8185150" cy="4189412"/>
          </a:xfrm>
        </p:spPr>
        <p:txBody>
          <a:bodyPr>
            <a:normAutofit fontScale="85000" lnSpcReduction="10000"/>
          </a:bodyPr>
          <a:lstStyle/>
          <a:p>
            <a:r>
              <a:rPr lang="en-GB" altLang="en-US" sz="1600" dirty="0">
                <a:latin typeface="Arial" panose="020B0604020202020204" pitchFamily="34" charset="0"/>
                <a:cs typeface="Arial" panose="020B0604020202020204" pitchFamily="34" charset="0"/>
              </a:rPr>
              <a:t>Identify t questions from the list provided and structure your response and present it to the group.</a:t>
            </a:r>
          </a:p>
          <a:p>
            <a:r>
              <a:rPr lang="en-GB" altLang="en-US" sz="1600" dirty="0">
                <a:latin typeface="Arial" panose="020B0604020202020204" pitchFamily="34" charset="0"/>
                <a:cs typeface="Arial" panose="020B0604020202020204" pitchFamily="34" charset="0"/>
              </a:rPr>
              <a:t>Your answer should link your skills &amp; experiences with the essential skills for that job.</a:t>
            </a:r>
          </a:p>
          <a:p>
            <a:endParaRPr lang="en-GB" altLang="en-US" sz="1600" dirty="0">
              <a:latin typeface="Arial" panose="020B0604020202020204" pitchFamily="34" charset="0"/>
              <a:cs typeface="Arial" panose="020B0604020202020204" pitchFamily="34" charset="0"/>
            </a:endParaRPr>
          </a:p>
          <a:p>
            <a:pPr marL="0" indent="0">
              <a:buNone/>
            </a:pPr>
            <a:r>
              <a:rPr lang="en-GB" altLang="en-US" sz="1600" dirty="0">
                <a:latin typeface="Arial" panose="020B0604020202020204" pitchFamily="34" charset="0"/>
                <a:cs typeface="Arial" panose="020B0604020202020204" pitchFamily="34" charset="0"/>
              </a:rPr>
              <a:t>Example: Excellent team working skills</a:t>
            </a:r>
          </a:p>
          <a:p>
            <a:pPr marL="0" indent="0">
              <a:buNone/>
            </a:pPr>
            <a:r>
              <a:rPr lang="en-GB" altLang="en-US" sz="1600" dirty="0">
                <a:latin typeface="Arial" panose="020B0604020202020204" pitchFamily="34" charset="0"/>
                <a:cs typeface="Arial" panose="020B0604020202020204" pitchFamily="34" charset="0"/>
              </a:rPr>
              <a:t>‘I have developed excellent team working skills through my studies and my professional career, In university we have had to undertake many group projects which helped me to gain the confidence in coordinating my group. I regularly liaised with my team members to ensure we all understand tasks given to us and provide support when required. In university we worked on team Projects where we explored case studies on local businesses' worked closely to divide the tasks and I ensured we kept to schedule and communicated regularly with each other. We put the findings together and formed a presentation for the class which was delivered successfully as a team</a:t>
            </a:r>
          </a:p>
          <a:p>
            <a:pPr marL="0" indent="0">
              <a:buNone/>
            </a:pPr>
            <a:r>
              <a:rPr lang="en-GB" altLang="en-US" sz="1600" dirty="0">
                <a:latin typeface="Arial" panose="020B0604020202020204" pitchFamily="34" charset="0"/>
                <a:cs typeface="Arial" panose="020B0604020202020204" pitchFamily="34" charset="0"/>
              </a:rPr>
              <a:t>At work, I participate in team meetings and share my ideas in a professional manner. I take an active role within my organisation to form positive relations with wider teams. I communicate regularly with all my team using emails and other online platforms i.e. Teams. I am familiar and confident in using the virtual platforms and can use them to my advantage to ensure I overcome any communication barriers that others might have. I assist my team members to form weekly rotas which work for the whole team taking on a flexible approach and being mindful to the needs of other.</a:t>
            </a:r>
          </a:p>
          <a:p>
            <a:pPr marL="0" indent="0">
              <a:buNone/>
            </a:pPr>
            <a:endParaRPr lang="en-GB" alt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91566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FD511-EDC8-416E-AC0E-AAD22A07E5B6}"/>
              </a:ext>
            </a:extLst>
          </p:cNvPr>
          <p:cNvSpPr>
            <a:spLocks noGrp="1"/>
          </p:cNvSpPr>
          <p:nvPr>
            <p:ph type="title"/>
          </p:nvPr>
        </p:nvSpPr>
        <p:spPr>
          <a:xfrm>
            <a:off x="1331640" y="404664"/>
            <a:ext cx="6624736" cy="1476752"/>
          </a:xfrm>
        </p:spPr>
        <p:txBody>
          <a:bodyPr>
            <a:normAutofit fontScale="90000"/>
          </a:bodyPr>
          <a:lstStyle/>
          <a:p>
            <a:r>
              <a:rPr lang="en-GB" dirty="0"/>
              <a:t>Example of how to answer questions: - </a:t>
            </a:r>
            <a:r>
              <a:rPr lang="en-GB" sz="2800" dirty="0">
                <a:effectLst/>
                <a:latin typeface="Calibri" panose="020F0502020204030204" pitchFamily="34" charset="0"/>
                <a:ea typeface="Times New Roman" panose="02020603050405020304" pitchFamily="18" charset="0"/>
                <a:cs typeface="Calibri" panose="020F0502020204030204" pitchFamily="34" charset="0"/>
              </a:rPr>
              <a:t>Tell me about yourself and why you are suitable for this role ( Manager)</a:t>
            </a:r>
            <a:endParaRPr lang="en-GB" dirty="0"/>
          </a:p>
        </p:txBody>
      </p:sp>
      <p:graphicFrame>
        <p:nvGraphicFramePr>
          <p:cNvPr id="4" name="Content Placeholder 3">
            <a:extLst>
              <a:ext uri="{FF2B5EF4-FFF2-40B4-BE49-F238E27FC236}">
                <a16:creationId xmlns:a16="http://schemas.microsoft.com/office/drawing/2014/main" id="{45524D51-E17E-410B-8A52-DF98E4876F5E}"/>
              </a:ext>
            </a:extLst>
          </p:cNvPr>
          <p:cNvGraphicFramePr>
            <a:graphicFrameLocks noGrp="1"/>
          </p:cNvGraphicFramePr>
          <p:nvPr>
            <p:ph idx="1"/>
            <p:extLst>
              <p:ext uri="{D42A27DB-BD31-4B8C-83A1-F6EECF244321}">
                <p14:modId xmlns:p14="http://schemas.microsoft.com/office/powerpoint/2010/main" val="4223886805"/>
              </p:ext>
            </p:extLst>
          </p:nvPr>
        </p:nvGraphicFramePr>
        <p:xfrm>
          <a:off x="755576" y="2060848"/>
          <a:ext cx="7632848" cy="4320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2756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DB14E-60EE-42E3-8A91-B525509B4ABA}"/>
              </a:ext>
            </a:extLst>
          </p:cNvPr>
          <p:cNvSpPr>
            <a:spLocks noGrp="1"/>
          </p:cNvSpPr>
          <p:nvPr>
            <p:ph type="title"/>
          </p:nvPr>
        </p:nvSpPr>
        <p:spPr>
          <a:xfrm>
            <a:off x="1606045" y="764704"/>
            <a:ext cx="5937755" cy="1388708"/>
          </a:xfrm>
        </p:spPr>
        <p:txBody>
          <a:bodyPr>
            <a:normAutofit fontScale="90000"/>
          </a:bodyPr>
          <a:lstStyle/>
          <a:p>
            <a:r>
              <a:rPr lang="en-GB" dirty="0"/>
              <a:t>Example 2: What are your strengths and weaknesses in relation to this Manager?</a:t>
            </a:r>
            <a:br>
              <a:rPr lang="en-GB" dirty="0"/>
            </a:br>
            <a:endParaRPr lang="en-GB" dirty="0"/>
          </a:p>
        </p:txBody>
      </p:sp>
      <p:graphicFrame>
        <p:nvGraphicFramePr>
          <p:cNvPr id="4" name="Content Placeholder 3">
            <a:extLst>
              <a:ext uri="{FF2B5EF4-FFF2-40B4-BE49-F238E27FC236}">
                <a16:creationId xmlns:a16="http://schemas.microsoft.com/office/drawing/2014/main" id="{C5534E40-67F0-437E-8EC4-3C8F7DA112C8}"/>
              </a:ext>
            </a:extLst>
          </p:cNvPr>
          <p:cNvGraphicFramePr>
            <a:graphicFrameLocks noGrp="1"/>
          </p:cNvGraphicFramePr>
          <p:nvPr>
            <p:ph idx="1"/>
            <p:extLst>
              <p:ext uri="{D42A27DB-BD31-4B8C-83A1-F6EECF244321}">
                <p14:modId xmlns:p14="http://schemas.microsoft.com/office/powerpoint/2010/main" val="2908853969"/>
              </p:ext>
            </p:extLst>
          </p:nvPr>
        </p:nvGraphicFramePr>
        <p:xfrm>
          <a:off x="827584" y="2638425"/>
          <a:ext cx="7488832" cy="38149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2610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2C3E2-7EF1-4526-AA83-8AA590F31237}"/>
              </a:ext>
            </a:extLst>
          </p:cNvPr>
          <p:cNvSpPr>
            <a:spLocks noGrp="1"/>
          </p:cNvSpPr>
          <p:nvPr>
            <p:ph type="title"/>
          </p:nvPr>
        </p:nvSpPr>
        <p:spPr/>
        <p:txBody>
          <a:bodyPr/>
          <a:lstStyle/>
          <a:p>
            <a:r>
              <a:rPr lang="en-GB" dirty="0"/>
              <a:t>Speaker notes</a:t>
            </a:r>
          </a:p>
        </p:txBody>
      </p:sp>
      <p:sp>
        <p:nvSpPr>
          <p:cNvPr id="3" name="Content Placeholder 2">
            <a:extLst>
              <a:ext uri="{FF2B5EF4-FFF2-40B4-BE49-F238E27FC236}">
                <a16:creationId xmlns:a16="http://schemas.microsoft.com/office/drawing/2014/main" id="{76052150-34DF-4D24-B608-0B829EF70BFF}"/>
              </a:ext>
            </a:extLst>
          </p:cNvPr>
          <p:cNvSpPr>
            <a:spLocks noGrp="1"/>
          </p:cNvSpPr>
          <p:nvPr>
            <p:ph idx="1"/>
          </p:nvPr>
        </p:nvSpPr>
        <p:spPr/>
        <p:txBody>
          <a:bodyPr>
            <a:normAutofit/>
          </a:bodyPr>
          <a:lstStyle/>
          <a:p>
            <a:r>
              <a:rPr lang="en-GB" dirty="0"/>
              <a:t>300 words – 3 references </a:t>
            </a:r>
          </a:p>
          <a:p>
            <a:r>
              <a:rPr lang="en-GB" dirty="0"/>
              <a:t>Brief notes of what you will be speaking</a:t>
            </a:r>
          </a:p>
          <a:p>
            <a:pPr marL="0" indent="0">
              <a:buNone/>
            </a:pPr>
            <a:r>
              <a:rPr lang="en-GB" dirty="0"/>
              <a:t>Approximately 150 word each question</a:t>
            </a:r>
          </a:p>
          <a:p>
            <a:pPr marL="0" indent="0">
              <a:buNone/>
            </a:pPr>
            <a:r>
              <a:rPr lang="en-GB" dirty="0"/>
              <a:t>Submitted via </a:t>
            </a:r>
            <a:r>
              <a:rPr lang="en-GB" dirty="0" err="1"/>
              <a:t>turnit</a:t>
            </a:r>
            <a:r>
              <a:rPr lang="en-GB" dirty="0"/>
              <a:t> in</a:t>
            </a:r>
          </a:p>
          <a:p>
            <a:endParaRPr lang="en-GB" dirty="0"/>
          </a:p>
        </p:txBody>
      </p:sp>
    </p:spTree>
    <p:extLst>
      <p:ext uri="{BB962C8B-B14F-4D97-AF65-F5344CB8AC3E}">
        <p14:creationId xmlns:p14="http://schemas.microsoft.com/office/powerpoint/2010/main" val="20056060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EC7FF834-B204-4967-8D47-8BB36EAF0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F780A22D-61EA-43E3-BD94-3E39CF902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18509"/>
            <a:ext cx="9144000" cy="193949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4BB900-F810-2F42-A02F-D588C224C7DB}"/>
              </a:ext>
            </a:extLst>
          </p:cNvPr>
          <p:cNvSpPr>
            <a:spLocks noGrp="1"/>
          </p:cNvSpPr>
          <p:nvPr>
            <p:ph type="ctrTitle"/>
          </p:nvPr>
        </p:nvSpPr>
        <p:spPr>
          <a:xfrm>
            <a:off x="1200150" y="4269282"/>
            <a:ext cx="6743700" cy="1264762"/>
          </a:xfrm>
        </p:spPr>
        <p:txBody>
          <a:bodyPr>
            <a:normAutofit/>
          </a:bodyPr>
          <a:lstStyle/>
          <a:p>
            <a:r>
              <a:rPr lang="en-GB" sz="2800"/>
              <a:t>Making Effective Presentations</a:t>
            </a:r>
          </a:p>
        </p:txBody>
      </p:sp>
      <p:pic>
        <p:nvPicPr>
          <p:cNvPr id="56324" name="Picture 4" descr="BD05617_">
            <a:extLst>
              <a:ext uri="{FF2B5EF4-FFF2-40B4-BE49-F238E27FC236}">
                <a16:creationId xmlns:a16="http://schemas.microsoft.com/office/drawing/2014/main" id="{61F048C0-9583-3B45-8D53-B8C8FAF5F96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092243" y="640078"/>
            <a:ext cx="6959512" cy="33013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bg>
      <p:bgPr>
        <a:solidFill>
          <a:schemeClr val="accent2"/>
        </a:solidFill>
        <a:effectLst/>
      </p:bgPr>
    </p:bg>
    <p:spTree>
      <p:nvGrpSpPr>
        <p:cNvPr id="1" name=""/>
        <p:cNvGrpSpPr/>
        <p:nvPr/>
      </p:nvGrpSpPr>
      <p:grpSpPr>
        <a:xfrm>
          <a:off x="0" y="0"/>
          <a:ext cx="0" cy="0"/>
          <a:chOff x="0" y="0"/>
          <a:chExt cx="0" cy="0"/>
        </a:xfrm>
      </p:grpSpPr>
      <p:sp>
        <p:nvSpPr>
          <p:cNvPr id="219138" name="Rectangle 2">
            <a:extLst>
              <a:ext uri="{FF2B5EF4-FFF2-40B4-BE49-F238E27FC236}">
                <a16:creationId xmlns:a16="http://schemas.microsoft.com/office/drawing/2014/main" id="{52C3FB35-53C7-4A43-9B3F-9A18A25F647C}"/>
              </a:ext>
            </a:extLst>
          </p:cNvPr>
          <p:cNvSpPr>
            <a:spLocks noGrp="1" noChangeArrowheads="1"/>
          </p:cNvSpPr>
          <p:nvPr>
            <p:ph type="title"/>
          </p:nvPr>
        </p:nvSpPr>
        <p:spPr>
          <a:xfrm>
            <a:off x="723898" y="2490283"/>
            <a:ext cx="4201787" cy="1877437"/>
          </a:xfrm>
        </p:spPr>
        <p:txBody>
          <a:bodyPr vert="horz" lIns="274320" tIns="182880" rIns="274320" bIns="182880" rtlCol="0" anchor="ctr" anchorCtr="1">
            <a:normAutofit/>
          </a:bodyPr>
          <a:lstStyle/>
          <a:p>
            <a:pPr fontAlgn="auto">
              <a:spcAft>
                <a:spcPts val="0"/>
              </a:spcAft>
              <a:defRPr/>
            </a:pPr>
            <a:r>
              <a:rPr lang="en-US" altLang="en-US" sz="2900" i="1" kern="1200" cap="all" spc="200" baseline="0" dirty="0">
                <a:solidFill>
                  <a:srgbClr val="262626"/>
                </a:solidFill>
                <a:latin typeface="+mj-lt"/>
                <a:ea typeface="+mj-ea"/>
                <a:cs typeface="+mj-cs"/>
              </a:rPr>
              <a:t>“Great speakers aren’t born,</a:t>
            </a:r>
            <a:br>
              <a:rPr lang="en-US" altLang="en-US" sz="2900" i="1" kern="1200" cap="all" spc="200" baseline="0" dirty="0">
                <a:solidFill>
                  <a:srgbClr val="262626"/>
                </a:solidFill>
                <a:latin typeface="+mj-lt"/>
                <a:ea typeface="+mj-ea"/>
                <a:cs typeface="+mj-cs"/>
              </a:rPr>
            </a:br>
            <a:r>
              <a:rPr lang="en-US" altLang="en-US" sz="2900" i="1" kern="1200" cap="all" spc="200" baseline="0" dirty="0">
                <a:solidFill>
                  <a:srgbClr val="262626"/>
                </a:solidFill>
                <a:latin typeface="+mj-lt"/>
                <a:ea typeface="+mj-ea"/>
                <a:cs typeface="+mj-cs"/>
              </a:rPr>
              <a:t>they are trained.”</a:t>
            </a:r>
          </a:p>
        </p:txBody>
      </p:sp>
      <p:sp>
        <p:nvSpPr>
          <p:cNvPr id="219141" name="Rectangle 71">
            <a:extLst>
              <a:ext uri="{FF2B5EF4-FFF2-40B4-BE49-F238E27FC236}">
                <a16:creationId xmlns:a16="http://schemas.microsoft.com/office/drawing/2014/main" id="{165040EF-32B8-46F3-823C-6BA3A49A77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2" y="0"/>
            <a:ext cx="3493008"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9139" name="Rectangle 3">
            <a:extLst>
              <a:ext uri="{FF2B5EF4-FFF2-40B4-BE49-F238E27FC236}">
                <a16:creationId xmlns:a16="http://schemas.microsoft.com/office/drawing/2014/main" id="{7AD26958-26C1-6E42-A235-828C31E09D41}"/>
              </a:ext>
            </a:extLst>
          </p:cNvPr>
          <p:cNvSpPr>
            <a:spLocks noGrp="1"/>
          </p:cNvSpPr>
          <p:nvPr>
            <p:ph type="body" idx="1"/>
          </p:nvPr>
        </p:nvSpPr>
        <p:spPr>
          <a:xfrm>
            <a:off x="6097404" y="2173266"/>
            <a:ext cx="2742840" cy="2511468"/>
          </a:xfrm>
        </p:spPr>
        <p:txBody>
          <a:bodyPr vert="horz" lIns="91440" tIns="45720" rIns="91440" bIns="45720" rtlCol="0" anchor="ctr">
            <a:normAutofit/>
          </a:bodyPr>
          <a:lstStyle/>
          <a:p>
            <a:pPr marR="0" algn="ctr"/>
            <a:r>
              <a:rPr lang="en-US" altLang="en-US" sz="2000" b="1">
                <a:solidFill>
                  <a:schemeClr val="bg1">
                    <a:lumMod val="75000"/>
                    <a:lumOff val="25000"/>
                  </a:schemeClr>
                </a:solidFill>
              </a:rPr>
              <a:t>Presenting is a Skill…</a:t>
            </a:r>
          </a:p>
          <a:p>
            <a:pPr marR="0" algn="ctr"/>
            <a:r>
              <a:rPr lang="en-US" altLang="en-US" sz="2000" b="1">
                <a:solidFill>
                  <a:schemeClr val="bg1">
                    <a:lumMod val="75000"/>
                    <a:lumOff val="25000"/>
                  </a:schemeClr>
                </a:solidFill>
              </a:rPr>
              <a:t>Developed through training and experience</a:t>
            </a:r>
          </a:p>
          <a:p>
            <a:pPr marR="0" algn="ctr"/>
            <a:endParaRPr lang="en-US" altLang="en-US" sz="2000" b="1">
              <a:solidFill>
                <a:schemeClr val="bg1">
                  <a:lumMod val="75000"/>
                  <a:lumOff val="25000"/>
                </a:schemeClr>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981E6A2-4656-4CFE-9BF4-39D81EE2C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rgbClr val="7C5B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31426" name="Rectangle 2">
            <a:extLst>
              <a:ext uri="{FF2B5EF4-FFF2-40B4-BE49-F238E27FC236}">
                <a16:creationId xmlns:a16="http://schemas.microsoft.com/office/drawing/2014/main" id="{29E927B4-2082-4549-890C-087AE3984B8B}"/>
              </a:ext>
            </a:extLst>
          </p:cNvPr>
          <p:cNvSpPr>
            <a:spLocks noGrp="1" noChangeArrowheads="1"/>
          </p:cNvSpPr>
          <p:nvPr>
            <p:ph type="title"/>
          </p:nvPr>
        </p:nvSpPr>
        <p:spPr>
          <a:xfrm>
            <a:off x="603504" y="2594153"/>
            <a:ext cx="3364992" cy="1231106"/>
          </a:xfrm>
          <a:noFill/>
          <a:ln>
            <a:solidFill>
              <a:schemeClr val="tx1"/>
            </a:solidFill>
          </a:ln>
        </p:spPr>
        <p:txBody>
          <a:bodyPr vert="horz" lIns="274320" tIns="182880" rIns="274320" bIns="182880" rtlCol="0" anchor="ctr" anchorCtr="1">
            <a:normAutofit/>
          </a:bodyPr>
          <a:lstStyle/>
          <a:p>
            <a:r>
              <a:rPr lang="en-US" altLang="en-US" sz="2400">
                <a:solidFill>
                  <a:schemeClr val="tx1"/>
                </a:solidFill>
              </a:rPr>
              <a:t>Introduction</a:t>
            </a:r>
          </a:p>
        </p:txBody>
      </p:sp>
      <p:sp>
        <p:nvSpPr>
          <p:cNvPr id="4" name="Text Placeholder 3">
            <a:extLst>
              <a:ext uri="{FF2B5EF4-FFF2-40B4-BE49-F238E27FC236}">
                <a16:creationId xmlns:a16="http://schemas.microsoft.com/office/drawing/2014/main" id="{F45F4FA9-64BC-CE45-A0DC-A987F2776355}"/>
              </a:ext>
            </a:extLst>
          </p:cNvPr>
          <p:cNvSpPr>
            <a:spLocks noGrp="1"/>
          </p:cNvSpPr>
          <p:nvPr>
            <p:ph type="body" idx="1"/>
          </p:nvPr>
        </p:nvSpPr>
        <p:spPr>
          <a:xfrm>
            <a:off x="603504" y="5426793"/>
            <a:ext cx="3364992" cy="702702"/>
          </a:xfrm>
        </p:spPr>
        <p:txBody>
          <a:bodyPr vert="horz" lIns="91440" tIns="45720" rIns="91440" bIns="45720" rtlCol="0">
            <a:normAutofit/>
          </a:bodyPr>
          <a:lstStyle/>
          <a:p>
            <a:pPr algn="ctr">
              <a:lnSpc>
                <a:spcPct val="90000"/>
              </a:lnSpc>
            </a:pPr>
            <a:r>
              <a:rPr lang="en-US" sz="1600"/>
              <a:t>Introduce yourself to the group</a:t>
            </a:r>
          </a:p>
          <a:p>
            <a:pPr algn="ctr">
              <a:lnSpc>
                <a:spcPct val="90000"/>
              </a:lnSpc>
            </a:pPr>
            <a:r>
              <a:rPr lang="en-US" sz="1600"/>
              <a:t>Name &amp; PresenationTopic</a:t>
            </a:r>
          </a:p>
        </p:txBody>
      </p:sp>
      <p:pic>
        <p:nvPicPr>
          <p:cNvPr id="231428" name="Picture 231427" descr="One in a crowd">
            <a:extLst>
              <a:ext uri="{FF2B5EF4-FFF2-40B4-BE49-F238E27FC236}">
                <a16:creationId xmlns:a16="http://schemas.microsoft.com/office/drawing/2014/main" id="{C8AD7CB9-CA68-4933-9E3A-2228EFEF4677}"/>
              </a:ext>
            </a:extLst>
          </p:cNvPr>
          <p:cNvPicPr>
            <a:picLocks noChangeAspect="1"/>
          </p:cNvPicPr>
          <p:nvPr/>
        </p:nvPicPr>
        <p:blipFill rotWithShape="1">
          <a:blip r:embed="rId3"/>
          <a:srcRect l="29095" r="20905"/>
          <a:stretch/>
        </p:blipFill>
        <p:spPr>
          <a:xfrm>
            <a:off x="4572000" y="10"/>
            <a:ext cx="4571999" cy="685799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95000"/>
          </a:schemeClr>
        </a:solidFill>
        <a:effectLst/>
      </p:bgPr>
    </p:bg>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EC9D3D4F-79A4-B546-B75D-E70F232C72C5}"/>
              </a:ext>
            </a:extLst>
          </p:cNvPr>
          <p:cNvSpPr>
            <a:spLocks noGrp="1"/>
          </p:cNvSpPr>
          <p:nvPr>
            <p:ph type="title"/>
          </p:nvPr>
        </p:nvSpPr>
        <p:spPr>
          <a:xfrm>
            <a:off x="4084122" y="978776"/>
            <a:ext cx="4443982" cy="1174991"/>
          </a:xfrm>
        </p:spPr>
        <p:txBody>
          <a:bodyPr>
            <a:normAutofit/>
          </a:bodyPr>
          <a:lstStyle/>
          <a:p>
            <a:r>
              <a:rPr lang="en-US" altLang="en-US" sz="2100"/>
              <a:t>1. Fear</a:t>
            </a:r>
          </a:p>
        </p:txBody>
      </p:sp>
      <p:pic>
        <p:nvPicPr>
          <p:cNvPr id="220166" name="Picture 220164" descr="Hands holding each other's wrists and interlinked to form a circle">
            <a:extLst>
              <a:ext uri="{FF2B5EF4-FFF2-40B4-BE49-F238E27FC236}">
                <a16:creationId xmlns:a16="http://schemas.microsoft.com/office/drawing/2014/main" id="{636402CE-A979-42CE-8BFA-1E38577958B6}"/>
              </a:ext>
            </a:extLst>
          </p:cNvPr>
          <p:cNvPicPr>
            <a:picLocks noChangeAspect="1"/>
          </p:cNvPicPr>
          <p:nvPr/>
        </p:nvPicPr>
        <p:blipFill rotWithShape="1">
          <a:blip r:embed="rId3"/>
          <a:srcRect l="34818" r="31183" b="-1"/>
          <a:stretch/>
        </p:blipFill>
        <p:spPr>
          <a:xfrm>
            <a:off x="20" y="10"/>
            <a:ext cx="3492988" cy="6857990"/>
          </a:xfrm>
          <a:prstGeom prst="rect">
            <a:avLst/>
          </a:prstGeom>
        </p:spPr>
      </p:pic>
      <p:sp>
        <p:nvSpPr>
          <p:cNvPr id="220163" name="Rectangle 3">
            <a:extLst>
              <a:ext uri="{FF2B5EF4-FFF2-40B4-BE49-F238E27FC236}">
                <a16:creationId xmlns:a16="http://schemas.microsoft.com/office/drawing/2014/main" id="{1CC967A6-10A6-6748-B5E0-2613CE0E2681}"/>
              </a:ext>
            </a:extLst>
          </p:cNvPr>
          <p:cNvSpPr>
            <a:spLocks noGrp="1"/>
          </p:cNvSpPr>
          <p:nvPr>
            <p:ph idx="1"/>
          </p:nvPr>
        </p:nvSpPr>
        <p:spPr>
          <a:xfrm>
            <a:off x="4084122" y="2640692"/>
            <a:ext cx="4443982" cy="3255252"/>
          </a:xfrm>
        </p:spPr>
        <p:txBody>
          <a:bodyPr>
            <a:normAutofit/>
          </a:bodyPr>
          <a:lstStyle/>
          <a:p>
            <a:r>
              <a:rPr lang="en-US" altLang="en-US"/>
              <a:t>Feared more than death!</a:t>
            </a:r>
          </a:p>
          <a:p>
            <a:r>
              <a:rPr lang="en-US" altLang="en-US"/>
              <a:t>THE FACTS: Shaky hands, blushing cheeks, memory loss, nausea, and knocking knees</a:t>
            </a:r>
          </a:p>
          <a:p>
            <a:r>
              <a:rPr lang="en-US" altLang="en-US"/>
              <a:t>NORMAL!</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95000"/>
          </a:schemeClr>
        </a:solidFill>
        <a:effectLst/>
      </p:bgPr>
    </p:bg>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D7E2F19-C8FD-1341-8B08-6E63795A5612}"/>
              </a:ext>
            </a:extLst>
          </p:cNvPr>
          <p:cNvSpPr>
            <a:spLocks noGrp="1"/>
          </p:cNvSpPr>
          <p:nvPr>
            <p:ph type="title"/>
          </p:nvPr>
        </p:nvSpPr>
        <p:spPr>
          <a:xfrm>
            <a:off x="4084122" y="978776"/>
            <a:ext cx="4443982" cy="1174991"/>
          </a:xfrm>
        </p:spPr>
        <p:txBody>
          <a:bodyPr>
            <a:normAutofit/>
          </a:bodyPr>
          <a:lstStyle/>
          <a:p>
            <a:r>
              <a:rPr lang="en-US" altLang="en-US" sz="2100"/>
              <a:t>Causes of the Anxiety</a:t>
            </a:r>
          </a:p>
        </p:txBody>
      </p:sp>
      <p:pic>
        <p:nvPicPr>
          <p:cNvPr id="221189" name="Picture 221188" descr="An illustration of flying paper planes">
            <a:extLst>
              <a:ext uri="{FF2B5EF4-FFF2-40B4-BE49-F238E27FC236}">
                <a16:creationId xmlns:a16="http://schemas.microsoft.com/office/drawing/2014/main" id="{CEE964A6-3722-44D6-9210-8989FC18184D}"/>
              </a:ext>
            </a:extLst>
          </p:cNvPr>
          <p:cNvPicPr>
            <a:picLocks noChangeAspect="1"/>
          </p:cNvPicPr>
          <p:nvPr/>
        </p:nvPicPr>
        <p:blipFill rotWithShape="1">
          <a:blip r:embed="rId3"/>
          <a:srcRect l="27072" r="38038" b="-1"/>
          <a:stretch/>
        </p:blipFill>
        <p:spPr>
          <a:xfrm>
            <a:off x="20" y="10"/>
            <a:ext cx="3492988" cy="6857990"/>
          </a:xfrm>
          <a:prstGeom prst="rect">
            <a:avLst/>
          </a:prstGeom>
        </p:spPr>
      </p:pic>
      <p:sp>
        <p:nvSpPr>
          <p:cNvPr id="221187" name="Rectangle 3">
            <a:extLst>
              <a:ext uri="{FF2B5EF4-FFF2-40B4-BE49-F238E27FC236}">
                <a16:creationId xmlns:a16="http://schemas.microsoft.com/office/drawing/2014/main" id="{B92340A2-E909-2344-90A2-A4223F6391CF}"/>
              </a:ext>
            </a:extLst>
          </p:cNvPr>
          <p:cNvSpPr>
            <a:spLocks noGrp="1"/>
          </p:cNvSpPr>
          <p:nvPr>
            <p:ph idx="1"/>
          </p:nvPr>
        </p:nvSpPr>
        <p:spPr>
          <a:xfrm>
            <a:off x="4084122" y="2640692"/>
            <a:ext cx="4443982" cy="3255252"/>
          </a:xfrm>
        </p:spPr>
        <p:txBody>
          <a:bodyPr>
            <a:normAutofit/>
          </a:bodyPr>
          <a:lstStyle/>
          <a:p>
            <a:r>
              <a:rPr lang="en-US" altLang="en-US"/>
              <a:t>Fear of the unknown OR loss of control</a:t>
            </a:r>
          </a:p>
          <a:p>
            <a:r>
              <a:rPr lang="en-US" altLang="en-US"/>
              <a:t>Fight or flight mode</a:t>
            </a:r>
          </a:p>
          <a:p>
            <a:r>
              <a:rPr lang="en-US" altLang="en-US"/>
              <a:t>No backup plan</a:t>
            </a:r>
          </a:p>
          <a:p>
            <a:r>
              <a:rPr lang="en-US" altLang="en-US"/>
              <a:t>No enthusiasm for subject</a:t>
            </a:r>
          </a:p>
          <a:p>
            <a:r>
              <a:rPr lang="en-US" altLang="en-US"/>
              <a:t>Focus of attention</a:t>
            </a:r>
          </a:p>
          <a:p>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95000"/>
          </a:schemeClr>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B5537B9-CC91-A241-90AF-6BE390565C55}"/>
              </a:ext>
            </a:extLst>
          </p:cNvPr>
          <p:cNvSpPr>
            <a:spLocks noGrp="1"/>
          </p:cNvSpPr>
          <p:nvPr>
            <p:ph type="title"/>
          </p:nvPr>
        </p:nvSpPr>
        <p:spPr>
          <a:xfrm>
            <a:off x="4084122" y="978776"/>
            <a:ext cx="4443982" cy="1174991"/>
          </a:xfrm>
        </p:spPr>
        <p:txBody>
          <a:bodyPr>
            <a:normAutofit/>
          </a:bodyPr>
          <a:lstStyle/>
          <a:p>
            <a:r>
              <a:rPr lang="en-US" altLang="en-US" sz="2100"/>
              <a:t>Effective Presentations</a:t>
            </a:r>
          </a:p>
        </p:txBody>
      </p:sp>
      <p:pic>
        <p:nvPicPr>
          <p:cNvPr id="223237" name="Picture 223236" descr="Close up image of hands applauding">
            <a:extLst>
              <a:ext uri="{FF2B5EF4-FFF2-40B4-BE49-F238E27FC236}">
                <a16:creationId xmlns:a16="http://schemas.microsoft.com/office/drawing/2014/main" id="{8D276B8A-502C-4756-A17C-D1FB0F2F26C1}"/>
              </a:ext>
            </a:extLst>
          </p:cNvPr>
          <p:cNvPicPr>
            <a:picLocks noChangeAspect="1"/>
          </p:cNvPicPr>
          <p:nvPr/>
        </p:nvPicPr>
        <p:blipFill rotWithShape="1">
          <a:blip r:embed="rId3"/>
          <a:srcRect l="39692" r="26310" b="-1"/>
          <a:stretch/>
        </p:blipFill>
        <p:spPr>
          <a:xfrm>
            <a:off x="20" y="10"/>
            <a:ext cx="3492988" cy="6857990"/>
          </a:xfrm>
          <a:prstGeom prst="rect">
            <a:avLst/>
          </a:prstGeom>
        </p:spPr>
      </p:pic>
      <p:sp>
        <p:nvSpPr>
          <p:cNvPr id="223235" name="Rectangle 3">
            <a:extLst>
              <a:ext uri="{FF2B5EF4-FFF2-40B4-BE49-F238E27FC236}">
                <a16:creationId xmlns:a16="http://schemas.microsoft.com/office/drawing/2014/main" id="{BD167002-93CF-7449-A87B-FBBD5EE2C55A}"/>
              </a:ext>
            </a:extLst>
          </p:cNvPr>
          <p:cNvSpPr>
            <a:spLocks noGrp="1"/>
          </p:cNvSpPr>
          <p:nvPr>
            <p:ph idx="1"/>
          </p:nvPr>
        </p:nvSpPr>
        <p:spPr>
          <a:xfrm>
            <a:off x="4084122" y="2640692"/>
            <a:ext cx="4443982" cy="3255252"/>
          </a:xfrm>
        </p:spPr>
        <p:txBody>
          <a:bodyPr>
            <a:normAutofit/>
          </a:bodyPr>
          <a:lstStyle/>
          <a:p>
            <a:r>
              <a:rPr lang="en-US" altLang="en-US" dirty="0"/>
              <a:t>Control anxiety – Don’t fight it</a:t>
            </a:r>
          </a:p>
          <a:p>
            <a:r>
              <a:rPr lang="en-US" altLang="en-US" dirty="0"/>
              <a:t>Audience awareness</a:t>
            </a:r>
          </a:p>
          <a:p>
            <a:r>
              <a:rPr lang="en-US" altLang="en-US" dirty="0"/>
              <a:t>Focus on Accomplishing objectives</a:t>
            </a:r>
          </a:p>
          <a:p>
            <a:r>
              <a:rPr lang="en-US" altLang="en-US" dirty="0"/>
              <a:t>Conducted within time frame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2930" name="Rectangle 2">
            <a:extLst>
              <a:ext uri="{FF2B5EF4-FFF2-40B4-BE49-F238E27FC236}">
                <a16:creationId xmlns:a16="http://schemas.microsoft.com/office/drawing/2014/main" id="{A669EF2C-8012-DC4B-AA04-6633B7064AAB}"/>
              </a:ext>
            </a:extLst>
          </p:cNvPr>
          <p:cNvSpPr>
            <a:spLocks noGrp="1" noChangeArrowheads="1"/>
          </p:cNvSpPr>
          <p:nvPr>
            <p:ph type="title"/>
          </p:nvPr>
        </p:nvSpPr>
        <p:spPr/>
        <p:txBody>
          <a:bodyPr/>
          <a:lstStyle/>
          <a:p>
            <a:r>
              <a:rPr lang="en-US" altLang="en-US" dirty="0"/>
              <a:t>Planning Your Presentation</a:t>
            </a:r>
          </a:p>
        </p:txBody>
      </p:sp>
      <p:sp>
        <p:nvSpPr>
          <p:cNvPr id="4" name="Text Placeholder 3">
            <a:extLst>
              <a:ext uri="{FF2B5EF4-FFF2-40B4-BE49-F238E27FC236}">
                <a16:creationId xmlns:a16="http://schemas.microsoft.com/office/drawing/2014/main" id="{AB3E13EA-54E9-2345-9CB2-841F80C4B027}"/>
              </a:ext>
            </a:extLst>
          </p:cNvPr>
          <p:cNvSpPr>
            <a:spLocks noGrp="1"/>
          </p:cNvSpPr>
          <p:nvPr>
            <p:ph type="body" idx="1"/>
          </p:nvPr>
        </p:nvSpPr>
        <p:spPr/>
        <p:txBody>
          <a:bodyPr/>
          <a:lstStyle/>
          <a:p>
            <a:r>
              <a:rPr lang="en-GB" dirty="0"/>
              <a:t>Invest time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95000"/>
          </a:schemeClr>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C80F3539-859B-5448-B4FC-A8E08E1A3B06}"/>
              </a:ext>
            </a:extLst>
          </p:cNvPr>
          <p:cNvSpPr>
            <a:spLocks noGrp="1"/>
          </p:cNvSpPr>
          <p:nvPr>
            <p:ph type="title"/>
          </p:nvPr>
        </p:nvSpPr>
        <p:spPr>
          <a:xfrm>
            <a:off x="1673352" y="964692"/>
            <a:ext cx="5797296" cy="1188720"/>
          </a:xfrm>
        </p:spPr>
        <p:txBody>
          <a:bodyPr>
            <a:normAutofit/>
          </a:bodyPr>
          <a:lstStyle/>
          <a:p>
            <a:r>
              <a:rPr lang="en-US" altLang="en-US"/>
              <a:t>Planning Your Presentation</a:t>
            </a:r>
          </a:p>
        </p:txBody>
      </p:sp>
      <p:graphicFrame>
        <p:nvGraphicFramePr>
          <p:cNvPr id="226309" name="Rectangle 3">
            <a:extLst>
              <a:ext uri="{FF2B5EF4-FFF2-40B4-BE49-F238E27FC236}">
                <a16:creationId xmlns:a16="http://schemas.microsoft.com/office/drawing/2014/main" id="{6D27E94E-7D06-4206-BF54-FA003E5D43B6}"/>
              </a:ext>
            </a:extLst>
          </p:cNvPr>
          <p:cNvGraphicFramePr>
            <a:graphicFrameLocks noGrp="1"/>
          </p:cNvGraphicFramePr>
          <p:nvPr>
            <p:ph idx="1"/>
            <p:extLst>
              <p:ext uri="{D42A27DB-BD31-4B8C-83A1-F6EECF244321}">
                <p14:modId xmlns:p14="http://schemas.microsoft.com/office/powerpoint/2010/main" val="2816736979"/>
              </p:ext>
            </p:extLst>
          </p:nvPr>
        </p:nvGraphicFramePr>
        <p:xfrm>
          <a:off x="723900" y="2638425"/>
          <a:ext cx="7696200" cy="3101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95000"/>
          </a:schemeClr>
        </a:solidFill>
        <a:effectLst/>
      </p:bgPr>
    </p:bg>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A1DF1464-7458-984A-A06A-038FF50BFC73}"/>
              </a:ext>
            </a:extLst>
          </p:cNvPr>
          <p:cNvSpPr>
            <a:spLocks noGrp="1"/>
          </p:cNvSpPr>
          <p:nvPr>
            <p:ph type="title"/>
          </p:nvPr>
        </p:nvSpPr>
        <p:spPr>
          <a:xfrm>
            <a:off x="1673352" y="964692"/>
            <a:ext cx="5797296" cy="1188720"/>
          </a:xfrm>
        </p:spPr>
        <p:txBody>
          <a:bodyPr>
            <a:normAutofit/>
          </a:bodyPr>
          <a:lstStyle/>
          <a:p>
            <a:r>
              <a:rPr lang="en-US" altLang="en-US" dirty="0"/>
              <a:t>  Still More Planning </a:t>
            </a:r>
          </a:p>
        </p:txBody>
      </p:sp>
      <p:graphicFrame>
        <p:nvGraphicFramePr>
          <p:cNvPr id="228357" name="Rectangle 3">
            <a:extLst>
              <a:ext uri="{FF2B5EF4-FFF2-40B4-BE49-F238E27FC236}">
                <a16:creationId xmlns:a16="http://schemas.microsoft.com/office/drawing/2014/main" id="{77DB437C-3106-424C-8CC1-C68FBB5C4192}"/>
              </a:ext>
            </a:extLst>
          </p:cNvPr>
          <p:cNvGraphicFramePr>
            <a:graphicFrameLocks noGrp="1"/>
          </p:cNvGraphicFramePr>
          <p:nvPr>
            <p:ph idx="1"/>
            <p:extLst>
              <p:ext uri="{D42A27DB-BD31-4B8C-83A1-F6EECF244321}">
                <p14:modId xmlns:p14="http://schemas.microsoft.com/office/powerpoint/2010/main" val="1517048458"/>
              </p:ext>
            </p:extLst>
          </p:nvPr>
        </p:nvGraphicFramePr>
        <p:xfrm>
          <a:off x="723900" y="2638425"/>
          <a:ext cx="7696200" cy="3101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93F0ADB5-A0B4-4B01-A8C4-FDC34CE22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AA6D0FDE-0241-4C21-A720-A694753582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39938" name="Rectangle 2">
            <a:extLst>
              <a:ext uri="{FF2B5EF4-FFF2-40B4-BE49-F238E27FC236}">
                <a16:creationId xmlns:a16="http://schemas.microsoft.com/office/drawing/2014/main" id="{4841C509-D2E0-314D-A23E-2C2C58EC4BD0}"/>
              </a:ext>
            </a:extLst>
          </p:cNvPr>
          <p:cNvSpPr>
            <a:spLocks noGrp="1" noChangeArrowheads="1"/>
          </p:cNvSpPr>
          <p:nvPr>
            <p:ph type="title"/>
          </p:nvPr>
        </p:nvSpPr>
        <p:spPr>
          <a:xfrm>
            <a:off x="482600" y="2681103"/>
            <a:ext cx="2522980" cy="1495794"/>
          </a:xfrm>
          <a:noFill/>
          <a:ln>
            <a:solidFill>
              <a:schemeClr val="bg1"/>
            </a:solidFill>
          </a:ln>
        </p:spPr>
        <p:txBody>
          <a:bodyPr wrap="square">
            <a:normAutofit/>
          </a:bodyPr>
          <a:lstStyle/>
          <a:p>
            <a:r>
              <a:rPr lang="tr-TR" altLang="en-US" sz="2200">
                <a:solidFill>
                  <a:schemeClr val="bg1"/>
                </a:solidFill>
              </a:rPr>
              <a:t>What </a:t>
            </a:r>
            <a:r>
              <a:rPr lang="en-US" altLang="en-US" sz="2200">
                <a:solidFill>
                  <a:schemeClr val="bg1"/>
                </a:solidFill>
              </a:rPr>
              <a:t>M</a:t>
            </a:r>
            <a:r>
              <a:rPr lang="tr-TR" altLang="en-US" sz="2200">
                <a:solidFill>
                  <a:schemeClr val="bg1"/>
                </a:solidFill>
              </a:rPr>
              <a:t>akes an </a:t>
            </a:r>
            <a:r>
              <a:rPr lang="en-US" altLang="en-US" sz="2200">
                <a:solidFill>
                  <a:schemeClr val="bg1"/>
                </a:solidFill>
              </a:rPr>
              <a:t>E</a:t>
            </a:r>
            <a:r>
              <a:rPr lang="tr-TR" altLang="en-US" sz="2200">
                <a:solidFill>
                  <a:schemeClr val="bg1"/>
                </a:solidFill>
              </a:rPr>
              <a:t>ffective </a:t>
            </a:r>
            <a:r>
              <a:rPr lang="en-US" altLang="en-US" sz="2200">
                <a:solidFill>
                  <a:schemeClr val="bg1"/>
                </a:solidFill>
              </a:rPr>
              <a:t>S</a:t>
            </a:r>
            <a:r>
              <a:rPr lang="tr-TR" altLang="en-US" sz="2200">
                <a:solidFill>
                  <a:schemeClr val="bg1"/>
                </a:solidFill>
              </a:rPr>
              <a:t>peaker</a:t>
            </a:r>
            <a:r>
              <a:rPr lang="en-US" altLang="en-US" sz="2200">
                <a:solidFill>
                  <a:schemeClr val="bg1"/>
                </a:solidFill>
              </a:rPr>
              <a:t>?</a:t>
            </a:r>
          </a:p>
        </p:txBody>
      </p:sp>
      <p:graphicFrame>
        <p:nvGraphicFramePr>
          <p:cNvPr id="205829" name="Rectangle 3">
            <a:extLst>
              <a:ext uri="{FF2B5EF4-FFF2-40B4-BE49-F238E27FC236}">
                <a16:creationId xmlns:a16="http://schemas.microsoft.com/office/drawing/2014/main" id="{915B2B10-B4AF-46B7-A0FC-919F5EDF1727}"/>
              </a:ext>
            </a:extLst>
          </p:cNvPr>
          <p:cNvGraphicFramePr>
            <a:graphicFrameLocks noGrp="1"/>
          </p:cNvGraphicFramePr>
          <p:nvPr>
            <p:ph idx="1"/>
            <p:extLst>
              <p:ext uri="{D42A27DB-BD31-4B8C-83A1-F6EECF244321}">
                <p14:modId xmlns:p14="http://schemas.microsoft.com/office/powerpoint/2010/main" val="1780991171"/>
              </p:ext>
            </p:extLst>
          </p:nvPr>
        </p:nvGraphicFramePr>
        <p:xfrm>
          <a:off x="4214812" y="965200"/>
          <a:ext cx="4205288" cy="492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898" name="Rectangle 2">
            <a:extLst>
              <a:ext uri="{FF2B5EF4-FFF2-40B4-BE49-F238E27FC236}">
                <a16:creationId xmlns:a16="http://schemas.microsoft.com/office/drawing/2014/main" id="{99D3307B-92AA-8448-A638-0CF254EE3F32}"/>
              </a:ext>
            </a:extLst>
          </p:cNvPr>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US" altLang="en-US" sz="2400"/>
              <a:t>Vocal Techniques</a:t>
            </a:r>
          </a:p>
        </p:txBody>
      </p:sp>
      <p:sp useBgFill="1">
        <p:nvSpPr>
          <p:cNvPr id="139" name="Rectangle 138">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8597" name="Rectangle 3">
            <a:extLst>
              <a:ext uri="{FF2B5EF4-FFF2-40B4-BE49-F238E27FC236}">
                <a16:creationId xmlns:a16="http://schemas.microsoft.com/office/drawing/2014/main" id="{8C1E8189-E385-407F-AF37-856B9F8A8129}"/>
              </a:ext>
            </a:extLst>
          </p:cNvPr>
          <p:cNvGraphicFramePr>
            <a:graphicFrameLocks noGrp="1"/>
          </p:cNvGraphicFramePr>
          <p:nvPr>
            <p:ph idx="1"/>
            <p:extLst>
              <p:ext uri="{D42A27DB-BD31-4B8C-83A1-F6EECF244321}">
                <p14:modId xmlns:p14="http://schemas.microsoft.com/office/powerpoint/2010/main" val="1444539754"/>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AF33C27-9C85-4B30-9AD7-879D48AFE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6D5089DD-882D-4413-B8BF-4798BFD84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3278"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946" name="Rectangle 2">
            <a:extLst>
              <a:ext uri="{FF2B5EF4-FFF2-40B4-BE49-F238E27FC236}">
                <a16:creationId xmlns:a16="http://schemas.microsoft.com/office/drawing/2014/main" id="{202B4C3A-8A8A-7343-97AE-19E3C6E28233}"/>
              </a:ext>
            </a:extLst>
          </p:cNvPr>
          <p:cNvSpPr>
            <a:spLocks noGrp="1"/>
          </p:cNvSpPr>
          <p:nvPr>
            <p:ph type="title"/>
          </p:nvPr>
        </p:nvSpPr>
        <p:spPr>
          <a:xfrm>
            <a:off x="6135878" y="2681103"/>
            <a:ext cx="2522980" cy="1495794"/>
          </a:xfrm>
          <a:noFill/>
          <a:ln>
            <a:solidFill>
              <a:srgbClr val="FFFFFF"/>
            </a:solidFill>
          </a:ln>
        </p:spPr>
        <p:txBody>
          <a:bodyPr wrap="square">
            <a:normAutofit/>
          </a:bodyPr>
          <a:lstStyle/>
          <a:p>
            <a:r>
              <a:rPr lang="tr-TR" altLang="en-US">
                <a:solidFill>
                  <a:srgbClr val="FFFFFF"/>
                </a:solidFill>
              </a:rPr>
              <a:t>The Voice</a:t>
            </a:r>
            <a:endParaRPr lang="en-US" altLang="en-US">
              <a:solidFill>
                <a:srgbClr val="FFFFFF"/>
              </a:solidFill>
            </a:endParaRPr>
          </a:p>
        </p:txBody>
      </p:sp>
      <p:graphicFrame>
        <p:nvGraphicFramePr>
          <p:cNvPr id="207877" name="Rectangle 3">
            <a:extLst>
              <a:ext uri="{FF2B5EF4-FFF2-40B4-BE49-F238E27FC236}">
                <a16:creationId xmlns:a16="http://schemas.microsoft.com/office/drawing/2014/main" id="{9EFE0932-8433-4327-9C04-8212CD4C348C}"/>
              </a:ext>
            </a:extLst>
          </p:cNvPr>
          <p:cNvGraphicFramePr>
            <a:graphicFrameLocks noGrp="1"/>
          </p:cNvGraphicFramePr>
          <p:nvPr>
            <p:ph idx="1"/>
            <p:extLst>
              <p:ext uri="{D42A27DB-BD31-4B8C-83A1-F6EECF244321}">
                <p14:modId xmlns:p14="http://schemas.microsoft.com/office/powerpoint/2010/main" val="51813722"/>
              </p:ext>
            </p:extLst>
          </p:nvPr>
        </p:nvGraphicFramePr>
        <p:xfrm>
          <a:off x="690562" y="965200"/>
          <a:ext cx="4238625" cy="49688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95000"/>
          </a:schemeClr>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13" y="640080"/>
            <a:ext cx="6693018"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07" y="825096"/>
            <a:ext cx="641223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9859" name="Rectangle 3">
            <a:extLst>
              <a:ext uri="{FF2B5EF4-FFF2-40B4-BE49-F238E27FC236}">
                <a16:creationId xmlns:a16="http://schemas.microsoft.com/office/drawing/2014/main" id="{A8BC30D0-A29B-EA4A-9F8A-0DF103763B8A}"/>
              </a:ext>
            </a:extLst>
          </p:cNvPr>
          <p:cNvSpPr>
            <a:spLocks noGrp="1"/>
          </p:cNvSpPr>
          <p:nvPr>
            <p:ph idx="1"/>
          </p:nvPr>
        </p:nvSpPr>
        <p:spPr>
          <a:xfrm>
            <a:off x="987738" y="1283546"/>
            <a:ext cx="4286937" cy="3914063"/>
          </a:xfrm>
        </p:spPr>
        <p:txBody>
          <a:bodyPr anchor="ctr">
            <a:normAutofit/>
          </a:bodyPr>
          <a:lstStyle/>
          <a:p>
            <a:r>
              <a:rPr lang="tr-TR" altLang="en-US">
                <a:solidFill>
                  <a:srgbClr val="404040"/>
                </a:solidFill>
              </a:rPr>
              <a:t>Make eye contact</a:t>
            </a:r>
            <a:r>
              <a:rPr lang="en-US" altLang="en-US">
                <a:solidFill>
                  <a:srgbClr val="404040"/>
                </a:solidFill>
              </a:rPr>
              <a:t>,…but move focus around the audience</a:t>
            </a:r>
            <a:endParaRPr lang="tr-TR" altLang="en-US">
              <a:solidFill>
                <a:srgbClr val="404040"/>
              </a:solidFill>
            </a:endParaRPr>
          </a:p>
          <a:p>
            <a:r>
              <a:rPr lang="tr-TR" altLang="en-US">
                <a:solidFill>
                  <a:srgbClr val="404040"/>
                </a:solidFill>
              </a:rPr>
              <a:t>Use your hands</a:t>
            </a:r>
            <a:r>
              <a:rPr lang="en-US" altLang="en-US">
                <a:solidFill>
                  <a:srgbClr val="404040"/>
                </a:solidFill>
              </a:rPr>
              <a:t>,…but don’t go crazy</a:t>
            </a:r>
          </a:p>
          <a:p>
            <a:r>
              <a:rPr lang="en-US" altLang="en-US">
                <a:solidFill>
                  <a:srgbClr val="404040"/>
                </a:solidFill>
              </a:rPr>
              <a:t>If possible move around,…but slowly!</a:t>
            </a:r>
          </a:p>
          <a:p>
            <a:r>
              <a:rPr lang="en-US" altLang="en-US">
                <a:solidFill>
                  <a:srgbClr val="404040"/>
                </a:solidFill>
              </a:rPr>
              <a:t>Maintain good posture</a:t>
            </a:r>
          </a:p>
          <a:p>
            <a:r>
              <a:rPr lang="en-US" altLang="en-US">
                <a:solidFill>
                  <a:srgbClr val="404040"/>
                </a:solidFill>
              </a:rPr>
              <a:t>Make sure everyone can see you</a:t>
            </a:r>
          </a:p>
          <a:p>
            <a:r>
              <a:rPr lang="en-US" altLang="en-US">
                <a:solidFill>
                  <a:srgbClr val="404040"/>
                </a:solidFill>
              </a:rPr>
              <a:t>DON’T speak with your back to the audience</a:t>
            </a:r>
          </a:p>
          <a:p>
            <a:endParaRPr lang="en-US" altLang="en-US">
              <a:solidFill>
                <a:srgbClr val="404040"/>
              </a:solidFill>
            </a:endParaRPr>
          </a:p>
        </p:txBody>
      </p:sp>
      <p:sp>
        <p:nvSpPr>
          <p:cNvPr id="77" name="Oval 76">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538" y="1443035"/>
            <a:ext cx="2978949"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090" name="Rectangle 2">
            <a:extLst>
              <a:ext uri="{FF2B5EF4-FFF2-40B4-BE49-F238E27FC236}">
                <a16:creationId xmlns:a16="http://schemas.microsoft.com/office/drawing/2014/main" id="{65A6AD02-B4BC-E448-901C-99A606F9DB0F}"/>
              </a:ext>
            </a:extLst>
          </p:cNvPr>
          <p:cNvSpPr>
            <a:spLocks noGrp="1"/>
          </p:cNvSpPr>
          <p:nvPr>
            <p:ph type="title"/>
          </p:nvPr>
        </p:nvSpPr>
        <p:spPr>
          <a:xfrm>
            <a:off x="5790126" y="1586484"/>
            <a:ext cx="2763774" cy="3685032"/>
          </a:xfrm>
          <a:prstGeom prst="ellipse">
            <a:avLst/>
          </a:prstGeom>
          <a:solidFill>
            <a:schemeClr val="accent2"/>
          </a:solidFill>
          <a:ln>
            <a:noFill/>
          </a:ln>
        </p:spPr>
        <p:txBody>
          <a:bodyPr>
            <a:normAutofit/>
          </a:bodyPr>
          <a:lstStyle/>
          <a:p>
            <a:r>
              <a:rPr lang="en-US" altLang="en-US" sz="2000">
                <a:solidFill>
                  <a:srgbClr val="FFFFFF"/>
                </a:solidFill>
              </a:rPr>
              <a:t>Body Language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95000"/>
          </a:schemeClr>
        </a:solidFill>
        <a:effectLst/>
      </p:bgPr>
    </p:bg>
    <p:spTree>
      <p:nvGrpSpPr>
        <p:cNvPr id="1" name=""/>
        <p:cNvGrpSpPr/>
        <p:nvPr/>
      </p:nvGrpSpPr>
      <p:grpSpPr>
        <a:xfrm>
          <a:off x="0" y="0"/>
          <a:ext cx="0" cy="0"/>
          <a:chOff x="0" y="0"/>
          <a:chExt cx="0" cy="0"/>
        </a:xfrm>
      </p:grpSpPr>
      <p:sp>
        <p:nvSpPr>
          <p:cNvPr id="91138" name="Rectangle 2">
            <a:extLst>
              <a:ext uri="{FF2B5EF4-FFF2-40B4-BE49-F238E27FC236}">
                <a16:creationId xmlns:a16="http://schemas.microsoft.com/office/drawing/2014/main" id="{D90B2178-0911-054F-8363-F77FFF236756}"/>
              </a:ext>
            </a:extLst>
          </p:cNvPr>
          <p:cNvSpPr>
            <a:spLocks noGrp="1"/>
          </p:cNvSpPr>
          <p:nvPr>
            <p:ph type="title"/>
          </p:nvPr>
        </p:nvSpPr>
        <p:spPr>
          <a:xfrm>
            <a:off x="4084122" y="978776"/>
            <a:ext cx="4443982" cy="1174991"/>
          </a:xfrm>
        </p:spPr>
        <p:txBody>
          <a:bodyPr>
            <a:normAutofit/>
          </a:bodyPr>
          <a:lstStyle/>
          <a:p>
            <a:r>
              <a:rPr lang="en-US" altLang="en-US" sz="2100"/>
              <a:t>Scripts and </a:t>
            </a:r>
            <a:r>
              <a:rPr lang="tr-TR" altLang="en-US" sz="2100"/>
              <a:t>Notes </a:t>
            </a:r>
            <a:endParaRPr lang="en-US" altLang="en-US" sz="2100"/>
          </a:p>
        </p:txBody>
      </p:sp>
      <p:pic>
        <p:nvPicPr>
          <p:cNvPr id="210949" name="Picture 210948" descr="Multi-coloured paper-craft art">
            <a:extLst>
              <a:ext uri="{FF2B5EF4-FFF2-40B4-BE49-F238E27FC236}">
                <a16:creationId xmlns:a16="http://schemas.microsoft.com/office/drawing/2014/main" id="{3B70C14C-4CBA-40A8-9B94-DE1E85A5343A}"/>
              </a:ext>
            </a:extLst>
          </p:cNvPr>
          <p:cNvPicPr>
            <a:picLocks noChangeAspect="1"/>
          </p:cNvPicPr>
          <p:nvPr/>
        </p:nvPicPr>
        <p:blipFill rotWithShape="1">
          <a:blip r:embed="rId3"/>
          <a:srcRect l="34120" r="31882" b="-1"/>
          <a:stretch/>
        </p:blipFill>
        <p:spPr>
          <a:xfrm>
            <a:off x="20" y="10"/>
            <a:ext cx="3492988" cy="6857990"/>
          </a:xfrm>
          <a:prstGeom prst="rect">
            <a:avLst/>
          </a:prstGeom>
        </p:spPr>
      </p:pic>
      <p:sp>
        <p:nvSpPr>
          <p:cNvPr id="210947" name="Rectangle 3">
            <a:extLst>
              <a:ext uri="{FF2B5EF4-FFF2-40B4-BE49-F238E27FC236}">
                <a16:creationId xmlns:a16="http://schemas.microsoft.com/office/drawing/2014/main" id="{506B95F1-0A29-8F46-A8ED-BB00268E8DCB}"/>
              </a:ext>
            </a:extLst>
          </p:cNvPr>
          <p:cNvSpPr>
            <a:spLocks noGrp="1"/>
          </p:cNvSpPr>
          <p:nvPr>
            <p:ph idx="1"/>
          </p:nvPr>
        </p:nvSpPr>
        <p:spPr>
          <a:xfrm>
            <a:off x="4084122" y="2640692"/>
            <a:ext cx="4443982" cy="3255252"/>
          </a:xfrm>
        </p:spPr>
        <p:txBody>
          <a:bodyPr>
            <a:normAutofit/>
          </a:bodyPr>
          <a:lstStyle/>
          <a:p>
            <a:r>
              <a:rPr lang="en-US" altLang="en-US"/>
              <a:t>Learn and use a script for formal presentations to large groups</a:t>
            </a:r>
          </a:p>
          <a:p>
            <a:r>
              <a:rPr lang="en-US" altLang="en-US"/>
              <a:t>Small note </a:t>
            </a:r>
            <a:r>
              <a:rPr lang="tr-TR" altLang="en-US"/>
              <a:t>cards</a:t>
            </a:r>
            <a:r>
              <a:rPr lang="en-US" altLang="en-US"/>
              <a:t>, or PPT notes page,</a:t>
            </a:r>
            <a:r>
              <a:rPr lang="tr-TR" altLang="en-US"/>
              <a:t> </a:t>
            </a:r>
            <a:r>
              <a:rPr lang="en-US" altLang="en-US"/>
              <a:t>can be used, but FIRST write a script</a:t>
            </a:r>
          </a:p>
          <a:p>
            <a:r>
              <a:rPr lang="tr-TR" altLang="en-US"/>
              <a:t>Underline </a:t>
            </a:r>
            <a:r>
              <a:rPr lang="en-US" altLang="en-US"/>
              <a:t>key</a:t>
            </a:r>
            <a:r>
              <a:rPr lang="tr-TR" altLang="en-US"/>
              <a:t> words that will best remind you what you want to say</a:t>
            </a:r>
            <a:endParaRPr lang="en-US" altLang="en-US"/>
          </a:p>
          <a:p>
            <a:r>
              <a:rPr lang="tr-TR" altLang="en-US"/>
              <a:t>Use one card for each </a:t>
            </a:r>
            <a:r>
              <a:rPr lang="en-US" altLang="en-US"/>
              <a:t>slide or topic</a:t>
            </a:r>
          </a:p>
          <a:p>
            <a:r>
              <a:rPr lang="en-US" altLang="en-US"/>
              <a:t>If possible, have someone else advance slides for you</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95000"/>
          </a:schemeClr>
        </a:solidFill>
        <a:effectLst/>
      </p:bgPr>
    </p:bg>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8E583E59-1240-CB46-878A-5070296123D4}"/>
              </a:ext>
            </a:extLst>
          </p:cNvPr>
          <p:cNvSpPr>
            <a:spLocks noGrp="1"/>
          </p:cNvSpPr>
          <p:nvPr>
            <p:ph type="title"/>
          </p:nvPr>
        </p:nvSpPr>
        <p:spPr>
          <a:xfrm>
            <a:off x="1673352" y="964692"/>
            <a:ext cx="5797296" cy="1188720"/>
          </a:xfrm>
        </p:spPr>
        <p:txBody>
          <a:bodyPr>
            <a:normAutofit/>
          </a:bodyPr>
          <a:lstStyle/>
          <a:p>
            <a:r>
              <a:rPr lang="en-US" altLang="en-US"/>
              <a:t>Common Problems</a:t>
            </a:r>
          </a:p>
        </p:txBody>
      </p:sp>
      <p:graphicFrame>
        <p:nvGraphicFramePr>
          <p:cNvPr id="240645" name="Rectangle 3">
            <a:extLst>
              <a:ext uri="{FF2B5EF4-FFF2-40B4-BE49-F238E27FC236}">
                <a16:creationId xmlns:a16="http://schemas.microsoft.com/office/drawing/2014/main" id="{FDCFF99E-B7BE-4015-8CF0-DD884C76199D}"/>
              </a:ext>
            </a:extLst>
          </p:cNvPr>
          <p:cNvGraphicFramePr>
            <a:graphicFrameLocks noGrp="1"/>
          </p:cNvGraphicFramePr>
          <p:nvPr>
            <p:ph idx="1"/>
            <p:extLst>
              <p:ext uri="{D42A27DB-BD31-4B8C-83A1-F6EECF244321}">
                <p14:modId xmlns:p14="http://schemas.microsoft.com/office/powerpoint/2010/main" val="1972549237"/>
              </p:ext>
            </p:extLst>
          </p:nvPr>
        </p:nvGraphicFramePr>
        <p:xfrm>
          <a:off x="723900" y="2638425"/>
          <a:ext cx="76962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95000"/>
          </a:schemeClr>
        </a:solidFill>
        <a:effectLst/>
      </p:bgPr>
    </p:bg>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7DE94830-9E1C-7248-B800-2C395813A974}"/>
              </a:ext>
            </a:extLst>
          </p:cNvPr>
          <p:cNvSpPr>
            <a:spLocks noGrp="1" noChangeArrowheads="1"/>
          </p:cNvSpPr>
          <p:nvPr>
            <p:ph type="title"/>
          </p:nvPr>
        </p:nvSpPr>
        <p:spPr>
          <a:xfrm>
            <a:off x="1673352" y="964692"/>
            <a:ext cx="5797296" cy="1188720"/>
          </a:xfrm>
        </p:spPr>
        <p:txBody>
          <a:bodyPr>
            <a:normAutofit/>
          </a:bodyPr>
          <a:lstStyle/>
          <a:p>
            <a:r>
              <a:rPr lang="tr-TR" altLang="en-US"/>
              <a:t>Control of </a:t>
            </a:r>
            <a:r>
              <a:rPr lang="en-US" altLang="en-US"/>
              <a:t>Information</a:t>
            </a:r>
          </a:p>
        </p:txBody>
      </p:sp>
      <p:graphicFrame>
        <p:nvGraphicFramePr>
          <p:cNvPr id="206855" name="Rectangle 3">
            <a:extLst>
              <a:ext uri="{FF2B5EF4-FFF2-40B4-BE49-F238E27FC236}">
                <a16:creationId xmlns:a16="http://schemas.microsoft.com/office/drawing/2014/main" id="{9B0C3970-E6A7-4C81-A453-0AFD6D07F68C}"/>
              </a:ext>
            </a:extLst>
          </p:cNvPr>
          <p:cNvGraphicFramePr>
            <a:graphicFrameLocks noGrp="1"/>
          </p:cNvGraphicFramePr>
          <p:nvPr>
            <p:ph idx="1"/>
            <p:extLst>
              <p:ext uri="{D42A27DB-BD31-4B8C-83A1-F6EECF244321}">
                <p14:modId xmlns:p14="http://schemas.microsoft.com/office/powerpoint/2010/main" val="994167176"/>
              </p:ext>
            </p:extLst>
          </p:nvPr>
        </p:nvGraphicFramePr>
        <p:xfrm>
          <a:off x="723900" y="2638425"/>
          <a:ext cx="76962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bg>
      <p:bgPr>
        <a:solidFill>
          <a:schemeClr val="bg1">
            <a:lumMod val="95000"/>
          </a:schemeClr>
        </a:solidFill>
        <a:effectLst/>
      </p:bgPr>
    </p:bg>
    <p:spTree>
      <p:nvGrpSpPr>
        <p:cNvPr id="1" name=""/>
        <p:cNvGrpSpPr/>
        <p:nvPr/>
      </p:nvGrpSpPr>
      <p:grpSpPr>
        <a:xfrm>
          <a:off x="0" y="0"/>
          <a:ext cx="0" cy="0"/>
          <a:chOff x="0" y="0"/>
          <a:chExt cx="0" cy="0"/>
        </a:xfrm>
      </p:grpSpPr>
      <p:sp>
        <p:nvSpPr>
          <p:cNvPr id="105474" name="Rectangle 2">
            <a:extLst>
              <a:ext uri="{FF2B5EF4-FFF2-40B4-BE49-F238E27FC236}">
                <a16:creationId xmlns:a16="http://schemas.microsoft.com/office/drawing/2014/main" id="{594DB8FB-FA86-7E45-8AA3-F6D1A2EE28BB}"/>
              </a:ext>
            </a:extLst>
          </p:cNvPr>
          <p:cNvSpPr>
            <a:spLocks noGrp="1"/>
          </p:cNvSpPr>
          <p:nvPr>
            <p:ph type="title"/>
          </p:nvPr>
        </p:nvSpPr>
        <p:spPr>
          <a:xfrm>
            <a:off x="1673352" y="964692"/>
            <a:ext cx="5797296" cy="1188720"/>
          </a:xfrm>
        </p:spPr>
        <p:txBody>
          <a:bodyPr>
            <a:normAutofit/>
          </a:bodyPr>
          <a:lstStyle/>
          <a:p>
            <a:r>
              <a:rPr lang="en-US" altLang="en-US"/>
              <a:t>5 Presentation Tips</a:t>
            </a:r>
          </a:p>
        </p:txBody>
      </p:sp>
      <p:graphicFrame>
        <p:nvGraphicFramePr>
          <p:cNvPr id="241669" name="Rectangle 3">
            <a:extLst>
              <a:ext uri="{FF2B5EF4-FFF2-40B4-BE49-F238E27FC236}">
                <a16:creationId xmlns:a16="http://schemas.microsoft.com/office/drawing/2014/main" id="{13CEDC95-B455-4EAE-8184-D7727A4BC6D5}"/>
              </a:ext>
            </a:extLst>
          </p:cNvPr>
          <p:cNvGraphicFramePr>
            <a:graphicFrameLocks noGrp="1"/>
          </p:cNvGraphicFramePr>
          <p:nvPr>
            <p:ph idx="1"/>
            <p:extLst>
              <p:ext uri="{D42A27DB-BD31-4B8C-83A1-F6EECF244321}">
                <p14:modId xmlns:p14="http://schemas.microsoft.com/office/powerpoint/2010/main" val="2181973114"/>
              </p:ext>
            </p:extLst>
          </p:nvPr>
        </p:nvGraphicFramePr>
        <p:xfrm>
          <a:off x="723900" y="2638425"/>
          <a:ext cx="7696200" cy="31077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04" name="WordArt 4">
            <a:extLst>
              <a:ext uri="{FF2B5EF4-FFF2-40B4-BE49-F238E27FC236}">
                <a16:creationId xmlns:a16="http://schemas.microsoft.com/office/drawing/2014/main" id="{D35C517C-DEA2-4742-AAB4-24DAB2DB8CEB}"/>
              </a:ext>
            </a:extLst>
          </p:cNvPr>
          <p:cNvSpPr>
            <a:spLocks noChangeArrowheads="1" noChangeShapeType="1" noTextEdit="1"/>
          </p:cNvSpPr>
          <p:nvPr/>
        </p:nvSpPr>
        <p:spPr bwMode="auto">
          <a:xfrm>
            <a:off x="1177925" y="2755900"/>
            <a:ext cx="7172325" cy="1466850"/>
          </a:xfrm>
          <a:prstGeom prst="rect">
            <a:avLst/>
          </a:prstGeom>
        </p:spPr>
        <p:txBody>
          <a:bodyPr wrap="none" fromWordArt="1">
            <a:prstTxWarp prst="textPlain">
              <a:avLst>
                <a:gd name="adj" fmla="val 50000"/>
              </a:avLst>
            </a:prstTxWarp>
          </a:bodyPr>
          <a:lstStyle/>
          <a:p>
            <a:pPr algn="ctr"/>
            <a:r>
              <a:rPr lang="en-GB" sz="9600" b="1" kern="10">
                <a:ln w="12700">
                  <a:solidFill>
                    <a:srgbClr val="EAEAEA"/>
                  </a:solidFill>
                  <a:round/>
                  <a:headEnd/>
                  <a:tailEnd/>
                </a:ln>
                <a:gradFill rotWithShape="1">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79999"/>
                    </a:srgbClr>
                  </a:outerShdw>
                </a:effectLst>
                <a:ea typeface="Tahoma" panose="020B0604030504040204" pitchFamily="34" charset="0"/>
                <a:cs typeface="Tahoma" panose="020B0604030504040204" pitchFamily="34" charset="0"/>
              </a:rPr>
              <a:t>Questions ?</a:t>
            </a:r>
          </a:p>
        </p:txBody>
      </p:sp>
    </p:spTree>
  </p:cSld>
  <p:clrMapOvr>
    <a:masterClrMapping/>
  </p:clrMapOvr>
</p:sld>
</file>

<file path=ppt/theme/theme1.xml><?xml version="1.0" encoding="utf-8"?>
<a:theme xmlns:a="http://schemas.openxmlformats.org/drawingml/2006/main" name="Parcel">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1136</TotalTime>
  <Words>1317</Words>
  <Application>Microsoft Office PowerPoint</Application>
  <PresentationFormat>On-screen Show (4:3)</PresentationFormat>
  <Paragraphs>177</Paragraphs>
  <Slides>28</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Gill Sans MT</vt:lpstr>
      <vt:lpstr>Times New Roman</vt:lpstr>
      <vt:lpstr>Parcel</vt:lpstr>
      <vt:lpstr>CertHE Skills for the Workplace Module: BMSW4005</vt:lpstr>
      <vt:lpstr>LEVEL 4 ASSESSMENT Guidance </vt:lpstr>
      <vt:lpstr>Component Two C2 </vt:lpstr>
      <vt:lpstr>Step 1</vt:lpstr>
      <vt:lpstr>PowerPoint Presentation</vt:lpstr>
      <vt:lpstr>PowerPoint Presentation</vt:lpstr>
      <vt:lpstr>Step 2: Structure </vt:lpstr>
      <vt:lpstr>Example of how to answer questions: - Tell me about yourself and why you are suitable for this role ( Manager)</vt:lpstr>
      <vt:lpstr>Example 2: What are your strengths and weaknesses in relation to this Manager? </vt:lpstr>
      <vt:lpstr>Speaker notes</vt:lpstr>
      <vt:lpstr>Making Effective Presentations</vt:lpstr>
      <vt:lpstr>“Great speakers aren’t born, they are trained.”</vt:lpstr>
      <vt:lpstr>Introduction</vt:lpstr>
      <vt:lpstr>1. Fear</vt:lpstr>
      <vt:lpstr>Causes of the Anxiety</vt:lpstr>
      <vt:lpstr>Effective Presentations</vt:lpstr>
      <vt:lpstr>Planning Your Presentation</vt:lpstr>
      <vt:lpstr>Planning Your Presentation</vt:lpstr>
      <vt:lpstr>  Still More Planning </vt:lpstr>
      <vt:lpstr>What Makes an Effective Speaker?</vt:lpstr>
      <vt:lpstr>Vocal Techniques</vt:lpstr>
      <vt:lpstr>The Voice</vt:lpstr>
      <vt:lpstr>Body Language</vt:lpstr>
      <vt:lpstr>Scripts and Notes </vt:lpstr>
      <vt:lpstr>Common Problems</vt:lpstr>
      <vt:lpstr>Control of Information</vt:lpstr>
      <vt:lpstr>5 Presentation Tips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Shehla Khan</cp:lastModifiedBy>
  <cp:revision>48</cp:revision>
  <cp:lastPrinted>2018-02-13T17:41:22Z</cp:lastPrinted>
  <dcterms:created xsi:type="dcterms:W3CDTF">2015-04-14T15:21:28Z</dcterms:created>
  <dcterms:modified xsi:type="dcterms:W3CDTF">2022-03-10T08:54:10Z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