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57" r:id="rId6"/>
    <p:sldId id="263" r:id="rId7"/>
    <p:sldId id="260" r:id="rId8"/>
    <p:sldId id="261" r:id="rId9"/>
    <p:sldId id="262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972FD7-07C6-4A34-B44F-2DB808653310}" v="86" dt="2025-12-06T04:47:54.5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02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ussein Atalla Mohamed (2423786)" userId="251eb900-15ad-4e1e-993f-b054aa8b05f6" providerId="ADAL" clId="{87186B3B-56B2-48AD-9796-960ABB6F7C7C}"/>
    <pc:docChg chg="undo custSel modSld">
      <pc:chgData name="Hussein Atalla Mohamed (2423786)" userId="251eb900-15ad-4e1e-993f-b054aa8b05f6" providerId="ADAL" clId="{87186B3B-56B2-48AD-9796-960ABB6F7C7C}" dt="2025-12-06T02:14:10.890" v="7" actId="1076"/>
      <pc:docMkLst>
        <pc:docMk/>
      </pc:docMkLst>
      <pc:sldChg chg="addSp delSp modSp mod setBg">
        <pc:chgData name="Hussein Atalla Mohamed (2423786)" userId="251eb900-15ad-4e1e-993f-b054aa8b05f6" providerId="ADAL" clId="{87186B3B-56B2-48AD-9796-960ABB6F7C7C}" dt="2025-12-06T02:14:10.890" v="7" actId="1076"/>
        <pc:sldMkLst>
          <pc:docMk/>
          <pc:sldMk cId="0" sldId="264"/>
        </pc:sldMkLst>
        <pc:spChg chg="mod">
          <ac:chgData name="Hussein Atalla Mohamed (2423786)" userId="251eb900-15ad-4e1e-993f-b054aa8b05f6" providerId="ADAL" clId="{87186B3B-56B2-48AD-9796-960ABB6F7C7C}" dt="2025-12-06T02:13:55.773" v="4" actId="26606"/>
          <ac:spMkLst>
            <pc:docMk/>
            <pc:sldMk cId="0" sldId="264"/>
            <ac:spMk id="2" creationId="{913FBB9D-B0DE-6CEA-5B66-AC8D0388DD72}"/>
          </ac:spMkLst>
        </pc:spChg>
        <pc:spChg chg="mod">
          <ac:chgData name="Hussein Atalla Mohamed (2423786)" userId="251eb900-15ad-4e1e-993f-b054aa8b05f6" providerId="ADAL" clId="{87186B3B-56B2-48AD-9796-960ABB6F7C7C}" dt="2025-12-06T02:13:55.773" v="4" actId="26606"/>
          <ac:spMkLst>
            <pc:docMk/>
            <pc:sldMk cId="0" sldId="264"/>
            <ac:spMk id="4" creationId="{41BC32A0-BCFD-F841-369B-B105E049A44F}"/>
          </ac:spMkLst>
        </pc:spChg>
        <pc:spChg chg="add del">
          <ac:chgData name="Hussein Atalla Mohamed (2423786)" userId="251eb900-15ad-4e1e-993f-b054aa8b05f6" providerId="ADAL" clId="{87186B3B-56B2-48AD-9796-960ABB6F7C7C}" dt="2025-12-06T02:13:55.749" v="3" actId="26606"/>
          <ac:spMkLst>
            <pc:docMk/>
            <pc:sldMk cId="0" sldId="264"/>
            <ac:spMk id="91" creationId="{99ED5833-B85B-4103-8A3B-CAB0308E6C15}"/>
          </ac:spMkLst>
        </pc:spChg>
        <pc:spChg chg="add">
          <ac:chgData name="Hussein Atalla Mohamed (2423786)" userId="251eb900-15ad-4e1e-993f-b054aa8b05f6" providerId="ADAL" clId="{87186B3B-56B2-48AD-9796-960ABB6F7C7C}" dt="2025-12-06T02:13:55.773" v="4" actId="26606"/>
          <ac:spMkLst>
            <pc:docMk/>
            <pc:sldMk cId="0" sldId="264"/>
            <ac:spMk id="93" creationId="{D6A9C53F-5F90-40A5-8C85-5412D39C8C68}"/>
          </ac:spMkLst>
        </pc:spChg>
        <pc:spChg chg="add">
          <ac:chgData name="Hussein Atalla Mohamed (2423786)" userId="251eb900-15ad-4e1e-993f-b054aa8b05f6" providerId="ADAL" clId="{87186B3B-56B2-48AD-9796-960ABB6F7C7C}" dt="2025-12-06T02:13:55.773" v="4" actId="26606"/>
          <ac:spMkLst>
            <pc:docMk/>
            <pc:sldMk cId="0" sldId="264"/>
            <ac:spMk id="94" creationId="{C4879EFC-8E62-4E00-973C-C45EE9EC676D}"/>
          </ac:spMkLst>
        </pc:spChg>
        <pc:grpChg chg="add mod">
          <ac:chgData name="Hussein Atalla Mohamed (2423786)" userId="251eb900-15ad-4e1e-993f-b054aa8b05f6" providerId="ADAL" clId="{87186B3B-56B2-48AD-9796-960ABB6F7C7C}" dt="2025-12-06T02:13:55.773" v="4" actId="26606"/>
          <ac:grpSpMkLst>
            <pc:docMk/>
            <pc:sldMk cId="0" sldId="264"/>
            <ac:grpSpMk id="5" creationId="{E618C095-32C4-E271-1196-21EEF193C949}"/>
          </ac:grpSpMkLst>
        </pc:grpChg>
        <pc:graphicFrameChg chg="add del">
          <ac:chgData name="Hussein Atalla Mohamed (2423786)" userId="251eb900-15ad-4e1e-993f-b054aa8b05f6" providerId="ADAL" clId="{87186B3B-56B2-48AD-9796-960ABB6F7C7C}" dt="2025-12-06T02:13:10.592" v="1" actId="3680"/>
          <ac:graphicFrameMkLst>
            <pc:docMk/>
            <pc:sldMk cId="0" sldId="264"/>
            <ac:graphicFrameMk id="87" creationId="{BD344A19-83D7-8777-5B2A-C7A1121322EE}"/>
          </ac:graphicFrameMkLst>
        </pc:graphicFrameChg>
        <pc:picChg chg="mod ord">
          <ac:chgData name="Hussein Atalla Mohamed (2423786)" userId="251eb900-15ad-4e1e-993f-b054aa8b05f6" providerId="ADAL" clId="{87186B3B-56B2-48AD-9796-960ABB6F7C7C}" dt="2025-12-06T02:14:10.890" v="7" actId="1076"/>
          <ac:picMkLst>
            <pc:docMk/>
            <pc:sldMk cId="0" sldId="264"/>
            <ac:picMk id="3" creationId="{09E26127-8CDF-9E3B-4B06-77954889925E}"/>
          </ac:picMkLst>
        </pc:picChg>
      </pc:sldChg>
    </pc:docChg>
  </pc:docChgLst>
  <pc:docChgLst>
    <pc:chgData name="Hussein Atalla Mohamed (2423786)" userId="251eb900-15ad-4e1e-993f-b054aa8b05f6" providerId="ADAL" clId="{7E972FD7-07C6-4A34-B44F-2DB808653310}"/>
    <pc:docChg chg="undo redo custSel modSld">
      <pc:chgData name="Hussein Atalla Mohamed (2423786)" userId="251eb900-15ad-4e1e-993f-b054aa8b05f6" providerId="ADAL" clId="{7E972FD7-07C6-4A34-B44F-2DB808653310}" dt="2025-12-06T02:48:10.151" v="82" actId="20577"/>
      <pc:docMkLst>
        <pc:docMk/>
      </pc:docMkLst>
      <pc:sldChg chg="addSp modSp mod">
        <pc:chgData name="Hussein Atalla Mohamed (2423786)" userId="251eb900-15ad-4e1e-993f-b054aa8b05f6" providerId="ADAL" clId="{7E972FD7-07C6-4A34-B44F-2DB808653310}" dt="2025-12-06T02:48:10.151" v="82" actId="20577"/>
        <pc:sldMkLst>
          <pc:docMk/>
          <pc:sldMk cId="0" sldId="260"/>
        </pc:sldMkLst>
        <pc:spChg chg="mod">
          <ac:chgData name="Hussein Atalla Mohamed (2423786)" userId="251eb900-15ad-4e1e-993f-b054aa8b05f6" providerId="ADAL" clId="{7E972FD7-07C6-4A34-B44F-2DB808653310}" dt="2025-12-06T02:39:57.278" v="46"/>
          <ac:spMkLst>
            <pc:docMk/>
            <pc:sldMk cId="0" sldId="260"/>
            <ac:spMk id="6" creationId="{20C96CC5-DA26-B89A-F6B8-FDDBF99FE1C2}"/>
          </ac:spMkLst>
        </pc:spChg>
        <pc:spChg chg="mod">
          <ac:chgData name="Hussein Atalla Mohamed (2423786)" userId="251eb900-15ad-4e1e-993f-b054aa8b05f6" providerId="ADAL" clId="{7E972FD7-07C6-4A34-B44F-2DB808653310}" dt="2025-12-06T02:43:12.368" v="54" actId="14100"/>
          <ac:spMkLst>
            <pc:docMk/>
            <pc:sldMk cId="0" sldId="260"/>
            <ac:spMk id="7" creationId="{61CB7199-FF12-1418-90F6-A42D61D20F88}"/>
          </ac:spMkLst>
        </pc:spChg>
        <pc:spChg chg="mod">
          <ac:chgData name="Hussein Atalla Mohamed (2423786)" userId="251eb900-15ad-4e1e-993f-b054aa8b05f6" providerId="ADAL" clId="{7E972FD7-07C6-4A34-B44F-2DB808653310}" dt="2025-12-06T02:42:05.736" v="52"/>
          <ac:spMkLst>
            <pc:docMk/>
            <pc:sldMk cId="0" sldId="260"/>
            <ac:spMk id="9" creationId="{1CBDF252-6A9A-5DF4-64A5-510A6D79BBA6}"/>
          </ac:spMkLst>
        </pc:spChg>
        <pc:spChg chg="mod">
          <ac:chgData name="Hussein Atalla Mohamed (2423786)" userId="251eb900-15ad-4e1e-993f-b054aa8b05f6" providerId="ADAL" clId="{7E972FD7-07C6-4A34-B44F-2DB808653310}" dt="2025-12-06T02:42:19.133" v="53" actId="20577"/>
          <ac:spMkLst>
            <pc:docMk/>
            <pc:sldMk cId="0" sldId="260"/>
            <ac:spMk id="12" creationId="{8C85DD58-C251-6BD2-182F-BF2962E41F24}"/>
          </ac:spMkLst>
        </pc:spChg>
        <pc:spChg chg="mod">
          <ac:chgData name="Hussein Atalla Mohamed (2423786)" userId="251eb900-15ad-4e1e-993f-b054aa8b05f6" providerId="ADAL" clId="{7E972FD7-07C6-4A34-B44F-2DB808653310}" dt="2025-12-06T02:45:06.954" v="65"/>
          <ac:spMkLst>
            <pc:docMk/>
            <pc:sldMk cId="0" sldId="260"/>
            <ac:spMk id="15" creationId="{FB0C044C-6B9F-D2DA-BAB0-DA6031DF6A63}"/>
          </ac:spMkLst>
        </pc:spChg>
        <pc:spChg chg="mod">
          <ac:chgData name="Hussein Atalla Mohamed (2423786)" userId="251eb900-15ad-4e1e-993f-b054aa8b05f6" providerId="ADAL" clId="{7E972FD7-07C6-4A34-B44F-2DB808653310}" dt="2025-12-06T02:46:30.298" v="69" actId="20577"/>
          <ac:spMkLst>
            <pc:docMk/>
            <pc:sldMk cId="0" sldId="260"/>
            <ac:spMk id="18" creationId="{79613195-D572-75CC-3EEE-A35449D24514}"/>
          </ac:spMkLst>
        </pc:spChg>
        <pc:spChg chg="mod">
          <ac:chgData name="Hussein Atalla Mohamed (2423786)" userId="251eb900-15ad-4e1e-993f-b054aa8b05f6" providerId="ADAL" clId="{7E972FD7-07C6-4A34-B44F-2DB808653310}" dt="2025-12-06T02:48:10.151" v="82" actId="20577"/>
          <ac:spMkLst>
            <pc:docMk/>
            <pc:sldMk cId="0" sldId="260"/>
            <ac:spMk id="21" creationId="{AF2911C1-4C07-7127-90F7-20B92BB9E1A7}"/>
          </ac:spMkLst>
        </pc:spChg>
        <pc:spChg chg="add mod">
          <ac:chgData name="Hussein Atalla Mohamed (2423786)" userId="251eb900-15ad-4e1e-993f-b054aa8b05f6" providerId="ADAL" clId="{7E972FD7-07C6-4A34-B44F-2DB808653310}" dt="2025-12-06T02:43:54.010" v="59" actId="20577"/>
          <ac:spMkLst>
            <pc:docMk/>
            <pc:sldMk cId="0" sldId="260"/>
            <ac:spMk id="23" creationId="{85771EB0-5280-21C0-97FB-8704297072DB}"/>
          </ac:spMkLst>
        </pc:spChg>
        <pc:grpChg chg="mod">
          <ac:chgData name="Hussein Atalla Mohamed (2423786)" userId="251eb900-15ad-4e1e-993f-b054aa8b05f6" providerId="ADAL" clId="{7E972FD7-07C6-4A34-B44F-2DB808653310}" dt="2025-12-06T02:38:38.036" v="44" actId="1076"/>
          <ac:grpSpMkLst>
            <pc:docMk/>
            <pc:sldMk cId="0" sldId="260"/>
            <ac:grpSpMk id="3" creationId="{C780F085-1532-D3E3-C4EF-BDD9D9BA8F58}"/>
          </ac:grpSpMkLst>
        </pc:grpChg>
      </pc:sldChg>
      <pc:sldChg chg="modSp mod">
        <pc:chgData name="Hussein Atalla Mohamed (2423786)" userId="251eb900-15ad-4e1e-993f-b054aa8b05f6" providerId="ADAL" clId="{7E972FD7-07C6-4A34-B44F-2DB808653310}" dt="2025-12-06T02:38:21.266" v="43" actId="20577"/>
        <pc:sldMkLst>
          <pc:docMk/>
          <pc:sldMk cId="0" sldId="261"/>
        </pc:sldMkLst>
        <pc:spChg chg="mod">
          <ac:chgData name="Hussein Atalla Mohamed (2423786)" userId="251eb900-15ad-4e1e-993f-b054aa8b05f6" providerId="ADAL" clId="{7E972FD7-07C6-4A34-B44F-2DB808653310}" dt="2025-12-06T02:38:21.266" v="43" actId="20577"/>
          <ac:spMkLst>
            <pc:docMk/>
            <pc:sldMk cId="0" sldId="261"/>
            <ac:spMk id="6" creationId="{B9ED5022-4C5B-BBC8-E88C-548A1C5B4BA5}"/>
          </ac:spMkLst>
        </pc:spChg>
      </pc:sldChg>
      <pc:sldChg chg="addSp delSp modSp mod modClrScheme chgLayout">
        <pc:chgData name="Hussein Atalla Mohamed (2423786)" userId="251eb900-15ad-4e1e-993f-b054aa8b05f6" providerId="ADAL" clId="{7E972FD7-07C6-4A34-B44F-2DB808653310}" dt="2025-12-06T02:33:13.732" v="32" actId="14100"/>
        <pc:sldMkLst>
          <pc:docMk/>
          <pc:sldMk cId="0" sldId="265"/>
        </pc:sldMkLst>
        <pc:spChg chg="add mod">
          <ac:chgData name="Hussein Atalla Mohamed (2423786)" userId="251eb900-15ad-4e1e-993f-b054aa8b05f6" providerId="ADAL" clId="{7E972FD7-07C6-4A34-B44F-2DB808653310}" dt="2025-12-06T02:32:07.273" v="28" actId="26606"/>
          <ac:spMkLst>
            <pc:docMk/>
            <pc:sldMk cId="0" sldId="265"/>
            <ac:spMk id="2" creationId="{6F5C9CEF-1032-6474-9E7C-5970084E979D}"/>
          </ac:spMkLst>
        </pc:spChg>
        <pc:spChg chg="add del mod">
          <ac:chgData name="Hussein Atalla Mohamed (2423786)" userId="251eb900-15ad-4e1e-993f-b054aa8b05f6" providerId="ADAL" clId="{7E972FD7-07C6-4A34-B44F-2DB808653310}" dt="2025-12-06T02:28:07.461" v="1" actId="21"/>
          <ac:spMkLst>
            <pc:docMk/>
            <pc:sldMk cId="0" sldId="265"/>
            <ac:spMk id="3" creationId="{66FF7B9D-B460-0D07-66B8-72E9E58BB003}"/>
          </ac:spMkLst>
        </pc:spChg>
        <pc:spChg chg="add del mod">
          <ac:chgData name="Hussein Atalla Mohamed (2423786)" userId="251eb900-15ad-4e1e-993f-b054aa8b05f6" providerId="ADAL" clId="{7E972FD7-07C6-4A34-B44F-2DB808653310}" dt="2025-12-06T02:32:07.273" v="28" actId="26606"/>
          <ac:spMkLst>
            <pc:docMk/>
            <pc:sldMk cId="0" sldId="265"/>
            <ac:spMk id="4" creationId="{0C845AA7-0647-3500-DD54-6BA6A6CCBC16}"/>
          </ac:spMkLst>
        </pc:spChg>
        <pc:spChg chg="add del">
          <ac:chgData name="Hussein Atalla Mohamed (2423786)" userId="251eb900-15ad-4e1e-993f-b054aa8b05f6" providerId="ADAL" clId="{7E972FD7-07C6-4A34-B44F-2DB808653310}" dt="2025-12-06T02:32:07.260" v="27" actId="26606"/>
          <ac:spMkLst>
            <pc:docMk/>
            <pc:sldMk cId="0" sldId="265"/>
            <ac:spMk id="10" creationId="{55A7E855-B4C1-E625-780B-57B01691A46B}"/>
          </ac:spMkLst>
        </pc:spChg>
        <pc:picChg chg="add mod">
          <ac:chgData name="Hussein Atalla Mohamed (2423786)" userId="251eb900-15ad-4e1e-993f-b054aa8b05f6" providerId="ADAL" clId="{7E972FD7-07C6-4A34-B44F-2DB808653310}" dt="2025-12-06T02:33:13.732" v="32" actId="14100"/>
          <ac:picMkLst>
            <pc:docMk/>
            <pc:sldMk cId="0" sldId="265"/>
            <ac:picMk id="5" creationId="{89E97C29-9810-0D62-3283-D2CC25CED50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B979EFB3-7B70-B27F-CF78-22234DB50B08}"/>
              </a:ext>
            </a:extLst>
          </p:cNvPr>
          <p:cNvGrpSpPr/>
          <p:nvPr/>
        </p:nvGrpSpPr>
        <p:grpSpPr>
          <a:xfrm>
            <a:off x="-10" y="-8467"/>
            <a:ext cx="12192015" cy="6866467"/>
            <a:chOff x="-10" y="-8467"/>
            <a:chExt cx="12192015" cy="6866467"/>
          </a:xfrm>
        </p:grpSpPr>
        <p:cxnSp>
          <p:nvCxnSpPr>
            <p:cNvPr id="3" name="Straight Connector 31">
              <a:extLst>
                <a:ext uri="{FF2B5EF4-FFF2-40B4-BE49-F238E27FC236}">
                  <a16:creationId xmlns:a16="http://schemas.microsoft.com/office/drawing/2014/main" id="{793BFD82-5C52-47F4-C396-9C06D042FD2B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BBAF27A8-6B7D-8DDC-E55A-2AE2DA89548F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9BAA0DFB-AEA1-F183-A3B1-8DB0639AA856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6099E4E3-427E-1929-B562-F1448B6FDDD0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Isosceles Triangle 26">
              <a:extLst>
                <a:ext uri="{FF2B5EF4-FFF2-40B4-BE49-F238E27FC236}">
                  <a16:creationId xmlns:a16="http://schemas.microsoft.com/office/drawing/2014/main" id="{6F708EB9-58F7-222F-6A27-B10C511751B2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8A20BE1F-FEEF-3D8E-41E3-E7A759714717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93E09AB9-A5C0-43C6-3980-F45E4492A0A4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33183C44-DD82-FE46-1E2C-541902C04CF2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Isosceles Triangle 30">
              <a:extLst>
                <a:ext uri="{FF2B5EF4-FFF2-40B4-BE49-F238E27FC236}">
                  <a16:creationId xmlns:a16="http://schemas.microsoft.com/office/drawing/2014/main" id="{5634C4FF-6467-61DA-8C3B-D6DAA5C619CE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18">
              <a:extLst>
                <a:ext uri="{FF2B5EF4-FFF2-40B4-BE49-F238E27FC236}">
                  <a16:creationId xmlns:a16="http://schemas.microsoft.com/office/drawing/2014/main" id="{D06C8623-BF38-1340-235B-260F1AB4D0AA}"/>
                </a:ext>
              </a:extLst>
            </p:cNvPr>
            <p:cNvSpPr/>
            <p:nvPr/>
          </p:nvSpPr>
          <p:spPr>
            <a:xfrm rot="10799991">
              <a:off x="-10" y="0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D674EB49-1361-76DA-9A69-A015E29C325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07068" y="2404533"/>
            <a:ext cx="7766931" cy="1646304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1BA6A182-0136-301C-D083-3E109C2C416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07068" y="4050828"/>
            <a:ext cx="7766931" cy="1096895"/>
          </a:xfrm>
        </p:spPr>
        <p:txBody>
          <a:bodyPr/>
          <a:lstStyle>
            <a:lvl1pPr marL="0" indent="0" algn="r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0891772E-EB23-65B6-4349-99E655ED7C2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16EAD13C-333B-4D44-B7C7-D1F1E3D74D28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0343C208-F6DD-B81C-1448-DF40E647B46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978CE1BD-9F3B-9919-8257-73DA7E021F0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FB8F30AB-7282-40D1-8CF0-E79AC8C3F17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58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55C099DE-BA4B-85DE-5613-D8920603AFC1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8" name="Straight Connector 19">
              <a:extLst>
                <a:ext uri="{FF2B5EF4-FFF2-40B4-BE49-F238E27FC236}">
                  <a16:creationId xmlns:a16="http://schemas.microsoft.com/office/drawing/2014/main" id="{0D3A8D27-D587-4613-BEC3-80C44EA29C96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9" name="Straight Connector 20">
              <a:extLst>
                <a:ext uri="{FF2B5EF4-FFF2-40B4-BE49-F238E27FC236}">
                  <a16:creationId xmlns:a16="http://schemas.microsoft.com/office/drawing/2014/main" id="{74643E6E-2190-D527-A013-8AA22A046BED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EA8BD113-3229-5A4A-9962-076F38BD8187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C110338A-08A2-2845-B5B2-F4B49D149274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23">
              <a:extLst>
                <a:ext uri="{FF2B5EF4-FFF2-40B4-BE49-F238E27FC236}">
                  <a16:creationId xmlns:a16="http://schemas.microsoft.com/office/drawing/2014/main" id="{92925154-BFD8-F22F-3E98-A266585357A0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FFA07BDB-00C8-EBD9-AC01-E0B55637E084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C3F87423-AFC3-5ABF-41F4-1A716F4292E4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0060DB7C-73B0-8A8A-E042-416755D6C2CD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Isosceles Triangle 27">
              <a:extLst>
                <a:ext uri="{FF2B5EF4-FFF2-40B4-BE49-F238E27FC236}">
                  <a16:creationId xmlns:a16="http://schemas.microsoft.com/office/drawing/2014/main" id="{A67A5819-BB46-A3B6-1A4D-AAAC7E772313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8">
              <a:extLst>
                <a:ext uri="{FF2B5EF4-FFF2-40B4-BE49-F238E27FC236}">
                  <a16:creationId xmlns:a16="http://schemas.microsoft.com/office/drawing/2014/main" id="{3F53F370-35AC-6D90-8788-AC63F918FA68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71BCD9D-926A-9611-94DF-BC7F78FF288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DCEFF-E852-5610-9E28-2CCEA7700BE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2" y="2160590"/>
            <a:ext cx="8596667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20754-88AE-9941-3864-3E752F17853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FB01E3E8-C9CC-4C6C-829A-028D11B37A79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D2E6B-0431-94F1-6B63-6515C54AAA1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3E69B9-D50E-1A3D-F95E-FF4F50EB183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0CF1EFA-EFB7-48D1-A0F6-B91AA3B86B8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16562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6F63E397-3733-D381-ACC3-FFB6B4B46EB0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8" name="Straight Connector 19">
              <a:extLst>
                <a:ext uri="{FF2B5EF4-FFF2-40B4-BE49-F238E27FC236}">
                  <a16:creationId xmlns:a16="http://schemas.microsoft.com/office/drawing/2014/main" id="{E6494F2C-77E5-E6EC-8BBF-973A2E35E4DF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9" name="Straight Connector 20">
              <a:extLst>
                <a:ext uri="{FF2B5EF4-FFF2-40B4-BE49-F238E27FC236}">
                  <a16:creationId xmlns:a16="http://schemas.microsoft.com/office/drawing/2014/main" id="{F2B97808-8D85-7EA3-F871-9A6F65C559B1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3566577E-3290-0B5C-62C0-A6ADE608F348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02BAEAA7-C201-A4C3-24D5-9B467B600777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23">
              <a:extLst>
                <a:ext uri="{FF2B5EF4-FFF2-40B4-BE49-F238E27FC236}">
                  <a16:creationId xmlns:a16="http://schemas.microsoft.com/office/drawing/2014/main" id="{5A632128-044A-8F75-94EA-A65C2C73B427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FA31858C-94BD-A54B-651E-586328FACDC7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98CAB751-FED2-2B63-C43C-85F0B5158C30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21F23922-0836-C067-C0A5-3852A369CB6D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Isosceles Triangle 27">
              <a:extLst>
                <a:ext uri="{FF2B5EF4-FFF2-40B4-BE49-F238E27FC236}">
                  <a16:creationId xmlns:a16="http://schemas.microsoft.com/office/drawing/2014/main" id="{DEEECE8C-9CFB-36C9-C848-6212599C1D63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8">
              <a:extLst>
                <a:ext uri="{FF2B5EF4-FFF2-40B4-BE49-F238E27FC236}">
                  <a16:creationId xmlns:a16="http://schemas.microsoft.com/office/drawing/2014/main" id="{B10ECC59-1995-F9FE-0A33-3AFE17ABB8A0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BB1DCF7-B5F9-1065-7F5E-E41DD64E845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2700863"/>
            <a:ext cx="8596667" cy="1826578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BCB53-3250-311E-82E2-E05D1E873CA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4527450"/>
            <a:ext cx="8596667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63261-F60E-44E0-850C-F0E93E12327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547E9AED-D7F9-4542-AC09-54C2B42448A6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558DC-DB59-5C2A-30C7-BC3571B87CE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D3E780-86B9-44E4-B79D-5C362A3621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3C36591-E82E-4DF6-8CFE-7CC7351AC14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217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6">
            <a:extLst>
              <a:ext uri="{FF2B5EF4-FFF2-40B4-BE49-F238E27FC236}">
                <a16:creationId xmlns:a16="http://schemas.microsoft.com/office/drawing/2014/main" id="{5C63DD3F-CB9A-4503-DA68-E361A655EDB4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9" name="Straight Connector 19">
              <a:extLst>
                <a:ext uri="{FF2B5EF4-FFF2-40B4-BE49-F238E27FC236}">
                  <a16:creationId xmlns:a16="http://schemas.microsoft.com/office/drawing/2014/main" id="{44D9CB32-6FD5-A624-EECA-532FA4C85DD0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10" name="Straight Connector 20">
              <a:extLst>
                <a:ext uri="{FF2B5EF4-FFF2-40B4-BE49-F238E27FC236}">
                  <a16:creationId xmlns:a16="http://schemas.microsoft.com/office/drawing/2014/main" id="{28EB9A77-F1FA-3672-BF6A-A160A16DA202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69986651-D225-1F4E-5C98-40DFC245B9C5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0904E595-A90F-DE9D-6FFE-D5347D058C31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Isosceles Triangle 23">
              <a:extLst>
                <a:ext uri="{FF2B5EF4-FFF2-40B4-BE49-F238E27FC236}">
                  <a16:creationId xmlns:a16="http://schemas.microsoft.com/office/drawing/2014/main" id="{0876786A-7A67-3656-C4F8-4DC2641B7BFB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E4109B89-842D-DCD4-5169-30D7A95CE439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2A73917A-5712-00A5-C77B-D60F6374150B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7A97461F-9721-C1E3-E099-50DC91C3F01A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7">
              <a:extLst>
                <a:ext uri="{FF2B5EF4-FFF2-40B4-BE49-F238E27FC236}">
                  <a16:creationId xmlns:a16="http://schemas.microsoft.com/office/drawing/2014/main" id="{D02EF48E-666E-1F6C-EAB3-2452CBD9A78F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Isosceles Triangle 28">
              <a:extLst>
                <a:ext uri="{FF2B5EF4-FFF2-40B4-BE49-F238E27FC236}">
                  <a16:creationId xmlns:a16="http://schemas.microsoft.com/office/drawing/2014/main" id="{EA9F0FC6-B6D4-AC0E-5A00-31F0AF5B0DFF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957590B-D64D-53EE-CC42-E9080E5CBE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49F91-4421-9477-310E-8DC191CC9FB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2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453881-5B33-EBD5-3C43-08A321BE2D1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89971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01E7FF-28F8-1D29-E36B-6C67864715B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9F4362AD-D679-44A4-AE70-E904EE14D620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5B104-98ED-CD38-687F-A176F0B31E3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B6F8BD-73A5-BA2D-B2B9-116733F2D0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5C0AF7D1-DF42-4FC7-88B8-92291C75C6F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20012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6">
            <a:extLst>
              <a:ext uri="{FF2B5EF4-FFF2-40B4-BE49-F238E27FC236}">
                <a16:creationId xmlns:a16="http://schemas.microsoft.com/office/drawing/2014/main" id="{191951E0-9914-DC01-F510-CF10012CA61C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11" name="Straight Connector 19">
              <a:extLst>
                <a:ext uri="{FF2B5EF4-FFF2-40B4-BE49-F238E27FC236}">
                  <a16:creationId xmlns:a16="http://schemas.microsoft.com/office/drawing/2014/main" id="{ACFE08E6-07C7-7E36-C69A-525AEFECE35D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12" name="Straight Connector 20">
              <a:extLst>
                <a:ext uri="{FF2B5EF4-FFF2-40B4-BE49-F238E27FC236}">
                  <a16:creationId xmlns:a16="http://schemas.microsoft.com/office/drawing/2014/main" id="{8E5B3CF5-DB53-A69F-A9EC-6E224F2A4F5A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DFCC5B87-1658-1EA9-BA52-1DB3FC4FBD04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984B52A7-6776-6723-858F-62C0D4B35334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Isosceles Triangle 23">
              <a:extLst>
                <a:ext uri="{FF2B5EF4-FFF2-40B4-BE49-F238E27FC236}">
                  <a16:creationId xmlns:a16="http://schemas.microsoft.com/office/drawing/2014/main" id="{E78AF080-CF77-957D-ECEB-3CBEF2EE087D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E399CB7C-6C88-B56B-65D1-E1B6E1FD27E1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680B8E1C-AC87-B41A-D104-5E450D305CA6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5D45633A-AFBA-584E-A237-77439F7B7F46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9" name="Isosceles Triangle 27">
              <a:extLst>
                <a:ext uri="{FF2B5EF4-FFF2-40B4-BE49-F238E27FC236}">
                  <a16:creationId xmlns:a16="http://schemas.microsoft.com/office/drawing/2014/main" id="{A303DC25-284B-526E-DDCA-C99B0BC8B59E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0" name="Isosceles Triangle 28">
              <a:extLst>
                <a:ext uri="{FF2B5EF4-FFF2-40B4-BE49-F238E27FC236}">
                  <a16:creationId xmlns:a16="http://schemas.microsoft.com/office/drawing/2014/main" id="{5B2D4911-AC7E-23A8-AB0B-076AC990515B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34221C8-4C81-4770-B05C-3FBE9E8B3D6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A65BD7-17FA-0BC4-2C46-F8EBF9AB2D5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741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EC236C-5BC5-D2A0-9F23-91424A3129D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75741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C4571A-5E4E-0617-E388-CF6E17AC8363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88379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F752CC-CBAD-418C-6822-EDAF57071024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88379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EA27C8-F0CA-396B-FA92-42DF2BC791D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F7F6E02F-0E0B-4665-9823-DA71C158C919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0C47F2-1870-CB2C-1357-BC04A8180F0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48ACFF-0609-E2A8-5FC9-40C1CD3678C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2254B554-0B81-4131-ADFB-4C8D64EDAC6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46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>
            <a:extLst>
              <a:ext uri="{FF2B5EF4-FFF2-40B4-BE49-F238E27FC236}">
                <a16:creationId xmlns:a16="http://schemas.microsoft.com/office/drawing/2014/main" id="{B1DB23DA-DD8A-E02D-A573-FA565851B4E0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7" name="Straight Connector 19">
              <a:extLst>
                <a:ext uri="{FF2B5EF4-FFF2-40B4-BE49-F238E27FC236}">
                  <a16:creationId xmlns:a16="http://schemas.microsoft.com/office/drawing/2014/main" id="{8569B7C7-64CE-44DA-ADBD-7F5DC0BE6C16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8" name="Straight Connector 20">
              <a:extLst>
                <a:ext uri="{FF2B5EF4-FFF2-40B4-BE49-F238E27FC236}">
                  <a16:creationId xmlns:a16="http://schemas.microsoft.com/office/drawing/2014/main" id="{CA09F897-972C-47A2-3011-8E5D1B2F008B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9" name="Rectangle 23">
              <a:extLst>
                <a:ext uri="{FF2B5EF4-FFF2-40B4-BE49-F238E27FC236}">
                  <a16:creationId xmlns:a16="http://schemas.microsoft.com/office/drawing/2014/main" id="{985B4E7B-1AAE-EA2F-C037-F7D2B4F3502B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Rectangle 25">
              <a:extLst>
                <a:ext uri="{FF2B5EF4-FFF2-40B4-BE49-F238E27FC236}">
                  <a16:creationId xmlns:a16="http://schemas.microsoft.com/office/drawing/2014/main" id="{41911AF0-C471-B676-46D2-89711592B444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Isosceles Triangle 23">
              <a:extLst>
                <a:ext uri="{FF2B5EF4-FFF2-40B4-BE49-F238E27FC236}">
                  <a16:creationId xmlns:a16="http://schemas.microsoft.com/office/drawing/2014/main" id="{8345B78A-D004-88E6-5502-4FCB142010CA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Rectangle 27">
              <a:extLst>
                <a:ext uri="{FF2B5EF4-FFF2-40B4-BE49-F238E27FC236}">
                  <a16:creationId xmlns:a16="http://schemas.microsoft.com/office/drawing/2014/main" id="{F9AAC21D-4FE7-F9AB-BE0E-F3F7E6A6C2C7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Rectangle 28">
              <a:extLst>
                <a:ext uri="{FF2B5EF4-FFF2-40B4-BE49-F238E27FC236}">
                  <a16:creationId xmlns:a16="http://schemas.microsoft.com/office/drawing/2014/main" id="{B8431E3B-8E49-7BCF-7C8D-A38BD2A56F42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9">
              <a:extLst>
                <a:ext uri="{FF2B5EF4-FFF2-40B4-BE49-F238E27FC236}">
                  <a16:creationId xmlns:a16="http://schemas.microsoft.com/office/drawing/2014/main" id="{7A93112E-A850-67FE-3C9E-82535BD665EB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Isosceles Triangle 27">
              <a:extLst>
                <a:ext uri="{FF2B5EF4-FFF2-40B4-BE49-F238E27FC236}">
                  <a16:creationId xmlns:a16="http://schemas.microsoft.com/office/drawing/2014/main" id="{BC26A0D9-C9BF-F2BA-5F95-AE778FEE28B9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Isosceles Triangle 28">
              <a:extLst>
                <a:ext uri="{FF2B5EF4-FFF2-40B4-BE49-F238E27FC236}">
                  <a16:creationId xmlns:a16="http://schemas.microsoft.com/office/drawing/2014/main" id="{516A1913-04BA-41F5-0A65-E777DFAA58BF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F67A6D6-C79C-806F-1707-12792A1724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0C5A69-D0D9-B6EC-AD21-7DFE4F3C399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CAEB56B4-1189-44E2-9F9D-DEFE5B4DFA31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38A70D-A5E9-1D2D-68F5-58BF4C3EA2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7F42DB-FE79-9D1F-EF7B-8C893E49849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C04AB5DB-42A1-4C74-A928-E897FE81FAC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54594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">
            <a:extLst>
              <a:ext uri="{FF2B5EF4-FFF2-40B4-BE49-F238E27FC236}">
                <a16:creationId xmlns:a16="http://schemas.microsoft.com/office/drawing/2014/main" id="{BAB5BD7C-BBFC-7443-C806-639F312D0F7B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6" name="Straight Connector 19">
              <a:extLst>
                <a:ext uri="{FF2B5EF4-FFF2-40B4-BE49-F238E27FC236}">
                  <a16:creationId xmlns:a16="http://schemas.microsoft.com/office/drawing/2014/main" id="{4C852563-EDE3-A2BA-4644-72461408F6A4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7" name="Straight Connector 20">
              <a:extLst>
                <a:ext uri="{FF2B5EF4-FFF2-40B4-BE49-F238E27FC236}">
                  <a16:creationId xmlns:a16="http://schemas.microsoft.com/office/drawing/2014/main" id="{E521626F-7012-144C-C178-EE069785EB6B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8996ABC9-BB02-B1E2-5F13-6ED9BC2EF140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25">
              <a:extLst>
                <a:ext uri="{FF2B5EF4-FFF2-40B4-BE49-F238E27FC236}">
                  <a16:creationId xmlns:a16="http://schemas.microsoft.com/office/drawing/2014/main" id="{A902B254-8B37-B1D5-0AD6-72BBE33B9DFC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Isosceles Triangle 23">
              <a:extLst>
                <a:ext uri="{FF2B5EF4-FFF2-40B4-BE49-F238E27FC236}">
                  <a16:creationId xmlns:a16="http://schemas.microsoft.com/office/drawing/2014/main" id="{94BDF8AB-A2A6-7064-E5DB-69F1569300B7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27">
              <a:extLst>
                <a:ext uri="{FF2B5EF4-FFF2-40B4-BE49-F238E27FC236}">
                  <a16:creationId xmlns:a16="http://schemas.microsoft.com/office/drawing/2014/main" id="{85CE7562-7D65-6793-1422-1D765876983C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Rectangle 28">
              <a:extLst>
                <a:ext uri="{FF2B5EF4-FFF2-40B4-BE49-F238E27FC236}">
                  <a16:creationId xmlns:a16="http://schemas.microsoft.com/office/drawing/2014/main" id="{3F9CDA78-F389-3D0F-D9ED-9588D3E02CFA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Rectangle 29">
              <a:extLst>
                <a:ext uri="{FF2B5EF4-FFF2-40B4-BE49-F238E27FC236}">
                  <a16:creationId xmlns:a16="http://schemas.microsoft.com/office/drawing/2014/main" id="{4B093FB7-A8E1-48B9-E490-63E1541C712F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Isosceles Triangle 27">
              <a:extLst>
                <a:ext uri="{FF2B5EF4-FFF2-40B4-BE49-F238E27FC236}">
                  <a16:creationId xmlns:a16="http://schemas.microsoft.com/office/drawing/2014/main" id="{64956140-F25B-9914-7583-170A719227BC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Isosceles Triangle 28">
              <a:extLst>
                <a:ext uri="{FF2B5EF4-FFF2-40B4-BE49-F238E27FC236}">
                  <a16:creationId xmlns:a16="http://schemas.microsoft.com/office/drawing/2014/main" id="{40A029C3-77E4-EA15-375E-EEF397B2D709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CF22B-1D48-A642-4317-9A0CF22B3D8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3DC9CBFF-E167-43D0-AD58-19897BEB4C77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CB1A964-D76A-629C-2DFF-336B4BF0EC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9B0D49-DBD3-A813-193B-2698A7E73E7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FB6E0795-72B0-42CB-8CDC-E2DD3B6C2CB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37709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6">
            <a:extLst>
              <a:ext uri="{FF2B5EF4-FFF2-40B4-BE49-F238E27FC236}">
                <a16:creationId xmlns:a16="http://schemas.microsoft.com/office/drawing/2014/main" id="{B59A5F97-4C7F-7541-2A40-535D924AA503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9" name="Straight Connector 19">
              <a:extLst>
                <a:ext uri="{FF2B5EF4-FFF2-40B4-BE49-F238E27FC236}">
                  <a16:creationId xmlns:a16="http://schemas.microsoft.com/office/drawing/2014/main" id="{3BFC7BB0-CC38-5654-00CC-095B8447744D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10" name="Straight Connector 20">
              <a:extLst>
                <a:ext uri="{FF2B5EF4-FFF2-40B4-BE49-F238E27FC236}">
                  <a16:creationId xmlns:a16="http://schemas.microsoft.com/office/drawing/2014/main" id="{D20926D3-226C-0D3D-D2C2-292C2BBA8A10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3FCA8B4D-8986-4C6A-BDEB-69F0BB2770A8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DA479003-BD9F-4DC4-2BD3-154F7746B1F1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Isosceles Triangle 23">
              <a:extLst>
                <a:ext uri="{FF2B5EF4-FFF2-40B4-BE49-F238E27FC236}">
                  <a16:creationId xmlns:a16="http://schemas.microsoft.com/office/drawing/2014/main" id="{E33175E5-A09C-FB61-9A3A-8857CDD344CF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13ADC324-361A-9570-6C6A-40FBF0AFC7B5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1F638BB0-E5A1-9DAC-151B-7BC9ACB921F6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95BFBD08-D7E4-9627-8104-772ED364D725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7">
              <a:extLst>
                <a:ext uri="{FF2B5EF4-FFF2-40B4-BE49-F238E27FC236}">
                  <a16:creationId xmlns:a16="http://schemas.microsoft.com/office/drawing/2014/main" id="{CE04F149-A2DA-D6E1-60CE-D739BA2002FA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Isosceles Triangle 28">
              <a:extLst>
                <a:ext uri="{FF2B5EF4-FFF2-40B4-BE49-F238E27FC236}">
                  <a16:creationId xmlns:a16="http://schemas.microsoft.com/office/drawing/2014/main" id="{6DD32D35-BB65-9560-DCE5-BCB86F0BA37F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F957CFA-70BC-1767-8A76-E848F634047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498601"/>
            <a:ext cx="3854525" cy="1278468"/>
          </a:xfrm>
        </p:spPr>
        <p:txBody>
          <a:bodyPr anchor="b"/>
          <a:lstStyle>
            <a:lvl1pPr>
              <a:defRPr sz="2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DE1FB-819E-C15C-2F9A-492A6A99F06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60457" y="514926"/>
            <a:ext cx="4513542" cy="55264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08A1B2-0C55-96C5-1C90-EAE0347926C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2777069"/>
            <a:ext cx="3854525" cy="2584451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E49E70-6AEF-6300-FF0D-DAA35F0B75E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E28B5D35-DDC5-4195-8EE7-5F10D6035361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C2CBE6-7401-A016-0721-8E32BD8D8C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1A86B8-0031-1661-D021-1CCB3EDE44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A898D4E-80A3-49DE-9723-A358F7F9212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152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6">
            <a:extLst>
              <a:ext uri="{FF2B5EF4-FFF2-40B4-BE49-F238E27FC236}">
                <a16:creationId xmlns:a16="http://schemas.microsoft.com/office/drawing/2014/main" id="{07A2D2FB-6866-016A-7CC0-4A29FA027F4E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9" name="Straight Connector 19">
              <a:extLst>
                <a:ext uri="{FF2B5EF4-FFF2-40B4-BE49-F238E27FC236}">
                  <a16:creationId xmlns:a16="http://schemas.microsoft.com/office/drawing/2014/main" id="{C972AC93-46C1-1640-17A2-69BF07137299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10" name="Straight Connector 20">
              <a:extLst>
                <a:ext uri="{FF2B5EF4-FFF2-40B4-BE49-F238E27FC236}">
                  <a16:creationId xmlns:a16="http://schemas.microsoft.com/office/drawing/2014/main" id="{24A28FDA-A104-33F8-4D68-596614924D0D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A6D9FBD4-43DA-3977-B8BC-47E51CB7ABD1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DB79B4B6-F23B-E928-4B75-0EF341ACA70F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Isosceles Triangle 23">
              <a:extLst>
                <a:ext uri="{FF2B5EF4-FFF2-40B4-BE49-F238E27FC236}">
                  <a16:creationId xmlns:a16="http://schemas.microsoft.com/office/drawing/2014/main" id="{461818DE-CAF9-FD18-F7C1-ED0B54790F1C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F772A220-794C-8B6F-4448-C91D206006BD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C58EF197-3969-9C83-A730-AA548E90D2ED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BE23F8BD-788C-7484-EAC2-CBACB72F6843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7">
              <a:extLst>
                <a:ext uri="{FF2B5EF4-FFF2-40B4-BE49-F238E27FC236}">
                  <a16:creationId xmlns:a16="http://schemas.microsoft.com/office/drawing/2014/main" id="{ED531800-538B-5354-79F8-DED20D123BFF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Isosceles Triangle 28">
              <a:extLst>
                <a:ext uri="{FF2B5EF4-FFF2-40B4-BE49-F238E27FC236}">
                  <a16:creationId xmlns:a16="http://schemas.microsoft.com/office/drawing/2014/main" id="{6E43A206-E8E1-187C-56BF-6E83C8022210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B20C216-61E9-872D-D5B5-45052F421A6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4800600"/>
            <a:ext cx="8596667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59F5EF-32EB-C987-1D47-C407B02A1A61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677332" y="609603"/>
            <a:ext cx="8596667" cy="3845719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AAFC6C-6491-9C63-3EE3-13706023233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5367335"/>
            <a:ext cx="8596667" cy="674022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771A13-BAAA-8A80-A8ED-CC90F61279C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32222D22-3BDF-44B4-B06C-20AC0C8B3504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64CA1-3D11-1D5E-4675-D79F9D3CF9D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FBDB4E-ADE0-8DC3-90D9-E2F1A6065E9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10256F8-980A-4CFC-97D5-D56A56D0FE3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273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1872F964-599A-A643-3DFA-3CF218AAE55D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8" name="Straight Connector 19">
              <a:extLst>
                <a:ext uri="{FF2B5EF4-FFF2-40B4-BE49-F238E27FC236}">
                  <a16:creationId xmlns:a16="http://schemas.microsoft.com/office/drawing/2014/main" id="{4EF587D6-EA21-A2C8-BEDF-31121848F705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9" name="Straight Connector 20">
              <a:extLst>
                <a:ext uri="{FF2B5EF4-FFF2-40B4-BE49-F238E27FC236}">
                  <a16:creationId xmlns:a16="http://schemas.microsoft.com/office/drawing/2014/main" id="{1C94C9E0-951C-69A6-C03A-505C12952377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A6CEAE03-F604-CAC9-2652-C384042E9DD6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C8B229BA-AFE0-C626-50F9-9615A295D448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23">
              <a:extLst>
                <a:ext uri="{FF2B5EF4-FFF2-40B4-BE49-F238E27FC236}">
                  <a16:creationId xmlns:a16="http://schemas.microsoft.com/office/drawing/2014/main" id="{F5C1387D-100F-632E-5E1C-97B5F0951D9B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8E6C384A-90E9-A2B5-1716-EB1383A851E7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6E9C859F-7931-C9F0-A2E9-6EA8CB251C8A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E3346D2C-BFDF-7340-9E94-654FC0CCB637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Isosceles Triangle 27">
              <a:extLst>
                <a:ext uri="{FF2B5EF4-FFF2-40B4-BE49-F238E27FC236}">
                  <a16:creationId xmlns:a16="http://schemas.microsoft.com/office/drawing/2014/main" id="{3B502335-C28F-7BD9-B27D-B3956BEA4EE7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8">
              <a:extLst>
                <a:ext uri="{FF2B5EF4-FFF2-40B4-BE49-F238E27FC236}">
                  <a16:creationId xmlns:a16="http://schemas.microsoft.com/office/drawing/2014/main" id="{5939AACA-51F5-AC84-009A-8ADED2E87E44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F2793A6-020A-AB50-8387-3448AF1A337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3403597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065CB9-205B-DF03-C2A2-DB9072386D8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5EE8F1-21E3-A1C4-B4BF-6D52B6AF8A3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3A5AC63A-ADBB-484F-B77B-8BE2BAF66352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17E86-B891-84C8-2C21-C3ADD8DA95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9A95A-B8FE-9DF5-A834-2435F19C9D3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8974EF19-18AC-4AE0-8AFD-FC1AC8388D5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94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6">
            <a:extLst>
              <a:ext uri="{FF2B5EF4-FFF2-40B4-BE49-F238E27FC236}">
                <a16:creationId xmlns:a16="http://schemas.microsoft.com/office/drawing/2014/main" id="{94851882-7BE0-2948-ADB1-9C85E8D4CF84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11" name="Straight Connector 19">
              <a:extLst>
                <a:ext uri="{FF2B5EF4-FFF2-40B4-BE49-F238E27FC236}">
                  <a16:creationId xmlns:a16="http://schemas.microsoft.com/office/drawing/2014/main" id="{8EEAECF2-0E6E-0FC5-7E8F-F7B9AB83F5F1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12" name="Straight Connector 20">
              <a:extLst>
                <a:ext uri="{FF2B5EF4-FFF2-40B4-BE49-F238E27FC236}">
                  <a16:creationId xmlns:a16="http://schemas.microsoft.com/office/drawing/2014/main" id="{928A4C15-669A-F402-EEB6-06078A8BE997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E25EDB07-EDA0-11B8-0EE0-6E231CAF1478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311B62B2-1FFF-042D-391B-E7B37E81EB1D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Isosceles Triangle 23">
              <a:extLst>
                <a:ext uri="{FF2B5EF4-FFF2-40B4-BE49-F238E27FC236}">
                  <a16:creationId xmlns:a16="http://schemas.microsoft.com/office/drawing/2014/main" id="{AF2844DD-610C-EFB0-FE94-7A3E1589F54A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17FBA94F-0D02-7DF6-B489-E67C814EAF7C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2E27310A-8CB6-FFCA-BB7B-A0C1FA762F5B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251E4FAF-EDC5-88C0-FA2F-9BD36A031B6A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9" name="Isosceles Triangle 27">
              <a:extLst>
                <a:ext uri="{FF2B5EF4-FFF2-40B4-BE49-F238E27FC236}">
                  <a16:creationId xmlns:a16="http://schemas.microsoft.com/office/drawing/2014/main" id="{B2D0C784-E19C-6623-C468-8CF9931D81BB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0" name="Isosceles Triangle 28">
              <a:extLst>
                <a:ext uri="{FF2B5EF4-FFF2-40B4-BE49-F238E27FC236}">
                  <a16:creationId xmlns:a16="http://schemas.microsoft.com/office/drawing/2014/main" id="{1A87E013-7637-F183-3D1A-13F7871FEA04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177DB6-60E2-5532-D187-D73D5287FF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9328B6BC-FB44-CF99-5E26-FB2ADEA9F9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66141" y="3632197"/>
            <a:ext cx="7224528" cy="381003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7136F17-5D47-C8E0-1988-8D10C6F4816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704117-ACF5-713D-AEF9-A7BCB2DEA6B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E04D8C67-57A1-4559-80DD-C1C06698A9FB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FE3BE67-C20F-A534-C221-01FE1BC424A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C6120BF-6E77-30AA-0CEF-A87F6BE4128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26544E8-4733-416E-ACE8-E3A26A6E66C6}" type="slidenum">
              <a:t>‹#›</a:t>
            </a:fld>
            <a:endParaRPr lang="en-GB"/>
          </a:p>
        </p:txBody>
      </p:sp>
      <p:sp>
        <p:nvSpPr>
          <p:cNvPr id="8" name="TextBox 19">
            <a:extLst>
              <a:ext uri="{FF2B5EF4-FFF2-40B4-BE49-F238E27FC236}">
                <a16:creationId xmlns:a16="http://schemas.microsoft.com/office/drawing/2014/main" id="{69FB984E-73EA-3DB7-3E4D-D8507650D04C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46B1E1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id="{8F3A6E95-0445-79A8-4825-4F1B21ACE683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46B1E1"/>
                </a:solidFill>
                <a:uFillTx/>
                <a:latin typeface="Arial"/>
              </a:rPr>
              <a:t>”</a:t>
            </a:r>
            <a:endParaRPr lang="en-US" sz="1800" b="0" i="0" u="none" strike="noStrike" kern="1200" cap="none" spc="0" baseline="0">
              <a:solidFill>
                <a:srgbClr val="46B1E1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578713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9DFB5817-490A-D233-3870-32EA63EDBC7B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8" name="Straight Connector 19">
              <a:extLst>
                <a:ext uri="{FF2B5EF4-FFF2-40B4-BE49-F238E27FC236}">
                  <a16:creationId xmlns:a16="http://schemas.microsoft.com/office/drawing/2014/main" id="{F2A3671A-76AE-6763-60E7-3EFA3A69235E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9" name="Straight Connector 20">
              <a:extLst>
                <a:ext uri="{FF2B5EF4-FFF2-40B4-BE49-F238E27FC236}">
                  <a16:creationId xmlns:a16="http://schemas.microsoft.com/office/drawing/2014/main" id="{609F1B41-3C8B-809B-925F-9938C5EFC916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FDA16528-31EC-6A95-889A-7FC51EF9D050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E2044778-23ED-B577-C762-69136DBFFA8B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23">
              <a:extLst>
                <a:ext uri="{FF2B5EF4-FFF2-40B4-BE49-F238E27FC236}">
                  <a16:creationId xmlns:a16="http://schemas.microsoft.com/office/drawing/2014/main" id="{96BDC646-57B2-8229-72BC-6939C86FD99E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090C002B-1ED7-E2BA-F4D3-A19A33EC3F59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557F10E5-6DFC-9061-B47C-A229E453E680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12141AAE-1006-CFB6-5688-1F29A049E0C3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Isosceles Triangle 27">
              <a:extLst>
                <a:ext uri="{FF2B5EF4-FFF2-40B4-BE49-F238E27FC236}">
                  <a16:creationId xmlns:a16="http://schemas.microsoft.com/office/drawing/2014/main" id="{2028637F-A0EA-F9E8-FF23-22F4F0C9D007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8">
              <a:extLst>
                <a:ext uri="{FF2B5EF4-FFF2-40B4-BE49-F238E27FC236}">
                  <a16:creationId xmlns:a16="http://schemas.microsoft.com/office/drawing/2014/main" id="{AD749233-AD0C-4A6A-97A4-FB89A6B92468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1A2ED38-C8A5-EA9F-A013-8D29A7CBFB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931990"/>
            <a:ext cx="8596667" cy="2595460"/>
          </a:xfrm>
        </p:spPr>
        <p:txBody>
          <a:bodyPr anchor="b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0DB09-5BC9-70AD-C472-D72DD1E0AC8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7CA61-87E3-51B8-ACEF-26A51DF4BB0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5039D72C-0D37-4FAB-A708-4F5147D31278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FADD2-C5B4-7D99-79DB-6B7532676E0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BA369-EAA2-95EC-D222-086F883615A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B5F1612-EC49-4B22-A0ED-3D9C5A5F64E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9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6">
            <a:extLst>
              <a:ext uri="{FF2B5EF4-FFF2-40B4-BE49-F238E27FC236}">
                <a16:creationId xmlns:a16="http://schemas.microsoft.com/office/drawing/2014/main" id="{05F4574C-2B57-EEDC-C3FF-227F268C7D49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11" name="Straight Connector 19">
              <a:extLst>
                <a:ext uri="{FF2B5EF4-FFF2-40B4-BE49-F238E27FC236}">
                  <a16:creationId xmlns:a16="http://schemas.microsoft.com/office/drawing/2014/main" id="{EA76E123-0D4A-A284-23D0-D3DC3FAFE4E8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12" name="Straight Connector 20">
              <a:extLst>
                <a:ext uri="{FF2B5EF4-FFF2-40B4-BE49-F238E27FC236}">
                  <a16:creationId xmlns:a16="http://schemas.microsoft.com/office/drawing/2014/main" id="{7DCA8B27-E414-15BC-5007-211CEB2ED260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5CADDECD-6573-019F-17AB-07221EA8DA02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6F941148-D15C-4BE7-26CD-E823A4EE72DE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Isosceles Triangle 23">
              <a:extLst>
                <a:ext uri="{FF2B5EF4-FFF2-40B4-BE49-F238E27FC236}">
                  <a16:creationId xmlns:a16="http://schemas.microsoft.com/office/drawing/2014/main" id="{7CDFC9E9-30AC-3A3E-0DCF-FD9CD4BEE258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EB98F7EA-7B24-B649-1BDA-CD5D59FFFC70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67A55502-EFEF-700D-5CC4-89E7C9CEBC4F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E5F846A0-BB50-91DC-7357-D17621BFE16F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9" name="Isosceles Triangle 27">
              <a:extLst>
                <a:ext uri="{FF2B5EF4-FFF2-40B4-BE49-F238E27FC236}">
                  <a16:creationId xmlns:a16="http://schemas.microsoft.com/office/drawing/2014/main" id="{CDEFA342-6523-1365-4530-C0D49B2B8F7E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0" name="Isosceles Triangle 28">
              <a:extLst>
                <a:ext uri="{FF2B5EF4-FFF2-40B4-BE49-F238E27FC236}">
                  <a16:creationId xmlns:a16="http://schemas.microsoft.com/office/drawing/2014/main" id="{97862630-39E8-D82E-E596-65C364116929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0E5D4F-0E4A-740C-1F61-7D295D1BEE7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A90532CA-0B80-87C1-D018-937ABE32B54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8C1CBE1-F593-9132-8D86-0035A08115C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456178-E4D7-F09B-2143-9498738EAE3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8968B3B0-3C6D-4C05-9D93-37B7BF535A40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335F269-CC22-E162-3C78-AC54E8C22A2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1B0D187-9B92-9D62-2783-03CE65A2769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2D41F3D-C679-4472-B928-F2FB780543CB}" type="slidenum">
              <a:t>‹#›</a:t>
            </a:fld>
            <a:endParaRPr lang="en-GB"/>
          </a:p>
        </p:txBody>
      </p:sp>
      <p:sp>
        <p:nvSpPr>
          <p:cNvPr id="8" name="TextBox 23">
            <a:extLst>
              <a:ext uri="{FF2B5EF4-FFF2-40B4-BE49-F238E27FC236}">
                <a16:creationId xmlns:a16="http://schemas.microsoft.com/office/drawing/2014/main" id="{DF0F1A04-A717-17C2-8E33-CE410996F6A6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46B1E1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522D7F5B-3A69-4A61-B935-E4F6EB5178C1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46B1E1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29791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6">
            <a:extLst>
              <a:ext uri="{FF2B5EF4-FFF2-40B4-BE49-F238E27FC236}">
                <a16:creationId xmlns:a16="http://schemas.microsoft.com/office/drawing/2014/main" id="{74B83DA5-CEE2-3BB9-BD15-980E09B938F9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9" name="Straight Connector 19">
              <a:extLst>
                <a:ext uri="{FF2B5EF4-FFF2-40B4-BE49-F238E27FC236}">
                  <a16:creationId xmlns:a16="http://schemas.microsoft.com/office/drawing/2014/main" id="{E01A828F-CA7F-A9C4-317B-1DFBE865C2FA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10" name="Straight Connector 20">
              <a:extLst>
                <a:ext uri="{FF2B5EF4-FFF2-40B4-BE49-F238E27FC236}">
                  <a16:creationId xmlns:a16="http://schemas.microsoft.com/office/drawing/2014/main" id="{67E611D2-8B41-CAFC-835C-14EDF558C803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4251A2D8-A04F-597A-7A7D-CE9D4C52430C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ED1525CE-5E19-47C9-EA93-D0890491E58E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Isosceles Triangle 23">
              <a:extLst>
                <a:ext uri="{FF2B5EF4-FFF2-40B4-BE49-F238E27FC236}">
                  <a16:creationId xmlns:a16="http://schemas.microsoft.com/office/drawing/2014/main" id="{252B26F5-7B66-7826-06BE-387CF7489F78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A7D7B28C-F3B4-5E82-6404-70391ECE7A9B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E99297AF-C076-0D49-D5E7-B5C2A075943B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C1C89231-1D9E-F62F-4FC1-D9B71DB79F29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7">
              <a:extLst>
                <a:ext uri="{FF2B5EF4-FFF2-40B4-BE49-F238E27FC236}">
                  <a16:creationId xmlns:a16="http://schemas.microsoft.com/office/drawing/2014/main" id="{5E473D28-B40C-7E62-76DF-8CD091942F64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Isosceles Triangle 28">
              <a:extLst>
                <a:ext uri="{FF2B5EF4-FFF2-40B4-BE49-F238E27FC236}">
                  <a16:creationId xmlns:a16="http://schemas.microsoft.com/office/drawing/2014/main" id="{B4EA8252-6A0F-F3DC-06C0-8A029F701619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0E985FF-DCAC-74A3-8E6E-BCF3B2B4D0D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09603"/>
            <a:ext cx="8588200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EC264C6-F551-FC25-09F8-37F580E41F4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156082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032FA95-A6A6-242E-87C6-8C4BEA3FAE3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AC7C72E-1C48-87A2-CF07-FC03AA30A7D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850A46AF-EFD8-436B-8687-CB214385D24B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FF6AB22-C392-62AA-9B85-5E7C6D4D044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EFF7FB0-429F-F2E2-0EA1-653F9BEEFBB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45919D13-FBE9-4BC3-BC67-1D785BB3958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8428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D48AE59-39A9-3077-86DF-373CA285377D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8" name="Straight Connector 19">
              <a:extLst>
                <a:ext uri="{FF2B5EF4-FFF2-40B4-BE49-F238E27FC236}">
                  <a16:creationId xmlns:a16="http://schemas.microsoft.com/office/drawing/2014/main" id="{300C3A61-11AF-4565-A17D-9C55CBE36010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9" name="Straight Connector 20">
              <a:extLst>
                <a:ext uri="{FF2B5EF4-FFF2-40B4-BE49-F238E27FC236}">
                  <a16:creationId xmlns:a16="http://schemas.microsoft.com/office/drawing/2014/main" id="{D6F4E14E-A24F-E8FE-F6F4-A190019EC8EE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99F95B71-DB51-62BF-018E-FF6CE0F1B9A1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BB1B9B4F-C567-CE17-7438-B4D8DF3D040A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23">
              <a:extLst>
                <a:ext uri="{FF2B5EF4-FFF2-40B4-BE49-F238E27FC236}">
                  <a16:creationId xmlns:a16="http://schemas.microsoft.com/office/drawing/2014/main" id="{43678F61-2904-9E09-D443-3FDA08440B7A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AD19F52F-CC06-F219-C9BD-FC4DCFC8FF09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0D4DD58B-222C-C2E3-5BAF-8C6DC6CCD284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B10D9DD3-1C68-BB03-3076-31B4C47EA042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Isosceles Triangle 27">
              <a:extLst>
                <a:ext uri="{FF2B5EF4-FFF2-40B4-BE49-F238E27FC236}">
                  <a16:creationId xmlns:a16="http://schemas.microsoft.com/office/drawing/2014/main" id="{0A9C47CA-E214-3A05-0297-31D7637F38B2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8">
              <a:extLst>
                <a:ext uri="{FF2B5EF4-FFF2-40B4-BE49-F238E27FC236}">
                  <a16:creationId xmlns:a16="http://schemas.microsoft.com/office/drawing/2014/main" id="{5829C12A-7235-64AC-A4CD-B68E604311F0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CC9F0EE-9971-E775-B267-E3D1E222B1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E814CC-E91E-B04D-1582-2D3B99CAAEB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77332" y="2160590"/>
            <a:ext cx="8596667" cy="388076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3B4A5D-9DC2-4A47-099C-92934D54F15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2B6ACED6-FC49-4BF5-B44C-2FBB61145361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FAA4A-4A67-2F3F-D8A9-DC8F84FFC87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715E1B-4CB3-29F0-E557-E1F51725BA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58241C7-7496-44CE-A15A-9A55130EEDF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780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0B92C5E3-2448-772B-ED2C-A1F946DFC6EB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8" name="Straight Connector 19">
              <a:extLst>
                <a:ext uri="{FF2B5EF4-FFF2-40B4-BE49-F238E27FC236}">
                  <a16:creationId xmlns:a16="http://schemas.microsoft.com/office/drawing/2014/main" id="{32512D83-095A-90A6-4AC3-67F7C8672036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9" name="Straight Connector 20">
              <a:extLst>
                <a:ext uri="{FF2B5EF4-FFF2-40B4-BE49-F238E27FC236}">
                  <a16:creationId xmlns:a16="http://schemas.microsoft.com/office/drawing/2014/main" id="{75FDA183-D253-42EF-BFBB-0E18F5CECD3E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BF6180D8-BA7A-C1B2-2072-7815EE270A4E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7451CF7F-9FBF-A5BC-7CF7-CCBE4FCC5231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23">
              <a:extLst>
                <a:ext uri="{FF2B5EF4-FFF2-40B4-BE49-F238E27FC236}">
                  <a16:creationId xmlns:a16="http://schemas.microsoft.com/office/drawing/2014/main" id="{B418CC45-7EE8-E0EA-BC80-7AAC78527CE5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AA8842C7-B904-E6E3-6414-EDA06F8A2FD4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945070D9-7D6E-8AB5-6E8A-1FDFE090DEDC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C2F4A8F6-2172-90A6-A2CD-88D85B1B4A12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Isosceles Triangle 27">
              <a:extLst>
                <a:ext uri="{FF2B5EF4-FFF2-40B4-BE49-F238E27FC236}">
                  <a16:creationId xmlns:a16="http://schemas.microsoft.com/office/drawing/2014/main" id="{85281F1D-F656-7309-F699-D31FF0613924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Isosceles Triangle 28">
              <a:extLst>
                <a:ext uri="{FF2B5EF4-FFF2-40B4-BE49-F238E27FC236}">
                  <a16:creationId xmlns:a16="http://schemas.microsoft.com/office/drawing/2014/main" id="{41204FCB-9BF6-B1AF-4ADC-53AB947F247E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EA58A1-C9DF-9BC0-F9A2-8FE63EF6D9E7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967670" y="609603"/>
            <a:ext cx="1304739" cy="5251454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1D6CE1-4A4C-33E5-63AD-318CCBC434C1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77332" y="609603"/>
            <a:ext cx="7060146" cy="525145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C7F2E-F1EA-F3AA-816F-BFF17CB9663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205133" y="6041358"/>
            <a:ext cx="9119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4F1C7F2A-907E-431F-8EFC-1805203F01EC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9D5D0-A316-E452-39FB-B9F6812DADC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77332" y="6041358"/>
            <a:ext cx="6297609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0A87D-1950-CD0A-7BF9-99F672B1AAB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590659" y="6041358"/>
            <a:ext cx="68334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ACE2FE5-3AD7-45D0-B3EB-531CB21385C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988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597310FF-A46E-889C-8076-8EF492C69A2E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3" name="Straight Connector 19">
              <a:extLst>
                <a:ext uri="{FF2B5EF4-FFF2-40B4-BE49-F238E27FC236}">
                  <a16:creationId xmlns:a16="http://schemas.microsoft.com/office/drawing/2014/main" id="{ECB0926F-1C1A-EA3B-5DE1-00BC105EC7B4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F375FB3F-4EF4-30D2-7E2A-276A389CEC07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E09C947A-3243-AB92-2F98-5082F406EA4C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C27C79B9-C168-482A-8D8B-17B69B34C405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Isosceles Triangle 23">
              <a:extLst>
                <a:ext uri="{FF2B5EF4-FFF2-40B4-BE49-F238E27FC236}">
                  <a16:creationId xmlns:a16="http://schemas.microsoft.com/office/drawing/2014/main" id="{4B9CEC6E-1F52-140E-A16C-8AFFDE1FAF6C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9CD9B36F-FA90-F67A-CC44-DC1DEDC19305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AFAD0E7B-1E76-952F-FA56-380029D7AD9A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26BBEC70-5849-A72A-2475-6C7678572134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Isosceles Triangle 27">
              <a:extLst>
                <a:ext uri="{FF2B5EF4-FFF2-40B4-BE49-F238E27FC236}">
                  <a16:creationId xmlns:a16="http://schemas.microsoft.com/office/drawing/2014/main" id="{3A44EBAB-6BBF-2942-404C-4562F0513388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Isosceles Triangle 28">
              <a:extLst>
                <a:ext uri="{FF2B5EF4-FFF2-40B4-BE49-F238E27FC236}">
                  <a16:creationId xmlns:a16="http://schemas.microsoft.com/office/drawing/2014/main" id="{ABCE1F1E-5C75-6AD0-76A1-F15CABE50DAE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B4482A24-D9BC-1C89-8FA4-031EBC0F8C4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8AC19123-C10E-241A-ECC8-B90D7CE369B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2160590"/>
            <a:ext cx="8596667" cy="38807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7ABB26E7-8831-0665-B645-D583EC5CE97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205133" y="6041358"/>
            <a:ext cx="9119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fld id="{0C380F8C-164B-4FA6-81C0-4BF788D31FF7}" type="datetime1">
              <a:rPr lang="en-GB"/>
              <a:pPr lvl="0"/>
              <a:t>06/12/2025</a:t>
            </a:fld>
            <a:endParaRPr lang="en-GB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C68E635F-C9EA-362E-BA71-B18C6A9E5AA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677332" y="6041358"/>
            <a:ext cx="629760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E5AA1165-B0C3-C579-9ACC-1131E2FBC1A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590659" y="6041358"/>
            <a:ext cx="6833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156082"/>
                </a:solidFill>
                <a:uFillTx/>
                <a:latin typeface="Trebuchet MS"/>
              </a:defRPr>
            </a:lvl1pPr>
          </a:lstStyle>
          <a:p>
            <a:pPr lvl="0"/>
            <a:fld id="{32376F19-F8FB-4AD8-825E-A55B097434BC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GB" sz="3600" b="0" i="0" u="none" strike="noStrike" kern="1200" cap="none" spc="0" baseline="0">
          <a:solidFill>
            <a:srgbClr val="156082"/>
          </a:solidFill>
          <a:uFillTx/>
          <a:latin typeface="Trebuchet MS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156082"/>
        </a:buClr>
        <a:buSzPct val="80000"/>
        <a:buFont typeface="Wingdings 3"/>
        <a:buChar char=""/>
        <a:tabLst/>
        <a:defRPr lang="en-GB" sz="1800" b="0" i="0" u="none" strike="noStrike" kern="1200" cap="none" spc="0" baseline="0">
          <a:solidFill>
            <a:srgbClr val="404040"/>
          </a:solidFill>
          <a:uFillTx/>
          <a:latin typeface="Trebuchet MS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156082"/>
        </a:buClr>
        <a:buSzPct val="80000"/>
        <a:buFont typeface="Wingdings 3"/>
        <a:buChar char=""/>
        <a:tabLst/>
        <a:defRPr lang="en-GB" sz="1600" b="0" i="0" u="none" strike="noStrike" kern="1200" cap="none" spc="0" baseline="0">
          <a:solidFill>
            <a:srgbClr val="404040"/>
          </a:solidFill>
          <a:uFillTx/>
          <a:latin typeface="Trebuchet MS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156082"/>
        </a:buClr>
        <a:buSzPct val="80000"/>
        <a:buFont typeface="Wingdings 3"/>
        <a:buChar char=""/>
        <a:tabLst/>
        <a:defRPr lang="en-GB" sz="1400" b="0" i="0" u="none" strike="noStrike" kern="1200" cap="none" spc="0" baseline="0">
          <a:solidFill>
            <a:srgbClr val="404040"/>
          </a:solidFill>
          <a:uFillTx/>
          <a:latin typeface="Trebuchet MS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156082"/>
        </a:buClr>
        <a:buSzPct val="80000"/>
        <a:buFont typeface="Wingdings 3"/>
        <a:buChar char=""/>
        <a:tabLst/>
        <a:defRPr lang="en-GB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156082"/>
        </a:buClr>
        <a:buSzPct val="80000"/>
        <a:buFont typeface="Wingdings 3"/>
        <a:buChar char=""/>
        <a:tabLst/>
        <a:defRPr lang="en-GB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sv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0">
            <a:extLst>
              <a:ext uri="{FF2B5EF4-FFF2-40B4-BE49-F238E27FC236}">
                <a16:creationId xmlns:a16="http://schemas.microsoft.com/office/drawing/2014/main" id="{1DAE373A-E4B1-5E2C-8D5F-42DFC9D48BD4}"/>
              </a:ext>
            </a:extLst>
          </p:cNvPr>
          <p:cNvGrpSpPr/>
          <p:nvPr/>
        </p:nvGrpSpPr>
        <p:grpSpPr>
          <a:xfrm>
            <a:off x="-10" y="-8467"/>
            <a:ext cx="12192015" cy="6866467"/>
            <a:chOff x="-10" y="-8467"/>
            <a:chExt cx="12192015" cy="6866467"/>
          </a:xfrm>
        </p:grpSpPr>
        <p:cxnSp>
          <p:nvCxnSpPr>
            <p:cNvPr id="3" name="Straight Connector 61">
              <a:extLst>
                <a:ext uri="{FF2B5EF4-FFF2-40B4-BE49-F238E27FC236}">
                  <a16:creationId xmlns:a16="http://schemas.microsoft.com/office/drawing/2014/main" id="{5F28A5E6-8D89-5253-A42C-77F07F763D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62">
              <a:extLst>
                <a:ext uri="{FF2B5EF4-FFF2-40B4-BE49-F238E27FC236}">
                  <a16:creationId xmlns:a16="http://schemas.microsoft.com/office/drawing/2014/main" id="{4FFA2842-0FF3-98B2-A41D-7BDA544899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2E97DA46-1F18-940E-7118-6F53F82D4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156082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5C8D4C93-3CBA-8167-48F5-901B99E765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7" name="Isosceles Triangle 65">
              <a:extLst>
                <a:ext uri="{FF2B5EF4-FFF2-40B4-BE49-F238E27FC236}">
                  <a16:creationId xmlns:a16="http://schemas.microsoft.com/office/drawing/2014/main" id="{9D6827AD-1B6B-7628-3965-039CCAD77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E97132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91D16782-C006-7E7C-AB8B-8D1AA5ABC5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C04F1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8DB3EE14-83EB-D1DA-AA85-C187323A75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46B1E1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3F3F4053-CB16-52C1-EF34-5C6B3BDAA5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56082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1" name="Isosceles Triangle 69">
              <a:extLst>
                <a:ext uri="{FF2B5EF4-FFF2-40B4-BE49-F238E27FC236}">
                  <a16:creationId xmlns:a16="http://schemas.microsoft.com/office/drawing/2014/main" id="{DF5C9765-6C01-2DA7-485F-B29C71E873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2" name="Isosceles Triangle 70">
              <a:extLst>
                <a:ext uri="{FF2B5EF4-FFF2-40B4-BE49-F238E27FC236}">
                  <a16:creationId xmlns:a16="http://schemas.microsoft.com/office/drawing/2014/main" id="{027120D7-DE0D-29AF-C666-5836A13837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799991">
              <a:off x="-10" y="0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156082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</p:grpSp>
      <p:pic>
        <p:nvPicPr>
          <p:cNvPr id="13" name="Graphic 5">
            <a:extLst>
              <a:ext uri="{FF2B5EF4-FFF2-40B4-BE49-F238E27FC236}">
                <a16:creationId xmlns:a16="http://schemas.microsoft.com/office/drawing/2014/main" id="{F811DCF7-9A25-9FBD-CC10-8DA1D18CEE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120" b="11670"/>
          <a:stretch>
            <a:fillRect/>
          </a:stretch>
        </p:blipFill>
        <p:spPr>
          <a:xfrm>
            <a:off x="0" y="1801"/>
            <a:ext cx="12188823" cy="685619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Isosceles Triangle 72">
            <a:extLst>
              <a:ext uri="{FF2B5EF4-FFF2-40B4-BE49-F238E27FC236}">
                <a16:creationId xmlns:a16="http://schemas.microsoft.com/office/drawing/2014/main" id="{536E95D3-4174-101A-6B60-50BDC4664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-10" y="0"/>
            <a:ext cx="842592" cy="566615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156082">
              <a:alpha val="8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5" name="Parallelogram 74">
            <a:extLst>
              <a:ext uri="{FF2B5EF4-FFF2-40B4-BE49-F238E27FC236}">
                <a16:creationId xmlns:a16="http://schemas.microsoft.com/office/drawing/2014/main" id="{4797645B-95DA-1968-D68D-F4E581809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733796" y="0"/>
            <a:ext cx="731520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5925"/>
              <a:gd name="f8" fmla="+- 0 0 -360"/>
              <a:gd name="f9" fmla="+- 0 0 -90"/>
              <a:gd name="f10" fmla="+- 0 0 -180"/>
              <a:gd name="f11" fmla="+- 0 0 -270"/>
              <a:gd name="f12" fmla="abs f3"/>
              <a:gd name="f13" fmla="abs f4"/>
              <a:gd name="f14" fmla="abs f5"/>
              <a:gd name="f15" fmla="*/ 5 f7 1"/>
              <a:gd name="f16" fmla="*/ f8 f0 1"/>
              <a:gd name="f17" fmla="*/ f9 f0 1"/>
              <a:gd name="f18" fmla="*/ f10 f0 1"/>
              <a:gd name="f19" fmla="*/ f11 f0 1"/>
              <a:gd name="f20" fmla="?: f12 f3 1"/>
              <a:gd name="f21" fmla="?: f13 f4 1"/>
              <a:gd name="f22" fmla="?: f14 f5 1"/>
              <a:gd name="f23" fmla="*/ f16 1 f2"/>
              <a:gd name="f24" fmla="*/ f17 1 f2"/>
              <a:gd name="f25" fmla="*/ f18 1 f2"/>
              <a:gd name="f26" fmla="*/ f19 1 f2"/>
              <a:gd name="f27" fmla="*/ f20 1 21600"/>
              <a:gd name="f28" fmla="*/ f21 1 21600"/>
              <a:gd name="f29" fmla="*/ 21600 f20 1"/>
              <a:gd name="f30" fmla="*/ 21600 f21 1"/>
              <a:gd name="f31" fmla="+- f23 0 f1"/>
              <a:gd name="f32" fmla="+- f24 0 f1"/>
              <a:gd name="f33" fmla="+- f25 0 f1"/>
              <a:gd name="f34" fmla="+- f26 0 f1"/>
              <a:gd name="f35" fmla="min f28 f27"/>
              <a:gd name="f36" fmla="*/ f29 1 f22"/>
              <a:gd name="f37" fmla="*/ f30 1 f22"/>
              <a:gd name="f38" fmla="val f36"/>
              <a:gd name="f39" fmla="val f37"/>
              <a:gd name="f40" fmla="*/ f6 f35 1"/>
              <a:gd name="f41" fmla="+- f39 0 f6"/>
              <a:gd name="f42" fmla="+- f38 0 f6"/>
              <a:gd name="f43" fmla="*/ f39 f35 1"/>
              <a:gd name="f44" fmla="*/ f38 f35 1"/>
              <a:gd name="f45" fmla="*/ f41 1 2"/>
              <a:gd name="f46" fmla="*/ f42 1 2"/>
              <a:gd name="f47" fmla="min f42 f41"/>
              <a:gd name="f48" fmla="*/ 100000 f42 1"/>
              <a:gd name="f49" fmla="+- f6 f45 0"/>
              <a:gd name="f50" fmla="+- f6 f46 0"/>
              <a:gd name="f51" fmla="*/ f48 1 f47"/>
              <a:gd name="f52" fmla="*/ f47 f7 1"/>
              <a:gd name="f53" fmla="*/ f52 1 200000"/>
              <a:gd name="f54" fmla="*/ f52 1 100000"/>
              <a:gd name="f55" fmla="*/ f15 1 f51"/>
              <a:gd name="f56" fmla="*/ f41 f50 1"/>
              <a:gd name="f57" fmla="*/ f50 f35 1"/>
              <a:gd name="f58" fmla="*/ f49 f35 1"/>
              <a:gd name="f59" fmla="+- f38 0 f53"/>
              <a:gd name="f60" fmla="+- f38 0 f54"/>
              <a:gd name="f61" fmla="+- 1 f55 0"/>
              <a:gd name="f62" fmla="*/ f56 1 f54"/>
              <a:gd name="f63" fmla="*/ f54 f35 1"/>
              <a:gd name="f64" fmla="*/ f53 f35 1"/>
              <a:gd name="f65" fmla="*/ f60 1 2"/>
              <a:gd name="f66" fmla="*/ f61 1 12"/>
              <a:gd name="f67" fmla="+- f39 0 f62"/>
              <a:gd name="f68" fmla="*/ f60 f35 1"/>
              <a:gd name="f69" fmla="*/ f59 f35 1"/>
              <a:gd name="f70" fmla="*/ f62 f35 1"/>
              <a:gd name="f71" fmla="+- f38 0 f65"/>
              <a:gd name="f72" fmla="*/ f66 f42 1"/>
              <a:gd name="f73" fmla="*/ f66 f41 1"/>
              <a:gd name="f74" fmla="*/ f67 f35 1"/>
              <a:gd name="f75" fmla="*/ f65 f35 1"/>
              <a:gd name="f76" fmla="+- f38 0 f72"/>
              <a:gd name="f77" fmla="+- f39 0 f73"/>
              <a:gd name="f78" fmla="*/ f72 f35 1"/>
              <a:gd name="f79" fmla="*/ f73 f35 1"/>
              <a:gd name="f80" fmla="*/ f71 f35 1"/>
              <a:gd name="f81" fmla="*/ f76 f35 1"/>
              <a:gd name="f82" fmla="*/ f77 f3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1">
                <a:pos x="f57" y="f74"/>
              </a:cxn>
              <a:cxn ang="f31">
                <a:pos x="f80" y="f40"/>
              </a:cxn>
              <a:cxn ang="f32">
                <a:pos x="f69" y="f58"/>
              </a:cxn>
              <a:cxn ang="f33">
                <a:pos x="f75" y="f43"/>
              </a:cxn>
              <a:cxn ang="f33">
                <a:pos x="f57" y="f70"/>
              </a:cxn>
              <a:cxn ang="f34">
                <a:pos x="f64" y="f58"/>
              </a:cxn>
            </a:cxnLst>
            <a:rect l="f78" t="f79" r="f81" b="f82"/>
            <a:pathLst>
              <a:path>
                <a:moveTo>
                  <a:pt x="f40" y="f43"/>
                </a:moveTo>
                <a:lnTo>
                  <a:pt x="f63" y="f40"/>
                </a:lnTo>
                <a:lnTo>
                  <a:pt x="f44" y="f40"/>
                </a:lnTo>
                <a:lnTo>
                  <a:pt x="f68" y="f43"/>
                </a:lnTo>
                <a:close/>
              </a:path>
            </a:pathLst>
          </a:custGeom>
          <a:solidFill>
            <a:srgbClr val="FFFFFF">
              <a:alpha val="87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cxnSp>
        <p:nvCxnSpPr>
          <p:cNvPr id="16" name="Straight Connector 76">
            <a:extLst>
              <a:ext uri="{FF2B5EF4-FFF2-40B4-BE49-F238E27FC236}">
                <a16:creationId xmlns:a16="http://schemas.microsoft.com/office/drawing/2014/main" id="{BAD138EE-6892-4EC1-DE7A-8C7E5C92E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>
            <a:off x="9371008" y="0"/>
            <a:ext cx="1219207" cy="6858000"/>
          </a:xfrm>
          <a:prstGeom prst="straightConnector1">
            <a:avLst/>
          </a:prstGeom>
          <a:noFill/>
          <a:ln w="9528" cap="rnd">
            <a:solidFill>
              <a:srgbClr val="BFBFBF"/>
            </a:solidFill>
            <a:prstDash val="solid"/>
            <a:miter/>
          </a:ln>
        </p:spPr>
      </p:cxnSp>
      <p:cxnSp>
        <p:nvCxnSpPr>
          <p:cNvPr id="17" name="Straight Connector 78">
            <a:extLst>
              <a:ext uri="{FF2B5EF4-FFF2-40B4-BE49-F238E27FC236}">
                <a16:creationId xmlns:a16="http://schemas.microsoft.com/office/drawing/2014/main" id="{684B1EA9-72FC-0231-4487-A04DC2A2C0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7425266" y="3681410"/>
            <a:ext cx="4763557" cy="3176590"/>
          </a:xfrm>
          <a:prstGeom prst="straightConnector1">
            <a:avLst/>
          </a:prstGeom>
          <a:noFill/>
          <a:ln w="9528" cap="rnd">
            <a:solidFill>
              <a:srgbClr val="D9D9D9"/>
            </a:solidFill>
            <a:prstDash val="solid"/>
            <a:miter/>
          </a:ln>
        </p:spPr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0D352372-C747-4A16-06C3-1A6E0C077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181472" y="-8467"/>
            <a:ext cx="3007351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3007349"/>
              <a:gd name="f4" fmla="val 6866467"/>
              <a:gd name="f5" fmla="val 2045532"/>
              <a:gd name="f6" fmla="*/ f0 1 3007349"/>
              <a:gd name="f7" fmla="*/ f1 1 6866467"/>
              <a:gd name="f8" fmla="+- f4 0 f2"/>
              <a:gd name="f9" fmla="+- f3 0 f2"/>
              <a:gd name="f10" fmla="*/ f9 1 3007349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3007349" h="6866467">
                <a:moveTo>
                  <a:pt x="f5" y="f2"/>
                </a:moveTo>
                <a:lnTo>
                  <a:pt x="f3" y="f2"/>
                </a:lnTo>
                <a:lnTo>
                  <a:pt x="f3" y="f4"/>
                </a:lnTo>
                <a:lnTo>
                  <a:pt x="f2" y="f4"/>
                </a:lnTo>
                <a:lnTo>
                  <a:pt x="f5" y="f2"/>
                </a:lnTo>
                <a:close/>
              </a:path>
            </a:pathLst>
          </a:custGeom>
          <a:solidFill>
            <a:srgbClr val="156082">
              <a:alpha val="3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2352B225-C1CA-7F1C-FD92-FE1605397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603440" y="-8467"/>
            <a:ext cx="2588556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2573311"/>
              <a:gd name="f4" fmla="val 6866467"/>
              <a:gd name="f5" fmla="val 1202336"/>
              <a:gd name="f6" fmla="*/ f0 1 2573311"/>
              <a:gd name="f7" fmla="*/ f1 1 6866467"/>
              <a:gd name="f8" fmla="+- f4 0 f2"/>
              <a:gd name="f9" fmla="+- f3 0 f2"/>
              <a:gd name="f10" fmla="*/ f9 1 2573311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2573311" h="6866467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156082">
              <a:alpha val="2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0" name="Isosceles Triangle 84">
            <a:extLst>
              <a:ext uri="{FF2B5EF4-FFF2-40B4-BE49-F238E27FC236}">
                <a16:creationId xmlns:a16="http://schemas.microsoft.com/office/drawing/2014/main" id="{6844FF06-D149-BDED-A71F-85A473FA1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8932334" y="3047996"/>
            <a:ext cx="3259671" cy="381000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E97132">
              <a:alpha val="72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7F9B9712-3957-9593-E4C8-48F20FEE98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493946" y="2648239"/>
            <a:ext cx="4482553" cy="2369128"/>
          </a:xfrm>
        </p:spPr>
        <p:txBody>
          <a:bodyPr anchor="b">
            <a:noAutofit/>
          </a:bodyPr>
          <a:lstStyle/>
          <a:p>
            <a:pPr lvl="0" algn="r">
              <a:lnSpc>
                <a:spcPct val="90000"/>
              </a:lnSpc>
            </a:pPr>
            <a:r>
              <a:rPr lang="en-US" sz="1600" b="1"/>
              <a:t>Name: Hussein Mohamed (2423786)</a:t>
            </a:r>
            <a:br>
              <a:rPr lang="en-US" sz="1600" b="1"/>
            </a:br>
            <a:br>
              <a:rPr lang="en-US" sz="1600" b="1"/>
            </a:br>
            <a:r>
              <a:rPr lang="en-US" sz="1600" b="1"/>
              <a:t>Program: Certificate in Higher Education Business Skills for the Workplace </a:t>
            </a:r>
            <a:br>
              <a:rPr lang="en-US" sz="1600" b="1"/>
            </a:br>
            <a:br>
              <a:rPr lang="en-US" sz="1600" b="1"/>
            </a:br>
            <a:r>
              <a:rPr lang="en-US" sz="1600" b="1"/>
              <a:t>Module: Enterprise &amp; Entrepreneurship (LCLM4006)</a:t>
            </a:r>
            <a:br>
              <a:rPr lang="en-US" sz="1600" b="1"/>
            </a:br>
            <a:br>
              <a:rPr lang="en-US" sz="1600" b="1"/>
            </a:br>
            <a:r>
              <a:rPr lang="en-US" sz="1600" b="1"/>
              <a:t>Assignment 2 :Individual Presentation pitch to Lecturer</a:t>
            </a:r>
            <a:br>
              <a:rPr lang="en-US" sz="1600" b="1"/>
            </a:br>
            <a:br>
              <a:rPr lang="en-US" sz="1600" b="1"/>
            </a:br>
            <a:r>
              <a:rPr lang="en-US" sz="1600" b="1"/>
              <a:t>Company Name: HM Property Investment Ltd</a:t>
            </a:r>
            <a:br>
              <a:rPr lang="en-US" sz="1600" b="1"/>
            </a:br>
            <a:endParaRPr lang="en-US" sz="1600" b="1"/>
          </a:p>
        </p:txBody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69B17778-C504-4642-B10A-5E02F2647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334496" y="-8467"/>
            <a:ext cx="2854327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2858013"/>
              <a:gd name="f4" fmla="val 6866467"/>
              <a:gd name="f5" fmla="val 2473942"/>
              <a:gd name="f6" fmla="*/ f0 1 2858013"/>
              <a:gd name="f7" fmla="*/ f1 1 6866467"/>
              <a:gd name="f8" fmla="+- f4 0 f2"/>
              <a:gd name="f9" fmla="+- f3 0 f2"/>
              <a:gd name="f10" fmla="*/ f9 1 2858013"/>
              <a:gd name="f11" fmla="*/ f8 1 6866467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2858013" h="6866467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C04F15">
              <a:alpha val="47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3" name="Rectangle 28">
            <a:extLst>
              <a:ext uri="{FF2B5EF4-FFF2-40B4-BE49-F238E27FC236}">
                <a16:creationId xmlns:a16="http://schemas.microsoft.com/office/drawing/2014/main" id="{0446CC87-DC4D-DE45-B1B3-665C11780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898733" y="-8467"/>
            <a:ext cx="1290090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1290094"/>
              <a:gd name="f4" fmla="val 6858000"/>
              <a:gd name="f5" fmla="val 1019735"/>
              <a:gd name="f6" fmla="*/ f0 1 1290094"/>
              <a:gd name="f7" fmla="*/ f1 1 6858000"/>
              <a:gd name="f8" fmla="+- f4 0 f2"/>
              <a:gd name="f9" fmla="+- f3 0 f2"/>
              <a:gd name="f10" fmla="*/ f9 1 1290094"/>
              <a:gd name="f11" fmla="*/ f8 1 6858000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1290094" h="6858000">
                <a:moveTo>
                  <a:pt x="f5" y="f2"/>
                </a:moveTo>
                <a:lnTo>
                  <a:pt x="f3" y="f2"/>
                </a:lnTo>
                <a:lnTo>
                  <a:pt x="f3" y="f4"/>
                </a:lnTo>
                <a:lnTo>
                  <a:pt x="f2" y="f4"/>
                </a:lnTo>
                <a:lnTo>
                  <a:pt x="f5" y="f2"/>
                </a:lnTo>
                <a:close/>
              </a:path>
            </a:pathLst>
          </a:custGeom>
          <a:solidFill>
            <a:srgbClr val="46B1E1">
              <a:alpha val="7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5FBB1241-3279-B1C2-A4A0-D324509EDA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938994" y="-8467"/>
            <a:ext cx="1249829" cy="6866467"/>
          </a:xfrm>
          <a:custGeom>
            <a:avLst/>
            <a:gdLst>
              <a:gd name="f0" fmla="val w"/>
              <a:gd name="f1" fmla="val h"/>
              <a:gd name="f2" fmla="val 0"/>
              <a:gd name="f3" fmla="val 1249825"/>
              <a:gd name="f4" fmla="val 6858000"/>
              <a:gd name="f5" fmla="val 1109382"/>
              <a:gd name="f6" fmla="*/ f0 1 1249825"/>
              <a:gd name="f7" fmla="*/ f1 1 6858000"/>
              <a:gd name="f8" fmla="+- f4 0 f2"/>
              <a:gd name="f9" fmla="+- f3 0 f2"/>
              <a:gd name="f10" fmla="*/ f9 1 1249825"/>
              <a:gd name="f11" fmla="*/ f8 1 6858000"/>
              <a:gd name="f12" fmla="*/ f2 1 f10"/>
              <a:gd name="f13" fmla="*/ f3 1 f10"/>
              <a:gd name="f14" fmla="*/ f2 1 f11"/>
              <a:gd name="f15" fmla="*/ f4 1 f11"/>
              <a:gd name="f16" fmla="*/ f12 f6 1"/>
              <a:gd name="f17" fmla="*/ f13 f6 1"/>
              <a:gd name="f18" fmla="*/ f15 f7 1"/>
              <a:gd name="f19" fmla="*/ f14 f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6" t="f19" r="f17" b="f18"/>
            <a:pathLst>
              <a:path w="1249825" h="6858000">
                <a:moveTo>
                  <a:pt x="f2" y="f2"/>
                </a:moveTo>
                <a:lnTo>
                  <a:pt x="f3" y="f2"/>
                </a:lnTo>
                <a:lnTo>
                  <a:pt x="f3" y="f4"/>
                </a:lnTo>
                <a:lnTo>
                  <a:pt x="f5" y="f4"/>
                </a:lnTo>
                <a:lnTo>
                  <a:pt x="f2" y="f2"/>
                </a:lnTo>
                <a:close/>
              </a:path>
            </a:pathLst>
          </a:custGeom>
          <a:solidFill>
            <a:srgbClr val="156082">
              <a:alpha val="6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25" name="Isosceles Triangle 92">
            <a:extLst>
              <a:ext uri="{FF2B5EF4-FFF2-40B4-BE49-F238E27FC236}">
                <a16:creationId xmlns:a16="http://schemas.microsoft.com/office/drawing/2014/main" id="{688FA4B7-7C19-5221-3762-66B64C8AB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0371664" y="3589870"/>
            <a:ext cx="1817159" cy="326812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156082">
              <a:alpha val="8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B25FE-17FD-6256-662C-AE70B029DFA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536737" y="609603"/>
            <a:ext cx="3737271" cy="1320795"/>
          </a:xfrm>
        </p:spPr>
        <p:txBody>
          <a:bodyPr/>
          <a:lstStyle/>
          <a:p>
            <a:pPr lvl="0"/>
            <a:r>
              <a:rPr lang="en-GB" sz="3300"/>
              <a:t>OVERVIEW OF THE BUSINESS IDEA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35F3FFC7-1C61-2C3F-7271-4C3259AC53D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09565" y="2276097"/>
            <a:ext cx="4064434" cy="3880768"/>
          </a:xfrm>
        </p:spPr>
        <p:txBody>
          <a:bodyPr/>
          <a:lstStyle/>
          <a:p>
            <a:pPr lvl="0" defTabSz="914400" hangingPunct="0"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</a:pPr>
            <a:r>
              <a:rPr lang="en-US">
                <a:latin typeface="Arial" pitchFamily="34"/>
              </a:rPr>
              <a:t>Buying undervalued homes, renovating lightly, and renting to reliable tenants.</a:t>
            </a:r>
          </a:p>
          <a:p>
            <a:pPr lvl="0" defTabSz="914400" hangingPunct="0"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</a:pPr>
            <a:r>
              <a:rPr lang="en-GB">
                <a:latin typeface="Arial" pitchFamily="34"/>
              </a:rPr>
              <a:t>Expand using the Buy–Renovate–Rent–Refinance–Reinvest strategy.</a:t>
            </a:r>
            <a:endParaRPr lang="en-US">
              <a:latin typeface="Arial" pitchFamily="34"/>
            </a:endParaRPr>
          </a:p>
          <a:p>
            <a:pPr lvl="0" defTabSz="914400" hangingPunct="0"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</a:pPr>
            <a:r>
              <a:rPr lang="en-US">
                <a:latin typeface="Arial" pitchFamily="34"/>
              </a:rPr>
              <a:t>Operating as a </a:t>
            </a:r>
            <a:r>
              <a:rPr lang="en-US" b="1">
                <a:latin typeface="Arial" pitchFamily="34"/>
              </a:rPr>
              <a:t>Ltd</a:t>
            </a:r>
            <a:r>
              <a:rPr lang="en-US">
                <a:latin typeface="Arial" pitchFamily="34"/>
              </a:rPr>
              <a:t> for protection and credibility.</a:t>
            </a:r>
          </a:p>
          <a:p>
            <a:pPr lvl="0" defTabSz="914400" hangingPunct="0"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</a:pPr>
            <a:r>
              <a:rPr lang="en-GB">
                <a:latin typeface="Arial" pitchFamily="34"/>
              </a:rPr>
              <a:t>Establish a reliable tenant base to minimize vacancy risk.</a:t>
            </a:r>
            <a:endParaRPr lang="en-US">
              <a:latin typeface="Arial" pitchFamily="34"/>
            </a:endParaRPr>
          </a:p>
        </p:txBody>
      </p:sp>
      <p:pic>
        <p:nvPicPr>
          <p:cNvPr id="4" name="Graphic 33" descr="Blue 3d house and several white 3d houses">
            <a:extLst>
              <a:ext uri="{FF2B5EF4-FFF2-40B4-BE49-F238E27FC236}">
                <a16:creationId xmlns:a16="http://schemas.microsoft.com/office/drawing/2014/main" id="{8EDE4D53-0288-D013-FAD7-2F84B99759C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367" r="4122" b="-2"/>
          <a:stretch>
            <a:fillRect/>
          </a:stretch>
        </p:blipFill>
        <p:spPr>
          <a:xfrm>
            <a:off x="18" y="0"/>
            <a:ext cx="5394941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Isosceles Triangle 62">
            <a:extLst>
              <a:ext uri="{FF2B5EF4-FFF2-40B4-BE49-F238E27FC236}">
                <a16:creationId xmlns:a16="http://schemas.microsoft.com/office/drawing/2014/main" id="{2391CFB0-483D-3F40-6784-94D0B1439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-10" y="0"/>
            <a:ext cx="842592" cy="566615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156082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6A5B2-434B-423E-A73E-EA309D72AA5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8666" y="414863"/>
            <a:ext cx="8596667" cy="1320795"/>
          </a:xfrm>
        </p:spPr>
        <p:txBody>
          <a:bodyPr/>
          <a:lstStyle/>
          <a:p>
            <a:pPr lvl="0"/>
            <a:r>
              <a:rPr lang="en-GB"/>
              <a:t>Legal Format &amp;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0DFBF-AB6C-3EDE-B659-B8A34FE1EC5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05711" y="1075270"/>
            <a:ext cx="8596667" cy="3880768"/>
          </a:xfrm>
        </p:spPr>
        <p:txBody>
          <a:bodyPr/>
          <a:lstStyle/>
          <a:p>
            <a:pPr lvl="0"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Ltd company for asset protection and credibility.</a:t>
            </a:r>
          </a:p>
          <a:p>
            <a:pPr lvl="0"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Owner manages core tasks; specialists used as needed.</a:t>
            </a:r>
          </a:p>
          <a:p>
            <a:pPr lvl="0"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Lean structure saves costs and supports reinvestment.</a:t>
            </a:r>
          </a:p>
          <a:p>
            <a:pPr marL="0" lvl="0" indent="0">
              <a:buNone/>
            </a:pPr>
            <a:endParaRPr lang="en-GB"/>
          </a:p>
        </p:txBody>
      </p:sp>
      <p:grpSp>
        <p:nvGrpSpPr>
          <p:cNvPr id="4" name="Diagram 6">
            <a:extLst>
              <a:ext uri="{FF2B5EF4-FFF2-40B4-BE49-F238E27FC236}">
                <a16:creationId xmlns:a16="http://schemas.microsoft.com/office/drawing/2014/main" id="{D72D95A4-5AD0-CD5E-797B-65974F449215}"/>
              </a:ext>
            </a:extLst>
          </p:cNvPr>
          <p:cNvGrpSpPr/>
          <p:nvPr/>
        </p:nvGrpSpPr>
        <p:grpSpPr>
          <a:xfrm>
            <a:off x="1643176" y="2712119"/>
            <a:ext cx="5974022" cy="2904326"/>
            <a:chOff x="1643176" y="2712119"/>
            <a:chExt cx="5974022" cy="2904326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2196D326-CAE5-815E-707F-E096A27129F1}"/>
                </a:ext>
              </a:extLst>
            </p:cNvPr>
            <p:cNvSpPr/>
            <p:nvPr/>
          </p:nvSpPr>
          <p:spPr>
            <a:xfrm>
              <a:off x="4412610" y="3520357"/>
              <a:ext cx="2427165" cy="128783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667884"/>
                <a:gd name="f4" fmla="val 1361571"/>
                <a:gd name="f5" fmla="val 1182122"/>
                <a:gd name="f6" fmla="*/ f0 1 2667884"/>
                <a:gd name="f7" fmla="*/ f1 1 1361571"/>
                <a:gd name="f8" fmla="+- f4 0 f2"/>
                <a:gd name="f9" fmla="+- f3 0 f2"/>
                <a:gd name="f10" fmla="*/ f9 1 2667884"/>
                <a:gd name="f11" fmla="*/ f8 1 1361571"/>
                <a:gd name="f12" fmla="*/ 0 1 f10"/>
                <a:gd name="f13" fmla="*/ 2667884 1 f10"/>
                <a:gd name="f14" fmla="*/ 0 1 f11"/>
                <a:gd name="f15" fmla="*/ 1361571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667884" h="1361571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19046" cap="rnd">
              <a:solidFill>
                <a:srgbClr val="0E4B6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B0DD4FFD-CFB6-849D-C882-EC636613D421}"/>
                </a:ext>
              </a:extLst>
            </p:cNvPr>
            <p:cNvSpPr/>
            <p:nvPr/>
          </p:nvSpPr>
          <p:spPr>
            <a:xfrm>
              <a:off x="4412610" y="3520357"/>
              <a:ext cx="888751" cy="4276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976888"/>
                <a:gd name="f4" fmla="val 452093"/>
                <a:gd name="f5" fmla="val 272643"/>
                <a:gd name="f6" fmla="*/ f0 1 976888"/>
                <a:gd name="f7" fmla="*/ f1 1 452093"/>
                <a:gd name="f8" fmla="+- f4 0 f2"/>
                <a:gd name="f9" fmla="+- f3 0 f2"/>
                <a:gd name="f10" fmla="*/ f9 1 976888"/>
                <a:gd name="f11" fmla="*/ f8 1 452093"/>
                <a:gd name="f12" fmla="*/ 0 1 f10"/>
                <a:gd name="f13" fmla="*/ 976888 1 f10"/>
                <a:gd name="f14" fmla="*/ 0 1 f11"/>
                <a:gd name="f15" fmla="*/ 452093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976888" h="452093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19046" cap="rnd">
              <a:solidFill>
                <a:srgbClr val="0E4B6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53393D8B-73EA-CE0A-1554-09A541539103}"/>
                </a:ext>
              </a:extLst>
            </p:cNvPr>
            <p:cNvSpPr/>
            <p:nvPr/>
          </p:nvSpPr>
          <p:spPr>
            <a:xfrm>
              <a:off x="3540501" y="3520357"/>
              <a:ext cx="872109" cy="41216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958602"/>
                <a:gd name="f4" fmla="val 435763"/>
                <a:gd name="f5" fmla="val 256313"/>
                <a:gd name="f6" fmla="*/ f0 1 958602"/>
                <a:gd name="f7" fmla="*/ f1 1 435763"/>
                <a:gd name="f8" fmla="+- f4 0 f2"/>
                <a:gd name="f9" fmla="+- f3 0 f2"/>
                <a:gd name="f10" fmla="*/ f9 1 958602"/>
                <a:gd name="f11" fmla="*/ f8 1 435763"/>
                <a:gd name="f12" fmla="*/ 0 1 f10"/>
                <a:gd name="f13" fmla="*/ 958602 1 f10"/>
                <a:gd name="f14" fmla="*/ 0 1 f11"/>
                <a:gd name="f15" fmla="*/ 435763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958602" h="435763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19046" cap="rnd">
              <a:solidFill>
                <a:srgbClr val="0E4B6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D2BA96A5-BFBA-B6BD-26EC-265B6AF829CF}"/>
                </a:ext>
              </a:extLst>
            </p:cNvPr>
            <p:cNvSpPr/>
            <p:nvPr/>
          </p:nvSpPr>
          <p:spPr>
            <a:xfrm>
              <a:off x="2420590" y="3520357"/>
              <a:ext cx="1992020" cy="128783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189574"/>
                <a:gd name="f4" fmla="val 1361571"/>
                <a:gd name="f5" fmla="val 1182122"/>
                <a:gd name="f6" fmla="*/ f0 1 2189574"/>
                <a:gd name="f7" fmla="*/ f1 1 1361571"/>
                <a:gd name="f8" fmla="+- f4 0 f2"/>
                <a:gd name="f9" fmla="+- f3 0 f2"/>
                <a:gd name="f10" fmla="*/ f9 1 2189574"/>
                <a:gd name="f11" fmla="*/ f8 1 1361571"/>
                <a:gd name="f12" fmla="*/ 0 1 f10"/>
                <a:gd name="f13" fmla="*/ 2189574 1 f10"/>
                <a:gd name="f14" fmla="*/ 0 1 f11"/>
                <a:gd name="f15" fmla="*/ 1361571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189574" h="1361571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19046" cap="rnd">
              <a:solidFill>
                <a:srgbClr val="0E4B6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1ADFC368-0F59-622E-06A2-99AD7205D6EC}"/>
                </a:ext>
              </a:extLst>
            </p:cNvPr>
            <p:cNvSpPr/>
            <p:nvPr/>
          </p:nvSpPr>
          <p:spPr>
            <a:xfrm>
              <a:off x="3635188" y="2712119"/>
              <a:ext cx="1554836" cy="8082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09042"/>
                <a:gd name="f7" fmla="val 854521"/>
                <a:gd name="f8" fmla="+- 0 0 -90"/>
                <a:gd name="f9" fmla="*/ f3 1 1709042"/>
                <a:gd name="f10" fmla="*/ f4 1 854521"/>
                <a:gd name="f11" fmla="+- f7 0 f5"/>
                <a:gd name="f12" fmla="+- f6 0 f5"/>
                <a:gd name="f13" fmla="*/ f8 f0 1"/>
                <a:gd name="f14" fmla="*/ f12 1 1709042"/>
                <a:gd name="f15" fmla="*/ f11 1 854521"/>
                <a:gd name="f16" fmla="*/ 0 f12 1"/>
                <a:gd name="f17" fmla="*/ 0 f11 1"/>
                <a:gd name="f18" fmla="*/ 1709042 f12 1"/>
                <a:gd name="f19" fmla="*/ 854521 f11 1"/>
                <a:gd name="f20" fmla="*/ f13 1 f2"/>
                <a:gd name="f21" fmla="*/ f16 1 1709042"/>
                <a:gd name="f22" fmla="*/ f17 1 854521"/>
                <a:gd name="f23" fmla="*/ f18 1 1709042"/>
                <a:gd name="f24" fmla="*/ f19 1 85452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709042" h="85452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156082"/>
            </a:solid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528" tIns="9528" rIns="9528" bIns="9528" anchor="ctr" anchorCtr="1" compatLnSpc="1">
              <a:noAutofit/>
            </a:bodyPr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>
                  <a:solidFill>
                    <a:srgbClr val="FFFFFF"/>
                  </a:solidFill>
                  <a:uFillTx/>
                  <a:latin typeface="Trebuchet MS"/>
                </a:rPr>
                <a:t>owner</a:t>
              </a:r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FCECA985-2CD5-C62A-1D26-EADA5304E242}"/>
                </a:ext>
              </a:extLst>
            </p:cNvPr>
            <p:cNvSpPr/>
            <p:nvPr/>
          </p:nvSpPr>
          <p:spPr>
            <a:xfrm>
              <a:off x="1643176" y="4808198"/>
              <a:ext cx="1554836" cy="8082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09042"/>
                <a:gd name="f7" fmla="val 854521"/>
                <a:gd name="f8" fmla="+- 0 0 -90"/>
                <a:gd name="f9" fmla="*/ f3 1 1709042"/>
                <a:gd name="f10" fmla="*/ f4 1 854521"/>
                <a:gd name="f11" fmla="+- f7 0 f5"/>
                <a:gd name="f12" fmla="+- f6 0 f5"/>
                <a:gd name="f13" fmla="*/ f8 f0 1"/>
                <a:gd name="f14" fmla="*/ f12 1 1709042"/>
                <a:gd name="f15" fmla="*/ f11 1 854521"/>
                <a:gd name="f16" fmla="*/ 0 f12 1"/>
                <a:gd name="f17" fmla="*/ 0 f11 1"/>
                <a:gd name="f18" fmla="*/ 1709042 f12 1"/>
                <a:gd name="f19" fmla="*/ 854521 f11 1"/>
                <a:gd name="f20" fmla="*/ f13 1 f2"/>
                <a:gd name="f21" fmla="*/ f16 1 1709042"/>
                <a:gd name="f22" fmla="*/ f17 1 854521"/>
                <a:gd name="f23" fmla="*/ f18 1 1709042"/>
                <a:gd name="f24" fmla="*/ f19 1 85452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709042" h="85452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156082"/>
            </a:solid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528" tIns="9528" rIns="9528" bIns="9528" anchor="ctr" anchorCtr="1" compatLnSpc="1">
              <a:noAutofit/>
            </a:bodyPr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>
                  <a:solidFill>
                    <a:srgbClr val="FFFFFF"/>
                  </a:solidFill>
                  <a:uFillTx/>
                  <a:latin typeface="Trebuchet MS"/>
                </a:rPr>
                <a:t>External  professionals for example lettings agents  </a:t>
              </a: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8038247E-9032-F7FF-6EAB-B22FF96627F7}"/>
                </a:ext>
              </a:extLst>
            </p:cNvPr>
            <p:cNvSpPr/>
            <p:nvPr/>
          </p:nvSpPr>
          <p:spPr>
            <a:xfrm>
              <a:off x="2729008" y="3932523"/>
              <a:ext cx="1622968" cy="848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83933"/>
                <a:gd name="f7" fmla="val 897008"/>
                <a:gd name="f8" fmla="+- 0 0 -90"/>
                <a:gd name="f9" fmla="*/ f3 1 1783933"/>
                <a:gd name="f10" fmla="*/ f4 1 897008"/>
                <a:gd name="f11" fmla="+- f7 0 f5"/>
                <a:gd name="f12" fmla="+- f6 0 f5"/>
                <a:gd name="f13" fmla="*/ f8 f0 1"/>
                <a:gd name="f14" fmla="*/ f12 1 1783933"/>
                <a:gd name="f15" fmla="*/ f11 1 897008"/>
                <a:gd name="f16" fmla="*/ 0 f12 1"/>
                <a:gd name="f17" fmla="*/ 0 f11 1"/>
                <a:gd name="f18" fmla="*/ 1783933 f12 1"/>
                <a:gd name="f19" fmla="*/ 897008 f11 1"/>
                <a:gd name="f20" fmla="*/ f13 1 f2"/>
                <a:gd name="f21" fmla="*/ f16 1 1783933"/>
                <a:gd name="f22" fmla="*/ f17 1 897008"/>
                <a:gd name="f23" fmla="*/ f18 1 1783933"/>
                <a:gd name="f24" fmla="*/ f19 1 89700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783933" h="89700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156082"/>
            </a:solid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528" tIns="9528" rIns="9528" bIns="9528" anchor="ctr" anchorCtr="1" compatLnSpc="1">
              <a:noAutofit/>
            </a:bodyPr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>
                  <a:solidFill>
                    <a:srgbClr val="FFFFFF"/>
                  </a:solidFill>
                  <a:uFillTx/>
                  <a:latin typeface="Trebuchet MS"/>
                </a:rPr>
                <a:t>Operation manager</a:t>
              </a:r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78722238-0C9A-4F25-6C72-BBADF99CFA41}"/>
                </a:ext>
              </a:extLst>
            </p:cNvPr>
            <p:cNvSpPr/>
            <p:nvPr/>
          </p:nvSpPr>
          <p:spPr>
            <a:xfrm>
              <a:off x="4461650" y="3932523"/>
              <a:ext cx="1687479" cy="848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5971"/>
                <a:gd name="f7" fmla="val 926284"/>
                <a:gd name="f8" fmla="+- 0 0 -90"/>
                <a:gd name="f9" fmla="*/ f3 1 1845971"/>
                <a:gd name="f10" fmla="*/ f4 1 926284"/>
                <a:gd name="f11" fmla="+- f7 0 f5"/>
                <a:gd name="f12" fmla="+- f6 0 f5"/>
                <a:gd name="f13" fmla="*/ f8 f0 1"/>
                <a:gd name="f14" fmla="*/ f12 1 1845971"/>
                <a:gd name="f15" fmla="*/ f11 1 926284"/>
                <a:gd name="f16" fmla="*/ 0 f12 1"/>
                <a:gd name="f17" fmla="*/ 0 f11 1"/>
                <a:gd name="f18" fmla="*/ 1845971 f12 1"/>
                <a:gd name="f19" fmla="*/ 926284 f11 1"/>
                <a:gd name="f20" fmla="*/ f13 1 f2"/>
                <a:gd name="f21" fmla="*/ f16 1 1845971"/>
                <a:gd name="f22" fmla="*/ f17 1 926284"/>
                <a:gd name="f23" fmla="*/ f18 1 1845971"/>
                <a:gd name="f24" fmla="*/ f19 1 92628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845971" h="92628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156082"/>
            </a:solid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528" tIns="9528" rIns="9528" bIns="9528" anchor="ctr" anchorCtr="1" compatLnSpc="1">
              <a:noAutofit/>
            </a:bodyPr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>
                  <a:solidFill>
                    <a:srgbClr val="FFFFFF"/>
                  </a:solidFill>
                  <a:uFillTx/>
                  <a:latin typeface="Trebuchet MS"/>
                </a:rPr>
                <a:t>Marketing manager</a:t>
              </a: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68B37B2F-3C19-0AF5-A6A5-FE7AB924E0ED}"/>
                </a:ext>
              </a:extLst>
            </p:cNvPr>
            <p:cNvSpPr/>
            <p:nvPr/>
          </p:nvSpPr>
          <p:spPr>
            <a:xfrm>
              <a:off x="6062362" y="4808198"/>
              <a:ext cx="1554836" cy="8082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09042"/>
                <a:gd name="f7" fmla="val 854521"/>
                <a:gd name="f8" fmla="+- 0 0 -90"/>
                <a:gd name="f9" fmla="*/ f3 1 1709042"/>
                <a:gd name="f10" fmla="*/ f4 1 854521"/>
                <a:gd name="f11" fmla="+- f7 0 f5"/>
                <a:gd name="f12" fmla="+- f6 0 f5"/>
                <a:gd name="f13" fmla="*/ f8 f0 1"/>
                <a:gd name="f14" fmla="*/ f12 1 1709042"/>
                <a:gd name="f15" fmla="*/ f11 1 854521"/>
                <a:gd name="f16" fmla="*/ 0 f12 1"/>
                <a:gd name="f17" fmla="*/ 0 f11 1"/>
                <a:gd name="f18" fmla="*/ 1709042 f12 1"/>
                <a:gd name="f19" fmla="*/ 854521 f11 1"/>
                <a:gd name="f20" fmla="*/ f13 1 f2"/>
                <a:gd name="f21" fmla="*/ f16 1 1709042"/>
                <a:gd name="f22" fmla="*/ f17 1 854521"/>
                <a:gd name="f23" fmla="*/ f18 1 1709042"/>
                <a:gd name="f24" fmla="*/ f19 1 854521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1709042" h="85452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156082"/>
            </a:solidFill>
            <a:ln w="19046" cap="rnd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528" tIns="9528" rIns="9528" bIns="9528" anchor="ctr" anchorCtr="1" compatLnSpc="1">
              <a:noAutofit/>
            </a:bodyPr>
            <a:lstStyle/>
            <a:p>
              <a:pPr marL="0" marR="0" lvl="0" indent="0" algn="ctr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>
                  <a:solidFill>
                    <a:srgbClr val="FFFFFF"/>
                  </a:solidFill>
                  <a:uFillTx/>
                  <a:latin typeface="Trebuchet MS"/>
                </a:rPr>
                <a:t>Marketing agencies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4920C-5001-FE5F-FFEC-697689CCD8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</p:spPr>
        <p:txBody>
          <a:bodyPr/>
          <a:lstStyle/>
          <a:p>
            <a:pPr lvl="0"/>
            <a:r>
              <a:rPr lang="en-GB">
                <a:cs typeface="Arial" pitchFamily="34"/>
              </a:rPr>
              <a:t>PESTEL Analysis</a:t>
            </a:r>
          </a:p>
        </p:txBody>
      </p:sp>
      <p:grpSp>
        <p:nvGrpSpPr>
          <p:cNvPr id="3" name="Content Placeholder 2">
            <a:extLst>
              <a:ext uri="{FF2B5EF4-FFF2-40B4-BE49-F238E27FC236}">
                <a16:creationId xmlns:a16="http://schemas.microsoft.com/office/drawing/2014/main" id="{C780F085-1532-D3E3-C4EF-BDD9D9BA8F58}"/>
              </a:ext>
            </a:extLst>
          </p:cNvPr>
          <p:cNvGrpSpPr/>
          <p:nvPr/>
        </p:nvGrpSpPr>
        <p:grpSpPr>
          <a:xfrm>
            <a:off x="520208" y="1822883"/>
            <a:ext cx="8596311" cy="3878930"/>
            <a:chOff x="677863" y="2161842"/>
            <a:chExt cx="8596311" cy="3878930"/>
          </a:xfrm>
        </p:grpSpPr>
        <p:sp>
          <p:nvSpPr>
            <p:cNvPr id="4" name="Free-form: Shape 3">
              <a:extLst>
                <a:ext uri="{FF2B5EF4-FFF2-40B4-BE49-F238E27FC236}">
                  <a16:creationId xmlns:a16="http://schemas.microsoft.com/office/drawing/2014/main" id="{E3BC5426-0DFE-94D3-272A-0ADAFAD5D6A0}"/>
                </a:ext>
              </a:extLst>
            </p:cNvPr>
            <p:cNvSpPr/>
            <p:nvPr/>
          </p:nvSpPr>
          <p:spPr>
            <a:xfrm>
              <a:off x="677863" y="2161842"/>
              <a:ext cx="8596310" cy="53502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E9713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Rectangle 4" descr="Bank">
              <a:extLst>
                <a:ext uri="{FF2B5EF4-FFF2-40B4-BE49-F238E27FC236}">
                  <a16:creationId xmlns:a16="http://schemas.microsoft.com/office/drawing/2014/main" id="{E99DE1E4-5502-58F2-0A24-F58C6EBC118C}"/>
                </a:ext>
              </a:extLst>
            </p:cNvPr>
            <p:cNvSpPr/>
            <p:nvPr/>
          </p:nvSpPr>
          <p:spPr>
            <a:xfrm>
              <a:off x="839702" y="2282223"/>
              <a:ext cx="294263" cy="294263"/>
            </a:xfrm>
            <a:prstGeom prst="rect">
              <a:avLst/>
            </a:prstGeom>
            <a:blipFill>
              <a:blip r:embed="rId2">
                <a:alphaModFix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20C96CC5-DA26-B89A-F6B8-FDDBF99FE1C2}"/>
                </a:ext>
              </a:extLst>
            </p:cNvPr>
            <p:cNvSpPr/>
            <p:nvPr/>
          </p:nvSpPr>
          <p:spPr>
            <a:xfrm>
              <a:off x="1295814" y="2161842"/>
              <a:ext cx="7978359" cy="535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8358"/>
                <a:gd name="f7" fmla="val 535024"/>
                <a:gd name="f8" fmla="+- 0 0 -90"/>
                <a:gd name="f9" fmla="*/ f3 1 7978358"/>
                <a:gd name="f10" fmla="*/ f4 1 535024"/>
                <a:gd name="f11" fmla="+- f7 0 f5"/>
                <a:gd name="f12" fmla="+- f6 0 f5"/>
                <a:gd name="f13" fmla="*/ f8 f0 1"/>
                <a:gd name="f14" fmla="*/ f12 1 7978358"/>
                <a:gd name="f15" fmla="*/ f11 1 535024"/>
                <a:gd name="f16" fmla="*/ 0 f12 1"/>
                <a:gd name="f17" fmla="*/ 0 f11 1"/>
                <a:gd name="f18" fmla="*/ 7978358 f12 1"/>
                <a:gd name="f19" fmla="*/ 535024 f11 1"/>
                <a:gd name="f20" fmla="*/ f13 1 f2"/>
                <a:gd name="f21" fmla="*/ f16 1 7978358"/>
                <a:gd name="f22" fmla="*/ f17 1 535024"/>
                <a:gd name="f23" fmla="*/ f18 1 7978358"/>
                <a:gd name="f24" fmla="*/ f19 1 5350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978358" h="5350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56619" tIns="56619" rIns="56619" bIns="56619" anchor="ctr" anchorCtr="0" compatLnSpc="1">
              <a:noAutofit/>
            </a:bodyPr>
            <a:lstStyle/>
            <a:p>
              <a:pPr marL="0" marR="0" lvl="0" indent="0" algn="l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 dirty="0">
                  <a:solidFill>
                    <a:srgbClr val="FFFFFF"/>
                  </a:solidFill>
                  <a:uFillTx/>
                  <a:latin typeface="Trebuchet MS"/>
                </a:rPr>
                <a:t>. Political: Laws and policies can affect rental income and compliance.	</a:t>
              </a:r>
              <a:endParaRPr lang="en-US" sz="15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61CB7199-FF12-1418-90F6-A42D61D20F88}"/>
                </a:ext>
              </a:extLst>
            </p:cNvPr>
            <p:cNvSpPr/>
            <p:nvPr/>
          </p:nvSpPr>
          <p:spPr>
            <a:xfrm>
              <a:off x="677864" y="2817247"/>
              <a:ext cx="8596310" cy="56177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196B2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Rectangle 7" descr="Money">
              <a:extLst>
                <a:ext uri="{FF2B5EF4-FFF2-40B4-BE49-F238E27FC236}">
                  <a16:creationId xmlns:a16="http://schemas.microsoft.com/office/drawing/2014/main" id="{62BDA4BA-76C7-9BA9-7C42-6BE5ADCE5CDC}"/>
                </a:ext>
              </a:extLst>
            </p:cNvPr>
            <p:cNvSpPr/>
            <p:nvPr/>
          </p:nvSpPr>
          <p:spPr>
            <a:xfrm>
              <a:off x="839702" y="2951006"/>
              <a:ext cx="294263" cy="294263"/>
            </a:xfrm>
            <a:prstGeom prst="rect">
              <a:avLst/>
            </a:prstGeom>
            <a:blipFill>
              <a:blip r:embed="rId4">
                <a:alphaModFix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1CBDF252-6A9A-5DF4-64A5-510A6D79BBA6}"/>
                </a:ext>
              </a:extLst>
            </p:cNvPr>
            <p:cNvSpPr/>
            <p:nvPr/>
          </p:nvSpPr>
          <p:spPr>
            <a:xfrm>
              <a:off x="1295814" y="2830625"/>
              <a:ext cx="7978359" cy="535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8358"/>
                <a:gd name="f7" fmla="val 535024"/>
                <a:gd name="f8" fmla="+- 0 0 -90"/>
                <a:gd name="f9" fmla="*/ f3 1 7978358"/>
                <a:gd name="f10" fmla="*/ f4 1 535024"/>
                <a:gd name="f11" fmla="+- f7 0 f5"/>
                <a:gd name="f12" fmla="+- f6 0 f5"/>
                <a:gd name="f13" fmla="*/ f8 f0 1"/>
                <a:gd name="f14" fmla="*/ f12 1 7978358"/>
                <a:gd name="f15" fmla="*/ f11 1 535024"/>
                <a:gd name="f16" fmla="*/ 0 f12 1"/>
                <a:gd name="f17" fmla="*/ 0 f11 1"/>
                <a:gd name="f18" fmla="*/ 7978358 f12 1"/>
                <a:gd name="f19" fmla="*/ 535024 f11 1"/>
                <a:gd name="f20" fmla="*/ f13 1 f2"/>
                <a:gd name="f21" fmla="*/ f16 1 7978358"/>
                <a:gd name="f22" fmla="*/ f17 1 535024"/>
                <a:gd name="f23" fmla="*/ f18 1 7978358"/>
                <a:gd name="f24" fmla="*/ f19 1 5350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978358" h="5350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56619" tIns="56619" rIns="56619" bIns="56619" anchor="ctr" anchorCtr="0" compatLnSpc="1">
              <a:noAutofit/>
            </a:bodyPr>
            <a:lstStyle/>
            <a:p>
              <a:pPr marL="0" marR="0" lvl="0" indent="0" algn="l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 dirty="0">
                  <a:solidFill>
                    <a:srgbClr val="FFFFFF"/>
                  </a:solidFill>
                  <a:uFillTx/>
                  <a:latin typeface="Trebuchet MS"/>
                </a:rPr>
                <a:t>. Economic: Rates, inflation, and demand affect profits and mortgage costs.	</a:t>
              </a:r>
              <a:endParaRPr lang="en-US" sz="15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AFA79E8C-39D7-156B-EB7E-F8215D0AAD66}"/>
                </a:ext>
              </a:extLst>
            </p:cNvPr>
            <p:cNvSpPr/>
            <p:nvPr/>
          </p:nvSpPr>
          <p:spPr>
            <a:xfrm>
              <a:off x="677863" y="3499399"/>
              <a:ext cx="8596310" cy="53502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0F9ED5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Rectangle 10" descr="Suburban scene">
              <a:extLst>
                <a:ext uri="{FF2B5EF4-FFF2-40B4-BE49-F238E27FC236}">
                  <a16:creationId xmlns:a16="http://schemas.microsoft.com/office/drawing/2014/main" id="{E7859802-BF51-2871-FE1E-8AA0E5011A76}"/>
                </a:ext>
              </a:extLst>
            </p:cNvPr>
            <p:cNvSpPr/>
            <p:nvPr/>
          </p:nvSpPr>
          <p:spPr>
            <a:xfrm>
              <a:off x="839702" y="3619780"/>
              <a:ext cx="294263" cy="294263"/>
            </a:xfrm>
            <a:prstGeom prst="rect">
              <a:avLst/>
            </a:prstGeom>
            <a:blipFill>
              <a:blip r:embed="rId6">
                <a:alphaModFix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8C85DD58-C251-6BD2-182F-BF2962E41F24}"/>
                </a:ext>
              </a:extLst>
            </p:cNvPr>
            <p:cNvSpPr/>
            <p:nvPr/>
          </p:nvSpPr>
          <p:spPr>
            <a:xfrm>
              <a:off x="1295814" y="3499399"/>
              <a:ext cx="7978359" cy="535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8358"/>
                <a:gd name="f7" fmla="val 535024"/>
                <a:gd name="f8" fmla="+- 0 0 -90"/>
                <a:gd name="f9" fmla="*/ f3 1 7978358"/>
                <a:gd name="f10" fmla="*/ f4 1 535024"/>
                <a:gd name="f11" fmla="+- f7 0 f5"/>
                <a:gd name="f12" fmla="+- f6 0 f5"/>
                <a:gd name="f13" fmla="*/ f8 f0 1"/>
                <a:gd name="f14" fmla="*/ f12 1 7978358"/>
                <a:gd name="f15" fmla="*/ f11 1 535024"/>
                <a:gd name="f16" fmla="*/ 0 f12 1"/>
                <a:gd name="f17" fmla="*/ 0 f11 1"/>
                <a:gd name="f18" fmla="*/ 7978358 f12 1"/>
                <a:gd name="f19" fmla="*/ 535024 f11 1"/>
                <a:gd name="f20" fmla="*/ f13 1 f2"/>
                <a:gd name="f21" fmla="*/ f16 1 7978358"/>
                <a:gd name="f22" fmla="*/ f17 1 535024"/>
                <a:gd name="f23" fmla="*/ f18 1 7978358"/>
                <a:gd name="f24" fmla="*/ f19 1 5350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978358" h="5350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56619" tIns="56619" rIns="56619" bIns="56619" anchor="ctr" anchorCtr="0" compatLnSpc="1">
              <a:noAutofit/>
            </a:bodyPr>
            <a:lstStyle/>
            <a:p>
              <a:pPr marL="0" marR="0" lvl="0" indent="0" algn="l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5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A154B087-8C48-84D7-71A2-CA1DB7FFB8E7}"/>
                </a:ext>
              </a:extLst>
            </p:cNvPr>
            <p:cNvSpPr/>
            <p:nvPr/>
          </p:nvSpPr>
          <p:spPr>
            <a:xfrm>
              <a:off x="677863" y="4168182"/>
              <a:ext cx="8596310" cy="53502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A02B93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Rectangle 13" descr="Robot">
              <a:extLst>
                <a:ext uri="{FF2B5EF4-FFF2-40B4-BE49-F238E27FC236}">
                  <a16:creationId xmlns:a16="http://schemas.microsoft.com/office/drawing/2014/main" id="{18992A8B-35D3-0C1E-86EE-74D348714D04}"/>
                </a:ext>
              </a:extLst>
            </p:cNvPr>
            <p:cNvSpPr/>
            <p:nvPr/>
          </p:nvSpPr>
          <p:spPr>
            <a:xfrm>
              <a:off x="839702" y="4288563"/>
              <a:ext cx="294263" cy="294263"/>
            </a:xfrm>
            <a:prstGeom prst="rect">
              <a:avLst/>
            </a:prstGeom>
            <a:blipFill>
              <a:blip r:embed="rId8">
                <a:alphaModFix/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FB0C044C-6B9F-D2DA-BAB0-DA6031DF6A63}"/>
                </a:ext>
              </a:extLst>
            </p:cNvPr>
            <p:cNvSpPr/>
            <p:nvPr/>
          </p:nvSpPr>
          <p:spPr>
            <a:xfrm>
              <a:off x="1295814" y="4168182"/>
              <a:ext cx="7978359" cy="535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8358"/>
                <a:gd name="f7" fmla="val 535024"/>
                <a:gd name="f8" fmla="+- 0 0 -90"/>
                <a:gd name="f9" fmla="*/ f3 1 7978358"/>
                <a:gd name="f10" fmla="*/ f4 1 535024"/>
                <a:gd name="f11" fmla="+- f7 0 f5"/>
                <a:gd name="f12" fmla="+- f6 0 f5"/>
                <a:gd name="f13" fmla="*/ f8 f0 1"/>
                <a:gd name="f14" fmla="*/ f12 1 7978358"/>
                <a:gd name="f15" fmla="*/ f11 1 535024"/>
                <a:gd name="f16" fmla="*/ 0 f12 1"/>
                <a:gd name="f17" fmla="*/ 0 f11 1"/>
                <a:gd name="f18" fmla="*/ 7978358 f12 1"/>
                <a:gd name="f19" fmla="*/ 535024 f11 1"/>
                <a:gd name="f20" fmla="*/ f13 1 f2"/>
                <a:gd name="f21" fmla="*/ f16 1 7978358"/>
                <a:gd name="f22" fmla="*/ f17 1 535024"/>
                <a:gd name="f23" fmla="*/ f18 1 7978358"/>
                <a:gd name="f24" fmla="*/ f19 1 5350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978358" h="5350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56619" tIns="56619" rIns="56619" bIns="56619" anchor="ctr" anchorCtr="0" compatLnSpc="1">
              <a:noAutofit/>
            </a:bodyPr>
            <a:lstStyle/>
            <a:p>
              <a:pPr marL="0" marR="0" lvl="0" indent="0" algn="l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 dirty="0">
                  <a:solidFill>
                    <a:srgbClr val="FFFFFF"/>
                  </a:solidFill>
                  <a:uFillTx/>
                  <a:latin typeface="Trebuchet MS"/>
                </a:rPr>
                <a:t>Technological: Online tools and apps make property management easier and more efficient.	</a:t>
              </a:r>
              <a:endParaRPr lang="en-US" sz="15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CFBDEE70-F394-E577-7C06-1237B254C76B}"/>
                </a:ext>
              </a:extLst>
            </p:cNvPr>
            <p:cNvSpPr/>
            <p:nvPr/>
          </p:nvSpPr>
          <p:spPr>
            <a:xfrm>
              <a:off x="677863" y="4836965"/>
              <a:ext cx="8596310" cy="53502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EA72E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Rectangle 16" descr="Electrician">
              <a:extLst>
                <a:ext uri="{FF2B5EF4-FFF2-40B4-BE49-F238E27FC236}">
                  <a16:creationId xmlns:a16="http://schemas.microsoft.com/office/drawing/2014/main" id="{AF86D465-D6BC-2CF9-ACBF-D75FE5E62A65}"/>
                </a:ext>
              </a:extLst>
            </p:cNvPr>
            <p:cNvSpPr/>
            <p:nvPr/>
          </p:nvSpPr>
          <p:spPr>
            <a:xfrm>
              <a:off x="839702" y="4957346"/>
              <a:ext cx="294263" cy="294263"/>
            </a:xfrm>
            <a:prstGeom prst="rect">
              <a:avLst/>
            </a:prstGeom>
            <a:blipFill>
              <a:blip r:embed="rId10">
                <a:alphaModFix/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79613195-D572-75CC-3EEE-A35449D24514}"/>
                </a:ext>
              </a:extLst>
            </p:cNvPr>
            <p:cNvSpPr/>
            <p:nvPr/>
          </p:nvSpPr>
          <p:spPr>
            <a:xfrm>
              <a:off x="1295814" y="4836965"/>
              <a:ext cx="7978359" cy="535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8358"/>
                <a:gd name="f7" fmla="val 535024"/>
                <a:gd name="f8" fmla="+- 0 0 -90"/>
                <a:gd name="f9" fmla="*/ f3 1 7978358"/>
                <a:gd name="f10" fmla="*/ f4 1 535024"/>
                <a:gd name="f11" fmla="+- f7 0 f5"/>
                <a:gd name="f12" fmla="+- f6 0 f5"/>
                <a:gd name="f13" fmla="*/ f8 f0 1"/>
                <a:gd name="f14" fmla="*/ f12 1 7978358"/>
                <a:gd name="f15" fmla="*/ f11 1 535024"/>
                <a:gd name="f16" fmla="*/ 0 f12 1"/>
                <a:gd name="f17" fmla="*/ 0 f11 1"/>
                <a:gd name="f18" fmla="*/ 7978358 f12 1"/>
                <a:gd name="f19" fmla="*/ 535024 f11 1"/>
                <a:gd name="f20" fmla="*/ f13 1 f2"/>
                <a:gd name="f21" fmla="*/ f16 1 7978358"/>
                <a:gd name="f22" fmla="*/ f17 1 535024"/>
                <a:gd name="f23" fmla="*/ f18 1 7978358"/>
                <a:gd name="f24" fmla="*/ f19 1 5350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978358" h="5350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56619" tIns="56619" rIns="56619" bIns="56619" anchor="ctr" anchorCtr="0" compatLnSpc="1">
              <a:noAutofit/>
            </a:bodyPr>
            <a:lstStyle/>
            <a:p>
              <a:pPr marL="0" marR="0" lvl="0" indent="0" algn="l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 dirty="0">
                  <a:solidFill>
                    <a:srgbClr val="FFFFFF"/>
                  </a:solidFill>
                  <a:uFillTx/>
                  <a:latin typeface="Trebuchet MS"/>
                </a:rPr>
                <a:t>Environmental: Energy-efficiency standards influence renovation choices.</a:t>
              </a:r>
              <a:endParaRPr lang="en-US" sz="15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A2E53A6F-6A5A-5C66-CFF9-4D698037157C}"/>
                </a:ext>
              </a:extLst>
            </p:cNvPr>
            <p:cNvSpPr/>
            <p:nvPr/>
          </p:nvSpPr>
          <p:spPr>
            <a:xfrm>
              <a:off x="677863" y="5505748"/>
              <a:ext cx="8596310" cy="53502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E9713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0" name="Rectangle 19" descr="Gavel">
              <a:extLst>
                <a:ext uri="{FF2B5EF4-FFF2-40B4-BE49-F238E27FC236}">
                  <a16:creationId xmlns:a16="http://schemas.microsoft.com/office/drawing/2014/main" id="{C18AB33B-D2AD-DDFC-7889-9F8EF5583F00}"/>
                </a:ext>
              </a:extLst>
            </p:cNvPr>
            <p:cNvSpPr/>
            <p:nvPr/>
          </p:nvSpPr>
          <p:spPr>
            <a:xfrm>
              <a:off x="839702" y="5626129"/>
              <a:ext cx="294263" cy="294263"/>
            </a:xfrm>
            <a:prstGeom prst="rect">
              <a:avLst/>
            </a:prstGeom>
            <a:blipFill>
              <a:blip r:embed="rId12">
                <a:alphaModFix/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AF2911C1-4C07-7127-90F7-20B92BB9E1A7}"/>
                </a:ext>
              </a:extLst>
            </p:cNvPr>
            <p:cNvSpPr/>
            <p:nvPr/>
          </p:nvSpPr>
          <p:spPr>
            <a:xfrm>
              <a:off x="1295814" y="5505748"/>
              <a:ext cx="7978359" cy="535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8358"/>
                <a:gd name="f7" fmla="val 535024"/>
                <a:gd name="f8" fmla="+- 0 0 -90"/>
                <a:gd name="f9" fmla="*/ f3 1 7978358"/>
                <a:gd name="f10" fmla="*/ f4 1 535024"/>
                <a:gd name="f11" fmla="+- f7 0 f5"/>
                <a:gd name="f12" fmla="+- f6 0 f5"/>
                <a:gd name="f13" fmla="*/ f8 f0 1"/>
                <a:gd name="f14" fmla="*/ f12 1 7978358"/>
                <a:gd name="f15" fmla="*/ f11 1 535024"/>
                <a:gd name="f16" fmla="*/ 0 f12 1"/>
                <a:gd name="f17" fmla="*/ 0 f11 1"/>
                <a:gd name="f18" fmla="*/ 7978358 f12 1"/>
                <a:gd name="f19" fmla="*/ 535024 f11 1"/>
                <a:gd name="f20" fmla="*/ f13 1 f2"/>
                <a:gd name="f21" fmla="*/ f16 1 7978358"/>
                <a:gd name="f22" fmla="*/ f17 1 535024"/>
                <a:gd name="f23" fmla="*/ f18 1 7978358"/>
                <a:gd name="f24" fmla="*/ f19 1 5350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978358" h="5350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56619" tIns="56619" rIns="56619" bIns="56619" anchor="ctr" anchorCtr="0" compatLnSpc="1">
              <a:noAutofit/>
            </a:bodyPr>
            <a:lstStyle/>
            <a:p>
              <a:pPr marL="0" marR="0" lvl="0" indent="0" algn="l" defTabSz="66675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500" b="0" i="0" u="none" strike="noStrike" kern="1200" cap="none" spc="0" baseline="0" dirty="0">
                  <a:solidFill>
                    <a:srgbClr val="FFFFFF"/>
                  </a:solidFill>
                  <a:uFillTx/>
                  <a:latin typeface="Trebuchet MS"/>
                </a:rPr>
                <a:t>Legal: Safety, tenancy, and deposit laws must be followed to avoid penalties.</a:t>
              </a:r>
              <a:endParaRPr lang="en-US" sz="1500" b="0" i="0" u="none" strike="noStrike" kern="1200" cap="none" spc="0" baseline="0" dirty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85771EB0-5280-21C0-97FB-8704297072DB}"/>
              </a:ext>
            </a:extLst>
          </p:cNvPr>
          <p:cNvSpPr txBox="1"/>
          <p:nvPr/>
        </p:nvSpPr>
        <p:spPr>
          <a:xfrm>
            <a:off x="1040524" y="3105835"/>
            <a:ext cx="81113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Social: Rising house prices and lifestyle shifts are boosting demand for rentals.</a:t>
            </a:r>
            <a:endParaRPr lang="en-GB" dirty="0"/>
          </a:p>
        </p:txBody>
      </p:sp>
    </p:spTree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>
            <a:extLst>
              <a:ext uri="{FF2B5EF4-FFF2-40B4-BE49-F238E27FC236}">
                <a16:creationId xmlns:a16="http://schemas.microsoft.com/office/drawing/2014/main" id="{6879DF6D-81CE-AC6E-AD3B-0A4706821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3" name="Rectangle 46">
            <a:extLst>
              <a:ext uri="{FF2B5EF4-FFF2-40B4-BE49-F238E27FC236}">
                <a16:creationId xmlns:a16="http://schemas.microsoft.com/office/drawing/2014/main" id="{269B877C-96C9-5B18-ADD1-906A5A036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4660129" cy="6858000"/>
          </a:xfrm>
          <a:prstGeom prst="rect">
            <a:avLst/>
          </a:prstGeom>
          <a:solidFill>
            <a:srgbClr val="0E2841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4" name="Isosceles Triangle 45">
            <a:extLst>
              <a:ext uri="{FF2B5EF4-FFF2-40B4-BE49-F238E27FC236}">
                <a16:creationId xmlns:a16="http://schemas.microsoft.com/office/drawing/2014/main" id="{A637C1F8-CD86-C0B1-DA9B-BF7D6BA46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4660102" y="0"/>
            <a:ext cx="1056744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0E2841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0DE2823-E0E2-C41B-2B18-E53B5ED99F1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28376" y="449034"/>
            <a:ext cx="4660129" cy="610297"/>
          </a:xfrm>
        </p:spPr>
        <p:txBody>
          <a:bodyPr anchor="ctr"/>
          <a:lstStyle/>
          <a:p>
            <a:pPr lvl="0"/>
            <a:r>
              <a:rPr lang="en-GB" sz="3200">
                <a:solidFill>
                  <a:srgbClr val="FFFFFF"/>
                </a:solidFill>
              </a:rPr>
              <a:t>Marketing Strategies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9ED5022-4C5B-BBC8-E88C-548A1C5B4BA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22081" y="1253770"/>
            <a:ext cx="4440390" cy="4544897"/>
          </a:xfrm>
        </p:spPr>
        <p:txBody>
          <a:bodyPr>
            <a:noAutofit/>
          </a:bodyPr>
          <a:lstStyle/>
          <a:p>
            <a:pPr lvl="0">
              <a:lnSpc>
                <a:spcPct val="90000"/>
              </a:lnSpc>
              <a:buFont typeface="Arial" pitchFamily="34"/>
              <a:buChar char="•"/>
            </a:pPr>
            <a:r>
              <a:rPr lang="en-GB" dirty="0">
                <a:solidFill>
                  <a:srgbClr val="FFFFFF"/>
                </a:solidFill>
                <a:latin typeface="Arial" pitchFamily="34"/>
                <a:cs typeface="Arial" pitchFamily="34"/>
              </a:rPr>
              <a:t>Advertise on major platforms (Rightmove, Zoopla, </a:t>
            </a:r>
            <a:r>
              <a:rPr lang="en-GB" dirty="0" err="1">
                <a:solidFill>
                  <a:srgbClr val="FFFFFF"/>
                </a:solidFill>
                <a:latin typeface="Arial" pitchFamily="34"/>
                <a:cs typeface="Arial" pitchFamily="34"/>
              </a:rPr>
              <a:t>SpareRoom</a:t>
            </a:r>
            <a:r>
              <a:rPr lang="en-GB" dirty="0">
                <a:solidFill>
                  <a:srgbClr val="FFFFFF"/>
                </a:solidFill>
                <a:latin typeface="Arial" pitchFamily="34"/>
                <a:cs typeface="Arial" pitchFamily="34"/>
              </a:rPr>
              <a:t>).</a:t>
            </a:r>
          </a:p>
          <a:p>
            <a:pPr lvl="0">
              <a:lnSpc>
                <a:spcPct val="90000"/>
              </a:lnSpc>
              <a:buFont typeface="Arial" pitchFamily="34"/>
              <a:buChar char="•"/>
            </a:pPr>
            <a:r>
              <a:rPr lang="en-GB" dirty="0">
                <a:solidFill>
                  <a:srgbClr val="FFFFFF"/>
                </a:solidFill>
                <a:latin typeface="Arial" pitchFamily="34"/>
                <a:cs typeface="Arial" pitchFamily="34"/>
              </a:rPr>
              <a:t>Promote listings on social media</a:t>
            </a:r>
          </a:p>
          <a:p>
            <a:pPr lvl="0">
              <a:lnSpc>
                <a:spcPct val="90000"/>
              </a:lnSpc>
              <a:buFont typeface="Arial" pitchFamily="34"/>
              <a:buChar char="•"/>
            </a:pPr>
            <a:r>
              <a:rPr lang="en-GB" dirty="0">
                <a:solidFill>
                  <a:srgbClr val="FFFFFF"/>
                </a:solidFill>
                <a:latin typeface="Arial" pitchFamily="34"/>
                <a:cs typeface="Arial" pitchFamily="34"/>
              </a:rPr>
              <a:t>.Write clear, appealing property ads.</a:t>
            </a:r>
          </a:p>
          <a:p>
            <a:pPr lvl="0">
              <a:lnSpc>
                <a:spcPct val="90000"/>
              </a:lnSpc>
              <a:buFont typeface="Arial" pitchFamily="34"/>
              <a:buChar char="•"/>
            </a:pPr>
            <a:r>
              <a:rPr lang="en-GB" dirty="0">
                <a:solidFill>
                  <a:srgbClr val="FFFFFF"/>
                </a:solidFill>
                <a:latin typeface="Arial" pitchFamily="34"/>
                <a:cs typeface="Arial" pitchFamily="34"/>
              </a:rPr>
              <a:t>Communicate quickly and support tenants well.</a:t>
            </a:r>
          </a:p>
          <a:p>
            <a:pPr lvl="0">
              <a:lnSpc>
                <a:spcPct val="90000"/>
              </a:lnSpc>
              <a:buFont typeface="Arial" pitchFamily="34"/>
              <a:buChar char="•"/>
            </a:pPr>
            <a:r>
              <a:rPr lang="en-GB" dirty="0">
                <a:solidFill>
                  <a:srgbClr val="FFFFFF"/>
                </a:solidFill>
                <a:latin typeface="Arial" pitchFamily="34"/>
                <a:cs typeface="Arial" pitchFamily="34"/>
              </a:rPr>
              <a:t>Use letting agents when needed.</a:t>
            </a:r>
          </a:p>
          <a:p>
            <a:pPr lvl="0">
              <a:lnSpc>
                <a:spcPct val="90000"/>
              </a:lnSpc>
              <a:buFont typeface="Arial" pitchFamily="34"/>
              <a:buChar char="•"/>
            </a:pPr>
            <a:r>
              <a:rPr lang="en-GB" dirty="0">
                <a:solidFill>
                  <a:srgbClr val="FFFFFF"/>
                </a:solidFill>
                <a:latin typeface="Arial" pitchFamily="34"/>
                <a:cs typeface="Arial" pitchFamily="34"/>
              </a:rPr>
              <a:t>Add high-quality photos to boost clicks.</a:t>
            </a:r>
          </a:p>
          <a:p>
            <a:pPr lvl="0">
              <a:lnSpc>
                <a:spcPct val="90000"/>
              </a:lnSpc>
              <a:buFont typeface="Arial" pitchFamily="34"/>
              <a:buChar char="•"/>
            </a:pPr>
            <a:r>
              <a:rPr lang="en-GB" dirty="0">
                <a:solidFill>
                  <a:srgbClr val="FFFFFF"/>
                </a:solidFill>
                <a:latin typeface="Arial" pitchFamily="34"/>
                <a:cs typeface="Arial" pitchFamily="34"/>
              </a:rPr>
              <a:t>Highlight key perks (location, transport, amenities) upfront.</a:t>
            </a:r>
          </a:p>
        </p:txBody>
      </p:sp>
      <p:pic>
        <p:nvPicPr>
          <p:cNvPr id="7" name="Picture 35">
            <a:extLst>
              <a:ext uri="{FF2B5EF4-FFF2-40B4-BE49-F238E27FC236}">
                <a16:creationId xmlns:a16="http://schemas.microsoft.com/office/drawing/2014/main" id="{2082B87F-E5CF-AD66-766B-A5B5B65A4E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103" r="20103"/>
          <a:stretch>
            <a:fillRect/>
          </a:stretch>
        </p:blipFill>
        <p:spPr>
          <a:xfrm>
            <a:off x="6740298" y="972610"/>
            <a:ext cx="3636696" cy="46228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Isosceles Triangle 47">
            <a:extLst>
              <a:ext uri="{FF2B5EF4-FFF2-40B4-BE49-F238E27FC236}">
                <a16:creationId xmlns:a16="http://schemas.microsoft.com/office/drawing/2014/main" id="{DFD69E64-E3FF-4183-8465-3F8AB452F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flipH="1">
            <a:off x="11755700" y="4013201"/>
            <a:ext cx="448732" cy="284479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270"/>
              <a:gd name="f9" fmla="+- 0 0 -180"/>
              <a:gd name="f10" fmla="+- 0 0 -90"/>
              <a:gd name="f11" fmla="abs f3"/>
              <a:gd name="f12" fmla="abs f4"/>
              <a:gd name="f13" fmla="abs f5"/>
              <a:gd name="f14" fmla="*/ f7 f0 1"/>
              <a:gd name="f15" fmla="*/ f8 f0 1"/>
              <a:gd name="f16" fmla="*/ f9 f0 1"/>
              <a:gd name="f17" fmla="*/ f10 f0 1"/>
              <a:gd name="f18" fmla="?: f11 f3 1"/>
              <a:gd name="f19" fmla="?: f12 f4 1"/>
              <a:gd name="f20" fmla="?: f13 f5 1"/>
              <a:gd name="f21" fmla="*/ f14 1 f2"/>
              <a:gd name="f22" fmla="*/ f15 1 f2"/>
              <a:gd name="f23" fmla="*/ f16 1 f2"/>
              <a:gd name="f24" fmla="*/ f17 1 f2"/>
              <a:gd name="f25" fmla="*/ f18 1 21600"/>
              <a:gd name="f26" fmla="*/ f19 1 21600"/>
              <a:gd name="f27" fmla="*/ 21600 f18 1"/>
              <a:gd name="f28" fmla="*/ 21600 f19 1"/>
              <a:gd name="f29" fmla="+- f21 0 f1"/>
              <a:gd name="f30" fmla="+- f22 0 f1"/>
              <a:gd name="f31" fmla="+- f23 0 f1"/>
              <a:gd name="f32" fmla="+- f24 0 f1"/>
              <a:gd name="f33" fmla="min f26 f25"/>
              <a:gd name="f34" fmla="*/ f27 1 f20"/>
              <a:gd name="f35" fmla="*/ f28 1 f20"/>
              <a:gd name="f36" fmla="val f34"/>
              <a:gd name="f37" fmla="val f35"/>
              <a:gd name="f38" fmla="*/ f6 f33 1"/>
              <a:gd name="f39" fmla="+- f37 0 f6"/>
              <a:gd name="f40" fmla="+- f36 0 f6"/>
              <a:gd name="f41" fmla="*/ f37 f33 1"/>
              <a:gd name="f42" fmla="*/ f36 f33 1"/>
              <a:gd name="f43" fmla="*/ f39 1 2"/>
              <a:gd name="f44" fmla="*/ f40 1 2"/>
              <a:gd name="f45" fmla="*/ f40 f6 1"/>
              <a:gd name="f46" fmla="+- f6 f43 0"/>
              <a:gd name="f47" fmla="*/ f45 1 200000"/>
              <a:gd name="f48" fmla="*/ f45 1 100000"/>
              <a:gd name="f49" fmla="+- f47 f44 0"/>
              <a:gd name="f50" fmla="*/ f47 f33 1"/>
              <a:gd name="f51" fmla="*/ f46 f33 1"/>
              <a:gd name="f52" fmla="*/ f48 f33 1"/>
              <a:gd name="f53" fmla="*/ f49 f33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52" y="f38"/>
              </a:cxn>
              <a:cxn ang="f30">
                <a:pos x="f50" y="f51"/>
              </a:cxn>
              <a:cxn ang="f31">
                <a:pos x="f38" y="f41"/>
              </a:cxn>
              <a:cxn ang="f31">
                <a:pos x="f52" y="f41"/>
              </a:cxn>
              <a:cxn ang="f31">
                <a:pos x="f42" y="f41"/>
              </a:cxn>
              <a:cxn ang="f32">
                <a:pos x="f53" y="f51"/>
              </a:cxn>
            </a:cxnLst>
            <a:rect l="f50" t="f51" r="f53" b="f41"/>
            <a:pathLst>
              <a:path>
                <a:moveTo>
                  <a:pt x="f38" y="f41"/>
                </a:moveTo>
                <a:lnTo>
                  <a:pt x="f52" y="f38"/>
                </a:lnTo>
                <a:lnTo>
                  <a:pt x="f42" y="f41"/>
                </a:lnTo>
                <a:close/>
              </a:path>
            </a:pathLst>
          </a:custGeom>
          <a:solidFill>
            <a:srgbClr val="156082">
              <a:alpha val="8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7161E-0390-2CE1-A610-5DED7019CEC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536737" y="609603"/>
            <a:ext cx="3737271" cy="1320795"/>
          </a:xfrm>
        </p:spPr>
        <p:txBody>
          <a:bodyPr/>
          <a:lstStyle/>
          <a:p>
            <a:pPr lvl="0">
              <a:lnSpc>
                <a:spcPct val="90000"/>
              </a:lnSpc>
            </a:pPr>
            <a:r>
              <a:rPr lang="en-GB" sz="2800"/>
              <a:t>Funding Required &amp; Allocation</a:t>
            </a:r>
            <a:br>
              <a:rPr lang="en-GB" sz="2800"/>
            </a:br>
            <a:endParaRPr lang="en-GB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EC9EB8-8916-FA9B-4600-8008C088068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66765" y="1637205"/>
            <a:ext cx="4064434" cy="4443572"/>
          </a:xfrm>
        </p:spPr>
        <p:txBody>
          <a:bodyPr/>
          <a:lstStyle/>
          <a:p>
            <a:pPr marL="0" lvl="0" indent="0">
              <a:lnSpc>
                <a:spcPct val="70000"/>
              </a:lnSpc>
              <a:buNone/>
            </a:pPr>
            <a:r>
              <a:rPr lang="en-GB" sz="1400">
                <a:latin typeface="Arial" pitchFamily="34"/>
                <a:cs typeface="Arial" pitchFamily="34"/>
              </a:rPr>
              <a:t> </a:t>
            </a:r>
            <a:r>
              <a:rPr lang="en-GB" b="1">
                <a:latin typeface="Arial" pitchFamily="34"/>
                <a:cs typeface="Arial" pitchFamily="34"/>
              </a:rPr>
              <a:t>Start up costs 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Property deposit: £30,000	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Renovation: £8,000	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Legal &amp; mortgage fees: £2,500	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Furniture &amp; appliances: £1,500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Safety certificates: £500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GB" b="1">
                <a:latin typeface="Arial" pitchFamily="34"/>
                <a:cs typeface="Arial" pitchFamily="34"/>
              </a:rPr>
              <a:t>Total Funding Needed: £42,500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70000"/>
              </a:lnSpc>
              <a:buNone/>
            </a:pPr>
            <a:r>
              <a:rPr lang="en-GB" b="1">
                <a:latin typeface="Arial" pitchFamily="34"/>
                <a:cs typeface="Arial" pitchFamily="34"/>
              </a:rPr>
              <a:t>Monthly Fixed Costs	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Mortgage: £700	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Insurance: £50	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Accountant: £100</a:t>
            </a:r>
          </a:p>
          <a:p>
            <a:pPr lvl="0">
              <a:lnSpc>
                <a:spcPct val="70000"/>
              </a:lnSpc>
              <a:buFont typeface="Arial" pitchFamily="34"/>
              <a:buChar char="•"/>
            </a:pPr>
            <a:r>
              <a:rPr lang="en-GB">
                <a:latin typeface="Arial" pitchFamily="34"/>
                <a:cs typeface="Arial" pitchFamily="34"/>
              </a:rPr>
              <a:t>Maintenance reserve: £100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GB" b="1">
                <a:latin typeface="Arial" pitchFamily="34"/>
                <a:cs typeface="Arial" pitchFamily="34"/>
              </a:rPr>
              <a:t>Total: £950/month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2400" b="1">
              <a:latin typeface="Arial" pitchFamily="34"/>
              <a:cs typeface="Arial" pitchFamily="34"/>
            </a:endParaRPr>
          </a:p>
        </p:txBody>
      </p:sp>
      <p:pic>
        <p:nvPicPr>
          <p:cNvPr id="4" name="Picture 10" descr="Documents and graphs on table">
            <a:extLst>
              <a:ext uri="{FF2B5EF4-FFF2-40B4-BE49-F238E27FC236}">
                <a16:creationId xmlns:a16="http://schemas.microsoft.com/office/drawing/2014/main" id="{DB977064-32FB-6DEC-20C8-52D375F9F7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803" r="23803"/>
          <a:stretch>
            <a:fillRect/>
          </a:stretch>
        </p:blipFill>
        <p:spPr>
          <a:xfrm>
            <a:off x="18" y="0"/>
            <a:ext cx="5394941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Isosceles Triangle 11">
            <a:extLst>
              <a:ext uri="{FF2B5EF4-FFF2-40B4-BE49-F238E27FC236}">
                <a16:creationId xmlns:a16="http://schemas.microsoft.com/office/drawing/2014/main" id="{CCB31DA6-06EB-32BA-BDF6-1240FE325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-10" y="0"/>
            <a:ext cx="842592" cy="566615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10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solidFill>
            <a:srgbClr val="156082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4" name="Rectangle 93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3FBB9D-B0DE-6CEA-5B66-AC8D0388DD7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8881" y="457200"/>
            <a:ext cx="10909640" cy="1368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 algn="ctr" defTabSz="914400">
              <a:lnSpc>
                <a:spcPct val="90000"/>
              </a:lnSpc>
              <a:spcBef>
                <a:spcPct val="0"/>
              </a:spcBef>
            </a:pPr>
            <a:r>
              <a:rPr lang="en-US" sz="66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Funding Required &amp; Allocation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41BC32A0-BCFD-F841-369B-B105E049A44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38881" y="1922561"/>
            <a:ext cx="10909643" cy="55265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lvl="0" indent="0" algn="ctr" defTabSz="914400">
              <a:lnSpc>
                <a:spcPct val="90000"/>
              </a:lnSpc>
              <a:buNone/>
            </a:pPr>
            <a:r>
              <a:rPr lang="en-US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Variable Costs (Jan–Jun)                                        Six-Month Financial Forecast</a:t>
            </a:r>
          </a:p>
        </p:txBody>
      </p:sp>
      <p:sp>
        <p:nvSpPr>
          <p:cNvPr id="93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09E26127-8CDF-9E3B-4B06-779548899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66246" y="2053279"/>
            <a:ext cx="6591070" cy="503218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E618C095-32C4-E271-1196-21EEF193C949}"/>
              </a:ext>
            </a:extLst>
          </p:cNvPr>
          <p:cNvGrpSpPr/>
          <p:nvPr/>
        </p:nvGrpSpPr>
        <p:grpSpPr>
          <a:xfrm>
            <a:off x="901656" y="2642616"/>
            <a:ext cx="4451184" cy="3605784"/>
            <a:chOff x="4899026" y="1848048"/>
            <a:chExt cx="4495236" cy="3641469"/>
          </a:xfrm>
        </p:grpSpPr>
        <p:sp>
          <p:nvSpPr>
            <p:cNvPr id="6" name="AutoShape 3">
              <a:extLst>
                <a:ext uri="{FF2B5EF4-FFF2-40B4-BE49-F238E27FC236}">
                  <a16:creationId xmlns:a16="http://schemas.microsoft.com/office/drawing/2014/main" id="{E5915284-68E3-AF3D-C375-52033E4FC871}"/>
                </a:ext>
              </a:extLst>
            </p:cNvPr>
            <p:cNvSpPr/>
            <p:nvPr/>
          </p:nvSpPr>
          <p:spPr>
            <a:xfrm>
              <a:off x="4899026" y="1848048"/>
              <a:ext cx="4495236" cy="3641469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Trebuchet MS"/>
              </a:endParaRP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08E4D635-26E8-9F10-276F-1DBF61820164}"/>
                </a:ext>
              </a:extLst>
            </p:cNvPr>
            <p:cNvSpPr/>
            <p:nvPr/>
          </p:nvSpPr>
          <p:spPr>
            <a:xfrm>
              <a:off x="4953542" y="1848048"/>
              <a:ext cx="3610517" cy="169712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Month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8" name="Rectangle 6">
              <a:extLst>
                <a:ext uri="{FF2B5EF4-FFF2-40B4-BE49-F238E27FC236}">
                  <a16:creationId xmlns:a16="http://schemas.microsoft.com/office/drawing/2014/main" id="{F0125C0D-122E-7D38-1FA1-507E016FD895}"/>
                </a:ext>
              </a:extLst>
            </p:cNvPr>
            <p:cNvSpPr/>
            <p:nvPr/>
          </p:nvSpPr>
          <p:spPr>
            <a:xfrm>
              <a:off x="5325803" y="1848048"/>
              <a:ext cx="216502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A917ED84-A783-3036-A825-4EFD12B9E4EE}"/>
                </a:ext>
              </a:extLst>
            </p:cNvPr>
            <p:cNvSpPr/>
            <p:nvPr/>
          </p:nvSpPr>
          <p:spPr>
            <a:xfrm>
              <a:off x="5461318" y="1848048"/>
              <a:ext cx="244547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724210C9-35F4-EFE5-4935-7F729931EDF8}"/>
                </a:ext>
              </a:extLst>
            </p:cNvPr>
            <p:cNvSpPr/>
            <p:nvPr/>
          </p:nvSpPr>
          <p:spPr>
            <a:xfrm>
              <a:off x="5626422" y="1848048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5EED92C4-A9CE-CF23-C5C1-4C4DA4213014}"/>
                </a:ext>
              </a:extLst>
            </p:cNvPr>
            <p:cNvSpPr/>
            <p:nvPr/>
          </p:nvSpPr>
          <p:spPr>
            <a:xfrm>
              <a:off x="5652903" y="1848048"/>
              <a:ext cx="7678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Fixed Costs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id="{DA1EA4A9-0793-4CA1-66AA-9A1C3B4D3B5F}"/>
                </a:ext>
              </a:extLst>
            </p:cNvPr>
            <p:cNvSpPr/>
            <p:nvPr/>
          </p:nvSpPr>
          <p:spPr>
            <a:xfrm>
              <a:off x="6324228" y="1848048"/>
              <a:ext cx="496875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D2C25082-80DB-2302-C6F9-2E66D62E4317}"/>
                </a:ext>
              </a:extLst>
            </p:cNvPr>
            <p:cNvSpPr/>
            <p:nvPr/>
          </p:nvSpPr>
          <p:spPr>
            <a:xfrm>
              <a:off x="6733879" y="1848048"/>
              <a:ext cx="94858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Variable Costs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1FD18F2D-DEED-4736-F84A-3FAA0B0C7369}"/>
                </a:ext>
              </a:extLst>
            </p:cNvPr>
            <p:cNvSpPr/>
            <p:nvPr/>
          </p:nvSpPr>
          <p:spPr>
            <a:xfrm>
              <a:off x="7573426" y="1848048"/>
              <a:ext cx="356689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5" name="Rectangle 13">
              <a:extLst>
                <a:ext uri="{FF2B5EF4-FFF2-40B4-BE49-F238E27FC236}">
                  <a16:creationId xmlns:a16="http://schemas.microsoft.com/office/drawing/2014/main" id="{481FD014-F829-FCED-4D76-D90FD51342E2}"/>
                </a:ext>
              </a:extLst>
            </p:cNvPr>
            <p:cNvSpPr/>
            <p:nvPr/>
          </p:nvSpPr>
          <p:spPr>
            <a:xfrm>
              <a:off x="7844445" y="1848048"/>
              <a:ext cx="683788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Total Cost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028705ED-0AD3-0DA6-5D2F-18D8AFC22187}"/>
                </a:ext>
              </a:extLst>
            </p:cNvPr>
            <p:cNvSpPr/>
            <p:nvPr/>
          </p:nvSpPr>
          <p:spPr>
            <a:xfrm>
              <a:off x="8425427" y="1848048"/>
              <a:ext cx="356689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7" name="Rectangle 15">
              <a:extLst>
                <a:ext uri="{FF2B5EF4-FFF2-40B4-BE49-F238E27FC236}">
                  <a16:creationId xmlns:a16="http://schemas.microsoft.com/office/drawing/2014/main" id="{5D5F3152-04CD-DEF8-43A7-28425C3BCE97}"/>
                </a:ext>
              </a:extLst>
            </p:cNvPr>
            <p:cNvSpPr/>
            <p:nvPr/>
          </p:nvSpPr>
          <p:spPr>
            <a:xfrm>
              <a:off x="8698010" y="1848048"/>
              <a:ext cx="588773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Revenue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8" name="Rectangle 16">
              <a:extLst>
                <a:ext uri="{FF2B5EF4-FFF2-40B4-BE49-F238E27FC236}">
                  <a16:creationId xmlns:a16="http://schemas.microsoft.com/office/drawing/2014/main" id="{AF34D30C-4A29-3783-A64F-A76E7098E5CA}"/>
                </a:ext>
              </a:extLst>
            </p:cNvPr>
            <p:cNvSpPr/>
            <p:nvPr/>
          </p:nvSpPr>
          <p:spPr>
            <a:xfrm>
              <a:off x="9199558" y="1848048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19" name="Rectangle 17">
              <a:extLst>
                <a:ext uri="{FF2B5EF4-FFF2-40B4-BE49-F238E27FC236}">
                  <a16:creationId xmlns:a16="http://schemas.microsoft.com/office/drawing/2014/main" id="{1EE62CC2-5083-9390-4DDD-244E3D028889}"/>
                </a:ext>
              </a:extLst>
            </p:cNvPr>
            <p:cNvSpPr/>
            <p:nvPr/>
          </p:nvSpPr>
          <p:spPr>
            <a:xfrm>
              <a:off x="4953542" y="2109932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0" name="Rectangle 18">
              <a:extLst>
                <a:ext uri="{FF2B5EF4-FFF2-40B4-BE49-F238E27FC236}">
                  <a16:creationId xmlns:a16="http://schemas.microsoft.com/office/drawing/2014/main" id="{5A22BC38-89CF-5C4F-2A2F-F97035ADAA5E}"/>
                </a:ext>
              </a:extLst>
            </p:cNvPr>
            <p:cNvSpPr/>
            <p:nvPr/>
          </p:nvSpPr>
          <p:spPr>
            <a:xfrm>
              <a:off x="4953542" y="2373279"/>
              <a:ext cx="529583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January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B0693D9F-EF88-E3B5-4B1A-A39F02010929}"/>
                </a:ext>
              </a:extLst>
            </p:cNvPr>
            <p:cNvSpPr/>
            <p:nvPr/>
          </p:nvSpPr>
          <p:spPr>
            <a:xfrm>
              <a:off x="5399010" y="2373279"/>
              <a:ext cx="44080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2" name="Rectangle 20">
              <a:extLst>
                <a:ext uri="{FF2B5EF4-FFF2-40B4-BE49-F238E27FC236}">
                  <a16:creationId xmlns:a16="http://schemas.microsoft.com/office/drawing/2014/main" id="{61B63F95-3339-AFF8-782B-DB66FCA18D30}"/>
                </a:ext>
              </a:extLst>
            </p:cNvPr>
            <p:cNvSpPr/>
            <p:nvPr/>
          </p:nvSpPr>
          <p:spPr>
            <a:xfrm>
              <a:off x="5754145" y="2373279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£5,550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3" name="Rectangle 21">
              <a:extLst>
                <a:ext uri="{FF2B5EF4-FFF2-40B4-BE49-F238E27FC236}">
                  <a16:creationId xmlns:a16="http://schemas.microsoft.com/office/drawing/2014/main" id="{415B3934-4682-5ED4-C073-AD779A1495C6}"/>
                </a:ext>
              </a:extLst>
            </p:cNvPr>
            <p:cNvSpPr/>
            <p:nvPr/>
          </p:nvSpPr>
          <p:spPr>
            <a:xfrm>
              <a:off x="6149778" y="2373279"/>
              <a:ext cx="889391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4" name="Rectangle 22">
              <a:extLst>
                <a:ext uri="{FF2B5EF4-FFF2-40B4-BE49-F238E27FC236}">
                  <a16:creationId xmlns:a16="http://schemas.microsoft.com/office/drawing/2014/main" id="{303DAB71-6C84-0307-3802-C8EBE7C6EAE8}"/>
                </a:ext>
              </a:extLst>
            </p:cNvPr>
            <p:cNvSpPr/>
            <p:nvPr/>
          </p:nvSpPr>
          <p:spPr>
            <a:xfrm>
              <a:off x="6942600" y="2373279"/>
              <a:ext cx="369152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£700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5C774EC2-A2CE-8970-B7F4-5298E9DCED25}"/>
                </a:ext>
              </a:extLst>
            </p:cNvPr>
            <p:cNvSpPr/>
            <p:nvPr/>
          </p:nvSpPr>
          <p:spPr>
            <a:xfrm>
              <a:off x="7229191" y="2373279"/>
              <a:ext cx="496875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6" name="Rectangle 24">
              <a:extLst>
                <a:ext uri="{FF2B5EF4-FFF2-40B4-BE49-F238E27FC236}">
                  <a16:creationId xmlns:a16="http://schemas.microsoft.com/office/drawing/2014/main" id="{0F177630-6CD3-C5F1-150C-A9BF8AC12FA1}"/>
                </a:ext>
              </a:extLst>
            </p:cNvPr>
            <p:cNvSpPr/>
            <p:nvPr/>
          </p:nvSpPr>
          <p:spPr>
            <a:xfrm>
              <a:off x="7638842" y="2373279"/>
              <a:ext cx="328653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id="{680C0087-0620-DDFE-48D8-8A855DF8C016}"/>
                </a:ext>
              </a:extLst>
            </p:cNvPr>
            <p:cNvSpPr/>
            <p:nvPr/>
          </p:nvSpPr>
          <p:spPr>
            <a:xfrm>
              <a:off x="7884944" y="2373279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£6,250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8" name="Rectangle 26">
              <a:extLst>
                <a:ext uri="{FF2B5EF4-FFF2-40B4-BE49-F238E27FC236}">
                  <a16:creationId xmlns:a16="http://schemas.microsoft.com/office/drawing/2014/main" id="{4BE6274E-5339-8EC7-E198-F485147C09AF}"/>
                </a:ext>
              </a:extLst>
            </p:cNvPr>
            <p:cNvSpPr/>
            <p:nvPr/>
          </p:nvSpPr>
          <p:spPr>
            <a:xfrm>
              <a:off x="8282132" y="2373279"/>
              <a:ext cx="580982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id="{A06A5431-ED4D-6C4D-0239-D8929B3D0CD6}"/>
                </a:ext>
              </a:extLst>
            </p:cNvPr>
            <p:cNvSpPr/>
            <p:nvPr/>
          </p:nvSpPr>
          <p:spPr>
            <a:xfrm>
              <a:off x="8774335" y="2373279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£3,000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id="{0D344703-FFFF-66CF-3B86-7DBE48C56B67}"/>
                </a:ext>
              </a:extLst>
            </p:cNvPr>
            <p:cNvSpPr/>
            <p:nvPr/>
          </p:nvSpPr>
          <p:spPr>
            <a:xfrm>
              <a:off x="9169959" y="2373279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id="{024E4BEA-D366-889A-B913-43778C61EF2A}"/>
                </a:ext>
              </a:extLst>
            </p:cNvPr>
            <p:cNvSpPr/>
            <p:nvPr/>
          </p:nvSpPr>
          <p:spPr>
            <a:xfrm>
              <a:off x="4953542" y="2635154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2" name="Rectangle 30">
              <a:extLst>
                <a:ext uri="{FF2B5EF4-FFF2-40B4-BE49-F238E27FC236}">
                  <a16:creationId xmlns:a16="http://schemas.microsoft.com/office/drawing/2014/main" id="{C079A450-B64F-9C13-A5CF-B82355E2689D}"/>
                </a:ext>
              </a:extLst>
            </p:cNvPr>
            <p:cNvSpPr/>
            <p:nvPr/>
          </p:nvSpPr>
          <p:spPr>
            <a:xfrm>
              <a:off x="4953542" y="2897038"/>
              <a:ext cx="60279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February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3" name="Rectangle 31">
              <a:extLst>
                <a:ext uri="{FF2B5EF4-FFF2-40B4-BE49-F238E27FC236}">
                  <a16:creationId xmlns:a16="http://schemas.microsoft.com/office/drawing/2014/main" id="{67B837B1-FD04-8780-4A8F-CF0822FC0574}"/>
                </a:ext>
              </a:extLst>
            </p:cNvPr>
            <p:cNvSpPr/>
            <p:nvPr/>
          </p:nvSpPr>
          <p:spPr>
            <a:xfrm>
              <a:off x="5467554" y="2897038"/>
              <a:ext cx="38472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4" name="Rectangle 32">
              <a:extLst>
                <a:ext uri="{FF2B5EF4-FFF2-40B4-BE49-F238E27FC236}">
                  <a16:creationId xmlns:a16="http://schemas.microsoft.com/office/drawing/2014/main" id="{1B138262-9141-C659-B34F-B2DF92918BED}"/>
                </a:ext>
              </a:extLst>
            </p:cNvPr>
            <p:cNvSpPr/>
            <p:nvPr/>
          </p:nvSpPr>
          <p:spPr>
            <a:xfrm>
              <a:off x="5768163" y="2897038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£5,550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5" name="Rectangle 33">
              <a:extLst>
                <a:ext uri="{FF2B5EF4-FFF2-40B4-BE49-F238E27FC236}">
                  <a16:creationId xmlns:a16="http://schemas.microsoft.com/office/drawing/2014/main" id="{D7085256-27FB-E49F-0797-945124F74D4E}"/>
                </a:ext>
              </a:extLst>
            </p:cNvPr>
            <p:cNvSpPr/>
            <p:nvPr/>
          </p:nvSpPr>
          <p:spPr>
            <a:xfrm>
              <a:off x="6165351" y="2897038"/>
              <a:ext cx="83332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6" name="Rectangle 34">
              <a:extLst>
                <a:ext uri="{FF2B5EF4-FFF2-40B4-BE49-F238E27FC236}">
                  <a16:creationId xmlns:a16="http://schemas.microsoft.com/office/drawing/2014/main" id="{792E8EE7-A4E6-9158-E361-29A4C698AAA6}"/>
                </a:ext>
              </a:extLst>
            </p:cNvPr>
            <p:cNvSpPr/>
            <p:nvPr/>
          </p:nvSpPr>
          <p:spPr>
            <a:xfrm>
              <a:off x="6903655" y="2897038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£1,500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7" name="Rectangle 35">
              <a:extLst>
                <a:ext uri="{FF2B5EF4-FFF2-40B4-BE49-F238E27FC236}">
                  <a16:creationId xmlns:a16="http://schemas.microsoft.com/office/drawing/2014/main" id="{9F64E47A-8CDF-B80C-D1E6-646D85162B99}"/>
                </a:ext>
              </a:extLst>
            </p:cNvPr>
            <p:cNvSpPr/>
            <p:nvPr/>
          </p:nvSpPr>
          <p:spPr>
            <a:xfrm>
              <a:off x="7300843" y="2897038"/>
              <a:ext cx="693133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8" name="Rectangle 36">
              <a:extLst>
                <a:ext uri="{FF2B5EF4-FFF2-40B4-BE49-F238E27FC236}">
                  <a16:creationId xmlns:a16="http://schemas.microsoft.com/office/drawing/2014/main" id="{9685A9AD-8CDD-A71A-41C8-3A6E3F9593DE}"/>
                </a:ext>
              </a:extLst>
            </p:cNvPr>
            <p:cNvSpPr/>
            <p:nvPr/>
          </p:nvSpPr>
          <p:spPr>
            <a:xfrm>
              <a:off x="7902080" y="2897038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£7,050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39" name="Rectangle 37">
              <a:extLst>
                <a:ext uri="{FF2B5EF4-FFF2-40B4-BE49-F238E27FC236}">
                  <a16:creationId xmlns:a16="http://schemas.microsoft.com/office/drawing/2014/main" id="{2E5B18BA-0E3C-BF02-BBBD-7DF251B96A99}"/>
                </a:ext>
              </a:extLst>
            </p:cNvPr>
            <p:cNvSpPr/>
            <p:nvPr/>
          </p:nvSpPr>
          <p:spPr>
            <a:xfrm>
              <a:off x="8297704" y="2897038"/>
              <a:ext cx="609017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0" name="Rectangle 38">
              <a:extLst>
                <a:ext uri="{FF2B5EF4-FFF2-40B4-BE49-F238E27FC236}">
                  <a16:creationId xmlns:a16="http://schemas.microsoft.com/office/drawing/2014/main" id="{ACCCB56C-E025-F3AB-4508-7A57DDDE572E}"/>
                </a:ext>
              </a:extLst>
            </p:cNvPr>
            <p:cNvSpPr/>
            <p:nvPr/>
          </p:nvSpPr>
          <p:spPr>
            <a:xfrm>
              <a:off x="8817943" y="2897038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£4,500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1" name="Rectangle 39">
              <a:extLst>
                <a:ext uri="{FF2B5EF4-FFF2-40B4-BE49-F238E27FC236}">
                  <a16:creationId xmlns:a16="http://schemas.microsoft.com/office/drawing/2014/main" id="{62E72C9C-9412-34DD-D751-1B41060D5B02}"/>
                </a:ext>
              </a:extLst>
            </p:cNvPr>
            <p:cNvSpPr/>
            <p:nvPr/>
          </p:nvSpPr>
          <p:spPr>
            <a:xfrm>
              <a:off x="9213576" y="2897038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2" name="Rectangle 40">
              <a:extLst>
                <a:ext uri="{FF2B5EF4-FFF2-40B4-BE49-F238E27FC236}">
                  <a16:creationId xmlns:a16="http://schemas.microsoft.com/office/drawing/2014/main" id="{BCE7B0F5-C562-7A9A-3D9B-03B4A35AE6D8}"/>
                </a:ext>
              </a:extLst>
            </p:cNvPr>
            <p:cNvSpPr/>
            <p:nvPr/>
          </p:nvSpPr>
          <p:spPr>
            <a:xfrm>
              <a:off x="4953542" y="3158922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3" name="Rectangle 41">
              <a:extLst>
                <a:ext uri="{FF2B5EF4-FFF2-40B4-BE49-F238E27FC236}">
                  <a16:creationId xmlns:a16="http://schemas.microsoft.com/office/drawing/2014/main" id="{1B5E56E3-0F69-973D-E766-6CBA1DB9AC48}"/>
                </a:ext>
              </a:extLst>
            </p:cNvPr>
            <p:cNvSpPr/>
            <p:nvPr/>
          </p:nvSpPr>
          <p:spPr>
            <a:xfrm>
              <a:off x="4953542" y="3422270"/>
              <a:ext cx="453258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March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4" name="Rectangle 42">
              <a:extLst>
                <a:ext uri="{FF2B5EF4-FFF2-40B4-BE49-F238E27FC236}">
                  <a16:creationId xmlns:a16="http://schemas.microsoft.com/office/drawing/2014/main" id="{7B1652C2-D2A1-B21A-537C-13E0A580E688}"/>
                </a:ext>
              </a:extLst>
            </p:cNvPr>
            <p:cNvSpPr/>
            <p:nvPr/>
          </p:nvSpPr>
          <p:spPr>
            <a:xfrm>
              <a:off x="5318022" y="3422270"/>
              <a:ext cx="524911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5" name="Rectangle 43">
              <a:extLst>
                <a:ext uri="{FF2B5EF4-FFF2-40B4-BE49-F238E27FC236}">
                  <a16:creationId xmlns:a16="http://schemas.microsoft.com/office/drawing/2014/main" id="{2A831A30-81EC-E0FA-8FCA-63E92E26E0C9}"/>
                </a:ext>
              </a:extLst>
            </p:cNvPr>
            <p:cNvSpPr/>
            <p:nvPr/>
          </p:nvSpPr>
          <p:spPr>
            <a:xfrm>
              <a:off x="5755709" y="3422270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£5,550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6" name="Rectangle 44">
              <a:extLst>
                <a:ext uri="{FF2B5EF4-FFF2-40B4-BE49-F238E27FC236}">
                  <a16:creationId xmlns:a16="http://schemas.microsoft.com/office/drawing/2014/main" id="{E7E75DB0-A881-97AC-DF59-0B2C979AE457}"/>
                </a:ext>
              </a:extLst>
            </p:cNvPr>
            <p:cNvSpPr/>
            <p:nvPr/>
          </p:nvSpPr>
          <p:spPr>
            <a:xfrm>
              <a:off x="6152897" y="3422270"/>
              <a:ext cx="77724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7" name="Rectangle 45">
              <a:extLst>
                <a:ext uri="{FF2B5EF4-FFF2-40B4-BE49-F238E27FC236}">
                  <a16:creationId xmlns:a16="http://schemas.microsoft.com/office/drawing/2014/main" id="{11869C76-9F11-30F4-0526-228A407EE5B3}"/>
                </a:ext>
              </a:extLst>
            </p:cNvPr>
            <p:cNvSpPr/>
            <p:nvPr/>
          </p:nvSpPr>
          <p:spPr>
            <a:xfrm>
              <a:off x="6836676" y="3422270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£1,650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8" name="Rectangle 46">
              <a:extLst>
                <a:ext uri="{FF2B5EF4-FFF2-40B4-BE49-F238E27FC236}">
                  <a16:creationId xmlns:a16="http://schemas.microsoft.com/office/drawing/2014/main" id="{DD68FEFB-66C4-6E61-E5DE-62D3D6C8C40B}"/>
                </a:ext>
              </a:extLst>
            </p:cNvPr>
            <p:cNvSpPr/>
            <p:nvPr/>
          </p:nvSpPr>
          <p:spPr>
            <a:xfrm>
              <a:off x="7233864" y="3422270"/>
              <a:ext cx="77724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49" name="Rectangle 47">
              <a:extLst>
                <a:ext uri="{FF2B5EF4-FFF2-40B4-BE49-F238E27FC236}">
                  <a16:creationId xmlns:a16="http://schemas.microsoft.com/office/drawing/2014/main" id="{9A2C8117-08B2-63D5-527A-2E7B61111307}"/>
                </a:ext>
              </a:extLst>
            </p:cNvPr>
            <p:cNvSpPr/>
            <p:nvPr/>
          </p:nvSpPr>
          <p:spPr>
            <a:xfrm>
              <a:off x="7917652" y="3422270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£7,200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0" name="Rectangle 48">
              <a:extLst>
                <a:ext uri="{FF2B5EF4-FFF2-40B4-BE49-F238E27FC236}">
                  <a16:creationId xmlns:a16="http://schemas.microsoft.com/office/drawing/2014/main" id="{A6A21CC9-9B2D-6954-CD9B-3E5CF7419C8D}"/>
                </a:ext>
              </a:extLst>
            </p:cNvPr>
            <p:cNvSpPr/>
            <p:nvPr/>
          </p:nvSpPr>
          <p:spPr>
            <a:xfrm>
              <a:off x="8313285" y="3422270"/>
              <a:ext cx="609017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1" name="Rectangle 49">
              <a:extLst>
                <a:ext uri="{FF2B5EF4-FFF2-40B4-BE49-F238E27FC236}">
                  <a16:creationId xmlns:a16="http://schemas.microsoft.com/office/drawing/2014/main" id="{EFA8DD6D-6000-A1A2-D004-026E73A8B213}"/>
                </a:ext>
              </a:extLst>
            </p:cNvPr>
            <p:cNvSpPr/>
            <p:nvPr/>
          </p:nvSpPr>
          <p:spPr>
            <a:xfrm>
              <a:off x="8833524" y="3422270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£6,000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2" name="Rectangle 50">
              <a:extLst>
                <a:ext uri="{FF2B5EF4-FFF2-40B4-BE49-F238E27FC236}">
                  <a16:creationId xmlns:a16="http://schemas.microsoft.com/office/drawing/2014/main" id="{4FF64006-F8DA-20E3-58A2-18BCD73ECB27}"/>
                </a:ext>
              </a:extLst>
            </p:cNvPr>
            <p:cNvSpPr/>
            <p:nvPr/>
          </p:nvSpPr>
          <p:spPr>
            <a:xfrm>
              <a:off x="9229148" y="3422270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3" name="Rectangle 51">
              <a:extLst>
                <a:ext uri="{FF2B5EF4-FFF2-40B4-BE49-F238E27FC236}">
                  <a16:creationId xmlns:a16="http://schemas.microsoft.com/office/drawing/2014/main" id="{092B9831-CBE3-2F4E-E26D-F1A78A1F8E06}"/>
                </a:ext>
              </a:extLst>
            </p:cNvPr>
            <p:cNvSpPr/>
            <p:nvPr/>
          </p:nvSpPr>
          <p:spPr>
            <a:xfrm>
              <a:off x="4953542" y="3684145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4" name="Rectangle 52">
              <a:extLst>
                <a:ext uri="{FF2B5EF4-FFF2-40B4-BE49-F238E27FC236}">
                  <a16:creationId xmlns:a16="http://schemas.microsoft.com/office/drawing/2014/main" id="{6A88E5B7-9D3A-8875-2467-02D1D8D5F7DC}"/>
                </a:ext>
              </a:extLst>
            </p:cNvPr>
            <p:cNvSpPr/>
            <p:nvPr/>
          </p:nvSpPr>
          <p:spPr>
            <a:xfrm>
              <a:off x="4953542" y="3947492"/>
              <a:ext cx="350462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April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5" name="Rectangle 53">
              <a:extLst>
                <a:ext uri="{FF2B5EF4-FFF2-40B4-BE49-F238E27FC236}">
                  <a16:creationId xmlns:a16="http://schemas.microsoft.com/office/drawing/2014/main" id="{E1708B33-1272-963B-0360-4257219D0955}"/>
                </a:ext>
              </a:extLst>
            </p:cNvPr>
            <p:cNvSpPr/>
            <p:nvPr/>
          </p:nvSpPr>
          <p:spPr>
            <a:xfrm>
              <a:off x="5219888" y="3947492"/>
              <a:ext cx="580982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6" name="Rectangle 54">
              <a:extLst>
                <a:ext uri="{FF2B5EF4-FFF2-40B4-BE49-F238E27FC236}">
                  <a16:creationId xmlns:a16="http://schemas.microsoft.com/office/drawing/2014/main" id="{C5983B40-262A-5D74-F79D-60A05AA50B84}"/>
                </a:ext>
              </a:extLst>
            </p:cNvPr>
            <p:cNvSpPr/>
            <p:nvPr/>
          </p:nvSpPr>
          <p:spPr>
            <a:xfrm>
              <a:off x="5713646" y="3947492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£5,550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7" name="Rectangle 55">
              <a:extLst>
                <a:ext uri="{FF2B5EF4-FFF2-40B4-BE49-F238E27FC236}">
                  <a16:creationId xmlns:a16="http://schemas.microsoft.com/office/drawing/2014/main" id="{72127A5E-0733-A0B5-91C9-8178752768C8}"/>
                </a:ext>
              </a:extLst>
            </p:cNvPr>
            <p:cNvSpPr/>
            <p:nvPr/>
          </p:nvSpPr>
          <p:spPr>
            <a:xfrm>
              <a:off x="6109280" y="3947492"/>
              <a:ext cx="861355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8" name="Rectangle 56">
              <a:extLst>
                <a:ext uri="{FF2B5EF4-FFF2-40B4-BE49-F238E27FC236}">
                  <a16:creationId xmlns:a16="http://schemas.microsoft.com/office/drawing/2014/main" id="{BDF06559-B188-9696-6518-21888D92D3B1}"/>
                </a:ext>
              </a:extLst>
            </p:cNvPr>
            <p:cNvSpPr/>
            <p:nvPr/>
          </p:nvSpPr>
          <p:spPr>
            <a:xfrm>
              <a:off x="6875620" y="3947492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£2,100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59" name="Rectangle 57">
              <a:extLst>
                <a:ext uri="{FF2B5EF4-FFF2-40B4-BE49-F238E27FC236}">
                  <a16:creationId xmlns:a16="http://schemas.microsoft.com/office/drawing/2014/main" id="{2B9E6964-71DE-6D69-A969-6E3BB96B8BBE}"/>
                </a:ext>
              </a:extLst>
            </p:cNvPr>
            <p:cNvSpPr/>
            <p:nvPr/>
          </p:nvSpPr>
          <p:spPr>
            <a:xfrm>
              <a:off x="7272808" y="3947492"/>
              <a:ext cx="77724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0" name="Rectangle 58">
              <a:extLst>
                <a:ext uri="{FF2B5EF4-FFF2-40B4-BE49-F238E27FC236}">
                  <a16:creationId xmlns:a16="http://schemas.microsoft.com/office/drawing/2014/main" id="{8530C626-C646-2B4A-3115-E2D80D21DFA5}"/>
                </a:ext>
              </a:extLst>
            </p:cNvPr>
            <p:cNvSpPr/>
            <p:nvPr/>
          </p:nvSpPr>
          <p:spPr>
            <a:xfrm>
              <a:off x="7956596" y="3947492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£7,650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1" name="Rectangle 59">
              <a:extLst>
                <a:ext uri="{FF2B5EF4-FFF2-40B4-BE49-F238E27FC236}">
                  <a16:creationId xmlns:a16="http://schemas.microsoft.com/office/drawing/2014/main" id="{020899CA-4941-195E-DAA2-26088224BDAA}"/>
                </a:ext>
              </a:extLst>
            </p:cNvPr>
            <p:cNvSpPr/>
            <p:nvPr/>
          </p:nvSpPr>
          <p:spPr>
            <a:xfrm>
              <a:off x="8353784" y="3947492"/>
              <a:ext cx="524911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2" name="Rectangle 60">
              <a:extLst>
                <a:ext uri="{FF2B5EF4-FFF2-40B4-BE49-F238E27FC236}">
                  <a16:creationId xmlns:a16="http://schemas.microsoft.com/office/drawing/2014/main" id="{E25E0D5E-A567-9CBC-9631-9A3ABE4A8B5F}"/>
                </a:ext>
              </a:extLst>
            </p:cNvPr>
            <p:cNvSpPr/>
            <p:nvPr/>
          </p:nvSpPr>
          <p:spPr>
            <a:xfrm>
              <a:off x="8789907" y="3947492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£8,000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3" name="Rectangle 61">
              <a:extLst>
                <a:ext uri="{FF2B5EF4-FFF2-40B4-BE49-F238E27FC236}">
                  <a16:creationId xmlns:a16="http://schemas.microsoft.com/office/drawing/2014/main" id="{21A6B80B-11A5-6E00-C8B2-CA62706BB4EF}"/>
                </a:ext>
              </a:extLst>
            </p:cNvPr>
            <p:cNvSpPr/>
            <p:nvPr/>
          </p:nvSpPr>
          <p:spPr>
            <a:xfrm>
              <a:off x="9187095" y="3947492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4" name="Rectangle 62">
              <a:extLst>
                <a:ext uri="{FF2B5EF4-FFF2-40B4-BE49-F238E27FC236}">
                  <a16:creationId xmlns:a16="http://schemas.microsoft.com/office/drawing/2014/main" id="{4ECB6B43-5274-9576-D266-AEAE13F21EC2}"/>
                </a:ext>
              </a:extLst>
            </p:cNvPr>
            <p:cNvSpPr/>
            <p:nvPr/>
          </p:nvSpPr>
          <p:spPr>
            <a:xfrm>
              <a:off x="4953542" y="4209376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5" name="Rectangle 63">
              <a:extLst>
                <a:ext uri="{FF2B5EF4-FFF2-40B4-BE49-F238E27FC236}">
                  <a16:creationId xmlns:a16="http://schemas.microsoft.com/office/drawing/2014/main" id="{A1352302-9CF8-F66D-A603-3C39BA025850}"/>
                </a:ext>
              </a:extLst>
            </p:cNvPr>
            <p:cNvSpPr/>
            <p:nvPr/>
          </p:nvSpPr>
          <p:spPr>
            <a:xfrm>
              <a:off x="4953542" y="4472714"/>
              <a:ext cx="320862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May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6" name="Rectangle 64">
              <a:extLst>
                <a:ext uri="{FF2B5EF4-FFF2-40B4-BE49-F238E27FC236}">
                  <a16:creationId xmlns:a16="http://schemas.microsoft.com/office/drawing/2014/main" id="{92381101-987E-7C70-2559-AB194F37E28B}"/>
                </a:ext>
              </a:extLst>
            </p:cNvPr>
            <p:cNvSpPr/>
            <p:nvPr/>
          </p:nvSpPr>
          <p:spPr>
            <a:xfrm>
              <a:off x="5191853" y="4472714"/>
              <a:ext cx="609017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7" name="Rectangle 65">
              <a:extLst>
                <a:ext uri="{FF2B5EF4-FFF2-40B4-BE49-F238E27FC236}">
                  <a16:creationId xmlns:a16="http://schemas.microsoft.com/office/drawing/2014/main" id="{61AB7929-BCD3-8142-102F-8031374E4BE2}"/>
                </a:ext>
              </a:extLst>
            </p:cNvPr>
            <p:cNvSpPr/>
            <p:nvPr/>
          </p:nvSpPr>
          <p:spPr>
            <a:xfrm>
              <a:off x="5712092" y="4472714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£5,550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8" name="Rectangle 66">
              <a:extLst>
                <a:ext uri="{FF2B5EF4-FFF2-40B4-BE49-F238E27FC236}">
                  <a16:creationId xmlns:a16="http://schemas.microsoft.com/office/drawing/2014/main" id="{2F613154-F939-EA24-B381-D80EA75A6FD6}"/>
                </a:ext>
              </a:extLst>
            </p:cNvPr>
            <p:cNvSpPr/>
            <p:nvPr/>
          </p:nvSpPr>
          <p:spPr>
            <a:xfrm>
              <a:off x="6109280" y="4472714"/>
              <a:ext cx="83332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69" name="Rectangle 67">
              <a:extLst>
                <a:ext uri="{FF2B5EF4-FFF2-40B4-BE49-F238E27FC236}">
                  <a16:creationId xmlns:a16="http://schemas.microsoft.com/office/drawing/2014/main" id="{B39D6A1C-21C3-C5C2-A3B0-C3DF4D2543EB}"/>
                </a:ext>
              </a:extLst>
            </p:cNvPr>
            <p:cNvSpPr/>
            <p:nvPr/>
          </p:nvSpPr>
          <p:spPr>
            <a:xfrm>
              <a:off x="6846021" y="4472714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£2,100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0" name="Rectangle 68">
              <a:extLst>
                <a:ext uri="{FF2B5EF4-FFF2-40B4-BE49-F238E27FC236}">
                  <a16:creationId xmlns:a16="http://schemas.microsoft.com/office/drawing/2014/main" id="{A3A6CA1F-6F09-4F36-08F7-F266E23BEAC1}"/>
                </a:ext>
              </a:extLst>
            </p:cNvPr>
            <p:cNvSpPr/>
            <p:nvPr/>
          </p:nvSpPr>
          <p:spPr>
            <a:xfrm>
              <a:off x="7243209" y="4472714"/>
              <a:ext cx="83332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1" name="Rectangle 69">
              <a:extLst>
                <a:ext uri="{FF2B5EF4-FFF2-40B4-BE49-F238E27FC236}">
                  <a16:creationId xmlns:a16="http://schemas.microsoft.com/office/drawing/2014/main" id="{0E5BB08A-CD59-6696-1DAF-2D7B98319160}"/>
                </a:ext>
              </a:extLst>
            </p:cNvPr>
            <p:cNvSpPr/>
            <p:nvPr/>
          </p:nvSpPr>
          <p:spPr>
            <a:xfrm>
              <a:off x="7981514" y="4472714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£7,650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2" name="Rectangle 70">
              <a:extLst>
                <a:ext uri="{FF2B5EF4-FFF2-40B4-BE49-F238E27FC236}">
                  <a16:creationId xmlns:a16="http://schemas.microsoft.com/office/drawing/2014/main" id="{679FE347-E35F-454C-B52E-615FCF77AC40}"/>
                </a:ext>
              </a:extLst>
            </p:cNvPr>
            <p:cNvSpPr/>
            <p:nvPr/>
          </p:nvSpPr>
          <p:spPr>
            <a:xfrm>
              <a:off x="8378702" y="4472714"/>
              <a:ext cx="496875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3" name="Rectangle 71">
              <a:extLst>
                <a:ext uri="{FF2B5EF4-FFF2-40B4-BE49-F238E27FC236}">
                  <a16:creationId xmlns:a16="http://schemas.microsoft.com/office/drawing/2014/main" id="{0FCB6E3E-E457-9481-4C04-CA79473FD37A}"/>
                </a:ext>
              </a:extLst>
            </p:cNvPr>
            <p:cNvSpPr/>
            <p:nvPr/>
          </p:nvSpPr>
          <p:spPr>
            <a:xfrm>
              <a:off x="8788353" y="4472714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£8,600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4" name="Rectangle 72">
              <a:extLst>
                <a:ext uri="{FF2B5EF4-FFF2-40B4-BE49-F238E27FC236}">
                  <a16:creationId xmlns:a16="http://schemas.microsoft.com/office/drawing/2014/main" id="{5F1E0735-6BB5-29AA-7A4B-4FC5659746FA}"/>
                </a:ext>
              </a:extLst>
            </p:cNvPr>
            <p:cNvSpPr/>
            <p:nvPr/>
          </p:nvSpPr>
          <p:spPr>
            <a:xfrm>
              <a:off x="9185541" y="4472714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5" name="Rectangle 73">
              <a:extLst>
                <a:ext uri="{FF2B5EF4-FFF2-40B4-BE49-F238E27FC236}">
                  <a16:creationId xmlns:a16="http://schemas.microsoft.com/office/drawing/2014/main" id="{0885524D-A76B-87F5-2CD2-D5CC8D6273B3}"/>
                </a:ext>
              </a:extLst>
            </p:cNvPr>
            <p:cNvSpPr/>
            <p:nvPr/>
          </p:nvSpPr>
          <p:spPr>
            <a:xfrm>
              <a:off x="4953542" y="4736061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6" name="Rectangle 74">
              <a:extLst>
                <a:ext uri="{FF2B5EF4-FFF2-40B4-BE49-F238E27FC236}">
                  <a16:creationId xmlns:a16="http://schemas.microsoft.com/office/drawing/2014/main" id="{E21FA603-BB25-C330-3766-512FB2C07905}"/>
                </a:ext>
              </a:extLst>
            </p:cNvPr>
            <p:cNvSpPr/>
            <p:nvPr/>
          </p:nvSpPr>
          <p:spPr>
            <a:xfrm>
              <a:off x="4953542" y="4996482"/>
              <a:ext cx="345789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June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7" name="Rectangle 75">
              <a:extLst>
                <a:ext uri="{FF2B5EF4-FFF2-40B4-BE49-F238E27FC236}">
                  <a16:creationId xmlns:a16="http://schemas.microsoft.com/office/drawing/2014/main" id="{16D27B39-AC97-16C0-297B-F344667F2E13}"/>
                </a:ext>
              </a:extLst>
            </p:cNvPr>
            <p:cNvSpPr/>
            <p:nvPr/>
          </p:nvSpPr>
          <p:spPr>
            <a:xfrm>
              <a:off x="5218334" y="4996482"/>
              <a:ext cx="580982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8" name="Rectangle 76">
              <a:extLst>
                <a:ext uri="{FF2B5EF4-FFF2-40B4-BE49-F238E27FC236}">
                  <a16:creationId xmlns:a16="http://schemas.microsoft.com/office/drawing/2014/main" id="{78A696C4-8543-30AC-F079-840FE36C3D67}"/>
                </a:ext>
              </a:extLst>
            </p:cNvPr>
            <p:cNvSpPr/>
            <p:nvPr/>
          </p:nvSpPr>
          <p:spPr>
            <a:xfrm>
              <a:off x="5710537" y="4996482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£5,550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79" name="Rectangle 77">
              <a:extLst>
                <a:ext uri="{FF2B5EF4-FFF2-40B4-BE49-F238E27FC236}">
                  <a16:creationId xmlns:a16="http://schemas.microsoft.com/office/drawing/2014/main" id="{F8DD363D-BA6A-8C95-676F-921D88874EFC}"/>
                </a:ext>
              </a:extLst>
            </p:cNvPr>
            <p:cNvSpPr/>
            <p:nvPr/>
          </p:nvSpPr>
          <p:spPr>
            <a:xfrm>
              <a:off x="6107725" y="4996482"/>
              <a:ext cx="861355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80" name="Rectangle 78">
              <a:extLst>
                <a:ext uri="{FF2B5EF4-FFF2-40B4-BE49-F238E27FC236}">
                  <a16:creationId xmlns:a16="http://schemas.microsoft.com/office/drawing/2014/main" id="{C01AF28E-DE0E-AF8A-0234-2BFBBBADAA6D}"/>
                </a:ext>
              </a:extLst>
            </p:cNvPr>
            <p:cNvSpPr/>
            <p:nvPr/>
          </p:nvSpPr>
          <p:spPr>
            <a:xfrm>
              <a:off x="6872502" y="4996482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£2,450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81" name="Rectangle 79">
              <a:extLst>
                <a:ext uri="{FF2B5EF4-FFF2-40B4-BE49-F238E27FC236}">
                  <a16:creationId xmlns:a16="http://schemas.microsoft.com/office/drawing/2014/main" id="{BB055611-8D9F-584A-CDDA-09DCE639D694}"/>
                </a:ext>
              </a:extLst>
            </p:cNvPr>
            <p:cNvSpPr/>
            <p:nvPr/>
          </p:nvSpPr>
          <p:spPr>
            <a:xfrm>
              <a:off x="7269690" y="4996482"/>
              <a:ext cx="74920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82" name="Rectangle 80">
              <a:extLst>
                <a:ext uri="{FF2B5EF4-FFF2-40B4-BE49-F238E27FC236}">
                  <a16:creationId xmlns:a16="http://schemas.microsoft.com/office/drawing/2014/main" id="{CBCF194F-454E-6AB8-8B30-2A6730B9A884}"/>
                </a:ext>
              </a:extLst>
            </p:cNvPr>
            <p:cNvSpPr/>
            <p:nvPr/>
          </p:nvSpPr>
          <p:spPr>
            <a:xfrm>
              <a:off x="7925443" y="4996482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£8,000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83" name="Rectangle 81">
              <a:extLst>
                <a:ext uri="{FF2B5EF4-FFF2-40B4-BE49-F238E27FC236}">
                  <a16:creationId xmlns:a16="http://schemas.microsoft.com/office/drawing/2014/main" id="{DDE97F3A-AFB7-9454-6B60-5CE7C54869CB}"/>
                </a:ext>
              </a:extLst>
            </p:cNvPr>
            <p:cNvSpPr/>
            <p:nvPr/>
          </p:nvSpPr>
          <p:spPr>
            <a:xfrm>
              <a:off x="8322631" y="4996482"/>
              <a:ext cx="552946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               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84" name="Rectangle 82">
              <a:extLst>
                <a:ext uri="{FF2B5EF4-FFF2-40B4-BE49-F238E27FC236}">
                  <a16:creationId xmlns:a16="http://schemas.microsoft.com/office/drawing/2014/main" id="{8BC23B8F-6475-F5CB-9615-C30F2EDB168E}"/>
                </a:ext>
              </a:extLst>
            </p:cNvPr>
            <p:cNvSpPr/>
            <p:nvPr/>
          </p:nvSpPr>
          <p:spPr>
            <a:xfrm>
              <a:off x="8786789" y="4996482"/>
              <a:ext cx="481294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£9,500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85" name="Rectangle 83">
              <a:extLst>
                <a:ext uri="{FF2B5EF4-FFF2-40B4-BE49-F238E27FC236}">
                  <a16:creationId xmlns:a16="http://schemas.microsoft.com/office/drawing/2014/main" id="{5FBED2A1-921D-DB5F-CB67-DD0B92F31B5A}"/>
                </a:ext>
              </a:extLst>
            </p:cNvPr>
            <p:cNvSpPr/>
            <p:nvPr/>
          </p:nvSpPr>
          <p:spPr>
            <a:xfrm>
              <a:off x="9183977" y="4996482"/>
              <a:ext cx="104360" cy="21945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188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  <p:sp>
          <p:nvSpPr>
            <p:cNvPr id="86" name="Rectangle 84">
              <a:extLst>
                <a:ext uri="{FF2B5EF4-FFF2-40B4-BE49-F238E27FC236}">
                  <a16:creationId xmlns:a16="http://schemas.microsoft.com/office/drawing/2014/main" id="{0AB37F85-CEA0-D475-FDAB-F4E326183BAC}"/>
                </a:ext>
              </a:extLst>
            </p:cNvPr>
            <p:cNvSpPr/>
            <p:nvPr/>
          </p:nvSpPr>
          <p:spPr>
            <a:xfrm>
              <a:off x="4899026" y="5259829"/>
              <a:ext cx="88779" cy="182880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none" lIns="0" tIns="0" rIns="0" bIns="0" anchor="t" anchorCtr="0" compatLnSpc="1">
              <a:spAutoFit/>
            </a:bodyPr>
            <a:lstStyle/>
            <a:p>
              <a:pPr defTabSz="905256" hangingPunct="0"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990" kern="1200">
                  <a:solidFill>
                    <a:srgbClr val="000000"/>
                  </a:solidFill>
                  <a:latin typeface="Aptos" pitchFamily="34"/>
                  <a:ea typeface="+mn-ea"/>
                  <a:cs typeface="+mn-cs"/>
                </a:rPr>
                <a:t> </a:t>
              </a: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C9CEF-1032-6474-9E7C-5970084E9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</p:spPr>
        <p:txBody>
          <a:bodyPr wrap="square" anchor="t">
            <a:normAutofit/>
          </a:bodyPr>
          <a:lstStyle/>
          <a:p>
            <a:r>
              <a:rPr lang="en-GB" dirty="0"/>
              <a:t>Any Questions?</a:t>
            </a:r>
          </a:p>
        </p:txBody>
      </p:sp>
      <p:pic>
        <p:nvPicPr>
          <p:cNvPr id="5" name="Picture 4" descr="Question mark against red wall">
            <a:extLst>
              <a:ext uri="{FF2B5EF4-FFF2-40B4-BE49-F238E27FC236}">
                <a16:creationId xmlns:a16="http://schemas.microsoft.com/office/drawing/2014/main" id="{89E97C29-9810-0D62-3283-D2CC25CED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7" r="2" b="21209"/>
          <a:stretch>
            <a:fillRect/>
          </a:stretch>
        </p:blipFill>
        <p:spPr>
          <a:xfrm>
            <a:off x="-1502342" y="-76493"/>
            <a:ext cx="14183610" cy="71896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C4DBF88080B948BDB8376217054C6E" ma:contentTypeVersion="5" ma:contentTypeDescription="Create a new document." ma:contentTypeScope="" ma:versionID="33bd81d631c12742ec8ac845a2736f96">
  <xsd:schema xmlns:xsd="http://www.w3.org/2001/XMLSchema" xmlns:xs="http://www.w3.org/2001/XMLSchema" xmlns:p="http://schemas.microsoft.com/office/2006/metadata/properties" xmlns:ns3="dd86abe3-ec21-467e-8687-9d211c569818" targetNamespace="http://schemas.microsoft.com/office/2006/metadata/properties" ma:root="true" ma:fieldsID="e3facad1b203884d9f820e2aead1dc86" ns3:_="">
    <xsd:import namespace="dd86abe3-ec21-467e-8687-9d211c5698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86abe3-ec21-467e-8687-9d211c5698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d86abe3-ec21-467e-8687-9d211c569818" xsi:nil="true"/>
  </documentManagement>
</p:properties>
</file>

<file path=customXml/itemProps1.xml><?xml version="1.0" encoding="utf-8"?>
<ds:datastoreItem xmlns:ds="http://schemas.openxmlformats.org/officeDocument/2006/customXml" ds:itemID="{7653F015-6467-4F38-844A-ABA4EE261F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86abe3-ec21-467e-8687-9d211c5698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9698BB0-530B-47C4-9F1F-7C6AAB6E57F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0150B8-9D10-4512-BDEC-49812C9EDB87}">
  <ds:schemaRefs>
    <ds:schemaRef ds:uri="http://schemas.microsoft.com/office/2006/documentManagement/types"/>
    <ds:schemaRef ds:uri="dd86abe3-ec21-467e-8687-9d211c569818"/>
    <ds:schemaRef ds:uri="http://purl.org/dc/terms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4211</TotalTime>
  <Words>485</Words>
  <Application>Microsoft Office PowerPoint</Application>
  <PresentationFormat>Widescreen</PresentationFormat>
  <Paragraphs>128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Arial</vt:lpstr>
      <vt:lpstr>Trebuchet MS</vt:lpstr>
      <vt:lpstr>Wingdings 3</vt:lpstr>
      <vt:lpstr>Facet</vt:lpstr>
      <vt:lpstr>Name: Hussein Mohamed (2423786)  Program: Certificate in Higher Education Business Skills for the Workplace   Module: Enterprise &amp; Entrepreneurship (LCLM4006)  Assignment 2 :Individual Presentation pitch to Lecturer  Company Name: HM Property Investment Ltd </vt:lpstr>
      <vt:lpstr>OVERVIEW OF THE BUSINESS IDEA </vt:lpstr>
      <vt:lpstr>Legal Format &amp; Management</vt:lpstr>
      <vt:lpstr>PESTEL Analysis</vt:lpstr>
      <vt:lpstr>Marketing Strategies</vt:lpstr>
      <vt:lpstr>Funding Required &amp; Allocation </vt:lpstr>
      <vt:lpstr>Funding Required &amp; Allocation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Name: Hussein Mohamed (2423786)  Program: Certificate in Higher Education Business Skills for the Workplace   Module: Enterprise &amp; Entrepreneurship (LCLM4006)  Assignment 2 :Individual Presentation pitch to Lecturer  Company Name: HM Property Investment Ltd </dc:title>
  <dc:creator>Hussein Mohamed</dc:creator>
  <cp:lastModifiedBy>Hussein Atalla Mohamed (2423786)</cp:lastModifiedBy>
  <cp:revision>13</cp:revision>
  <dcterms:created xsi:type="dcterms:W3CDTF">2025-12-02T09:35:33Z</dcterms:created>
  <dcterms:modified xsi:type="dcterms:W3CDTF">2025-12-06T04:47:54Z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0x01010059C4DBF88080B948BDB8376217054C6E</vt:lpwstr>
  </property>
</Properties>
</file>