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7" r:id="rId1"/>
  </p:sldMasterIdLst>
  <p:sldIdLst>
    <p:sldId id="256" r:id="rId2"/>
    <p:sldId id="260" r:id="rId3"/>
    <p:sldId id="261" r:id="rId4"/>
    <p:sldId id="293" r:id="rId5"/>
    <p:sldId id="270" r:id="rId6"/>
    <p:sldId id="295" r:id="rId7"/>
    <p:sldId id="296" r:id="rId8"/>
    <p:sldId id="259" r:id="rId9"/>
    <p:sldId id="267" r:id="rId10"/>
    <p:sldId id="268" r:id="rId11"/>
    <p:sldId id="282" r:id="rId12"/>
    <p:sldId id="284" r:id="rId13"/>
    <p:sldId id="297" r:id="rId14"/>
    <p:sldId id="298" r:id="rId15"/>
    <p:sldId id="299" r:id="rId16"/>
    <p:sldId id="271" r:id="rId17"/>
    <p:sldId id="272" r:id="rId18"/>
    <p:sldId id="274" r:id="rId19"/>
    <p:sldId id="275" r:id="rId20"/>
    <p:sldId id="276" r:id="rId21"/>
    <p:sldId id="283" r:id="rId22"/>
    <p:sldId id="273" r:id="rId23"/>
    <p:sldId id="277" r:id="rId24"/>
    <p:sldId id="289" r:id="rId25"/>
    <p:sldId id="285" r:id="rId26"/>
    <p:sldId id="286" r:id="rId27"/>
    <p:sldId id="287" r:id="rId28"/>
    <p:sldId id="290" r:id="rId29"/>
    <p:sldId id="291" r:id="rId30"/>
    <p:sldId id="292" r:id="rId31"/>
    <p:sldId id="288" r:id="rId32"/>
    <p:sldId id="294" r:id="rId3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B99CAB-B1BD-48C0-A37D-7FF158BC9D1B}" v="1127" dt="2024-11-06T01:22:10.5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114" y="2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iying Jiao" userId="S::y.jiao@uwtsd.ac.uk::dad89eff-c5db-47ef-b2c9-fb1a784356ef" providerId="AD" clId="Web-{420B65AE-F94D-A246-B51B-DE39F5DA939D}"/>
    <pc:docChg chg="addSld modSld">
      <pc:chgData name="Yiying Jiao" userId="S::y.jiao@uwtsd.ac.uk::dad89eff-c5db-47ef-b2c9-fb1a784356ef" providerId="AD" clId="Web-{420B65AE-F94D-A246-B51B-DE39F5DA939D}" dt="2023-04-26T08:26:02.775" v="26" actId="20577"/>
      <pc:docMkLst>
        <pc:docMk/>
      </pc:docMkLst>
      <pc:sldChg chg="modSp new">
        <pc:chgData name="Yiying Jiao" userId="S::y.jiao@uwtsd.ac.uk::dad89eff-c5db-47ef-b2c9-fb1a784356ef" providerId="AD" clId="Web-{420B65AE-F94D-A246-B51B-DE39F5DA939D}" dt="2023-04-26T08:26:02.775" v="26" actId="20577"/>
        <pc:sldMkLst>
          <pc:docMk/>
          <pc:sldMk cId="2231797826" sldId="288"/>
        </pc:sldMkLst>
        <pc:spChg chg="mod">
          <ac:chgData name="Yiying Jiao" userId="S::y.jiao@uwtsd.ac.uk::dad89eff-c5db-47ef-b2c9-fb1a784356ef" providerId="AD" clId="Web-{420B65AE-F94D-A246-B51B-DE39F5DA939D}" dt="2023-04-26T08:23:26.896" v="19" actId="20577"/>
          <ac:spMkLst>
            <pc:docMk/>
            <pc:sldMk cId="2231797826" sldId="288"/>
            <ac:spMk id="2" creationId="{7980262D-CACD-F434-6A88-1922503B3BD7}"/>
          </ac:spMkLst>
        </pc:spChg>
        <pc:spChg chg="mod">
          <ac:chgData name="Yiying Jiao" userId="S::y.jiao@uwtsd.ac.uk::dad89eff-c5db-47ef-b2c9-fb1a784356ef" providerId="AD" clId="Web-{420B65AE-F94D-A246-B51B-DE39F5DA939D}" dt="2023-04-26T08:26:02.775" v="26" actId="20577"/>
          <ac:spMkLst>
            <pc:docMk/>
            <pc:sldMk cId="2231797826" sldId="288"/>
            <ac:spMk id="3" creationId="{AC096FDD-B332-7C8F-ED15-B0BF8A178502}"/>
          </ac:spMkLst>
        </pc:spChg>
      </pc:sldChg>
    </pc:docChg>
  </pc:docChgLst>
  <pc:docChgLst>
    <pc:chgData name="Yiying Jiao" userId="S::y.jiao@uwtsd.ac.uk::dad89eff-c5db-47ef-b2c9-fb1a784356ef" providerId="AD" clId="Web-{50BDA572-4470-41D7-A9FB-A63BC554FB4F}"/>
    <pc:docChg chg="addSld delSld modSld">
      <pc:chgData name="Yiying Jiao" userId="S::y.jiao@uwtsd.ac.uk::dad89eff-c5db-47ef-b2c9-fb1a784356ef" providerId="AD" clId="Web-{50BDA572-4470-41D7-A9FB-A63BC554FB4F}" dt="2023-04-26T08:20:58.368" v="880"/>
      <pc:docMkLst>
        <pc:docMk/>
      </pc:docMkLst>
      <pc:sldChg chg="del">
        <pc:chgData name="Yiying Jiao" userId="S::y.jiao@uwtsd.ac.uk::dad89eff-c5db-47ef-b2c9-fb1a784356ef" providerId="AD" clId="Web-{50BDA572-4470-41D7-A9FB-A63BC554FB4F}" dt="2023-04-26T08:20:58.368" v="878"/>
        <pc:sldMkLst>
          <pc:docMk/>
          <pc:sldMk cId="2286514473" sldId="258"/>
        </pc:sldMkLst>
      </pc:sldChg>
      <pc:sldChg chg="del">
        <pc:chgData name="Yiying Jiao" userId="S::y.jiao@uwtsd.ac.uk::dad89eff-c5db-47ef-b2c9-fb1a784356ef" providerId="AD" clId="Web-{50BDA572-4470-41D7-A9FB-A63BC554FB4F}" dt="2023-04-26T08:20:58.368" v="880"/>
        <pc:sldMkLst>
          <pc:docMk/>
          <pc:sldMk cId="1041523175" sldId="262"/>
        </pc:sldMkLst>
      </pc:sldChg>
      <pc:sldChg chg="del">
        <pc:chgData name="Yiying Jiao" userId="S::y.jiao@uwtsd.ac.uk::dad89eff-c5db-47ef-b2c9-fb1a784356ef" providerId="AD" clId="Web-{50BDA572-4470-41D7-A9FB-A63BC554FB4F}" dt="2023-04-26T08:20:58.368" v="879"/>
        <pc:sldMkLst>
          <pc:docMk/>
          <pc:sldMk cId="3130535110" sldId="263"/>
        </pc:sldMkLst>
      </pc:sldChg>
      <pc:sldChg chg="del">
        <pc:chgData name="Yiying Jiao" userId="S::y.jiao@uwtsd.ac.uk::dad89eff-c5db-47ef-b2c9-fb1a784356ef" providerId="AD" clId="Web-{50BDA572-4470-41D7-A9FB-A63BC554FB4F}" dt="2023-04-26T08:20:58.352" v="876"/>
        <pc:sldMkLst>
          <pc:docMk/>
          <pc:sldMk cId="4198869290" sldId="264"/>
        </pc:sldMkLst>
      </pc:sldChg>
      <pc:sldChg chg="del">
        <pc:chgData name="Yiying Jiao" userId="S::y.jiao@uwtsd.ac.uk::dad89eff-c5db-47ef-b2c9-fb1a784356ef" providerId="AD" clId="Web-{50BDA572-4470-41D7-A9FB-A63BC554FB4F}" dt="2023-04-26T08:20:58.352" v="877"/>
        <pc:sldMkLst>
          <pc:docMk/>
          <pc:sldMk cId="2202699336" sldId="265"/>
        </pc:sldMkLst>
      </pc:sldChg>
      <pc:sldChg chg="del">
        <pc:chgData name="Yiying Jiao" userId="S::y.jiao@uwtsd.ac.uk::dad89eff-c5db-47ef-b2c9-fb1a784356ef" providerId="AD" clId="Web-{50BDA572-4470-41D7-A9FB-A63BC554FB4F}" dt="2023-04-26T08:20:58.352" v="875"/>
        <pc:sldMkLst>
          <pc:docMk/>
          <pc:sldMk cId="3739590158" sldId="269"/>
        </pc:sldMkLst>
      </pc:sldChg>
      <pc:sldChg chg="modSp">
        <pc:chgData name="Yiying Jiao" userId="S::y.jiao@uwtsd.ac.uk::dad89eff-c5db-47ef-b2c9-fb1a784356ef" providerId="AD" clId="Web-{50BDA572-4470-41D7-A9FB-A63BC554FB4F}" dt="2023-04-26T07:47:15.538" v="14" actId="20577"/>
        <pc:sldMkLst>
          <pc:docMk/>
          <pc:sldMk cId="1832081498" sldId="277"/>
        </pc:sldMkLst>
        <pc:spChg chg="mod">
          <ac:chgData name="Yiying Jiao" userId="S::y.jiao@uwtsd.ac.uk::dad89eff-c5db-47ef-b2c9-fb1a784356ef" providerId="AD" clId="Web-{50BDA572-4470-41D7-A9FB-A63BC554FB4F}" dt="2023-04-26T07:47:15.538" v="14" actId="20577"/>
          <ac:spMkLst>
            <pc:docMk/>
            <pc:sldMk cId="1832081498" sldId="277"/>
            <ac:spMk id="3" creationId="{AFA4AA62-7F94-4C28-88A3-25A8D5E82E8F}"/>
          </ac:spMkLst>
        </pc:spChg>
      </pc:sldChg>
      <pc:sldChg chg="modSp del">
        <pc:chgData name="Yiying Jiao" userId="S::y.jiao@uwtsd.ac.uk::dad89eff-c5db-47ef-b2c9-fb1a784356ef" providerId="AD" clId="Web-{50BDA572-4470-41D7-A9FB-A63BC554FB4F}" dt="2023-04-26T07:55:43.582" v="140"/>
        <pc:sldMkLst>
          <pc:docMk/>
          <pc:sldMk cId="2004968172" sldId="278"/>
        </pc:sldMkLst>
        <pc:spChg chg="mod">
          <ac:chgData name="Yiying Jiao" userId="S::y.jiao@uwtsd.ac.uk::dad89eff-c5db-47ef-b2c9-fb1a784356ef" providerId="AD" clId="Web-{50BDA572-4470-41D7-A9FB-A63BC554FB4F}" dt="2023-04-26T07:52:31.952" v="21" actId="20577"/>
          <ac:spMkLst>
            <pc:docMk/>
            <pc:sldMk cId="2004968172" sldId="278"/>
            <ac:spMk id="2" creationId="{399F9520-B616-3ED8-B600-B0F28792A4AB}"/>
          </ac:spMkLst>
        </pc:spChg>
        <pc:spChg chg="mod">
          <ac:chgData name="Yiying Jiao" userId="S::y.jiao@uwtsd.ac.uk::dad89eff-c5db-47ef-b2c9-fb1a784356ef" providerId="AD" clId="Web-{50BDA572-4470-41D7-A9FB-A63BC554FB4F}" dt="2023-04-26T07:52:56.453" v="30" actId="20577"/>
          <ac:spMkLst>
            <pc:docMk/>
            <pc:sldMk cId="2004968172" sldId="278"/>
            <ac:spMk id="3" creationId="{AFA4AA62-7F94-4C28-88A3-25A8D5E82E8F}"/>
          </ac:spMkLst>
        </pc:spChg>
      </pc:sldChg>
      <pc:sldChg chg="del">
        <pc:chgData name="Yiying Jiao" userId="S::y.jiao@uwtsd.ac.uk::dad89eff-c5db-47ef-b2c9-fb1a784356ef" providerId="AD" clId="Web-{50BDA572-4470-41D7-A9FB-A63BC554FB4F}" dt="2023-04-26T08:20:09.070" v="873"/>
        <pc:sldMkLst>
          <pc:docMk/>
          <pc:sldMk cId="3838133542" sldId="279"/>
        </pc:sldMkLst>
      </pc:sldChg>
      <pc:sldChg chg="del">
        <pc:chgData name="Yiying Jiao" userId="S::y.jiao@uwtsd.ac.uk::dad89eff-c5db-47ef-b2c9-fb1a784356ef" providerId="AD" clId="Web-{50BDA572-4470-41D7-A9FB-A63BC554FB4F}" dt="2023-04-26T08:20:58.352" v="874"/>
        <pc:sldMkLst>
          <pc:docMk/>
          <pc:sldMk cId="255080154" sldId="281"/>
        </pc:sldMkLst>
      </pc:sldChg>
      <pc:sldChg chg="modSp new">
        <pc:chgData name="Yiying Jiao" userId="S::y.jiao@uwtsd.ac.uk::dad89eff-c5db-47ef-b2c9-fb1a784356ef" providerId="AD" clId="Web-{50BDA572-4470-41D7-A9FB-A63BC554FB4F}" dt="2023-04-26T07:55:41.847" v="139" actId="20577"/>
        <pc:sldMkLst>
          <pc:docMk/>
          <pc:sldMk cId="222754543" sldId="285"/>
        </pc:sldMkLst>
        <pc:spChg chg="mod">
          <ac:chgData name="Yiying Jiao" userId="S::y.jiao@uwtsd.ac.uk::dad89eff-c5db-47ef-b2c9-fb1a784356ef" providerId="AD" clId="Web-{50BDA572-4470-41D7-A9FB-A63BC554FB4F}" dt="2023-04-26T07:53:07.359" v="34" actId="20577"/>
          <ac:spMkLst>
            <pc:docMk/>
            <pc:sldMk cId="222754543" sldId="285"/>
            <ac:spMk id="2" creationId="{360D5814-D22D-B128-2CE4-ED3B3385CA95}"/>
          </ac:spMkLst>
        </pc:spChg>
        <pc:spChg chg="mod">
          <ac:chgData name="Yiying Jiao" userId="S::y.jiao@uwtsd.ac.uk::dad89eff-c5db-47ef-b2c9-fb1a784356ef" providerId="AD" clId="Web-{50BDA572-4470-41D7-A9FB-A63BC554FB4F}" dt="2023-04-26T07:55:41.847" v="139" actId="20577"/>
          <ac:spMkLst>
            <pc:docMk/>
            <pc:sldMk cId="222754543" sldId="285"/>
            <ac:spMk id="3" creationId="{CDA64F86-FC26-2FB6-4DFE-34C2F708AD0D}"/>
          </ac:spMkLst>
        </pc:spChg>
      </pc:sldChg>
      <pc:sldChg chg="modSp new del">
        <pc:chgData name="Yiying Jiao" userId="S::y.jiao@uwtsd.ac.uk::dad89eff-c5db-47ef-b2c9-fb1a784356ef" providerId="AD" clId="Web-{50BDA572-4470-41D7-A9FB-A63BC554FB4F}" dt="2023-04-26T07:46:13.428" v="10"/>
        <pc:sldMkLst>
          <pc:docMk/>
          <pc:sldMk cId="604511852" sldId="285"/>
        </pc:sldMkLst>
        <pc:spChg chg="mod">
          <ac:chgData name="Yiying Jiao" userId="S::y.jiao@uwtsd.ac.uk::dad89eff-c5db-47ef-b2c9-fb1a784356ef" providerId="AD" clId="Web-{50BDA572-4470-41D7-A9FB-A63BC554FB4F}" dt="2023-04-26T07:43:04.220" v="3" actId="20577"/>
          <ac:spMkLst>
            <pc:docMk/>
            <pc:sldMk cId="604511852" sldId="285"/>
            <ac:spMk id="2" creationId="{D6321009-6620-1B65-4B32-A0868E66F02B}"/>
          </ac:spMkLst>
        </pc:spChg>
        <pc:spChg chg="mod">
          <ac:chgData name="Yiying Jiao" userId="S::y.jiao@uwtsd.ac.uk::dad89eff-c5db-47ef-b2c9-fb1a784356ef" providerId="AD" clId="Web-{50BDA572-4470-41D7-A9FB-A63BC554FB4F}" dt="2023-04-26T07:46:10.818" v="9" actId="20577"/>
          <ac:spMkLst>
            <pc:docMk/>
            <pc:sldMk cId="604511852" sldId="285"/>
            <ac:spMk id="3" creationId="{DBCC258C-E1E8-5B2A-DA94-B97231212969}"/>
          </ac:spMkLst>
        </pc:spChg>
      </pc:sldChg>
      <pc:sldChg chg="modSp new">
        <pc:chgData name="Yiying Jiao" userId="S::y.jiao@uwtsd.ac.uk::dad89eff-c5db-47ef-b2c9-fb1a784356ef" providerId="AD" clId="Web-{50BDA572-4470-41D7-A9FB-A63BC554FB4F}" dt="2023-04-26T08:15:22.860" v="707" actId="20577"/>
        <pc:sldMkLst>
          <pc:docMk/>
          <pc:sldMk cId="1751188823" sldId="286"/>
        </pc:sldMkLst>
        <pc:spChg chg="mod">
          <ac:chgData name="Yiying Jiao" userId="S::y.jiao@uwtsd.ac.uk::dad89eff-c5db-47ef-b2c9-fb1a784356ef" providerId="AD" clId="Web-{50BDA572-4470-41D7-A9FB-A63BC554FB4F}" dt="2023-04-26T07:56:00.363" v="144" actId="20577"/>
          <ac:spMkLst>
            <pc:docMk/>
            <pc:sldMk cId="1751188823" sldId="286"/>
            <ac:spMk id="2" creationId="{BDFA57F3-5E25-6775-D596-AF6C3FA61E88}"/>
          </ac:spMkLst>
        </pc:spChg>
        <pc:spChg chg="mod">
          <ac:chgData name="Yiying Jiao" userId="S::y.jiao@uwtsd.ac.uk::dad89eff-c5db-47ef-b2c9-fb1a784356ef" providerId="AD" clId="Web-{50BDA572-4470-41D7-A9FB-A63BC554FB4F}" dt="2023-04-26T08:15:22.860" v="707" actId="20577"/>
          <ac:spMkLst>
            <pc:docMk/>
            <pc:sldMk cId="1751188823" sldId="286"/>
            <ac:spMk id="3" creationId="{0A9C7CF5-ACA5-3E61-5F1F-F53652DFBC4B}"/>
          </ac:spMkLst>
        </pc:spChg>
      </pc:sldChg>
      <pc:sldChg chg="modSp new">
        <pc:chgData name="Yiying Jiao" userId="S::y.jiao@uwtsd.ac.uk::dad89eff-c5db-47ef-b2c9-fb1a784356ef" providerId="AD" clId="Web-{50BDA572-4470-41D7-A9FB-A63BC554FB4F}" dt="2023-04-26T08:20:05.570" v="872" actId="20577"/>
        <pc:sldMkLst>
          <pc:docMk/>
          <pc:sldMk cId="3003236858" sldId="287"/>
        </pc:sldMkLst>
        <pc:spChg chg="mod">
          <ac:chgData name="Yiying Jiao" userId="S::y.jiao@uwtsd.ac.uk::dad89eff-c5db-47ef-b2c9-fb1a784356ef" providerId="AD" clId="Web-{50BDA572-4470-41D7-A9FB-A63BC554FB4F}" dt="2023-04-26T07:56:05.332" v="147" actId="20577"/>
          <ac:spMkLst>
            <pc:docMk/>
            <pc:sldMk cId="3003236858" sldId="287"/>
            <ac:spMk id="2" creationId="{BBF4E9A4-A28B-812C-7C03-18CEB656920C}"/>
          </ac:spMkLst>
        </pc:spChg>
        <pc:spChg chg="mod">
          <ac:chgData name="Yiying Jiao" userId="S::y.jiao@uwtsd.ac.uk::dad89eff-c5db-47ef-b2c9-fb1a784356ef" providerId="AD" clId="Web-{50BDA572-4470-41D7-A9FB-A63BC554FB4F}" dt="2023-04-26T08:20:05.570" v="872" actId="20577"/>
          <ac:spMkLst>
            <pc:docMk/>
            <pc:sldMk cId="3003236858" sldId="287"/>
            <ac:spMk id="3" creationId="{E77B6221-D9D4-78F5-9B4A-4A6A3FC29E68}"/>
          </ac:spMkLst>
        </pc:spChg>
      </pc:sldChg>
    </pc:docChg>
  </pc:docChgLst>
  <pc:docChgLst>
    <pc:chgData name="Yiying Jiao" userId="S::y.jiao@uwtsd.ac.uk::dad89eff-c5db-47ef-b2c9-fb1a784356ef" providerId="AD" clId="Web-{619B2F80-48E0-428F-B635-2C71C888276D}"/>
    <pc:docChg chg="addSld delSld modSld sldOrd addMainMaster delMainMaster">
      <pc:chgData name="Yiying Jiao" userId="S::y.jiao@uwtsd.ac.uk::dad89eff-c5db-47ef-b2c9-fb1a784356ef" providerId="AD" clId="Web-{619B2F80-48E0-428F-B635-2C71C888276D}" dt="2023-04-26T08:25:43.659" v="2703" actId="20577"/>
      <pc:docMkLst>
        <pc:docMk/>
      </pc:docMkLst>
      <pc:sldChg chg="addSp delSp modSp mod setBg modClrScheme addAnim delDesignElem chgLayout">
        <pc:chgData name="Yiying Jiao" userId="S::y.jiao@uwtsd.ac.uk::dad89eff-c5db-47ef-b2c9-fb1a784356ef" providerId="AD" clId="Web-{619B2F80-48E0-428F-B635-2C71C888276D}" dt="2023-04-24T19:21:41.829" v="38"/>
        <pc:sldMkLst>
          <pc:docMk/>
          <pc:sldMk cId="109857222" sldId="256"/>
        </pc:sldMkLst>
        <pc:spChg chg="mod ord">
          <ac:chgData name="Yiying Jiao" userId="S::y.jiao@uwtsd.ac.uk::dad89eff-c5db-47ef-b2c9-fb1a784356ef" providerId="AD" clId="Web-{619B2F80-48E0-428F-B635-2C71C888276D}" dt="2023-04-24T19:21:41.829" v="38"/>
          <ac:spMkLst>
            <pc:docMk/>
            <pc:sldMk cId="109857222" sldId="256"/>
            <ac:spMk id="2" creationId="{00000000-0000-0000-0000-000000000000}"/>
          </ac:spMkLst>
        </pc:spChg>
        <pc:spChg chg="del mod ord">
          <ac:chgData name="Yiying Jiao" userId="S::y.jiao@uwtsd.ac.uk::dad89eff-c5db-47ef-b2c9-fb1a784356ef" providerId="AD" clId="Web-{619B2F80-48E0-428F-B635-2C71C888276D}" dt="2023-04-24T19:07:15.244" v="27"/>
          <ac:spMkLst>
            <pc:docMk/>
            <pc:sldMk cId="109857222" sldId="256"/>
            <ac:spMk id="3" creationId="{00000000-0000-0000-0000-000000000000}"/>
          </ac:spMkLst>
        </pc:spChg>
        <pc:spChg chg="add del">
          <ac:chgData name="Yiying Jiao" userId="S::y.jiao@uwtsd.ac.uk::dad89eff-c5db-47ef-b2c9-fb1a784356ef" providerId="AD" clId="Web-{619B2F80-48E0-428F-B635-2C71C888276D}" dt="2023-04-24T19:08:16.745" v="30"/>
          <ac:spMkLst>
            <pc:docMk/>
            <pc:sldMk cId="109857222" sldId="256"/>
            <ac:spMk id="9" creationId="{19F9BF86-FE94-4517-B97D-026C7515E589}"/>
          </ac:spMkLst>
        </pc:spChg>
        <pc:spChg chg="add del">
          <ac:chgData name="Yiying Jiao" userId="S::y.jiao@uwtsd.ac.uk::dad89eff-c5db-47ef-b2c9-fb1a784356ef" providerId="AD" clId="Web-{619B2F80-48E0-428F-B635-2C71C888276D}" dt="2023-04-24T19:06:47.587" v="22"/>
          <ac:spMkLst>
            <pc:docMk/>
            <pc:sldMk cId="109857222" sldId="256"/>
            <ac:spMk id="10" creationId="{6057E0BB-58EB-465F-AD1E-92692B4B6870}"/>
          </ac:spMkLst>
        </pc:spChg>
        <pc:spChg chg="add del">
          <ac:chgData name="Yiying Jiao" userId="S::y.jiao@uwtsd.ac.uk::dad89eff-c5db-47ef-b2c9-fb1a784356ef" providerId="AD" clId="Web-{619B2F80-48E0-428F-B635-2C71C888276D}" dt="2023-04-24T19:08:16.745" v="30"/>
          <ac:spMkLst>
            <pc:docMk/>
            <pc:sldMk cId="109857222" sldId="256"/>
            <ac:spMk id="11" creationId="{D983080A-6551-4451-BD82-99B048897B29}"/>
          </ac:spMkLst>
        </pc:spChg>
        <pc:spChg chg="add del">
          <ac:chgData name="Yiying Jiao" userId="S::y.jiao@uwtsd.ac.uk::dad89eff-c5db-47ef-b2c9-fb1a784356ef" providerId="AD" clId="Web-{619B2F80-48E0-428F-B635-2C71C888276D}" dt="2023-04-24T19:06:47.587" v="22"/>
          <ac:spMkLst>
            <pc:docMk/>
            <pc:sldMk cId="109857222" sldId="256"/>
            <ac:spMk id="12" creationId="{284A8429-F65A-490D-96E4-1158D3E8A026}"/>
          </ac:spMkLst>
        </pc:spChg>
        <pc:spChg chg="add del">
          <ac:chgData name="Yiying Jiao" userId="S::y.jiao@uwtsd.ac.uk::dad89eff-c5db-47ef-b2c9-fb1a784356ef" providerId="AD" clId="Web-{619B2F80-48E0-428F-B635-2C71C888276D}" dt="2023-04-24T19:06:47.587" v="22"/>
          <ac:spMkLst>
            <pc:docMk/>
            <pc:sldMk cId="109857222" sldId="256"/>
            <ac:spMk id="14" creationId="{0F022291-A82B-4D23-A1E0-5F9BD684669E}"/>
          </ac:spMkLst>
        </pc:spChg>
        <pc:spChg chg="add del">
          <ac:chgData name="Yiying Jiao" userId="S::y.jiao@uwtsd.ac.uk::dad89eff-c5db-47ef-b2c9-fb1a784356ef" providerId="AD" clId="Web-{619B2F80-48E0-428F-B635-2C71C888276D}" dt="2023-04-24T19:08:16.730" v="29"/>
          <ac:spMkLst>
            <pc:docMk/>
            <pc:sldMk cId="109857222" sldId="256"/>
            <ac:spMk id="18" creationId="{A580AF8F-5F77-4E1B-B878-E4736CD49701}"/>
          </ac:spMkLst>
        </pc:spChg>
        <pc:spChg chg="add del">
          <ac:chgData name="Yiying Jiao" userId="S::y.jiao@uwtsd.ac.uk::dad89eff-c5db-47ef-b2c9-fb1a784356ef" providerId="AD" clId="Web-{619B2F80-48E0-428F-B635-2C71C888276D}" dt="2023-04-24T19:08:16.730" v="29"/>
          <ac:spMkLst>
            <pc:docMk/>
            <pc:sldMk cId="109857222" sldId="256"/>
            <ac:spMk id="20" creationId="{E36EB3A5-E8FB-48A5-BB59-1E449A9F73BB}"/>
          </ac:spMkLst>
        </pc:spChg>
        <pc:spChg chg="add del">
          <ac:chgData name="Yiying Jiao" userId="S::y.jiao@uwtsd.ac.uk::dad89eff-c5db-47ef-b2c9-fb1a784356ef" providerId="AD" clId="Web-{619B2F80-48E0-428F-B635-2C71C888276D}" dt="2023-04-24T19:08:16.730" v="29"/>
          <ac:spMkLst>
            <pc:docMk/>
            <pc:sldMk cId="109857222" sldId="256"/>
            <ac:spMk id="22" creationId="{4B21C378-352D-4BF8-BD65-16270960EBE4}"/>
          </ac:spMkLst>
        </pc:spChg>
        <pc:spChg chg="add del">
          <ac:chgData name="Yiying Jiao" userId="S::y.jiao@uwtsd.ac.uk::dad89eff-c5db-47ef-b2c9-fb1a784356ef" providerId="AD" clId="Web-{619B2F80-48E0-428F-B635-2C71C888276D}" dt="2023-04-24T19:08:16.730" v="29"/>
          <ac:spMkLst>
            <pc:docMk/>
            <pc:sldMk cId="109857222" sldId="256"/>
            <ac:spMk id="24" creationId="{28B954E5-2A8D-44FA-ABD2-4DE4CE1EE71F}"/>
          </ac:spMkLst>
        </pc:spChg>
        <pc:spChg chg="add del mod ord">
          <ac:chgData name="Yiying Jiao" userId="S::y.jiao@uwtsd.ac.uk::dad89eff-c5db-47ef-b2c9-fb1a784356ef" providerId="AD" clId="Web-{619B2F80-48E0-428F-B635-2C71C888276D}" dt="2023-04-24T19:09:00.465" v="35"/>
          <ac:spMkLst>
            <pc:docMk/>
            <pc:sldMk cId="109857222" sldId="256"/>
            <ac:spMk id="26" creationId="{A580AF8F-5F77-4E1B-B878-E4736CD49701}"/>
          </ac:spMkLst>
        </pc:spChg>
        <pc:spChg chg="add mod ord">
          <ac:chgData name="Yiying Jiao" userId="S::y.jiao@uwtsd.ac.uk::dad89eff-c5db-47ef-b2c9-fb1a784356ef" providerId="AD" clId="Web-{619B2F80-48E0-428F-B635-2C71C888276D}" dt="2023-04-24T19:21:41.829" v="38"/>
          <ac:spMkLst>
            <pc:docMk/>
            <pc:sldMk cId="109857222" sldId="256"/>
            <ac:spMk id="27" creationId="{E36EB3A5-E8FB-48A5-BB59-1E449A9F73BB}"/>
          </ac:spMkLst>
        </pc:spChg>
        <pc:spChg chg="add del mod ord">
          <ac:chgData name="Yiying Jiao" userId="S::y.jiao@uwtsd.ac.uk::dad89eff-c5db-47ef-b2c9-fb1a784356ef" providerId="AD" clId="Web-{619B2F80-48E0-428F-B635-2C71C888276D}" dt="2023-04-24T19:08:57.465" v="34"/>
          <ac:spMkLst>
            <pc:docMk/>
            <pc:sldMk cId="109857222" sldId="256"/>
            <ac:spMk id="28" creationId="{4B21C378-352D-4BF8-BD65-16270960EBE4}"/>
          </ac:spMkLst>
        </pc:spChg>
        <pc:spChg chg="add mod ord">
          <ac:chgData name="Yiying Jiao" userId="S::y.jiao@uwtsd.ac.uk::dad89eff-c5db-47ef-b2c9-fb1a784356ef" providerId="AD" clId="Web-{619B2F80-48E0-428F-B635-2C71C888276D}" dt="2023-04-24T19:21:41.829" v="38"/>
          <ac:spMkLst>
            <pc:docMk/>
            <pc:sldMk cId="109857222" sldId="256"/>
            <ac:spMk id="29" creationId="{28B954E5-2A8D-44FA-ABD2-4DE4CE1EE71F}"/>
          </ac:spMkLst>
        </pc:spChg>
        <pc:spChg chg="add del">
          <ac:chgData name="Yiying Jiao" userId="S::y.jiao@uwtsd.ac.uk::dad89eff-c5db-47ef-b2c9-fb1a784356ef" providerId="AD" clId="Web-{619B2F80-48E0-428F-B635-2C71C888276D}" dt="2023-04-24T19:21:34.751" v="36"/>
          <ac:spMkLst>
            <pc:docMk/>
            <pc:sldMk cId="109857222" sldId="256"/>
            <ac:spMk id="38" creationId="{B70F7E59-C971-4F55-8E3A-1E583B65FCB9}"/>
          </ac:spMkLst>
        </pc:spChg>
        <pc:grpChg chg="add del">
          <ac:chgData name="Yiying Jiao" userId="S::y.jiao@uwtsd.ac.uk::dad89eff-c5db-47ef-b2c9-fb1a784356ef" providerId="AD" clId="Web-{619B2F80-48E0-428F-B635-2C71C888276D}" dt="2023-04-24T19:21:34.751" v="36"/>
          <ac:grpSpMkLst>
            <pc:docMk/>
            <pc:sldMk cId="109857222" sldId="256"/>
            <ac:grpSpMk id="34" creationId="{260EE1B3-DDB2-44D7-943C-63D9CEF2735D}"/>
          </ac:grpSpMkLst>
        </pc:grpChg>
        <pc:picChg chg="add del">
          <ac:chgData name="Yiying Jiao" userId="S::y.jiao@uwtsd.ac.uk::dad89eff-c5db-47ef-b2c9-fb1a784356ef" providerId="AD" clId="Web-{619B2F80-48E0-428F-B635-2C71C888276D}" dt="2023-04-24T19:06:47.587" v="22"/>
          <ac:picMkLst>
            <pc:docMk/>
            <pc:sldMk cId="109857222" sldId="256"/>
            <ac:picMk id="4" creationId="{CA1B337B-F9E9-1743-C549-7C469FD75A49}"/>
          </ac:picMkLst>
        </pc:picChg>
        <pc:picChg chg="add del">
          <ac:chgData name="Yiying Jiao" userId="S::y.jiao@uwtsd.ac.uk::dad89eff-c5db-47ef-b2c9-fb1a784356ef" providerId="AD" clId="Web-{619B2F80-48E0-428F-B635-2C71C888276D}" dt="2023-04-24T19:06:47.587" v="22"/>
          <ac:picMkLst>
            <pc:docMk/>
            <pc:sldMk cId="109857222" sldId="256"/>
            <ac:picMk id="5" creationId="{882F3B9B-749D-A920-47F5-42CFCB5830BE}"/>
          </ac:picMkLst>
        </pc:picChg>
        <pc:picChg chg="add mod ord">
          <ac:chgData name="Yiying Jiao" userId="S::y.jiao@uwtsd.ac.uk::dad89eff-c5db-47ef-b2c9-fb1a784356ef" providerId="AD" clId="Web-{619B2F80-48E0-428F-B635-2C71C888276D}" dt="2023-04-24T19:08:49.262" v="33"/>
          <ac:picMkLst>
            <pc:docMk/>
            <pc:sldMk cId="109857222" sldId="256"/>
            <ac:picMk id="6" creationId="{0B3B8BB1-E4D1-8E63-87AD-A09045D549F1}"/>
          </ac:picMkLst>
        </pc:picChg>
        <pc:cxnChg chg="add del">
          <ac:chgData name="Yiying Jiao" userId="S::y.jiao@uwtsd.ac.uk::dad89eff-c5db-47ef-b2c9-fb1a784356ef" providerId="AD" clId="Web-{619B2F80-48E0-428F-B635-2C71C888276D}" dt="2023-04-24T19:08:16.745" v="30"/>
          <ac:cxnSpMkLst>
            <pc:docMk/>
            <pc:sldMk cId="109857222" sldId="256"/>
            <ac:cxnSpMk id="13" creationId="{8A5C8BF2-C035-4BFF-8802-A39723834415}"/>
          </ac:cxnSpMkLst>
        </pc:cxnChg>
      </pc:sldChg>
      <pc:sldChg chg="modSp new del mod modClrScheme chgLayout">
        <pc:chgData name="Yiying Jiao" userId="S::y.jiao@uwtsd.ac.uk::dad89eff-c5db-47ef-b2c9-fb1a784356ef" providerId="AD" clId="Web-{619B2F80-48E0-428F-B635-2C71C888276D}" dt="2023-04-25T08:11:46.034" v="1814"/>
        <pc:sldMkLst>
          <pc:docMk/>
          <pc:sldMk cId="257193255" sldId="257"/>
        </pc:sldMkLst>
        <pc:spChg chg="mod ord">
          <ac:chgData name="Yiying Jiao" userId="S::y.jiao@uwtsd.ac.uk::dad89eff-c5db-47ef-b2c9-fb1a784356ef" providerId="AD" clId="Web-{619B2F80-48E0-428F-B635-2C71C888276D}" dt="2023-04-24T20:53:06.728" v="59" actId="20577"/>
          <ac:spMkLst>
            <pc:docMk/>
            <pc:sldMk cId="257193255" sldId="257"/>
            <ac:spMk id="2" creationId="{F986ED0A-EA85-8717-92C5-7CECBE1C1152}"/>
          </ac:spMkLst>
        </pc:spChg>
        <pc:spChg chg="mod ord">
          <ac:chgData name="Yiying Jiao" userId="S::y.jiao@uwtsd.ac.uk::dad89eff-c5db-47ef-b2c9-fb1a784356ef" providerId="AD" clId="Web-{619B2F80-48E0-428F-B635-2C71C888276D}" dt="2023-04-25T05:34:00.359" v="100" actId="20577"/>
          <ac:spMkLst>
            <pc:docMk/>
            <pc:sldMk cId="257193255" sldId="257"/>
            <ac:spMk id="3" creationId="{2C0C03AE-1BF2-22DC-CDA2-D02317CEB9BA}"/>
          </ac:spMkLst>
        </pc:spChg>
      </pc:sldChg>
      <pc:sldChg chg="modSp new">
        <pc:chgData name="Yiying Jiao" userId="S::y.jiao@uwtsd.ac.uk::dad89eff-c5db-47ef-b2c9-fb1a784356ef" providerId="AD" clId="Web-{619B2F80-48E0-428F-B635-2C71C888276D}" dt="2023-04-25T06:09:35.239" v="294" actId="20577"/>
        <pc:sldMkLst>
          <pc:docMk/>
          <pc:sldMk cId="2286514473" sldId="258"/>
        </pc:sldMkLst>
        <pc:spChg chg="mod">
          <ac:chgData name="Yiying Jiao" userId="S::y.jiao@uwtsd.ac.uk::dad89eff-c5db-47ef-b2c9-fb1a784356ef" providerId="AD" clId="Web-{619B2F80-48E0-428F-B635-2C71C888276D}" dt="2023-04-25T05:35:10.860" v="122" actId="20577"/>
          <ac:spMkLst>
            <pc:docMk/>
            <pc:sldMk cId="2286514473" sldId="258"/>
            <ac:spMk id="2" creationId="{0C9EB897-2038-E26E-51C8-849A9D9EE914}"/>
          </ac:spMkLst>
        </pc:spChg>
        <pc:spChg chg="mod">
          <ac:chgData name="Yiying Jiao" userId="S::y.jiao@uwtsd.ac.uk::dad89eff-c5db-47ef-b2c9-fb1a784356ef" providerId="AD" clId="Web-{619B2F80-48E0-428F-B635-2C71C888276D}" dt="2023-04-25T06:09:35.239" v="294" actId="20577"/>
          <ac:spMkLst>
            <pc:docMk/>
            <pc:sldMk cId="2286514473" sldId="258"/>
            <ac:spMk id="3" creationId="{9750A98D-9931-42C9-AC24-83E3CF9A3AAB}"/>
          </ac:spMkLst>
        </pc:spChg>
      </pc:sldChg>
      <pc:sldChg chg="modSp new ord">
        <pc:chgData name="Yiying Jiao" userId="S::y.jiao@uwtsd.ac.uk::dad89eff-c5db-47ef-b2c9-fb1a784356ef" providerId="AD" clId="Web-{619B2F80-48E0-428F-B635-2C71C888276D}" dt="2023-04-25T08:11:42.174" v="1813" actId="20577"/>
        <pc:sldMkLst>
          <pc:docMk/>
          <pc:sldMk cId="2989403045" sldId="259"/>
        </pc:sldMkLst>
        <pc:spChg chg="mod">
          <ac:chgData name="Yiying Jiao" userId="S::y.jiao@uwtsd.ac.uk::dad89eff-c5db-47ef-b2c9-fb1a784356ef" providerId="AD" clId="Web-{619B2F80-48E0-428F-B635-2C71C888276D}" dt="2023-04-25T08:11:42.174" v="1813" actId="20577"/>
          <ac:spMkLst>
            <pc:docMk/>
            <pc:sldMk cId="2989403045" sldId="259"/>
            <ac:spMk id="2" creationId="{1DD4A11C-C5CE-8B2B-6A69-411AAF6589DD}"/>
          </ac:spMkLst>
        </pc:spChg>
        <pc:spChg chg="mod">
          <ac:chgData name="Yiying Jiao" userId="S::y.jiao@uwtsd.ac.uk::dad89eff-c5db-47ef-b2c9-fb1a784356ef" providerId="AD" clId="Web-{619B2F80-48E0-428F-B635-2C71C888276D}" dt="2023-04-25T07:43:38.141" v="1424" actId="20577"/>
          <ac:spMkLst>
            <pc:docMk/>
            <pc:sldMk cId="2989403045" sldId="259"/>
            <ac:spMk id="3" creationId="{1CE38716-5102-02D9-662B-631712B9CBA0}"/>
          </ac:spMkLst>
        </pc:spChg>
      </pc:sldChg>
      <pc:sldChg chg="modSp new">
        <pc:chgData name="Yiying Jiao" userId="S::y.jiao@uwtsd.ac.uk::dad89eff-c5db-47ef-b2c9-fb1a784356ef" providerId="AD" clId="Web-{619B2F80-48E0-428F-B635-2C71C888276D}" dt="2023-04-25T08:27:56.209" v="2001" actId="20577"/>
        <pc:sldMkLst>
          <pc:docMk/>
          <pc:sldMk cId="3566740265" sldId="260"/>
        </pc:sldMkLst>
        <pc:spChg chg="mod">
          <ac:chgData name="Yiying Jiao" userId="S::y.jiao@uwtsd.ac.uk::dad89eff-c5db-47ef-b2c9-fb1a784356ef" providerId="AD" clId="Web-{619B2F80-48E0-428F-B635-2C71C888276D}" dt="2023-04-25T08:00:51.271" v="1623" actId="20577"/>
          <ac:spMkLst>
            <pc:docMk/>
            <pc:sldMk cId="3566740265" sldId="260"/>
            <ac:spMk id="2" creationId="{BFF2A4A1-B53B-D814-3BCF-1C65BE4BEF65}"/>
          </ac:spMkLst>
        </pc:spChg>
        <pc:spChg chg="mod">
          <ac:chgData name="Yiying Jiao" userId="S::y.jiao@uwtsd.ac.uk::dad89eff-c5db-47ef-b2c9-fb1a784356ef" providerId="AD" clId="Web-{619B2F80-48E0-428F-B635-2C71C888276D}" dt="2023-04-25T08:27:56.209" v="2001" actId="20577"/>
          <ac:spMkLst>
            <pc:docMk/>
            <pc:sldMk cId="3566740265" sldId="260"/>
            <ac:spMk id="3" creationId="{CA48811B-FA1B-ACC5-3E09-05C044C971AA}"/>
          </ac:spMkLst>
        </pc:spChg>
      </pc:sldChg>
      <pc:sldChg chg="modSp new">
        <pc:chgData name="Yiying Jiao" userId="S::y.jiao@uwtsd.ac.uk::dad89eff-c5db-47ef-b2c9-fb1a784356ef" providerId="AD" clId="Web-{619B2F80-48E0-428F-B635-2C71C888276D}" dt="2023-04-25T08:00:27.052" v="1616" actId="20577"/>
        <pc:sldMkLst>
          <pc:docMk/>
          <pc:sldMk cId="3519627358" sldId="261"/>
        </pc:sldMkLst>
        <pc:spChg chg="mod">
          <ac:chgData name="Yiying Jiao" userId="S::y.jiao@uwtsd.ac.uk::dad89eff-c5db-47ef-b2c9-fb1a784356ef" providerId="AD" clId="Web-{619B2F80-48E0-428F-B635-2C71C888276D}" dt="2023-04-25T07:55:31.483" v="1561" actId="20577"/>
          <ac:spMkLst>
            <pc:docMk/>
            <pc:sldMk cId="3519627358" sldId="261"/>
            <ac:spMk id="2" creationId="{A0AC78EF-77D3-9D73-CF19-0CABC9B1AE8A}"/>
          </ac:spMkLst>
        </pc:spChg>
        <pc:spChg chg="mod">
          <ac:chgData name="Yiying Jiao" userId="S::y.jiao@uwtsd.ac.uk::dad89eff-c5db-47ef-b2c9-fb1a784356ef" providerId="AD" clId="Web-{619B2F80-48E0-428F-B635-2C71C888276D}" dt="2023-04-25T08:00:27.052" v="1616" actId="20577"/>
          <ac:spMkLst>
            <pc:docMk/>
            <pc:sldMk cId="3519627358" sldId="261"/>
            <ac:spMk id="3" creationId="{77266ECD-BDEE-5102-CA53-7FA602934EDD}"/>
          </ac:spMkLst>
        </pc:spChg>
      </pc:sldChg>
      <pc:sldChg chg="modSp new">
        <pc:chgData name="Yiying Jiao" userId="S::y.jiao@uwtsd.ac.uk::dad89eff-c5db-47ef-b2c9-fb1a784356ef" providerId="AD" clId="Web-{619B2F80-48E0-428F-B635-2C71C888276D}" dt="2023-04-25T05:51:25.144" v="253" actId="20577"/>
        <pc:sldMkLst>
          <pc:docMk/>
          <pc:sldMk cId="1041523175" sldId="262"/>
        </pc:sldMkLst>
        <pc:spChg chg="mod">
          <ac:chgData name="Yiying Jiao" userId="S::y.jiao@uwtsd.ac.uk::dad89eff-c5db-47ef-b2c9-fb1a784356ef" providerId="AD" clId="Web-{619B2F80-48E0-428F-B635-2C71C888276D}" dt="2023-04-25T05:50:23.798" v="227" actId="20577"/>
          <ac:spMkLst>
            <pc:docMk/>
            <pc:sldMk cId="1041523175" sldId="262"/>
            <ac:spMk id="2" creationId="{41772916-343C-E2D0-E2F3-9672A922C98C}"/>
          </ac:spMkLst>
        </pc:spChg>
        <pc:spChg chg="mod">
          <ac:chgData name="Yiying Jiao" userId="S::y.jiao@uwtsd.ac.uk::dad89eff-c5db-47ef-b2c9-fb1a784356ef" providerId="AD" clId="Web-{619B2F80-48E0-428F-B635-2C71C888276D}" dt="2023-04-25T05:51:25.144" v="253" actId="20577"/>
          <ac:spMkLst>
            <pc:docMk/>
            <pc:sldMk cId="1041523175" sldId="262"/>
            <ac:spMk id="3" creationId="{27C3B2FD-0B2C-B8A0-465C-5AE408444831}"/>
          </ac:spMkLst>
        </pc:spChg>
      </pc:sldChg>
      <pc:sldChg chg="modSp new">
        <pc:chgData name="Yiying Jiao" userId="S::y.jiao@uwtsd.ac.uk::dad89eff-c5db-47ef-b2c9-fb1a784356ef" providerId="AD" clId="Web-{619B2F80-48E0-428F-B635-2C71C888276D}" dt="2023-04-25T07:09:14.128" v="649" actId="20577"/>
        <pc:sldMkLst>
          <pc:docMk/>
          <pc:sldMk cId="3130535110" sldId="263"/>
        </pc:sldMkLst>
        <pc:spChg chg="mod">
          <ac:chgData name="Yiying Jiao" userId="S::y.jiao@uwtsd.ac.uk::dad89eff-c5db-47ef-b2c9-fb1a784356ef" providerId="AD" clId="Web-{619B2F80-48E0-428F-B635-2C71C888276D}" dt="2023-04-25T05:51:36.456" v="260" actId="20577"/>
          <ac:spMkLst>
            <pc:docMk/>
            <pc:sldMk cId="3130535110" sldId="263"/>
            <ac:spMk id="2" creationId="{53C85778-B6F2-4027-B312-7968F3522AA4}"/>
          </ac:spMkLst>
        </pc:spChg>
        <pc:spChg chg="mod">
          <ac:chgData name="Yiying Jiao" userId="S::y.jiao@uwtsd.ac.uk::dad89eff-c5db-47ef-b2c9-fb1a784356ef" providerId="AD" clId="Web-{619B2F80-48E0-428F-B635-2C71C888276D}" dt="2023-04-25T07:09:14.128" v="649" actId="20577"/>
          <ac:spMkLst>
            <pc:docMk/>
            <pc:sldMk cId="3130535110" sldId="263"/>
            <ac:spMk id="3" creationId="{2D49DAB1-F534-4F0C-8AF9-3CA8C1B53DDE}"/>
          </ac:spMkLst>
        </pc:spChg>
      </pc:sldChg>
      <pc:sldChg chg="modSp new">
        <pc:chgData name="Yiying Jiao" userId="S::y.jiao@uwtsd.ac.uk::dad89eff-c5db-47ef-b2c9-fb1a784356ef" providerId="AD" clId="Web-{619B2F80-48E0-428F-B635-2C71C888276D}" dt="2023-04-25T06:46:45.861" v="467" actId="20577"/>
        <pc:sldMkLst>
          <pc:docMk/>
          <pc:sldMk cId="4198869290" sldId="264"/>
        </pc:sldMkLst>
        <pc:spChg chg="mod">
          <ac:chgData name="Yiying Jiao" userId="S::y.jiao@uwtsd.ac.uk::dad89eff-c5db-47ef-b2c9-fb1a784356ef" providerId="AD" clId="Web-{619B2F80-48E0-428F-B635-2C71C888276D}" dt="2023-04-25T06:09:48.364" v="301" actId="20577"/>
          <ac:spMkLst>
            <pc:docMk/>
            <pc:sldMk cId="4198869290" sldId="264"/>
            <ac:spMk id="2" creationId="{9DBC7E8E-143C-DFF8-2AD1-DD5D0174B39A}"/>
          </ac:spMkLst>
        </pc:spChg>
        <pc:spChg chg="mod">
          <ac:chgData name="Yiying Jiao" userId="S::y.jiao@uwtsd.ac.uk::dad89eff-c5db-47ef-b2c9-fb1a784356ef" providerId="AD" clId="Web-{619B2F80-48E0-428F-B635-2C71C888276D}" dt="2023-04-25T06:46:45.861" v="467" actId="20577"/>
          <ac:spMkLst>
            <pc:docMk/>
            <pc:sldMk cId="4198869290" sldId="264"/>
            <ac:spMk id="3" creationId="{5B9CB5E6-D521-BD45-AC0F-19AF4877E217}"/>
          </ac:spMkLst>
        </pc:spChg>
      </pc:sldChg>
      <pc:sldChg chg="modSp new ord">
        <pc:chgData name="Yiying Jiao" userId="S::y.jiao@uwtsd.ac.uk::dad89eff-c5db-47ef-b2c9-fb1a784356ef" providerId="AD" clId="Web-{619B2F80-48E0-428F-B635-2C71C888276D}" dt="2023-04-25T06:51:15.399" v="587" actId="20577"/>
        <pc:sldMkLst>
          <pc:docMk/>
          <pc:sldMk cId="2202699336" sldId="265"/>
        </pc:sldMkLst>
        <pc:spChg chg="mod">
          <ac:chgData name="Yiying Jiao" userId="S::y.jiao@uwtsd.ac.uk::dad89eff-c5db-47ef-b2c9-fb1a784356ef" providerId="AD" clId="Web-{619B2F80-48E0-428F-B635-2C71C888276D}" dt="2023-04-25T06:46:50.595" v="470" actId="20577"/>
          <ac:spMkLst>
            <pc:docMk/>
            <pc:sldMk cId="2202699336" sldId="265"/>
            <ac:spMk id="2" creationId="{216DC666-450E-6BDF-6A93-0952D8F9F5D0}"/>
          </ac:spMkLst>
        </pc:spChg>
        <pc:spChg chg="mod">
          <ac:chgData name="Yiying Jiao" userId="S::y.jiao@uwtsd.ac.uk::dad89eff-c5db-47ef-b2c9-fb1a784356ef" providerId="AD" clId="Web-{619B2F80-48E0-428F-B635-2C71C888276D}" dt="2023-04-25T06:51:15.399" v="587" actId="20577"/>
          <ac:spMkLst>
            <pc:docMk/>
            <pc:sldMk cId="2202699336" sldId="265"/>
            <ac:spMk id="3" creationId="{B7B42EF2-365F-9D39-8B84-BE2774AAFDC9}"/>
          </ac:spMkLst>
        </pc:spChg>
      </pc:sldChg>
      <pc:sldChg chg="modSp new del">
        <pc:chgData name="Yiying Jiao" userId="S::y.jiao@uwtsd.ac.uk::dad89eff-c5db-47ef-b2c9-fb1a784356ef" providerId="AD" clId="Web-{619B2F80-48E0-428F-B635-2C71C888276D}" dt="2023-04-25T11:25:25.283" v="2700"/>
        <pc:sldMkLst>
          <pc:docMk/>
          <pc:sldMk cId="3670283305" sldId="266"/>
        </pc:sldMkLst>
        <pc:spChg chg="mod">
          <ac:chgData name="Yiying Jiao" userId="S::y.jiao@uwtsd.ac.uk::dad89eff-c5db-47ef-b2c9-fb1a784356ef" providerId="AD" clId="Web-{619B2F80-48E0-428F-B635-2C71C888276D}" dt="2023-04-25T07:20:26.988" v="788" actId="20577"/>
          <ac:spMkLst>
            <pc:docMk/>
            <pc:sldMk cId="3670283305" sldId="266"/>
            <ac:spMk id="2" creationId="{4894BAF7-12AA-C633-59CA-7F9DE5E904BC}"/>
          </ac:spMkLst>
        </pc:spChg>
        <pc:spChg chg="mod">
          <ac:chgData name="Yiying Jiao" userId="S::y.jiao@uwtsd.ac.uk::dad89eff-c5db-47ef-b2c9-fb1a784356ef" providerId="AD" clId="Web-{619B2F80-48E0-428F-B635-2C71C888276D}" dt="2023-04-25T08:44:16.823" v="2071" actId="20577"/>
          <ac:spMkLst>
            <pc:docMk/>
            <pc:sldMk cId="3670283305" sldId="266"/>
            <ac:spMk id="3" creationId="{F6225DC8-D3D3-58E2-119A-41170EA5E38A}"/>
          </ac:spMkLst>
        </pc:spChg>
      </pc:sldChg>
      <pc:sldChg chg="modSp new ord">
        <pc:chgData name="Yiying Jiao" userId="S::y.jiao@uwtsd.ac.uk::dad89eff-c5db-47ef-b2c9-fb1a784356ef" providerId="AD" clId="Web-{619B2F80-48E0-428F-B635-2C71C888276D}" dt="2023-04-25T08:46:50.779" v="2078" actId="20577"/>
        <pc:sldMkLst>
          <pc:docMk/>
          <pc:sldMk cId="4218319924" sldId="267"/>
        </pc:sldMkLst>
        <pc:spChg chg="mod">
          <ac:chgData name="Yiying Jiao" userId="S::y.jiao@uwtsd.ac.uk::dad89eff-c5db-47ef-b2c9-fb1a784356ef" providerId="AD" clId="Web-{619B2F80-48E0-428F-B635-2C71C888276D}" dt="2023-04-25T08:46:50.779" v="2078" actId="20577"/>
          <ac:spMkLst>
            <pc:docMk/>
            <pc:sldMk cId="4218319924" sldId="267"/>
            <ac:spMk id="2" creationId="{60D1EFA0-A53A-BDD5-6EB0-9EA46A47E814}"/>
          </ac:spMkLst>
        </pc:spChg>
        <pc:spChg chg="mod">
          <ac:chgData name="Yiying Jiao" userId="S::y.jiao@uwtsd.ac.uk::dad89eff-c5db-47ef-b2c9-fb1a784356ef" providerId="AD" clId="Web-{619B2F80-48E0-428F-B635-2C71C888276D}" dt="2023-04-25T07:43:25.859" v="1422" actId="20577"/>
          <ac:spMkLst>
            <pc:docMk/>
            <pc:sldMk cId="4218319924" sldId="267"/>
            <ac:spMk id="3" creationId="{3BEBDED5-C8AF-73BB-03BE-D72212308A56}"/>
          </ac:spMkLst>
        </pc:spChg>
      </pc:sldChg>
      <pc:sldChg chg="modSp new ord">
        <pc:chgData name="Yiying Jiao" userId="S::y.jiao@uwtsd.ac.uk::dad89eff-c5db-47ef-b2c9-fb1a784356ef" providerId="AD" clId="Web-{619B2F80-48E0-428F-B635-2C71C888276D}" dt="2023-04-25T08:46:56.607" v="2080" actId="20577"/>
        <pc:sldMkLst>
          <pc:docMk/>
          <pc:sldMk cId="2001211438" sldId="268"/>
        </pc:sldMkLst>
        <pc:spChg chg="mod">
          <ac:chgData name="Yiying Jiao" userId="S::y.jiao@uwtsd.ac.uk::dad89eff-c5db-47ef-b2c9-fb1a784356ef" providerId="AD" clId="Web-{619B2F80-48E0-428F-B635-2C71C888276D}" dt="2023-04-25T08:46:56.607" v="2080" actId="20577"/>
          <ac:spMkLst>
            <pc:docMk/>
            <pc:sldMk cId="2001211438" sldId="268"/>
            <ac:spMk id="2" creationId="{AD4A7249-E417-1E6D-3A82-6A07D9BDB562}"/>
          </ac:spMkLst>
        </pc:spChg>
        <pc:spChg chg="mod">
          <ac:chgData name="Yiying Jiao" userId="S::y.jiao@uwtsd.ac.uk::dad89eff-c5db-47ef-b2c9-fb1a784356ef" providerId="AD" clId="Web-{619B2F80-48E0-428F-B635-2C71C888276D}" dt="2023-04-25T08:44:44.980" v="2074" actId="20577"/>
          <ac:spMkLst>
            <pc:docMk/>
            <pc:sldMk cId="2001211438" sldId="268"/>
            <ac:spMk id="3" creationId="{4DB8F241-5720-93B1-025F-F3C9EDE1A9F8}"/>
          </ac:spMkLst>
        </pc:spChg>
      </pc:sldChg>
      <pc:sldChg chg="modSp new">
        <pc:chgData name="Yiying Jiao" userId="S::y.jiao@uwtsd.ac.uk::dad89eff-c5db-47ef-b2c9-fb1a784356ef" providerId="AD" clId="Web-{619B2F80-48E0-428F-B635-2C71C888276D}" dt="2023-04-25T08:41:47.101" v="2027" actId="20577"/>
        <pc:sldMkLst>
          <pc:docMk/>
          <pc:sldMk cId="3739590158" sldId="269"/>
        </pc:sldMkLst>
        <pc:spChg chg="mod">
          <ac:chgData name="Yiying Jiao" userId="S::y.jiao@uwtsd.ac.uk::dad89eff-c5db-47ef-b2c9-fb1a784356ef" providerId="AD" clId="Web-{619B2F80-48E0-428F-B635-2C71C888276D}" dt="2023-04-25T08:06:53.528" v="1768" actId="20577"/>
          <ac:spMkLst>
            <pc:docMk/>
            <pc:sldMk cId="3739590158" sldId="269"/>
            <ac:spMk id="2" creationId="{6C0891B4-1990-44E2-B6F8-110E08B794B1}"/>
          </ac:spMkLst>
        </pc:spChg>
        <pc:spChg chg="mod">
          <ac:chgData name="Yiying Jiao" userId="S::y.jiao@uwtsd.ac.uk::dad89eff-c5db-47ef-b2c9-fb1a784356ef" providerId="AD" clId="Web-{619B2F80-48E0-428F-B635-2C71C888276D}" dt="2023-04-25T08:41:47.101" v="2027" actId="20577"/>
          <ac:spMkLst>
            <pc:docMk/>
            <pc:sldMk cId="3739590158" sldId="269"/>
            <ac:spMk id="3" creationId="{BBA748EE-8D8F-5547-0ADE-8A408CECBCD8}"/>
          </ac:spMkLst>
        </pc:spChg>
      </pc:sldChg>
      <pc:sldChg chg="modSp new">
        <pc:chgData name="Yiying Jiao" userId="S::y.jiao@uwtsd.ac.uk::dad89eff-c5db-47ef-b2c9-fb1a784356ef" providerId="AD" clId="Web-{619B2F80-48E0-428F-B635-2C71C888276D}" dt="2023-04-25T08:19:16.527" v="1942" actId="20577"/>
        <pc:sldMkLst>
          <pc:docMk/>
          <pc:sldMk cId="2751848601" sldId="270"/>
        </pc:sldMkLst>
        <pc:spChg chg="mod">
          <ac:chgData name="Yiying Jiao" userId="S::y.jiao@uwtsd.ac.uk::dad89eff-c5db-47ef-b2c9-fb1a784356ef" providerId="AD" clId="Web-{619B2F80-48E0-428F-B635-2C71C888276D}" dt="2023-04-25T08:19:16.527" v="1942" actId="20577"/>
          <ac:spMkLst>
            <pc:docMk/>
            <pc:sldMk cId="2751848601" sldId="270"/>
            <ac:spMk id="2" creationId="{0EC1BB5B-10C9-9CE7-7418-6CA9DFA917E2}"/>
          </ac:spMkLst>
        </pc:spChg>
        <pc:spChg chg="mod">
          <ac:chgData name="Yiying Jiao" userId="S::y.jiao@uwtsd.ac.uk::dad89eff-c5db-47ef-b2c9-fb1a784356ef" providerId="AD" clId="Web-{619B2F80-48E0-428F-B635-2C71C888276D}" dt="2023-04-25T08:13:40.474" v="1871" actId="20577"/>
          <ac:spMkLst>
            <pc:docMk/>
            <pc:sldMk cId="2751848601" sldId="270"/>
            <ac:spMk id="3" creationId="{A580D98D-E3F3-8C1F-C16A-CDB88C0403F7}"/>
          </ac:spMkLst>
        </pc:spChg>
      </pc:sldChg>
      <pc:sldChg chg="modSp new">
        <pc:chgData name="Yiying Jiao" userId="S::y.jiao@uwtsd.ac.uk::dad89eff-c5db-47ef-b2c9-fb1a784356ef" providerId="AD" clId="Web-{619B2F80-48E0-428F-B635-2C71C888276D}" dt="2023-04-25T08:54:58.179" v="2250" actId="20577"/>
        <pc:sldMkLst>
          <pc:docMk/>
          <pc:sldMk cId="681877472" sldId="271"/>
        </pc:sldMkLst>
        <pc:spChg chg="mod">
          <ac:chgData name="Yiying Jiao" userId="S::y.jiao@uwtsd.ac.uk::dad89eff-c5db-47ef-b2c9-fb1a784356ef" providerId="AD" clId="Web-{619B2F80-48E0-428F-B635-2C71C888276D}" dt="2023-04-25T08:15:33.273" v="1887" actId="20577"/>
          <ac:spMkLst>
            <pc:docMk/>
            <pc:sldMk cId="681877472" sldId="271"/>
            <ac:spMk id="2" creationId="{77CB30FF-5461-E044-B6B6-B0FE6E62552E}"/>
          </ac:spMkLst>
        </pc:spChg>
        <pc:spChg chg="mod">
          <ac:chgData name="Yiying Jiao" userId="S::y.jiao@uwtsd.ac.uk::dad89eff-c5db-47ef-b2c9-fb1a784356ef" providerId="AD" clId="Web-{619B2F80-48E0-428F-B635-2C71C888276D}" dt="2023-04-25T08:54:58.179" v="2250" actId="20577"/>
          <ac:spMkLst>
            <pc:docMk/>
            <pc:sldMk cId="681877472" sldId="271"/>
            <ac:spMk id="3" creationId="{AE169F38-12BD-152A-6D46-95D722DC38E7}"/>
          </ac:spMkLst>
        </pc:spChg>
      </pc:sldChg>
      <pc:sldChg chg="modSp new">
        <pc:chgData name="Yiying Jiao" userId="S::y.jiao@uwtsd.ac.uk::dad89eff-c5db-47ef-b2c9-fb1a784356ef" providerId="AD" clId="Web-{619B2F80-48E0-428F-B635-2C71C888276D}" dt="2023-04-25T10:10:24.473" v="2428" actId="20577"/>
        <pc:sldMkLst>
          <pc:docMk/>
          <pc:sldMk cId="1420763976" sldId="272"/>
        </pc:sldMkLst>
        <pc:spChg chg="mod">
          <ac:chgData name="Yiying Jiao" userId="S::y.jiao@uwtsd.ac.uk::dad89eff-c5db-47ef-b2c9-fb1a784356ef" providerId="AD" clId="Web-{619B2F80-48E0-428F-B635-2C71C888276D}" dt="2023-04-25T08:16:18.024" v="1910" actId="20577"/>
          <ac:spMkLst>
            <pc:docMk/>
            <pc:sldMk cId="1420763976" sldId="272"/>
            <ac:spMk id="2" creationId="{DE393885-74A4-1732-6920-0B363560E771}"/>
          </ac:spMkLst>
        </pc:spChg>
        <pc:spChg chg="mod">
          <ac:chgData name="Yiying Jiao" userId="S::y.jiao@uwtsd.ac.uk::dad89eff-c5db-47ef-b2c9-fb1a784356ef" providerId="AD" clId="Web-{619B2F80-48E0-428F-B635-2C71C888276D}" dt="2023-04-25T10:10:24.473" v="2428" actId="20577"/>
          <ac:spMkLst>
            <pc:docMk/>
            <pc:sldMk cId="1420763976" sldId="272"/>
            <ac:spMk id="3" creationId="{F8BDB3A7-5EF2-1B00-C628-C3AF36FF9F69}"/>
          </ac:spMkLst>
        </pc:spChg>
      </pc:sldChg>
      <pc:sldChg chg="modSp new">
        <pc:chgData name="Yiying Jiao" userId="S::y.jiao@uwtsd.ac.uk::dad89eff-c5db-47ef-b2c9-fb1a784356ef" providerId="AD" clId="Web-{619B2F80-48E0-428F-B635-2C71C888276D}" dt="2023-04-25T11:20:53.746" v="2621" actId="20577"/>
        <pc:sldMkLst>
          <pc:docMk/>
          <pc:sldMk cId="2136149659" sldId="273"/>
        </pc:sldMkLst>
        <pc:spChg chg="mod">
          <ac:chgData name="Yiying Jiao" userId="S::y.jiao@uwtsd.ac.uk::dad89eff-c5db-47ef-b2c9-fb1a784356ef" providerId="AD" clId="Web-{619B2F80-48E0-428F-B635-2C71C888276D}" dt="2023-04-25T08:16:26.352" v="1913" actId="20577"/>
          <ac:spMkLst>
            <pc:docMk/>
            <pc:sldMk cId="2136149659" sldId="273"/>
            <ac:spMk id="2" creationId="{5EAC5CD7-410E-21B7-E313-0F92C1D9FF82}"/>
          </ac:spMkLst>
        </pc:spChg>
        <pc:spChg chg="mod">
          <ac:chgData name="Yiying Jiao" userId="S::y.jiao@uwtsd.ac.uk::dad89eff-c5db-47ef-b2c9-fb1a784356ef" providerId="AD" clId="Web-{619B2F80-48E0-428F-B635-2C71C888276D}" dt="2023-04-25T11:20:53.746" v="2621" actId="20577"/>
          <ac:spMkLst>
            <pc:docMk/>
            <pc:sldMk cId="2136149659" sldId="273"/>
            <ac:spMk id="3" creationId="{1713D4B2-68B7-FA4F-DDE4-6AE257C1689F}"/>
          </ac:spMkLst>
        </pc:spChg>
      </pc:sldChg>
      <pc:sldChg chg="modSp add replId">
        <pc:chgData name="Yiying Jiao" userId="S::y.jiao@uwtsd.ac.uk::dad89eff-c5db-47ef-b2c9-fb1a784356ef" providerId="AD" clId="Web-{619B2F80-48E0-428F-B635-2C71C888276D}" dt="2023-04-25T09:03:06.080" v="2349" actId="20577"/>
        <pc:sldMkLst>
          <pc:docMk/>
          <pc:sldMk cId="1925483005" sldId="274"/>
        </pc:sldMkLst>
        <pc:spChg chg="mod">
          <ac:chgData name="Yiying Jiao" userId="S::y.jiao@uwtsd.ac.uk::dad89eff-c5db-47ef-b2c9-fb1a784356ef" providerId="AD" clId="Web-{619B2F80-48E0-428F-B635-2C71C888276D}" dt="2023-04-25T09:03:06.080" v="2349" actId="20577"/>
          <ac:spMkLst>
            <pc:docMk/>
            <pc:sldMk cId="1925483005" sldId="274"/>
            <ac:spMk id="3" creationId="{F8BDB3A7-5EF2-1B00-C628-C3AF36FF9F69}"/>
          </ac:spMkLst>
        </pc:spChg>
      </pc:sldChg>
      <pc:sldChg chg="modSp add replId">
        <pc:chgData name="Yiying Jiao" userId="S::y.jiao@uwtsd.ac.uk::dad89eff-c5db-47ef-b2c9-fb1a784356ef" providerId="AD" clId="Web-{619B2F80-48E0-428F-B635-2C71C888276D}" dt="2023-04-25T10:13:40.961" v="2464" actId="20577"/>
        <pc:sldMkLst>
          <pc:docMk/>
          <pc:sldMk cId="877959414" sldId="275"/>
        </pc:sldMkLst>
        <pc:spChg chg="mod">
          <ac:chgData name="Yiying Jiao" userId="S::y.jiao@uwtsd.ac.uk::dad89eff-c5db-47ef-b2c9-fb1a784356ef" providerId="AD" clId="Web-{619B2F80-48E0-428F-B635-2C71C888276D}" dt="2023-04-25T10:13:40.961" v="2464" actId="20577"/>
          <ac:spMkLst>
            <pc:docMk/>
            <pc:sldMk cId="877959414" sldId="275"/>
            <ac:spMk id="3" creationId="{F8BDB3A7-5EF2-1B00-C628-C3AF36FF9F69}"/>
          </ac:spMkLst>
        </pc:spChg>
      </pc:sldChg>
      <pc:sldChg chg="modSp add replId">
        <pc:chgData name="Yiying Jiao" userId="S::y.jiao@uwtsd.ac.uk::dad89eff-c5db-47ef-b2c9-fb1a784356ef" providerId="AD" clId="Web-{619B2F80-48E0-428F-B635-2C71C888276D}" dt="2023-04-25T10:15:29.573" v="2498" actId="20577"/>
        <pc:sldMkLst>
          <pc:docMk/>
          <pc:sldMk cId="3154721269" sldId="276"/>
        </pc:sldMkLst>
        <pc:spChg chg="mod">
          <ac:chgData name="Yiying Jiao" userId="S::y.jiao@uwtsd.ac.uk::dad89eff-c5db-47ef-b2c9-fb1a784356ef" providerId="AD" clId="Web-{619B2F80-48E0-428F-B635-2C71C888276D}" dt="2023-04-25T10:15:29.573" v="2498" actId="20577"/>
          <ac:spMkLst>
            <pc:docMk/>
            <pc:sldMk cId="3154721269" sldId="276"/>
            <ac:spMk id="3" creationId="{F8BDB3A7-5EF2-1B00-C628-C3AF36FF9F69}"/>
          </ac:spMkLst>
        </pc:spChg>
      </pc:sldChg>
      <pc:sldChg chg="modSp new">
        <pc:chgData name="Yiying Jiao" userId="S::y.jiao@uwtsd.ac.uk::dad89eff-c5db-47ef-b2c9-fb1a784356ef" providerId="AD" clId="Web-{619B2F80-48E0-428F-B635-2C71C888276D}" dt="2023-04-25T11:20:24.199" v="2608" actId="20577"/>
        <pc:sldMkLst>
          <pc:docMk/>
          <pc:sldMk cId="1832081498" sldId="277"/>
        </pc:sldMkLst>
        <pc:spChg chg="mod">
          <ac:chgData name="Yiying Jiao" userId="S::y.jiao@uwtsd.ac.uk::dad89eff-c5db-47ef-b2c9-fb1a784356ef" providerId="AD" clId="Web-{619B2F80-48E0-428F-B635-2C71C888276D}" dt="2023-04-25T08:18:33.948" v="1933" actId="20577"/>
          <ac:spMkLst>
            <pc:docMk/>
            <pc:sldMk cId="1832081498" sldId="277"/>
            <ac:spMk id="2" creationId="{399F9520-B616-3ED8-B600-B0F28792A4AB}"/>
          </ac:spMkLst>
        </pc:spChg>
        <pc:spChg chg="mod">
          <ac:chgData name="Yiying Jiao" userId="S::y.jiao@uwtsd.ac.uk::dad89eff-c5db-47ef-b2c9-fb1a784356ef" providerId="AD" clId="Web-{619B2F80-48E0-428F-B635-2C71C888276D}" dt="2023-04-25T11:20:24.199" v="2608" actId="20577"/>
          <ac:spMkLst>
            <pc:docMk/>
            <pc:sldMk cId="1832081498" sldId="277"/>
            <ac:spMk id="3" creationId="{AFA4AA62-7F94-4C28-88A3-25A8D5E82E8F}"/>
          </ac:spMkLst>
        </pc:spChg>
      </pc:sldChg>
      <pc:sldChg chg="modSp add replId">
        <pc:chgData name="Yiying Jiao" userId="S::y.jiao@uwtsd.ac.uk::dad89eff-c5db-47ef-b2c9-fb1a784356ef" providerId="AD" clId="Web-{619B2F80-48E0-428F-B635-2C71C888276D}" dt="2023-04-25T11:23:40.359" v="2664" actId="20577"/>
        <pc:sldMkLst>
          <pc:docMk/>
          <pc:sldMk cId="2004968172" sldId="278"/>
        </pc:sldMkLst>
        <pc:spChg chg="mod">
          <ac:chgData name="Yiying Jiao" userId="S::y.jiao@uwtsd.ac.uk::dad89eff-c5db-47ef-b2c9-fb1a784356ef" providerId="AD" clId="Web-{619B2F80-48E0-428F-B635-2C71C888276D}" dt="2023-04-25T11:23:40.359" v="2664" actId="20577"/>
          <ac:spMkLst>
            <pc:docMk/>
            <pc:sldMk cId="2004968172" sldId="278"/>
            <ac:spMk id="3" creationId="{AFA4AA62-7F94-4C28-88A3-25A8D5E82E8F}"/>
          </ac:spMkLst>
        </pc:spChg>
      </pc:sldChg>
      <pc:sldChg chg="modSp add replId">
        <pc:chgData name="Yiying Jiao" userId="S::y.jiao@uwtsd.ac.uk::dad89eff-c5db-47ef-b2c9-fb1a784356ef" providerId="AD" clId="Web-{619B2F80-48E0-428F-B635-2C71C888276D}" dt="2023-04-25T11:24:14.329" v="2698" actId="20577"/>
        <pc:sldMkLst>
          <pc:docMk/>
          <pc:sldMk cId="3838133542" sldId="279"/>
        </pc:sldMkLst>
        <pc:spChg chg="mod">
          <ac:chgData name="Yiying Jiao" userId="S::y.jiao@uwtsd.ac.uk::dad89eff-c5db-47ef-b2c9-fb1a784356ef" providerId="AD" clId="Web-{619B2F80-48E0-428F-B635-2C71C888276D}" dt="2023-04-25T11:24:14.329" v="2698" actId="20577"/>
          <ac:spMkLst>
            <pc:docMk/>
            <pc:sldMk cId="3838133542" sldId="279"/>
            <ac:spMk id="3" creationId="{AFA4AA62-7F94-4C28-88A3-25A8D5E82E8F}"/>
          </ac:spMkLst>
        </pc:spChg>
      </pc:sldChg>
      <pc:sldChg chg="add del replId">
        <pc:chgData name="Yiying Jiao" userId="S::y.jiao@uwtsd.ac.uk::dad89eff-c5db-47ef-b2c9-fb1a784356ef" providerId="AD" clId="Web-{619B2F80-48E0-428F-B635-2C71C888276D}" dt="2023-04-25T11:24:25.969" v="2699"/>
        <pc:sldMkLst>
          <pc:docMk/>
          <pc:sldMk cId="1076450315" sldId="280"/>
        </pc:sldMkLst>
      </pc:sldChg>
      <pc:sldChg chg="modSp new">
        <pc:chgData name="Yiying Jiao" userId="S::y.jiao@uwtsd.ac.uk::dad89eff-c5db-47ef-b2c9-fb1a784356ef" providerId="AD" clId="Web-{619B2F80-48E0-428F-B635-2C71C888276D}" dt="2023-04-25T08:41:39.070" v="2026" actId="20577"/>
        <pc:sldMkLst>
          <pc:docMk/>
          <pc:sldMk cId="255080154" sldId="281"/>
        </pc:sldMkLst>
        <pc:spChg chg="mod">
          <ac:chgData name="Yiying Jiao" userId="S::y.jiao@uwtsd.ac.uk::dad89eff-c5db-47ef-b2c9-fb1a784356ef" providerId="AD" clId="Web-{619B2F80-48E0-428F-B635-2C71C888276D}" dt="2023-04-25T08:41:39.070" v="2026" actId="20577"/>
          <ac:spMkLst>
            <pc:docMk/>
            <pc:sldMk cId="255080154" sldId="281"/>
            <ac:spMk id="2" creationId="{FE5886D0-7BB4-A853-AE9F-DBDE60455E6B}"/>
          </ac:spMkLst>
        </pc:spChg>
        <pc:spChg chg="mod">
          <ac:chgData name="Yiying Jiao" userId="S::y.jiao@uwtsd.ac.uk::dad89eff-c5db-47ef-b2c9-fb1a784356ef" providerId="AD" clId="Web-{619B2F80-48E0-428F-B635-2C71C888276D}" dt="2023-04-25T08:40:37.131" v="2024" actId="20577"/>
          <ac:spMkLst>
            <pc:docMk/>
            <pc:sldMk cId="255080154" sldId="281"/>
            <ac:spMk id="3" creationId="{1AE609B0-2C96-BF59-2833-AF7FE22D8B9B}"/>
          </ac:spMkLst>
        </pc:spChg>
      </pc:sldChg>
      <pc:sldChg chg="modSp new del">
        <pc:chgData name="Yiying Jiao" userId="S::y.jiao@uwtsd.ac.uk::dad89eff-c5db-47ef-b2c9-fb1a784356ef" providerId="AD" clId="Web-{619B2F80-48E0-428F-B635-2C71C888276D}" dt="2023-04-25T08:24:07.252" v="1948"/>
        <pc:sldMkLst>
          <pc:docMk/>
          <pc:sldMk cId="2956230180" sldId="281"/>
        </pc:sldMkLst>
        <pc:spChg chg="mod">
          <ac:chgData name="Yiying Jiao" userId="S::y.jiao@uwtsd.ac.uk::dad89eff-c5db-47ef-b2c9-fb1a784356ef" providerId="AD" clId="Web-{619B2F80-48E0-428F-B635-2C71C888276D}" dt="2023-04-25T08:19:37.699" v="1946" actId="20577"/>
          <ac:spMkLst>
            <pc:docMk/>
            <pc:sldMk cId="2956230180" sldId="281"/>
            <ac:spMk id="2" creationId="{14FF8A5D-C667-C780-5134-1DA2D68AF03F}"/>
          </ac:spMkLst>
        </pc:spChg>
      </pc:sldChg>
      <pc:sldChg chg="new del">
        <pc:chgData name="Yiying Jiao" userId="S::y.jiao@uwtsd.ac.uk::dad89eff-c5db-47ef-b2c9-fb1a784356ef" providerId="AD" clId="Web-{619B2F80-48E0-428F-B635-2C71C888276D}" dt="2023-04-25T08:24:07.252" v="1947"/>
        <pc:sldMkLst>
          <pc:docMk/>
          <pc:sldMk cId="2304008681" sldId="282"/>
        </pc:sldMkLst>
      </pc:sldChg>
      <pc:sldChg chg="modSp new">
        <pc:chgData name="Yiying Jiao" userId="S::y.jiao@uwtsd.ac.uk::dad89eff-c5db-47ef-b2c9-fb1a784356ef" providerId="AD" clId="Web-{619B2F80-48E0-428F-B635-2C71C888276D}" dt="2023-04-25T08:52:29.848" v="2206" actId="20577"/>
        <pc:sldMkLst>
          <pc:docMk/>
          <pc:sldMk cId="3211705910" sldId="282"/>
        </pc:sldMkLst>
        <pc:spChg chg="mod">
          <ac:chgData name="Yiying Jiao" userId="S::y.jiao@uwtsd.ac.uk::dad89eff-c5db-47ef-b2c9-fb1a784356ef" providerId="AD" clId="Web-{619B2F80-48E0-428F-B635-2C71C888276D}" dt="2023-04-25T08:47:30.639" v="2085" actId="20577"/>
          <ac:spMkLst>
            <pc:docMk/>
            <pc:sldMk cId="3211705910" sldId="282"/>
            <ac:spMk id="2" creationId="{C8302EA1-1C63-BC82-C961-3B01395FBEEE}"/>
          </ac:spMkLst>
        </pc:spChg>
        <pc:spChg chg="mod">
          <ac:chgData name="Yiying Jiao" userId="S::y.jiao@uwtsd.ac.uk::dad89eff-c5db-47ef-b2c9-fb1a784356ef" providerId="AD" clId="Web-{619B2F80-48E0-428F-B635-2C71C888276D}" dt="2023-04-25T08:52:29.848" v="2206" actId="20577"/>
          <ac:spMkLst>
            <pc:docMk/>
            <pc:sldMk cId="3211705910" sldId="282"/>
            <ac:spMk id="3" creationId="{E288F558-4FAE-8373-B0EB-0A079D394338}"/>
          </ac:spMkLst>
        </pc:spChg>
      </pc:sldChg>
      <pc:sldChg chg="modSp new del">
        <pc:chgData name="Yiying Jiao" userId="S::y.jiao@uwtsd.ac.uk::dad89eff-c5db-47ef-b2c9-fb1a784356ef" providerId="AD" clId="Web-{619B2F80-48E0-428F-B635-2C71C888276D}" dt="2023-04-25T10:10:57.599" v="2432"/>
        <pc:sldMkLst>
          <pc:docMk/>
          <pc:sldMk cId="879171151" sldId="283"/>
        </pc:sldMkLst>
        <pc:spChg chg="mod">
          <ac:chgData name="Yiying Jiao" userId="S::y.jiao@uwtsd.ac.uk::dad89eff-c5db-47ef-b2c9-fb1a784356ef" providerId="AD" clId="Web-{619B2F80-48E0-428F-B635-2C71C888276D}" dt="2023-04-25T10:10:38.067" v="2431" actId="20577"/>
          <ac:spMkLst>
            <pc:docMk/>
            <pc:sldMk cId="879171151" sldId="283"/>
            <ac:spMk id="2" creationId="{78C41BF8-DAED-73A3-36A3-750DD591753B}"/>
          </ac:spMkLst>
        </pc:spChg>
      </pc:sldChg>
      <pc:sldChg chg="modSp new">
        <pc:chgData name="Yiying Jiao" userId="S::y.jiao@uwtsd.ac.uk::dad89eff-c5db-47ef-b2c9-fb1a784356ef" providerId="AD" clId="Web-{619B2F80-48E0-428F-B635-2C71C888276D}" dt="2023-04-25T11:15:43.178" v="2553" actId="20577"/>
        <pc:sldMkLst>
          <pc:docMk/>
          <pc:sldMk cId="1361300578" sldId="283"/>
        </pc:sldMkLst>
        <pc:spChg chg="mod">
          <ac:chgData name="Yiying Jiao" userId="S::y.jiao@uwtsd.ac.uk::dad89eff-c5db-47ef-b2c9-fb1a784356ef" providerId="AD" clId="Web-{619B2F80-48E0-428F-B635-2C71C888276D}" dt="2023-04-25T10:14:55.650" v="2490" actId="20577"/>
          <ac:spMkLst>
            <pc:docMk/>
            <pc:sldMk cId="1361300578" sldId="283"/>
            <ac:spMk id="2" creationId="{235DC7FA-58BC-6FEF-3822-CB6446D1779E}"/>
          </ac:spMkLst>
        </pc:spChg>
        <pc:spChg chg="mod">
          <ac:chgData name="Yiying Jiao" userId="S::y.jiao@uwtsd.ac.uk::dad89eff-c5db-47ef-b2c9-fb1a784356ef" providerId="AD" clId="Web-{619B2F80-48E0-428F-B635-2C71C888276D}" dt="2023-04-25T11:15:43.178" v="2553" actId="20577"/>
          <ac:spMkLst>
            <pc:docMk/>
            <pc:sldMk cId="1361300578" sldId="283"/>
            <ac:spMk id="3" creationId="{D08CADBD-481F-1135-C5C5-B11D0716ECCD}"/>
          </ac:spMkLst>
        </pc:spChg>
      </pc:sldChg>
      <pc:sldChg chg="add">
        <pc:chgData name="Yiying Jiao" userId="S::y.jiao@uwtsd.ac.uk::dad89eff-c5db-47ef-b2c9-fb1a784356ef" providerId="AD" clId="Web-{619B2F80-48E0-428F-B635-2C71C888276D}" dt="2023-04-25T11:25:39.596" v="2701"/>
        <pc:sldMkLst>
          <pc:docMk/>
          <pc:sldMk cId="1504581056" sldId="284"/>
        </pc:sldMkLst>
      </pc:sldChg>
      <pc:sldChg chg="modSp">
        <pc:chgData name="Yiying Jiao" userId="S::y.jiao@uwtsd.ac.uk::dad89eff-c5db-47ef-b2c9-fb1a784356ef" providerId="AD" clId="Web-{619B2F80-48E0-428F-B635-2C71C888276D}" dt="2023-04-26T08:25:43.659" v="2703" actId="20577"/>
        <pc:sldMkLst>
          <pc:docMk/>
          <pc:sldMk cId="2231797826" sldId="288"/>
        </pc:sldMkLst>
        <pc:spChg chg="mod">
          <ac:chgData name="Yiying Jiao" userId="S::y.jiao@uwtsd.ac.uk::dad89eff-c5db-47ef-b2c9-fb1a784356ef" providerId="AD" clId="Web-{619B2F80-48E0-428F-B635-2C71C888276D}" dt="2023-04-26T08:25:43.659" v="2703" actId="20577"/>
          <ac:spMkLst>
            <pc:docMk/>
            <pc:sldMk cId="2231797826" sldId="288"/>
            <ac:spMk id="3" creationId="{AC096FDD-B332-7C8F-ED15-B0BF8A178502}"/>
          </ac:spMkLst>
        </pc:spChg>
      </pc:sldChg>
      <pc:sldMasterChg chg="del delSldLayout">
        <pc:chgData name="Yiying Jiao" userId="S::y.jiao@uwtsd.ac.uk::dad89eff-c5db-47ef-b2c9-fb1a784356ef" providerId="AD" clId="Web-{619B2F80-48E0-428F-B635-2C71C888276D}" dt="2023-04-24T19:06:18.977" v="17"/>
        <pc:sldMasterMkLst>
          <pc:docMk/>
          <pc:sldMasterMk cId="2460954070" sldId="2147483660"/>
        </pc:sldMasterMkLst>
        <pc:sldLayoutChg chg="del">
          <pc:chgData name="Yiying Jiao" userId="S::y.jiao@uwtsd.ac.uk::dad89eff-c5db-47ef-b2c9-fb1a784356ef" providerId="AD" clId="Web-{619B2F80-48E0-428F-B635-2C71C888276D}" dt="2023-04-24T19:06:18.977" v="17"/>
          <pc:sldLayoutMkLst>
            <pc:docMk/>
            <pc:sldMasterMk cId="2460954070" sldId="2147483660"/>
            <pc:sldLayoutMk cId="2385387890" sldId="2147483661"/>
          </pc:sldLayoutMkLst>
        </pc:sldLayoutChg>
        <pc:sldLayoutChg chg="del">
          <pc:chgData name="Yiying Jiao" userId="S::y.jiao@uwtsd.ac.uk::dad89eff-c5db-47ef-b2c9-fb1a784356ef" providerId="AD" clId="Web-{619B2F80-48E0-428F-B635-2C71C888276D}" dt="2023-04-24T19:06:18.977" v="17"/>
          <pc:sldLayoutMkLst>
            <pc:docMk/>
            <pc:sldMasterMk cId="2460954070" sldId="2147483660"/>
            <pc:sldLayoutMk cId="949138452" sldId="2147483662"/>
          </pc:sldLayoutMkLst>
        </pc:sldLayoutChg>
        <pc:sldLayoutChg chg="del">
          <pc:chgData name="Yiying Jiao" userId="S::y.jiao@uwtsd.ac.uk::dad89eff-c5db-47ef-b2c9-fb1a784356ef" providerId="AD" clId="Web-{619B2F80-48E0-428F-B635-2C71C888276D}" dt="2023-04-24T19:06:18.977" v="17"/>
          <pc:sldLayoutMkLst>
            <pc:docMk/>
            <pc:sldMasterMk cId="2460954070" sldId="2147483660"/>
            <pc:sldLayoutMk cId="2591524520" sldId="2147483663"/>
          </pc:sldLayoutMkLst>
        </pc:sldLayoutChg>
        <pc:sldLayoutChg chg="del">
          <pc:chgData name="Yiying Jiao" userId="S::y.jiao@uwtsd.ac.uk::dad89eff-c5db-47ef-b2c9-fb1a784356ef" providerId="AD" clId="Web-{619B2F80-48E0-428F-B635-2C71C888276D}" dt="2023-04-24T19:06:18.977" v="17"/>
          <pc:sldLayoutMkLst>
            <pc:docMk/>
            <pc:sldMasterMk cId="2460954070" sldId="2147483660"/>
            <pc:sldLayoutMk cId="1203092039" sldId="2147483664"/>
          </pc:sldLayoutMkLst>
        </pc:sldLayoutChg>
        <pc:sldLayoutChg chg="del">
          <pc:chgData name="Yiying Jiao" userId="S::y.jiao@uwtsd.ac.uk::dad89eff-c5db-47ef-b2c9-fb1a784356ef" providerId="AD" clId="Web-{619B2F80-48E0-428F-B635-2C71C888276D}" dt="2023-04-24T19:06:18.977" v="17"/>
          <pc:sldLayoutMkLst>
            <pc:docMk/>
            <pc:sldMasterMk cId="2460954070" sldId="2147483660"/>
            <pc:sldLayoutMk cId="3733172339" sldId="2147483665"/>
          </pc:sldLayoutMkLst>
        </pc:sldLayoutChg>
        <pc:sldLayoutChg chg="del">
          <pc:chgData name="Yiying Jiao" userId="S::y.jiao@uwtsd.ac.uk::dad89eff-c5db-47ef-b2c9-fb1a784356ef" providerId="AD" clId="Web-{619B2F80-48E0-428F-B635-2C71C888276D}" dt="2023-04-24T19:06:18.977" v="17"/>
          <pc:sldLayoutMkLst>
            <pc:docMk/>
            <pc:sldMasterMk cId="2460954070" sldId="2147483660"/>
            <pc:sldLayoutMk cId="3210312558" sldId="2147483666"/>
          </pc:sldLayoutMkLst>
        </pc:sldLayoutChg>
        <pc:sldLayoutChg chg="del">
          <pc:chgData name="Yiying Jiao" userId="S::y.jiao@uwtsd.ac.uk::dad89eff-c5db-47ef-b2c9-fb1a784356ef" providerId="AD" clId="Web-{619B2F80-48E0-428F-B635-2C71C888276D}" dt="2023-04-24T19:06:18.977" v="17"/>
          <pc:sldLayoutMkLst>
            <pc:docMk/>
            <pc:sldMasterMk cId="2460954070" sldId="2147483660"/>
            <pc:sldLayoutMk cId="3146388984" sldId="2147483667"/>
          </pc:sldLayoutMkLst>
        </pc:sldLayoutChg>
        <pc:sldLayoutChg chg="del">
          <pc:chgData name="Yiying Jiao" userId="S::y.jiao@uwtsd.ac.uk::dad89eff-c5db-47ef-b2c9-fb1a784356ef" providerId="AD" clId="Web-{619B2F80-48E0-428F-B635-2C71C888276D}" dt="2023-04-24T19:06:18.977" v="17"/>
          <pc:sldLayoutMkLst>
            <pc:docMk/>
            <pc:sldMasterMk cId="2460954070" sldId="2147483660"/>
            <pc:sldLayoutMk cId="3171841454" sldId="2147483668"/>
          </pc:sldLayoutMkLst>
        </pc:sldLayoutChg>
        <pc:sldLayoutChg chg="del">
          <pc:chgData name="Yiying Jiao" userId="S::y.jiao@uwtsd.ac.uk::dad89eff-c5db-47ef-b2c9-fb1a784356ef" providerId="AD" clId="Web-{619B2F80-48E0-428F-B635-2C71C888276D}" dt="2023-04-24T19:06:18.977" v="17"/>
          <pc:sldLayoutMkLst>
            <pc:docMk/>
            <pc:sldMasterMk cId="2460954070" sldId="2147483660"/>
            <pc:sldLayoutMk cId="1718958274" sldId="2147483669"/>
          </pc:sldLayoutMkLst>
        </pc:sldLayoutChg>
        <pc:sldLayoutChg chg="del">
          <pc:chgData name="Yiying Jiao" userId="S::y.jiao@uwtsd.ac.uk::dad89eff-c5db-47ef-b2c9-fb1a784356ef" providerId="AD" clId="Web-{619B2F80-48E0-428F-B635-2C71C888276D}" dt="2023-04-24T19:06:18.977" v="17"/>
          <pc:sldLayoutMkLst>
            <pc:docMk/>
            <pc:sldMasterMk cId="2460954070" sldId="2147483660"/>
            <pc:sldLayoutMk cId="2202905451" sldId="2147483670"/>
          </pc:sldLayoutMkLst>
        </pc:sldLayoutChg>
        <pc:sldLayoutChg chg="del">
          <pc:chgData name="Yiying Jiao" userId="S::y.jiao@uwtsd.ac.uk::dad89eff-c5db-47ef-b2c9-fb1a784356ef" providerId="AD" clId="Web-{619B2F80-48E0-428F-B635-2C71C888276D}" dt="2023-04-24T19:06:18.977" v="17"/>
          <pc:sldLayoutMkLst>
            <pc:docMk/>
            <pc:sldMasterMk cId="2460954070" sldId="2147483660"/>
            <pc:sldLayoutMk cId="3479445657" sldId="2147483671"/>
          </pc:sldLayoutMkLst>
        </pc:sldLayoutChg>
      </pc:sldMasterChg>
      <pc:sldMasterChg chg="add del addSldLayout delSldLayout modSldLayout">
        <pc:chgData name="Yiying Jiao" userId="S::y.jiao@uwtsd.ac.uk::dad89eff-c5db-47ef-b2c9-fb1a784356ef" providerId="AD" clId="Web-{619B2F80-48E0-428F-B635-2C71C888276D}" dt="2023-04-24T19:06:23.711" v="18"/>
        <pc:sldMasterMkLst>
          <pc:docMk/>
          <pc:sldMasterMk cId="3351096452" sldId="2147483672"/>
        </pc:sldMasterMkLst>
        <pc:sldLayoutChg chg="add del mod replId">
          <pc:chgData name="Yiying Jiao" userId="S::y.jiao@uwtsd.ac.uk::dad89eff-c5db-47ef-b2c9-fb1a784356ef" providerId="AD" clId="Web-{619B2F80-48E0-428F-B635-2C71C888276D}" dt="2023-04-24T19:06:23.711" v="18"/>
          <pc:sldLayoutMkLst>
            <pc:docMk/>
            <pc:sldMasterMk cId="3351096452" sldId="2147483672"/>
            <pc:sldLayoutMk cId="1721741248" sldId="2147483673"/>
          </pc:sldLayoutMkLst>
        </pc:sldLayoutChg>
        <pc:sldLayoutChg chg="add del mod replId">
          <pc:chgData name="Yiying Jiao" userId="S::y.jiao@uwtsd.ac.uk::dad89eff-c5db-47ef-b2c9-fb1a784356ef" providerId="AD" clId="Web-{619B2F80-48E0-428F-B635-2C71C888276D}" dt="2023-04-24T19:06:23.711" v="18"/>
          <pc:sldLayoutMkLst>
            <pc:docMk/>
            <pc:sldMasterMk cId="3351096452" sldId="2147483672"/>
            <pc:sldLayoutMk cId="465111957" sldId="2147483674"/>
          </pc:sldLayoutMkLst>
        </pc:sldLayoutChg>
        <pc:sldLayoutChg chg="add del mod replId">
          <pc:chgData name="Yiying Jiao" userId="S::y.jiao@uwtsd.ac.uk::dad89eff-c5db-47ef-b2c9-fb1a784356ef" providerId="AD" clId="Web-{619B2F80-48E0-428F-B635-2C71C888276D}" dt="2023-04-24T19:06:23.711" v="18"/>
          <pc:sldLayoutMkLst>
            <pc:docMk/>
            <pc:sldMasterMk cId="3351096452" sldId="2147483672"/>
            <pc:sldLayoutMk cId="3042993030" sldId="2147483675"/>
          </pc:sldLayoutMkLst>
        </pc:sldLayoutChg>
        <pc:sldLayoutChg chg="add del mod replId">
          <pc:chgData name="Yiying Jiao" userId="S::y.jiao@uwtsd.ac.uk::dad89eff-c5db-47ef-b2c9-fb1a784356ef" providerId="AD" clId="Web-{619B2F80-48E0-428F-B635-2C71C888276D}" dt="2023-04-24T19:06:23.711" v="18"/>
          <pc:sldLayoutMkLst>
            <pc:docMk/>
            <pc:sldMasterMk cId="3351096452" sldId="2147483672"/>
            <pc:sldLayoutMk cId="1397910326" sldId="2147483676"/>
          </pc:sldLayoutMkLst>
        </pc:sldLayoutChg>
        <pc:sldLayoutChg chg="add del mod replId">
          <pc:chgData name="Yiying Jiao" userId="S::y.jiao@uwtsd.ac.uk::dad89eff-c5db-47ef-b2c9-fb1a784356ef" providerId="AD" clId="Web-{619B2F80-48E0-428F-B635-2C71C888276D}" dt="2023-04-24T19:06:23.711" v="18"/>
          <pc:sldLayoutMkLst>
            <pc:docMk/>
            <pc:sldMasterMk cId="3351096452" sldId="2147483672"/>
            <pc:sldLayoutMk cId="245018645" sldId="2147483677"/>
          </pc:sldLayoutMkLst>
        </pc:sldLayoutChg>
        <pc:sldLayoutChg chg="add del mod replId">
          <pc:chgData name="Yiying Jiao" userId="S::y.jiao@uwtsd.ac.uk::dad89eff-c5db-47ef-b2c9-fb1a784356ef" providerId="AD" clId="Web-{619B2F80-48E0-428F-B635-2C71C888276D}" dt="2023-04-24T19:06:23.711" v="18"/>
          <pc:sldLayoutMkLst>
            <pc:docMk/>
            <pc:sldMasterMk cId="3351096452" sldId="2147483672"/>
            <pc:sldLayoutMk cId="2759740871" sldId="2147483678"/>
          </pc:sldLayoutMkLst>
        </pc:sldLayoutChg>
        <pc:sldLayoutChg chg="add del mod replId">
          <pc:chgData name="Yiying Jiao" userId="S::y.jiao@uwtsd.ac.uk::dad89eff-c5db-47ef-b2c9-fb1a784356ef" providerId="AD" clId="Web-{619B2F80-48E0-428F-B635-2C71C888276D}" dt="2023-04-24T19:06:23.711" v="18"/>
          <pc:sldLayoutMkLst>
            <pc:docMk/>
            <pc:sldMasterMk cId="3351096452" sldId="2147483672"/>
            <pc:sldLayoutMk cId="4181836532" sldId="2147483679"/>
          </pc:sldLayoutMkLst>
        </pc:sldLayoutChg>
        <pc:sldLayoutChg chg="add del mod replId">
          <pc:chgData name="Yiying Jiao" userId="S::y.jiao@uwtsd.ac.uk::dad89eff-c5db-47ef-b2c9-fb1a784356ef" providerId="AD" clId="Web-{619B2F80-48E0-428F-B635-2C71C888276D}" dt="2023-04-24T19:06:23.711" v="18"/>
          <pc:sldLayoutMkLst>
            <pc:docMk/>
            <pc:sldMasterMk cId="3351096452" sldId="2147483672"/>
            <pc:sldLayoutMk cId="2249503858" sldId="2147483680"/>
          </pc:sldLayoutMkLst>
        </pc:sldLayoutChg>
        <pc:sldLayoutChg chg="add del mod replId">
          <pc:chgData name="Yiying Jiao" userId="S::y.jiao@uwtsd.ac.uk::dad89eff-c5db-47ef-b2c9-fb1a784356ef" providerId="AD" clId="Web-{619B2F80-48E0-428F-B635-2C71C888276D}" dt="2023-04-24T19:06:23.711" v="18"/>
          <pc:sldLayoutMkLst>
            <pc:docMk/>
            <pc:sldMasterMk cId="3351096452" sldId="2147483672"/>
            <pc:sldLayoutMk cId="364238411" sldId="2147483681"/>
          </pc:sldLayoutMkLst>
        </pc:sldLayoutChg>
        <pc:sldLayoutChg chg="add del mod replId">
          <pc:chgData name="Yiying Jiao" userId="S::y.jiao@uwtsd.ac.uk::dad89eff-c5db-47ef-b2c9-fb1a784356ef" providerId="AD" clId="Web-{619B2F80-48E0-428F-B635-2C71C888276D}" dt="2023-04-24T19:06:23.711" v="18"/>
          <pc:sldLayoutMkLst>
            <pc:docMk/>
            <pc:sldMasterMk cId="3351096452" sldId="2147483672"/>
            <pc:sldLayoutMk cId="1691622830" sldId="2147483682"/>
          </pc:sldLayoutMkLst>
        </pc:sldLayoutChg>
        <pc:sldLayoutChg chg="add del mod replId">
          <pc:chgData name="Yiying Jiao" userId="S::y.jiao@uwtsd.ac.uk::dad89eff-c5db-47ef-b2c9-fb1a784356ef" providerId="AD" clId="Web-{619B2F80-48E0-428F-B635-2C71C888276D}" dt="2023-04-24T19:06:23.711" v="18"/>
          <pc:sldLayoutMkLst>
            <pc:docMk/>
            <pc:sldMasterMk cId="3351096452" sldId="2147483672"/>
            <pc:sldLayoutMk cId="838649591" sldId="2147483683"/>
          </pc:sldLayoutMkLst>
        </pc:sldLayoutChg>
      </pc:sldMasterChg>
      <pc:sldMasterChg chg="add del addSldLayout delSldLayout modSldLayout">
        <pc:chgData name="Yiying Jiao" userId="S::y.jiao@uwtsd.ac.uk::dad89eff-c5db-47ef-b2c9-fb1a784356ef" providerId="AD" clId="Web-{619B2F80-48E0-428F-B635-2C71C888276D}" dt="2023-04-24T19:06:50.696" v="23"/>
        <pc:sldMasterMkLst>
          <pc:docMk/>
          <pc:sldMasterMk cId="1233985451" sldId="2147483684"/>
        </pc:sldMasterMkLst>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4280179151" sldId="2147483685"/>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2248678577" sldId="2147483686"/>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1418656589" sldId="2147483687"/>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1618975033" sldId="2147483688"/>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3000092316" sldId="2147483689"/>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1186735225" sldId="2147483690"/>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2730015819" sldId="2147483691"/>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1992157559" sldId="2147483692"/>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2392557927" sldId="2147483693"/>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1106471217" sldId="2147483694"/>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2044488075" sldId="2147483695"/>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3416386067" sldId="2147483696"/>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4094689949" sldId="2147483697"/>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774366592" sldId="2147483698"/>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1193313502" sldId="2147483699"/>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2796072109" sldId="2147483700"/>
          </pc:sldLayoutMkLst>
        </pc:sldLayoutChg>
        <pc:sldLayoutChg chg="add del mod replId">
          <pc:chgData name="Yiying Jiao" userId="S::y.jiao@uwtsd.ac.uk::dad89eff-c5db-47ef-b2c9-fb1a784356ef" providerId="AD" clId="Web-{619B2F80-48E0-428F-B635-2C71C888276D}" dt="2023-04-24T19:06:50.696" v="23"/>
          <pc:sldLayoutMkLst>
            <pc:docMk/>
            <pc:sldMasterMk cId="1233985451" sldId="2147483684"/>
            <pc:sldLayoutMk cId="3991758840" sldId="2147483701"/>
          </pc:sldLayoutMkLst>
        </pc:sldLayoutChg>
      </pc:sldMasterChg>
      <pc:sldMasterChg chg="add del addSldLayout delSldLayout modSldLayout">
        <pc:chgData name="Yiying Jiao" userId="S::y.jiao@uwtsd.ac.uk::dad89eff-c5db-47ef-b2c9-fb1a784356ef" providerId="AD" clId="Web-{619B2F80-48E0-428F-B635-2C71C888276D}" dt="2023-04-24T19:06:55.899" v="24"/>
        <pc:sldMasterMkLst>
          <pc:docMk/>
          <pc:sldMasterMk cId="2588392754" sldId="2147483702"/>
        </pc:sldMasterMkLst>
        <pc:sldLayoutChg chg="add del mod replId">
          <pc:chgData name="Yiying Jiao" userId="S::y.jiao@uwtsd.ac.uk::dad89eff-c5db-47ef-b2c9-fb1a784356ef" providerId="AD" clId="Web-{619B2F80-48E0-428F-B635-2C71C888276D}" dt="2023-04-24T19:06:55.899" v="24"/>
          <pc:sldLayoutMkLst>
            <pc:docMk/>
            <pc:sldMasterMk cId="2588392754" sldId="2147483702"/>
            <pc:sldLayoutMk cId="1786489220" sldId="2147483703"/>
          </pc:sldLayoutMkLst>
        </pc:sldLayoutChg>
        <pc:sldLayoutChg chg="add del mod replId">
          <pc:chgData name="Yiying Jiao" userId="S::y.jiao@uwtsd.ac.uk::dad89eff-c5db-47ef-b2c9-fb1a784356ef" providerId="AD" clId="Web-{619B2F80-48E0-428F-B635-2C71C888276D}" dt="2023-04-24T19:06:55.899" v="24"/>
          <pc:sldLayoutMkLst>
            <pc:docMk/>
            <pc:sldMasterMk cId="2588392754" sldId="2147483702"/>
            <pc:sldLayoutMk cId="3172237493" sldId="2147483704"/>
          </pc:sldLayoutMkLst>
        </pc:sldLayoutChg>
        <pc:sldLayoutChg chg="add del mod replId">
          <pc:chgData name="Yiying Jiao" userId="S::y.jiao@uwtsd.ac.uk::dad89eff-c5db-47ef-b2c9-fb1a784356ef" providerId="AD" clId="Web-{619B2F80-48E0-428F-B635-2C71C888276D}" dt="2023-04-24T19:06:55.899" v="24"/>
          <pc:sldLayoutMkLst>
            <pc:docMk/>
            <pc:sldMasterMk cId="2588392754" sldId="2147483702"/>
            <pc:sldLayoutMk cId="4068714645" sldId="2147483705"/>
          </pc:sldLayoutMkLst>
        </pc:sldLayoutChg>
        <pc:sldLayoutChg chg="add del mod replId">
          <pc:chgData name="Yiying Jiao" userId="S::y.jiao@uwtsd.ac.uk::dad89eff-c5db-47ef-b2c9-fb1a784356ef" providerId="AD" clId="Web-{619B2F80-48E0-428F-B635-2C71C888276D}" dt="2023-04-24T19:06:55.899" v="24"/>
          <pc:sldLayoutMkLst>
            <pc:docMk/>
            <pc:sldMasterMk cId="2588392754" sldId="2147483702"/>
            <pc:sldLayoutMk cId="3203484626" sldId="2147483706"/>
          </pc:sldLayoutMkLst>
        </pc:sldLayoutChg>
        <pc:sldLayoutChg chg="add del mod replId">
          <pc:chgData name="Yiying Jiao" userId="S::y.jiao@uwtsd.ac.uk::dad89eff-c5db-47ef-b2c9-fb1a784356ef" providerId="AD" clId="Web-{619B2F80-48E0-428F-B635-2C71C888276D}" dt="2023-04-24T19:06:55.899" v="24"/>
          <pc:sldLayoutMkLst>
            <pc:docMk/>
            <pc:sldMasterMk cId="2588392754" sldId="2147483702"/>
            <pc:sldLayoutMk cId="347665445" sldId="2147483707"/>
          </pc:sldLayoutMkLst>
        </pc:sldLayoutChg>
        <pc:sldLayoutChg chg="add del mod replId">
          <pc:chgData name="Yiying Jiao" userId="S::y.jiao@uwtsd.ac.uk::dad89eff-c5db-47ef-b2c9-fb1a784356ef" providerId="AD" clId="Web-{619B2F80-48E0-428F-B635-2C71C888276D}" dt="2023-04-24T19:06:55.899" v="24"/>
          <pc:sldLayoutMkLst>
            <pc:docMk/>
            <pc:sldMasterMk cId="2588392754" sldId="2147483702"/>
            <pc:sldLayoutMk cId="3030263383" sldId="2147483708"/>
          </pc:sldLayoutMkLst>
        </pc:sldLayoutChg>
        <pc:sldLayoutChg chg="add del mod replId">
          <pc:chgData name="Yiying Jiao" userId="S::y.jiao@uwtsd.ac.uk::dad89eff-c5db-47ef-b2c9-fb1a784356ef" providerId="AD" clId="Web-{619B2F80-48E0-428F-B635-2C71C888276D}" dt="2023-04-24T19:06:55.899" v="24"/>
          <pc:sldLayoutMkLst>
            <pc:docMk/>
            <pc:sldMasterMk cId="2588392754" sldId="2147483702"/>
            <pc:sldLayoutMk cId="1890602498" sldId="2147483709"/>
          </pc:sldLayoutMkLst>
        </pc:sldLayoutChg>
        <pc:sldLayoutChg chg="add del mod replId">
          <pc:chgData name="Yiying Jiao" userId="S::y.jiao@uwtsd.ac.uk::dad89eff-c5db-47ef-b2c9-fb1a784356ef" providerId="AD" clId="Web-{619B2F80-48E0-428F-B635-2C71C888276D}" dt="2023-04-24T19:06:55.899" v="24"/>
          <pc:sldLayoutMkLst>
            <pc:docMk/>
            <pc:sldMasterMk cId="2588392754" sldId="2147483702"/>
            <pc:sldLayoutMk cId="3452377898" sldId="2147483710"/>
          </pc:sldLayoutMkLst>
        </pc:sldLayoutChg>
        <pc:sldLayoutChg chg="add del mod replId">
          <pc:chgData name="Yiying Jiao" userId="S::y.jiao@uwtsd.ac.uk::dad89eff-c5db-47ef-b2c9-fb1a784356ef" providerId="AD" clId="Web-{619B2F80-48E0-428F-B635-2C71C888276D}" dt="2023-04-24T19:06:55.899" v="24"/>
          <pc:sldLayoutMkLst>
            <pc:docMk/>
            <pc:sldMasterMk cId="2588392754" sldId="2147483702"/>
            <pc:sldLayoutMk cId="1358867470" sldId="2147483711"/>
          </pc:sldLayoutMkLst>
        </pc:sldLayoutChg>
        <pc:sldLayoutChg chg="add del mod replId">
          <pc:chgData name="Yiying Jiao" userId="S::y.jiao@uwtsd.ac.uk::dad89eff-c5db-47ef-b2c9-fb1a784356ef" providerId="AD" clId="Web-{619B2F80-48E0-428F-B635-2C71C888276D}" dt="2023-04-24T19:06:55.899" v="24"/>
          <pc:sldLayoutMkLst>
            <pc:docMk/>
            <pc:sldMasterMk cId="2588392754" sldId="2147483702"/>
            <pc:sldLayoutMk cId="771731120" sldId="2147483712"/>
          </pc:sldLayoutMkLst>
        </pc:sldLayoutChg>
        <pc:sldLayoutChg chg="add del mod replId">
          <pc:chgData name="Yiying Jiao" userId="S::y.jiao@uwtsd.ac.uk::dad89eff-c5db-47ef-b2c9-fb1a784356ef" providerId="AD" clId="Web-{619B2F80-48E0-428F-B635-2C71C888276D}" dt="2023-04-24T19:06:55.899" v="24"/>
          <pc:sldLayoutMkLst>
            <pc:docMk/>
            <pc:sldMasterMk cId="2588392754" sldId="2147483702"/>
            <pc:sldLayoutMk cId="2873963701" sldId="2147483713"/>
          </pc:sldLayoutMkLst>
        </pc:sldLayoutChg>
      </pc:sldMasterChg>
      <pc:sldMasterChg chg="add del addSldLayout delSldLayout modSldLayout">
        <pc:chgData name="Yiying Jiao" userId="S::y.jiao@uwtsd.ac.uk::dad89eff-c5db-47ef-b2c9-fb1a784356ef" providerId="AD" clId="Web-{619B2F80-48E0-428F-B635-2C71C888276D}" dt="2023-04-24T19:07:09.384" v="25"/>
        <pc:sldMasterMkLst>
          <pc:docMk/>
          <pc:sldMasterMk cId="121839111" sldId="2147483714"/>
        </pc:sldMasterMkLst>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304628373" sldId="2147483715"/>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919913678" sldId="2147483716"/>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1681918740" sldId="2147483717"/>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2083500362" sldId="2147483718"/>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3933066984" sldId="2147483719"/>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138414844" sldId="2147483720"/>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1770722626" sldId="2147483721"/>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1005311906" sldId="2147483722"/>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4007997397" sldId="2147483723"/>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3367013667" sldId="2147483724"/>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4248422260" sldId="2147483725"/>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1139845460" sldId="2147483726"/>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2523025656" sldId="2147483727"/>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390408226" sldId="2147483728"/>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1424736937" sldId="2147483729"/>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1127032063" sldId="2147483730"/>
          </pc:sldLayoutMkLst>
        </pc:sldLayoutChg>
        <pc:sldLayoutChg chg="add del mod replId">
          <pc:chgData name="Yiying Jiao" userId="S::y.jiao@uwtsd.ac.uk::dad89eff-c5db-47ef-b2c9-fb1a784356ef" providerId="AD" clId="Web-{619B2F80-48E0-428F-B635-2C71C888276D}" dt="2023-04-24T19:07:09.384" v="25"/>
          <pc:sldLayoutMkLst>
            <pc:docMk/>
            <pc:sldMasterMk cId="121839111" sldId="2147483714"/>
            <pc:sldLayoutMk cId="4183055780" sldId="2147483731"/>
          </pc:sldLayoutMkLst>
        </pc:sldLayoutChg>
      </pc:sldMasterChg>
      <pc:sldMasterChg chg="add del addSldLayout delSldLayout">
        <pc:chgData name="Yiying Jiao" userId="S::y.jiao@uwtsd.ac.uk::dad89eff-c5db-47ef-b2c9-fb1a784356ef" providerId="AD" clId="Web-{619B2F80-48E0-428F-B635-2C71C888276D}" dt="2023-04-24T19:06:47.587" v="22"/>
        <pc:sldMasterMkLst>
          <pc:docMk/>
          <pc:sldMasterMk cId="2203810307" sldId="2147483735"/>
        </pc:sldMasterMkLst>
        <pc:sldLayoutChg chg="add del">
          <pc:chgData name="Yiying Jiao" userId="S::y.jiao@uwtsd.ac.uk::dad89eff-c5db-47ef-b2c9-fb1a784356ef" providerId="AD" clId="Web-{619B2F80-48E0-428F-B635-2C71C888276D}" dt="2023-04-24T19:06:47.587" v="22"/>
          <pc:sldLayoutMkLst>
            <pc:docMk/>
            <pc:sldMasterMk cId="2203810307" sldId="2147483735"/>
            <pc:sldLayoutMk cId="2103391450" sldId="2147483724"/>
          </pc:sldLayoutMkLst>
        </pc:sldLayoutChg>
        <pc:sldLayoutChg chg="add del">
          <pc:chgData name="Yiying Jiao" userId="S::y.jiao@uwtsd.ac.uk::dad89eff-c5db-47ef-b2c9-fb1a784356ef" providerId="AD" clId="Web-{619B2F80-48E0-428F-B635-2C71C888276D}" dt="2023-04-24T19:06:47.587" v="22"/>
          <pc:sldLayoutMkLst>
            <pc:docMk/>
            <pc:sldMasterMk cId="2203810307" sldId="2147483735"/>
            <pc:sldLayoutMk cId="3824205359" sldId="2147483725"/>
          </pc:sldLayoutMkLst>
        </pc:sldLayoutChg>
        <pc:sldLayoutChg chg="add del">
          <pc:chgData name="Yiying Jiao" userId="S::y.jiao@uwtsd.ac.uk::dad89eff-c5db-47ef-b2c9-fb1a784356ef" providerId="AD" clId="Web-{619B2F80-48E0-428F-B635-2C71C888276D}" dt="2023-04-24T19:06:47.587" v="22"/>
          <pc:sldLayoutMkLst>
            <pc:docMk/>
            <pc:sldMasterMk cId="2203810307" sldId="2147483735"/>
            <pc:sldLayoutMk cId="2749076491" sldId="2147483726"/>
          </pc:sldLayoutMkLst>
        </pc:sldLayoutChg>
        <pc:sldLayoutChg chg="add del">
          <pc:chgData name="Yiying Jiao" userId="S::y.jiao@uwtsd.ac.uk::dad89eff-c5db-47ef-b2c9-fb1a784356ef" providerId="AD" clId="Web-{619B2F80-48E0-428F-B635-2C71C888276D}" dt="2023-04-24T19:06:47.587" v="22"/>
          <pc:sldLayoutMkLst>
            <pc:docMk/>
            <pc:sldMasterMk cId="2203810307" sldId="2147483735"/>
            <pc:sldLayoutMk cId="3115882715" sldId="2147483727"/>
          </pc:sldLayoutMkLst>
        </pc:sldLayoutChg>
        <pc:sldLayoutChg chg="add del">
          <pc:chgData name="Yiying Jiao" userId="S::y.jiao@uwtsd.ac.uk::dad89eff-c5db-47ef-b2c9-fb1a784356ef" providerId="AD" clId="Web-{619B2F80-48E0-428F-B635-2C71C888276D}" dt="2023-04-24T19:06:47.587" v="22"/>
          <pc:sldLayoutMkLst>
            <pc:docMk/>
            <pc:sldMasterMk cId="2203810307" sldId="2147483735"/>
            <pc:sldLayoutMk cId="3079441780" sldId="2147483728"/>
          </pc:sldLayoutMkLst>
        </pc:sldLayoutChg>
        <pc:sldLayoutChg chg="add del">
          <pc:chgData name="Yiying Jiao" userId="S::y.jiao@uwtsd.ac.uk::dad89eff-c5db-47ef-b2c9-fb1a784356ef" providerId="AD" clId="Web-{619B2F80-48E0-428F-B635-2C71C888276D}" dt="2023-04-24T19:06:47.587" v="22"/>
          <pc:sldLayoutMkLst>
            <pc:docMk/>
            <pc:sldMasterMk cId="2203810307" sldId="2147483735"/>
            <pc:sldLayoutMk cId="3121001862" sldId="2147483729"/>
          </pc:sldLayoutMkLst>
        </pc:sldLayoutChg>
        <pc:sldLayoutChg chg="add del">
          <pc:chgData name="Yiying Jiao" userId="S::y.jiao@uwtsd.ac.uk::dad89eff-c5db-47ef-b2c9-fb1a784356ef" providerId="AD" clId="Web-{619B2F80-48E0-428F-B635-2C71C888276D}" dt="2023-04-24T19:06:47.587" v="22"/>
          <pc:sldLayoutMkLst>
            <pc:docMk/>
            <pc:sldMasterMk cId="2203810307" sldId="2147483735"/>
            <pc:sldLayoutMk cId="3970775724" sldId="2147483730"/>
          </pc:sldLayoutMkLst>
        </pc:sldLayoutChg>
        <pc:sldLayoutChg chg="add del">
          <pc:chgData name="Yiying Jiao" userId="S::y.jiao@uwtsd.ac.uk::dad89eff-c5db-47ef-b2c9-fb1a784356ef" providerId="AD" clId="Web-{619B2F80-48E0-428F-B635-2C71C888276D}" dt="2023-04-24T19:06:47.587" v="22"/>
          <pc:sldLayoutMkLst>
            <pc:docMk/>
            <pc:sldMasterMk cId="2203810307" sldId="2147483735"/>
            <pc:sldLayoutMk cId="1776897753" sldId="2147483731"/>
          </pc:sldLayoutMkLst>
        </pc:sldLayoutChg>
        <pc:sldLayoutChg chg="add del">
          <pc:chgData name="Yiying Jiao" userId="S::y.jiao@uwtsd.ac.uk::dad89eff-c5db-47ef-b2c9-fb1a784356ef" providerId="AD" clId="Web-{619B2F80-48E0-428F-B635-2C71C888276D}" dt="2023-04-24T19:06:47.587" v="22"/>
          <pc:sldLayoutMkLst>
            <pc:docMk/>
            <pc:sldMasterMk cId="2203810307" sldId="2147483735"/>
            <pc:sldLayoutMk cId="1913795484" sldId="2147483732"/>
          </pc:sldLayoutMkLst>
        </pc:sldLayoutChg>
        <pc:sldLayoutChg chg="add del">
          <pc:chgData name="Yiying Jiao" userId="S::y.jiao@uwtsd.ac.uk::dad89eff-c5db-47ef-b2c9-fb1a784356ef" providerId="AD" clId="Web-{619B2F80-48E0-428F-B635-2C71C888276D}" dt="2023-04-24T19:06:47.587" v="22"/>
          <pc:sldLayoutMkLst>
            <pc:docMk/>
            <pc:sldMasterMk cId="2203810307" sldId="2147483735"/>
            <pc:sldLayoutMk cId="1167864817" sldId="2147483733"/>
          </pc:sldLayoutMkLst>
        </pc:sldLayoutChg>
        <pc:sldLayoutChg chg="add del">
          <pc:chgData name="Yiying Jiao" userId="S::y.jiao@uwtsd.ac.uk::dad89eff-c5db-47ef-b2c9-fb1a784356ef" providerId="AD" clId="Web-{619B2F80-48E0-428F-B635-2C71C888276D}" dt="2023-04-24T19:06:47.587" v="22"/>
          <pc:sldLayoutMkLst>
            <pc:docMk/>
            <pc:sldMasterMk cId="2203810307" sldId="2147483735"/>
            <pc:sldLayoutMk cId="736818153" sldId="2147483734"/>
          </pc:sldLayoutMkLst>
        </pc:sldLayoutChg>
      </pc:sldMasterChg>
      <pc:sldMasterChg chg="add del addSldLayout delSldLayout modSldLayout">
        <pc:chgData name="Yiying Jiao" userId="S::y.jiao@uwtsd.ac.uk::dad89eff-c5db-47ef-b2c9-fb1a784356ef" providerId="AD" clId="Web-{619B2F80-48E0-428F-B635-2C71C888276D}" dt="2023-04-24T19:06:46.212" v="21"/>
        <pc:sldMasterMkLst>
          <pc:docMk/>
          <pc:sldMasterMk cId="191252864" sldId="2147483736"/>
        </pc:sldMasterMkLst>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4028354476" sldId="2147483737"/>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3578412579" sldId="2147483738"/>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366364584" sldId="2147483739"/>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2221428372" sldId="2147483740"/>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1644493818" sldId="2147483741"/>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1609823372" sldId="2147483742"/>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3133994160" sldId="2147483743"/>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2220195278" sldId="2147483744"/>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3808318413" sldId="2147483745"/>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2864212202" sldId="2147483746"/>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427454412" sldId="2147483747"/>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2402875608" sldId="2147483748"/>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3512071308" sldId="2147483749"/>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200175835" sldId="2147483750"/>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3394424757" sldId="2147483751"/>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672919006" sldId="2147483752"/>
          </pc:sldLayoutMkLst>
        </pc:sldLayoutChg>
        <pc:sldLayoutChg chg="add del mod replId">
          <pc:chgData name="Yiying Jiao" userId="S::y.jiao@uwtsd.ac.uk::dad89eff-c5db-47ef-b2c9-fb1a784356ef" providerId="AD" clId="Web-{619B2F80-48E0-428F-B635-2C71C888276D}" dt="2023-04-24T19:06:46.212" v="21"/>
          <pc:sldLayoutMkLst>
            <pc:docMk/>
            <pc:sldMasterMk cId="191252864" sldId="2147483736"/>
            <pc:sldLayoutMk cId="2863163441" sldId="2147483753"/>
          </pc:sldLayoutMkLst>
        </pc:sldLayoutChg>
      </pc:sldMasterChg>
      <pc:sldMasterChg chg="add del addSldLayout delSldLayout">
        <pc:chgData name="Yiying Jiao" userId="S::y.jiao@uwtsd.ac.uk::dad89eff-c5db-47ef-b2c9-fb1a784356ef" providerId="AD" clId="Web-{619B2F80-48E0-428F-B635-2C71C888276D}" dt="2023-04-24T19:08:43.590" v="32"/>
        <pc:sldMasterMkLst>
          <pc:docMk/>
          <pc:sldMasterMk cId="1939508655" sldId="2147483752"/>
        </pc:sldMasterMkLst>
        <pc:sldLayoutChg chg="add del">
          <pc:chgData name="Yiying Jiao" userId="S::y.jiao@uwtsd.ac.uk::dad89eff-c5db-47ef-b2c9-fb1a784356ef" providerId="AD" clId="Web-{619B2F80-48E0-428F-B635-2C71C888276D}" dt="2023-04-24T19:08:43.590" v="32"/>
          <pc:sldLayoutMkLst>
            <pc:docMk/>
            <pc:sldMasterMk cId="1939508655" sldId="2147483752"/>
            <pc:sldLayoutMk cId="2182088618" sldId="2147483741"/>
          </pc:sldLayoutMkLst>
        </pc:sldLayoutChg>
        <pc:sldLayoutChg chg="add del">
          <pc:chgData name="Yiying Jiao" userId="S::y.jiao@uwtsd.ac.uk::dad89eff-c5db-47ef-b2c9-fb1a784356ef" providerId="AD" clId="Web-{619B2F80-48E0-428F-B635-2C71C888276D}" dt="2023-04-24T19:08:43.590" v="32"/>
          <pc:sldLayoutMkLst>
            <pc:docMk/>
            <pc:sldMasterMk cId="1939508655" sldId="2147483752"/>
            <pc:sldLayoutMk cId="1548621422" sldId="2147483742"/>
          </pc:sldLayoutMkLst>
        </pc:sldLayoutChg>
        <pc:sldLayoutChg chg="add del">
          <pc:chgData name="Yiying Jiao" userId="S::y.jiao@uwtsd.ac.uk::dad89eff-c5db-47ef-b2c9-fb1a784356ef" providerId="AD" clId="Web-{619B2F80-48E0-428F-B635-2C71C888276D}" dt="2023-04-24T19:08:43.590" v="32"/>
          <pc:sldLayoutMkLst>
            <pc:docMk/>
            <pc:sldMasterMk cId="1939508655" sldId="2147483752"/>
            <pc:sldLayoutMk cId="3164313747" sldId="2147483743"/>
          </pc:sldLayoutMkLst>
        </pc:sldLayoutChg>
        <pc:sldLayoutChg chg="add del">
          <pc:chgData name="Yiying Jiao" userId="S::y.jiao@uwtsd.ac.uk::dad89eff-c5db-47ef-b2c9-fb1a784356ef" providerId="AD" clId="Web-{619B2F80-48E0-428F-B635-2C71C888276D}" dt="2023-04-24T19:08:43.590" v="32"/>
          <pc:sldLayoutMkLst>
            <pc:docMk/>
            <pc:sldMasterMk cId="1939508655" sldId="2147483752"/>
            <pc:sldLayoutMk cId="1873431941" sldId="2147483744"/>
          </pc:sldLayoutMkLst>
        </pc:sldLayoutChg>
        <pc:sldLayoutChg chg="add del">
          <pc:chgData name="Yiying Jiao" userId="S::y.jiao@uwtsd.ac.uk::dad89eff-c5db-47ef-b2c9-fb1a784356ef" providerId="AD" clId="Web-{619B2F80-48E0-428F-B635-2C71C888276D}" dt="2023-04-24T19:08:43.590" v="32"/>
          <pc:sldLayoutMkLst>
            <pc:docMk/>
            <pc:sldMasterMk cId="1939508655" sldId="2147483752"/>
            <pc:sldLayoutMk cId="2144719108" sldId="2147483745"/>
          </pc:sldLayoutMkLst>
        </pc:sldLayoutChg>
        <pc:sldLayoutChg chg="add del">
          <pc:chgData name="Yiying Jiao" userId="S::y.jiao@uwtsd.ac.uk::dad89eff-c5db-47ef-b2c9-fb1a784356ef" providerId="AD" clId="Web-{619B2F80-48E0-428F-B635-2C71C888276D}" dt="2023-04-24T19:08:43.590" v="32"/>
          <pc:sldLayoutMkLst>
            <pc:docMk/>
            <pc:sldMasterMk cId="1939508655" sldId="2147483752"/>
            <pc:sldLayoutMk cId="580585195" sldId="2147483746"/>
          </pc:sldLayoutMkLst>
        </pc:sldLayoutChg>
        <pc:sldLayoutChg chg="add del">
          <pc:chgData name="Yiying Jiao" userId="S::y.jiao@uwtsd.ac.uk::dad89eff-c5db-47ef-b2c9-fb1a784356ef" providerId="AD" clId="Web-{619B2F80-48E0-428F-B635-2C71C888276D}" dt="2023-04-24T19:08:43.590" v="32"/>
          <pc:sldLayoutMkLst>
            <pc:docMk/>
            <pc:sldMasterMk cId="1939508655" sldId="2147483752"/>
            <pc:sldLayoutMk cId="1926803721" sldId="2147483747"/>
          </pc:sldLayoutMkLst>
        </pc:sldLayoutChg>
        <pc:sldLayoutChg chg="add del">
          <pc:chgData name="Yiying Jiao" userId="S::y.jiao@uwtsd.ac.uk::dad89eff-c5db-47ef-b2c9-fb1a784356ef" providerId="AD" clId="Web-{619B2F80-48E0-428F-B635-2C71C888276D}" dt="2023-04-24T19:08:43.590" v="32"/>
          <pc:sldLayoutMkLst>
            <pc:docMk/>
            <pc:sldMasterMk cId="1939508655" sldId="2147483752"/>
            <pc:sldLayoutMk cId="2899377453" sldId="2147483748"/>
          </pc:sldLayoutMkLst>
        </pc:sldLayoutChg>
        <pc:sldLayoutChg chg="add del">
          <pc:chgData name="Yiying Jiao" userId="S::y.jiao@uwtsd.ac.uk::dad89eff-c5db-47ef-b2c9-fb1a784356ef" providerId="AD" clId="Web-{619B2F80-48E0-428F-B635-2C71C888276D}" dt="2023-04-24T19:08:43.590" v="32"/>
          <pc:sldLayoutMkLst>
            <pc:docMk/>
            <pc:sldMasterMk cId="1939508655" sldId="2147483752"/>
            <pc:sldLayoutMk cId="2110867151" sldId="2147483749"/>
          </pc:sldLayoutMkLst>
        </pc:sldLayoutChg>
        <pc:sldLayoutChg chg="add del">
          <pc:chgData name="Yiying Jiao" userId="S::y.jiao@uwtsd.ac.uk::dad89eff-c5db-47ef-b2c9-fb1a784356ef" providerId="AD" clId="Web-{619B2F80-48E0-428F-B635-2C71C888276D}" dt="2023-04-24T19:08:43.590" v="32"/>
          <pc:sldLayoutMkLst>
            <pc:docMk/>
            <pc:sldMasterMk cId="1939508655" sldId="2147483752"/>
            <pc:sldLayoutMk cId="918128056" sldId="2147483750"/>
          </pc:sldLayoutMkLst>
        </pc:sldLayoutChg>
        <pc:sldLayoutChg chg="add del">
          <pc:chgData name="Yiying Jiao" userId="S::y.jiao@uwtsd.ac.uk::dad89eff-c5db-47ef-b2c9-fb1a784356ef" providerId="AD" clId="Web-{619B2F80-48E0-428F-B635-2C71C888276D}" dt="2023-04-24T19:08:43.590" v="32"/>
          <pc:sldLayoutMkLst>
            <pc:docMk/>
            <pc:sldMasterMk cId="1939508655" sldId="2147483752"/>
            <pc:sldLayoutMk cId="2942141979" sldId="2147483751"/>
          </pc:sldLayoutMkLst>
        </pc:sldLayoutChg>
      </pc:sldMasterChg>
      <pc:sldMasterChg chg="add del addSldLayout delSldLayout modSldLayout">
        <pc:chgData name="Yiying Jiao" userId="S::y.jiao@uwtsd.ac.uk::dad89eff-c5db-47ef-b2c9-fb1a784356ef" providerId="AD" clId="Web-{619B2F80-48E0-428F-B635-2C71C888276D}" dt="2023-04-24T19:21:34.751" v="36"/>
        <pc:sldMasterMkLst>
          <pc:docMk/>
          <pc:sldMasterMk cId="3367107615" sldId="2147483753"/>
        </pc:sldMasterMkLst>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3822699240" sldId="2147483754"/>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2505388082" sldId="2147483755"/>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2542358782" sldId="2147483756"/>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712933428" sldId="2147483757"/>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1995251622" sldId="2147483758"/>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1928416532" sldId="2147483759"/>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1884090759" sldId="2147483760"/>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1670277071" sldId="2147483761"/>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1045380637" sldId="2147483762"/>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4028180480" sldId="2147483763"/>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1693258873" sldId="2147483764"/>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243817114" sldId="2147483765"/>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4142183452" sldId="2147483766"/>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2269159980" sldId="2147483767"/>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2701479789" sldId="2147483768"/>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372242725" sldId="2147483769"/>
          </pc:sldLayoutMkLst>
        </pc:sldLayoutChg>
        <pc:sldLayoutChg chg="add del mod replId">
          <pc:chgData name="Yiying Jiao" userId="S::y.jiao@uwtsd.ac.uk::dad89eff-c5db-47ef-b2c9-fb1a784356ef" providerId="AD" clId="Web-{619B2F80-48E0-428F-B635-2C71C888276D}" dt="2023-04-24T19:21:34.751" v="36"/>
          <pc:sldLayoutMkLst>
            <pc:docMk/>
            <pc:sldMasterMk cId="3367107615" sldId="2147483753"/>
            <pc:sldLayoutMk cId="659479894" sldId="2147483770"/>
          </pc:sldLayoutMkLst>
        </pc:sldLayoutChg>
      </pc:sldMasterChg>
      <pc:sldMasterChg chg="add del addSldLayout delSldLayout modSldLayout">
        <pc:chgData name="Yiying Jiao" userId="S::y.jiao@uwtsd.ac.uk::dad89eff-c5db-47ef-b2c9-fb1a784356ef" providerId="AD" clId="Web-{619B2F80-48E0-428F-B635-2C71C888276D}" dt="2023-04-24T19:21:37.923" v="37"/>
        <pc:sldMasterMkLst>
          <pc:docMk/>
          <pc:sldMasterMk cId="1415895461" sldId="2147483771"/>
        </pc:sldMasterMkLst>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708096226" sldId="2147483772"/>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3114832477" sldId="2147483773"/>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3841470428" sldId="2147483774"/>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3903529517" sldId="2147483775"/>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2025910339" sldId="2147483776"/>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3800244871" sldId="2147483777"/>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1869707520" sldId="2147483778"/>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884213008" sldId="2147483779"/>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3245431868" sldId="2147483780"/>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4089611911" sldId="2147483781"/>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2473478022" sldId="2147483782"/>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2002413557" sldId="2147483783"/>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298436018" sldId="2147483784"/>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3733667608" sldId="2147483785"/>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2551865424" sldId="2147483786"/>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3637223435" sldId="2147483787"/>
          </pc:sldLayoutMkLst>
        </pc:sldLayoutChg>
        <pc:sldLayoutChg chg="add del mod replId">
          <pc:chgData name="Yiying Jiao" userId="S::y.jiao@uwtsd.ac.uk::dad89eff-c5db-47ef-b2c9-fb1a784356ef" providerId="AD" clId="Web-{619B2F80-48E0-428F-B635-2C71C888276D}" dt="2023-04-24T19:21:37.923" v="37"/>
          <pc:sldLayoutMkLst>
            <pc:docMk/>
            <pc:sldMasterMk cId="1415895461" sldId="2147483771"/>
            <pc:sldLayoutMk cId="3526302043" sldId="2147483788"/>
          </pc:sldLayoutMkLst>
        </pc:sldLayoutChg>
      </pc:sldMasterChg>
      <pc:sldMasterChg chg="add del addSldLayout delSldLayout modSldLayout">
        <pc:chgData name="Yiying Jiao" userId="S::y.jiao@uwtsd.ac.uk::dad89eff-c5db-47ef-b2c9-fb1a784356ef" providerId="AD" clId="Web-{619B2F80-48E0-428F-B635-2C71C888276D}" dt="2023-04-24T19:21:41.829" v="38"/>
        <pc:sldMasterMkLst>
          <pc:docMk/>
          <pc:sldMasterMk cId="1843196452" sldId="2147483789"/>
        </pc:sldMasterMkLst>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3195834481" sldId="2147483790"/>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4220961072" sldId="2147483791"/>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1369552962" sldId="2147483792"/>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2046566494" sldId="2147483793"/>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2396267849" sldId="2147483794"/>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1148727273" sldId="2147483795"/>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3696621060" sldId="2147483796"/>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2301098206" sldId="2147483797"/>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3382585613" sldId="2147483798"/>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453172844" sldId="2147483799"/>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1473426769" sldId="2147483800"/>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2048885618" sldId="2147483801"/>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1747233227" sldId="2147483802"/>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1743494409" sldId="2147483803"/>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4098966231" sldId="2147483804"/>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1891310102" sldId="2147483805"/>
          </pc:sldLayoutMkLst>
        </pc:sldLayoutChg>
        <pc:sldLayoutChg chg="add del mod replId">
          <pc:chgData name="Yiying Jiao" userId="S::y.jiao@uwtsd.ac.uk::dad89eff-c5db-47ef-b2c9-fb1a784356ef" providerId="AD" clId="Web-{619B2F80-48E0-428F-B635-2C71C888276D}" dt="2023-04-24T19:21:41.829" v="38"/>
          <pc:sldLayoutMkLst>
            <pc:docMk/>
            <pc:sldMasterMk cId="1843196452" sldId="2147483789"/>
            <pc:sldLayoutMk cId="312525845" sldId="2147483806"/>
          </pc:sldLayoutMkLst>
        </pc:sldLayoutChg>
      </pc:sldMasterChg>
      <pc:sldMasterChg chg="add addSldLayout modSldLayout">
        <pc:chgData name="Yiying Jiao" userId="S::y.jiao@uwtsd.ac.uk::dad89eff-c5db-47ef-b2c9-fb1a784356ef" providerId="AD" clId="Web-{619B2F80-48E0-428F-B635-2C71C888276D}" dt="2023-04-24T19:21:41.829" v="38"/>
        <pc:sldMasterMkLst>
          <pc:docMk/>
          <pc:sldMasterMk cId="834215032" sldId="2147483807"/>
        </pc:sldMasterMkLst>
        <pc:sldLayoutChg chg="add mod replId">
          <pc:chgData name="Yiying Jiao" userId="S::y.jiao@uwtsd.ac.uk::dad89eff-c5db-47ef-b2c9-fb1a784356ef" providerId="AD" clId="Web-{619B2F80-48E0-428F-B635-2C71C888276D}" dt="2023-04-24T19:21:41.829" v="38"/>
          <pc:sldLayoutMkLst>
            <pc:docMk/>
            <pc:sldMasterMk cId="834215032" sldId="2147483807"/>
            <pc:sldLayoutMk cId="1485947130" sldId="2147483808"/>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2406051404" sldId="2147483809"/>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2466065754" sldId="2147483810"/>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4099103936" sldId="2147483811"/>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2573477096" sldId="2147483812"/>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4102664283" sldId="2147483813"/>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492973789" sldId="2147483814"/>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3204243502" sldId="2147483815"/>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2859602998" sldId="2147483816"/>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2857678728" sldId="2147483817"/>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2494552587" sldId="2147483818"/>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1815481647" sldId="2147483819"/>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1152161574" sldId="2147483820"/>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2229647088" sldId="2147483821"/>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2038182356" sldId="2147483822"/>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1171874101" sldId="2147483823"/>
          </pc:sldLayoutMkLst>
        </pc:sldLayoutChg>
        <pc:sldLayoutChg chg="add mod replId">
          <pc:chgData name="Yiying Jiao" userId="S::y.jiao@uwtsd.ac.uk::dad89eff-c5db-47ef-b2c9-fb1a784356ef" providerId="AD" clId="Web-{619B2F80-48E0-428F-B635-2C71C888276D}" dt="2023-04-24T19:21:41.829" v="38"/>
          <pc:sldLayoutMkLst>
            <pc:docMk/>
            <pc:sldMasterMk cId="834215032" sldId="2147483807"/>
            <pc:sldLayoutMk cId="1558185687" sldId="2147483824"/>
          </pc:sldLayoutMkLst>
        </pc:sldLayoutChg>
      </pc:sldMasterChg>
    </pc:docChg>
  </pc:docChgLst>
  <pc:docChgLst>
    <pc:chgData name="Yiying Jiao" userId="dad89eff-c5db-47ef-b2c9-fb1a784356ef" providerId="ADAL" clId="{03000D26-FAB4-448B-A8C1-EA91CC00802A}"/>
    <pc:docChg chg="undo custSel addSld modSld sldOrd">
      <pc:chgData name="Yiying Jiao" userId="dad89eff-c5db-47ef-b2c9-fb1a784356ef" providerId="ADAL" clId="{03000D26-FAB4-448B-A8C1-EA91CC00802A}" dt="2024-05-10T09:50:38.344" v="107"/>
      <pc:docMkLst>
        <pc:docMk/>
      </pc:docMkLst>
      <pc:sldChg chg="modSp">
        <pc:chgData name="Yiying Jiao" userId="dad89eff-c5db-47ef-b2c9-fb1a784356ef" providerId="ADAL" clId="{03000D26-FAB4-448B-A8C1-EA91CC00802A}" dt="2024-05-09T15:37:41.594" v="3" actId="20577"/>
        <pc:sldMkLst>
          <pc:docMk/>
          <pc:sldMk cId="109857222" sldId="256"/>
        </pc:sldMkLst>
        <pc:spChg chg="mod">
          <ac:chgData name="Yiying Jiao" userId="dad89eff-c5db-47ef-b2c9-fb1a784356ef" providerId="ADAL" clId="{03000D26-FAB4-448B-A8C1-EA91CC00802A}" dt="2024-05-09T15:37:41.594" v="3" actId="20577"/>
          <ac:spMkLst>
            <pc:docMk/>
            <pc:sldMk cId="109857222" sldId="256"/>
            <ac:spMk id="2" creationId="{00000000-0000-0000-0000-000000000000}"/>
          </ac:spMkLst>
        </pc:spChg>
      </pc:sldChg>
      <pc:sldChg chg="modSp mod">
        <pc:chgData name="Yiying Jiao" userId="dad89eff-c5db-47ef-b2c9-fb1a784356ef" providerId="ADAL" clId="{03000D26-FAB4-448B-A8C1-EA91CC00802A}" dt="2024-05-10T08:47:20.543" v="7" actId="313"/>
        <pc:sldMkLst>
          <pc:docMk/>
          <pc:sldMk cId="2001211438" sldId="268"/>
        </pc:sldMkLst>
        <pc:spChg chg="mod">
          <ac:chgData name="Yiying Jiao" userId="dad89eff-c5db-47ef-b2c9-fb1a784356ef" providerId="ADAL" clId="{03000D26-FAB4-448B-A8C1-EA91CC00802A}" dt="2024-05-10T08:47:20.543" v="7" actId="313"/>
          <ac:spMkLst>
            <pc:docMk/>
            <pc:sldMk cId="2001211438" sldId="268"/>
            <ac:spMk id="3" creationId="{4DB8F241-5720-93B1-025F-F3C9EDE1A9F8}"/>
          </ac:spMkLst>
        </pc:spChg>
      </pc:sldChg>
      <pc:sldChg chg="modSp mod">
        <pc:chgData name="Yiying Jiao" userId="dad89eff-c5db-47ef-b2c9-fb1a784356ef" providerId="ADAL" clId="{03000D26-FAB4-448B-A8C1-EA91CC00802A}" dt="2024-05-10T08:51:58.379" v="23" actId="20577"/>
        <pc:sldMkLst>
          <pc:docMk/>
          <pc:sldMk cId="1420763976" sldId="272"/>
        </pc:sldMkLst>
        <pc:spChg chg="mod">
          <ac:chgData name="Yiying Jiao" userId="dad89eff-c5db-47ef-b2c9-fb1a784356ef" providerId="ADAL" clId="{03000D26-FAB4-448B-A8C1-EA91CC00802A}" dt="2024-05-10T08:51:58.379" v="23" actId="20577"/>
          <ac:spMkLst>
            <pc:docMk/>
            <pc:sldMk cId="1420763976" sldId="272"/>
            <ac:spMk id="3" creationId="{F8BDB3A7-5EF2-1B00-C628-C3AF36FF9F69}"/>
          </ac:spMkLst>
        </pc:spChg>
      </pc:sldChg>
      <pc:sldChg chg="modSp mod">
        <pc:chgData name="Yiying Jiao" userId="dad89eff-c5db-47ef-b2c9-fb1a784356ef" providerId="ADAL" clId="{03000D26-FAB4-448B-A8C1-EA91CC00802A}" dt="2024-05-09T15:39:56.734" v="4" actId="313"/>
        <pc:sldMkLst>
          <pc:docMk/>
          <pc:sldMk cId="3211705910" sldId="282"/>
        </pc:sldMkLst>
        <pc:spChg chg="mod">
          <ac:chgData name="Yiying Jiao" userId="dad89eff-c5db-47ef-b2c9-fb1a784356ef" providerId="ADAL" clId="{03000D26-FAB4-448B-A8C1-EA91CC00802A}" dt="2024-05-09T15:39:56.734" v="4" actId="313"/>
          <ac:spMkLst>
            <pc:docMk/>
            <pc:sldMk cId="3211705910" sldId="282"/>
            <ac:spMk id="3" creationId="{E288F558-4FAE-8373-B0EB-0A079D394338}"/>
          </ac:spMkLst>
        </pc:spChg>
      </pc:sldChg>
      <pc:sldChg chg="modSp mod">
        <pc:chgData name="Yiying Jiao" userId="dad89eff-c5db-47ef-b2c9-fb1a784356ef" providerId="ADAL" clId="{03000D26-FAB4-448B-A8C1-EA91CC00802A}" dt="2024-05-10T08:49:50.584" v="21" actId="20577"/>
        <pc:sldMkLst>
          <pc:docMk/>
          <pc:sldMk cId="1504581056" sldId="284"/>
        </pc:sldMkLst>
        <pc:spChg chg="mod">
          <ac:chgData name="Yiying Jiao" userId="dad89eff-c5db-47ef-b2c9-fb1a784356ef" providerId="ADAL" clId="{03000D26-FAB4-448B-A8C1-EA91CC00802A}" dt="2024-05-10T08:49:50.584" v="21" actId="20577"/>
          <ac:spMkLst>
            <pc:docMk/>
            <pc:sldMk cId="1504581056" sldId="284"/>
            <ac:spMk id="3" creationId="{F6225DC8-D3D3-58E2-119A-41170EA5E38A}"/>
          </ac:spMkLst>
        </pc:spChg>
      </pc:sldChg>
      <pc:sldChg chg="ord">
        <pc:chgData name="Yiying Jiao" userId="dad89eff-c5db-47ef-b2c9-fb1a784356ef" providerId="ADAL" clId="{03000D26-FAB4-448B-A8C1-EA91CC00802A}" dt="2024-05-10T09:50:38.344" v="107"/>
        <pc:sldMkLst>
          <pc:docMk/>
          <pc:sldMk cId="2231797826" sldId="288"/>
        </pc:sldMkLst>
      </pc:sldChg>
      <pc:sldChg chg="modSp new mod">
        <pc:chgData name="Yiying Jiao" userId="dad89eff-c5db-47ef-b2c9-fb1a784356ef" providerId="ADAL" clId="{03000D26-FAB4-448B-A8C1-EA91CC00802A}" dt="2024-05-10T09:40:01.695" v="85"/>
        <pc:sldMkLst>
          <pc:docMk/>
          <pc:sldMk cId="890605720" sldId="289"/>
        </pc:sldMkLst>
        <pc:spChg chg="mod">
          <ac:chgData name="Yiying Jiao" userId="dad89eff-c5db-47ef-b2c9-fb1a784356ef" providerId="ADAL" clId="{03000D26-FAB4-448B-A8C1-EA91CC00802A}" dt="2024-05-10T08:52:49.937" v="39" actId="20577"/>
          <ac:spMkLst>
            <pc:docMk/>
            <pc:sldMk cId="890605720" sldId="289"/>
            <ac:spMk id="2" creationId="{8B163B67-A310-6FC0-A1B9-897DB050FF0E}"/>
          </ac:spMkLst>
        </pc:spChg>
        <pc:spChg chg="mod">
          <ac:chgData name="Yiying Jiao" userId="dad89eff-c5db-47ef-b2c9-fb1a784356ef" providerId="ADAL" clId="{03000D26-FAB4-448B-A8C1-EA91CC00802A}" dt="2024-05-10T09:40:01.695" v="85"/>
          <ac:spMkLst>
            <pc:docMk/>
            <pc:sldMk cId="890605720" sldId="289"/>
            <ac:spMk id="3" creationId="{C5B68027-7B5E-829F-31BA-15ED8F93F1C1}"/>
          </ac:spMkLst>
        </pc:spChg>
      </pc:sldChg>
      <pc:sldChg chg="addSp delSp modSp new mod setBg">
        <pc:chgData name="Yiying Jiao" userId="dad89eff-c5db-47ef-b2c9-fb1a784356ef" providerId="ADAL" clId="{03000D26-FAB4-448B-A8C1-EA91CC00802A}" dt="2024-05-10T09:47:56.950" v="89" actId="26606"/>
        <pc:sldMkLst>
          <pc:docMk/>
          <pc:sldMk cId="3251815127" sldId="290"/>
        </pc:sldMkLst>
        <pc:spChg chg="del">
          <ac:chgData name="Yiying Jiao" userId="dad89eff-c5db-47ef-b2c9-fb1a784356ef" providerId="ADAL" clId="{03000D26-FAB4-448B-A8C1-EA91CC00802A}" dt="2024-05-10T09:47:56.950" v="89" actId="26606"/>
          <ac:spMkLst>
            <pc:docMk/>
            <pc:sldMk cId="3251815127" sldId="290"/>
            <ac:spMk id="2" creationId="{8DB436C5-125B-5CD1-1100-51908BED496C}"/>
          </ac:spMkLst>
        </pc:spChg>
        <pc:spChg chg="del mod">
          <ac:chgData name="Yiying Jiao" userId="dad89eff-c5db-47ef-b2c9-fb1a784356ef" providerId="ADAL" clId="{03000D26-FAB4-448B-A8C1-EA91CC00802A}" dt="2024-05-10T09:47:52.734" v="88" actId="22"/>
          <ac:spMkLst>
            <pc:docMk/>
            <pc:sldMk cId="3251815127" sldId="290"/>
            <ac:spMk id="3" creationId="{6C9E8F28-2DED-F1AE-0591-22FF52246544}"/>
          </ac:spMkLst>
        </pc:spChg>
        <pc:spChg chg="add">
          <ac:chgData name="Yiying Jiao" userId="dad89eff-c5db-47ef-b2c9-fb1a784356ef" providerId="ADAL" clId="{03000D26-FAB4-448B-A8C1-EA91CC00802A}" dt="2024-05-10T09:47:56.950" v="89" actId="26606"/>
          <ac:spMkLst>
            <pc:docMk/>
            <pc:sldMk cId="3251815127" sldId="290"/>
            <ac:spMk id="10" creationId="{388DD50E-1D2D-48C6-A470-79FB7F337F8A}"/>
          </ac:spMkLst>
        </pc:spChg>
        <pc:spChg chg="add">
          <ac:chgData name="Yiying Jiao" userId="dad89eff-c5db-47ef-b2c9-fb1a784356ef" providerId="ADAL" clId="{03000D26-FAB4-448B-A8C1-EA91CC00802A}" dt="2024-05-10T09:47:56.950" v="89" actId="26606"/>
          <ac:spMkLst>
            <pc:docMk/>
            <pc:sldMk cId="3251815127" sldId="290"/>
            <ac:spMk id="12" creationId="{85F279D6-ED25-4D3F-9479-8ABB21867D9B}"/>
          </ac:spMkLst>
        </pc:spChg>
        <pc:spChg chg="add">
          <ac:chgData name="Yiying Jiao" userId="dad89eff-c5db-47ef-b2c9-fb1a784356ef" providerId="ADAL" clId="{03000D26-FAB4-448B-A8C1-EA91CC00802A}" dt="2024-05-10T09:47:56.950" v="89" actId="26606"/>
          <ac:spMkLst>
            <pc:docMk/>
            <pc:sldMk cId="3251815127" sldId="290"/>
            <ac:spMk id="14" creationId="{38D0B1B4-C487-47EF-B7D0-421066454CB6}"/>
          </ac:spMkLst>
        </pc:spChg>
        <pc:spChg chg="add">
          <ac:chgData name="Yiying Jiao" userId="dad89eff-c5db-47ef-b2c9-fb1a784356ef" providerId="ADAL" clId="{03000D26-FAB4-448B-A8C1-EA91CC00802A}" dt="2024-05-10T09:47:56.950" v="89" actId="26606"/>
          <ac:spMkLst>
            <pc:docMk/>
            <pc:sldMk cId="3251815127" sldId="290"/>
            <ac:spMk id="16" creationId="{0214736A-03B2-4B91-B0AF-B21213F3B9DF}"/>
          </ac:spMkLst>
        </pc:spChg>
        <pc:picChg chg="add mod ord">
          <ac:chgData name="Yiying Jiao" userId="dad89eff-c5db-47ef-b2c9-fb1a784356ef" providerId="ADAL" clId="{03000D26-FAB4-448B-A8C1-EA91CC00802A}" dt="2024-05-10T09:47:56.950" v="89" actId="26606"/>
          <ac:picMkLst>
            <pc:docMk/>
            <pc:sldMk cId="3251815127" sldId="290"/>
            <ac:picMk id="5" creationId="{83A72A2C-D02E-965F-21A9-80648C4B5118}"/>
          </ac:picMkLst>
        </pc:picChg>
      </pc:sldChg>
      <pc:sldChg chg="addSp delSp modSp new mod setBg">
        <pc:chgData name="Yiying Jiao" userId="dad89eff-c5db-47ef-b2c9-fb1a784356ef" providerId="ADAL" clId="{03000D26-FAB4-448B-A8C1-EA91CC00802A}" dt="2024-05-10T09:48:23.948" v="93" actId="26606"/>
        <pc:sldMkLst>
          <pc:docMk/>
          <pc:sldMk cId="420520271" sldId="291"/>
        </pc:sldMkLst>
        <pc:spChg chg="del">
          <ac:chgData name="Yiying Jiao" userId="dad89eff-c5db-47ef-b2c9-fb1a784356ef" providerId="ADAL" clId="{03000D26-FAB4-448B-A8C1-EA91CC00802A}" dt="2024-05-10T09:48:23.948" v="93" actId="26606"/>
          <ac:spMkLst>
            <pc:docMk/>
            <pc:sldMk cId="420520271" sldId="291"/>
            <ac:spMk id="2" creationId="{6C8F857E-03CB-E563-B9FE-3E1ED3C1825E}"/>
          </ac:spMkLst>
        </pc:spChg>
        <pc:spChg chg="del mod">
          <ac:chgData name="Yiying Jiao" userId="dad89eff-c5db-47ef-b2c9-fb1a784356ef" providerId="ADAL" clId="{03000D26-FAB4-448B-A8C1-EA91CC00802A}" dt="2024-05-10T09:48:21.684" v="92" actId="22"/>
          <ac:spMkLst>
            <pc:docMk/>
            <pc:sldMk cId="420520271" sldId="291"/>
            <ac:spMk id="3" creationId="{D828ADB8-C779-E02A-D032-B735C216E383}"/>
          </ac:spMkLst>
        </pc:spChg>
        <pc:spChg chg="add">
          <ac:chgData name="Yiying Jiao" userId="dad89eff-c5db-47ef-b2c9-fb1a784356ef" providerId="ADAL" clId="{03000D26-FAB4-448B-A8C1-EA91CC00802A}" dt="2024-05-10T09:48:23.948" v="93" actId="26606"/>
          <ac:spMkLst>
            <pc:docMk/>
            <pc:sldMk cId="420520271" sldId="291"/>
            <ac:spMk id="10" creationId="{388DD50E-1D2D-48C6-A470-79FB7F337F8A}"/>
          </ac:spMkLst>
        </pc:spChg>
        <pc:spChg chg="add">
          <ac:chgData name="Yiying Jiao" userId="dad89eff-c5db-47ef-b2c9-fb1a784356ef" providerId="ADAL" clId="{03000D26-FAB4-448B-A8C1-EA91CC00802A}" dt="2024-05-10T09:48:23.948" v="93" actId="26606"/>
          <ac:spMkLst>
            <pc:docMk/>
            <pc:sldMk cId="420520271" sldId="291"/>
            <ac:spMk id="12" creationId="{85F279D6-ED25-4D3F-9479-8ABB21867D9B}"/>
          </ac:spMkLst>
        </pc:spChg>
        <pc:spChg chg="add">
          <ac:chgData name="Yiying Jiao" userId="dad89eff-c5db-47ef-b2c9-fb1a784356ef" providerId="ADAL" clId="{03000D26-FAB4-448B-A8C1-EA91CC00802A}" dt="2024-05-10T09:48:23.948" v="93" actId="26606"/>
          <ac:spMkLst>
            <pc:docMk/>
            <pc:sldMk cId="420520271" sldId="291"/>
            <ac:spMk id="14" creationId="{38D0B1B4-C487-47EF-B7D0-421066454CB6}"/>
          </ac:spMkLst>
        </pc:spChg>
        <pc:spChg chg="add">
          <ac:chgData name="Yiying Jiao" userId="dad89eff-c5db-47ef-b2c9-fb1a784356ef" providerId="ADAL" clId="{03000D26-FAB4-448B-A8C1-EA91CC00802A}" dt="2024-05-10T09:48:23.948" v="93" actId="26606"/>
          <ac:spMkLst>
            <pc:docMk/>
            <pc:sldMk cId="420520271" sldId="291"/>
            <ac:spMk id="16" creationId="{0214736A-03B2-4B91-B0AF-B21213F3B9DF}"/>
          </ac:spMkLst>
        </pc:spChg>
        <pc:picChg chg="add mod ord">
          <ac:chgData name="Yiying Jiao" userId="dad89eff-c5db-47ef-b2c9-fb1a784356ef" providerId="ADAL" clId="{03000D26-FAB4-448B-A8C1-EA91CC00802A}" dt="2024-05-10T09:48:23.948" v="93" actId="26606"/>
          <ac:picMkLst>
            <pc:docMk/>
            <pc:sldMk cId="420520271" sldId="291"/>
            <ac:picMk id="5" creationId="{D7057235-DED8-94BA-0A29-8DE4C7AFAA09}"/>
          </ac:picMkLst>
        </pc:picChg>
      </pc:sldChg>
      <pc:sldChg chg="addSp delSp modSp new mod setBg">
        <pc:chgData name="Yiying Jiao" userId="dad89eff-c5db-47ef-b2c9-fb1a784356ef" providerId="ADAL" clId="{03000D26-FAB4-448B-A8C1-EA91CC00802A}" dt="2024-05-10T09:50:10.292" v="105" actId="1076"/>
        <pc:sldMkLst>
          <pc:docMk/>
          <pc:sldMk cId="3730740317" sldId="292"/>
        </pc:sldMkLst>
        <pc:spChg chg="del">
          <ac:chgData name="Yiying Jiao" userId="dad89eff-c5db-47ef-b2c9-fb1a784356ef" providerId="ADAL" clId="{03000D26-FAB4-448B-A8C1-EA91CC00802A}" dt="2024-05-10T09:49:42.316" v="99" actId="26606"/>
          <ac:spMkLst>
            <pc:docMk/>
            <pc:sldMk cId="3730740317" sldId="292"/>
            <ac:spMk id="2" creationId="{8DE7E6BC-BF91-FBD3-D1CB-61EBBA79CEBE}"/>
          </ac:spMkLst>
        </pc:spChg>
        <pc:spChg chg="del mod">
          <ac:chgData name="Yiying Jiao" userId="dad89eff-c5db-47ef-b2c9-fb1a784356ef" providerId="ADAL" clId="{03000D26-FAB4-448B-A8C1-EA91CC00802A}" dt="2024-05-10T09:49:40.746" v="96"/>
          <ac:spMkLst>
            <pc:docMk/>
            <pc:sldMk cId="3730740317" sldId="292"/>
            <ac:spMk id="3" creationId="{47EE0C86-0967-B833-2DA9-B9F8D6DE10E1}"/>
          </ac:spMkLst>
        </pc:spChg>
        <pc:spChg chg="add">
          <ac:chgData name="Yiying Jiao" userId="dad89eff-c5db-47ef-b2c9-fb1a784356ef" providerId="ADAL" clId="{03000D26-FAB4-448B-A8C1-EA91CC00802A}" dt="2024-05-10T09:49:42.316" v="99" actId="26606"/>
          <ac:spMkLst>
            <pc:docMk/>
            <pc:sldMk cId="3730740317" sldId="292"/>
            <ac:spMk id="10" creationId="{388DD50E-1D2D-48C6-A470-79FB7F337F8A}"/>
          </ac:spMkLst>
        </pc:spChg>
        <pc:spChg chg="add">
          <ac:chgData name="Yiying Jiao" userId="dad89eff-c5db-47ef-b2c9-fb1a784356ef" providerId="ADAL" clId="{03000D26-FAB4-448B-A8C1-EA91CC00802A}" dt="2024-05-10T09:49:42.316" v="99" actId="26606"/>
          <ac:spMkLst>
            <pc:docMk/>
            <pc:sldMk cId="3730740317" sldId="292"/>
            <ac:spMk id="12" creationId="{85F279D6-ED25-4D3F-9479-8ABB21867D9B}"/>
          </ac:spMkLst>
        </pc:spChg>
        <pc:spChg chg="add">
          <ac:chgData name="Yiying Jiao" userId="dad89eff-c5db-47ef-b2c9-fb1a784356ef" providerId="ADAL" clId="{03000D26-FAB4-448B-A8C1-EA91CC00802A}" dt="2024-05-10T09:49:42.316" v="99" actId="26606"/>
          <ac:spMkLst>
            <pc:docMk/>
            <pc:sldMk cId="3730740317" sldId="292"/>
            <ac:spMk id="14" creationId="{38D0B1B4-C487-47EF-B7D0-421066454CB6}"/>
          </ac:spMkLst>
        </pc:spChg>
        <pc:spChg chg="add">
          <ac:chgData name="Yiying Jiao" userId="dad89eff-c5db-47ef-b2c9-fb1a784356ef" providerId="ADAL" clId="{03000D26-FAB4-448B-A8C1-EA91CC00802A}" dt="2024-05-10T09:49:42.316" v="99" actId="26606"/>
          <ac:spMkLst>
            <pc:docMk/>
            <pc:sldMk cId="3730740317" sldId="292"/>
            <ac:spMk id="16" creationId="{0214736A-03B2-4B91-B0AF-B21213F3B9DF}"/>
          </ac:spMkLst>
        </pc:spChg>
        <pc:picChg chg="add mod">
          <ac:chgData name="Yiying Jiao" userId="dad89eff-c5db-47ef-b2c9-fb1a784356ef" providerId="ADAL" clId="{03000D26-FAB4-448B-A8C1-EA91CC00802A}" dt="2024-05-10T09:50:10.292" v="105" actId="1076"/>
          <ac:picMkLst>
            <pc:docMk/>
            <pc:sldMk cId="3730740317" sldId="292"/>
            <ac:picMk id="5" creationId="{F2E7093B-32A8-D161-5AC8-33739F68A913}"/>
          </ac:picMkLst>
        </pc:picChg>
      </pc:sldChg>
    </pc:docChg>
  </pc:docChgLst>
  <pc:docChgLst>
    <pc:chgData name="Yiying Jiao" userId="dad89eff-c5db-47ef-b2c9-fb1a784356ef" providerId="ADAL" clId="{BCB99CAB-B1BD-48C0-A37D-7FF158BC9D1B}"/>
    <pc:docChg chg="undo custSel addSld delSld modSld sldOrd">
      <pc:chgData name="Yiying Jiao" userId="dad89eff-c5db-47ef-b2c9-fb1a784356ef" providerId="ADAL" clId="{BCB99CAB-B1BD-48C0-A37D-7FF158BC9D1B}" dt="2024-11-06T01:22:36.608" v="2723" actId="27636"/>
      <pc:docMkLst>
        <pc:docMk/>
      </pc:docMkLst>
      <pc:sldChg chg="modSp mod">
        <pc:chgData name="Yiying Jiao" userId="dad89eff-c5db-47ef-b2c9-fb1a784356ef" providerId="ADAL" clId="{BCB99CAB-B1BD-48C0-A37D-7FF158BC9D1B}" dt="2024-11-03T17:16:05.391" v="25" actId="20577"/>
        <pc:sldMkLst>
          <pc:docMk/>
          <pc:sldMk cId="109857222" sldId="256"/>
        </pc:sldMkLst>
        <pc:spChg chg="mod">
          <ac:chgData name="Yiying Jiao" userId="dad89eff-c5db-47ef-b2c9-fb1a784356ef" providerId="ADAL" clId="{BCB99CAB-B1BD-48C0-A37D-7FF158BC9D1B}" dt="2024-11-03T17:16:05.391" v="25" actId="20577"/>
          <ac:spMkLst>
            <pc:docMk/>
            <pc:sldMk cId="109857222" sldId="256"/>
            <ac:spMk id="2" creationId="{00000000-0000-0000-0000-000000000000}"/>
          </ac:spMkLst>
        </pc:spChg>
      </pc:sldChg>
      <pc:sldChg chg="addSp modSp mod modAnim">
        <pc:chgData name="Yiying Jiao" userId="dad89eff-c5db-47ef-b2c9-fb1a784356ef" providerId="ADAL" clId="{BCB99CAB-B1BD-48C0-A37D-7FF158BC9D1B}" dt="2024-11-05T22:44:30.769" v="402" actId="1076"/>
        <pc:sldMkLst>
          <pc:docMk/>
          <pc:sldMk cId="3519627358" sldId="261"/>
        </pc:sldMkLst>
        <pc:spChg chg="add mod">
          <ac:chgData name="Yiying Jiao" userId="dad89eff-c5db-47ef-b2c9-fb1a784356ef" providerId="ADAL" clId="{BCB99CAB-B1BD-48C0-A37D-7FF158BC9D1B}" dt="2024-11-05T22:44:30.769" v="402" actId="1076"/>
          <ac:spMkLst>
            <pc:docMk/>
            <pc:sldMk cId="3519627358" sldId="261"/>
            <ac:spMk id="4" creationId="{F41FE940-B65D-8C89-16F6-3061E2672E38}"/>
          </ac:spMkLst>
        </pc:spChg>
      </pc:sldChg>
      <pc:sldChg chg="addSp modSp mod">
        <pc:chgData name="Yiying Jiao" userId="dad89eff-c5db-47ef-b2c9-fb1a784356ef" providerId="ADAL" clId="{BCB99CAB-B1BD-48C0-A37D-7FF158BC9D1B}" dt="2024-11-06T01:20:25.497" v="2597" actId="20577"/>
        <pc:sldMkLst>
          <pc:docMk/>
          <pc:sldMk cId="2231797826" sldId="288"/>
        </pc:sldMkLst>
        <pc:spChg chg="mod">
          <ac:chgData name="Yiying Jiao" userId="dad89eff-c5db-47ef-b2c9-fb1a784356ef" providerId="ADAL" clId="{BCB99CAB-B1BD-48C0-A37D-7FF158BC9D1B}" dt="2024-11-06T01:20:25.497" v="2597" actId="20577"/>
          <ac:spMkLst>
            <pc:docMk/>
            <pc:sldMk cId="2231797826" sldId="288"/>
            <ac:spMk id="3" creationId="{AC096FDD-B332-7C8F-ED15-B0BF8A178502}"/>
          </ac:spMkLst>
        </pc:spChg>
        <pc:spChg chg="add mod">
          <ac:chgData name="Yiying Jiao" userId="dad89eff-c5db-47ef-b2c9-fb1a784356ef" providerId="ADAL" clId="{BCB99CAB-B1BD-48C0-A37D-7FF158BC9D1B}" dt="2024-11-05T23:43:37.201" v="1710"/>
          <ac:spMkLst>
            <pc:docMk/>
            <pc:sldMk cId="2231797826" sldId="288"/>
            <ac:spMk id="4" creationId="{8FF7A928-D6BD-1FB6-1A89-476908E09C25}"/>
          </ac:spMkLst>
        </pc:spChg>
      </pc:sldChg>
      <pc:sldChg chg="modSp mod">
        <pc:chgData name="Yiying Jiao" userId="dad89eff-c5db-47ef-b2c9-fb1a784356ef" providerId="ADAL" clId="{BCB99CAB-B1BD-48C0-A37D-7FF158BC9D1B}" dt="2024-11-03T11:57:58.296" v="5" actId="688"/>
        <pc:sldMkLst>
          <pc:docMk/>
          <pc:sldMk cId="3251815127" sldId="290"/>
        </pc:sldMkLst>
        <pc:picChg chg="mod">
          <ac:chgData name="Yiying Jiao" userId="dad89eff-c5db-47ef-b2c9-fb1a784356ef" providerId="ADAL" clId="{BCB99CAB-B1BD-48C0-A37D-7FF158BC9D1B}" dt="2024-11-03T11:57:58.296" v="5" actId="688"/>
          <ac:picMkLst>
            <pc:docMk/>
            <pc:sldMk cId="3251815127" sldId="290"/>
            <ac:picMk id="5" creationId="{83A72A2C-D02E-965F-21A9-80648C4B5118}"/>
          </ac:picMkLst>
        </pc:picChg>
      </pc:sldChg>
      <pc:sldChg chg="modSp mod">
        <pc:chgData name="Yiying Jiao" userId="dad89eff-c5db-47ef-b2c9-fb1a784356ef" providerId="ADAL" clId="{BCB99CAB-B1BD-48C0-A37D-7FF158BC9D1B}" dt="2024-11-05T23:42:50.938" v="1695" actId="1076"/>
        <pc:sldMkLst>
          <pc:docMk/>
          <pc:sldMk cId="420520271" sldId="291"/>
        </pc:sldMkLst>
        <pc:picChg chg="mod">
          <ac:chgData name="Yiying Jiao" userId="dad89eff-c5db-47ef-b2c9-fb1a784356ef" providerId="ADAL" clId="{BCB99CAB-B1BD-48C0-A37D-7FF158BC9D1B}" dt="2024-11-05T23:42:50.938" v="1695" actId="1076"/>
          <ac:picMkLst>
            <pc:docMk/>
            <pc:sldMk cId="420520271" sldId="291"/>
            <ac:picMk id="5" creationId="{D7057235-DED8-94BA-0A29-8DE4C7AFAA09}"/>
          </ac:picMkLst>
        </pc:picChg>
      </pc:sldChg>
      <pc:sldChg chg="modSp mod">
        <pc:chgData name="Yiying Jiao" userId="dad89eff-c5db-47ef-b2c9-fb1a784356ef" providerId="ADAL" clId="{BCB99CAB-B1BD-48C0-A37D-7FF158BC9D1B}" dt="2024-11-03T11:58:18.569" v="6" actId="1076"/>
        <pc:sldMkLst>
          <pc:docMk/>
          <pc:sldMk cId="3730740317" sldId="292"/>
        </pc:sldMkLst>
        <pc:picChg chg="mod">
          <ac:chgData name="Yiying Jiao" userId="dad89eff-c5db-47ef-b2c9-fb1a784356ef" providerId="ADAL" clId="{BCB99CAB-B1BD-48C0-A37D-7FF158BC9D1B}" dt="2024-11-03T11:58:18.569" v="6" actId="1076"/>
          <ac:picMkLst>
            <pc:docMk/>
            <pc:sldMk cId="3730740317" sldId="292"/>
            <ac:picMk id="5" creationId="{F2E7093B-32A8-D161-5AC8-33739F68A913}"/>
          </ac:picMkLst>
        </pc:picChg>
      </pc:sldChg>
      <pc:sldChg chg="modSp new mod">
        <pc:chgData name="Yiying Jiao" userId="dad89eff-c5db-47ef-b2c9-fb1a784356ef" providerId="ADAL" clId="{BCB99CAB-B1BD-48C0-A37D-7FF158BC9D1B}" dt="2024-11-05T22:39:35.294" v="210" actId="14100"/>
        <pc:sldMkLst>
          <pc:docMk/>
          <pc:sldMk cId="2004157304" sldId="293"/>
        </pc:sldMkLst>
        <pc:spChg chg="mod">
          <ac:chgData name="Yiying Jiao" userId="dad89eff-c5db-47ef-b2c9-fb1a784356ef" providerId="ADAL" clId="{BCB99CAB-B1BD-48C0-A37D-7FF158BC9D1B}" dt="2024-11-05T22:39:35.294" v="210" actId="14100"/>
          <ac:spMkLst>
            <pc:docMk/>
            <pc:sldMk cId="2004157304" sldId="293"/>
            <ac:spMk id="2" creationId="{7F70F3F4-F77B-1A7F-878E-882E68A53C92}"/>
          </ac:spMkLst>
        </pc:spChg>
        <pc:spChg chg="mod">
          <ac:chgData name="Yiying Jiao" userId="dad89eff-c5db-47ef-b2c9-fb1a784356ef" providerId="ADAL" clId="{BCB99CAB-B1BD-48C0-A37D-7FF158BC9D1B}" dt="2024-11-05T22:39:07.275" v="190" actId="20577"/>
          <ac:spMkLst>
            <pc:docMk/>
            <pc:sldMk cId="2004157304" sldId="293"/>
            <ac:spMk id="3" creationId="{59E998DB-2A52-E16E-6108-33E7F44DF979}"/>
          </ac:spMkLst>
        </pc:spChg>
      </pc:sldChg>
      <pc:sldChg chg="modSp new mod">
        <pc:chgData name="Yiying Jiao" userId="dad89eff-c5db-47ef-b2c9-fb1a784356ef" providerId="ADAL" clId="{BCB99CAB-B1BD-48C0-A37D-7FF158BC9D1B}" dt="2024-11-06T01:22:36.608" v="2723" actId="27636"/>
        <pc:sldMkLst>
          <pc:docMk/>
          <pc:sldMk cId="3411657583" sldId="294"/>
        </pc:sldMkLst>
        <pc:spChg chg="mod">
          <ac:chgData name="Yiying Jiao" userId="dad89eff-c5db-47ef-b2c9-fb1a784356ef" providerId="ADAL" clId="{BCB99CAB-B1BD-48C0-A37D-7FF158BC9D1B}" dt="2024-11-05T22:39:46.918" v="235" actId="20577"/>
          <ac:spMkLst>
            <pc:docMk/>
            <pc:sldMk cId="3411657583" sldId="294"/>
            <ac:spMk id="2" creationId="{92277081-F12D-35A6-B9FB-4E75776CBE20}"/>
          </ac:spMkLst>
        </pc:spChg>
        <pc:spChg chg="mod">
          <ac:chgData name="Yiying Jiao" userId="dad89eff-c5db-47ef-b2c9-fb1a784356ef" providerId="ADAL" clId="{BCB99CAB-B1BD-48C0-A37D-7FF158BC9D1B}" dt="2024-11-06T01:22:36.608" v="2723" actId="27636"/>
          <ac:spMkLst>
            <pc:docMk/>
            <pc:sldMk cId="3411657583" sldId="294"/>
            <ac:spMk id="3" creationId="{0562485E-F0FE-9675-41DB-D9E59B25660C}"/>
          </ac:spMkLst>
        </pc:spChg>
      </pc:sldChg>
      <pc:sldChg chg="addSp delSp modSp new mod ord">
        <pc:chgData name="Yiying Jiao" userId="dad89eff-c5db-47ef-b2c9-fb1a784356ef" providerId="ADAL" clId="{BCB99CAB-B1BD-48C0-A37D-7FF158BC9D1B}" dt="2024-11-05T23:36:45.101" v="1639"/>
        <pc:sldMkLst>
          <pc:docMk/>
          <pc:sldMk cId="347333143" sldId="295"/>
        </pc:sldMkLst>
        <pc:spChg chg="mod">
          <ac:chgData name="Yiying Jiao" userId="dad89eff-c5db-47ef-b2c9-fb1a784356ef" providerId="ADAL" clId="{BCB99CAB-B1BD-48C0-A37D-7FF158BC9D1B}" dt="2024-11-05T23:20:41.989" v="598" actId="14100"/>
          <ac:spMkLst>
            <pc:docMk/>
            <pc:sldMk cId="347333143" sldId="295"/>
            <ac:spMk id="2" creationId="{2532614C-1092-5C74-FE61-F0B0EC2CC49E}"/>
          </ac:spMkLst>
        </pc:spChg>
        <pc:spChg chg="del">
          <ac:chgData name="Yiying Jiao" userId="dad89eff-c5db-47ef-b2c9-fb1a784356ef" providerId="ADAL" clId="{BCB99CAB-B1BD-48C0-A37D-7FF158BC9D1B}" dt="2024-11-05T23:21:11.795" v="599" actId="1032"/>
          <ac:spMkLst>
            <pc:docMk/>
            <pc:sldMk cId="347333143" sldId="295"/>
            <ac:spMk id="3" creationId="{858EDC17-1035-14AA-C81A-4FC2B4E4E0F9}"/>
          </ac:spMkLst>
        </pc:spChg>
        <pc:spChg chg="add mod">
          <ac:chgData name="Yiying Jiao" userId="dad89eff-c5db-47ef-b2c9-fb1a784356ef" providerId="ADAL" clId="{BCB99CAB-B1BD-48C0-A37D-7FF158BC9D1B}" dt="2024-11-05T23:25:53.725" v="1237" actId="1076"/>
          <ac:spMkLst>
            <pc:docMk/>
            <pc:sldMk cId="347333143" sldId="295"/>
            <ac:spMk id="5" creationId="{39FACC37-3A94-9077-BB91-FCF60644CD24}"/>
          </ac:spMkLst>
        </pc:spChg>
        <pc:graphicFrameChg chg="add mod modGraphic">
          <ac:chgData name="Yiying Jiao" userId="dad89eff-c5db-47ef-b2c9-fb1a784356ef" providerId="ADAL" clId="{BCB99CAB-B1BD-48C0-A37D-7FF158BC9D1B}" dt="2024-11-05T23:25:44.075" v="1236" actId="14100"/>
          <ac:graphicFrameMkLst>
            <pc:docMk/>
            <pc:sldMk cId="347333143" sldId="295"/>
            <ac:graphicFrameMk id="4" creationId="{977A69CF-EF1B-EEBB-E089-54D80BB18F76}"/>
          </ac:graphicFrameMkLst>
        </pc:graphicFrameChg>
      </pc:sldChg>
      <pc:sldChg chg="modSp new del mod">
        <pc:chgData name="Yiying Jiao" userId="dad89eff-c5db-47ef-b2c9-fb1a784356ef" providerId="ADAL" clId="{BCB99CAB-B1BD-48C0-A37D-7FF158BC9D1B}" dt="2024-11-05T22:53:52.450" v="502" actId="47"/>
        <pc:sldMkLst>
          <pc:docMk/>
          <pc:sldMk cId="704593887" sldId="295"/>
        </pc:sldMkLst>
        <pc:spChg chg="mod">
          <ac:chgData name="Yiying Jiao" userId="dad89eff-c5db-47ef-b2c9-fb1a784356ef" providerId="ADAL" clId="{BCB99CAB-B1BD-48C0-A37D-7FF158BC9D1B}" dt="2024-11-05T22:45:20.295" v="500" actId="14100"/>
          <ac:spMkLst>
            <pc:docMk/>
            <pc:sldMk cId="704593887" sldId="295"/>
            <ac:spMk id="2" creationId="{DFCC7072-FFE5-409A-1D04-6931A6A38F8D}"/>
          </ac:spMkLst>
        </pc:spChg>
        <pc:spChg chg="mod">
          <ac:chgData name="Yiying Jiao" userId="dad89eff-c5db-47ef-b2c9-fb1a784356ef" providerId="ADAL" clId="{BCB99CAB-B1BD-48C0-A37D-7FF158BC9D1B}" dt="2024-11-05T22:45:22.076" v="501" actId="5793"/>
          <ac:spMkLst>
            <pc:docMk/>
            <pc:sldMk cId="704593887" sldId="295"/>
            <ac:spMk id="3" creationId="{A1736B96-1A79-4E59-779B-1F3B527CEF0E}"/>
          </ac:spMkLst>
        </pc:spChg>
      </pc:sldChg>
      <pc:sldChg chg="addSp delSp modSp new mod">
        <pc:chgData name="Yiying Jiao" userId="dad89eff-c5db-47ef-b2c9-fb1a784356ef" providerId="ADAL" clId="{BCB99CAB-B1BD-48C0-A37D-7FF158BC9D1B}" dt="2024-11-05T23:40:24.131" v="1690" actId="403"/>
        <pc:sldMkLst>
          <pc:docMk/>
          <pc:sldMk cId="955968337" sldId="296"/>
        </pc:sldMkLst>
        <pc:spChg chg="mod">
          <ac:chgData name="Yiying Jiao" userId="dad89eff-c5db-47ef-b2c9-fb1a784356ef" providerId="ADAL" clId="{BCB99CAB-B1BD-48C0-A37D-7FF158BC9D1B}" dt="2024-11-05T23:36:25.089" v="1637" actId="20577"/>
          <ac:spMkLst>
            <pc:docMk/>
            <pc:sldMk cId="955968337" sldId="296"/>
            <ac:spMk id="2" creationId="{1695F45A-0980-8930-45FC-42997EF48CEE}"/>
          </ac:spMkLst>
        </pc:spChg>
        <pc:spChg chg="del">
          <ac:chgData name="Yiying Jiao" userId="dad89eff-c5db-47ef-b2c9-fb1a784356ef" providerId="ADAL" clId="{BCB99CAB-B1BD-48C0-A37D-7FF158BC9D1B}" dt="2024-11-05T23:28:59.915" v="1282" actId="1032"/>
          <ac:spMkLst>
            <pc:docMk/>
            <pc:sldMk cId="955968337" sldId="296"/>
            <ac:spMk id="3" creationId="{2010D932-EA4C-F787-1B98-2B1D32562186}"/>
          </ac:spMkLst>
        </pc:spChg>
        <pc:spChg chg="add mod">
          <ac:chgData name="Yiying Jiao" userId="dad89eff-c5db-47ef-b2c9-fb1a784356ef" providerId="ADAL" clId="{BCB99CAB-B1BD-48C0-A37D-7FF158BC9D1B}" dt="2024-11-05T23:34:42.204" v="1618" actId="1076"/>
          <ac:spMkLst>
            <pc:docMk/>
            <pc:sldMk cId="955968337" sldId="296"/>
            <ac:spMk id="5" creationId="{EB7154EF-320F-67E9-366F-9FB66143F682}"/>
          </ac:spMkLst>
        </pc:spChg>
        <pc:spChg chg="add mod">
          <ac:chgData name="Yiying Jiao" userId="dad89eff-c5db-47ef-b2c9-fb1a784356ef" providerId="ADAL" clId="{BCB99CAB-B1BD-48C0-A37D-7FF158BC9D1B}" dt="2024-11-05T23:34:44.673" v="1619" actId="1076"/>
          <ac:spMkLst>
            <pc:docMk/>
            <pc:sldMk cId="955968337" sldId="296"/>
            <ac:spMk id="6" creationId="{9D2C77F7-1F25-9E51-48A1-6C416824651C}"/>
          </ac:spMkLst>
        </pc:spChg>
        <pc:spChg chg="add mod">
          <ac:chgData name="Yiying Jiao" userId="dad89eff-c5db-47ef-b2c9-fb1a784356ef" providerId="ADAL" clId="{BCB99CAB-B1BD-48C0-A37D-7FF158BC9D1B}" dt="2024-11-05T23:34:47.042" v="1620" actId="1076"/>
          <ac:spMkLst>
            <pc:docMk/>
            <pc:sldMk cId="955968337" sldId="296"/>
            <ac:spMk id="7" creationId="{4C0260B5-9D85-1DB1-C2C3-0C77DF9D27C4}"/>
          </ac:spMkLst>
        </pc:spChg>
        <pc:spChg chg="add mod">
          <ac:chgData name="Yiying Jiao" userId="dad89eff-c5db-47ef-b2c9-fb1a784356ef" providerId="ADAL" clId="{BCB99CAB-B1BD-48C0-A37D-7FF158BC9D1B}" dt="2024-11-05T23:32:30.532" v="1592" actId="11529"/>
          <ac:spMkLst>
            <pc:docMk/>
            <pc:sldMk cId="955968337" sldId="296"/>
            <ac:spMk id="8" creationId="{8E6D7DE9-4FB9-E9A1-3AA6-EBEE3877D715}"/>
          </ac:spMkLst>
        </pc:spChg>
        <pc:spChg chg="add mod">
          <ac:chgData name="Yiying Jiao" userId="dad89eff-c5db-47ef-b2c9-fb1a784356ef" providerId="ADAL" clId="{BCB99CAB-B1BD-48C0-A37D-7FF158BC9D1B}" dt="2024-11-05T23:35:47.257" v="1625" actId="13822"/>
          <ac:spMkLst>
            <pc:docMk/>
            <pc:sldMk cId="955968337" sldId="296"/>
            <ac:spMk id="9" creationId="{7F1C2FA4-7F3D-B3DA-1EBC-A4FD3FF110D0}"/>
          </ac:spMkLst>
        </pc:spChg>
        <pc:spChg chg="add mod">
          <ac:chgData name="Yiying Jiao" userId="dad89eff-c5db-47ef-b2c9-fb1a784356ef" providerId="ADAL" clId="{BCB99CAB-B1BD-48C0-A37D-7FF158BC9D1B}" dt="2024-11-05T23:36:15.859" v="1630" actId="1076"/>
          <ac:spMkLst>
            <pc:docMk/>
            <pc:sldMk cId="955968337" sldId="296"/>
            <ac:spMk id="10" creationId="{DD69B267-DC1D-FBC4-37B5-906053E1DA8F}"/>
          </ac:spMkLst>
        </pc:spChg>
        <pc:spChg chg="add mod">
          <ac:chgData name="Yiying Jiao" userId="dad89eff-c5db-47ef-b2c9-fb1a784356ef" providerId="ADAL" clId="{BCB99CAB-B1BD-48C0-A37D-7FF158BC9D1B}" dt="2024-11-05T23:36:14.183" v="1629" actId="1076"/>
          <ac:spMkLst>
            <pc:docMk/>
            <pc:sldMk cId="955968337" sldId="296"/>
            <ac:spMk id="11" creationId="{4B8AAC10-357A-8D61-0167-B93CBEFB63B4}"/>
          </ac:spMkLst>
        </pc:spChg>
        <pc:spChg chg="add mod">
          <ac:chgData name="Yiying Jiao" userId="dad89eff-c5db-47ef-b2c9-fb1a784356ef" providerId="ADAL" clId="{BCB99CAB-B1BD-48C0-A37D-7FF158BC9D1B}" dt="2024-11-05T23:35:06.030" v="1624" actId="1076"/>
          <ac:spMkLst>
            <pc:docMk/>
            <pc:sldMk cId="955968337" sldId="296"/>
            <ac:spMk id="12" creationId="{383AC8D6-4E71-7AF1-9FED-22D8158CCC51}"/>
          </ac:spMkLst>
        </pc:spChg>
        <pc:spChg chg="add mod">
          <ac:chgData name="Yiying Jiao" userId="dad89eff-c5db-47ef-b2c9-fb1a784356ef" providerId="ADAL" clId="{BCB99CAB-B1BD-48C0-A37D-7FF158BC9D1B}" dt="2024-11-05T23:33:39.741" v="1607" actId="11529"/>
          <ac:spMkLst>
            <pc:docMk/>
            <pc:sldMk cId="955968337" sldId="296"/>
            <ac:spMk id="13" creationId="{62E469DF-7B72-4F67-B73B-260A6F47E3A3}"/>
          </ac:spMkLst>
        </pc:spChg>
        <pc:spChg chg="add mod">
          <ac:chgData name="Yiying Jiao" userId="dad89eff-c5db-47ef-b2c9-fb1a784356ef" providerId="ADAL" clId="{BCB99CAB-B1BD-48C0-A37D-7FF158BC9D1B}" dt="2024-11-05T23:36:05.643" v="1627" actId="1076"/>
          <ac:spMkLst>
            <pc:docMk/>
            <pc:sldMk cId="955968337" sldId="296"/>
            <ac:spMk id="14" creationId="{40671059-5345-1B4F-4DDC-38626784A137}"/>
          </ac:spMkLst>
        </pc:spChg>
        <pc:graphicFrameChg chg="add mod modGraphic">
          <ac:chgData name="Yiying Jiao" userId="dad89eff-c5db-47ef-b2c9-fb1a784356ef" providerId="ADAL" clId="{BCB99CAB-B1BD-48C0-A37D-7FF158BC9D1B}" dt="2024-11-05T23:40:24.131" v="1690" actId="403"/>
          <ac:graphicFrameMkLst>
            <pc:docMk/>
            <pc:sldMk cId="955968337" sldId="296"/>
            <ac:graphicFrameMk id="4" creationId="{FE11EB5D-6331-1235-2D50-4DE499581BAF}"/>
          </ac:graphicFrameMkLst>
        </pc:graphicFrameChg>
      </pc:sldChg>
      <pc:sldChg chg="addSp delSp modSp new mod delAnim modAnim">
        <pc:chgData name="Yiying Jiao" userId="dad89eff-c5db-47ef-b2c9-fb1a784356ef" providerId="ADAL" clId="{BCB99CAB-B1BD-48C0-A37D-7FF158BC9D1B}" dt="2024-11-06T01:09:02.760" v="2244" actId="478"/>
        <pc:sldMkLst>
          <pc:docMk/>
          <pc:sldMk cId="3344093519" sldId="297"/>
        </pc:sldMkLst>
        <pc:spChg chg="del mod">
          <ac:chgData name="Yiying Jiao" userId="dad89eff-c5db-47ef-b2c9-fb1a784356ef" providerId="ADAL" clId="{BCB99CAB-B1BD-48C0-A37D-7FF158BC9D1B}" dt="2024-11-06T01:01:16.091" v="1988" actId="478"/>
          <ac:spMkLst>
            <pc:docMk/>
            <pc:sldMk cId="3344093519" sldId="297"/>
            <ac:spMk id="2" creationId="{7912FD60-79B7-3F1B-6329-4EF2986BCF0E}"/>
          </ac:spMkLst>
        </pc:spChg>
        <pc:spChg chg="del">
          <ac:chgData name="Yiying Jiao" userId="dad89eff-c5db-47ef-b2c9-fb1a784356ef" providerId="ADAL" clId="{BCB99CAB-B1BD-48C0-A37D-7FF158BC9D1B}" dt="2024-11-06T01:00:13.664" v="1915"/>
          <ac:spMkLst>
            <pc:docMk/>
            <pc:sldMk cId="3344093519" sldId="297"/>
            <ac:spMk id="3" creationId="{AFCB0E1C-B770-3420-7A19-C20F14609B4D}"/>
          </ac:spMkLst>
        </pc:spChg>
        <pc:spChg chg="add mod">
          <ac:chgData name="Yiying Jiao" userId="dad89eff-c5db-47ef-b2c9-fb1a784356ef" providerId="ADAL" clId="{BCB99CAB-B1BD-48C0-A37D-7FF158BC9D1B}" dt="2024-11-06T01:01:47.222" v="2046" actId="20577"/>
          <ac:spMkLst>
            <pc:docMk/>
            <pc:sldMk cId="3344093519" sldId="297"/>
            <ac:spMk id="5" creationId="{6FA1ACB9-DD0B-88D5-6A05-FE4694187A5A}"/>
          </ac:spMkLst>
        </pc:spChg>
        <pc:spChg chg="add mod">
          <ac:chgData name="Yiying Jiao" userId="dad89eff-c5db-47ef-b2c9-fb1a784356ef" providerId="ADAL" clId="{BCB99CAB-B1BD-48C0-A37D-7FF158BC9D1B}" dt="2024-11-06T01:06:10.040" v="2214" actId="404"/>
          <ac:spMkLst>
            <pc:docMk/>
            <pc:sldMk cId="3344093519" sldId="297"/>
            <ac:spMk id="6" creationId="{24E2616A-2A3F-CD19-6401-EF37E22E9C94}"/>
          </ac:spMkLst>
        </pc:spChg>
        <pc:spChg chg="add del mod">
          <ac:chgData name="Yiying Jiao" userId="dad89eff-c5db-47ef-b2c9-fb1a784356ef" providerId="ADAL" clId="{BCB99CAB-B1BD-48C0-A37D-7FF158BC9D1B}" dt="2024-11-06T01:09:02.760" v="2244" actId="478"/>
          <ac:spMkLst>
            <pc:docMk/>
            <pc:sldMk cId="3344093519" sldId="297"/>
            <ac:spMk id="7" creationId="{631663D1-6766-3A0F-7AF8-90E4D4918BAA}"/>
          </ac:spMkLst>
        </pc:spChg>
        <pc:picChg chg="add mod">
          <ac:chgData name="Yiying Jiao" userId="dad89eff-c5db-47ef-b2c9-fb1a784356ef" providerId="ADAL" clId="{BCB99CAB-B1BD-48C0-A37D-7FF158BC9D1B}" dt="2024-11-06T01:01:25.026" v="1991" actId="1076"/>
          <ac:picMkLst>
            <pc:docMk/>
            <pc:sldMk cId="3344093519" sldId="297"/>
            <ac:picMk id="1026" creationId="{3A85405F-0C23-9831-311C-5317181B1F78}"/>
          </ac:picMkLst>
        </pc:picChg>
        <pc:picChg chg="add mod">
          <ac:chgData name="Yiying Jiao" userId="dad89eff-c5db-47ef-b2c9-fb1a784356ef" providerId="ADAL" clId="{BCB99CAB-B1BD-48C0-A37D-7FF158BC9D1B}" dt="2024-11-06T01:01:29.639" v="1993" actId="1076"/>
          <ac:picMkLst>
            <pc:docMk/>
            <pc:sldMk cId="3344093519" sldId="297"/>
            <ac:picMk id="1028" creationId="{B5F56D8D-2BFE-0C29-86BB-1A9DBC04A502}"/>
          </ac:picMkLst>
        </pc:picChg>
      </pc:sldChg>
      <pc:sldChg chg="addSp delSp modSp new mod setBg modAnim">
        <pc:chgData name="Yiying Jiao" userId="dad89eff-c5db-47ef-b2c9-fb1a784356ef" providerId="ADAL" clId="{BCB99CAB-B1BD-48C0-A37D-7FF158BC9D1B}" dt="2024-11-06T01:06:34.103" v="2220"/>
        <pc:sldMkLst>
          <pc:docMk/>
          <pc:sldMk cId="4173747438" sldId="298"/>
        </pc:sldMkLst>
        <pc:spChg chg="mod">
          <ac:chgData name="Yiying Jiao" userId="dad89eff-c5db-47ef-b2c9-fb1a784356ef" providerId="ADAL" clId="{BCB99CAB-B1BD-48C0-A37D-7FF158BC9D1B}" dt="2024-11-06T01:02:37.624" v="2066" actId="26606"/>
          <ac:spMkLst>
            <pc:docMk/>
            <pc:sldMk cId="4173747438" sldId="298"/>
            <ac:spMk id="2" creationId="{212CD2F0-36E3-5E52-A98F-6F50ED3FF605}"/>
          </ac:spMkLst>
        </pc:spChg>
        <pc:spChg chg="del">
          <ac:chgData name="Yiying Jiao" userId="dad89eff-c5db-47ef-b2c9-fb1a784356ef" providerId="ADAL" clId="{BCB99CAB-B1BD-48C0-A37D-7FF158BC9D1B}" dt="2024-11-06T01:02:14.396" v="2065"/>
          <ac:spMkLst>
            <pc:docMk/>
            <pc:sldMk cId="4173747438" sldId="298"/>
            <ac:spMk id="3" creationId="{46B39A33-EE01-C7A3-3273-1B481A1888F6}"/>
          </ac:spMkLst>
        </pc:spChg>
        <pc:spChg chg="add mod">
          <ac:chgData name="Yiying Jiao" userId="dad89eff-c5db-47ef-b2c9-fb1a784356ef" providerId="ADAL" clId="{BCB99CAB-B1BD-48C0-A37D-7FF158BC9D1B}" dt="2024-11-06T01:06:18.984" v="2216" actId="1076"/>
          <ac:spMkLst>
            <pc:docMk/>
            <pc:sldMk cId="4173747438" sldId="298"/>
            <ac:spMk id="4" creationId="{5A0B1319-AC96-AA9D-9CBE-66B8BDE6E0BF}"/>
          </ac:spMkLst>
        </pc:spChg>
        <pc:spChg chg="add">
          <ac:chgData name="Yiying Jiao" userId="dad89eff-c5db-47ef-b2c9-fb1a784356ef" providerId="ADAL" clId="{BCB99CAB-B1BD-48C0-A37D-7FF158BC9D1B}" dt="2024-11-06T01:02:37.624" v="2066" actId="26606"/>
          <ac:spMkLst>
            <pc:docMk/>
            <pc:sldMk cId="4173747438" sldId="298"/>
            <ac:spMk id="2059" creationId="{B8144315-1C5A-4185-A952-25D98D303D46}"/>
          </ac:spMkLst>
        </pc:spChg>
        <pc:grpChg chg="add">
          <ac:chgData name="Yiying Jiao" userId="dad89eff-c5db-47ef-b2c9-fb1a784356ef" providerId="ADAL" clId="{BCB99CAB-B1BD-48C0-A37D-7FF158BC9D1B}" dt="2024-11-06T01:02:37.624" v="2066" actId="26606"/>
          <ac:grpSpMkLst>
            <pc:docMk/>
            <pc:sldMk cId="4173747438" sldId="298"/>
            <ac:grpSpMk id="2055" creationId="{4091D54B-59AB-4A5E-8E9E-0421BD66D4FB}"/>
          </ac:grpSpMkLst>
        </pc:grpChg>
        <pc:grpChg chg="add">
          <ac:chgData name="Yiying Jiao" userId="dad89eff-c5db-47ef-b2c9-fb1a784356ef" providerId="ADAL" clId="{BCB99CAB-B1BD-48C0-A37D-7FF158BC9D1B}" dt="2024-11-06T01:02:37.624" v="2066" actId="26606"/>
          <ac:grpSpMkLst>
            <pc:docMk/>
            <pc:sldMk cId="4173747438" sldId="298"/>
            <ac:grpSpMk id="2061" creationId="{25A657F0-42F3-40D3-BC75-7DA1F5C6A225}"/>
          </ac:grpSpMkLst>
        </pc:grpChg>
        <pc:picChg chg="add mod">
          <ac:chgData name="Yiying Jiao" userId="dad89eff-c5db-47ef-b2c9-fb1a784356ef" providerId="ADAL" clId="{BCB99CAB-B1BD-48C0-A37D-7FF158BC9D1B}" dt="2024-11-06T01:02:47.066" v="2070" actId="1076"/>
          <ac:picMkLst>
            <pc:docMk/>
            <pc:sldMk cId="4173747438" sldId="298"/>
            <ac:picMk id="2050" creationId="{C4FBF9EF-5AA6-5063-097B-A8C3D8216358}"/>
          </ac:picMkLst>
        </pc:picChg>
      </pc:sldChg>
      <pc:sldChg chg="addSp delSp modSp new mod setBg modAnim setClrOvrMap">
        <pc:chgData name="Yiying Jiao" userId="dad89eff-c5db-47ef-b2c9-fb1a784356ef" providerId="ADAL" clId="{BCB99CAB-B1BD-48C0-A37D-7FF158BC9D1B}" dt="2024-11-06T01:15:47.759" v="2336"/>
        <pc:sldMkLst>
          <pc:docMk/>
          <pc:sldMk cId="4014199232" sldId="299"/>
        </pc:sldMkLst>
        <pc:spChg chg="mod ord">
          <ac:chgData name="Yiying Jiao" userId="dad89eff-c5db-47ef-b2c9-fb1a784356ef" providerId="ADAL" clId="{BCB99CAB-B1BD-48C0-A37D-7FF158BC9D1B}" dt="2024-11-06T01:14:39.421" v="2276" actId="26606"/>
          <ac:spMkLst>
            <pc:docMk/>
            <pc:sldMk cId="4014199232" sldId="299"/>
            <ac:spMk id="2" creationId="{4CEBB917-7804-3AAF-4AFC-308FF9FFAF3B}"/>
          </ac:spMkLst>
        </pc:spChg>
        <pc:spChg chg="del">
          <ac:chgData name="Yiying Jiao" userId="dad89eff-c5db-47ef-b2c9-fb1a784356ef" providerId="ADAL" clId="{BCB99CAB-B1BD-48C0-A37D-7FF158BC9D1B}" dt="2024-11-06T01:14:16.019" v="2272"/>
          <ac:spMkLst>
            <pc:docMk/>
            <pc:sldMk cId="4014199232" sldId="299"/>
            <ac:spMk id="3" creationId="{5733BE73-3EAB-B655-B9B3-947BC99075A1}"/>
          </ac:spMkLst>
        </pc:spChg>
        <pc:spChg chg="add mod">
          <ac:chgData name="Yiying Jiao" userId="dad89eff-c5db-47ef-b2c9-fb1a784356ef" providerId="ADAL" clId="{BCB99CAB-B1BD-48C0-A37D-7FF158BC9D1B}" dt="2024-11-06T01:15:43.431" v="2334" actId="1076"/>
          <ac:spMkLst>
            <pc:docMk/>
            <pc:sldMk cId="4014199232" sldId="299"/>
            <ac:spMk id="5" creationId="{FA68C523-595F-75DB-7E69-0E04121CB9F4}"/>
          </ac:spMkLst>
        </pc:spChg>
        <pc:spChg chg="add del">
          <ac:chgData name="Yiying Jiao" userId="dad89eff-c5db-47ef-b2c9-fb1a784356ef" providerId="ADAL" clId="{BCB99CAB-B1BD-48C0-A37D-7FF158BC9D1B}" dt="2024-11-06T01:14:39.421" v="2276" actId="26606"/>
          <ac:spMkLst>
            <pc:docMk/>
            <pc:sldMk cId="4014199232" sldId="299"/>
            <ac:spMk id="1035" creationId="{B8144315-1C5A-4185-A952-25D98D303D46}"/>
          </ac:spMkLst>
        </pc:spChg>
        <pc:spChg chg="add del">
          <ac:chgData name="Yiying Jiao" userId="dad89eff-c5db-47ef-b2c9-fb1a784356ef" providerId="ADAL" clId="{BCB99CAB-B1BD-48C0-A37D-7FF158BC9D1B}" dt="2024-11-06T01:14:39.421" v="2276" actId="26606"/>
          <ac:spMkLst>
            <pc:docMk/>
            <pc:sldMk cId="4014199232" sldId="299"/>
            <ac:spMk id="1037" creationId="{11CAC6F2-0806-417B-BF5D-5AEF6195FA49}"/>
          </ac:spMkLst>
        </pc:spChg>
        <pc:spChg chg="add del">
          <ac:chgData name="Yiying Jiao" userId="dad89eff-c5db-47ef-b2c9-fb1a784356ef" providerId="ADAL" clId="{BCB99CAB-B1BD-48C0-A37D-7FF158BC9D1B}" dt="2024-11-06T01:14:39.421" v="2276" actId="26606"/>
          <ac:spMkLst>
            <pc:docMk/>
            <pc:sldMk cId="4014199232" sldId="299"/>
            <ac:spMk id="1039" creationId="{D4723B02-0AAB-4F6E-BA41-8ED99D559D93}"/>
          </ac:spMkLst>
        </pc:spChg>
        <pc:spChg chg="add">
          <ac:chgData name="Yiying Jiao" userId="dad89eff-c5db-47ef-b2c9-fb1a784356ef" providerId="ADAL" clId="{BCB99CAB-B1BD-48C0-A37D-7FF158BC9D1B}" dt="2024-11-06T01:14:39.421" v="2276" actId="26606"/>
          <ac:spMkLst>
            <pc:docMk/>
            <pc:sldMk cId="4014199232" sldId="299"/>
            <ac:spMk id="1048" creationId="{F7689D68-C339-4D5B-9DAA-E13F6BD4D575}"/>
          </ac:spMkLst>
        </pc:spChg>
        <pc:spChg chg="add">
          <ac:chgData name="Yiying Jiao" userId="dad89eff-c5db-47ef-b2c9-fb1a784356ef" providerId="ADAL" clId="{BCB99CAB-B1BD-48C0-A37D-7FF158BC9D1B}" dt="2024-11-06T01:14:39.421" v="2276" actId="26606"/>
          <ac:spMkLst>
            <pc:docMk/>
            <pc:sldMk cId="4014199232" sldId="299"/>
            <ac:spMk id="1050" creationId="{1B9CC3E5-EA42-4393-A2C0-5192B91BD745}"/>
          </ac:spMkLst>
        </pc:spChg>
        <pc:spChg chg="add">
          <ac:chgData name="Yiying Jiao" userId="dad89eff-c5db-47ef-b2c9-fb1a784356ef" providerId="ADAL" clId="{BCB99CAB-B1BD-48C0-A37D-7FF158BC9D1B}" dt="2024-11-06T01:14:39.421" v="2276" actId="26606"/>
          <ac:spMkLst>
            <pc:docMk/>
            <pc:sldMk cId="4014199232" sldId="299"/>
            <ac:spMk id="1052" creationId="{FB8DBC8E-FBA7-466C-8D97-75B15FBE9048}"/>
          </ac:spMkLst>
        </pc:spChg>
        <pc:spChg chg="add">
          <ac:chgData name="Yiying Jiao" userId="dad89eff-c5db-47ef-b2c9-fb1a784356ef" providerId="ADAL" clId="{BCB99CAB-B1BD-48C0-A37D-7FF158BC9D1B}" dt="2024-11-06T01:14:39.421" v="2276" actId="26606"/>
          <ac:spMkLst>
            <pc:docMk/>
            <pc:sldMk cId="4014199232" sldId="299"/>
            <ac:spMk id="1054" creationId="{E6FFF64E-1FE4-4AE0-9D62-567AA183C128}"/>
          </ac:spMkLst>
        </pc:spChg>
        <pc:spChg chg="add">
          <ac:chgData name="Yiying Jiao" userId="dad89eff-c5db-47ef-b2c9-fb1a784356ef" providerId="ADAL" clId="{BCB99CAB-B1BD-48C0-A37D-7FF158BC9D1B}" dt="2024-11-06T01:14:39.421" v="2276" actId="26606"/>
          <ac:spMkLst>
            <pc:docMk/>
            <pc:sldMk cId="4014199232" sldId="299"/>
            <ac:spMk id="1056" creationId="{9C80E52D-DE5C-4267-9C99-8741F2E42E36}"/>
          </ac:spMkLst>
        </pc:spChg>
        <pc:grpChg chg="add del">
          <ac:chgData name="Yiying Jiao" userId="dad89eff-c5db-47ef-b2c9-fb1a784356ef" providerId="ADAL" clId="{BCB99CAB-B1BD-48C0-A37D-7FF158BC9D1B}" dt="2024-11-06T01:14:39.421" v="2276" actId="26606"/>
          <ac:grpSpMkLst>
            <pc:docMk/>
            <pc:sldMk cId="4014199232" sldId="299"/>
            <ac:grpSpMk id="1031" creationId="{4091D54B-59AB-4A5E-8E9E-0421BD66D4FB}"/>
          </ac:grpSpMkLst>
        </pc:grpChg>
        <pc:grpChg chg="add">
          <ac:chgData name="Yiying Jiao" userId="dad89eff-c5db-47ef-b2c9-fb1a784356ef" providerId="ADAL" clId="{BCB99CAB-B1BD-48C0-A37D-7FF158BC9D1B}" dt="2024-11-06T01:14:39.421" v="2276" actId="26606"/>
          <ac:grpSpMkLst>
            <pc:docMk/>
            <pc:sldMk cId="4014199232" sldId="299"/>
            <ac:grpSpMk id="1044" creationId="{EED2E2BB-3846-41EB-9F1E-92C33C4A8F46}"/>
          </ac:grpSpMkLst>
        </pc:grpChg>
        <pc:picChg chg="add mod">
          <ac:chgData name="Yiying Jiao" userId="dad89eff-c5db-47ef-b2c9-fb1a784356ef" providerId="ADAL" clId="{BCB99CAB-B1BD-48C0-A37D-7FF158BC9D1B}" dt="2024-11-06T01:14:50.596" v="2281" actId="1076"/>
          <ac:picMkLst>
            <pc:docMk/>
            <pc:sldMk cId="4014199232" sldId="299"/>
            <ac:picMk id="4" creationId="{A1840B74-1F16-9E17-C26F-4B29E290330D}"/>
          </ac:picMkLst>
        </pc:picChg>
        <pc:picChg chg="add mod ord">
          <ac:chgData name="Yiying Jiao" userId="dad89eff-c5db-47ef-b2c9-fb1a784356ef" providerId="ADAL" clId="{BCB99CAB-B1BD-48C0-A37D-7FF158BC9D1B}" dt="2024-11-06T01:14:56.535" v="2282" actId="1076"/>
          <ac:picMkLst>
            <pc:docMk/>
            <pc:sldMk cId="4014199232" sldId="299"/>
            <ac:picMk id="1026" creationId="{FECA1CD7-A6E1-1C64-23CD-B5F3F8F6DAE9}"/>
          </ac:picMkLst>
        </pc:picChg>
        <pc:picChg chg="add del mod">
          <ac:chgData name="Yiying Jiao" userId="dad89eff-c5db-47ef-b2c9-fb1a784356ef" providerId="ADAL" clId="{BCB99CAB-B1BD-48C0-A37D-7FF158BC9D1B}" dt="2024-11-06T01:14:46.312" v="2277" actId="21"/>
          <ac:picMkLst>
            <pc:docMk/>
            <pc:sldMk cId="4014199232" sldId="299"/>
            <ac:picMk id="1028" creationId="{A1840B74-1F16-9E17-C26F-4B29E290330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166533-164F-48A3-93EE-059C46611AD8}" type="doc">
      <dgm:prSet loTypeId="urn:microsoft.com/office/officeart/2005/8/layout/process5" loCatId="process" qsTypeId="urn:microsoft.com/office/officeart/2005/8/quickstyle/simple3" qsCatId="simple" csTypeId="urn:microsoft.com/office/officeart/2005/8/colors/colorful1" csCatId="colorful" phldr="1"/>
      <dgm:spPr/>
      <dgm:t>
        <a:bodyPr/>
        <a:lstStyle/>
        <a:p>
          <a:endParaRPr lang="en-GB"/>
        </a:p>
      </dgm:t>
    </dgm:pt>
    <dgm:pt modelId="{88B7C2F6-18B3-4888-8BF9-AA6F96A879E6}">
      <dgm:prSet phldrT="[Text]"/>
      <dgm:spPr/>
      <dgm:t>
        <a:bodyPr/>
        <a:lstStyle/>
        <a:p>
          <a:r>
            <a:rPr lang="en-GB" dirty="0"/>
            <a:t>Data divided into ‘units of meaning’.</a:t>
          </a:r>
        </a:p>
      </dgm:t>
    </dgm:pt>
    <dgm:pt modelId="{4787565F-91FD-4139-8154-6D6FD80CBE65}" type="parTrans" cxnId="{09E42476-D1F4-43CE-B677-61B2AF978E15}">
      <dgm:prSet/>
      <dgm:spPr/>
      <dgm:t>
        <a:bodyPr/>
        <a:lstStyle/>
        <a:p>
          <a:endParaRPr lang="en-GB"/>
        </a:p>
      </dgm:t>
    </dgm:pt>
    <dgm:pt modelId="{D5DC285A-F6ED-4972-A787-514B9A876F08}" type="sibTrans" cxnId="{09E42476-D1F4-43CE-B677-61B2AF978E15}">
      <dgm:prSet/>
      <dgm:spPr/>
      <dgm:t>
        <a:bodyPr/>
        <a:lstStyle/>
        <a:p>
          <a:endParaRPr lang="en-GB"/>
        </a:p>
      </dgm:t>
    </dgm:pt>
    <dgm:pt modelId="{05303AB8-0B6C-40B2-819C-9DDCE3B11A5A}">
      <dgm:prSet phldrT="[Text]"/>
      <dgm:spPr/>
      <dgm:t>
        <a:bodyPr/>
        <a:lstStyle/>
        <a:p>
          <a:r>
            <a:rPr lang="en-GB" dirty="0"/>
            <a:t>Units grouped/classified into categories.</a:t>
          </a:r>
        </a:p>
      </dgm:t>
    </dgm:pt>
    <dgm:pt modelId="{47E75185-EE06-4152-BAE2-5CA878050961}" type="parTrans" cxnId="{AC95D404-A7CB-45BD-84E2-B25CD3920D87}">
      <dgm:prSet/>
      <dgm:spPr/>
      <dgm:t>
        <a:bodyPr/>
        <a:lstStyle/>
        <a:p>
          <a:endParaRPr lang="en-GB"/>
        </a:p>
      </dgm:t>
    </dgm:pt>
    <dgm:pt modelId="{D2831D75-3C74-48E8-911C-D58F51861DF7}" type="sibTrans" cxnId="{AC95D404-A7CB-45BD-84E2-B25CD3920D87}">
      <dgm:prSet/>
      <dgm:spPr/>
      <dgm:t>
        <a:bodyPr/>
        <a:lstStyle/>
        <a:p>
          <a:endParaRPr lang="en-GB"/>
        </a:p>
      </dgm:t>
    </dgm:pt>
    <dgm:pt modelId="{16E60B52-4189-443D-8947-E643E962D765}">
      <dgm:prSet phldrT="[Text]"/>
      <dgm:spPr/>
      <dgm:t>
        <a:bodyPr/>
        <a:lstStyle/>
        <a:p>
          <a:r>
            <a:rPr lang="en-GB" dirty="0"/>
            <a:t>New units of data subsumed under these, or used to develop new categories (assimilation and accommodation).</a:t>
          </a:r>
        </a:p>
      </dgm:t>
    </dgm:pt>
    <dgm:pt modelId="{4C47372F-8593-40A0-82F1-EAF5CA7055C0}" type="parTrans" cxnId="{C5972350-CBB3-4B94-943D-5AA407BDFA2D}">
      <dgm:prSet/>
      <dgm:spPr/>
      <dgm:t>
        <a:bodyPr/>
        <a:lstStyle/>
        <a:p>
          <a:endParaRPr lang="en-GB"/>
        </a:p>
      </dgm:t>
    </dgm:pt>
    <dgm:pt modelId="{A5FA2791-53C0-4E74-A786-492469A6788F}" type="sibTrans" cxnId="{C5972350-CBB3-4B94-943D-5AA407BDFA2D}">
      <dgm:prSet/>
      <dgm:spPr/>
      <dgm:t>
        <a:bodyPr/>
        <a:lstStyle/>
        <a:p>
          <a:endParaRPr lang="en-GB"/>
        </a:p>
      </dgm:t>
    </dgm:pt>
    <dgm:pt modelId="{11883C40-B402-4C90-BF7E-0137997A049F}">
      <dgm:prSet phldrT="[Text]"/>
      <dgm:spPr/>
      <dgm:t>
        <a:bodyPr/>
        <a:lstStyle/>
        <a:p>
          <a:r>
            <a:rPr lang="en-GB" dirty="0"/>
            <a:t>Search for similar categories (could two be merged into one?).</a:t>
          </a:r>
        </a:p>
      </dgm:t>
    </dgm:pt>
    <dgm:pt modelId="{C5F552AB-65D9-4C08-BCB0-FB5F2E0D0809}" type="parTrans" cxnId="{85C13E34-7E86-4B7A-AFC6-8ABE6FC19286}">
      <dgm:prSet/>
      <dgm:spPr/>
      <dgm:t>
        <a:bodyPr/>
        <a:lstStyle/>
        <a:p>
          <a:endParaRPr lang="en-GB"/>
        </a:p>
      </dgm:t>
    </dgm:pt>
    <dgm:pt modelId="{DA562A36-9860-42F7-A74A-81D2EA82B9A4}" type="sibTrans" cxnId="{85C13E34-7E86-4B7A-AFC6-8ABE6FC19286}">
      <dgm:prSet/>
      <dgm:spPr/>
      <dgm:t>
        <a:bodyPr/>
        <a:lstStyle/>
        <a:p>
          <a:endParaRPr lang="en-GB"/>
        </a:p>
      </dgm:t>
    </dgm:pt>
    <dgm:pt modelId="{41255241-F47F-485D-A888-2F193D5B7EC2}">
      <dgm:prSet phldrT="[Text]"/>
      <dgm:spPr/>
      <dgm:t>
        <a:bodyPr/>
        <a:lstStyle/>
        <a:p>
          <a:r>
            <a:rPr lang="en-GB" dirty="0"/>
            <a:t>Examine large, amorphous categories (could one be split into two?).</a:t>
          </a:r>
        </a:p>
      </dgm:t>
    </dgm:pt>
    <dgm:pt modelId="{1165B408-D945-4288-AA77-F2994383DBEF}" type="parTrans" cxnId="{AE8A8D3B-4A6D-4B40-97DC-4C3CAA61B97A}">
      <dgm:prSet/>
      <dgm:spPr/>
      <dgm:t>
        <a:bodyPr/>
        <a:lstStyle/>
        <a:p>
          <a:endParaRPr lang="en-GB"/>
        </a:p>
      </dgm:t>
    </dgm:pt>
    <dgm:pt modelId="{03EEF22D-43E1-46BC-B94D-F583C1A45827}" type="sibTrans" cxnId="{AE8A8D3B-4A6D-4B40-97DC-4C3CAA61B97A}">
      <dgm:prSet/>
      <dgm:spPr/>
      <dgm:t>
        <a:bodyPr/>
        <a:lstStyle/>
        <a:p>
          <a:endParaRPr lang="en-GB"/>
        </a:p>
      </dgm:t>
    </dgm:pt>
    <dgm:pt modelId="{824C9105-3B37-48F5-9B4E-516A78DDAC59}">
      <dgm:prSet phldrT="[Text]"/>
      <dgm:spPr/>
      <dgm:t>
        <a:bodyPr/>
        <a:lstStyle/>
        <a:p>
          <a:r>
            <a:rPr lang="en-GB" dirty="0"/>
            <a:t>Checking: (a) Do the categories cover all the data? (exhaustive)</a:t>
          </a:r>
        </a:p>
        <a:p>
          <a:r>
            <a:rPr lang="en-GB" dirty="0"/>
            <a:t>(b) Are they different, not overlapping? (mutually exclusive).</a:t>
          </a:r>
        </a:p>
      </dgm:t>
    </dgm:pt>
    <dgm:pt modelId="{E27BB5C3-F262-49F8-BAD4-F87C5EE3B0EF}" type="parTrans" cxnId="{039E7F9B-D980-45C8-9EDA-B2F710476ED6}">
      <dgm:prSet/>
      <dgm:spPr/>
      <dgm:t>
        <a:bodyPr/>
        <a:lstStyle/>
        <a:p>
          <a:endParaRPr lang="en-GB"/>
        </a:p>
      </dgm:t>
    </dgm:pt>
    <dgm:pt modelId="{FF9F22FD-CE9A-4BE4-A91D-CCE0B328AFE9}" type="sibTrans" cxnId="{039E7F9B-D980-45C8-9EDA-B2F710476ED6}">
      <dgm:prSet/>
      <dgm:spPr/>
      <dgm:t>
        <a:bodyPr/>
        <a:lstStyle/>
        <a:p>
          <a:endParaRPr lang="en-GB"/>
        </a:p>
      </dgm:t>
    </dgm:pt>
    <dgm:pt modelId="{33060C50-BFCF-4CB7-8C5A-6566B754E182}">
      <dgm:prSet phldrT="[Text]"/>
      <dgm:spPr/>
      <dgm:t>
        <a:bodyPr/>
        <a:lstStyle/>
        <a:p>
          <a:r>
            <a:rPr lang="en-GB" dirty="0"/>
            <a:t>Integrating: Looking for connections, contrasts and comparisons between categories.</a:t>
          </a:r>
        </a:p>
      </dgm:t>
    </dgm:pt>
    <dgm:pt modelId="{06AF0B03-0616-43EF-94DD-F23A88F3B53E}" type="parTrans" cxnId="{BC1B5694-12DB-4E59-8BE5-C7AB5A9BE61B}">
      <dgm:prSet/>
      <dgm:spPr/>
      <dgm:t>
        <a:bodyPr/>
        <a:lstStyle/>
        <a:p>
          <a:endParaRPr lang="en-GB"/>
        </a:p>
      </dgm:t>
    </dgm:pt>
    <dgm:pt modelId="{8A97905C-A3F9-4277-91B4-7F37A904D728}" type="sibTrans" cxnId="{BC1B5694-12DB-4E59-8BE5-C7AB5A9BE61B}">
      <dgm:prSet/>
      <dgm:spPr/>
      <dgm:t>
        <a:bodyPr/>
        <a:lstStyle/>
        <a:p>
          <a:endParaRPr lang="en-GB"/>
        </a:p>
      </dgm:t>
    </dgm:pt>
    <dgm:pt modelId="{453D755D-1BF3-4D9D-A408-B478A4F79992}" type="pres">
      <dgm:prSet presAssocID="{DE166533-164F-48A3-93EE-059C46611AD8}" presName="diagram" presStyleCnt="0">
        <dgm:presLayoutVars>
          <dgm:dir/>
          <dgm:resizeHandles val="exact"/>
        </dgm:presLayoutVars>
      </dgm:prSet>
      <dgm:spPr/>
    </dgm:pt>
    <dgm:pt modelId="{77FB51F3-34C7-4588-8C35-A64EB2CD993B}" type="pres">
      <dgm:prSet presAssocID="{88B7C2F6-18B3-4888-8BF9-AA6F96A879E6}" presName="node" presStyleLbl="node1" presStyleIdx="0" presStyleCnt="7">
        <dgm:presLayoutVars>
          <dgm:bulletEnabled val="1"/>
        </dgm:presLayoutVars>
      </dgm:prSet>
      <dgm:spPr/>
    </dgm:pt>
    <dgm:pt modelId="{62D08D7A-9F1B-4FC3-8EC1-4E8A52D86A7C}" type="pres">
      <dgm:prSet presAssocID="{D5DC285A-F6ED-4972-A787-514B9A876F08}" presName="sibTrans" presStyleLbl="sibTrans2D1" presStyleIdx="0" presStyleCnt="6"/>
      <dgm:spPr/>
    </dgm:pt>
    <dgm:pt modelId="{96779794-3C5C-43BF-B60B-CDC74C78DA1C}" type="pres">
      <dgm:prSet presAssocID="{D5DC285A-F6ED-4972-A787-514B9A876F08}" presName="connectorText" presStyleLbl="sibTrans2D1" presStyleIdx="0" presStyleCnt="6"/>
      <dgm:spPr/>
    </dgm:pt>
    <dgm:pt modelId="{E2655349-035C-45FA-B5D4-89115E0A4ACB}" type="pres">
      <dgm:prSet presAssocID="{05303AB8-0B6C-40B2-819C-9DDCE3B11A5A}" presName="node" presStyleLbl="node1" presStyleIdx="1" presStyleCnt="7">
        <dgm:presLayoutVars>
          <dgm:bulletEnabled val="1"/>
        </dgm:presLayoutVars>
      </dgm:prSet>
      <dgm:spPr/>
    </dgm:pt>
    <dgm:pt modelId="{9BE649E8-4A50-49FE-8085-DA457ED810E5}" type="pres">
      <dgm:prSet presAssocID="{D2831D75-3C74-48E8-911C-D58F51861DF7}" presName="sibTrans" presStyleLbl="sibTrans2D1" presStyleIdx="1" presStyleCnt="6"/>
      <dgm:spPr/>
    </dgm:pt>
    <dgm:pt modelId="{EA0F96A0-0A94-4085-B0D4-E8069D8F09A2}" type="pres">
      <dgm:prSet presAssocID="{D2831D75-3C74-48E8-911C-D58F51861DF7}" presName="connectorText" presStyleLbl="sibTrans2D1" presStyleIdx="1" presStyleCnt="6"/>
      <dgm:spPr/>
    </dgm:pt>
    <dgm:pt modelId="{1C8C04AE-9D6C-4A26-80D1-81A290F58A1E}" type="pres">
      <dgm:prSet presAssocID="{16E60B52-4189-443D-8947-E643E962D765}" presName="node" presStyleLbl="node1" presStyleIdx="2" presStyleCnt="7">
        <dgm:presLayoutVars>
          <dgm:bulletEnabled val="1"/>
        </dgm:presLayoutVars>
      </dgm:prSet>
      <dgm:spPr/>
    </dgm:pt>
    <dgm:pt modelId="{68B654DE-CBC3-4507-850E-5525C041F843}" type="pres">
      <dgm:prSet presAssocID="{A5FA2791-53C0-4E74-A786-492469A6788F}" presName="sibTrans" presStyleLbl="sibTrans2D1" presStyleIdx="2" presStyleCnt="6"/>
      <dgm:spPr/>
    </dgm:pt>
    <dgm:pt modelId="{E3EFCB87-4299-4724-9864-85BB15F1C013}" type="pres">
      <dgm:prSet presAssocID="{A5FA2791-53C0-4E74-A786-492469A6788F}" presName="connectorText" presStyleLbl="sibTrans2D1" presStyleIdx="2" presStyleCnt="6"/>
      <dgm:spPr/>
    </dgm:pt>
    <dgm:pt modelId="{06B49507-2D03-4D75-AEBD-A02CD1FD8BAA}" type="pres">
      <dgm:prSet presAssocID="{11883C40-B402-4C90-BF7E-0137997A049F}" presName="node" presStyleLbl="node1" presStyleIdx="3" presStyleCnt="7">
        <dgm:presLayoutVars>
          <dgm:bulletEnabled val="1"/>
        </dgm:presLayoutVars>
      </dgm:prSet>
      <dgm:spPr/>
    </dgm:pt>
    <dgm:pt modelId="{8666E44B-B24D-4126-8BE7-5DAC4BE5E52B}" type="pres">
      <dgm:prSet presAssocID="{DA562A36-9860-42F7-A74A-81D2EA82B9A4}" presName="sibTrans" presStyleLbl="sibTrans2D1" presStyleIdx="3" presStyleCnt="6"/>
      <dgm:spPr/>
    </dgm:pt>
    <dgm:pt modelId="{34EB8E0A-F215-47F5-A2D9-D7E145FE708D}" type="pres">
      <dgm:prSet presAssocID="{DA562A36-9860-42F7-A74A-81D2EA82B9A4}" presName="connectorText" presStyleLbl="sibTrans2D1" presStyleIdx="3" presStyleCnt="6"/>
      <dgm:spPr/>
    </dgm:pt>
    <dgm:pt modelId="{EB172AD8-BCEE-4B70-9E5C-FA4F5647B716}" type="pres">
      <dgm:prSet presAssocID="{41255241-F47F-485D-A888-2F193D5B7EC2}" presName="node" presStyleLbl="node1" presStyleIdx="4" presStyleCnt="7">
        <dgm:presLayoutVars>
          <dgm:bulletEnabled val="1"/>
        </dgm:presLayoutVars>
      </dgm:prSet>
      <dgm:spPr/>
    </dgm:pt>
    <dgm:pt modelId="{7DCEF9B6-A837-44B7-9BDC-60BA12BE9D08}" type="pres">
      <dgm:prSet presAssocID="{03EEF22D-43E1-46BC-B94D-F583C1A45827}" presName="sibTrans" presStyleLbl="sibTrans2D1" presStyleIdx="4" presStyleCnt="6"/>
      <dgm:spPr/>
    </dgm:pt>
    <dgm:pt modelId="{1B324ABE-EF16-4385-8993-17E984F1B68F}" type="pres">
      <dgm:prSet presAssocID="{03EEF22D-43E1-46BC-B94D-F583C1A45827}" presName="connectorText" presStyleLbl="sibTrans2D1" presStyleIdx="4" presStyleCnt="6"/>
      <dgm:spPr/>
    </dgm:pt>
    <dgm:pt modelId="{3BB79906-49AE-4D2B-8517-5C14439AAE45}" type="pres">
      <dgm:prSet presAssocID="{824C9105-3B37-48F5-9B4E-516A78DDAC59}" presName="node" presStyleLbl="node1" presStyleIdx="5" presStyleCnt="7">
        <dgm:presLayoutVars>
          <dgm:bulletEnabled val="1"/>
        </dgm:presLayoutVars>
      </dgm:prSet>
      <dgm:spPr/>
    </dgm:pt>
    <dgm:pt modelId="{FF4443AA-28A1-499F-839F-1853ABCDD0DB}" type="pres">
      <dgm:prSet presAssocID="{FF9F22FD-CE9A-4BE4-A91D-CCE0B328AFE9}" presName="sibTrans" presStyleLbl="sibTrans2D1" presStyleIdx="5" presStyleCnt="6"/>
      <dgm:spPr/>
    </dgm:pt>
    <dgm:pt modelId="{E4719EA6-9F39-4E1C-B43D-F38FA4E0A4DF}" type="pres">
      <dgm:prSet presAssocID="{FF9F22FD-CE9A-4BE4-A91D-CCE0B328AFE9}" presName="connectorText" presStyleLbl="sibTrans2D1" presStyleIdx="5" presStyleCnt="6"/>
      <dgm:spPr/>
    </dgm:pt>
    <dgm:pt modelId="{974229F4-0E09-417B-9554-E47DBC38E114}" type="pres">
      <dgm:prSet presAssocID="{33060C50-BFCF-4CB7-8C5A-6566B754E182}" presName="node" presStyleLbl="node1" presStyleIdx="6" presStyleCnt="7">
        <dgm:presLayoutVars>
          <dgm:bulletEnabled val="1"/>
        </dgm:presLayoutVars>
      </dgm:prSet>
      <dgm:spPr/>
    </dgm:pt>
  </dgm:ptLst>
  <dgm:cxnLst>
    <dgm:cxn modelId="{AC95D404-A7CB-45BD-84E2-B25CD3920D87}" srcId="{DE166533-164F-48A3-93EE-059C46611AD8}" destId="{05303AB8-0B6C-40B2-819C-9DDCE3B11A5A}" srcOrd="1" destOrd="0" parTransId="{47E75185-EE06-4152-BAE2-5CA878050961}" sibTransId="{D2831D75-3C74-48E8-911C-D58F51861DF7}"/>
    <dgm:cxn modelId="{B2F89108-90DF-4473-8E22-1489749F2DA3}" type="presOf" srcId="{16E60B52-4189-443D-8947-E643E962D765}" destId="{1C8C04AE-9D6C-4A26-80D1-81A290F58A1E}" srcOrd="0" destOrd="0" presId="urn:microsoft.com/office/officeart/2005/8/layout/process5"/>
    <dgm:cxn modelId="{5BC6970B-23A6-4DB2-A30A-05F2C8488906}" type="presOf" srcId="{41255241-F47F-485D-A888-2F193D5B7EC2}" destId="{EB172AD8-BCEE-4B70-9E5C-FA4F5647B716}" srcOrd="0" destOrd="0" presId="urn:microsoft.com/office/officeart/2005/8/layout/process5"/>
    <dgm:cxn modelId="{C68EF70F-B3E7-4FDB-85AA-5CAA9A5F273B}" type="presOf" srcId="{A5FA2791-53C0-4E74-A786-492469A6788F}" destId="{68B654DE-CBC3-4507-850E-5525C041F843}" srcOrd="0" destOrd="0" presId="urn:microsoft.com/office/officeart/2005/8/layout/process5"/>
    <dgm:cxn modelId="{D6D17B13-6596-4E00-A388-5B3B526D5B66}" type="presOf" srcId="{03EEF22D-43E1-46BC-B94D-F583C1A45827}" destId="{7DCEF9B6-A837-44B7-9BDC-60BA12BE9D08}" srcOrd="0" destOrd="0" presId="urn:microsoft.com/office/officeart/2005/8/layout/process5"/>
    <dgm:cxn modelId="{97EC642A-4992-4673-BB9E-D03717156B70}" type="presOf" srcId="{D5DC285A-F6ED-4972-A787-514B9A876F08}" destId="{96779794-3C5C-43BF-B60B-CDC74C78DA1C}" srcOrd="1" destOrd="0" presId="urn:microsoft.com/office/officeart/2005/8/layout/process5"/>
    <dgm:cxn modelId="{1B71C12B-9EE9-4669-A856-24CD4F7FC9FC}" type="presOf" srcId="{88B7C2F6-18B3-4888-8BF9-AA6F96A879E6}" destId="{77FB51F3-34C7-4588-8C35-A64EB2CD993B}" srcOrd="0" destOrd="0" presId="urn:microsoft.com/office/officeart/2005/8/layout/process5"/>
    <dgm:cxn modelId="{85C13E34-7E86-4B7A-AFC6-8ABE6FC19286}" srcId="{DE166533-164F-48A3-93EE-059C46611AD8}" destId="{11883C40-B402-4C90-BF7E-0137997A049F}" srcOrd="3" destOrd="0" parTransId="{C5F552AB-65D9-4C08-BCB0-FB5F2E0D0809}" sibTransId="{DA562A36-9860-42F7-A74A-81D2EA82B9A4}"/>
    <dgm:cxn modelId="{AE8A8D3B-4A6D-4B40-97DC-4C3CAA61B97A}" srcId="{DE166533-164F-48A3-93EE-059C46611AD8}" destId="{41255241-F47F-485D-A888-2F193D5B7EC2}" srcOrd="4" destOrd="0" parTransId="{1165B408-D945-4288-AA77-F2994383DBEF}" sibTransId="{03EEF22D-43E1-46BC-B94D-F583C1A45827}"/>
    <dgm:cxn modelId="{A6CC1A5F-0079-4A66-91D1-0650FDBDF421}" type="presOf" srcId="{DA562A36-9860-42F7-A74A-81D2EA82B9A4}" destId="{8666E44B-B24D-4126-8BE7-5DAC4BE5E52B}" srcOrd="0" destOrd="0" presId="urn:microsoft.com/office/officeart/2005/8/layout/process5"/>
    <dgm:cxn modelId="{48AB5C68-9705-496D-990C-DE5D4A92D9C6}" type="presOf" srcId="{A5FA2791-53C0-4E74-A786-492469A6788F}" destId="{E3EFCB87-4299-4724-9864-85BB15F1C013}" srcOrd="1" destOrd="0" presId="urn:microsoft.com/office/officeart/2005/8/layout/process5"/>
    <dgm:cxn modelId="{7BF93D4A-D87C-4806-9058-670010534042}" type="presOf" srcId="{33060C50-BFCF-4CB7-8C5A-6566B754E182}" destId="{974229F4-0E09-417B-9554-E47DBC38E114}" srcOrd="0" destOrd="0" presId="urn:microsoft.com/office/officeart/2005/8/layout/process5"/>
    <dgm:cxn modelId="{32504C4A-C0A7-4BAA-A5A3-FEC7E0C7FA64}" type="presOf" srcId="{D2831D75-3C74-48E8-911C-D58F51861DF7}" destId="{9BE649E8-4A50-49FE-8085-DA457ED810E5}" srcOrd="0" destOrd="0" presId="urn:microsoft.com/office/officeart/2005/8/layout/process5"/>
    <dgm:cxn modelId="{A8B35E4F-3106-4932-8F3A-2CA7980F7EA3}" type="presOf" srcId="{03EEF22D-43E1-46BC-B94D-F583C1A45827}" destId="{1B324ABE-EF16-4385-8993-17E984F1B68F}" srcOrd="1" destOrd="0" presId="urn:microsoft.com/office/officeart/2005/8/layout/process5"/>
    <dgm:cxn modelId="{C5972350-CBB3-4B94-943D-5AA407BDFA2D}" srcId="{DE166533-164F-48A3-93EE-059C46611AD8}" destId="{16E60B52-4189-443D-8947-E643E962D765}" srcOrd="2" destOrd="0" parTransId="{4C47372F-8593-40A0-82F1-EAF5CA7055C0}" sibTransId="{A5FA2791-53C0-4E74-A786-492469A6788F}"/>
    <dgm:cxn modelId="{E58E1D51-20E3-422D-940E-701092068CF8}" type="presOf" srcId="{D5DC285A-F6ED-4972-A787-514B9A876F08}" destId="{62D08D7A-9F1B-4FC3-8EC1-4E8A52D86A7C}" srcOrd="0" destOrd="0" presId="urn:microsoft.com/office/officeart/2005/8/layout/process5"/>
    <dgm:cxn modelId="{09E42476-D1F4-43CE-B677-61B2AF978E15}" srcId="{DE166533-164F-48A3-93EE-059C46611AD8}" destId="{88B7C2F6-18B3-4888-8BF9-AA6F96A879E6}" srcOrd="0" destOrd="0" parTransId="{4787565F-91FD-4139-8154-6D6FD80CBE65}" sibTransId="{D5DC285A-F6ED-4972-A787-514B9A876F08}"/>
    <dgm:cxn modelId="{C45E5E7D-3113-48D9-98B2-E09715998ECF}" type="presOf" srcId="{FF9F22FD-CE9A-4BE4-A91D-CCE0B328AFE9}" destId="{FF4443AA-28A1-499F-839F-1853ABCDD0DB}" srcOrd="0" destOrd="0" presId="urn:microsoft.com/office/officeart/2005/8/layout/process5"/>
    <dgm:cxn modelId="{D784E082-A9B6-4256-AB72-42B27AA7D829}" type="presOf" srcId="{D2831D75-3C74-48E8-911C-D58F51861DF7}" destId="{EA0F96A0-0A94-4085-B0D4-E8069D8F09A2}" srcOrd="1" destOrd="0" presId="urn:microsoft.com/office/officeart/2005/8/layout/process5"/>
    <dgm:cxn modelId="{25CCFE8C-049C-490E-81F9-D23475B151C2}" type="presOf" srcId="{11883C40-B402-4C90-BF7E-0137997A049F}" destId="{06B49507-2D03-4D75-AEBD-A02CD1FD8BAA}" srcOrd="0" destOrd="0" presId="urn:microsoft.com/office/officeart/2005/8/layout/process5"/>
    <dgm:cxn modelId="{BC1B5694-12DB-4E59-8BE5-C7AB5A9BE61B}" srcId="{DE166533-164F-48A3-93EE-059C46611AD8}" destId="{33060C50-BFCF-4CB7-8C5A-6566B754E182}" srcOrd="6" destOrd="0" parTransId="{06AF0B03-0616-43EF-94DD-F23A88F3B53E}" sibTransId="{8A97905C-A3F9-4277-91B4-7F37A904D728}"/>
    <dgm:cxn modelId="{DBE4F89A-449C-46CB-AE50-D889204E33D6}" type="presOf" srcId="{05303AB8-0B6C-40B2-819C-9DDCE3B11A5A}" destId="{E2655349-035C-45FA-B5D4-89115E0A4ACB}" srcOrd="0" destOrd="0" presId="urn:microsoft.com/office/officeart/2005/8/layout/process5"/>
    <dgm:cxn modelId="{039E7F9B-D980-45C8-9EDA-B2F710476ED6}" srcId="{DE166533-164F-48A3-93EE-059C46611AD8}" destId="{824C9105-3B37-48F5-9B4E-516A78DDAC59}" srcOrd="5" destOrd="0" parTransId="{E27BB5C3-F262-49F8-BAD4-F87C5EE3B0EF}" sibTransId="{FF9F22FD-CE9A-4BE4-A91D-CCE0B328AFE9}"/>
    <dgm:cxn modelId="{523EA09C-C8CE-4B00-989C-B89F1DCE1C3F}" type="presOf" srcId="{DA562A36-9860-42F7-A74A-81D2EA82B9A4}" destId="{34EB8E0A-F215-47F5-A2D9-D7E145FE708D}" srcOrd="1" destOrd="0" presId="urn:microsoft.com/office/officeart/2005/8/layout/process5"/>
    <dgm:cxn modelId="{50E831BF-58D9-4D33-A4A7-7186F1788D7A}" type="presOf" srcId="{824C9105-3B37-48F5-9B4E-516A78DDAC59}" destId="{3BB79906-49AE-4D2B-8517-5C14439AAE45}" srcOrd="0" destOrd="0" presId="urn:microsoft.com/office/officeart/2005/8/layout/process5"/>
    <dgm:cxn modelId="{C16B10C5-D603-4771-93EA-67F77372E8E4}" type="presOf" srcId="{FF9F22FD-CE9A-4BE4-A91D-CCE0B328AFE9}" destId="{E4719EA6-9F39-4E1C-B43D-F38FA4E0A4DF}" srcOrd="1" destOrd="0" presId="urn:microsoft.com/office/officeart/2005/8/layout/process5"/>
    <dgm:cxn modelId="{81D654DE-9019-4B48-B519-1B7B81873D76}" type="presOf" srcId="{DE166533-164F-48A3-93EE-059C46611AD8}" destId="{453D755D-1BF3-4D9D-A408-B478A4F79992}" srcOrd="0" destOrd="0" presId="urn:microsoft.com/office/officeart/2005/8/layout/process5"/>
    <dgm:cxn modelId="{38CE9BD0-669C-44C1-8149-4330324E6AAC}" type="presParOf" srcId="{453D755D-1BF3-4D9D-A408-B478A4F79992}" destId="{77FB51F3-34C7-4588-8C35-A64EB2CD993B}" srcOrd="0" destOrd="0" presId="urn:microsoft.com/office/officeart/2005/8/layout/process5"/>
    <dgm:cxn modelId="{8AE0A6F4-5DA2-41EB-9004-C2A8CEBB0C5F}" type="presParOf" srcId="{453D755D-1BF3-4D9D-A408-B478A4F79992}" destId="{62D08D7A-9F1B-4FC3-8EC1-4E8A52D86A7C}" srcOrd="1" destOrd="0" presId="urn:microsoft.com/office/officeart/2005/8/layout/process5"/>
    <dgm:cxn modelId="{6649AC1F-0D12-4EB1-9E39-F66FAFAA439C}" type="presParOf" srcId="{62D08D7A-9F1B-4FC3-8EC1-4E8A52D86A7C}" destId="{96779794-3C5C-43BF-B60B-CDC74C78DA1C}" srcOrd="0" destOrd="0" presId="urn:microsoft.com/office/officeart/2005/8/layout/process5"/>
    <dgm:cxn modelId="{412EDAD0-401D-4B81-B704-0A17C8AF3C62}" type="presParOf" srcId="{453D755D-1BF3-4D9D-A408-B478A4F79992}" destId="{E2655349-035C-45FA-B5D4-89115E0A4ACB}" srcOrd="2" destOrd="0" presId="urn:microsoft.com/office/officeart/2005/8/layout/process5"/>
    <dgm:cxn modelId="{2E5D5E3A-5B4B-4363-B400-DCEB28C255D9}" type="presParOf" srcId="{453D755D-1BF3-4D9D-A408-B478A4F79992}" destId="{9BE649E8-4A50-49FE-8085-DA457ED810E5}" srcOrd="3" destOrd="0" presId="urn:microsoft.com/office/officeart/2005/8/layout/process5"/>
    <dgm:cxn modelId="{CA61EAE3-3E01-428C-8181-188CC39E3633}" type="presParOf" srcId="{9BE649E8-4A50-49FE-8085-DA457ED810E5}" destId="{EA0F96A0-0A94-4085-B0D4-E8069D8F09A2}" srcOrd="0" destOrd="0" presId="urn:microsoft.com/office/officeart/2005/8/layout/process5"/>
    <dgm:cxn modelId="{BF82A0F6-8865-4E67-A063-DD898372749B}" type="presParOf" srcId="{453D755D-1BF3-4D9D-A408-B478A4F79992}" destId="{1C8C04AE-9D6C-4A26-80D1-81A290F58A1E}" srcOrd="4" destOrd="0" presId="urn:microsoft.com/office/officeart/2005/8/layout/process5"/>
    <dgm:cxn modelId="{9E8C8370-3740-4927-B4BD-F4AF8ABF2350}" type="presParOf" srcId="{453D755D-1BF3-4D9D-A408-B478A4F79992}" destId="{68B654DE-CBC3-4507-850E-5525C041F843}" srcOrd="5" destOrd="0" presId="urn:microsoft.com/office/officeart/2005/8/layout/process5"/>
    <dgm:cxn modelId="{4C672F82-DCB4-4B6F-A18A-8CA862853C26}" type="presParOf" srcId="{68B654DE-CBC3-4507-850E-5525C041F843}" destId="{E3EFCB87-4299-4724-9864-85BB15F1C013}" srcOrd="0" destOrd="0" presId="urn:microsoft.com/office/officeart/2005/8/layout/process5"/>
    <dgm:cxn modelId="{E40D75BE-1857-4E7F-98EC-B2482B3E5385}" type="presParOf" srcId="{453D755D-1BF3-4D9D-A408-B478A4F79992}" destId="{06B49507-2D03-4D75-AEBD-A02CD1FD8BAA}" srcOrd="6" destOrd="0" presId="urn:microsoft.com/office/officeart/2005/8/layout/process5"/>
    <dgm:cxn modelId="{175AB117-AB26-4B21-9D42-947E6FEF3743}" type="presParOf" srcId="{453D755D-1BF3-4D9D-A408-B478A4F79992}" destId="{8666E44B-B24D-4126-8BE7-5DAC4BE5E52B}" srcOrd="7" destOrd="0" presId="urn:microsoft.com/office/officeart/2005/8/layout/process5"/>
    <dgm:cxn modelId="{9F012AFA-BACA-4FB0-A759-D0859DFCAA7C}" type="presParOf" srcId="{8666E44B-B24D-4126-8BE7-5DAC4BE5E52B}" destId="{34EB8E0A-F215-47F5-A2D9-D7E145FE708D}" srcOrd="0" destOrd="0" presId="urn:microsoft.com/office/officeart/2005/8/layout/process5"/>
    <dgm:cxn modelId="{49AFB850-2ACB-4AAC-ACDC-F9DB596BC3A9}" type="presParOf" srcId="{453D755D-1BF3-4D9D-A408-B478A4F79992}" destId="{EB172AD8-BCEE-4B70-9E5C-FA4F5647B716}" srcOrd="8" destOrd="0" presId="urn:microsoft.com/office/officeart/2005/8/layout/process5"/>
    <dgm:cxn modelId="{640CA1D6-C6D3-424D-9F38-C61249A60724}" type="presParOf" srcId="{453D755D-1BF3-4D9D-A408-B478A4F79992}" destId="{7DCEF9B6-A837-44B7-9BDC-60BA12BE9D08}" srcOrd="9" destOrd="0" presId="urn:microsoft.com/office/officeart/2005/8/layout/process5"/>
    <dgm:cxn modelId="{7A18BF33-5132-4ADE-84FF-5A186A8C22D8}" type="presParOf" srcId="{7DCEF9B6-A837-44B7-9BDC-60BA12BE9D08}" destId="{1B324ABE-EF16-4385-8993-17E984F1B68F}" srcOrd="0" destOrd="0" presId="urn:microsoft.com/office/officeart/2005/8/layout/process5"/>
    <dgm:cxn modelId="{C5382E6B-468F-485A-8E9D-3AF547B10D7F}" type="presParOf" srcId="{453D755D-1BF3-4D9D-A408-B478A4F79992}" destId="{3BB79906-49AE-4D2B-8517-5C14439AAE45}" srcOrd="10" destOrd="0" presId="urn:microsoft.com/office/officeart/2005/8/layout/process5"/>
    <dgm:cxn modelId="{341A6DFE-11E4-49DC-82F0-F552E8D33964}" type="presParOf" srcId="{453D755D-1BF3-4D9D-A408-B478A4F79992}" destId="{FF4443AA-28A1-499F-839F-1853ABCDD0DB}" srcOrd="11" destOrd="0" presId="urn:microsoft.com/office/officeart/2005/8/layout/process5"/>
    <dgm:cxn modelId="{962A3CA9-F5D0-4C8B-93F0-FC21ACFF41B3}" type="presParOf" srcId="{FF4443AA-28A1-499F-839F-1853ABCDD0DB}" destId="{E4719EA6-9F39-4E1C-B43D-F38FA4E0A4DF}" srcOrd="0" destOrd="0" presId="urn:microsoft.com/office/officeart/2005/8/layout/process5"/>
    <dgm:cxn modelId="{E605FF81-3617-4D24-8FC2-EFA08E66B282}" type="presParOf" srcId="{453D755D-1BF3-4D9D-A408-B478A4F79992}" destId="{974229F4-0E09-417B-9554-E47DBC38E114}" srcOrd="12"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36758AE-F7FB-46B1-B2A7-F24B7A46FC23}"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GB"/>
        </a:p>
      </dgm:t>
    </dgm:pt>
    <dgm:pt modelId="{3572EEF4-6B20-4799-922C-BA4F4886CF28}">
      <dgm:prSet phldrT="[Text]" custT="1"/>
      <dgm:spPr/>
      <dgm:t>
        <a:bodyPr/>
        <a:lstStyle/>
        <a:p>
          <a:r>
            <a:rPr lang="en-GB" sz="1600" dirty="0"/>
            <a:t>Immersion</a:t>
          </a:r>
        </a:p>
      </dgm:t>
    </dgm:pt>
    <dgm:pt modelId="{B4A7F566-9805-40AE-AE86-B3DDF672777D}" type="parTrans" cxnId="{5444AF38-DF6E-4BDD-AE96-29ED72EE389F}">
      <dgm:prSet/>
      <dgm:spPr/>
      <dgm:t>
        <a:bodyPr/>
        <a:lstStyle/>
        <a:p>
          <a:endParaRPr lang="en-GB"/>
        </a:p>
      </dgm:t>
    </dgm:pt>
    <dgm:pt modelId="{61C00EBE-CE8C-45B2-8A29-57DC5404640E}" type="sibTrans" cxnId="{5444AF38-DF6E-4BDD-AE96-29ED72EE389F}">
      <dgm:prSet/>
      <dgm:spPr>
        <a:solidFill>
          <a:schemeClr val="bg1"/>
        </a:solidFill>
      </dgm:spPr>
      <dgm:t>
        <a:bodyPr/>
        <a:lstStyle/>
        <a:p>
          <a:endParaRPr lang="en-GB"/>
        </a:p>
      </dgm:t>
    </dgm:pt>
    <dgm:pt modelId="{71D658A0-3548-4011-BBAC-72EF55EFCC67}">
      <dgm:prSet phldrT="[Text]" custT="1"/>
      <dgm:spPr/>
      <dgm:t>
        <a:bodyPr/>
        <a:lstStyle/>
        <a:p>
          <a:r>
            <a:rPr lang="en-GB" sz="1600" dirty="0"/>
            <a:t>Reflection, standing back</a:t>
          </a:r>
        </a:p>
      </dgm:t>
    </dgm:pt>
    <dgm:pt modelId="{8495A5E4-6146-499D-AFEA-D12A42E4CE82}" type="parTrans" cxnId="{999ECBAD-E947-4496-BF83-C63BA07A0472}">
      <dgm:prSet/>
      <dgm:spPr/>
      <dgm:t>
        <a:bodyPr/>
        <a:lstStyle/>
        <a:p>
          <a:endParaRPr lang="en-GB"/>
        </a:p>
      </dgm:t>
    </dgm:pt>
    <dgm:pt modelId="{EF74F969-8E80-483D-B4A7-8E02CEA9AD3E}" type="sibTrans" cxnId="{999ECBAD-E947-4496-BF83-C63BA07A0472}">
      <dgm:prSet/>
      <dgm:spPr>
        <a:solidFill>
          <a:schemeClr val="bg1"/>
        </a:solidFill>
      </dgm:spPr>
      <dgm:t>
        <a:bodyPr/>
        <a:lstStyle/>
        <a:p>
          <a:endParaRPr lang="en-GB"/>
        </a:p>
      </dgm:t>
    </dgm:pt>
    <dgm:pt modelId="{5097BBB5-980B-4F01-8E2F-386282694336}">
      <dgm:prSet phldrT="[Text]" custT="1"/>
      <dgm:spPr/>
      <dgm:t>
        <a:bodyPr/>
        <a:lstStyle/>
        <a:p>
          <a:pPr algn="l"/>
          <a:r>
            <a:rPr lang="en-GB" sz="1600" dirty="0"/>
            <a:t>Analysing</a:t>
          </a:r>
          <a:r>
            <a:rPr lang="en-GB" sz="1400" dirty="0"/>
            <a:t>:</a:t>
          </a:r>
        </a:p>
        <a:p>
          <a:pPr algn="l"/>
          <a:r>
            <a:rPr lang="en-GB" sz="1100" dirty="0"/>
            <a:t>- dividing up, taking apart</a:t>
          </a:r>
        </a:p>
        <a:p>
          <a:pPr algn="l"/>
          <a:r>
            <a:rPr lang="en-GB" sz="1100" dirty="0"/>
            <a:t>- selecting &amp; filtering</a:t>
          </a:r>
        </a:p>
        <a:p>
          <a:pPr algn="l"/>
          <a:r>
            <a:rPr lang="en-GB" sz="1100" dirty="0"/>
            <a:t>- classifying &amp; categorizing</a:t>
          </a:r>
        </a:p>
      </dgm:t>
    </dgm:pt>
    <dgm:pt modelId="{80CBCA4A-5270-4413-B72C-28F12AB10773}" type="parTrans" cxnId="{C24EE7B9-063A-4F43-A22B-E9FA3E5E8D8B}">
      <dgm:prSet/>
      <dgm:spPr/>
      <dgm:t>
        <a:bodyPr/>
        <a:lstStyle/>
        <a:p>
          <a:endParaRPr lang="en-GB"/>
        </a:p>
      </dgm:t>
    </dgm:pt>
    <dgm:pt modelId="{24D9D37E-21D6-40F0-8314-C0E3C97A4A77}" type="sibTrans" cxnId="{C24EE7B9-063A-4F43-A22B-E9FA3E5E8D8B}">
      <dgm:prSet/>
      <dgm:spPr>
        <a:noFill/>
      </dgm:spPr>
      <dgm:t>
        <a:bodyPr/>
        <a:lstStyle/>
        <a:p>
          <a:endParaRPr lang="en-GB"/>
        </a:p>
      </dgm:t>
    </dgm:pt>
    <dgm:pt modelId="{0BBEC8A0-D515-42D8-A733-CAE1BDE27EC8}">
      <dgm:prSet phldrT="[Text]" custT="1"/>
      <dgm:spPr/>
      <dgm:t>
        <a:bodyPr/>
        <a:lstStyle/>
        <a:p>
          <a:r>
            <a:rPr lang="en-GB" sz="1600" dirty="0"/>
            <a:t>Synthesizing, re-combining</a:t>
          </a:r>
        </a:p>
      </dgm:t>
    </dgm:pt>
    <dgm:pt modelId="{EEFBEC8A-6409-4DD4-B87A-BB9E754E3CC4}" type="parTrans" cxnId="{4B8747E8-D1AB-416C-8085-AD9A8238CE06}">
      <dgm:prSet/>
      <dgm:spPr/>
      <dgm:t>
        <a:bodyPr/>
        <a:lstStyle/>
        <a:p>
          <a:endParaRPr lang="en-GB"/>
        </a:p>
      </dgm:t>
    </dgm:pt>
    <dgm:pt modelId="{247247B4-D1F5-4CAB-979D-6498D91A59FF}" type="sibTrans" cxnId="{4B8747E8-D1AB-416C-8085-AD9A8238CE06}">
      <dgm:prSet/>
      <dgm:spPr>
        <a:solidFill>
          <a:schemeClr val="bg1"/>
        </a:solidFill>
      </dgm:spPr>
      <dgm:t>
        <a:bodyPr/>
        <a:lstStyle/>
        <a:p>
          <a:endParaRPr lang="en-GB"/>
        </a:p>
      </dgm:t>
    </dgm:pt>
    <dgm:pt modelId="{A15694E8-3B4C-4A15-A64A-D16DF6E44B42}">
      <dgm:prSet phldrT="[Text]" custT="1"/>
      <dgm:spPr/>
      <dgm:t>
        <a:bodyPr/>
        <a:lstStyle/>
        <a:p>
          <a:r>
            <a:rPr lang="en-GB" sz="1600" dirty="0"/>
            <a:t>Relating to other work, locating</a:t>
          </a:r>
        </a:p>
      </dgm:t>
    </dgm:pt>
    <dgm:pt modelId="{EAC2121A-A05E-4B07-8C92-71E85D9B88B7}" type="parTrans" cxnId="{8B5190D2-23BE-4A80-AB45-8433148ED82A}">
      <dgm:prSet/>
      <dgm:spPr/>
      <dgm:t>
        <a:bodyPr/>
        <a:lstStyle/>
        <a:p>
          <a:endParaRPr lang="en-GB"/>
        </a:p>
      </dgm:t>
    </dgm:pt>
    <dgm:pt modelId="{FE27C8E5-03EA-4047-97B3-168B4EF1684F}" type="sibTrans" cxnId="{8B5190D2-23BE-4A80-AB45-8433148ED82A}">
      <dgm:prSet/>
      <dgm:spPr>
        <a:solidFill>
          <a:schemeClr val="bg1"/>
        </a:solidFill>
      </dgm:spPr>
      <dgm:t>
        <a:bodyPr/>
        <a:lstStyle/>
        <a:p>
          <a:endParaRPr lang="en-GB"/>
        </a:p>
      </dgm:t>
    </dgm:pt>
    <dgm:pt modelId="{E1C2D043-FE29-45E6-BC8D-F74E1C1A3E03}">
      <dgm:prSet phldrT="[Text]" custT="1"/>
      <dgm:spPr/>
      <dgm:t>
        <a:bodyPr/>
        <a:lstStyle/>
        <a:p>
          <a:r>
            <a:rPr lang="en-GB" sz="1600" dirty="0"/>
            <a:t>Reflection back (return for more data?)</a:t>
          </a:r>
        </a:p>
      </dgm:t>
    </dgm:pt>
    <dgm:pt modelId="{0C934FAE-DC78-4B3C-ADCF-71AF484F6D55}" type="parTrans" cxnId="{C869C904-C5AF-452E-9488-023BDBB04CA8}">
      <dgm:prSet/>
      <dgm:spPr/>
      <dgm:t>
        <a:bodyPr/>
        <a:lstStyle/>
        <a:p>
          <a:endParaRPr lang="en-GB"/>
        </a:p>
      </dgm:t>
    </dgm:pt>
    <dgm:pt modelId="{F06FBB71-0ABB-47AE-97FB-4D8A079B9B64}" type="sibTrans" cxnId="{C869C904-C5AF-452E-9488-023BDBB04CA8}">
      <dgm:prSet/>
      <dgm:spPr>
        <a:solidFill>
          <a:schemeClr val="bg1"/>
        </a:solidFill>
      </dgm:spPr>
      <dgm:t>
        <a:bodyPr/>
        <a:lstStyle/>
        <a:p>
          <a:endParaRPr lang="en-GB"/>
        </a:p>
      </dgm:t>
    </dgm:pt>
    <dgm:pt modelId="{CAC80F65-5EEB-4D4C-8706-E850BB92D1E3}">
      <dgm:prSet phldrT="[Text]" custT="1"/>
      <dgm:spPr/>
      <dgm:t>
        <a:bodyPr/>
        <a:lstStyle/>
        <a:p>
          <a:r>
            <a:rPr lang="en-GB" sz="1600" dirty="0"/>
            <a:t>Representing, disseminating sharing</a:t>
          </a:r>
        </a:p>
      </dgm:t>
    </dgm:pt>
    <dgm:pt modelId="{DA44007B-EB50-4D0F-91BA-F2AEC1674272}" type="parTrans" cxnId="{B2D23AB0-1918-4BBC-A772-C1BF00920589}">
      <dgm:prSet/>
      <dgm:spPr/>
      <dgm:t>
        <a:bodyPr/>
        <a:lstStyle/>
        <a:p>
          <a:endParaRPr lang="en-GB"/>
        </a:p>
      </dgm:t>
    </dgm:pt>
    <dgm:pt modelId="{7441E8EA-5074-44A2-A4C6-7027D080280B}" type="sibTrans" cxnId="{B2D23AB0-1918-4BBC-A772-C1BF00920589}">
      <dgm:prSet/>
      <dgm:spPr/>
      <dgm:t>
        <a:bodyPr/>
        <a:lstStyle/>
        <a:p>
          <a:endParaRPr lang="en-GB"/>
        </a:p>
      </dgm:t>
    </dgm:pt>
    <dgm:pt modelId="{77C7F28B-FC33-4171-A1D9-CE1B2C3679F6}" type="pres">
      <dgm:prSet presAssocID="{E36758AE-F7FB-46B1-B2A7-F24B7A46FC23}" presName="Name0" presStyleCnt="0">
        <dgm:presLayoutVars>
          <dgm:dir/>
          <dgm:resizeHandles/>
        </dgm:presLayoutVars>
      </dgm:prSet>
      <dgm:spPr/>
    </dgm:pt>
    <dgm:pt modelId="{6E11B63F-2FE8-4A86-A516-BC4BCF029B05}" type="pres">
      <dgm:prSet presAssocID="{3572EEF4-6B20-4799-922C-BA4F4886CF28}" presName="compNode" presStyleCnt="0"/>
      <dgm:spPr/>
    </dgm:pt>
    <dgm:pt modelId="{09CCF78B-912B-46F0-B319-D82B7B5ED015}" type="pres">
      <dgm:prSet presAssocID="{3572EEF4-6B20-4799-922C-BA4F4886CF28}" presName="dummyConnPt" presStyleCnt="0"/>
      <dgm:spPr/>
    </dgm:pt>
    <dgm:pt modelId="{240EEE4C-B2FA-4CEB-8282-23FBC95E5382}" type="pres">
      <dgm:prSet presAssocID="{3572EEF4-6B20-4799-922C-BA4F4886CF28}" presName="node" presStyleLbl="node1" presStyleIdx="0" presStyleCnt="7" custScaleX="101335">
        <dgm:presLayoutVars>
          <dgm:bulletEnabled val="1"/>
        </dgm:presLayoutVars>
      </dgm:prSet>
      <dgm:spPr/>
    </dgm:pt>
    <dgm:pt modelId="{226CFEA5-620F-479A-AB5F-AE5A07E8211C}" type="pres">
      <dgm:prSet presAssocID="{61C00EBE-CE8C-45B2-8A29-57DC5404640E}" presName="sibTrans" presStyleLbl="bgSibTrans2D1" presStyleIdx="0" presStyleCnt="6"/>
      <dgm:spPr/>
    </dgm:pt>
    <dgm:pt modelId="{8A20BA9A-A940-4B53-AB07-CF36FACA1433}" type="pres">
      <dgm:prSet presAssocID="{71D658A0-3548-4011-BBAC-72EF55EFCC67}" presName="compNode" presStyleCnt="0"/>
      <dgm:spPr/>
    </dgm:pt>
    <dgm:pt modelId="{4E256214-F9D1-471D-8326-B4C3D47EBCF6}" type="pres">
      <dgm:prSet presAssocID="{71D658A0-3548-4011-BBAC-72EF55EFCC67}" presName="dummyConnPt" presStyleCnt="0"/>
      <dgm:spPr/>
    </dgm:pt>
    <dgm:pt modelId="{103E1227-6D65-4EC2-87DC-E6331C76D618}" type="pres">
      <dgm:prSet presAssocID="{71D658A0-3548-4011-BBAC-72EF55EFCC67}" presName="node" presStyleLbl="node1" presStyleIdx="1" presStyleCnt="7">
        <dgm:presLayoutVars>
          <dgm:bulletEnabled val="1"/>
        </dgm:presLayoutVars>
      </dgm:prSet>
      <dgm:spPr/>
    </dgm:pt>
    <dgm:pt modelId="{C63E72A6-CDE1-4F39-A3DF-1C2567747505}" type="pres">
      <dgm:prSet presAssocID="{EF74F969-8E80-483D-B4A7-8E02CEA9AD3E}" presName="sibTrans" presStyleLbl="bgSibTrans2D1" presStyleIdx="1" presStyleCnt="6"/>
      <dgm:spPr/>
    </dgm:pt>
    <dgm:pt modelId="{A8ABE066-DE40-4F9F-A8A8-D03F0FCFF42E}" type="pres">
      <dgm:prSet presAssocID="{5097BBB5-980B-4F01-8E2F-386282694336}" presName="compNode" presStyleCnt="0"/>
      <dgm:spPr/>
    </dgm:pt>
    <dgm:pt modelId="{3422BA1F-DD7B-4039-8393-D1BB7CA5792C}" type="pres">
      <dgm:prSet presAssocID="{5097BBB5-980B-4F01-8E2F-386282694336}" presName="dummyConnPt" presStyleCnt="0"/>
      <dgm:spPr/>
    </dgm:pt>
    <dgm:pt modelId="{918A6604-4396-4F3A-96EB-34DCAC1383FF}" type="pres">
      <dgm:prSet presAssocID="{5097BBB5-980B-4F01-8E2F-386282694336}" presName="node" presStyleLbl="node1" presStyleIdx="2" presStyleCnt="7">
        <dgm:presLayoutVars>
          <dgm:bulletEnabled val="1"/>
        </dgm:presLayoutVars>
      </dgm:prSet>
      <dgm:spPr/>
    </dgm:pt>
    <dgm:pt modelId="{7C72F3A5-284C-4B66-8645-2F68154A2BFC}" type="pres">
      <dgm:prSet presAssocID="{24D9D37E-21D6-40F0-8314-C0E3C97A4A77}" presName="sibTrans" presStyleLbl="bgSibTrans2D1" presStyleIdx="2" presStyleCnt="6"/>
      <dgm:spPr/>
    </dgm:pt>
    <dgm:pt modelId="{EE3828FE-C6D6-4C6B-821B-8049C39E3807}" type="pres">
      <dgm:prSet presAssocID="{0BBEC8A0-D515-42D8-A733-CAE1BDE27EC8}" presName="compNode" presStyleCnt="0"/>
      <dgm:spPr/>
    </dgm:pt>
    <dgm:pt modelId="{5996A05B-1DE5-4286-B1BA-74E12637334E}" type="pres">
      <dgm:prSet presAssocID="{0BBEC8A0-D515-42D8-A733-CAE1BDE27EC8}" presName="dummyConnPt" presStyleCnt="0"/>
      <dgm:spPr/>
    </dgm:pt>
    <dgm:pt modelId="{1605683F-612C-4530-940D-1F0BBD5DE4F5}" type="pres">
      <dgm:prSet presAssocID="{0BBEC8A0-D515-42D8-A733-CAE1BDE27EC8}" presName="node" presStyleLbl="node1" presStyleIdx="3" presStyleCnt="7">
        <dgm:presLayoutVars>
          <dgm:bulletEnabled val="1"/>
        </dgm:presLayoutVars>
      </dgm:prSet>
      <dgm:spPr/>
    </dgm:pt>
    <dgm:pt modelId="{C25E8764-7244-49BE-AE10-3FBC2D0DEC05}" type="pres">
      <dgm:prSet presAssocID="{247247B4-D1F5-4CAB-979D-6498D91A59FF}" presName="sibTrans" presStyleLbl="bgSibTrans2D1" presStyleIdx="3" presStyleCnt="6"/>
      <dgm:spPr/>
    </dgm:pt>
    <dgm:pt modelId="{06B60B36-2310-4C3C-B942-17186050B50D}" type="pres">
      <dgm:prSet presAssocID="{A15694E8-3B4C-4A15-A64A-D16DF6E44B42}" presName="compNode" presStyleCnt="0"/>
      <dgm:spPr/>
    </dgm:pt>
    <dgm:pt modelId="{3818B16E-5E86-4BD0-A81B-AA4D6DB95D79}" type="pres">
      <dgm:prSet presAssocID="{A15694E8-3B4C-4A15-A64A-D16DF6E44B42}" presName="dummyConnPt" presStyleCnt="0"/>
      <dgm:spPr/>
    </dgm:pt>
    <dgm:pt modelId="{B2B2C1BD-B79D-448D-9AFB-28C3C583350F}" type="pres">
      <dgm:prSet presAssocID="{A15694E8-3B4C-4A15-A64A-D16DF6E44B42}" presName="node" presStyleLbl="node1" presStyleIdx="4" presStyleCnt="7">
        <dgm:presLayoutVars>
          <dgm:bulletEnabled val="1"/>
        </dgm:presLayoutVars>
      </dgm:prSet>
      <dgm:spPr/>
    </dgm:pt>
    <dgm:pt modelId="{97FB3CA8-627C-43B9-9A8B-E176372AEEFA}" type="pres">
      <dgm:prSet presAssocID="{FE27C8E5-03EA-4047-97B3-168B4EF1684F}" presName="sibTrans" presStyleLbl="bgSibTrans2D1" presStyleIdx="4" presStyleCnt="6"/>
      <dgm:spPr/>
    </dgm:pt>
    <dgm:pt modelId="{18161A04-EBCB-4963-A195-D172AFE9AC22}" type="pres">
      <dgm:prSet presAssocID="{E1C2D043-FE29-45E6-BC8D-F74E1C1A3E03}" presName="compNode" presStyleCnt="0"/>
      <dgm:spPr/>
    </dgm:pt>
    <dgm:pt modelId="{C51E5CEE-E3D6-4E52-97AA-44E812C4BBAC}" type="pres">
      <dgm:prSet presAssocID="{E1C2D043-FE29-45E6-BC8D-F74E1C1A3E03}" presName="dummyConnPt" presStyleCnt="0"/>
      <dgm:spPr/>
    </dgm:pt>
    <dgm:pt modelId="{9C9D4AE7-057F-4A22-8D24-C19C87F77CC0}" type="pres">
      <dgm:prSet presAssocID="{E1C2D043-FE29-45E6-BC8D-F74E1C1A3E03}" presName="node" presStyleLbl="node1" presStyleIdx="5" presStyleCnt="7">
        <dgm:presLayoutVars>
          <dgm:bulletEnabled val="1"/>
        </dgm:presLayoutVars>
      </dgm:prSet>
      <dgm:spPr/>
    </dgm:pt>
    <dgm:pt modelId="{D638FAC1-235F-438F-9430-A0F4F68EA038}" type="pres">
      <dgm:prSet presAssocID="{F06FBB71-0ABB-47AE-97FB-4D8A079B9B64}" presName="sibTrans" presStyleLbl="bgSibTrans2D1" presStyleIdx="5" presStyleCnt="6"/>
      <dgm:spPr/>
    </dgm:pt>
    <dgm:pt modelId="{44EF24E8-ED2A-409E-AF5B-B0A7B6B60262}" type="pres">
      <dgm:prSet presAssocID="{CAC80F65-5EEB-4D4C-8706-E850BB92D1E3}" presName="compNode" presStyleCnt="0"/>
      <dgm:spPr/>
    </dgm:pt>
    <dgm:pt modelId="{3147AF5F-E4F9-4752-B34B-673E634D5FAD}" type="pres">
      <dgm:prSet presAssocID="{CAC80F65-5EEB-4D4C-8706-E850BB92D1E3}" presName="dummyConnPt" presStyleCnt="0"/>
      <dgm:spPr/>
    </dgm:pt>
    <dgm:pt modelId="{9EB14778-5815-4313-938F-20E4F3A9F0C8}" type="pres">
      <dgm:prSet presAssocID="{CAC80F65-5EEB-4D4C-8706-E850BB92D1E3}" presName="node" presStyleLbl="node1" presStyleIdx="6" presStyleCnt="7">
        <dgm:presLayoutVars>
          <dgm:bulletEnabled val="1"/>
        </dgm:presLayoutVars>
      </dgm:prSet>
      <dgm:spPr/>
    </dgm:pt>
  </dgm:ptLst>
  <dgm:cxnLst>
    <dgm:cxn modelId="{C869C904-C5AF-452E-9488-023BDBB04CA8}" srcId="{E36758AE-F7FB-46B1-B2A7-F24B7A46FC23}" destId="{E1C2D043-FE29-45E6-BC8D-F74E1C1A3E03}" srcOrd="5" destOrd="0" parTransId="{0C934FAE-DC78-4B3C-ADCF-71AF484F6D55}" sibTransId="{F06FBB71-0ABB-47AE-97FB-4D8A079B9B64}"/>
    <dgm:cxn modelId="{A7E3A507-0073-4EB6-830A-2BF2F88D5FD3}" type="presOf" srcId="{EF74F969-8E80-483D-B4A7-8E02CEA9AD3E}" destId="{C63E72A6-CDE1-4F39-A3DF-1C2567747505}" srcOrd="0" destOrd="0" presId="urn:microsoft.com/office/officeart/2005/8/layout/bProcess4"/>
    <dgm:cxn modelId="{3C6E8E1D-A07C-4AEF-94D5-AD01A30A34C2}" type="presOf" srcId="{247247B4-D1F5-4CAB-979D-6498D91A59FF}" destId="{C25E8764-7244-49BE-AE10-3FBC2D0DEC05}" srcOrd="0" destOrd="0" presId="urn:microsoft.com/office/officeart/2005/8/layout/bProcess4"/>
    <dgm:cxn modelId="{5444AF38-DF6E-4BDD-AE96-29ED72EE389F}" srcId="{E36758AE-F7FB-46B1-B2A7-F24B7A46FC23}" destId="{3572EEF4-6B20-4799-922C-BA4F4886CF28}" srcOrd="0" destOrd="0" parTransId="{B4A7F566-9805-40AE-AE86-B3DDF672777D}" sibTransId="{61C00EBE-CE8C-45B2-8A29-57DC5404640E}"/>
    <dgm:cxn modelId="{DC0A965B-43D3-408D-9C75-6D6F82599C92}" type="presOf" srcId="{71D658A0-3548-4011-BBAC-72EF55EFCC67}" destId="{103E1227-6D65-4EC2-87DC-E6331C76D618}" srcOrd="0" destOrd="0" presId="urn:microsoft.com/office/officeart/2005/8/layout/bProcess4"/>
    <dgm:cxn modelId="{D2205F95-83CA-43CD-A4F9-5BF66C3A51EE}" type="presOf" srcId="{A15694E8-3B4C-4A15-A64A-D16DF6E44B42}" destId="{B2B2C1BD-B79D-448D-9AFB-28C3C583350F}" srcOrd="0" destOrd="0" presId="urn:microsoft.com/office/officeart/2005/8/layout/bProcess4"/>
    <dgm:cxn modelId="{EAE0F0A1-E6DB-4BCA-9680-970AA05D2FBB}" type="presOf" srcId="{E1C2D043-FE29-45E6-BC8D-F74E1C1A3E03}" destId="{9C9D4AE7-057F-4A22-8D24-C19C87F77CC0}" srcOrd="0" destOrd="0" presId="urn:microsoft.com/office/officeart/2005/8/layout/bProcess4"/>
    <dgm:cxn modelId="{999ECBAD-E947-4496-BF83-C63BA07A0472}" srcId="{E36758AE-F7FB-46B1-B2A7-F24B7A46FC23}" destId="{71D658A0-3548-4011-BBAC-72EF55EFCC67}" srcOrd="1" destOrd="0" parTransId="{8495A5E4-6146-499D-AFEA-D12A42E4CE82}" sibTransId="{EF74F969-8E80-483D-B4A7-8E02CEA9AD3E}"/>
    <dgm:cxn modelId="{B2D23AB0-1918-4BBC-A772-C1BF00920589}" srcId="{E36758AE-F7FB-46B1-B2A7-F24B7A46FC23}" destId="{CAC80F65-5EEB-4D4C-8706-E850BB92D1E3}" srcOrd="6" destOrd="0" parTransId="{DA44007B-EB50-4D0F-91BA-F2AEC1674272}" sibTransId="{7441E8EA-5074-44A2-A4C6-7027D080280B}"/>
    <dgm:cxn modelId="{C24EE7B9-063A-4F43-A22B-E9FA3E5E8D8B}" srcId="{E36758AE-F7FB-46B1-B2A7-F24B7A46FC23}" destId="{5097BBB5-980B-4F01-8E2F-386282694336}" srcOrd="2" destOrd="0" parTransId="{80CBCA4A-5270-4413-B72C-28F12AB10773}" sibTransId="{24D9D37E-21D6-40F0-8314-C0E3C97A4A77}"/>
    <dgm:cxn modelId="{FD95F0BD-6862-4D82-95E6-5973A37CC1BE}" type="presOf" srcId="{24D9D37E-21D6-40F0-8314-C0E3C97A4A77}" destId="{7C72F3A5-284C-4B66-8645-2F68154A2BFC}" srcOrd="0" destOrd="0" presId="urn:microsoft.com/office/officeart/2005/8/layout/bProcess4"/>
    <dgm:cxn modelId="{A82617BF-39FA-4378-98E8-45B456CB7BD2}" type="presOf" srcId="{61C00EBE-CE8C-45B2-8A29-57DC5404640E}" destId="{226CFEA5-620F-479A-AB5F-AE5A07E8211C}" srcOrd="0" destOrd="0" presId="urn:microsoft.com/office/officeart/2005/8/layout/bProcess4"/>
    <dgm:cxn modelId="{8B92AACB-5A64-4413-A2A8-878BD46C9031}" type="presOf" srcId="{5097BBB5-980B-4F01-8E2F-386282694336}" destId="{918A6604-4396-4F3A-96EB-34DCAC1383FF}" srcOrd="0" destOrd="0" presId="urn:microsoft.com/office/officeart/2005/8/layout/bProcess4"/>
    <dgm:cxn modelId="{8B5190D2-23BE-4A80-AB45-8433148ED82A}" srcId="{E36758AE-F7FB-46B1-B2A7-F24B7A46FC23}" destId="{A15694E8-3B4C-4A15-A64A-D16DF6E44B42}" srcOrd="4" destOrd="0" parTransId="{EAC2121A-A05E-4B07-8C92-71E85D9B88B7}" sibTransId="{FE27C8E5-03EA-4047-97B3-168B4EF1684F}"/>
    <dgm:cxn modelId="{AB41E9D2-94BB-4B14-AE88-339EDCAB7485}" type="presOf" srcId="{3572EEF4-6B20-4799-922C-BA4F4886CF28}" destId="{240EEE4C-B2FA-4CEB-8282-23FBC95E5382}" srcOrd="0" destOrd="0" presId="urn:microsoft.com/office/officeart/2005/8/layout/bProcess4"/>
    <dgm:cxn modelId="{F088EDDD-D552-4B4F-BA67-586B6890E9E6}" type="presOf" srcId="{F06FBB71-0ABB-47AE-97FB-4D8A079B9B64}" destId="{D638FAC1-235F-438F-9430-A0F4F68EA038}" srcOrd="0" destOrd="0" presId="urn:microsoft.com/office/officeart/2005/8/layout/bProcess4"/>
    <dgm:cxn modelId="{36F9FDDD-CEF0-48EC-AF98-470C7A8A2C25}" type="presOf" srcId="{CAC80F65-5EEB-4D4C-8706-E850BB92D1E3}" destId="{9EB14778-5815-4313-938F-20E4F3A9F0C8}" srcOrd="0" destOrd="0" presId="urn:microsoft.com/office/officeart/2005/8/layout/bProcess4"/>
    <dgm:cxn modelId="{80839BE4-269F-4F5C-9FB8-3196417C2856}" type="presOf" srcId="{FE27C8E5-03EA-4047-97B3-168B4EF1684F}" destId="{97FB3CA8-627C-43B9-9A8B-E176372AEEFA}" srcOrd="0" destOrd="0" presId="urn:microsoft.com/office/officeart/2005/8/layout/bProcess4"/>
    <dgm:cxn modelId="{DBCA7BE7-CB05-4333-9335-71E3FC782B57}" type="presOf" srcId="{E36758AE-F7FB-46B1-B2A7-F24B7A46FC23}" destId="{77C7F28B-FC33-4171-A1D9-CE1B2C3679F6}" srcOrd="0" destOrd="0" presId="urn:microsoft.com/office/officeart/2005/8/layout/bProcess4"/>
    <dgm:cxn modelId="{4B8747E8-D1AB-416C-8085-AD9A8238CE06}" srcId="{E36758AE-F7FB-46B1-B2A7-F24B7A46FC23}" destId="{0BBEC8A0-D515-42D8-A733-CAE1BDE27EC8}" srcOrd="3" destOrd="0" parTransId="{EEFBEC8A-6409-4DD4-B87A-BB9E754E3CC4}" sibTransId="{247247B4-D1F5-4CAB-979D-6498D91A59FF}"/>
    <dgm:cxn modelId="{3BCF1AFB-B9AA-4B9A-BA12-A0D8EE7D6D47}" type="presOf" srcId="{0BBEC8A0-D515-42D8-A733-CAE1BDE27EC8}" destId="{1605683F-612C-4530-940D-1F0BBD5DE4F5}" srcOrd="0" destOrd="0" presId="urn:microsoft.com/office/officeart/2005/8/layout/bProcess4"/>
    <dgm:cxn modelId="{2F3C53E1-BBD4-48C3-8C74-08CC4FF3BAF4}" type="presParOf" srcId="{77C7F28B-FC33-4171-A1D9-CE1B2C3679F6}" destId="{6E11B63F-2FE8-4A86-A516-BC4BCF029B05}" srcOrd="0" destOrd="0" presId="urn:microsoft.com/office/officeart/2005/8/layout/bProcess4"/>
    <dgm:cxn modelId="{832872F5-B021-4194-B9BA-8CFE51993F4E}" type="presParOf" srcId="{6E11B63F-2FE8-4A86-A516-BC4BCF029B05}" destId="{09CCF78B-912B-46F0-B319-D82B7B5ED015}" srcOrd="0" destOrd="0" presId="urn:microsoft.com/office/officeart/2005/8/layout/bProcess4"/>
    <dgm:cxn modelId="{DA293395-7D3A-45E1-B68B-3404DB82F623}" type="presParOf" srcId="{6E11B63F-2FE8-4A86-A516-BC4BCF029B05}" destId="{240EEE4C-B2FA-4CEB-8282-23FBC95E5382}" srcOrd="1" destOrd="0" presId="urn:microsoft.com/office/officeart/2005/8/layout/bProcess4"/>
    <dgm:cxn modelId="{C9D4D853-ACC3-4A3E-8197-F8093ACA19D7}" type="presParOf" srcId="{77C7F28B-FC33-4171-A1D9-CE1B2C3679F6}" destId="{226CFEA5-620F-479A-AB5F-AE5A07E8211C}" srcOrd="1" destOrd="0" presId="urn:microsoft.com/office/officeart/2005/8/layout/bProcess4"/>
    <dgm:cxn modelId="{3816E990-16A4-4962-B460-D294BDE8765A}" type="presParOf" srcId="{77C7F28B-FC33-4171-A1D9-CE1B2C3679F6}" destId="{8A20BA9A-A940-4B53-AB07-CF36FACA1433}" srcOrd="2" destOrd="0" presId="urn:microsoft.com/office/officeart/2005/8/layout/bProcess4"/>
    <dgm:cxn modelId="{6DC89F05-B6B2-464D-B340-E43EECEBE172}" type="presParOf" srcId="{8A20BA9A-A940-4B53-AB07-CF36FACA1433}" destId="{4E256214-F9D1-471D-8326-B4C3D47EBCF6}" srcOrd="0" destOrd="0" presId="urn:microsoft.com/office/officeart/2005/8/layout/bProcess4"/>
    <dgm:cxn modelId="{EA48371B-3F29-417F-9884-0DF6A370364B}" type="presParOf" srcId="{8A20BA9A-A940-4B53-AB07-CF36FACA1433}" destId="{103E1227-6D65-4EC2-87DC-E6331C76D618}" srcOrd="1" destOrd="0" presId="urn:microsoft.com/office/officeart/2005/8/layout/bProcess4"/>
    <dgm:cxn modelId="{90664C7D-BD62-46DC-ACB9-166751EE9213}" type="presParOf" srcId="{77C7F28B-FC33-4171-A1D9-CE1B2C3679F6}" destId="{C63E72A6-CDE1-4F39-A3DF-1C2567747505}" srcOrd="3" destOrd="0" presId="urn:microsoft.com/office/officeart/2005/8/layout/bProcess4"/>
    <dgm:cxn modelId="{C6114535-A65B-46D9-8803-838077B8C9BE}" type="presParOf" srcId="{77C7F28B-FC33-4171-A1D9-CE1B2C3679F6}" destId="{A8ABE066-DE40-4F9F-A8A8-D03F0FCFF42E}" srcOrd="4" destOrd="0" presId="urn:microsoft.com/office/officeart/2005/8/layout/bProcess4"/>
    <dgm:cxn modelId="{6F2763AC-CF7B-4DA3-92D7-BC6D739528F4}" type="presParOf" srcId="{A8ABE066-DE40-4F9F-A8A8-D03F0FCFF42E}" destId="{3422BA1F-DD7B-4039-8393-D1BB7CA5792C}" srcOrd="0" destOrd="0" presId="urn:microsoft.com/office/officeart/2005/8/layout/bProcess4"/>
    <dgm:cxn modelId="{859C93E3-80BD-4AC1-B52B-933E7EE726BB}" type="presParOf" srcId="{A8ABE066-DE40-4F9F-A8A8-D03F0FCFF42E}" destId="{918A6604-4396-4F3A-96EB-34DCAC1383FF}" srcOrd="1" destOrd="0" presId="urn:microsoft.com/office/officeart/2005/8/layout/bProcess4"/>
    <dgm:cxn modelId="{47ADA28F-EF58-4D8F-9F93-5DAB6C1D982F}" type="presParOf" srcId="{77C7F28B-FC33-4171-A1D9-CE1B2C3679F6}" destId="{7C72F3A5-284C-4B66-8645-2F68154A2BFC}" srcOrd="5" destOrd="0" presId="urn:microsoft.com/office/officeart/2005/8/layout/bProcess4"/>
    <dgm:cxn modelId="{012EC987-2570-4E25-9B5E-BEC9A5FC5B6C}" type="presParOf" srcId="{77C7F28B-FC33-4171-A1D9-CE1B2C3679F6}" destId="{EE3828FE-C6D6-4C6B-821B-8049C39E3807}" srcOrd="6" destOrd="0" presId="urn:microsoft.com/office/officeart/2005/8/layout/bProcess4"/>
    <dgm:cxn modelId="{A1B50079-B565-49F4-9FBF-8BAD8BC9B839}" type="presParOf" srcId="{EE3828FE-C6D6-4C6B-821B-8049C39E3807}" destId="{5996A05B-1DE5-4286-B1BA-74E12637334E}" srcOrd="0" destOrd="0" presId="urn:microsoft.com/office/officeart/2005/8/layout/bProcess4"/>
    <dgm:cxn modelId="{D0521562-33D5-462D-921D-7FDCF87BAB01}" type="presParOf" srcId="{EE3828FE-C6D6-4C6B-821B-8049C39E3807}" destId="{1605683F-612C-4530-940D-1F0BBD5DE4F5}" srcOrd="1" destOrd="0" presId="urn:microsoft.com/office/officeart/2005/8/layout/bProcess4"/>
    <dgm:cxn modelId="{AB0952FB-A00B-4332-8C95-23F4C1CA1212}" type="presParOf" srcId="{77C7F28B-FC33-4171-A1D9-CE1B2C3679F6}" destId="{C25E8764-7244-49BE-AE10-3FBC2D0DEC05}" srcOrd="7" destOrd="0" presId="urn:microsoft.com/office/officeart/2005/8/layout/bProcess4"/>
    <dgm:cxn modelId="{A899EE90-7D17-4B73-B866-9726196485CC}" type="presParOf" srcId="{77C7F28B-FC33-4171-A1D9-CE1B2C3679F6}" destId="{06B60B36-2310-4C3C-B942-17186050B50D}" srcOrd="8" destOrd="0" presId="urn:microsoft.com/office/officeart/2005/8/layout/bProcess4"/>
    <dgm:cxn modelId="{FE73BC53-6431-4509-B86E-129FCB3A4F6D}" type="presParOf" srcId="{06B60B36-2310-4C3C-B942-17186050B50D}" destId="{3818B16E-5E86-4BD0-A81B-AA4D6DB95D79}" srcOrd="0" destOrd="0" presId="urn:microsoft.com/office/officeart/2005/8/layout/bProcess4"/>
    <dgm:cxn modelId="{20CA4191-93EE-4D58-97C5-517F1382B7D0}" type="presParOf" srcId="{06B60B36-2310-4C3C-B942-17186050B50D}" destId="{B2B2C1BD-B79D-448D-9AFB-28C3C583350F}" srcOrd="1" destOrd="0" presId="urn:microsoft.com/office/officeart/2005/8/layout/bProcess4"/>
    <dgm:cxn modelId="{5EE6C1BB-D9B3-4129-B810-38A93A8D084F}" type="presParOf" srcId="{77C7F28B-FC33-4171-A1D9-CE1B2C3679F6}" destId="{97FB3CA8-627C-43B9-9A8B-E176372AEEFA}" srcOrd="9" destOrd="0" presId="urn:microsoft.com/office/officeart/2005/8/layout/bProcess4"/>
    <dgm:cxn modelId="{35EA767E-7C0C-4411-9F44-A9FBFA19D1D5}" type="presParOf" srcId="{77C7F28B-FC33-4171-A1D9-CE1B2C3679F6}" destId="{18161A04-EBCB-4963-A195-D172AFE9AC22}" srcOrd="10" destOrd="0" presId="urn:microsoft.com/office/officeart/2005/8/layout/bProcess4"/>
    <dgm:cxn modelId="{74FF631A-1E39-48A3-AA32-9498CE4802AB}" type="presParOf" srcId="{18161A04-EBCB-4963-A195-D172AFE9AC22}" destId="{C51E5CEE-E3D6-4E52-97AA-44E812C4BBAC}" srcOrd="0" destOrd="0" presId="urn:microsoft.com/office/officeart/2005/8/layout/bProcess4"/>
    <dgm:cxn modelId="{44C61D9F-74E4-4C96-9427-221D0808F038}" type="presParOf" srcId="{18161A04-EBCB-4963-A195-D172AFE9AC22}" destId="{9C9D4AE7-057F-4A22-8D24-C19C87F77CC0}" srcOrd="1" destOrd="0" presId="urn:microsoft.com/office/officeart/2005/8/layout/bProcess4"/>
    <dgm:cxn modelId="{30233B14-CF32-46ED-B271-D34092617104}" type="presParOf" srcId="{77C7F28B-FC33-4171-A1D9-CE1B2C3679F6}" destId="{D638FAC1-235F-438F-9430-A0F4F68EA038}" srcOrd="11" destOrd="0" presId="urn:microsoft.com/office/officeart/2005/8/layout/bProcess4"/>
    <dgm:cxn modelId="{2AF44E87-55BC-4734-827D-47F7889DCBF1}" type="presParOf" srcId="{77C7F28B-FC33-4171-A1D9-CE1B2C3679F6}" destId="{44EF24E8-ED2A-409E-AF5B-B0A7B6B60262}" srcOrd="12" destOrd="0" presId="urn:microsoft.com/office/officeart/2005/8/layout/bProcess4"/>
    <dgm:cxn modelId="{60EF424D-6E8D-477F-B45A-69FADBB3B1D5}" type="presParOf" srcId="{44EF24E8-ED2A-409E-AF5B-B0A7B6B60262}" destId="{3147AF5F-E4F9-4752-B34B-673E634D5FAD}" srcOrd="0" destOrd="0" presId="urn:microsoft.com/office/officeart/2005/8/layout/bProcess4"/>
    <dgm:cxn modelId="{A5E0A053-0C44-41F4-A02D-8A5998D10194}" type="presParOf" srcId="{44EF24E8-ED2A-409E-AF5B-B0A7B6B60262}" destId="{9EB14778-5815-4313-938F-20E4F3A9F0C8}"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FB51F3-34C7-4588-8C35-A64EB2CD993B}">
      <dsp:nvSpPr>
        <dsp:cNvPr id="0" name=""/>
        <dsp:cNvSpPr/>
      </dsp:nvSpPr>
      <dsp:spPr>
        <a:xfrm>
          <a:off x="4860" y="506715"/>
          <a:ext cx="2125192" cy="1275115"/>
        </a:xfrm>
        <a:prstGeom prst="roundRect">
          <a:avLst>
            <a:gd name="adj" fmla="val 10000"/>
          </a:avLst>
        </a:prstGeom>
        <a:gradFill rotWithShape="0">
          <a:gsLst>
            <a:gs pos="0">
              <a:schemeClr val="accent2">
                <a:hueOff val="0"/>
                <a:satOff val="0"/>
                <a:lumOff val="0"/>
                <a:alphaOff val="0"/>
                <a:tint val="64000"/>
                <a:lumMod val="118000"/>
              </a:schemeClr>
            </a:gs>
            <a:gs pos="100000">
              <a:schemeClr val="accent2">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Data divided into ‘units of meaning’.</a:t>
          </a:r>
        </a:p>
      </dsp:txBody>
      <dsp:txXfrm>
        <a:off x="42207" y="544062"/>
        <a:ext cx="2050498" cy="1200421"/>
      </dsp:txXfrm>
    </dsp:sp>
    <dsp:sp modelId="{62D08D7A-9F1B-4FC3-8EC1-4E8A52D86A7C}">
      <dsp:nvSpPr>
        <dsp:cNvPr id="0" name=""/>
        <dsp:cNvSpPr/>
      </dsp:nvSpPr>
      <dsp:spPr>
        <a:xfrm>
          <a:off x="2317070" y="880748"/>
          <a:ext cx="450540" cy="527047"/>
        </a:xfrm>
        <a:prstGeom prst="rightArrow">
          <a:avLst>
            <a:gd name="adj1" fmla="val 60000"/>
            <a:gd name="adj2" fmla="val 50000"/>
          </a:avLst>
        </a:prstGeom>
        <a:gradFill rotWithShape="0">
          <a:gsLst>
            <a:gs pos="0">
              <a:schemeClr val="accent2">
                <a:hueOff val="0"/>
                <a:satOff val="0"/>
                <a:lumOff val="0"/>
                <a:alphaOff val="0"/>
                <a:tint val="64000"/>
                <a:lumMod val="118000"/>
              </a:schemeClr>
            </a:gs>
            <a:gs pos="100000">
              <a:schemeClr val="accent2">
                <a:hueOff val="0"/>
                <a:satOff val="0"/>
                <a:lumOff val="0"/>
                <a:alphaOff val="0"/>
                <a:tint val="92000"/>
                <a:alpha val="100000"/>
                <a:lumMod val="11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2317070" y="986157"/>
        <a:ext cx="315378" cy="316229"/>
      </dsp:txXfrm>
    </dsp:sp>
    <dsp:sp modelId="{E2655349-035C-45FA-B5D4-89115E0A4ACB}">
      <dsp:nvSpPr>
        <dsp:cNvPr id="0" name=""/>
        <dsp:cNvSpPr/>
      </dsp:nvSpPr>
      <dsp:spPr>
        <a:xfrm>
          <a:off x="2980130" y="506715"/>
          <a:ext cx="2125192" cy="1275115"/>
        </a:xfrm>
        <a:prstGeom prst="roundRect">
          <a:avLst>
            <a:gd name="adj" fmla="val 10000"/>
          </a:avLst>
        </a:prstGeom>
        <a:gradFill rotWithShape="0">
          <a:gsLst>
            <a:gs pos="0">
              <a:schemeClr val="accent3">
                <a:hueOff val="0"/>
                <a:satOff val="0"/>
                <a:lumOff val="0"/>
                <a:alphaOff val="0"/>
                <a:tint val="64000"/>
                <a:lumMod val="118000"/>
              </a:schemeClr>
            </a:gs>
            <a:gs pos="100000">
              <a:schemeClr val="accent3">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Units grouped/classified into categories.</a:t>
          </a:r>
        </a:p>
      </dsp:txBody>
      <dsp:txXfrm>
        <a:off x="3017477" y="544062"/>
        <a:ext cx="2050498" cy="1200421"/>
      </dsp:txXfrm>
    </dsp:sp>
    <dsp:sp modelId="{9BE649E8-4A50-49FE-8085-DA457ED810E5}">
      <dsp:nvSpPr>
        <dsp:cNvPr id="0" name=""/>
        <dsp:cNvSpPr/>
      </dsp:nvSpPr>
      <dsp:spPr>
        <a:xfrm>
          <a:off x="5292339" y="880748"/>
          <a:ext cx="450540" cy="527047"/>
        </a:xfrm>
        <a:prstGeom prst="rightArrow">
          <a:avLst>
            <a:gd name="adj1" fmla="val 60000"/>
            <a:gd name="adj2" fmla="val 50000"/>
          </a:avLst>
        </a:prstGeom>
        <a:gradFill rotWithShape="0">
          <a:gsLst>
            <a:gs pos="0">
              <a:schemeClr val="accent3">
                <a:hueOff val="0"/>
                <a:satOff val="0"/>
                <a:lumOff val="0"/>
                <a:alphaOff val="0"/>
                <a:tint val="64000"/>
                <a:lumMod val="118000"/>
              </a:schemeClr>
            </a:gs>
            <a:gs pos="100000">
              <a:schemeClr val="accent3">
                <a:hueOff val="0"/>
                <a:satOff val="0"/>
                <a:lumOff val="0"/>
                <a:alphaOff val="0"/>
                <a:tint val="92000"/>
                <a:alpha val="100000"/>
                <a:lumMod val="11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5292339" y="986157"/>
        <a:ext cx="315378" cy="316229"/>
      </dsp:txXfrm>
    </dsp:sp>
    <dsp:sp modelId="{1C8C04AE-9D6C-4A26-80D1-81A290F58A1E}">
      <dsp:nvSpPr>
        <dsp:cNvPr id="0" name=""/>
        <dsp:cNvSpPr/>
      </dsp:nvSpPr>
      <dsp:spPr>
        <a:xfrm>
          <a:off x="5955399" y="506715"/>
          <a:ext cx="2125192" cy="1275115"/>
        </a:xfrm>
        <a:prstGeom prst="roundRect">
          <a:avLst>
            <a:gd name="adj" fmla="val 10000"/>
          </a:avLst>
        </a:prstGeom>
        <a:gradFill rotWithShape="0">
          <a:gsLst>
            <a:gs pos="0">
              <a:schemeClr val="accent4">
                <a:hueOff val="0"/>
                <a:satOff val="0"/>
                <a:lumOff val="0"/>
                <a:alphaOff val="0"/>
                <a:tint val="64000"/>
                <a:lumMod val="118000"/>
              </a:schemeClr>
            </a:gs>
            <a:gs pos="100000">
              <a:schemeClr val="accent4">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New units of data subsumed under these, or used to develop new categories (assimilation and accommodation).</a:t>
          </a:r>
        </a:p>
      </dsp:txBody>
      <dsp:txXfrm>
        <a:off x="5992746" y="544062"/>
        <a:ext cx="2050498" cy="1200421"/>
      </dsp:txXfrm>
    </dsp:sp>
    <dsp:sp modelId="{68B654DE-CBC3-4507-850E-5525C041F843}">
      <dsp:nvSpPr>
        <dsp:cNvPr id="0" name=""/>
        <dsp:cNvSpPr/>
      </dsp:nvSpPr>
      <dsp:spPr>
        <a:xfrm>
          <a:off x="8267608" y="880748"/>
          <a:ext cx="450540" cy="527047"/>
        </a:xfrm>
        <a:prstGeom prst="rightArrow">
          <a:avLst>
            <a:gd name="adj1" fmla="val 60000"/>
            <a:gd name="adj2" fmla="val 50000"/>
          </a:avLst>
        </a:prstGeom>
        <a:gradFill rotWithShape="0">
          <a:gsLst>
            <a:gs pos="0">
              <a:schemeClr val="accent4">
                <a:hueOff val="0"/>
                <a:satOff val="0"/>
                <a:lumOff val="0"/>
                <a:alphaOff val="0"/>
                <a:tint val="64000"/>
                <a:lumMod val="118000"/>
              </a:schemeClr>
            </a:gs>
            <a:gs pos="100000">
              <a:schemeClr val="accent4">
                <a:hueOff val="0"/>
                <a:satOff val="0"/>
                <a:lumOff val="0"/>
                <a:alphaOff val="0"/>
                <a:tint val="92000"/>
                <a:alpha val="100000"/>
                <a:lumMod val="11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8267608" y="986157"/>
        <a:ext cx="315378" cy="316229"/>
      </dsp:txXfrm>
    </dsp:sp>
    <dsp:sp modelId="{06B49507-2D03-4D75-AEBD-A02CD1FD8BAA}">
      <dsp:nvSpPr>
        <dsp:cNvPr id="0" name=""/>
        <dsp:cNvSpPr/>
      </dsp:nvSpPr>
      <dsp:spPr>
        <a:xfrm>
          <a:off x="8930668" y="506715"/>
          <a:ext cx="2125192" cy="1275115"/>
        </a:xfrm>
        <a:prstGeom prst="roundRect">
          <a:avLst>
            <a:gd name="adj" fmla="val 10000"/>
          </a:avLst>
        </a:prstGeom>
        <a:gradFill rotWithShape="0">
          <a:gsLst>
            <a:gs pos="0">
              <a:schemeClr val="accent5">
                <a:hueOff val="0"/>
                <a:satOff val="0"/>
                <a:lumOff val="0"/>
                <a:alphaOff val="0"/>
                <a:tint val="64000"/>
                <a:lumMod val="118000"/>
              </a:schemeClr>
            </a:gs>
            <a:gs pos="100000">
              <a:schemeClr val="accent5">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Search for similar categories (could two be merged into one?).</a:t>
          </a:r>
        </a:p>
      </dsp:txBody>
      <dsp:txXfrm>
        <a:off x="8968015" y="544062"/>
        <a:ext cx="2050498" cy="1200421"/>
      </dsp:txXfrm>
    </dsp:sp>
    <dsp:sp modelId="{8666E44B-B24D-4126-8BE7-5DAC4BE5E52B}">
      <dsp:nvSpPr>
        <dsp:cNvPr id="0" name=""/>
        <dsp:cNvSpPr/>
      </dsp:nvSpPr>
      <dsp:spPr>
        <a:xfrm rot="5400000">
          <a:off x="9767994" y="1930593"/>
          <a:ext cx="450540" cy="527047"/>
        </a:xfrm>
        <a:prstGeom prst="rightArrow">
          <a:avLst>
            <a:gd name="adj1" fmla="val 60000"/>
            <a:gd name="adj2" fmla="val 50000"/>
          </a:avLst>
        </a:prstGeom>
        <a:gradFill rotWithShape="0">
          <a:gsLst>
            <a:gs pos="0">
              <a:schemeClr val="accent5">
                <a:hueOff val="0"/>
                <a:satOff val="0"/>
                <a:lumOff val="0"/>
                <a:alphaOff val="0"/>
                <a:tint val="64000"/>
                <a:lumMod val="118000"/>
              </a:schemeClr>
            </a:gs>
            <a:gs pos="100000">
              <a:schemeClr val="accent5">
                <a:hueOff val="0"/>
                <a:satOff val="0"/>
                <a:lumOff val="0"/>
                <a:alphaOff val="0"/>
                <a:tint val="92000"/>
                <a:alpha val="100000"/>
                <a:lumMod val="11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rot="-5400000">
        <a:off x="9835150" y="1968846"/>
        <a:ext cx="316229" cy="315378"/>
      </dsp:txXfrm>
    </dsp:sp>
    <dsp:sp modelId="{EB172AD8-BCEE-4B70-9E5C-FA4F5647B716}">
      <dsp:nvSpPr>
        <dsp:cNvPr id="0" name=""/>
        <dsp:cNvSpPr/>
      </dsp:nvSpPr>
      <dsp:spPr>
        <a:xfrm>
          <a:off x="8930668" y="2631907"/>
          <a:ext cx="2125192" cy="1275115"/>
        </a:xfrm>
        <a:prstGeom prst="roundRect">
          <a:avLst>
            <a:gd name="adj" fmla="val 10000"/>
          </a:avLst>
        </a:prstGeom>
        <a:gradFill rotWithShape="0">
          <a:gsLst>
            <a:gs pos="0">
              <a:schemeClr val="accent6">
                <a:hueOff val="0"/>
                <a:satOff val="0"/>
                <a:lumOff val="0"/>
                <a:alphaOff val="0"/>
                <a:tint val="64000"/>
                <a:lumMod val="118000"/>
              </a:schemeClr>
            </a:gs>
            <a:gs pos="100000">
              <a:schemeClr val="accent6">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Examine large, amorphous categories (could one be split into two?).</a:t>
          </a:r>
        </a:p>
      </dsp:txBody>
      <dsp:txXfrm>
        <a:off x="8968015" y="2669254"/>
        <a:ext cx="2050498" cy="1200421"/>
      </dsp:txXfrm>
    </dsp:sp>
    <dsp:sp modelId="{7DCEF9B6-A837-44B7-9BDC-60BA12BE9D08}">
      <dsp:nvSpPr>
        <dsp:cNvPr id="0" name=""/>
        <dsp:cNvSpPr/>
      </dsp:nvSpPr>
      <dsp:spPr>
        <a:xfrm rot="10800000">
          <a:off x="8293111" y="3005941"/>
          <a:ext cx="450540" cy="527047"/>
        </a:xfrm>
        <a:prstGeom prst="rightArrow">
          <a:avLst>
            <a:gd name="adj1" fmla="val 60000"/>
            <a:gd name="adj2" fmla="val 50000"/>
          </a:avLst>
        </a:prstGeom>
        <a:gradFill rotWithShape="0">
          <a:gsLst>
            <a:gs pos="0">
              <a:schemeClr val="accent6">
                <a:hueOff val="0"/>
                <a:satOff val="0"/>
                <a:lumOff val="0"/>
                <a:alphaOff val="0"/>
                <a:tint val="64000"/>
                <a:lumMod val="118000"/>
              </a:schemeClr>
            </a:gs>
            <a:gs pos="100000">
              <a:schemeClr val="accent6">
                <a:hueOff val="0"/>
                <a:satOff val="0"/>
                <a:lumOff val="0"/>
                <a:alphaOff val="0"/>
                <a:tint val="92000"/>
                <a:alpha val="100000"/>
                <a:lumMod val="11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rot="10800000">
        <a:off x="8428273" y="3111350"/>
        <a:ext cx="315378" cy="316229"/>
      </dsp:txXfrm>
    </dsp:sp>
    <dsp:sp modelId="{3BB79906-49AE-4D2B-8517-5C14439AAE45}">
      <dsp:nvSpPr>
        <dsp:cNvPr id="0" name=""/>
        <dsp:cNvSpPr/>
      </dsp:nvSpPr>
      <dsp:spPr>
        <a:xfrm>
          <a:off x="5955399" y="2631907"/>
          <a:ext cx="2125192" cy="1275115"/>
        </a:xfrm>
        <a:prstGeom prst="roundRect">
          <a:avLst>
            <a:gd name="adj" fmla="val 10000"/>
          </a:avLst>
        </a:prstGeom>
        <a:gradFill rotWithShape="0">
          <a:gsLst>
            <a:gs pos="0">
              <a:schemeClr val="accent2">
                <a:hueOff val="0"/>
                <a:satOff val="0"/>
                <a:lumOff val="0"/>
                <a:alphaOff val="0"/>
                <a:tint val="64000"/>
                <a:lumMod val="118000"/>
              </a:schemeClr>
            </a:gs>
            <a:gs pos="100000">
              <a:schemeClr val="accent2">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Checking: (a) Do the categories cover all the data? (exhaustive)</a:t>
          </a:r>
        </a:p>
        <a:p>
          <a:pPr marL="0" lvl="0" indent="0" algn="ctr" defTabSz="533400">
            <a:lnSpc>
              <a:spcPct val="90000"/>
            </a:lnSpc>
            <a:spcBef>
              <a:spcPct val="0"/>
            </a:spcBef>
            <a:spcAft>
              <a:spcPct val="35000"/>
            </a:spcAft>
            <a:buNone/>
          </a:pPr>
          <a:r>
            <a:rPr lang="en-GB" sz="1200" kern="1200" dirty="0"/>
            <a:t>(b) Are they different, not overlapping? (mutually exclusive).</a:t>
          </a:r>
        </a:p>
      </dsp:txBody>
      <dsp:txXfrm>
        <a:off x="5992746" y="2669254"/>
        <a:ext cx="2050498" cy="1200421"/>
      </dsp:txXfrm>
    </dsp:sp>
    <dsp:sp modelId="{FF4443AA-28A1-499F-839F-1853ABCDD0DB}">
      <dsp:nvSpPr>
        <dsp:cNvPr id="0" name=""/>
        <dsp:cNvSpPr/>
      </dsp:nvSpPr>
      <dsp:spPr>
        <a:xfrm rot="10800000">
          <a:off x="5317841" y="3005941"/>
          <a:ext cx="450540" cy="527047"/>
        </a:xfrm>
        <a:prstGeom prst="rightArrow">
          <a:avLst>
            <a:gd name="adj1" fmla="val 60000"/>
            <a:gd name="adj2" fmla="val 50000"/>
          </a:avLst>
        </a:prstGeom>
        <a:gradFill rotWithShape="0">
          <a:gsLst>
            <a:gs pos="0">
              <a:schemeClr val="accent2">
                <a:hueOff val="0"/>
                <a:satOff val="0"/>
                <a:lumOff val="0"/>
                <a:alphaOff val="0"/>
                <a:tint val="64000"/>
                <a:lumMod val="118000"/>
              </a:schemeClr>
            </a:gs>
            <a:gs pos="100000">
              <a:schemeClr val="accent2">
                <a:hueOff val="0"/>
                <a:satOff val="0"/>
                <a:lumOff val="0"/>
                <a:alphaOff val="0"/>
                <a:tint val="92000"/>
                <a:alpha val="100000"/>
                <a:lumMod val="11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rot="10800000">
        <a:off x="5453003" y="3111350"/>
        <a:ext cx="315378" cy="316229"/>
      </dsp:txXfrm>
    </dsp:sp>
    <dsp:sp modelId="{974229F4-0E09-417B-9554-E47DBC38E114}">
      <dsp:nvSpPr>
        <dsp:cNvPr id="0" name=""/>
        <dsp:cNvSpPr/>
      </dsp:nvSpPr>
      <dsp:spPr>
        <a:xfrm>
          <a:off x="2980130" y="2631907"/>
          <a:ext cx="2125192" cy="1275115"/>
        </a:xfrm>
        <a:prstGeom prst="roundRect">
          <a:avLst>
            <a:gd name="adj" fmla="val 10000"/>
          </a:avLst>
        </a:prstGeom>
        <a:gradFill rotWithShape="0">
          <a:gsLst>
            <a:gs pos="0">
              <a:schemeClr val="accent3">
                <a:hueOff val="0"/>
                <a:satOff val="0"/>
                <a:lumOff val="0"/>
                <a:alphaOff val="0"/>
                <a:tint val="64000"/>
                <a:lumMod val="118000"/>
              </a:schemeClr>
            </a:gs>
            <a:gs pos="100000">
              <a:schemeClr val="accent3">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Integrating: Looking for connections, contrasts and comparisons between categories.</a:t>
          </a:r>
        </a:p>
      </dsp:txBody>
      <dsp:txXfrm>
        <a:off x="3017477" y="2669254"/>
        <a:ext cx="2050498" cy="12004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6CFEA5-620F-479A-AB5F-AE5A07E8211C}">
      <dsp:nvSpPr>
        <dsp:cNvPr id="0" name=""/>
        <dsp:cNvSpPr/>
      </dsp:nvSpPr>
      <dsp:spPr>
        <a:xfrm rot="5400000">
          <a:off x="1421292" y="985274"/>
          <a:ext cx="1539449" cy="185536"/>
        </a:xfrm>
        <a:prstGeom prst="rect">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sp>
    <dsp:sp modelId="{240EEE4C-B2FA-4CEB-8282-23FBC95E5382}">
      <dsp:nvSpPr>
        <dsp:cNvPr id="0" name=""/>
        <dsp:cNvSpPr/>
      </dsp:nvSpPr>
      <dsp:spPr>
        <a:xfrm>
          <a:off x="1761609" y="2709"/>
          <a:ext cx="2089038" cy="1236910"/>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Immersion</a:t>
          </a:r>
        </a:p>
      </dsp:txBody>
      <dsp:txXfrm>
        <a:off x="1797837" y="38937"/>
        <a:ext cx="2016582" cy="1164454"/>
      </dsp:txXfrm>
    </dsp:sp>
    <dsp:sp modelId="{C63E72A6-CDE1-4F39-A3DF-1C2567747505}">
      <dsp:nvSpPr>
        <dsp:cNvPr id="0" name=""/>
        <dsp:cNvSpPr/>
      </dsp:nvSpPr>
      <dsp:spPr>
        <a:xfrm rot="5400000">
          <a:off x="1421292" y="2531412"/>
          <a:ext cx="1539449" cy="185536"/>
        </a:xfrm>
        <a:prstGeom prst="rect">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sp>
    <dsp:sp modelId="{103E1227-6D65-4EC2-87DC-E6331C76D618}">
      <dsp:nvSpPr>
        <dsp:cNvPr id="0" name=""/>
        <dsp:cNvSpPr/>
      </dsp:nvSpPr>
      <dsp:spPr>
        <a:xfrm>
          <a:off x="1775369" y="1548847"/>
          <a:ext cx="2061517" cy="1236910"/>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Reflection, standing back</a:t>
          </a:r>
        </a:p>
      </dsp:txBody>
      <dsp:txXfrm>
        <a:off x="1811597" y="1585075"/>
        <a:ext cx="1989061" cy="1164454"/>
      </dsp:txXfrm>
    </dsp:sp>
    <dsp:sp modelId="{7C72F3A5-284C-4B66-8645-2F68154A2BFC}">
      <dsp:nvSpPr>
        <dsp:cNvPr id="0" name=""/>
        <dsp:cNvSpPr/>
      </dsp:nvSpPr>
      <dsp:spPr>
        <a:xfrm>
          <a:off x="2194361" y="3304481"/>
          <a:ext cx="2748890" cy="185536"/>
        </a:xfrm>
        <a:prstGeom prst="rect">
          <a:avLst/>
        </a:prstGeom>
        <a:noFill/>
        <a:ln>
          <a:noFill/>
        </a:ln>
        <a:effectLst/>
      </dsp:spPr>
      <dsp:style>
        <a:lnRef idx="0">
          <a:scrgbClr r="0" g="0" b="0"/>
        </a:lnRef>
        <a:fillRef idx="1">
          <a:scrgbClr r="0" g="0" b="0"/>
        </a:fillRef>
        <a:effectRef idx="0">
          <a:scrgbClr r="0" g="0" b="0"/>
        </a:effectRef>
        <a:fontRef idx="minor">
          <a:schemeClr val="lt1"/>
        </a:fontRef>
      </dsp:style>
    </dsp:sp>
    <dsp:sp modelId="{918A6604-4396-4F3A-96EB-34DCAC1383FF}">
      <dsp:nvSpPr>
        <dsp:cNvPr id="0" name=""/>
        <dsp:cNvSpPr/>
      </dsp:nvSpPr>
      <dsp:spPr>
        <a:xfrm>
          <a:off x="1775369" y="3094985"/>
          <a:ext cx="2061517" cy="1236910"/>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Analysing</a:t>
          </a:r>
          <a:r>
            <a:rPr lang="en-GB" sz="1400" kern="1200" dirty="0"/>
            <a:t>:</a:t>
          </a:r>
        </a:p>
        <a:p>
          <a:pPr marL="0" lvl="0" indent="0" algn="l" defTabSz="711200">
            <a:lnSpc>
              <a:spcPct val="90000"/>
            </a:lnSpc>
            <a:spcBef>
              <a:spcPct val="0"/>
            </a:spcBef>
            <a:spcAft>
              <a:spcPct val="35000"/>
            </a:spcAft>
            <a:buNone/>
          </a:pPr>
          <a:r>
            <a:rPr lang="en-GB" sz="1100" kern="1200" dirty="0"/>
            <a:t>- dividing up, taking apart</a:t>
          </a:r>
        </a:p>
        <a:p>
          <a:pPr marL="0" lvl="0" indent="0" algn="l" defTabSz="711200">
            <a:lnSpc>
              <a:spcPct val="90000"/>
            </a:lnSpc>
            <a:spcBef>
              <a:spcPct val="0"/>
            </a:spcBef>
            <a:spcAft>
              <a:spcPct val="35000"/>
            </a:spcAft>
            <a:buNone/>
          </a:pPr>
          <a:r>
            <a:rPr lang="en-GB" sz="1100" kern="1200" dirty="0"/>
            <a:t>- selecting &amp; filtering</a:t>
          </a:r>
        </a:p>
        <a:p>
          <a:pPr marL="0" lvl="0" indent="0" algn="l" defTabSz="711200">
            <a:lnSpc>
              <a:spcPct val="90000"/>
            </a:lnSpc>
            <a:spcBef>
              <a:spcPct val="0"/>
            </a:spcBef>
            <a:spcAft>
              <a:spcPct val="35000"/>
            </a:spcAft>
            <a:buNone/>
          </a:pPr>
          <a:r>
            <a:rPr lang="en-GB" sz="1100" kern="1200" dirty="0"/>
            <a:t>- classifying &amp; categorizing</a:t>
          </a:r>
        </a:p>
      </dsp:txBody>
      <dsp:txXfrm>
        <a:off x="1811597" y="3131213"/>
        <a:ext cx="1989061" cy="1164454"/>
      </dsp:txXfrm>
    </dsp:sp>
    <dsp:sp modelId="{C25E8764-7244-49BE-AE10-3FBC2D0DEC05}">
      <dsp:nvSpPr>
        <dsp:cNvPr id="0" name=""/>
        <dsp:cNvSpPr/>
      </dsp:nvSpPr>
      <dsp:spPr>
        <a:xfrm rot="16200000">
          <a:off x="4176871" y="2531412"/>
          <a:ext cx="1539449" cy="185536"/>
        </a:xfrm>
        <a:prstGeom prst="rect">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sp>
    <dsp:sp modelId="{1605683F-612C-4530-940D-1F0BBD5DE4F5}">
      <dsp:nvSpPr>
        <dsp:cNvPr id="0" name=""/>
        <dsp:cNvSpPr/>
      </dsp:nvSpPr>
      <dsp:spPr>
        <a:xfrm>
          <a:off x="4530948" y="3094985"/>
          <a:ext cx="2061517" cy="1236910"/>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Synthesizing, re-combining</a:t>
          </a:r>
        </a:p>
      </dsp:txBody>
      <dsp:txXfrm>
        <a:off x="4567176" y="3131213"/>
        <a:ext cx="1989061" cy="1164454"/>
      </dsp:txXfrm>
    </dsp:sp>
    <dsp:sp modelId="{97FB3CA8-627C-43B9-9A8B-E176372AEEFA}">
      <dsp:nvSpPr>
        <dsp:cNvPr id="0" name=""/>
        <dsp:cNvSpPr/>
      </dsp:nvSpPr>
      <dsp:spPr>
        <a:xfrm rot="16200000">
          <a:off x="4176871" y="985274"/>
          <a:ext cx="1539449" cy="185536"/>
        </a:xfrm>
        <a:prstGeom prst="rect">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sp>
    <dsp:sp modelId="{B2B2C1BD-B79D-448D-9AFB-28C3C583350F}">
      <dsp:nvSpPr>
        <dsp:cNvPr id="0" name=""/>
        <dsp:cNvSpPr/>
      </dsp:nvSpPr>
      <dsp:spPr>
        <a:xfrm>
          <a:off x="4530948" y="1548847"/>
          <a:ext cx="2061517" cy="1236910"/>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Relating to other work, locating</a:t>
          </a:r>
        </a:p>
      </dsp:txBody>
      <dsp:txXfrm>
        <a:off x="4567176" y="1585075"/>
        <a:ext cx="1989061" cy="1164454"/>
      </dsp:txXfrm>
    </dsp:sp>
    <dsp:sp modelId="{D638FAC1-235F-438F-9430-A0F4F68EA038}">
      <dsp:nvSpPr>
        <dsp:cNvPr id="0" name=""/>
        <dsp:cNvSpPr/>
      </dsp:nvSpPr>
      <dsp:spPr>
        <a:xfrm>
          <a:off x="4949940" y="212205"/>
          <a:ext cx="2735129" cy="185536"/>
        </a:xfrm>
        <a:prstGeom prst="rect">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sp>
    <dsp:sp modelId="{9C9D4AE7-057F-4A22-8D24-C19C87F77CC0}">
      <dsp:nvSpPr>
        <dsp:cNvPr id="0" name=""/>
        <dsp:cNvSpPr/>
      </dsp:nvSpPr>
      <dsp:spPr>
        <a:xfrm>
          <a:off x="4530948" y="2709"/>
          <a:ext cx="2061517" cy="1236910"/>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Reflection back (return for more data?)</a:t>
          </a:r>
        </a:p>
      </dsp:txBody>
      <dsp:txXfrm>
        <a:off x="4567176" y="38937"/>
        <a:ext cx="1989061" cy="1164454"/>
      </dsp:txXfrm>
    </dsp:sp>
    <dsp:sp modelId="{9EB14778-5815-4313-938F-20E4F3A9F0C8}">
      <dsp:nvSpPr>
        <dsp:cNvPr id="0" name=""/>
        <dsp:cNvSpPr/>
      </dsp:nvSpPr>
      <dsp:spPr>
        <a:xfrm>
          <a:off x="7272766" y="2709"/>
          <a:ext cx="2061517" cy="1236910"/>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Representing, disseminating sharing</a:t>
          </a:r>
        </a:p>
      </dsp:txBody>
      <dsp:txXfrm>
        <a:off x="7308994" y="38937"/>
        <a:ext cx="1989061" cy="1164454"/>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11/6/2024</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85947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C9CA7B-DFD4-44B5-8C60-D14B8CD1FB59}" type="datetimeFigureOut">
              <a:rPr lang="en-US" dirty="0"/>
              <a:t>11/6/2024</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06051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11/6/2024</a:t>
            </a:fld>
            <a:endParaRPr lang="en-US"/>
          </a:p>
        </p:txBody>
      </p:sp>
      <p:sp>
        <p:nvSpPr>
          <p:cNvPr id="5" name="Footer Placeholder 4"/>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66065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BDB8791-F1B0-41E7-B7FD-A781E65C4266}" type="datetimeFigureOut">
              <a:rPr lang="en-US" dirty="0"/>
              <a:t>11/6/2024</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99103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FDD63B2-E120-4ED8-B27B-C685F510A5FE}" type="datetimeFigureOut">
              <a:rPr lang="en-US" dirty="0"/>
              <a:t>11/6/2024</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73477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p>
        </p:txBody>
      </p:sp>
      <p:sp>
        <p:nvSpPr>
          <p:cNvPr id="3" name="Date Placeholder 2"/>
          <p:cNvSpPr>
            <a:spLocks noGrp="1"/>
          </p:cNvSpPr>
          <p:nvPr>
            <p:ph type="dt" sz="half" idx="10"/>
          </p:nvPr>
        </p:nvSpPr>
        <p:spPr/>
        <p:txBody>
          <a:bodyPr/>
          <a:lstStyle/>
          <a:p>
            <a:fld id="{7AA18ACC-A947-437B-A130-35BD54FDF1E9}" type="datetimeFigureOut">
              <a:rPr lang="en-US" dirty="0"/>
              <a:t>11/6/2024</a:t>
            </a:fld>
            <a:endParaRPr lang="en-US"/>
          </a:p>
        </p:txBody>
      </p:sp>
      <p:sp>
        <p:nvSpPr>
          <p:cNvPr id="4" name="Footer Placeholder 3"/>
          <p:cNvSpPr>
            <a:spLocks noGrp="1"/>
          </p:cNvSpPr>
          <p:nvPr>
            <p:ph type="ftr" sz="quarter" idx="11"/>
          </p:nvPr>
        </p:nvSpPr>
        <p:spPr/>
        <p:txBody>
          <a:bodyPr/>
          <a:lstStyle/>
          <a:p>
            <a:r>
              <a:rPr lang="en-US"/>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02664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11/6/2024</a:t>
            </a:fld>
            <a:endParaRPr lang="en-US"/>
          </a:p>
        </p:txBody>
      </p:sp>
      <p:sp>
        <p:nvSpPr>
          <p:cNvPr id="3" name="Footer Placeholder 2"/>
          <p:cNvSpPr>
            <a:spLocks noGrp="1"/>
          </p:cNvSpPr>
          <p:nvPr>
            <p:ph type="ftr" sz="quarter" idx="11"/>
          </p:nvPr>
        </p:nvSpPr>
        <p:spPr/>
        <p:txBody>
          <a:bodyPr/>
          <a:lstStyle/>
          <a:p>
            <a:r>
              <a:rPr lang="en-US"/>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92973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11/6/2024</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204243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endParaRPr lang="en-US"/>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11/6/2024</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859602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11/6/2024</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857678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11/6/2024</a:t>
            </a:fld>
            <a:endParaRPr lang="en-US"/>
          </a:p>
        </p:txBody>
      </p:sp>
      <p:sp>
        <p:nvSpPr>
          <p:cNvPr id="5" name="Footer Placeholder 4"/>
          <p:cNvSpPr>
            <a:spLocks noGrp="1"/>
          </p:cNvSpPr>
          <p:nvPr>
            <p:ph type="ftr" sz="quarter" idx="11"/>
          </p:nvPr>
        </p:nvSpPr>
        <p:spPr/>
        <p:txBody>
          <a:bodyPr/>
          <a:lstStyle/>
          <a:p>
            <a:r>
              <a:rPr lang="en-US"/>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94552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11/6/2024</a:t>
            </a:fld>
            <a:endParaRPr lang="en-US"/>
          </a:p>
        </p:txBody>
      </p:sp>
      <p:sp>
        <p:nvSpPr>
          <p:cNvPr id="5" name="Footer Placeholder 4"/>
          <p:cNvSpPr>
            <a:spLocks noGrp="1"/>
          </p:cNvSpPr>
          <p:nvPr>
            <p:ph type="ftr" sz="quarter" idx="11"/>
          </p:nvPr>
        </p:nvSpPr>
        <p:spPr/>
        <p:txBody>
          <a:bodyPr/>
          <a:lstStyle/>
          <a:p>
            <a:r>
              <a:rPr lang="en-US"/>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8154816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11/6/2024</a:t>
            </a:fld>
            <a:endParaRPr lang="en-US"/>
          </a:p>
        </p:txBody>
      </p:sp>
      <p:sp>
        <p:nvSpPr>
          <p:cNvPr id="5" name="Footer Placeholder 4"/>
          <p:cNvSpPr>
            <a:spLocks noGrp="1"/>
          </p:cNvSpPr>
          <p:nvPr>
            <p:ph type="ftr" sz="quarter" idx="11"/>
          </p:nvPr>
        </p:nvSpPr>
        <p:spPr/>
        <p:txBody>
          <a:bodyPr/>
          <a:lstStyle/>
          <a:p>
            <a:r>
              <a:rPr lang="en-US"/>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521615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11/6/2024</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29647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11/6/2024</a:t>
            </a:fld>
            <a:endParaRPr lang="en-US"/>
          </a:p>
        </p:txBody>
      </p:sp>
      <p:sp>
        <p:nvSpPr>
          <p:cNvPr id="8" name="Footer Placeholder 7"/>
          <p:cNvSpPr>
            <a:spLocks noGrp="1"/>
          </p:cNvSpPr>
          <p:nvPr>
            <p:ph type="ftr" sz="quarter" idx="11"/>
          </p:nvPr>
        </p:nvSpPr>
        <p:spPr>
          <a:xfrm>
            <a:off x="561111" y="6391838"/>
            <a:ext cx="3644282" cy="304801"/>
          </a:xfrm>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0381823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11/6/2024</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718741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11/6/2024</a:t>
            </a:fld>
            <a:endParaRPr lang="en-US"/>
          </a:p>
        </p:txBody>
      </p:sp>
      <p:sp>
        <p:nvSpPr>
          <p:cNvPr id="5" name="Footer Placeholder 4"/>
          <p:cNvSpPr>
            <a:spLocks noGrp="1"/>
          </p:cNvSpPr>
          <p:nvPr>
            <p:ph type="ftr" sz="quarter" idx="11"/>
          </p:nvPr>
        </p:nvSpPr>
        <p:spPr/>
        <p:txBody>
          <a:bodyPr/>
          <a:lstStyle/>
          <a:p>
            <a:r>
              <a:rPr lang="en-US"/>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58185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11/6/2024</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83421503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 id="2147483822" r:id="rId15"/>
    <p:sldLayoutId id="2147483823" r:id="rId16"/>
    <p:sldLayoutId id="2147483824"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islmblogblog.files.wordpress.com/2016/05/rme-edu-helpline-blogspot-com.pdf"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libguides.leedsbeckett.ac.uk/skills-for-learning/research-skills/analysing-and-presenting-data" TargetMode="External"/><Relationship Id="rId2" Type="http://schemas.openxmlformats.org/officeDocument/2006/relationships/hyperlink" Target="https://www.phrasebank.manchester.ac.uk/discussing-findings/" TargetMode="External"/><Relationship Id="rId1" Type="http://schemas.openxmlformats.org/officeDocument/2006/relationships/slideLayout" Target="../slideLayouts/slideLayout2.xml"/><Relationship Id="rId6" Type="http://schemas.openxmlformats.org/officeDocument/2006/relationships/hyperlink" Target="https://libguides.usc.edu/writingguide/nontextual" TargetMode="External"/><Relationship Id="rId5" Type="http://schemas.openxmlformats.org/officeDocument/2006/relationships/hyperlink" Target="https://libguides.usc.edu/writingguide/results" TargetMode="External"/><Relationship Id="rId4" Type="http://schemas.openxmlformats.org/officeDocument/2006/relationships/hyperlink" Target="https://librarysearch.uwtsd.ac.uk/permalink/44WHELF_UWTSD/1pbrh66/alma99100428401302421"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storytellingwithdata.com/blog/2011/07/death-to-pie-charts" TargetMode="External"/><Relationship Id="rId2" Type="http://schemas.openxmlformats.org/officeDocument/2006/relationships/hyperlink" Target="https://dataingovernment.blog.gov.uk/2021/03/02/presenting-data-5-tips-for-making-your-data-understandable/" TargetMode="External"/><Relationship Id="rId1" Type="http://schemas.openxmlformats.org/officeDocument/2006/relationships/slideLayout" Target="../slideLayouts/slideLayout2.xml"/><Relationship Id="rId4" Type="http://schemas.openxmlformats.org/officeDocument/2006/relationships/hyperlink" Target="https://libguides.usc.edu/writinggui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3">
            <a:extLst>
              <a:ext uri="{FF2B5EF4-FFF2-40B4-BE49-F238E27FC236}">
                <a16:creationId xmlns:a16="http://schemas.microsoft.com/office/drawing/2014/main" id="{0B3B8BB1-E4D1-8E63-87AD-A09045D549F1}"/>
              </a:ext>
            </a:extLst>
          </p:cNvPr>
          <p:cNvPicPr>
            <a:picLocks noChangeAspect="1"/>
          </p:cNvPicPr>
          <p:nvPr/>
        </p:nvPicPr>
        <p:blipFill rotWithShape="1">
          <a:blip r:embed="rId2">
            <a:duotone>
              <a:prstClr val="black"/>
              <a:schemeClr val="accent5">
                <a:tint val="45000"/>
                <a:satMod val="400000"/>
              </a:schemeClr>
            </a:duotone>
            <a:alphaModFix amt="25000"/>
          </a:blip>
          <a:srcRect l="7588" t="40273" r="1503" b="-1"/>
          <a:stretch/>
        </p:blipFill>
        <p:spPr>
          <a:xfrm>
            <a:off x="474133" y="475488"/>
            <a:ext cx="11243734" cy="5909733"/>
          </a:xfrm>
          <a:prstGeom prst="rect">
            <a:avLst/>
          </a:prstGeom>
          <a:noFill/>
        </p:spPr>
      </p:pic>
      <p:sp>
        <p:nvSpPr>
          <p:cNvPr id="2" name="Title 1"/>
          <p:cNvSpPr>
            <a:spLocks noGrp="1"/>
          </p:cNvSpPr>
          <p:nvPr>
            <p:ph type="ctrTitle"/>
          </p:nvPr>
        </p:nvSpPr>
        <p:spPr>
          <a:xfrm>
            <a:off x="1154954" y="2099733"/>
            <a:ext cx="8827245" cy="2677648"/>
          </a:xfrm>
        </p:spPr>
        <p:txBody>
          <a:bodyPr>
            <a:normAutofit fontScale="90000"/>
          </a:bodyPr>
          <a:lstStyle/>
          <a:p>
            <a:r>
              <a:rPr lang="en-GB" dirty="0"/>
              <a:t>ECGE7005P Week 5 Wednesday</a:t>
            </a:r>
            <a:br>
              <a:rPr lang="en-GB" dirty="0"/>
            </a:br>
            <a:r>
              <a:rPr lang="en-GB" dirty="0"/>
              <a:t>Analysing Data and Presenting Findings</a:t>
            </a:r>
          </a:p>
        </p:txBody>
      </p:sp>
      <p:sp>
        <p:nvSpPr>
          <p:cNvPr id="27" name="Date Placeholder 3">
            <a:extLst>
              <a:ext uri="{FF2B5EF4-FFF2-40B4-BE49-F238E27FC236}">
                <a16:creationId xmlns:a16="http://schemas.microsoft.com/office/drawing/2014/main" id="{E36EB3A5-E8FB-48A5-BB59-1E449A9F73BB}"/>
              </a:ext>
            </a:extLst>
          </p:cNvPr>
          <p:cNvSpPr>
            <a:spLocks noGrp="1"/>
          </p:cNvSpPr>
          <p:nvPr>
            <p:ph type="dt" sz="half" idx="10"/>
          </p:nvPr>
        </p:nvSpPr>
        <p:spPr/>
        <p:txBody>
          <a:bodyPr>
            <a:normAutofit/>
          </a:bodyPr>
          <a:lstStyle/>
          <a:p>
            <a:pPr>
              <a:spcAft>
                <a:spcPts val="600"/>
              </a:spcAft>
            </a:pPr>
            <a:fld id="{47B991A3-FCCB-4921-B21C-3336FFF5089B}" type="datetime1">
              <a:rPr lang="en-US" smtClean="0"/>
              <a:pPr>
                <a:spcAft>
                  <a:spcPts val="600"/>
                </a:spcAft>
              </a:pPr>
              <a:t>11/6/2024</a:t>
            </a:fld>
            <a:endParaRPr lang="en-US"/>
          </a:p>
        </p:txBody>
      </p:sp>
      <p:sp>
        <p:nvSpPr>
          <p:cNvPr id="29" name="Slide Number Placeholder 5">
            <a:extLst>
              <a:ext uri="{FF2B5EF4-FFF2-40B4-BE49-F238E27FC236}">
                <a16:creationId xmlns:a16="http://schemas.microsoft.com/office/drawing/2014/main" id="{28B954E5-2A8D-44FA-ABD2-4DE4CE1EE71F}"/>
              </a:ext>
            </a:extLst>
          </p:cNvPr>
          <p:cNvSpPr>
            <a:spLocks noGrp="1"/>
          </p:cNvSpPr>
          <p:nvPr>
            <p:ph type="sldNum" sz="quarter" idx="12"/>
          </p:nvPr>
        </p:nvSpPr>
        <p:spPr/>
        <p:txBody>
          <a:bodyPr>
            <a:normAutofit/>
          </a:bodyPr>
          <a:lstStyle/>
          <a:p>
            <a:pPr>
              <a:spcAft>
                <a:spcPts val="600"/>
              </a:spcAft>
            </a:pPr>
            <a:fld id="{2B6A0707-BFCA-4BDD-8B25-E2A14A0F80A6}" type="slidenum">
              <a:rPr lang="en-US" smtClean="0"/>
              <a:pPr>
                <a:spcAft>
                  <a:spcPts val="600"/>
                </a:spcAft>
              </a:pPr>
              <a:t>1</a:t>
            </a:fld>
            <a:endParaRPr lang="en-US"/>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2A4A1-B53B-D814-3BCF-1C65BE4BEF65}"/>
              </a:ext>
            </a:extLst>
          </p:cNvPr>
          <p:cNvSpPr>
            <a:spLocks noGrp="1"/>
          </p:cNvSpPr>
          <p:nvPr>
            <p:ph type="title"/>
          </p:nvPr>
        </p:nvSpPr>
        <p:spPr/>
        <p:txBody>
          <a:bodyPr/>
          <a:lstStyle/>
          <a:p>
            <a:r>
              <a:rPr lang="en-GB"/>
              <a:t>What is Data?</a:t>
            </a:r>
          </a:p>
        </p:txBody>
      </p:sp>
      <p:sp>
        <p:nvSpPr>
          <p:cNvPr id="3" name="Content Placeholder 2">
            <a:extLst>
              <a:ext uri="{FF2B5EF4-FFF2-40B4-BE49-F238E27FC236}">
                <a16:creationId xmlns:a16="http://schemas.microsoft.com/office/drawing/2014/main" id="{CA48811B-FA1B-ACC5-3E09-05C044C971AA}"/>
              </a:ext>
            </a:extLst>
          </p:cNvPr>
          <p:cNvSpPr>
            <a:spLocks noGrp="1"/>
          </p:cNvSpPr>
          <p:nvPr>
            <p:ph idx="1"/>
          </p:nvPr>
        </p:nvSpPr>
        <p:spPr/>
        <p:txBody>
          <a:bodyPr vert="horz" lIns="91440" tIns="45720" rIns="91440" bIns="45720" rtlCol="0" anchor="t">
            <a:normAutofit/>
          </a:bodyPr>
          <a:lstStyle/>
          <a:p>
            <a:pPr marL="0" indent="0">
              <a:buNone/>
            </a:pPr>
            <a:r>
              <a:rPr lang="en-GB"/>
              <a:t>[OALD]:</a:t>
            </a:r>
            <a:endParaRPr lang="en-US"/>
          </a:p>
          <a:p>
            <a:pPr marL="0" indent="0">
              <a:buNone/>
            </a:pPr>
            <a:r>
              <a:rPr lang="en-GB"/>
              <a:t>Data n.</a:t>
            </a:r>
          </a:p>
          <a:p>
            <a:pPr marL="0" indent="0">
              <a:buNone/>
            </a:pPr>
            <a:r>
              <a:rPr lang="en-GB" b="1"/>
              <a:t>1. facts or information, especially when examined and used to find out things or to make decisions.</a:t>
            </a:r>
          </a:p>
          <a:p>
            <a:pPr marL="0" indent="0">
              <a:buNone/>
            </a:pPr>
            <a:r>
              <a:rPr lang="en-GB"/>
              <a:t>2. information that is stored by a computer</a:t>
            </a:r>
          </a:p>
        </p:txBody>
      </p:sp>
    </p:spTree>
    <p:extLst>
      <p:ext uri="{BB962C8B-B14F-4D97-AF65-F5344CB8AC3E}">
        <p14:creationId xmlns:p14="http://schemas.microsoft.com/office/powerpoint/2010/main" val="3566740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C78EF-77D3-9D73-CF19-0CABC9B1AE8A}"/>
              </a:ext>
            </a:extLst>
          </p:cNvPr>
          <p:cNvSpPr>
            <a:spLocks noGrp="1"/>
          </p:cNvSpPr>
          <p:nvPr>
            <p:ph type="title"/>
          </p:nvPr>
        </p:nvSpPr>
        <p:spPr/>
        <p:txBody>
          <a:bodyPr/>
          <a:lstStyle/>
          <a:p>
            <a:r>
              <a:rPr lang="en-GB"/>
              <a:t>Types of Data?</a:t>
            </a:r>
          </a:p>
        </p:txBody>
      </p:sp>
      <p:sp>
        <p:nvSpPr>
          <p:cNvPr id="3" name="Content Placeholder 2">
            <a:extLst>
              <a:ext uri="{FF2B5EF4-FFF2-40B4-BE49-F238E27FC236}">
                <a16:creationId xmlns:a16="http://schemas.microsoft.com/office/drawing/2014/main" id="{77266ECD-BDEE-5102-CA53-7FA602934EDD}"/>
              </a:ext>
            </a:extLst>
          </p:cNvPr>
          <p:cNvSpPr>
            <a:spLocks noGrp="1"/>
          </p:cNvSpPr>
          <p:nvPr>
            <p:ph idx="1"/>
          </p:nvPr>
        </p:nvSpPr>
        <p:spPr/>
        <p:txBody>
          <a:bodyPr vert="horz" lIns="91440" tIns="45720" rIns="91440" bIns="45720" rtlCol="0" anchor="t">
            <a:normAutofit/>
          </a:bodyPr>
          <a:lstStyle/>
          <a:p>
            <a:r>
              <a:rPr lang="en-GB" dirty="0"/>
              <a:t>Interview</a:t>
            </a:r>
          </a:p>
          <a:p>
            <a:r>
              <a:rPr lang="en-GB" dirty="0"/>
              <a:t>Questionnaires and surveys (close-ended and open-ended)</a:t>
            </a:r>
          </a:p>
          <a:p>
            <a:r>
              <a:rPr lang="en-GB" dirty="0"/>
              <a:t>Focused groups</a:t>
            </a:r>
          </a:p>
          <a:p>
            <a:r>
              <a:rPr lang="en-GB" dirty="0"/>
              <a:t>Observation</a:t>
            </a:r>
          </a:p>
          <a:p>
            <a:r>
              <a:rPr lang="en-GB" dirty="0"/>
              <a:t>Case studies</a:t>
            </a:r>
          </a:p>
          <a:p>
            <a:r>
              <a:rPr lang="en-GB" dirty="0"/>
              <a:t>Document analysis</a:t>
            </a:r>
          </a:p>
          <a:p>
            <a:pPr marL="0" indent="0">
              <a:buNone/>
            </a:pPr>
            <a:endParaRPr lang="en-GB" dirty="0"/>
          </a:p>
        </p:txBody>
      </p:sp>
      <p:sp>
        <p:nvSpPr>
          <p:cNvPr id="4" name="TextBox 3">
            <a:extLst>
              <a:ext uri="{FF2B5EF4-FFF2-40B4-BE49-F238E27FC236}">
                <a16:creationId xmlns:a16="http://schemas.microsoft.com/office/drawing/2014/main" id="{F41FE940-B65D-8C89-16F6-3061E2672E38}"/>
              </a:ext>
            </a:extLst>
          </p:cNvPr>
          <p:cNvSpPr txBox="1"/>
          <p:nvPr/>
        </p:nvSpPr>
        <p:spPr>
          <a:xfrm>
            <a:off x="6603022" y="3903784"/>
            <a:ext cx="4202723" cy="1323439"/>
          </a:xfrm>
          <a:prstGeom prst="rect">
            <a:avLst/>
          </a:prstGeom>
          <a:noFill/>
        </p:spPr>
        <p:txBody>
          <a:bodyPr wrap="square" rtlCol="0">
            <a:spAutoFit/>
          </a:bodyPr>
          <a:lstStyle/>
          <a:p>
            <a:r>
              <a:rPr lang="en-GB" sz="2000" b="1" dirty="0">
                <a:solidFill>
                  <a:srgbClr val="0070C0"/>
                </a:solidFill>
                <a:cs typeface="Aharoni" panose="02010803020104030203" pitchFamily="2" charset="-79"/>
              </a:rPr>
              <a:t>What kinds of data can you collect through these methods?</a:t>
            </a:r>
          </a:p>
          <a:p>
            <a:endParaRPr lang="en-GB" sz="2000" b="1" dirty="0">
              <a:solidFill>
                <a:schemeClr val="accent5"/>
              </a:solidFill>
              <a:latin typeface="Aharoni" panose="02010803020104030203" pitchFamily="2" charset="-79"/>
              <a:cs typeface="Aharoni" panose="02010803020104030203" pitchFamily="2" charset="-79"/>
            </a:endParaRPr>
          </a:p>
          <a:p>
            <a:r>
              <a:rPr lang="en-GB" sz="2000" dirty="0">
                <a:solidFill>
                  <a:srgbClr val="00B0F0"/>
                </a:solidFill>
                <a:latin typeface="Aharoni" panose="02010803020104030203" pitchFamily="2" charset="-79"/>
                <a:cs typeface="Aharoni" panose="02010803020104030203" pitchFamily="2" charset="-79"/>
              </a:rPr>
              <a:t>Quantitative and/or qualitative.</a:t>
            </a:r>
          </a:p>
        </p:txBody>
      </p:sp>
    </p:spTree>
    <p:extLst>
      <p:ext uri="{BB962C8B-B14F-4D97-AF65-F5344CB8AC3E}">
        <p14:creationId xmlns:p14="http://schemas.microsoft.com/office/powerpoint/2010/main" val="3519627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0F3F4-F77B-1A7F-878E-882E68A53C92}"/>
              </a:ext>
            </a:extLst>
          </p:cNvPr>
          <p:cNvSpPr>
            <a:spLocks noGrp="1"/>
          </p:cNvSpPr>
          <p:nvPr>
            <p:ph type="title"/>
          </p:nvPr>
        </p:nvSpPr>
        <p:spPr>
          <a:xfrm>
            <a:off x="1154954" y="973668"/>
            <a:ext cx="9044123" cy="706964"/>
          </a:xfrm>
        </p:spPr>
        <p:txBody>
          <a:bodyPr/>
          <a:lstStyle/>
          <a:p>
            <a:r>
              <a:rPr lang="en-GB" dirty="0"/>
              <a:t>Qualitative Research (Wellington, 2020)</a:t>
            </a:r>
          </a:p>
        </p:txBody>
      </p:sp>
      <p:sp>
        <p:nvSpPr>
          <p:cNvPr id="3" name="Content Placeholder 2">
            <a:extLst>
              <a:ext uri="{FF2B5EF4-FFF2-40B4-BE49-F238E27FC236}">
                <a16:creationId xmlns:a16="http://schemas.microsoft.com/office/drawing/2014/main" id="{59E998DB-2A52-E16E-6108-33E7F44DF979}"/>
              </a:ext>
            </a:extLst>
          </p:cNvPr>
          <p:cNvSpPr>
            <a:spLocks noGrp="1"/>
          </p:cNvSpPr>
          <p:nvPr>
            <p:ph idx="1"/>
          </p:nvPr>
        </p:nvSpPr>
        <p:spPr/>
        <p:txBody>
          <a:bodyPr/>
          <a:lstStyle/>
          <a:p>
            <a:r>
              <a:rPr lang="en-GB" dirty="0"/>
              <a:t>Qualitative research produces large amounts of data – mostly in the form of words.</a:t>
            </a:r>
          </a:p>
          <a:p>
            <a:r>
              <a:rPr lang="en-GB" dirty="0"/>
              <a:t>Avoid over-collect and under-analyse.</a:t>
            </a:r>
          </a:p>
        </p:txBody>
      </p:sp>
    </p:spTree>
    <p:extLst>
      <p:ext uri="{BB962C8B-B14F-4D97-AF65-F5344CB8AC3E}">
        <p14:creationId xmlns:p14="http://schemas.microsoft.com/office/powerpoint/2010/main" val="2004157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1BB5B-10C9-9CE7-7418-6CA9DFA917E2}"/>
              </a:ext>
            </a:extLst>
          </p:cNvPr>
          <p:cNvSpPr>
            <a:spLocks noGrp="1"/>
          </p:cNvSpPr>
          <p:nvPr>
            <p:ph type="title"/>
          </p:nvPr>
        </p:nvSpPr>
        <p:spPr/>
        <p:txBody>
          <a:bodyPr/>
          <a:lstStyle/>
          <a:p>
            <a:r>
              <a:rPr lang="en-GB"/>
              <a:t>Qualitative Data Analysis</a:t>
            </a:r>
          </a:p>
        </p:txBody>
      </p:sp>
      <p:sp>
        <p:nvSpPr>
          <p:cNvPr id="3" name="Content Placeholder 2">
            <a:extLst>
              <a:ext uri="{FF2B5EF4-FFF2-40B4-BE49-F238E27FC236}">
                <a16:creationId xmlns:a16="http://schemas.microsoft.com/office/drawing/2014/main" id="{A580D98D-E3F3-8C1F-C16A-CDB88C0403F7}"/>
              </a:ext>
            </a:extLst>
          </p:cNvPr>
          <p:cNvSpPr>
            <a:spLocks noGrp="1"/>
          </p:cNvSpPr>
          <p:nvPr>
            <p:ph idx="1"/>
          </p:nvPr>
        </p:nvSpPr>
        <p:spPr/>
        <p:txBody>
          <a:bodyPr vert="horz" lIns="91440" tIns="45720" rIns="91440" bIns="45720" rtlCol="0" anchor="t">
            <a:normAutofit/>
          </a:bodyPr>
          <a:lstStyle/>
          <a:p>
            <a:r>
              <a:rPr lang="en-GB"/>
              <a:t>Organising findings</a:t>
            </a:r>
          </a:p>
          <a:p>
            <a:r>
              <a:rPr lang="en-GB"/>
              <a:t>Methodological tools for analysis</a:t>
            </a:r>
          </a:p>
          <a:p>
            <a:r>
              <a:rPr lang="en-GB"/>
              <a:t>Content analysis and grounded theory</a:t>
            </a:r>
          </a:p>
        </p:txBody>
      </p:sp>
    </p:spTree>
    <p:extLst>
      <p:ext uri="{BB962C8B-B14F-4D97-AF65-F5344CB8AC3E}">
        <p14:creationId xmlns:p14="http://schemas.microsoft.com/office/powerpoint/2010/main" val="27518486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2614C-1092-5C74-FE61-F0B0EC2CC49E}"/>
              </a:ext>
            </a:extLst>
          </p:cNvPr>
          <p:cNvSpPr>
            <a:spLocks noGrp="1"/>
          </p:cNvSpPr>
          <p:nvPr>
            <p:ph type="title"/>
          </p:nvPr>
        </p:nvSpPr>
        <p:spPr>
          <a:xfrm>
            <a:off x="1154954" y="973668"/>
            <a:ext cx="9378231" cy="706964"/>
          </a:xfrm>
        </p:spPr>
        <p:txBody>
          <a:bodyPr/>
          <a:lstStyle/>
          <a:p>
            <a:r>
              <a:rPr lang="en-GB" dirty="0"/>
              <a:t>The Constant Comparative Methods and ‘continuous refinement’ of categories</a:t>
            </a:r>
          </a:p>
        </p:txBody>
      </p:sp>
      <p:graphicFrame>
        <p:nvGraphicFramePr>
          <p:cNvPr id="4" name="Content Placeholder 3">
            <a:extLst>
              <a:ext uri="{FF2B5EF4-FFF2-40B4-BE49-F238E27FC236}">
                <a16:creationId xmlns:a16="http://schemas.microsoft.com/office/drawing/2014/main" id="{977A69CF-EF1B-EEBB-E089-54D80BB18F76}"/>
              </a:ext>
            </a:extLst>
          </p:cNvPr>
          <p:cNvGraphicFramePr>
            <a:graphicFrameLocks noGrp="1"/>
          </p:cNvGraphicFramePr>
          <p:nvPr>
            <p:ph idx="1"/>
            <p:extLst>
              <p:ext uri="{D42A27DB-BD31-4B8C-83A1-F6EECF244321}">
                <p14:modId xmlns:p14="http://schemas.microsoft.com/office/powerpoint/2010/main" val="1914151036"/>
              </p:ext>
            </p:extLst>
          </p:nvPr>
        </p:nvGraphicFramePr>
        <p:xfrm>
          <a:off x="536332" y="2444262"/>
          <a:ext cx="11060722" cy="4413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39FACC37-3A94-9077-BB91-FCF60644CD24}"/>
              </a:ext>
            </a:extLst>
          </p:cNvPr>
          <p:cNvSpPr txBox="1"/>
          <p:nvPr/>
        </p:nvSpPr>
        <p:spPr>
          <a:xfrm>
            <a:off x="391134" y="5975839"/>
            <a:ext cx="2972289" cy="369332"/>
          </a:xfrm>
          <a:prstGeom prst="rect">
            <a:avLst/>
          </a:prstGeom>
          <a:noFill/>
        </p:spPr>
        <p:txBody>
          <a:bodyPr wrap="none" rtlCol="0">
            <a:spAutoFit/>
          </a:bodyPr>
          <a:lstStyle/>
          <a:p>
            <a:r>
              <a:rPr lang="en-GB" dirty="0"/>
              <a:t>(Wellington, 2020, p. 263)</a:t>
            </a:r>
          </a:p>
        </p:txBody>
      </p:sp>
    </p:spTree>
    <p:extLst>
      <p:ext uri="{BB962C8B-B14F-4D97-AF65-F5344CB8AC3E}">
        <p14:creationId xmlns:p14="http://schemas.microsoft.com/office/powerpoint/2010/main" val="347333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5F45A-0980-8930-45FC-42997EF48CEE}"/>
              </a:ext>
            </a:extLst>
          </p:cNvPr>
          <p:cNvSpPr>
            <a:spLocks noGrp="1"/>
          </p:cNvSpPr>
          <p:nvPr>
            <p:ph type="title"/>
          </p:nvPr>
        </p:nvSpPr>
        <p:spPr/>
        <p:txBody>
          <a:bodyPr/>
          <a:lstStyle/>
          <a:p>
            <a:r>
              <a:rPr lang="en-GB" dirty="0"/>
              <a:t>Stages of Qualitative Data Analysis (Wellington, 2020, p.267)</a:t>
            </a:r>
          </a:p>
        </p:txBody>
      </p:sp>
      <p:graphicFrame>
        <p:nvGraphicFramePr>
          <p:cNvPr id="4" name="Content Placeholder 3">
            <a:extLst>
              <a:ext uri="{FF2B5EF4-FFF2-40B4-BE49-F238E27FC236}">
                <a16:creationId xmlns:a16="http://schemas.microsoft.com/office/drawing/2014/main" id="{FE11EB5D-6331-1235-2D50-4DE499581BAF}"/>
              </a:ext>
            </a:extLst>
          </p:cNvPr>
          <p:cNvGraphicFramePr>
            <a:graphicFrameLocks noGrp="1"/>
          </p:cNvGraphicFramePr>
          <p:nvPr>
            <p:ph idx="1"/>
            <p:extLst>
              <p:ext uri="{D42A27DB-BD31-4B8C-83A1-F6EECF244321}">
                <p14:modId xmlns:p14="http://schemas.microsoft.com/office/powerpoint/2010/main" val="831431794"/>
              </p:ext>
            </p:extLst>
          </p:nvPr>
        </p:nvGraphicFramePr>
        <p:xfrm>
          <a:off x="548053" y="2417886"/>
          <a:ext cx="11095893" cy="43346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rrow: Down 4">
            <a:extLst>
              <a:ext uri="{FF2B5EF4-FFF2-40B4-BE49-F238E27FC236}">
                <a16:creationId xmlns:a16="http://schemas.microsoft.com/office/drawing/2014/main" id="{EB7154EF-320F-67E9-366F-9FB66143F682}"/>
              </a:ext>
            </a:extLst>
          </p:cNvPr>
          <p:cNvSpPr/>
          <p:nvPr/>
        </p:nvSpPr>
        <p:spPr>
          <a:xfrm>
            <a:off x="3241657" y="3645974"/>
            <a:ext cx="265318" cy="32351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Down 5">
            <a:extLst>
              <a:ext uri="{FF2B5EF4-FFF2-40B4-BE49-F238E27FC236}">
                <a16:creationId xmlns:a16="http://schemas.microsoft.com/office/drawing/2014/main" id="{9D2C77F7-1F25-9E51-48A1-6C416824651C}"/>
              </a:ext>
            </a:extLst>
          </p:cNvPr>
          <p:cNvSpPr/>
          <p:nvPr/>
        </p:nvSpPr>
        <p:spPr>
          <a:xfrm>
            <a:off x="3241657" y="5197578"/>
            <a:ext cx="265318" cy="32351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4C0260B5-9D85-1DB1-C2C3-0C77DF9D27C4}"/>
              </a:ext>
            </a:extLst>
          </p:cNvPr>
          <p:cNvSpPr/>
          <p:nvPr/>
        </p:nvSpPr>
        <p:spPr>
          <a:xfrm>
            <a:off x="4421134" y="5985434"/>
            <a:ext cx="652239" cy="31235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7F1C2FA4-7F3D-B3DA-1EBC-A4FD3FF110D0}"/>
              </a:ext>
            </a:extLst>
          </p:cNvPr>
          <p:cNvSpPr/>
          <p:nvPr/>
        </p:nvSpPr>
        <p:spPr>
          <a:xfrm>
            <a:off x="6577406" y="3645974"/>
            <a:ext cx="265318" cy="323516"/>
          </a:xfrm>
          <a:prstGeom prst="down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0" name="Arrow: Down 9">
            <a:extLst>
              <a:ext uri="{FF2B5EF4-FFF2-40B4-BE49-F238E27FC236}">
                <a16:creationId xmlns:a16="http://schemas.microsoft.com/office/drawing/2014/main" id="{DD69B267-DC1D-FBC4-37B5-906053E1DA8F}"/>
              </a:ext>
            </a:extLst>
          </p:cNvPr>
          <p:cNvSpPr/>
          <p:nvPr/>
        </p:nvSpPr>
        <p:spPr>
          <a:xfrm rot="10800000">
            <a:off x="5944746" y="5197578"/>
            <a:ext cx="265318" cy="32351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4B8AAC10-357A-8D61-0167-B93CBEFB63B4}"/>
              </a:ext>
            </a:extLst>
          </p:cNvPr>
          <p:cNvSpPr/>
          <p:nvPr/>
        </p:nvSpPr>
        <p:spPr>
          <a:xfrm rot="10800000">
            <a:off x="5971362" y="3645974"/>
            <a:ext cx="265318" cy="32351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383AC8D6-4E71-7AF1-9FED-22D8158CCC51}"/>
              </a:ext>
            </a:extLst>
          </p:cNvPr>
          <p:cNvSpPr/>
          <p:nvPr/>
        </p:nvSpPr>
        <p:spPr>
          <a:xfrm>
            <a:off x="7184849" y="2877971"/>
            <a:ext cx="652239" cy="31235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40671059-5345-1B4F-4DDC-38626784A137}"/>
              </a:ext>
            </a:extLst>
          </p:cNvPr>
          <p:cNvSpPr/>
          <p:nvPr/>
        </p:nvSpPr>
        <p:spPr>
          <a:xfrm rot="10800000">
            <a:off x="4421134" y="2877971"/>
            <a:ext cx="652240" cy="312359"/>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955968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4A11C-C5CE-8B2B-6A69-411AAF6589DD}"/>
              </a:ext>
            </a:extLst>
          </p:cNvPr>
          <p:cNvSpPr>
            <a:spLocks noGrp="1"/>
          </p:cNvSpPr>
          <p:nvPr>
            <p:ph type="title"/>
          </p:nvPr>
        </p:nvSpPr>
        <p:spPr/>
        <p:txBody>
          <a:bodyPr/>
          <a:lstStyle/>
          <a:p>
            <a:r>
              <a:rPr lang="en-GB"/>
              <a:t>Organising Findings – Qualitative Data</a:t>
            </a:r>
          </a:p>
        </p:txBody>
      </p:sp>
      <p:sp>
        <p:nvSpPr>
          <p:cNvPr id="3" name="Content Placeholder 2">
            <a:extLst>
              <a:ext uri="{FF2B5EF4-FFF2-40B4-BE49-F238E27FC236}">
                <a16:creationId xmlns:a16="http://schemas.microsoft.com/office/drawing/2014/main" id="{1CE38716-5102-02D9-662B-631712B9CBA0}"/>
              </a:ext>
            </a:extLst>
          </p:cNvPr>
          <p:cNvSpPr>
            <a:spLocks noGrp="1"/>
          </p:cNvSpPr>
          <p:nvPr>
            <p:ph idx="1"/>
          </p:nvPr>
        </p:nvSpPr>
        <p:spPr/>
        <p:txBody>
          <a:bodyPr vert="horz" lIns="91440" tIns="45720" rIns="91440" bIns="45720" rtlCol="0" anchor="t">
            <a:normAutofit/>
          </a:bodyPr>
          <a:lstStyle/>
          <a:p>
            <a:r>
              <a:rPr lang="en-GB"/>
              <a:t>Ways of organising qualitative data analysis </a:t>
            </a:r>
          </a:p>
          <a:p>
            <a:pPr marL="800100" lvl="1" indent="-342900">
              <a:buFont typeface="Wingdings" charset="2"/>
              <a:buChar char="§"/>
            </a:pPr>
            <a:r>
              <a:rPr lang="en-GB" u="sng"/>
              <a:t>By groups</a:t>
            </a:r>
            <a:r>
              <a:rPr lang="en-GB"/>
              <a:t> – groups the data and enables themes, patterns and similar to be seen at a glance. (more suitable for single-instrument approach - interview, questionnaires, observations etc., or organise instrument by instrument).</a:t>
            </a:r>
          </a:p>
          <a:p>
            <a:pPr marL="800100" lvl="1" indent="-342900">
              <a:buFont typeface="Wingdings" charset="2"/>
              <a:buChar char="§"/>
            </a:pPr>
            <a:r>
              <a:rPr lang="en-GB" u="sng"/>
              <a:t>By individuals</a:t>
            </a:r>
            <a:r>
              <a:rPr lang="en-GB"/>
              <a:t> – presenting and analysing total responses of a single participant and then move on to the next. (if the researcher is interested only in individual responses, it preserves coherence and integrity, enables whole picture of that individual to be presented, however).</a:t>
            </a:r>
          </a:p>
          <a:p>
            <a:pPr lvl="2">
              <a:buFont typeface="Courier New" charset="2"/>
              <a:buChar char="o"/>
            </a:pPr>
            <a:endParaRPr lang="en-GB"/>
          </a:p>
          <a:p>
            <a:endParaRPr lang="en-GB"/>
          </a:p>
        </p:txBody>
      </p:sp>
    </p:spTree>
    <p:extLst>
      <p:ext uri="{BB962C8B-B14F-4D97-AF65-F5344CB8AC3E}">
        <p14:creationId xmlns:p14="http://schemas.microsoft.com/office/powerpoint/2010/main" val="2989403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1EFA0-A53A-BDD5-6EB0-9EA46A47E814}"/>
              </a:ext>
            </a:extLst>
          </p:cNvPr>
          <p:cNvSpPr>
            <a:spLocks noGrp="1"/>
          </p:cNvSpPr>
          <p:nvPr>
            <p:ph type="title"/>
          </p:nvPr>
        </p:nvSpPr>
        <p:spPr/>
        <p:txBody>
          <a:bodyPr/>
          <a:lstStyle/>
          <a:p>
            <a:r>
              <a:rPr lang="en-GB"/>
              <a:t>Organising Findings – Qualitative Data</a:t>
            </a:r>
          </a:p>
        </p:txBody>
      </p:sp>
      <p:sp>
        <p:nvSpPr>
          <p:cNvPr id="3" name="Content Placeholder 2">
            <a:extLst>
              <a:ext uri="{FF2B5EF4-FFF2-40B4-BE49-F238E27FC236}">
                <a16:creationId xmlns:a16="http://schemas.microsoft.com/office/drawing/2014/main" id="{3BEBDED5-C8AF-73BB-03BE-D72212308A56}"/>
              </a:ext>
            </a:extLst>
          </p:cNvPr>
          <p:cNvSpPr>
            <a:spLocks noGrp="1"/>
          </p:cNvSpPr>
          <p:nvPr>
            <p:ph idx="1"/>
          </p:nvPr>
        </p:nvSpPr>
        <p:spPr/>
        <p:txBody>
          <a:bodyPr vert="horz" lIns="91440" tIns="45720" rIns="91440" bIns="45720" rtlCol="0" anchor="t">
            <a:normAutofit/>
          </a:bodyPr>
          <a:lstStyle/>
          <a:p>
            <a:pPr marL="800100" lvl="1" indent="-342900"/>
            <a:r>
              <a:rPr lang="en-GB" u="sng"/>
              <a:t>By issues</a:t>
            </a:r>
            <a:r>
              <a:rPr lang="en-GB"/>
              <a:t> - present all the data relevant to a particular issue. (economical in making comparisons across respondents, i.e. data reduction through careful data display </a:t>
            </a:r>
            <a:r>
              <a:rPr lang="en-GB" b="1"/>
              <a:t>vs</a:t>
            </a:r>
            <a:r>
              <a:rPr lang="en-GB"/>
              <a:t> wholeness, coherence and integrity of each individual respondent). </a:t>
            </a:r>
            <a:r>
              <a:rPr lang="en-GB" sz="1400" b="1"/>
              <a:t>Be cautious of deciding issues pre-ordinately prior to data collection: </a:t>
            </a:r>
            <a:endParaRPr lang="en-US" sz="1400"/>
          </a:p>
          <a:p>
            <a:pPr marL="1200150" lvl="2">
              <a:buAutoNum type="arabicParenR"/>
            </a:pPr>
            <a:r>
              <a:rPr lang="en-GB" sz="1600"/>
              <a:t>losing integrity and wholeness of individual data;</a:t>
            </a:r>
            <a:endParaRPr lang="en-US" sz="1600"/>
          </a:p>
          <a:p>
            <a:pPr marL="1200150" lvl="2">
              <a:buAutoNum type="arabicParenR"/>
            </a:pPr>
            <a:r>
              <a:rPr lang="en-GB" sz="1600"/>
              <a:t>data can be decontextualised – some data needs to be understood with other preceding comments; can fragment data and lose their interconnectivity;</a:t>
            </a:r>
            <a:endParaRPr lang="en-US" sz="1600"/>
          </a:p>
          <a:p>
            <a:pPr marL="1200150" lvl="2">
              <a:buAutoNum type="arabicParenR"/>
            </a:pPr>
            <a:r>
              <a:rPr lang="en-GB" sz="1600"/>
              <a:t>The analysis may be unresponsive to additional relevant factors, which the researcher would need to analyse residue data for other additional important issues.</a:t>
            </a:r>
            <a:endParaRPr lang="en-GB"/>
          </a:p>
          <a:p>
            <a:pPr marL="0" indent="0">
              <a:buNone/>
            </a:pPr>
            <a:endParaRPr lang="en-GB" sz="1500" u="sng"/>
          </a:p>
        </p:txBody>
      </p:sp>
    </p:spTree>
    <p:extLst>
      <p:ext uri="{BB962C8B-B14F-4D97-AF65-F5344CB8AC3E}">
        <p14:creationId xmlns:p14="http://schemas.microsoft.com/office/powerpoint/2010/main" val="4218319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A7249-E417-1E6D-3A82-6A07D9BDB562}"/>
              </a:ext>
            </a:extLst>
          </p:cNvPr>
          <p:cNvSpPr>
            <a:spLocks noGrp="1"/>
          </p:cNvSpPr>
          <p:nvPr>
            <p:ph type="title"/>
          </p:nvPr>
        </p:nvSpPr>
        <p:spPr/>
        <p:txBody>
          <a:bodyPr/>
          <a:lstStyle/>
          <a:p>
            <a:r>
              <a:rPr lang="en-GB"/>
              <a:t>Organising Findings – Qualitative Data</a:t>
            </a:r>
          </a:p>
        </p:txBody>
      </p:sp>
      <p:sp>
        <p:nvSpPr>
          <p:cNvPr id="3" name="Content Placeholder 2">
            <a:extLst>
              <a:ext uri="{FF2B5EF4-FFF2-40B4-BE49-F238E27FC236}">
                <a16:creationId xmlns:a16="http://schemas.microsoft.com/office/drawing/2014/main" id="{4DB8F241-5720-93B1-025F-F3C9EDE1A9F8}"/>
              </a:ext>
            </a:extLst>
          </p:cNvPr>
          <p:cNvSpPr>
            <a:spLocks noGrp="1"/>
          </p:cNvSpPr>
          <p:nvPr>
            <p:ph idx="1"/>
          </p:nvPr>
        </p:nvSpPr>
        <p:spPr/>
        <p:txBody>
          <a:bodyPr vert="horz" lIns="91440" tIns="45720" rIns="91440" bIns="45720" rtlCol="0" anchor="t">
            <a:normAutofit/>
          </a:bodyPr>
          <a:lstStyle/>
          <a:p>
            <a:pPr lvl="1"/>
            <a:r>
              <a:rPr lang="en-GB" u="sng" dirty="0"/>
              <a:t>By research question</a:t>
            </a:r>
            <a:r>
              <a:rPr lang="en-GB" dirty="0"/>
              <a:t> – all relevant data are collated to provide a collective answer to the research question. </a:t>
            </a:r>
          </a:p>
          <a:p>
            <a:pPr lvl="1"/>
            <a:r>
              <a:rPr lang="en-GB" u="sng" dirty="0"/>
              <a:t>By instrument</a:t>
            </a:r>
            <a:r>
              <a:rPr lang="en-GB" dirty="0"/>
              <a:t> – present all interview data, questionnaires data, documentary data, field notes etc., and for further analysis, it is typically used in conjunction with another approach, i.e. by issue or by people, to analyse the content of the responses. (risk of adding unnecessary level of analysis and losing connections between data)</a:t>
            </a:r>
          </a:p>
        </p:txBody>
      </p:sp>
    </p:spTree>
    <p:extLst>
      <p:ext uri="{BB962C8B-B14F-4D97-AF65-F5344CB8AC3E}">
        <p14:creationId xmlns:p14="http://schemas.microsoft.com/office/powerpoint/2010/main" val="2001211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02EA1-1C63-BC82-C961-3B01395FBEEE}"/>
              </a:ext>
            </a:extLst>
          </p:cNvPr>
          <p:cNvSpPr>
            <a:spLocks noGrp="1"/>
          </p:cNvSpPr>
          <p:nvPr>
            <p:ph type="title"/>
          </p:nvPr>
        </p:nvSpPr>
        <p:spPr/>
        <p:txBody>
          <a:bodyPr/>
          <a:lstStyle/>
          <a:p>
            <a:r>
              <a:rPr lang="en-GB"/>
              <a:t>Qualitative Data</a:t>
            </a:r>
          </a:p>
        </p:txBody>
      </p:sp>
      <p:sp>
        <p:nvSpPr>
          <p:cNvPr id="3" name="Content Placeholder 2">
            <a:extLst>
              <a:ext uri="{FF2B5EF4-FFF2-40B4-BE49-F238E27FC236}">
                <a16:creationId xmlns:a16="http://schemas.microsoft.com/office/drawing/2014/main" id="{E288F558-4FAE-8373-B0EB-0A079D394338}"/>
              </a:ext>
            </a:extLst>
          </p:cNvPr>
          <p:cNvSpPr>
            <a:spLocks noGrp="1"/>
          </p:cNvSpPr>
          <p:nvPr>
            <p:ph idx="1"/>
          </p:nvPr>
        </p:nvSpPr>
        <p:spPr/>
        <p:txBody>
          <a:bodyPr vert="horz" lIns="91440" tIns="45720" rIns="91440" bIns="45720" rtlCol="0" anchor="t">
            <a:normAutofit/>
          </a:bodyPr>
          <a:lstStyle/>
          <a:p>
            <a:r>
              <a:rPr lang="en-GB" dirty="0"/>
              <a:t>Though qualitative data, compared to quantitative data is less a completely accurate representation, as it is interpretive.</a:t>
            </a:r>
          </a:p>
          <a:p>
            <a:r>
              <a:rPr lang="en-GB" dirty="0"/>
              <a:t>Reflexivity: 'researcher may be selective in his or her focus, or that the research may be influenced by the subjective features of the researcher.' (Cohen et al., 2007, p. 469)</a:t>
            </a:r>
          </a:p>
          <a:p>
            <a:r>
              <a:rPr lang="en-GB" dirty="0"/>
              <a:t>Caution and self-awareness must be exercised by the researcher in conducting qualitative data analysis, for the analysis and the findings may say more about the researcher than about the data. (ibid.)</a:t>
            </a:r>
          </a:p>
        </p:txBody>
      </p:sp>
    </p:spTree>
    <p:extLst>
      <p:ext uri="{BB962C8B-B14F-4D97-AF65-F5344CB8AC3E}">
        <p14:creationId xmlns:p14="http://schemas.microsoft.com/office/powerpoint/2010/main" val="3211705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4BAF7-12AA-C633-59CA-7F9DE5E904BC}"/>
              </a:ext>
            </a:extLst>
          </p:cNvPr>
          <p:cNvSpPr>
            <a:spLocks noGrp="1"/>
          </p:cNvSpPr>
          <p:nvPr>
            <p:ph type="title"/>
          </p:nvPr>
        </p:nvSpPr>
        <p:spPr/>
        <p:txBody>
          <a:bodyPr/>
          <a:lstStyle/>
          <a:p>
            <a:r>
              <a:rPr lang="en-GB"/>
              <a:t>Presenting Findings</a:t>
            </a:r>
          </a:p>
          <a:p>
            <a:endParaRPr lang="en-GB"/>
          </a:p>
        </p:txBody>
      </p:sp>
      <p:sp>
        <p:nvSpPr>
          <p:cNvPr id="3" name="Content Placeholder 2">
            <a:extLst>
              <a:ext uri="{FF2B5EF4-FFF2-40B4-BE49-F238E27FC236}">
                <a16:creationId xmlns:a16="http://schemas.microsoft.com/office/drawing/2014/main" id="{F6225DC8-D3D3-58E2-119A-41170EA5E38A}"/>
              </a:ext>
            </a:extLst>
          </p:cNvPr>
          <p:cNvSpPr>
            <a:spLocks noGrp="1"/>
          </p:cNvSpPr>
          <p:nvPr>
            <p:ph idx="1"/>
          </p:nvPr>
        </p:nvSpPr>
        <p:spPr/>
        <p:txBody>
          <a:bodyPr vert="horz" lIns="91440" tIns="45720" rIns="91440" bIns="45720" rtlCol="0" anchor="t">
            <a:normAutofit/>
          </a:bodyPr>
          <a:lstStyle/>
          <a:p>
            <a:r>
              <a:rPr lang="en-GB" dirty="0"/>
              <a:t>Presenting data </a:t>
            </a:r>
            <a:endParaRPr lang="en-US" dirty="0"/>
          </a:p>
          <a:p>
            <a:pPr lvl="1"/>
            <a:r>
              <a:rPr lang="en-GB" dirty="0"/>
              <a:t>Text</a:t>
            </a:r>
          </a:p>
          <a:p>
            <a:pPr lvl="1"/>
            <a:r>
              <a:rPr lang="en-GB" dirty="0"/>
              <a:t>Tables</a:t>
            </a:r>
          </a:p>
          <a:p>
            <a:pPr lvl="1"/>
            <a:r>
              <a:rPr lang="en-GB" dirty="0"/>
              <a:t>Bar charts</a:t>
            </a:r>
          </a:p>
          <a:p>
            <a:pPr lvl="1"/>
            <a:r>
              <a:rPr lang="en-GB" dirty="0"/>
              <a:t>Pie charts</a:t>
            </a:r>
          </a:p>
          <a:p>
            <a:pPr lvl="1"/>
            <a:r>
              <a:rPr lang="en-GB" dirty="0"/>
              <a:t>Line charts</a:t>
            </a:r>
          </a:p>
          <a:p>
            <a:pPr lvl="1"/>
            <a:r>
              <a:rPr lang="en-GB" dirty="0"/>
              <a:t>Scatter plots</a:t>
            </a:r>
          </a:p>
          <a:p>
            <a:pPr lvl="1">
              <a:buNone/>
            </a:pPr>
            <a:r>
              <a:rPr lang="en-GB" sz="1800" dirty="0"/>
              <a:t>(</a:t>
            </a:r>
            <a:r>
              <a:rPr lang="en-GB" dirty="0"/>
              <a:t>consider data reduction through careful data display and commentary</a:t>
            </a:r>
            <a:r>
              <a:rPr lang="en-GB" sz="1800" dirty="0"/>
              <a:t>)</a:t>
            </a:r>
          </a:p>
        </p:txBody>
      </p:sp>
    </p:spTree>
    <p:extLst>
      <p:ext uri="{BB962C8B-B14F-4D97-AF65-F5344CB8AC3E}">
        <p14:creationId xmlns:p14="http://schemas.microsoft.com/office/powerpoint/2010/main" val="1504581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3A85405F-0C23-9831-311C-5317181B1F7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6963" y="2612644"/>
            <a:ext cx="4391286" cy="40838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B5F56D8D-2BFE-0C29-86BB-1A9DBC04A5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005" y="2279578"/>
            <a:ext cx="7429995" cy="457842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6FA1ACB9-DD0B-88D5-6A05-FE4694187A5A}"/>
              </a:ext>
            </a:extLst>
          </p:cNvPr>
          <p:cNvSpPr>
            <a:spLocks noGrp="1"/>
          </p:cNvSpPr>
          <p:nvPr>
            <p:ph type="title"/>
          </p:nvPr>
        </p:nvSpPr>
        <p:spPr/>
        <p:txBody>
          <a:bodyPr/>
          <a:lstStyle/>
          <a:p>
            <a:r>
              <a:rPr lang="en-GB" dirty="0"/>
              <a:t>Is this good data representation?</a:t>
            </a:r>
          </a:p>
        </p:txBody>
      </p:sp>
      <p:sp>
        <p:nvSpPr>
          <p:cNvPr id="6" name="TextBox 5">
            <a:extLst>
              <a:ext uri="{FF2B5EF4-FFF2-40B4-BE49-F238E27FC236}">
                <a16:creationId xmlns:a16="http://schemas.microsoft.com/office/drawing/2014/main" id="{24E2616A-2A3F-CD19-6401-EF37E22E9C94}"/>
              </a:ext>
            </a:extLst>
          </p:cNvPr>
          <p:cNvSpPr txBox="1"/>
          <p:nvPr/>
        </p:nvSpPr>
        <p:spPr>
          <a:xfrm>
            <a:off x="9591675" y="6488668"/>
            <a:ext cx="2674619" cy="307777"/>
          </a:xfrm>
          <a:prstGeom prst="rect">
            <a:avLst/>
          </a:prstGeom>
          <a:noFill/>
        </p:spPr>
        <p:txBody>
          <a:bodyPr wrap="square" rtlCol="0">
            <a:spAutoFit/>
          </a:bodyPr>
          <a:lstStyle/>
          <a:p>
            <a:r>
              <a:rPr lang="en-GB" sz="1400" dirty="0"/>
              <a:t>Source: (</a:t>
            </a:r>
            <a:r>
              <a:rPr lang="en-GB" sz="1400" dirty="0" err="1"/>
              <a:t>Nussbaumer</a:t>
            </a:r>
            <a:r>
              <a:rPr lang="en-GB" sz="1400" dirty="0"/>
              <a:t>, 2011)</a:t>
            </a:r>
          </a:p>
        </p:txBody>
      </p:sp>
    </p:spTree>
    <p:extLst>
      <p:ext uri="{BB962C8B-B14F-4D97-AF65-F5344CB8AC3E}">
        <p14:creationId xmlns:p14="http://schemas.microsoft.com/office/powerpoint/2010/main" val="3344093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5" name="Group 2054">
            <a:extLst>
              <a:ext uri="{FF2B5EF4-FFF2-40B4-BE49-F238E27FC236}">
                <a16:creationId xmlns:a16="http://schemas.microsoft.com/office/drawing/2014/main" id="{4091D54B-59AB-4A5E-8E9E-0421BD66D4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056" name="Rectangle 2055">
              <a:extLst>
                <a:ext uri="{FF2B5EF4-FFF2-40B4-BE49-F238E27FC236}">
                  <a16:creationId xmlns:a16="http://schemas.microsoft.com/office/drawing/2014/main" id="{547CE62E-FFFD-4A1F-BA78-C3B89C36FC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57" name="Freeform 5">
              <a:extLst>
                <a:ext uri="{FF2B5EF4-FFF2-40B4-BE49-F238E27FC236}">
                  <a16:creationId xmlns:a16="http://schemas.microsoft.com/office/drawing/2014/main" id="{AE51FD27-6B6A-4D21-BF22-245DA9BD0B3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059" name="Rectangle 2058">
            <a:extLst>
              <a:ext uri="{FF2B5EF4-FFF2-40B4-BE49-F238E27FC236}">
                <a16:creationId xmlns:a16="http://schemas.microsoft.com/office/drawing/2014/main" id="{B8144315-1C5A-4185-A952-25D98D303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12CD2F0-36E3-5E52-A98F-6F50ED3FF605}"/>
              </a:ext>
            </a:extLst>
          </p:cNvPr>
          <p:cNvSpPr>
            <a:spLocks noGrp="1"/>
          </p:cNvSpPr>
          <p:nvPr>
            <p:ph type="title"/>
          </p:nvPr>
        </p:nvSpPr>
        <p:spPr>
          <a:xfrm>
            <a:off x="8382055" y="1241266"/>
            <a:ext cx="3161016" cy="3153753"/>
          </a:xfrm>
        </p:spPr>
        <p:txBody>
          <a:bodyPr vert="horz" lIns="91440" tIns="45720" rIns="91440" bIns="45720" rtlCol="0" anchor="b">
            <a:normAutofit/>
          </a:bodyPr>
          <a:lstStyle/>
          <a:p>
            <a:r>
              <a:rPr lang="en-US" sz="5400" b="0" i="0" kern="1200">
                <a:solidFill>
                  <a:srgbClr val="EBEBEB"/>
                </a:solidFill>
                <a:latin typeface="+mj-lt"/>
                <a:ea typeface="+mj-ea"/>
                <a:cs typeface="+mj-cs"/>
              </a:rPr>
              <a:t>Is this better?</a:t>
            </a:r>
          </a:p>
        </p:txBody>
      </p:sp>
      <p:grpSp>
        <p:nvGrpSpPr>
          <p:cNvPr id="2061" name="Group 2060">
            <a:extLst>
              <a:ext uri="{FF2B5EF4-FFF2-40B4-BE49-F238E27FC236}">
                <a16:creationId xmlns:a16="http://schemas.microsoft.com/office/drawing/2014/main" id="{25A657F0-42F3-40D3-BC75-7DA1F5C6A2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3332" y="396837"/>
            <a:ext cx="7906665" cy="6058999"/>
            <a:chOff x="423332" y="396837"/>
            <a:chExt cx="7906665" cy="6058999"/>
          </a:xfrm>
        </p:grpSpPr>
        <p:sp>
          <p:nvSpPr>
            <p:cNvPr id="2062" name="Rectangle 2061">
              <a:extLst>
                <a:ext uri="{FF2B5EF4-FFF2-40B4-BE49-F238E27FC236}">
                  <a16:creationId xmlns:a16="http://schemas.microsoft.com/office/drawing/2014/main" id="{2E94FF68-7A60-47B7-AB98-1674FC7F2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flipH="1">
              <a:off x="423332" y="402165"/>
              <a:ext cx="678513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3" name="Freeform 5">
              <a:extLst>
                <a:ext uri="{FF2B5EF4-FFF2-40B4-BE49-F238E27FC236}">
                  <a16:creationId xmlns:a16="http://schemas.microsoft.com/office/drawing/2014/main" id="{42B4F8D7-4E9C-45EF-9072-1AF32CEF7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400000" flipH="1">
              <a:off x="4616676" y="2801722"/>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064" name="Freeform 5">
              <a:extLst>
                <a:ext uri="{FF2B5EF4-FFF2-40B4-BE49-F238E27FC236}">
                  <a16:creationId xmlns:a16="http://schemas.microsoft.com/office/drawing/2014/main" id="{3ECBDDDB-593C-40F0-8E80-AA75798EE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677511" flipH="1">
              <a:off x="6459831" y="1826079"/>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grpSp>
      <p:pic>
        <p:nvPicPr>
          <p:cNvPr id="2050" name="Picture 2">
            <a:extLst>
              <a:ext uri="{FF2B5EF4-FFF2-40B4-BE49-F238E27FC236}">
                <a16:creationId xmlns:a16="http://schemas.microsoft.com/office/drawing/2014/main" id="{C4FBF9EF-5AA6-5063-097B-A8C3D821635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07232" y="41581"/>
            <a:ext cx="5758612" cy="67748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A0B1319-AC96-AA9D-9CBE-66B8BDE6E0BF}"/>
              </a:ext>
            </a:extLst>
          </p:cNvPr>
          <p:cNvSpPr txBox="1"/>
          <p:nvPr/>
        </p:nvSpPr>
        <p:spPr>
          <a:xfrm>
            <a:off x="4758690" y="6503028"/>
            <a:ext cx="2674619" cy="307777"/>
          </a:xfrm>
          <a:prstGeom prst="rect">
            <a:avLst/>
          </a:prstGeom>
          <a:noFill/>
        </p:spPr>
        <p:txBody>
          <a:bodyPr wrap="square" rtlCol="0">
            <a:spAutoFit/>
          </a:bodyPr>
          <a:lstStyle/>
          <a:p>
            <a:r>
              <a:rPr lang="en-GB" sz="1400" dirty="0"/>
              <a:t>Source: (</a:t>
            </a:r>
            <a:r>
              <a:rPr lang="en-GB" sz="1400" dirty="0" err="1"/>
              <a:t>Nussbaumer</a:t>
            </a:r>
            <a:r>
              <a:rPr lang="en-GB" sz="1400" dirty="0"/>
              <a:t>, 2011)</a:t>
            </a:r>
          </a:p>
        </p:txBody>
      </p:sp>
    </p:spTree>
    <p:extLst>
      <p:ext uri="{BB962C8B-B14F-4D97-AF65-F5344CB8AC3E}">
        <p14:creationId xmlns:p14="http://schemas.microsoft.com/office/powerpoint/2010/main" val="4173747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44" name="Group 1043">
            <a:extLst>
              <a:ext uri="{FF2B5EF4-FFF2-40B4-BE49-F238E27FC236}">
                <a16:creationId xmlns:a16="http://schemas.microsoft.com/office/drawing/2014/main" id="{EED2E2BB-3846-41EB-9F1E-92C33C4A8F4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45" name="Rectangle 1044">
              <a:extLst>
                <a:ext uri="{FF2B5EF4-FFF2-40B4-BE49-F238E27FC236}">
                  <a16:creationId xmlns:a16="http://schemas.microsoft.com/office/drawing/2014/main" id="{C73D5773-5AC9-444A-A47A-EB6656ACDC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46" name="Freeform 5">
              <a:extLst>
                <a:ext uri="{FF2B5EF4-FFF2-40B4-BE49-F238E27FC236}">
                  <a16:creationId xmlns:a16="http://schemas.microsoft.com/office/drawing/2014/main" id="{81EB4475-C020-4325-AF59-31FCBFB7C54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1048" name="Rectangle 1047">
            <a:extLst>
              <a:ext uri="{FF2B5EF4-FFF2-40B4-BE49-F238E27FC236}">
                <a16:creationId xmlns:a16="http://schemas.microsoft.com/office/drawing/2014/main" id="{F7689D68-C339-4D5B-9DAA-E13F6BD4D5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50" name="Rectangle 1049">
            <a:extLst>
              <a:ext uri="{FF2B5EF4-FFF2-40B4-BE49-F238E27FC236}">
                <a16:creationId xmlns:a16="http://schemas.microsoft.com/office/drawing/2014/main" id="{1B9CC3E5-EA42-4393-A2C0-5192B91BD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2" name="Rectangle 1051">
            <a:extLst>
              <a:ext uri="{FF2B5EF4-FFF2-40B4-BE49-F238E27FC236}">
                <a16:creationId xmlns:a16="http://schemas.microsoft.com/office/drawing/2014/main" id="{FB8DBC8E-FBA7-466C-8D97-75B15FBE9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A line chart showing claims in universal credit over time, with a sharp peak in March">
            <a:extLst>
              <a:ext uri="{FF2B5EF4-FFF2-40B4-BE49-F238E27FC236}">
                <a16:creationId xmlns:a16="http://schemas.microsoft.com/office/drawing/2014/main" id="{FECA1CD7-A6E1-1C64-23CD-B5F3F8F6DAE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570678" y="473338"/>
            <a:ext cx="5133757" cy="3439617"/>
          </a:xfrm>
          <a:prstGeom prst="roundRect">
            <a:avLst>
              <a:gd name="adj" fmla="val 0"/>
            </a:avLst>
          </a:prstGeom>
          <a:noFill/>
          <a:effectLst/>
          <a:extLst>
            <a:ext uri="{909E8E84-426E-40DD-AFC4-6F175D3DCCD1}">
              <a14:hiddenFill xmlns:a14="http://schemas.microsoft.com/office/drawing/2010/main">
                <a:solidFill>
                  <a:srgbClr val="FFFFFF"/>
                </a:solidFill>
              </a14:hiddenFill>
            </a:ext>
          </a:extLst>
        </p:spPr>
      </p:pic>
      <p:sp>
        <p:nvSpPr>
          <p:cNvPr id="1054" name="Freeform: Shape 1053">
            <a:extLst>
              <a:ext uri="{FF2B5EF4-FFF2-40B4-BE49-F238E27FC236}">
                <a16:creationId xmlns:a16="http://schemas.microsoft.com/office/drawing/2014/main" id="{E6FFF64E-1FE4-4AE0-9D62-567AA183C1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133850"/>
            <a:ext cx="11277600" cy="2250018"/>
          </a:xfrm>
          <a:custGeom>
            <a:avLst/>
            <a:gdLst>
              <a:gd name="connsiteX0" fmla="*/ 5264150 w 11277600"/>
              <a:gd name="connsiteY0" fmla="*/ 0 h 2250018"/>
              <a:gd name="connsiteX1" fmla="*/ 5499100 w 11277600"/>
              <a:gd name="connsiteY1" fmla="*/ 1588 h 2250018"/>
              <a:gd name="connsiteX2" fmla="*/ 5730875 w 11277600"/>
              <a:gd name="connsiteY2" fmla="*/ 1588 h 2250018"/>
              <a:gd name="connsiteX3" fmla="*/ 5961063 w 11277600"/>
              <a:gd name="connsiteY3" fmla="*/ 4763 h 2250018"/>
              <a:gd name="connsiteX4" fmla="*/ 6186488 w 11277600"/>
              <a:gd name="connsiteY4" fmla="*/ 9525 h 2250018"/>
              <a:gd name="connsiteX5" fmla="*/ 6410325 w 11277600"/>
              <a:gd name="connsiteY5" fmla="*/ 14288 h 2250018"/>
              <a:gd name="connsiteX6" fmla="*/ 6629400 w 11277600"/>
              <a:gd name="connsiteY6" fmla="*/ 19050 h 2250018"/>
              <a:gd name="connsiteX7" fmla="*/ 6846888 w 11277600"/>
              <a:gd name="connsiteY7" fmla="*/ 26988 h 2250018"/>
              <a:gd name="connsiteX8" fmla="*/ 7061200 w 11277600"/>
              <a:gd name="connsiteY8" fmla="*/ 34925 h 2250018"/>
              <a:gd name="connsiteX9" fmla="*/ 7270750 w 11277600"/>
              <a:gd name="connsiteY9" fmla="*/ 42863 h 2250018"/>
              <a:gd name="connsiteX10" fmla="*/ 7680325 w 11277600"/>
              <a:gd name="connsiteY10" fmla="*/ 63500 h 2250018"/>
              <a:gd name="connsiteX11" fmla="*/ 8072438 w 11277600"/>
              <a:gd name="connsiteY11" fmla="*/ 85725 h 2250018"/>
              <a:gd name="connsiteX12" fmla="*/ 8448675 w 11277600"/>
              <a:gd name="connsiteY12" fmla="*/ 109538 h 2250018"/>
              <a:gd name="connsiteX13" fmla="*/ 8805862 w 11277600"/>
              <a:gd name="connsiteY13" fmla="*/ 134938 h 2250018"/>
              <a:gd name="connsiteX14" fmla="*/ 9145588 w 11277600"/>
              <a:gd name="connsiteY14" fmla="*/ 161925 h 2250018"/>
              <a:gd name="connsiteX15" fmla="*/ 9461500 w 11277600"/>
              <a:gd name="connsiteY15" fmla="*/ 190500 h 2250018"/>
              <a:gd name="connsiteX16" fmla="*/ 9758362 w 11277600"/>
              <a:gd name="connsiteY16" fmla="*/ 219075 h 2250018"/>
              <a:gd name="connsiteX17" fmla="*/ 10031412 w 11277600"/>
              <a:gd name="connsiteY17" fmla="*/ 247650 h 2250018"/>
              <a:gd name="connsiteX18" fmla="*/ 10282238 w 11277600"/>
              <a:gd name="connsiteY18" fmla="*/ 274638 h 2250018"/>
              <a:gd name="connsiteX19" fmla="*/ 10504488 w 11277600"/>
              <a:gd name="connsiteY19" fmla="*/ 300038 h 2250018"/>
              <a:gd name="connsiteX20" fmla="*/ 10704512 w 11277600"/>
              <a:gd name="connsiteY20" fmla="*/ 323850 h 2250018"/>
              <a:gd name="connsiteX21" fmla="*/ 10874375 w 11277600"/>
              <a:gd name="connsiteY21" fmla="*/ 344488 h 2250018"/>
              <a:gd name="connsiteX22" fmla="*/ 11015662 w 11277600"/>
              <a:gd name="connsiteY22" fmla="*/ 363538 h 2250018"/>
              <a:gd name="connsiteX23" fmla="*/ 11210925 w 11277600"/>
              <a:gd name="connsiteY23" fmla="*/ 390525 h 2250018"/>
              <a:gd name="connsiteX24" fmla="*/ 11277600 w 11277600"/>
              <a:gd name="connsiteY24" fmla="*/ 400050 h 2250018"/>
              <a:gd name="connsiteX25" fmla="*/ 11277600 w 11277600"/>
              <a:gd name="connsiteY25" fmla="*/ 2250018 h 2250018"/>
              <a:gd name="connsiteX26" fmla="*/ 0 w 11277600"/>
              <a:gd name="connsiteY26" fmla="*/ 2250018 h 2250018"/>
              <a:gd name="connsiteX27" fmla="*/ 0 w 11277600"/>
              <a:gd name="connsiteY27" fmla="*/ 398463 h 2250018"/>
              <a:gd name="connsiteX28" fmla="*/ 255588 w 11277600"/>
              <a:gd name="connsiteY28" fmla="*/ 358775 h 2250018"/>
              <a:gd name="connsiteX29" fmla="*/ 511175 w 11277600"/>
              <a:gd name="connsiteY29" fmla="*/ 320675 h 2250018"/>
              <a:gd name="connsiteX30" fmla="*/ 766762 w 11277600"/>
              <a:gd name="connsiteY30" fmla="*/ 284163 h 2250018"/>
              <a:gd name="connsiteX31" fmla="*/ 1023938 w 11277600"/>
              <a:gd name="connsiteY31" fmla="*/ 252413 h 2250018"/>
              <a:gd name="connsiteX32" fmla="*/ 1279525 w 11277600"/>
              <a:gd name="connsiteY32" fmla="*/ 220663 h 2250018"/>
              <a:gd name="connsiteX33" fmla="*/ 1536700 w 11277600"/>
              <a:gd name="connsiteY33" fmla="*/ 190500 h 2250018"/>
              <a:gd name="connsiteX34" fmla="*/ 1790700 w 11277600"/>
              <a:gd name="connsiteY34" fmla="*/ 165100 h 2250018"/>
              <a:gd name="connsiteX35" fmla="*/ 2047875 w 11277600"/>
              <a:gd name="connsiteY35" fmla="*/ 141288 h 2250018"/>
              <a:gd name="connsiteX36" fmla="*/ 2303462 w 11277600"/>
              <a:gd name="connsiteY36" fmla="*/ 119063 h 2250018"/>
              <a:gd name="connsiteX37" fmla="*/ 2555875 w 11277600"/>
              <a:gd name="connsiteY37" fmla="*/ 100013 h 2250018"/>
              <a:gd name="connsiteX38" fmla="*/ 2809875 w 11277600"/>
              <a:gd name="connsiteY38" fmla="*/ 80963 h 2250018"/>
              <a:gd name="connsiteX39" fmla="*/ 3062288 w 11277600"/>
              <a:gd name="connsiteY39" fmla="*/ 65088 h 2250018"/>
              <a:gd name="connsiteX40" fmla="*/ 3313113 w 11277600"/>
              <a:gd name="connsiteY40" fmla="*/ 52388 h 2250018"/>
              <a:gd name="connsiteX41" fmla="*/ 3563938 w 11277600"/>
              <a:gd name="connsiteY41" fmla="*/ 39688 h 2250018"/>
              <a:gd name="connsiteX42" fmla="*/ 3811588 w 11277600"/>
              <a:gd name="connsiteY42" fmla="*/ 28575 h 2250018"/>
              <a:gd name="connsiteX43" fmla="*/ 4057650 w 11277600"/>
              <a:gd name="connsiteY43" fmla="*/ 20638 h 2250018"/>
              <a:gd name="connsiteX44" fmla="*/ 4303713 w 11277600"/>
              <a:gd name="connsiteY44" fmla="*/ 14288 h 2250018"/>
              <a:gd name="connsiteX45" fmla="*/ 4546600 w 11277600"/>
              <a:gd name="connsiteY45" fmla="*/ 7938 h 2250018"/>
              <a:gd name="connsiteX46" fmla="*/ 4787900 w 11277600"/>
              <a:gd name="connsiteY46" fmla="*/ 4763 h 2250018"/>
              <a:gd name="connsiteX47" fmla="*/ 5027613 w 11277600"/>
              <a:gd name="connsiteY47" fmla="*/ 1588 h 2250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1277600" h="2250018">
                <a:moveTo>
                  <a:pt x="5264150" y="0"/>
                </a:moveTo>
                <a:lnTo>
                  <a:pt x="5499100" y="1588"/>
                </a:lnTo>
                <a:lnTo>
                  <a:pt x="5730875" y="1588"/>
                </a:lnTo>
                <a:lnTo>
                  <a:pt x="5961063" y="4763"/>
                </a:lnTo>
                <a:lnTo>
                  <a:pt x="6186488" y="9525"/>
                </a:lnTo>
                <a:lnTo>
                  <a:pt x="6410325" y="14288"/>
                </a:lnTo>
                <a:lnTo>
                  <a:pt x="6629400" y="19050"/>
                </a:lnTo>
                <a:lnTo>
                  <a:pt x="6846888" y="26988"/>
                </a:lnTo>
                <a:lnTo>
                  <a:pt x="7061200" y="34925"/>
                </a:lnTo>
                <a:lnTo>
                  <a:pt x="7270750" y="42863"/>
                </a:lnTo>
                <a:lnTo>
                  <a:pt x="7680325" y="63500"/>
                </a:lnTo>
                <a:lnTo>
                  <a:pt x="8072438" y="85725"/>
                </a:lnTo>
                <a:lnTo>
                  <a:pt x="8448675" y="109538"/>
                </a:lnTo>
                <a:lnTo>
                  <a:pt x="8805862" y="134938"/>
                </a:lnTo>
                <a:lnTo>
                  <a:pt x="9145588" y="161925"/>
                </a:lnTo>
                <a:lnTo>
                  <a:pt x="9461500" y="190500"/>
                </a:lnTo>
                <a:lnTo>
                  <a:pt x="9758362" y="219075"/>
                </a:lnTo>
                <a:lnTo>
                  <a:pt x="10031412" y="247650"/>
                </a:lnTo>
                <a:lnTo>
                  <a:pt x="10282238" y="274638"/>
                </a:lnTo>
                <a:lnTo>
                  <a:pt x="10504488" y="300038"/>
                </a:lnTo>
                <a:lnTo>
                  <a:pt x="10704512" y="323850"/>
                </a:lnTo>
                <a:lnTo>
                  <a:pt x="10874375" y="344488"/>
                </a:lnTo>
                <a:lnTo>
                  <a:pt x="11015662" y="363538"/>
                </a:lnTo>
                <a:lnTo>
                  <a:pt x="11210925" y="390525"/>
                </a:lnTo>
                <a:lnTo>
                  <a:pt x="11277600" y="400050"/>
                </a:lnTo>
                <a:lnTo>
                  <a:pt x="11277600" y="2250018"/>
                </a:lnTo>
                <a:lnTo>
                  <a:pt x="0" y="2250018"/>
                </a:lnTo>
                <a:lnTo>
                  <a:pt x="0" y="398463"/>
                </a:lnTo>
                <a:lnTo>
                  <a:pt x="255588" y="358775"/>
                </a:lnTo>
                <a:lnTo>
                  <a:pt x="511175" y="320675"/>
                </a:lnTo>
                <a:lnTo>
                  <a:pt x="766762" y="284163"/>
                </a:lnTo>
                <a:lnTo>
                  <a:pt x="1023938" y="252413"/>
                </a:lnTo>
                <a:lnTo>
                  <a:pt x="1279525" y="220663"/>
                </a:lnTo>
                <a:lnTo>
                  <a:pt x="1536700" y="190500"/>
                </a:lnTo>
                <a:lnTo>
                  <a:pt x="1790700" y="165100"/>
                </a:lnTo>
                <a:lnTo>
                  <a:pt x="2047875" y="141288"/>
                </a:lnTo>
                <a:lnTo>
                  <a:pt x="2303462" y="119063"/>
                </a:lnTo>
                <a:lnTo>
                  <a:pt x="2555875" y="100013"/>
                </a:lnTo>
                <a:lnTo>
                  <a:pt x="2809875" y="80963"/>
                </a:lnTo>
                <a:lnTo>
                  <a:pt x="3062288" y="65088"/>
                </a:lnTo>
                <a:lnTo>
                  <a:pt x="3313113" y="52388"/>
                </a:lnTo>
                <a:lnTo>
                  <a:pt x="3563938" y="39688"/>
                </a:lnTo>
                <a:lnTo>
                  <a:pt x="3811588" y="28575"/>
                </a:lnTo>
                <a:lnTo>
                  <a:pt x="4057650" y="20638"/>
                </a:lnTo>
                <a:lnTo>
                  <a:pt x="4303713" y="14288"/>
                </a:lnTo>
                <a:lnTo>
                  <a:pt x="4546600" y="7938"/>
                </a:lnTo>
                <a:lnTo>
                  <a:pt x="4787900" y="4763"/>
                </a:lnTo>
                <a:lnTo>
                  <a:pt x="5027613" y="1588"/>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1056" name="Freeform 5">
            <a:extLst>
              <a:ext uri="{FF2B5EF4-FFF2-40B4-BE49-F238E27FC236}">
                <a16:creationId xmlns:a16="http://schemas.microsoft.com/office/drawing/2014/main" id="{9C80E52D-DE5C-4267-9C99-8741F2E42E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0371525">
            <a:off x="263767" y="411712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 name="Title 1">
            <a:extLst>
              <a:ext uri="{FF2B5EF4-FFF2-40B4-BE49-F238E27FC236}">
                <a16:creationId xmlns:a16="http://schemas.microsoft.com/office/drawing/2014/main" id="{4CEBB917-7804-3AAF-4AFC-308FF9FFAF3B}"/>
              </a:ext>
            </a:extLst>
          </p:cNvPr>
          <p:cNvSpPr>
            <a:spLocks noGrp="1"/>
          </p:cNvSpPr>
          <p:nvPr>
            <p:ph type="title"/>
          </p:nvPr>
        </p:nvSpPr>
        <p:spPr>
          <a:xfrm>
            <a:off x="649975" y="4517136"/>
            <a:ext cx="10893095" cy="1174947"/>
          </a:xfrm>
        </p:spPr>
        <p:txBody>
          <a:bodyPr vert="horz" lIns="91440" tIns="45720" rIns="91440" bIns="45720" rtlCol="0" anchor="b">
            <a:normAutofit/>
          </a:bodyPr>
          <a:lstStyle/>
          <a:p>
            <a:r>
              <a:rPr lang="en-US" sz="6000" b="0" i="0" kern="1200">
                <a:solidFill>
                  <a:schemeClr val="bg2"/>
                </a:solidFill>
                <a:latin typeface="+mj-lt"/>
                <a:ea typeface="+mj-ea"/>
                <a:cs typeface="+mj-cs"/>
              </a:rPr>
              <a:t>What about this?</a:t>
            </a:r>
          </a:p>
        </p:txBody>
      </p:sp>
      <p:pic>
        <p:nvPicPr>
          <p:cNvPr id="4" name="Picture 4" descr="A line chart showing claims in universal credit over time, with a sharp peak in March, with an annotation">
            <a:extLst>
              <a:ext uri="{FF2B5EF4-FFF2-40B4-BE49-F238E27FC236}">
                <a16:creationId xmlns:a16="http://schemas.microsoft.com/office/drawing/2014/main" id="{A1840B74-1F16-9E17-C26F-4B29E290330D}"/>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096000" y="474132"/>
            <a:ext cx="5133757" cy="3439617"/>
          </a:xfrm>
          <a:prstGeom prst="roundRect">
            <a:avLst>
              <a:gd name="adj" fmla="val 0"/>
            </a:avLst>
          </a:prstGeom>
          <a:noFill/>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A68C523-595F-75DB-7E69-0E04121CB9F4}"/>
              </a:ext>
            </a:extLst>
          </p:cNvPr>
          <p:cNvSpPr txBox="1"/>
          <p:nvPr/>
        </p:nvSpPr>
        <p:spPr>
          <a:xfrm>
            <a:off x="9190514" y="3659718"/>
            <a:ext cx="2544286" cy="307777"/>
          </a:xfrm>
          <a:prstGeom prst="rect">
            <a:avLst/>
          </a:prstGeom>
          <a:noFill/>
        </p:spPr>
        <p:txBody>
          <a:bodyPr wrap="none" rtlCol="0">
            <a:spAutoFit/>
          </a:bodyPr>
          <a:lstStyle/>
          <a:p>
            <a:r>
              <a:rPr lang="en-GB" sz="1400" dirty="0"/>
              <a:t>(Source: Civil Service, 2021)</a:t>
            </a:r>
          </a:p>
        </p:txBody>
      </p:sp>
    </p:spTree>
    <p:extLst>
      <p:ext uri="{BB962C8B-B14F-4D97-AF65-F5344CB8AC3E}">
        <p14:creationId xmlns:p14="http://schemas.microsoft.com/office/powerpoint/2010/main" val="4014199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B30FF-5461-E044-B6B6-B0FE6E62552E}"/>
              </a:ext>
            </a:extLst>
          </p:cNvPr>
          <p:cNvSpPr>
            <a:spLocks noGrp="1"/>
          </p:cNvSpPr>
          <p:nvPr>
            <p:ph type="title"/>
          </p:nvPr>
        </p:nvSpPr>
        <p:spPr/>
        <p:txBody>
          <a:bodyPr/>
          <a:lstStyle/>
          <a:p>
            <a:r>
              <a:rPr lang="en-GB"/>
              <a:t>Methodological Tools for Analysing Qualitative Data</a:t>
            </a:r>
          </a:p>
        </p:txBody>
      </p:sp>
      <p:sp>
        <p:nvSpPr>
          <p:cNvPr id="3" name="Content Placeholder 2">
            <a:extLst>
              <a:ext uri="{FF2B5EF4-FFF2-40B4-BE49-F238E27FC236}">
                <a16:creationId xmlns:a16="http://schemas.microsoft.com/office/drawing/2014/main" id="{AE169F38-12BD-152A-6D46-95D722DC38E7}"/>
              </a:ext>
            </a:extLst>
          </p:cNvPr>
          <p:cNvSpPr>
            <a:spLocks noGrp="1"/>
          </p:cNvSpPr>
          <p:nvPr>
            <p:ph idx="1"/>
          </p:nvPr>
        </p:nvSpPr>
        <p:spPr/>
        <p:txBody>
          <a:bodyPr vert="horz" lIns="91440" tIns="45720" rIns="91440" bIns="45720" rtlCol="0" anchor="t">
            <a:normAutofit/>
          </a:bodyPr>
          <a:lstStyle/>
          <a:p>
            <a:r>
              <a:rPr lang="en-GB"/>
              <a:t>Analytic Induction</a:t>
            </a:r>
          </a:p>
          <a:p>
            <a:r>
              <a:rPr lang="en-GB"/>
              <a:t>Constant Comparison</a:t>
            </a:r>
          </a:p>
          <a:p>
            <a:r>
              <a:rPr lang="en-GB"/>
              <a:t>Typological Analysis</a:t>
            </a:r>
          </a:p>
          <a:p>
            <a:r>
              <a:rPr lang="en-GB"/>
              <a:t>Enumeration</a:t>
            </a:r>
          </a:p>
          <a:p>
            <a:pPr marL="0" indent="0">
              <a:buNone/>
            </a:pPr>
            <a:r>
              <a:rPr lang="en-GB"/>
              <a:t>(</a:t>
            </a:r>
            <a:r>
              <a:rPr lang="en-GB">
                <a:ea typeface="+mn-lt"/>
                <a:cs typeface="+mn-lt"/>
              </a:rPr>
              <a:t>LeCompte and Preissle,1993, p.253 &amp; Bogdan and Biklen, 1992, p.72, cited by Cohen et al., 2007, pp. 472-474)</a:t>
            </a:r>
            <a:endParaRPr lang="en-GB"/>
          </a:p>
        </p:txBody>
      </p:sp>
    </p:spTree>
    <p:extLst>
      <p:ext uri="{BB962C8B-B14F-4D97-AF65-F5344CB8AC3E}">
        <p14:creationId xmlns:p14="http://schemas.microsoft.com/office/powerpoint/2010/main" val="681877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93885-74A4-1732-6920-0B363560E771}"/>
              </a:ext>
            </a:extLst>
          </p:cNvPr>
          <p:cNvSpPr>
            <a:spLocks noGrp="1"/>
          </p:cNvSpPr>
          <p:nvPr>
            <p:ph type="title"/>
          </p:nvPr>
        </p:nvSpPr>
        <p:spPr/>
        <p:txBody>
          <a:bodyPr/>
          <a:lstStyle/>
          <a:p>
            <a:r>
              <a:rPr lang="en-GB"/>
              <a:t>Content Analysis</a:t>
            </a:r>
          </a:p>
        </p:txBody>
      </p:sp>
      <p:sp>
        <p:nvSpPr>
          <p:cNvPr id="3" name="Content Placeholder 2">
            <a:extLst>
              <a:ext uri="{FF2B5EF4-FFF2-40B4-BE49-F238E27FC236}">
                <a16:creationId xmlns:a16="http://schemas.microsoft.com/office/drawing/2014/main" id="{F8BDB3A7-5EF2-1B00-C628-C3AF36FF9F69}"/>
              </a:ext>
            </a:extLst>
          </p:cNvPr>
          <p:cNvSpPr>
            <a:spLocks noGrp="1"/>
          </p:cNvSpPr>
          <p:nvPr>
            <p:ph idx="1"/>
          </p:nvPr>
        </p:nvSpPr>
        <p:spPr/>
        <p:txBody>
          <a:bodyPr vert="horz" lIns="91440" tIns="45720" rIns="91440" bIns="45720" rtlCol="0" anchor="t">
            <a:normAutofit/>
          </a:bodyPr>
          <a:lstStyle/>
          <a:p>
            <a:r>
              <a:rPr lang="en-GB" dirty="0"/>
              <a:t>A strict and systematic set of procedures for the rigorous analysis, examination and verification of the contents of written data (Flick, 1998, p.192; </a:t>
            </a:r>
            <a:r>
              <a:rPr lang="en-GB" dirty="0" err="1"/>
              <a:t>Mayring</a:t>
            </a:r>
            <a:r>
              <a:rPr lang="en-GB" dirty="0"/>
              <a:t>, 2004, p.266)</a:t>
            </a:r>
          </a:p>
          <a:p>
            <a:r>
              <a:rPr lang="en-GB" dirty="0"/>
              <a:t>An alternative to numerical analysis of qualitative data.</a:t>
            </a:r>
          </a:p>
          <a:p>
            <a:r>
              <a:rPr lang="en-GB" dirty="0"/>
              <a:t>Including the coding of open-ended questions in surveys, the revealing of the focus of individual, group, institutional and societal matters, and the description of patterns and trends in communicative content (statistical techniques needed).(Weber, 1990)</a:t>
            </a:r>
          </a:p>
          <a:p>
            <a:r>
              <a:rPr lang="en-GB" dirty="0"/>
              <a:t>Highest quality content-analytic studies use both quantitative and qualitative analysis of texts. (ibid.)</a:t>
            </a:r>
          </a:p>
        </p:txBody>
      </p:sp>
    </p:spTree>
    <p:extLst>
      <p:ext uri="{BB962C8B-B14F-4D97-AF65-F5344CB8AC3E}">
        <p14:creationId xmlns:p14="http://schemas.microsoft.com/office/powerpoint/2010/main" val="14207639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93885-74A4-1732-6920-0B363560E771}"/>
              </a:ext>
            </a:extLst>
          </p:cNvPr>
          <p:cNvSpPr>
            <a:spLocks noGrp="1"/>
          </p:cNvSpPr>
          <p:nvPr>
            <p:ph type="title"/>
          </p:nvPr>
        </p:nvSpPr>
        <p:spPr/>
        <p:txBody>
          <a:bodyPr/>
          <a:lstStyle/>
          <a:p>
            <a:r>
              <a:rPr lang="en-GB"/>
              <a:t>Content Analysis</a:t>
            </a:r>
          </a:p>
        </p:txBody>
      </p:sp>
      <p:sp>
        <p:nvSpPr>
          <p:cNvPr id="3" name="Content Placeholder 2">
            <a:extLst>
              <a:ext uri="{FF2B5EF4-FFF2-40B4-BE49-F238E27FC236}">
                <a16:creationId xmlns:a16="http://schemas.microsoft.com/office/drawing/2014/main" id="{F8BDB3A7-5EF2-1B00-C628-C3AF36FF9F69}"/>
              </a:ext>
            </a:extLst>
          </p:cNvPr>
          <p:cNvSpPr>
            <a:spLocks noGrp="1"/>
          </p:cNvSpPr>
          <p:nvPr>
            <p:ph idx="1"/>
          </p:nvPr>
        </p:nvSpPr>
        <p:spPr/>
        <p:txBody>
          <a:bodyPr vert="horz" lIns="91440" tIns="45720" rIns="91440" bIns="45720" rtlCol="0" anchor="t">
            <a:normAutofit/>
          </a:bodyPr>
          <a:lstStyle/>
          <a:p>
            <a:r>
              <a:rPr lang="en-GB"/>
              <a:t>The process of content analysis: </a:t>
            </a:r>
            <a:endParaRPr lang="en-US"/>
          </a:p>
          <a:p>
            <a:pPr lvl="1">
              <a:buFont typeface="Wingdings" charset="2"/>
              <a:buChar char="§"/>
            </a:pPr>
            <a:r>
              <a:rPr lang="en-GB"/>
              <a:t>Breaking down text into units of analysis; </a:t>
            </a:r>
          </a:p>
          <a:p>
            <a:pPr lvl="1">
              <a:buFont typeface="Wingdings" charset="2"/>
              <a:buChar char="§"/>
            </a:pPr>
            <a:r>
              <a:rPr lang="en-GB"/>
              <a:t>Undertaking statistical analysis of the units; </a:t>
            </a:r>
          </a:p>
          <a:p>
            <a:pPr lvl="1">
              <a:buFont typeface="Wingdings" charset="2"/>
              <a:buChar char="§"/>
            </a:pPr>
            <a:r>
              <a:rPr lang="en-GB"/>
              <a:t>Presenting the analysis in as economical a form as possible.</a:t>
            </a:r>
          </a:p>
        </p:txBody>
      </p:sp>
    </p:spTree>
    <p:extLst>
      <p:ext uri="{BB962C8B-B14F-4D97-AF65-F5344CB8AC3E}">
        <p14:creationId xmlns:p14="http://schemas.microsoft.com/office/powerpoint/2010/main" val="1925483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93885-74A4-1732-6920-0B363560E771}"/>
              </a:ext>
            </a:extLst>
          </p:cNvPr>
          <p:cNvSpPr>
            <a:spLocks noGrp="1"/>
          </p:cNvSpPr>
          <p:nvPr>
            <p:ph type="title"/>
          </p:nvPr>
        </p:nvSpPr>
        <p:spPr/>
        <p:txBody>
          <a:bodyPr/>
          <a:lstStyle/>
          <a:p>
            <a:r>
              <a:rPr lang="en-GB"/>
              <a:t>Content Analysis</a:t>
            </a:r>
          </a:p>
        </p:txBody>
      </p:sp>
      <p:sp>
        <p:nvSpPr>
          <p:cNvPr id="3" name="Content Placeholder 2">
            <a:extLst>
              <a:ext uri="{FF2B5EF4-FFF2-40B4-BE49-F238E27FC236}">
                <a16:creationId xmlns:a16="http://schemas.microsoft.com/office/drawing/2014/main" id="{F8BDB3A7-5EF2-1B00-C628-C3AF36FF9F69}"/>
              </a:ext>
            </a:extLst>
          </p:cNvPr>
          <p:cNvSpPr>
            <a:spLocks noGrp="1"/>
          </p:cNvSpPr>
          <p:nvPr>
            <p:ph idx="1"/>
          </p:nvPr>
        </p:nvSpPr>
        <p:spPr/>
        <p:txBody>
          <a:bodyPr vert="horz" lIns="91440" tIns="45720" rIns="91440" bIns="45720" rtlCol="0" anchor="t">
            <a:normAutofit/>
          </a:bodyPr>
          <a:lstStyle/>
          <a:p>
            <a:pPr marL="0" indent="0">
              <a:buNone/>
            </a:pPr>
            <a:r>
              <a:rPr lang="en-GB"/>
              <a:t>11 steps of content analysis:</a:t>
            </a:r>
            <a:endParaRPr lang="en-US"/>
          </a:p>
          <a:p>
            <a:pPr>
              <a:buAutoNum type="arabicPeriod"/>
            </a:pPr>
            <a:r>
              <a:rPr lang="en-GB">
                <a:ea typeface="+mn-lt"/>
                <a:cs typeface="+mn-lt"/>
              </a:rPr>
              <a:t>Define the research questions to be addressed by the content analysis.</a:t>
            </a:r>
          </a:p>
          <a:p>
            <a:pPr>
              <a:buAutoNum type="arabicPeriod"/>
            </a:pPr>
            <a:r>
              <a:rPr lang="en-GB"/>
              <a:t>Define the population from which units of text are to be sampled.</a:t>
            </a:r>
          </a:p>
          <a:p>
            <a:pPr>
              <a:buAutoNum type="arabicPeriod"/>
            </a:pPr>
            <a:r>
              <a:rPr lang="en-GB">
                <a:ea typeface="+mn-lt"/>
                <a:cs typeface="+mn-lt"/>
              </a:rPr>
              <a:t>Define the sample to be included.</a:t>
            </a:r>
          </a:p>
          <a:p>
            <a:pPr>
              <a:buAutoNum type="arabicPeriod"/>
            </a:pPr>
            <a:r>
              <a:rPr lang="en-GB">
                <a:ea typeface="+mn-lt"/>
                <a:cs typeface="+mn-lt"/>
              </a:rPr>
              <a:t>Define the context of the generation of the document.</a:t>
            </a:r>
          </a:p>
          <a:p>
            <a:pPr>
              <a:buAutoNum type="arabicPeriod"/>
            </a:pPr>
            <a:r>
              <a:rPr lang="en-GB">
                <a:ea typeface="+mn-lt"/>
                <a:cs typeface="+mn-lt"/>
              </a:rPr>
              <a:t>Define the units of analysis.</a:t>
            </a:r>
          </a:p>
          <a:p>
            <a:pPr>
              <a:buAutoNum type="arabicPeriod"/>
            </a:pPr>
            <a:r>
              <a:rPr lang="en-GB">
                <a:ea typeface="+mn-lt"/>
                <a:cs typeface="+mn-lt"/>
              </a:rPr>
              <a:t>Decide the codes to be used in the analysis.</a:t>
            </a:r>
          </a:p>
          <a:p>
            <a:pPr>
              <a:buAutoNum type="arabicPeriod"/>
            </a:pPr>
            <a:endParaRPr lang="en-GB"/>
          </a:p>
        </p:txBody>
      </p:sp>
    </p:spTree>
    <p:extLst>
      <p:ext uri="{BB962C8B-B14F-4D97-AF65-F5344CB8AC3E}">
        <p14:creationId xmlns:p14="http://schemas.microsoft.com/office/powerpoint/2010/main" val="8779594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93885-74A4-1732-6920-0B363560E771}"/>
              </a:ext>
            </a:extLst>
          </p:cNvPr>
          <p:cNvSpPr>
            <a:spLocks noGrp="1"/>
          </p:cNvSpPr>
          <p:nvPr>
            <p:ph type="title"/>
          </p:nvPr>
        </p:nvSpPr>
        <p:spPr/>
        <p:txBody>
          <a:bodyPr/>
          <a:lstStyle/>
          <a:p>
            <a:r>
              <a:rPr lang="en-GB"/>
              <a:t>Content Analysis</a:t>
            </a:r>
          </a:p>
        </p:txBody>
      </p:sp>
      <p:sp>
        <p:nvSpPr>
          <p:cNvPr id="3" name="Content Placeholder 2">
            <a:extLst>
              <a:ext uri="{FF2B5EF4-FFF2-40B4-BE49-F238E27FC236}">
                <a16:creationId xmlns:a16="http://schemas.microsoft.com/office/drawing/2014/main" id="{F8BDB3A7-5EF2-1B00-C628-C3AF36FF9F69}"/>
              </a:ext>
            </a:extLst>
          </p:cNvPr>
          <p:cNvSpPr>
            <a:spLocks noGrp="1"/>
          </p:cNvSpPr>
          <p:nvPr>
            <p:ph idx="1"/>
          </p:nvPr>
        </p:nvSpPr>
        <p:spPr/>
        <p:txBody>
          <a:bodyPr vert="horz" lIns="91440" tIns="45720" rIns="91440" bIns="45720" rtlCol="0" anchor="t">
            <a:normAutofit/>
          </a:bodyPr>
          <a:lstStyle/>
          <a:p>
            <a:pPr marL="0" indent="0">
              <a:buNone/>
            </a:pPr>
            <a:r>
              <a:rPr lang="en-GB" dirty="0"/>
              <a:t>7. Construct the categories for analysis.</a:t>
            </a:r>
          </a:p>
          <a:p>
            <a:pPr lvl="1">
              <a:buFont typeface="Wingdings" charset="2"/>
              <a:buChar char="§"/>
            </a:pPr>
            <a:r>
              <a:rPr lang="en-GB" dirty="0"/>
              <a:t>these can include: subject matter; direction (how a matter is treated – positively or negatively); values; goals; method used to achieve goals; traits (characteristics used to describe people); actors (who is being discussed); authority (in whose name the statements are being made); location; conflict (sources and levels); and endings (how conflicts are resolved)</a:t>
            </a:r>
            <a:endParaRPr lang="en-GB" sz="1800" dirty="0"/>
          </a:p>
        </p:txBody>
      </p:sp>
    </p:spTree>
    <p:extLst>
      <p:ext uri="{BB962C8B-B14F-4D97-AF65-F5344CB8AC3E}">
        <p14:creationId xmlns:p14="http://schemas.microsoft.com/office/powerpoint/2010/main" val="31547212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DC7FA-58BC-6FEF-3822-CB6446D1779E}"/>
              </a:ext>
            </a:extLst>
          </p:cNvPr>
          <p:cNvSpPr>
            <a:spLocks noGrp="1"/>
          </p:cNvSpPr>
          <p:nvPr>
            <p:ph type="title"/>
          </p:nvPr>
        </p:nvSpPr>
        <p:spPr/>
        <p:txBody>
          <a:bodyPr/>
          <a:lstStyle/>
          <a:p>
            <a:r>
              <a:rPr lang="en-GB"/>
              <a:t>Content Analysis</a:t>
            </a:r>
          </a:p>
        </p:txBody>
      </p:sp>
      <p:sp>
        <p:nvSpPr>
          <p:cNvPr id="3" name="Content Placeholder 2">
            <a:extLst>
              <a:ext uri="{FF2B5EF4-FFF2-40B4-BE49-F238E27FC236}">
                <a16:creationId xmlns:a16="http://schemas.microsoft.com/office/drawing/2014/main" id="{D08CADBD-481F-1135-C5C5-B11D0716ECCD}"/>
              </a:ext>
            </a:extLst>
          </p:cNvPr>
          <p:cNvSpPr>
            <a:spLocks noGrp="1"/>
          </p:cNvSpPr>
          <p:nvPr>
            <p:ph idx="1"/>
          </p:nvPr>
        </p:nvSpPr>
        <p:spPr/>
        <p:txBody>
          <a:bodyPr vert="horz" lIns="91440" tIns="45720" rIns="91440" bIns="45720" rtlCol="0" anchor="t">
            <a:normAutofit/>
          </a:bodyPr>
          <a:lstStyle/>
          <a:p>
            <a:pPr marL="0" indent="0">
              <a:buNone/>
            </a:pPr>
            <a:r>
              <a:rPr lang="en-GB" dirty="0">
                <a:ea typeface="+mn-lt"/>
                <a:cs typeface="+mn-lt"/>
              </a:rPr>
              <a:t>8. Conduct the coding and categorizing of the data.</a:t>
            </a:r>
          </a:p>
          <a:p>
            <a:pPr marL="0" indent="0">
              <a:buNone/>
            </a:pPr>
            <a:r>
              <a:rPr lang="en-GB" dirty="0"/>
              <a:t>9. </a:t>
            </a:r>
            <a:r>
              <a:rPr lang="en-GB" dirty="0">
                <a:ea typeface="+mn-lt"/>
                <a:cs typeface="+mn-lt"/>
              </a:rPr>
              <a:t>Conduct the data analysis.</a:t>
            </a:r>
          </a:p>
          <a:p>
            <a:pPr marL="0" indent="0">
              <a:buNone/>
            </a:pPr>
            <a:r>
              <a:rPr lang="en-GB" dirty="0"/>
              <a:t>10. </a:t>
            </a:r>
            <a:r>
              <a:rPr lang="en-GB" dirty="0">
                <a:ea typeface="+mn-lt"/>
                <a:cs typeface="+mn-lt"/>
              </a:rPr>
              <a:t>Summarizing.</a:t>
            </a:r>
          </a:p>
          <a:p>
            <a:pPr marL="0" indent="0">
              <a:buNone/>
            </a:pPr>
            <a:r>
              <a:rPr lang="en-GB" dirty="0">
                <a:ea typeface="+mn-lt"/>
                <a:cs typeface="+mn-lt"/>
              </a:rPr>
              <a:t>11. Making speculative inferences.</a:t>
            </a:r>
          </a:p>
          <a:p>
            <a:pPr marL="0" indent="0">
              <a:buNone/>
            </a:pPr>
            <a:endParaRPr lang="en-GB" dirty="0">
              <a:ea typeface="+mn-lt"/>
              <a:cs typeface="+mn-lt"/>
            </a:endParaRPr>
          </a:p>
          <a:p>
            <a:pPr marL="0" indent="0">
              <a:buNone/>
            </a:pPr>
            <a:r>
              <a:rPr lang="en-GB" dirty="0">
                <a:ea typeface="+mn-lt"/>
                <a:cs typeface="+mn-lt"/>
              </a:rPr>
              <a:t>Example: </a:t>
            </a:r>
            <a:r>
              <a:rPr lang="en-GB" dirty="0">
                <a:ea typeface="+mn-lt"/>
                <a:cs typeface="+mn-lt"/>
                <a:hlinkClick r:id="rId2"/>
              </a:rPr>
              <a:t>Cohen et al., 2007, pp.502-506.</a:t>
            </a:r>
          </a:p>
        </p:txBody>
      </p:sp>
    </p:spTree>
    <p:extLst>
      <p:ext uri="{BB962C8B-B14F-4D97-AF65-F5344CB8AC3E}">
        <p14:creationId xmlns:p14="http://schemas.microsoft.com/office/powerpoint/2010/main" val="13613005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C5CD7-410E-21B7-E313-0F92C1D9FF82}"/>
              </a:ext>
            </a:extLst>
          </p:cNvPr>
          <p:cNvSpPr>
            <a:spLocks noGrp="1"/>
          </p:cNvSpPr>
          <p:nvPr>
            <p:ph type="title"/>
          </p:nvPr>
        </p:nvSpPr>
        <p:spPr/>
        <p:txBody>
          <a:bodyPr/>
          <a:lstStyle/>
          <a:p>
            <a:r>
              <a:rPr lang="en-GB"/>
              <a:t>Grounded Theory</a:t>
            </a:r>
          </a:p>
        </p:txBody>
      </p:sp>
      <p:sp>
        <p:nvSpPr>
          <p:cNvPr id="3" name="Content Placeholder 2">
            <a:extLst>
              <a:ext uri="{FF2B5EF4-FFF2-40B4-BE49-F238E27FC236}">
                <a16:creationId xmlns:a16="http://schemas.microsoft.com/office/drawing/2014/main" id="{1713D4B2-68B7-FA4F-DDE4-6AE257C1689F}"/>
              </a:ext>
            </a:extLst>
          </p:cNvPr>
          <p:cNvSpPr>
            <a:spLocks noGrp="1"/>
          </p:cNvSpPr>
          <p:nvPr>
            <p:ph idx="1"/>
          </p:nvPr>
        </p:nvSpPr>
        <p:spPr/>
        <p:txBody>
          <a:bodyPr vert="horz" lIns="91440" tIns="45720" rIns="91440" bIns="45720" rtlCol="0" anchor="t">
            <a:normAutofit/>
          </a:bodyPr>
          <a:lstStyle/>
          <a:p>
            <a:r>
              <a:rPr lang="en-GB"/>
              <a:t>‘Grounded theory is a general methodology for developing theory that is grounded in data systematically gathered and analysed’. (Strauss and Corbin,1994, p.273)</a:t>
            </a:r>
          </a:p>
          <a:p>
            <a:r>
              <a:rPr lang="en-GB"/>
              <a:t>‘Grounded theory is the systematic generation of a theory from data'. (Glaser, 1996)</a:t>
            </a:r>
          </a:p>
          <a:p>
            <a:r>
              <a:rPr lang="en-GB"/>
              <a:t>Use inductive reasoning – the truth of the conclusion is probable based upon the evidence given.</a:t>
            </a:r>
          </a:p>
          <a:p>
            <a:endParaRPr lang="en-GB"/>
          </a:p>
        </p:txBody>
      </p:sp>
    </p:spTree>
    <p:extLst>
      <p:ext uri="{BB962C8B-B14F-4D97-AF65-F5344CB8AC3E}">
        <p14:creationId xmlns:p14="http://schemas.microsoft.com/office/powerpoint/2010/main" val="21361496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F9520-B616-3ED8-B600-B0F28792A4AB}"/>
              </a:ext>
            </a:extLst>
          </p:cNvPr>
          <p:cNvSpPr>
            <a:spLocks noGrp="1"/>
          </p:cNvSpPr>
          <p:nvPr>
            <p:ph type="title"/>
          </p:nvPr>
        </p:nvSpPr>
        <p:spPr/>
        <p:txBody>
          <a:bodyPr/>
          <a:lstStyle/>
          <a:p>
            <a:r>
              <a:rPr lang="en-GB"/>
              <a:t>Grounded Theory</a:t>
            </a:r>
          </a:p>
        </p:txBody>
      </p:sp>
      <p:sp>
        <p:nvSpPr>
          <p:cNvPr id="3" name="Content Placeholder 2">
            <a:extLst>
              <a:ext uri="{FF2B5EF4-FFF2-40B4-BE49-F238E27FC236}">
                <a16:creationId xmlns:a16="http://schemas.microsoft.com/office/drawing/2014/main" id="{AFA4AA62-7F94-4C28-88A3-25A8D5E82E8F}"/>
              </a:ext>
            </a:extLst>
          </p:cNvPr>
          <p:cNvSpPr>
            <a:spLocks noGrp="1"/>
          </p:cNvSpPr>
          <p:nvPr>
            <p:ph idx="1"/>
          </p:nvPr>
        </p:nvSpPr>
        <p:spPr/>
        <p:txBody>
          <a:bodyPr vert="horz" lIns="91440" tIns="45720" rIns="91440" bIns="45720" rtlCol="0" anchor="t">
            <a:normAutofit/>
          </a:bodyPr>
          <a:lstStyle/>
          <a:p>
            <a:pPr marL="0" indent="0">
              <a:buNone/>
            </a:pPr>
            <a:r>
              <a:rPr lang="en-GB"/>
              <a:t>Features of grounded theory:</a:t>
            </a:r>
          </a:p>
          <a:p>
            <a:r>
              <a:rPr lang="en-GB"/>
              <a:t>Theory is emergent rather than predefined and tested. </a:t>
            </a:r>
            <a:endParaRPr lang="en-US"/>
          </a:p>
          <a:p>
            <a:r>
              <a:rPr lang="en-GB"/>
              <a:t>Theory emerges from the data rather than vice versa. </a:t>
            </a:r>
          </a:p>
          <a:p>
            <a:r>
              <a:rPr lang="en-GB"/>
              <a:t>Theory generation is a consequence of, and partner to, systematic data collection and analysis. </a:t>
            </a:r>
          </a:p>
          <a:p>
            <a:r>
              <a:rPr lang="en-GB"/>
              <a:t>Patterns and theories are implicit in data, waiting to be discovered.</a:t>
            </a:r>
          </a:p>
          <a:p>
            <a:pPr marL="0" indent="0">
              <a:buNone/>
            </a:pPr>
            <a:endParaRPr lang="en-GB"/>
          </a:p>
        </p:txBody>
      </p:sp>
    </p:spTree>
    <p:extLst>
      <p:ext uri="{BB962C8B-B14F-4D97-AF65-F5344CB8AC3E}">
        <p14:creationId xmlns:p14="http://schemas.microsoft.com/office/powerpoint/2010/main" val="18320814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63B67-A310-6FC0-A1B9-897DB050FF0E}"/>
              </a:ext>
            </a:extLst>
          </p:cNvPr>
          <p:cNvSpPr>
            <a:spLocks noGrp="1"/>
          </p:cNvSpPr>
          <p:nvPr>
            <p:ph type="title"/>
          </p:nvPr>
        </p:nvSpPr>
        <p:spPr/>
        <p:txBody>
          <a:bodyPr/>
          <a:lstStyle/>
          <a:p>
            <a:r>
              <a:rPr lang="en-GB" dirty="0"/>
              <a:t>Further Reading</a:t>
            </a:r>
          </a:p>
        </p:txBody>
      </p:sp>
      <p:sp>
        <p:nvSpPr>
          <p:cNvPr id="3" name="Content Placeholder 2">
            <a:extLst>
              <a:ext uri="{FF2B5EF4-FFF2-40B4-BE49-F238E27FC236}">
                <a16:creationId xmlns:a16="http://schemas.microsoft.com/office/drawing/2014/main" id="{C5B68027-7B5E-829F-31BA-15ED8F93F1C1}"/>
              </a:ext>
            </a:extLst>
          </p:cNvPr>
          <p:cNvSpPr>
            <a:spLocks noGrp="1"/>
          </p:cNvSpPr>
          <p:nvPr>
            <p:ph idx="1"/>
          </p:nvPr>
        </p:nvSpPr>
        <p:spPr/>
        <p:txBody>
          <a:bodyPr/>
          <a:lstStyle/>
          <a:p>
            <a:r>
              <a:rPr lang="en-GB" dirty="0"/>
              <a:t>Chapter 9, Creswell, J.W. and </a:t>
            </a:r>
            <a:r>
              <a:rPr lang="en-GB" dirty="0" err="1"/>
              <a:t>Poth</a:t>
            </a:r>
            <a:r>
              <a:rPr lang="en-GB" dirty="0"/>
              <a:t>, C.N. (2023) </a:t>
            </a:r>
            <a:r>
              <a:rPr lang="en-GB" i="1" dirty="0"/>
              <a:t>Qualitative inquiry and research design : choosing among five approaches</a:t>
            </a:r>
            <a:r>
              <a:rPr lang="en-GB" dirty="0"/>
              <a:t>. Fifth edition. Thousand Oaks, California: Sage.</a:t>
            </a:r>
          </a:p>
          <a:p>
            <a:r>
              <a:rPr lang="en-GB" dirty="0"/>
              <a:t>Chapter 9 &amp; 10, Creswell, J.W. and Creswell, J.D. (2018) </a:t>
            </a:r>
            <a:r>
              <a:rPr lang="en-GB" i="1" dirty="0"/>
              <a:t>Research design : qualitative, quantitative and mixed methods approaches</a:t>
            </a:r>
            <a:r>
              <a:rPr lang="en-GB" dirty="0"/>
              <a:t>. 5th edition. Los Angeles: SAGE.</a:t>
            </a:r>
          </a:p>
          <a:p>
            <a:r>
              <a:rPr lang="en-GB" dirty="0"/>
              <a:t>Part 4 &amp; 5, Denscombe, M. (2021) </a:t>
            </a:r>
            <a:r>
              <a:rPr lang="en-GB" i="1" dirty="0"/>
              <a:t>The good research guide : research methods for small-scale social research projects</a:t>
            </a:r>
            <a:r>
              <a:rPr lang="en-GB" dirty="0"/>
              <a:t>. Seventh edition. London: Open University Press.</a:t>
            </a:r>
          </a:p>
          <a:p>
            <a:endParaRPr lang="en-GB" dirty="0"/>
          </a:p>
        </p:txBody>
      </p:sp>
    </p:spTree>
    <p:extLst>
      <p:ext uri="{BB962C8B-B14F-4D97-AF65-F5344CB8AC3E}">
        <p14:creationId xmlns:p14="http://schemas.microsoft.com/office/powerpoint/2010/main" val="8906057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D5814-D22D-B128-2CE4-ED3B3385CA95}"/>
              </a:ext>
            </a:extLst>
          </p:cNvPr>
          <p:cNvSpPr>
            <a:spLocks noGrp="1"/>
          </p:cNvSpPr>
          <p:nvPr>
            <p:ph type="title"/>
          </p:nvPr>
        </p:nvSpPr>
        <p:spPr/>
        <p:txBody>
          <a:bodyPr/>
          <a:lstStyle/>
          <a:p>
            <a:r>
              <a:rPr lang="en-GB">
                <a:ea typeface="+mj-lt"/>
                <a:cs typeface="+mj-lt"/>
              </a:rPr>
              <a:t>Quantitative Data Analysis</a:t>
            </a:r>
          </a:p>
        </p:txBody>
      </p:sp>
      <p:sp>
        <p:nvSpPr>
          <p:cNvPr id="3" name="Content Placeholder 2">
            <a:extLst>
              <a:ext uri="{FF2B5EF4-FFF2-40B4-BE49-F238E27FC236}">
                <a16:creationId xmlns:a16="http://schemas.microsoft.com/office/drawing/2014/main" id="{CDA64F86-FC26-2FB6-4DFE-34C2F708AD0D}"/>
              </a:ext>
            </a:extLst>
          </p:cNvPr>
          <p:cNvSpPr>
            <a:spLocks noGrp="1"/>
          </p:cNvSpPr>
          <p:nvPr>
            <p:ph idx="1"/>
          </p:nvPr>
        </p:nvSpPr>
        <p:spPr/>
        <p:txBody>
          <a:bodyPr vert="horz" lIns="91440" tIns="45720" rIns="91440" bIns="45720" rtlCol="0" anchor="t">
            <a:normAutofit/>
          </a:bodyPr>
          <a:lstStyle/>
          <a:p>
            <a:r>
              <a:rPr lang="en-GB"/>
              <a:t>No greater or lesser importance than qualitative data.</a:t>
            </a:r>
          </a:p>
          <a:p>
            <a:r>
              <a:rPr lang="en-GB"/>
              <a:t>Fitness for Purpose.</a:t>
            </a:r>
          </a:p>
          <a:p>
            <a:r>
              <a:rPr lang="en-GB"/>
              <a:t>Often associated with large-scale research and experiments.</a:t>
            </a:r>
          </a:p>
          <a:p>
            <a:endParaRPr lang="en-GB"/>
          </a:p>
        </p:txBody>
      </p:sp>
    </p:spTree>
    <p:extLst>
      <p:ext uri="{BB962C8B-B14F-4D97-AF65-F5344CB8AC3E}">
        <p14:creationId xmlns:p14="http://schemas.microsoft.com/office/powerpoint/2010/main" val="2227545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A57F3-5E25-6775-D596-AF6C3FA61E88}"/>
              </a:ext>
            </a:extLst>
          </p:cNvPr>
          <p:cNvSpPr>
            <a:spLocks noGrp="1"/>
          </p:cNvSpPr>
          <p:nvPr>
            <p:ph type="title"/>
          </p:nvPr>
        </p:nvSpPr>
        <p:spPr/>
        <p:txBody>
          <a:bodyPr/>
          <a:lstStyle/>
          <a:p>
            <a:r>
              <a:rPr lang="en-GB">
                <a:ea typeface="+mj-lt"/>
                <a:cs typeface="+mj-lt"/>
              </a:rPr>
              <a:t>Quantitative Data Analysis</a:t>
            </a:r>
          </a:p>
        </p:txBody>
      </p:sp>
      <p:sp>
        <p:nvSpPr>
          <p:cNvPr id="3" name="Content Placeholder 2">
            <a:extLst>
              <a:ext uri="{FF2B5EF4-FFF2-40B4-BE49-F238E27FC236}">
                <a16:creationId xmlns:a16="http://schemas.microsoft.com/office/drawing/2014/main" id="{0A9C7CF5-ACA5-3E61-5F1F-F53652DFBC4B}"/>
              </a:ext>
            </a:extLst>
          </p:cNvPr>
          <p:cNvSpPr>
            <a:spLocks noGrp="1"/>
          </p:cNvSpPr>
          <p:nvPr>
            <p:ph idx="1"/>
          </p:nvPr>
        </p:nvSpPr>
        <p:spPr/>
        <p:txBody>
          <a:bodyPr vert="horz" lIns="91440" tIns="45720" rIns="91440" bIns="45720" rtlCol="0" anchor="t">
            <a:normAutofit fontScale="77500" lnSpcReduction="20000"/>
          </a:bodyPr>
          <a:lstStyle/>
          <a:p>
            <a:r>
              <a:rPr lang="en-GB"/>
              <a:t>Nominal scale denotes categories, nominal data denote discrete variables, entirely separate categories. </a:t>
            </a:r>
            <a:endParaRPr lang="en-US"/>
          </a:p>
          <a:p>
            <a:pPr marL="1028700" lvl="1">
              <a:buFont typeface="Wingdings" charset="2"/>
              <a:buChar char="§"/>
            </a:pPr>
            <a:r>
              <a:rPr lang="en-GB"/>
              <a:t>For example: sex, age group (26-30, 31-35), subject taught, type of school and so on.</a:t>
            </a:r>
            <a:endParaRPr lang="en-US"/>
          </a:p>
          <a:p>
            <a:r>
              <a:rPr lang="en-GB"/>
              <a:t>Ordinal scale classifies and introduces an order into the data.</a:t>
            </a:r>
          </a:p>
          <a:p>
            <a:pPr marL="1028700" lvl="1">
              <a:buFont typeface="Wingdings" charset="2"/>
              <a:buChar char="§"/>
            </a:pPr>
            <a:r>
              <a:rPr lang="en-GB"/>
              <a:t>For example: 1= strongly disagree; 2 = disagree; 3 = neither agree nor disagree; 4 = agree; 5 = strongly agree (5-point rating scale)</a:t>
            </a:r>
          </a:p>
          <a:p>
            <a:r>
              <a:rPr lang="en-GB"/>
              <a:t>Interval scale introduces a regular and equal interval between each data point (a metric), it classifies and introduces an order into the data, and tells 'precisely how far apart are the individuals, objects or events that forms the focus of our inquiry.' (Cohen and Holliday, 1996, p.9)</a:t>
            </a:r>
          </a:p>
          <a:p>
            <a:pPr marL="1028700" lvl="1">
              <a:buFont typeface="Wingdings" charset="2"/>
              <a:buChar char="§"/>
            </a:pPr>
            <a:r>
              <a:rPr lang="en-GB"/>
              <a:t>Equal interval scales (exact interval between each data point): degrees Celsius.</a:t>
            </a:r>
          </a:p>
          <a:p>
            <a:pPr marL="1028700" lvl="1">
              <a:buFont typeface="Wingdings" charset="2"/>
              <a:buChar char="§"/>
            </a:pPr>
            <a:r>
              <a:rPr lang="en-GB"/>
              <a:t>There is no true zero, does not work for Fahrenheit, IQ test points, as they do not start at zero.</a:t>
            </a:r>
          </a:p>
          <a:p>
            <a:pPr marL="1028700" lvl="1">
              <a:buFont typeface="Wingdings" charset="2"/>
              <a:buChar char="§"/>
            </a:pPr>
            <a:r>
              <a:rPr lang="en-GB"/>
              <a:t>In practice, the interval scale is rarely used.</a:t>
            </a:r>
          </a:p>
        </p:txBody>
      </p:sp>
    </p:spTree>
    <p:extLst>
      <p:ext uri="{BB962C8B-B14F-4D97-AF65-F5344CB8AC3E}">
        <p14:creationId xmlns:p14="http://schemas.microsoft.com/office/powerpoint/2010/main" val="17511888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4E9A4-A28B-812C-7C03-18CEB656920C}"/>
              </a:ext>
            </a:extLst>
          </p:cNvPr>
          <p:cNvSpPr>
            <a:spLocks noGrp="1"/>
          </p:cNvSpPr>
          <p:nvPr>
            <p:ph type="title"/>
          </p:nvPr>
        </p:nvSpPr>
        <p:spPr/>
        <p:txBody>
          <a:bodyPr/>
          <a:lstStyle/>
          <a:p>
            <a:r>
              <a:rPr lang="en-GB">
                <a:ea typeface="+mj-lt"/>
                <a:cs typeface="+mj-lt"/>
              </a:rPr>
              <a:t>Quantitative Data Analysis</a:t>
            </a:r>
          </a:p>
        </p:txBody>
      </p:sp>
      <p:sp>
        <p:nvSpPr>
          <p:cNvPr id="3" name="Content Placeholder 2">
            <a:extLst>
              <a:ext uri="{FF2B5EF4-FFF2-40B4-BE49-F238E27FC236}">
                <a16:creationId xmlns:a16="http://schemas.microsoft.com/office/drawing/2014/main" id="{E77B6221-D9D4-78F5-9B4A-4A6A3FC29E68}"/>
              </a:ext>
            </a:extLst>
          </p:cNvPr>
          <p:cNvSpPr>
            <a:spLocks noGrp="1"/>
          </p:cNvSpPr>
          <p:nvPr>
            <p:ph idx="1"/>
          </p:nvPr>
        </p:nvSpPr>
        <p:spPr/>
        <p:txBody>
          <a:bodyPr vert="horz" lIns="91440" tIns="45720" rIns="91440" bIns="45720" rtlCol="0" anchor="t">
            <a:normAutofit/>
          </a:bodyPr>
          <a:lstStyle/>
          <a:p>
            <a:r>
              <a:rPr lang="en-GB"/>
              <a:t>The ratio scale – classification, order and an equal interval metric, as well as true zero. This enables the researcher to determine proportions easily - 'twice as many as', 'half as many as', 'three times the amount of' and so on. All the arithmetical processes of addition, subtraction, multiplication and division are possible.</a:t>
            </a:r>
          </a:p>
          <a:p>
            <a:endParaRPr lang="en-GB"/>
          </a:p>
          <a:p>
            <a:pPr marL="0" indent="0">
              <a:buNone/>
            </a:pPr>
            <a:r>
              <a:rPr lang="en-GB"/>
              <a:t>The consideration of which statistical test to use is dependent on the scale of data.</a:t>
            </a:r>
          </a:p>
        </p:txBody>
      </p:sp>
    </p:spTree>
    <p:extLst>
      <p:ext uri="{BB962C8B-B14F-4D97-AF65-F5344CB8AC3E}">
        <p14:creationId xmlns:p14="http://schemas.microsoft.com/office/powerpoint/2010/main" val="30032368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88DD50E-1D2D-48C6-A470-79FB7F337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2" name="Rectangle 11">
            <a:extLst>
              <a:ext uri="{FF2B5EF4-FFF2-40B4-BE49-F238E27FC236}">
                <a16:creationId xmlns:a16="http://schemas.microsoft.com/office/drawing/2014/main" id="{85F279D6-ED25-4D3F-9479-8ABB21867D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38D0B1B4-C487-47EF-B7D0-421066454C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275" y="643466"/>
            <a:ext cx="1970939" cy="5571067"/>
          </a:xfrm>
          <a:custGeom>
            <a:avLst/>
            <a:gdLst>
              <a:gd name="connsiteX0" fmla="*/ 0 w 1970939"/>
              <a:gd name="connsiteY0" fmla="*/ 0 h 5571067"/>
              <a:gd name="connsiteX1" fmla="*/ 1774861 w 1970939"/>
              <a:gd name="connsiteY1" fmla="*/ 0 h 5571067"/>
              <a:gd name="connsiteX2" fmla="*/ 1780256 w 1970939"/>
              <a:gd name="connsiteY2" fmla="*/ 32931 h 5571067"/>
              <a:gd name="connsiteX3" fmla="*/ 1802197 w 1970939"/>
              <a:gd name="connsiteY3" fmla="*/ 170349 h 5571067"/>
              <a:gd name="connsiteX4" fmla="*/ 1820981 w 1970939"/>
              <a:gd name="connsiteY4" fmla="*/ 308372 h 5571067"/>
              <a:gd name="connsiteX5" fmla="*/ 1839923 w 1970939"/>
              <a:gd name="connsiteY5" fmla="*/ 445791 h 5571067"/>
              <a:gd name="connsiteX6" fmla="*/ 1857602 w 1970939"/>
              <a:gd name="connsiteY6" fmla="*/ 583814 h 5571067"/>
              <a:gd name="connsiteX7" fmla="*/ 1872756 w 1970939"/>
              <a:gd name="connsiteY7" fmla="*/ 720022 h 5571067"/>
              <a:gd name="connsiteX8" fmla="*/ 1887120 w 1970939"/>
              <a:gd name="connsiteY8" fmla="*/ 858046 h 5571067"/>
              <a:gd name="connsiteX9" fmla="*/ 1900223 w 1970939"/>
              <a:gd name="connsiteY9" fmla="*/ 995464 h 5571067"/>
              <a:gd name="connsiteX10" fmla="*/ 1911588 w 1970939"/>
              <a:gd name="connsiteY10" fmla="*/ 1130461 h 5571067"/>
              <a:gd name="connsiteX11" fmla="*/ 1922953 w 1970939"/>
              <a:gd name="connsiteY11" fmla="*/ 1267274 h 5571067"/>
              <a:gd name="connsiteX12" fmla="*/ 1932424 w 1970939"/>
              <a:gd name="connsiteY12" fmla="*/ 1402271 h 5571067"/>
              <a:gd name="connsiteX13" fmla="*/ 1939842 w 1970939"/>
              <a:gd name="connsiteY13" fmla="*/ 1537267 h 5571067"/>
              <a:gd name="connsiteX14" fmla="*/ 1947577 w 1970939"/>
              <a:gd name="connsiteY14" fmla="*/ 1671659 h 5571067"/>
              <a:gd name="connsiteX15" fmla="*/ 1954049 w 1970939"/>
              <a:gd name="connsiteY15" fmla="*/ 1804840 h 5571067"/>
              <a:gd name="connsiteX16" fmla="*/ 1958627 w 1970939"/>
              <a:gd name="connsiteY16" fmla="*/ 1936810 h 5571067"/>
              <a:gd name="connsiteX17" fmla="*/ 1962573 w 1970939"/>
              <a:gd name="connsiteY17" fmla="*/ 2068780 h 5571067"/>
              <a:gd name="connsiteX18" fmla="*/ 1966361 w 1970939"/>
              <a:gd name="connsiteY18" fmla="*/ 2199539 h 5571067"/>
              <a:gd name="connsiteX19" fmla="*/ 1968098 w 1970939"/>
              <a:gd name="connsiteY19" fmla="*/ 2328482 h 5571067"/>
              <a:gd name="connsiteX20" fmla="*/ 1969992 w 1970939"/>
              <a:gd name="connsiteY20" fmla="*/ 2457425 h 5571067"/>
              <a:gd name="connsiteX21" fmla="*/ 1970939 w 1970939"/>
              <a:gd name="connsiteY21" fmla="*/ 2584552 h 5571067"/>
              <a:gd name="connsiteX22" fmla="*/ 1969992 w 1970939"/>
              <a:gd name="connsiteY22" fmla="*/ 2710469 h 5571067"/>
              <a:gd name="connsiteX23" fmla="*/ 1969992 w 1970939"/>
              <a:gd name="connsiteY23" fmla="*/ 2835174 h 5571067"/>
              <a:gd name="connsiteX24" fmla="*/ 1968098 w 1970939"/>
              <a:gd name="connsiteY24" fmla="*/ 2958669 h 5571067"/>
              <a:gd name="connsiteX25" fmla="*/ 1965256 w 1970939"/>
              <a:gd name="connsiteY25" fmla="*/ 3079742 h 5571067"/>
              <a:gd name="connsiteX26" fmla="*/ 1962573 w 1970939"/>
              <a:gd name="connsiteY26" fmla="*/ 3199605 h 5571067"/>
              <a:gd name="connsiteX27" fmla="*/ 1959574 w 1970939"/>
              <a:gd name="connsiteY27" fmla="*/ 3317046 h 5571067"/>
              <a:gd name="connsiteX28" fmla="*/ 1954996 w 1970939"/>
              <a:gd name="connsiteY28" fmla="*/ 3433882 h 5571067"/>
              <a:gd name="connsiteX29" fmla="*/ 1950103 w 1970939"/>
              <a:gd name="connsiteY29" fmla="*/ 3548902 h 5571067"/>
              <a:gd name="connsiteX30" fmla="*/ 1945683 w 1970939"/>
              <a:gd name="connsiteY30" fmla="*/ 3661500 h 5571067"/>
              <a:gd name="connsiteX31" fmla="*/ 1933213 w 1970939"/>
              <a:gd name="connsiteY31" fmla="*/ 3881248 h 5571067"/>
              <a:gd name="connsiteX32" fmla="*/ 1919953 w 1970939"/>
              <a:gd name="connsiteY32" fmla="*/ 4091916 h 5571067"/>
              <a:gd name="connsiteX33" fmla="*/ 1906063 w 1970939"/>
              <a:gd name="connsiteY33" fmla="*/ 4294109 h 5571067"/>
              <a:gd name="connsiteX34" fmla="*/ 1890751 w 1970939"/>
              <a:gd name="connsiteY34" fmla="*/ 4485405 h 5571067"/>
              <a:gd name="connsiteX35" fmla="*/ 1874809 w 1970939"/>
              <a:gd name="connsiteY35" fmla="*/ 4668226 h 5571067"/>
              <a:gd name="connsiteX36" fmla="*/ 1857602 w 1970939"/>
              <a:gd name="connsiteY36" fmla="*/ 4837728 h 5571067"/>
              <a:gd name="connsiteX37" fmla="*/ 1840713 w 1970939"/>
              <a:gd name="connsiteY37" fmla="*/ 4996940 h 5571067"/>
              <a:gd name="connsiteX38" fmla="*/ 1823823 w 1970939"/>
              <a:gd name="connsiteY38" fmla="*/ 5143439 h 5571067"/>
              <a:gd name="connsiteX39" fmla="*/ 1807880 w 1970939"/>
              <a:gd name="connsiteY39" fmla="*/ 5277830 h 5571067"/>
              <a:gd name="connsiteX40" fmla="*/ 1792726 w 1970939"/>
              <a:gd name="connsiteY40" fmla="*/ 5397087 h 5571067"/>
              <a:gd name="connsiteX41" fmla="*/ 1778362 w 1970939"/>
              <a:gd name="connsiteY41" fmla="*/ 5504843 h 5571067"/>
              <a:gd name="connsiteX42" fmla="*/ 1769613 w 1970939"/>
              <a:gd name="connsiteY42" fmla="*/ 5571067 h 5571067"/>
              <a:gd name="connsiteX43" fmla="*/ 0 w 1970939"/>
              <a:gd name="connsiteY43" fmla="*/ 5571067 h 5571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970939" h="5571067">
                <a:moveTo>
                  <a:pt x="0" y="0"/>
                </a:moveTo>
                <a:lnTo>
                  <a:pt x="1774861" y="0"/>
                </a:lnTo>
                <a:lnTo>
                  <a:pt x="1780256" y="32931"/>
                </a:lnTo>
                <a:lnTo>
                  <a:pt x="1802197" y="170349"/>
                </a:lnTo>
                <a:lnTo>
                  <a:pt x="1820981" y="308372"/>
                </a:lnTo>
                <a:lnTo>
                  <a:pt x="1839923" y="445791"/>
                </a:lnTo>
                <a:lnTo>
                  <a:pt x="1857602" y="583814"/>
                </a:lnTo>
                <a:lnTo>
                  <a:pt x="1872756" y="720022"/>
                </a:lnTo>
                <a:lnTo>
                  <a:pt x="1887120" y="858046"/>
                </a:lnTo>
                <a:lnTo>
                  <a:pt x="1900223" y="995464"/>
                </a:lnTo>
                <a:lnTo>
                  <a:pt x="1911588" y="1130461"/>
                </a:lnTo>
                <a:lnTo>
                  <a:pt x="1922953" y="1267274"/>
                </a:lnTo>
                <a:lnTo>
                  <a:pt x="1932424" y="1402271"/>
                </a:lnTo>
                <a:lnTo>
                  <a:pt x="1939842" y="1537267"/>
                </a:lnTo>
                <a:lnTo>
                  <a:pt x="1947577" y="1671659"/>
                </a:lnTo>
                <a:lnTo>
                  <a:pt x="1954049" y="1804840"/>
                </a:lnTo>
                <a:lnTo>
                  <a:pt x="1958627" y="1936810"/>
                </a:lnTo>
                <a:lnTo>
                  <a:pt x="1962573" y="2068780"/>
                </a:lnTo>
                <a:lnTo>
                  <a:pt x="1966361" y="2199539"/>
                </a:lnTo>
                <a:lnTo>
                  <a:pt x="1968098" y="2328482"/>
                </a:lnTo>
                <a:lnTo>
                  <a:pt x="1969992" y="2457425"/>
                </a:lnTo>
                <a:lnTo>
                  <a:pt x="1970939" y="2584552"/>
                </a:lnTo>
                <a:lnTo>
                  <a:pt x="1969992" y="2710469"/>
                </a:lnTo>
                <a:lnTo>
                  <a:pt x="1969992" y="2835174"/>
                </a:lnTo>
                <a:lnTo>
                  <a:pt x="1968098" y="2958669"/>
                </a:lnTo>
                <a:lnTo>
                  <a:pt x="1965256" y="3079742"/>
                </a:lnTo>
                <a:lnTo>
                  <a:pt x="1962573" y="3199605"/>
                </a:lnTo>
                <a:lnTo>
                  <a:pt x="1959574" y="3317046"/>
                </a:lnTo>
                <a:lnTo>
                  <a:pt x="1954996" y="3433882"/>
                </a:lnTo>
                <a:lnTo>
                  <a:pt x="1950103" y="3548902"/>
                </a:lnTo>
                <a:lnTo>
                  <a:pt x="1945683" y="3661500"/>
                </a:lnTo>
                <a:lnTo>
                  <a:pt x="1933213" y="3881248"/>
                </a:lnTo>
                <a:lnTo>
                  <a:pt x="1919953" y="4091916"/>
                </a:lnTo>
                <a:lnTo>
                  <a:pt x="1906063" y="4294109"/>
                </a:lnTo>
                <a:lnTo>
                  <a:pt x="1890751" y="4485405"/>
                </a:lnTo>
                <a:lnTo>
                  <a:pt x="1874809" y="4668226"/>
                </a:lnTo>
                <a:lnTo>
                  <a:pt x="1857602" y="4837728"/>
                </a:lnTo>
                <a:lnTo>
                  <a:pt x="1840713" y="4996940"/>
                </a:lnTo>
                <a:lnTo>
                  <a:pt x="1823823" y="5143439"/>
                </a:lnTo>
                <a:lnTo>
                  <a:pt x="1807880" y="5277830"/>
                </a:lnTo>
                <a:lnTo>
                  <a:pt x="1792726" y="5397087"/>
                </a:lnTo>
                <a:lnTo>
                  <a:pt x="1778362" y="5504843"/>
                </a:lnTo>
                <a:lnTo>
                  <a:pt x="1769613" y="5571067"/>
                </a:lnTo>
                <a:lnTo>
                  <a:pt x="0" y="5571067"/>
                </a:lnTo>
                <a:close/>
              </a:path>
            </a:pathLst>
          </a:custGeom>
          <a:ln>
            <a:noFill/>
          </a:ln>
        </p:spPr>
        <p:style>
          <a:lnRef idx="2">
            <a:schemeClr val="accent1">
              <a:shade val="50000"/>
            </a:schemeClr>
          </a:lnRef>
          <a:fillRef idx="1002">
            <a:schemeClr val="dk2"/>
          </a:fillRef>
          <a:effectRef idx="0">
            <a:schemeClr val="accent1"/>
          </a:effectRef>
          <a:fontRef idx="minor">
            <a:schemeClr val="lt1"/>
          </a:fontRef>
        </p:style>
        <p:txBody>
          <a:bodyPr wrap="square">
            <a:noAutofit/>
          </a:bodyPr>
          <a:lstStyle/>
          <a:p>
            <a:endParaRPr lang="en-US" dirty="0"/>
          </a:p>
        </p:txBody>
      </p:sp>
      <p:sp>
        <p:nvSpPr>
          <p:cNvPr id="16" name="Freeform: Shape 15">
            <a:extLst>
              <a:ext uri="{FF2B5EF4-FFF2-40B4-BE49-F238E27FC236}">
                <a16:creationId xmlns:a16="http://schemas.microsoft.com/office/drawing/2014/main" id="{0214736A-03B2-4B91-B0AF-B21213F3B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969335" y="1702087"/>
            <a:ext cx="3209207" cy="612850"/>
          </a:xfrm>
          <a:custGeom>
            <a:avLst/>
            <a:gdLst>
              <a:gd name="connsiteX0" fmla="*/ 3195151 w 3209207"/>
              <a:gd name="connsiteY0" fmla="*/ 612847 h 612850"/>
              <a:gd name="connsiteX1" fmla="*/ 3029871 w 3209207"/>
              <a:gd name="connsiteY1" fmla="*/ 611146 h 612850"/>
              <a:gd name="connsiteX2" fmla="*/ 2949639 w 3209207"/>
              <a:gd name="connsiteY2" fmla="*/ 608906 h 612850"/>
              <a:gd name="connsiteX3" fmla="*/ 2978018 w 3209207"/>
              <a:gd name="connsiteY3" fmla="*/ 258115 h 612850"/>
              <a:gd name="connsiteX4" fmla="*/ 2944764 w 3209207"/>
              <a:gd name="connsiteY4" fmla="*/ 260801 h 612850"/>
              <a:gd name="connsiteX5" fmla="*/ 2806036 w 3209207"/>
              <a:gd name="connsiteY5" fmla="*/ 271446 h 612850"/>
              <a:gd name="connsiteX6" fmla="*/ 2666958 w 3209207"/>
              <a:gd name="connsiteY6" fmla="*/ 278917 h 612850"/>
              <a:gd name="connsiteX7" fmla="*/ 2528469 w 3209207"/>
              <a:gd name="connsiteY7" fmla="*/ 286593 h 612850"/>
              <a:gd name="connsiteX8" fmla="*/ 2389479 w 3209207"/>
              <a:gd name="connsiteY8" fmla="*/ 292970 h 612850"/>
              <a:gd name="connsiteX9" fmla="*/ 2252501 w 3209207"/>
              <a:gd name="connsiteY9" fmla="*/ 296993 h 612850"/>
              <a:gd name="connsiteX10" fmla="*/ 2113775 w 3209207"/>
              <a:gd name="connsiteY10" fmla="*/ 300086 h 612850"/>
              <a:gd name="connsiteX11" fmla="*/ 1975755 w 3209207"/>
              <a:gd name="connsiteY11" fmla="*/ 301980 h 612850"/>
              <a:gd name="connsiteX12" fmla="*/ 1840287 w 3209207"/>
              <a:gd name="connsiteY12" fmla="*/ 302348 h 612850"/>
              <a:gd name="connsiteX13" fmla="*/ 1703009 w 3209207"/>
              <a:gd name="connsiteY13" fmla="*/ 302570 h 612850"/>
              <a:gd name="connsiteX14" fmla="*/ 1567693 w 3209207"/>
              <a:gd name="connsiteY14" fmla="*/ 301063 h 612850"/>
              <a:gd name="connsiteX15" fmla="*/ 1432543 w 3209207"/>
              <a:gd name="connsiteY15" fmla="*/ 297523 h 612850"/>
              <a:gd name="connsiteX16" fmla="*/ 1297969 w 3209207"/>
              <a:gd name="connsiteY16" fmla="*/ 294345 h 612850"/>
              <a:gd name="connsiteX17" fmla="*/ 1164703 w 3209207"/>
              <a:gd name="connsiteY17" fmla="*/ 290015 h 612850"/>
              <a:gd name="connsiteX18" fmla="*/ 1032796 w 3209207"/>
              <a:gd name="connsiteY18" fmla="*/ 283907 h 612850"/>
              <a:gd name="connsiteX19" fmla="*/ 900940 w 3209207"/>
              <a:gd name="connsiteY19" fmla="*/ 277172 h 612850"/>
              <a:gd name="connsiteX20" fmla="*/ 770303 w 3209207"/>
              <a:gd name="connsiteY20" fmla="*/ 270380 h 612850"/>
              <a:gd name="connsiteX21" fmla="*/ 641641 w 3209207"/>
              <a:gd name="connsiteY21" fmla="*/ 261702 h 612850"/>
              <a:gd name="connsiteX22" fmla="*/ 512966 w 3209207"/>
              <a:gd name="connsiteY22" fmla="*/ 253180 h 612850"/>
              <a:gd name="connsiteX23" fmla="*/ 386177 w 3209207"/>
              <a:gd name="connsiteY23" fmla="*/ 243867 h 612850"/>
              <a:gd name="connsiteX24" fmla="*/ 260746 w 3209207"/>
              <a:gd name="connsiteY24" fmla="*/ 232775 h 612850"/>
              <a:gd name="connsiteX25" fmla="*/ 136447 w 3209207"/>
              <a:gd name="connsiteY25" fmla="*/ 222719 h 612850"/>
              <a:gd name="connsiteX26" fmla="*/ 13506 w 3209207"/>
              <a:gd name="connsiteY26" fmla="*/ 210885 h 612850"/>
              <a:gd name="connsiteX27" fmla="*/ 0 w 3209207"/>
              <a:gd name="connsiteY27" fmla="*/ 209475 h 612850"/>
              <a:gd name="connsiteX28" fmla="*/ 40844 w 3209207"/>
              <a:gd name="connsiteY28" fmla="*/ 212313 h 612850"/>
              <a:gd name="connsiteX29" fmla="*/ 132211 w 3209207"/>
              <a:gd name="connsiteY29" fmla="*/ 216946 h 612850"/>
              <a:gd name="connsiteX30" fmla="*/ 225585 w 3209207"/>
              <a:gd name="connsiteY30" fmla="*/ 221811 h 612850"/>
              <a:gd name="connsiteX31" fmla="*/ 320298 w 3209207"/>
              <a:gd name="connsiteY31" fmla="*/ 226444 h 612850"/>
              <a:gd name="connsiteX32" fmla="*/ 415680 w 3209207"/>
              <a:gd name="connsiteY32" fmla="*/ 229340 h 612850"/>
              <a:gd name="connsiteX33" fmla="*/ 512735 w 3209207"/>
              <a:gd name="connsiteY33" fmla="*/ 232120 h 612850"/>
              <a:gd name="connsiteX34" fmla="*/ 611464 w 3209207"/>
              <a:gd name="connsiteY34" fmla="*/ 235015 h 612850"/>
              <a:gd name="connsiteX35" fmla="*/ 711532 w 3209207"/>
              <a:gd name="connsiteY35" fmla="*/ 236985 h 612850"/>
              <a:gd name="connsiteX36" fmla="*/ 812604 w 3209207"/>
              <a:gd name="connsiteY36" fmla="*/ 236985 h 612850"/>
              <a:gd name="connsiteX37" fmla="*/ 915014 w 3209207"/>
              <a:gd name="connsiteY37" fmla="*/ 237795 h 612850"/>
              <a:gd name="connsiteX38" fmla="*/ 1018428 w 3209207"/>
              <a:gd name="connsiteY38" fmla="*/ 236985 h 612850"/>
              <a:gd name="connsiteX39" fmla="*/ 1122847 w 3209207"/>
              <a:gd name="connsiteY39" fmla="*/ 235015 h 612850"/>
              <a:gd name="connsiteX40" fmla="*/ 1227600 w 3209207"/>
              <a:gd name="connsiteY40" fmla="*/ 233162 h 612850"/>
              <a:gd name="connsiteX41" fmla="*/ 1333692 w 3209207"/>
              <a:gd name="connsiteY41" fmla="*/ 229340 h 612850"/>
              <a:gd name="connsiteX42" fmla="*/ 1441122 w 3209207"/>
              <a:gd name="connsiteY42" fmla="*/ 225634 h 612850"/>
              <a:gd name="connsiteX43" fmla="*/ 1547883 w 3209207"/>
              <a:gd name="connsiteY43" fmla="*/ 220769 h 612850"/>
              <a:gd name="connsiteX44" fmla="*/ 1655983 w 3209207"/>
              <a:gd name="connsiteY44" fmla="*/ 214282 h 612850"/>
              <a:gd name="connsiteX45" fmla="*/ 1765421 w 3209207"/>
              <a:gd name="connsiteY45" fmla="*/ 206638 h 612850"/>
              <a:gd name="connsiteX46" fmla="*/ 1874860 w 3209207"/>
              <a:gd name="connsiteY46" fmla="*/ 199108 h 612850"/>
              <a:gd name="connsiteX47" fmla="*/ 1984299 w 3209207"/>
              <a:gd name="connsiteY47" fmla="*/ 189495 h 612850"/>
              <a:gd name="connsiteX48" fmla="*/ 2095745 w 3209207"/>
              <a:gd name="connsiteY48" fmla="*/ 178144 h 612850"/>
              <a:gd name="connsiteX49" fmla="*/ 2205184 w 3209207"/>
              <a:gd name="connsiteY49" fmla="*/ 166793 h 612850"/>
              <a:gd name="connsiteX50" fmla="*/ 2316631 w 3209207"/>
              <a:gd name="connsiteY50" fmla="*/ 153472 h 612850"/>
              <a:gd name="connsiteX51" fmla="*/ 2429081 w 3209207"/>
              <a:gd name="connsiteY51" fmla="*/ 139226 h 612850"/>
              <a:gd name="connsiteX52" fmla="*/ 2539523 w 3209207"/>
              <a:gd name="connsiteY52" fmla="*/ 124052 h 612850"/>
              <a:gd name="connsiteX53" fmla="*/ 2651305 w 3209207"/>
              <a:gd name="connsiteY53" fmla="*/ 106215 h 612850"/>
              <a:gd name="connsiteX54" fmla="*/ 2763086 w 3209207"/>
              <a:gd name="connsiteY54" fmla="*/ 87219 h 612850"/>
              <a:gd name="connsiteX55" fmla="*/ 2874867 w 3209207"/>
              <a:gd name="connsiteY55" fmla="*/ 68339 h 612850"/>
              <a:gd name="connsiteX56" fmla="*/ 2986314 w 3209207"/>
              <a:gd name="connsiteY56" fmla="*/ 46331 h 612850"/>
              <a:gd name="connsiteX57" fmla="*/ 3097760 w 3209207"/>
              <a:gd name="connsiteY57" fmla="*/ 23629 h 612850"/>
              <a:gd name="connsiteX58" fmla="*/ 3209207 w 3209207"/>
              <a:gd name="connsiteY58" fmla="*/ 0 h 612850"/>
              <a:gd name="connsiteX59" fmla="*/ 3195151 w 3209207"/>
              <a:gd name="connsiteY59" fmla="*/ 612847 h 61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209207" h="612850">
                <a:moveTo>
                  <a:pt x="3195151" y="612847"/>
                </a:moveTo>
                <a:cubicBezTo>
                  <a:pt x="3144238" y="612898"/>
                  <a:pt x="3088941" y="612318"/>
                  <a:pt x="3029871" y="611146"/>
                </a:cubicBezTo>
                <a:lnTo>
                  <a:pt x="2949639" y="608906"/>
                </a:lnTo>
                <a:lnTo>
                  <a:pt x="2978018" y="258115"/>
                </a:lnTo>
                <a:lnTo>
                  <a:pt x="2944764" y="260801"/>
                </a:lnTo>
                <a:lnTo>
                  <a:pt x="2806036" y="271446"/>
                </a:lnTo>
                <a:lnTo>
                  <a:pt x="2666958" y="278917"/>
                </a:lnTo>
                <a:lnTo>
                  <a:pt x="2528469" y="286593"/>
                </a:lnTo>
                <a:lnTo>
                  <a:pt x="2389479" y="292970"/>
                </a:lnTo>
                <a:lnTo>
                  <a:pt x="2252501" y="296993"/>
                </a:lnTo>
                <a:lnTo>
                  <a:pt x="2113775" y="300086"/>
                </a:lnTo>
                <a:lnTo>
                  <a:pt x="1975755" y="301980"/>
                </a:lnTo>
                <a:lnTo>
                  <a:pt x="1840287" y="302348"/>
                </a:lnTo>
                <a:lnTo>
                  <a:pt x="1703009" y="302570"/>
                </a:lnTo>
                <a:lnTo>
                  <a:pt x="1567693" y="301063"/>
                </a:lnTo>
                <a:lnTo>
                  <a:pt x="1432543" y="297523"/>
                </a:lnTo>
                <a:lnTo>
                  <a:pt x="1297969" y="294345"/>
                </a:lnTo>
                <a:lnTo>
                  <a:pt x="1164703" y="290015"/>
                </a:lnTo>
                <a:lnTo>
                  <a:pt x="1032796" y="283907"/>
                </a:lnTo>
                <a:lnTo>
                  <a:pt x="900940" y="277172"/>
                </a:lnTo>
                <a:lnTo>
                  <a:pt x="770303" y="270380"/>
                </a:lnTo>
                <a:lnTo>
                  <a:pt x="641641" y="261702"/>
                </a:lnTo>
                <a:lnTo>
                  <a:pt x="512966" y="253180"/>
                </a:lnTo>
                <a:lnTo>
                  <a:pt x="386177" y="243867"/>
                </a:lnTo>
                <a:lnTo>
                  <a:pt x="260746" y="232775"/>
                </a:lnTo>
                <a:lnTo>
                  <a:pt x="136447" y="222719"/>
                </a:lnTo>
                <a:lnTo>
                  <a:pt x="13506" y="210885"/>
                </a:lnTo>
                <a:lnTo>
                  <a:pt x="0" y="209475"/>
                </a:lnTo>
                <a:lnTo>
                  <a:pt x="40844" y="212313"/>
                </a:lnTo>
                <a:lnTo>
                  <a:pt x="132211" y="216946"/>
                </a:lnTo>
                <a:lnTo>
                  <a:pt x="225585" y="221811"/>
                </a:lnTo>
                <a:lnTo>
                  <a:pt x="320298" y="226444"/>
                </a:lnTo>
                <a:lnTo>
                  <a:pt x="415680" y="229340"/>
                </a:lnTo>
                <a:lnTo>
                  <a:pt x="512735" y="232120"/>
                </a:lnTo>
                <a:lnTo>
                  <a:pt x="611464" y="235015"/>
                </a:lnTo>
                <a:lnTo>
                  <a:pt x="711532" y="236985"/>
                </a:lnTo>
                <a:lnTo>
                  <a:pt x="812604" y="236985"/>
                </a:lnTo>
                <a:lnTo>
                  <a:pt x="915014" y="237795"/>
                </a:lnTo>
                <a:lnTo>
                  <a:pt x="1018428" y="236985"/>
                </a:lnTo>
                <a:lnTo>
                  <a:pt x="1122847" y="235015"/>
                </a:lnTo>
                <a:lnTo>
                  <a:pt x="1227600" y="233162"/>
                </a:lnTo>
                <a:lnTo>
                  <a:pt x="1333692" y="229340"/>
                </a:lnTo>
                <a:lnTo>
                  <a:pt x="1441122" y="225634"/>
                </a:lnTo>
                <a:lnTo>
                  <a:pt x="1547883" y="220769"/>
                </a:lnTo>
                <a:lnTo>
                  <a:pt x="1655983" y="214282"/>
                </a:lnTo>
                <a:lnTo>
                  <a:pt x="1765421" y="206638"/>
                </a:lnTo>
                <a:lnTo>
                  <a:pt x="1874860" y="199108"/>
                </a:lnTo>
                <a:lnTo>
                  <a:pt x="1984299" y="189495"/>
                </a:lnTo>
                <a:lnTo>
                  <a:pt x="2095745" y="178144"/>
                </a:lnTo>
                <a:lnTo>
                  <a:pt x="2205184" y="166793"/>
                </a:lnTo>
                <a:lnTo>
                  <a:pt x="2316631" y="153472"/>
                </a:lnTo>
                <a:lnTo>
                  <a:pt x="2429081" y="139226"/>
                </a:lnTo>
                <a:lnTo>
                  <a:pt x="2539523" y="124052"/>
                </a:lnTo>
                <a:lnTo>
                  <a:pt x="2651305" y="106215"/>
                </a:lnTo>
                <a:lnTo>
                  <a:pt x="2763086" y="87219"/>
                </a:lnTo>
                <a:lnTo>
                  <a:pt x="2874867" y="68339"/>
                </a:lnTo>
                <a:lnTo>
                  <a:pt x="2986314" y="46331"/>
                </a:lnTo>
                <a:lnTo>
                  <a:pt x="3097760" y="23629"/>
                </a:lnTo>
                <a:lnTo>
                  <a:pt x="3209207" y="0"/>
                </a:lnTo>
                <a:cubicBezTo>
                  <a:pt x="3198832" y="386055"/>
                  <a:pt x="3205525" y="226792"/>
                  <a:pt x="3195151" y="612847"/>
                </a:cubicBezTo>
                <a:close/>
              </a:path>
            </a:pathLst>
          </a:custGeom>
          <a:solidFill>
            <a:schemeClr val="bg1">
              <a:alpha val="20000"/>
            </a:schemeClr>
          </a:solidFill>
          <a:ln>
            <a:noFill/>
          </a:ln>
        </p:spPr>
        <p:txBody>
          <a:bodyPr wrap="square">
            <a:noAutofit/>
          </a:bodyPr>
          <a:lstStyle/>
          <a:p>
            <a:endParaRPr lang="en-US" dirty="0"/>
          </a:p>
        </p:txBody>
      </p:sp>
      <p:pic>
        <p:nvPicPr>
          <p:cNvPr id="5" name="Content Placeholder 4">
            <a:extLst>
              <a:ext uri="{FF2B5EF4-FFF2-40B4-BE49-F238E27FC236}">
                <a16:creationId xmlns:a16="http://schemas.microsoft.com/office/drawing/2014/main" id="{83A72A2C-D02E-965F-21A9-80648C4B5118}"/>
              </a:ext>
            </a:extLst>
          </p:cNvPr>
          <p:cNvPicPr>
            <a:picLocks noGrp="1" noChangeAspect="1"/>
          </p:cNvPicPr>
          <p:nvPr>
            <p:ph idx="1"/>
          </p:nvPr>
        </p:nvPicPr>
        <p:blipFill>
          <a:blip r:embed="rId2"/>
          <a:stretch>
            <a:fillRect/>
          </a:stretch>
        </p:blipFill>
        <p:spPr>
          <a:xfrm>
            <a:off x="4457851" y="105294"/>
            <a:ext cx="6622121" cy="6539345"/>
          </a:xfrm>
          <a:prstGeom prst="rect">
            <a:avLst/>
          </a:prstGeom>
        </p:spPr>
      </p:pic>
    </p:spTree>
    <p:extLst>
      <p:ext uri="{BB962C8B-B14F-4D97-AF65-F5344CB8AC3E}">
        <p14:creationId xmlns:p14="http://schemas.microsoft.com/office/powerpoint/2010/main" val="32518151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88DD50E-1D2D-48C6-A470-79FB7F337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2" name="Rectangle 11">
            <a:extLst>
              <a:ext uri="{FF2B5EF4-FFF2-40B4-BE49-F238E27FC236}">
                <a16:creationId xmlns:a16="http://schemas.microsoft.com/office/drawing/2014/main" id="{85F279D6-ED25-4D3F-9479-8ABB21867D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38D0B1B4-C487-47EF-B7D0-421066454C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275" y="643466"/>
            <a:ext cx="1970939" cy="5571067"/>
          </a:xfrm>
          <a:custGeom>
            <a:avLst/>
            <a:gdLst>
              <a:gd name="connsiteX0" fmla="*/ 0 w 1970939"/>
              <a:gd name="connsiteY0" fmla="*/ 0 h 5571067"/>
              <a:gd name="connsiteX1" fmla="*/ 1774861 w 1970939"/>
              <a:gd name="connsiteY1" fmla="*/ 0 h 5571067"/>
              <a:gd name="connsiteX2" fmla="*/ 1780256 w 1970939"/>
              <a:gd name="connsiteY2" fmla="*/ 32931 h 5571067"/>
              <a:gd name="connsiteX3" fmla="*/ 1802197 w 1970939"/>
              <a:gd name="connsiteY3" fmla="*/ 170349 h 5571067"/>
              <a:gd name="connsiteX4" fmla="*/ 1820981 w 1970939"/>
              <a:gd name="connsiteY4" fmla="*/ 308372 h 5571067"/>
              <a:gd name="connsiteX5" fmla="*/ 1839923 w 1970939"/>
              <a:gd name="connsiteY5" fmla="*/ 445791 h 5571067"/>
              <a:gd name="connsiteX6" fmla="*/ 1857602 w 1970939"/>
              <a:gd name="connsiteY6" fmla="*/ 583814 h 5571067"/>
              <a:gd name="connsiteX7" fmla="*/ 1872756 w 1970939"/>
              <a:gd name="connsiteY7" fmla="*/ 720022 h 5571067"/>
              <a:gd name="connsiteX8" fmla="*/ 1887120 w 1970939"/>
              <a:gd name="connsiteY8" fmla="*/ 858046 h 5571067"/>
              <a:gd name="connsiteX9" fmla="*/ 1900223 w 1970939"/>
              <a:gd name="connsiteY9" fmla="*/ 995464 h 5571067"/>
              <a:gd name="connsiteX10" fmla="*/ 1911588 w 1970939"/>
              <a:gd name="connsiteY10" fmla="*/ 1130461 h 5571067"/>
              <a:gd name="connsiteX11" fmla="*/ 1922953 w 1970939"/>
              <a:gd name="connsiteY11" fmla="*/ 1267274 h 5571067"/>
              <a:gd name="connsiteX12" fmla="*/ 1932424 w 1970939"/>
              <a:gd name="connsiteY12" fmla="*/ 1402271 h 5571067"/>
              <a:gd name="connsiteX13" fmla="*/ 1939842 w 1970939"/>
              <a:gd name="connsiteY13" fmla="*/ 1537267 h 5571067"/>
              <a:gd name="connsiteX14" fmla="*/ 1947577 w 1970939"/>
              <a:gd name="connsiteY14" fmla="*/ 1671659 h 5571067"/>
              <a:gd name="connsiteX15" fmla="*/ 1954049 w 1970939"/>
              <a:gd name="connsiteY15" fmla="*/ 1804840 h 5571067"/>
              <a:gd name="connsiteX16" fmla="*/ 1958627 w 1970939"/>
              <a:gd name="connsiteY16" fmla="*/ 1936810 h 5571067"/>
              <a:gd name="connsiteX17" fmla="*/ 1962573 w 1970939"/>
              <a:gd name="connsiteY17" fmla="*/ 2068780 h 5571067"/>
              <a:gd name="connsiteX18" fmla="*/ 1966361 w 1970939"/>
              <a:gd name="connsiteY18" fmla="*/ 2199539 h 5571067"/>
              <a:gd name="connsiteX19" fmla="*/ 1968098 w 1970939"/>
              <a:gd name="connsiteY19" fmla="*/ 2328482 h 5571067"/>
              <a:gd name="connsiteX20" fmla="*/ 1969992 w 1970939"/>
              <a:gd name="connsiteY20" fmla="*/ 2457425 h 5571067"/>
              <a:gd name="connsiteX21" fmla="*/ 1970939 w 1970939"/>
              <a:gd name="connsiteY21" fmla="*/ 2584552 h 5571067"/>
              <a:gd name="connsiteX22" fmla="*/ 1969992 w 1970939"/>
              <a:gd name="connsiteY22" fmla="*/ 2710469 h 5571067"/>
              <a:gd name="connsiteX23" fmla="*/ 1969992 w 1970939"/>
              <a:gd name="connsiteY23" fmla="*/ 2835174 h 5571067"/>
              <a:gd name="connsiteX24" fmla="*/ 1968098 w 1970939"/>
              <a:gd name="connsiteY24" fmla="*/ 2958669 h 5571067"/>
              <a:gd name="connsiteX25" fmla="*/ 1965256 w 1970939"/>
              <a:gd name="connsiteY25" fmla="*/ 3079742 h 5571067"/>
              <a:gd name="connsiteX26" fmla="*/ 1962573 w 1970939"/>
              <a:gd name="connsiteY26" fmla="*/ 3199605 h 5571067"/>
              <a:gd name="connsiteX27" fmla="*/ 1959574 w 1970939"/>
              <a:gd name="connsiteY27" fmla="*/ 3317046 h 5571067"/>
              <a:gd name="connsiteX28" fmla="*/ 1954996 w 1970939"/>
              <a:gd name="connsiteY28" fmla="*/ 3433882 h 5571067"/>
              <a:gd name="connsiteX29" fmla="*/ 1950103 w 1970939"/>
              <a:gd name="connsiteY29" fmla="*/ 3548902 h 5571067"/>
              <a:gd name="connsiteX30" fmla="*/ 1945683 w 1970939"/>
              <a:gd name="connsiteY30" fmla="*/ 3661500 h 5571067"/>
              <a:gd name="connsiteX31" fmla="*/ 1933213 w 1970939"/>
              <a:gd name="connsiteY31" fmla="*/ 3881248 h 5571067"/>
              <a:gd name="connsiteX32" fmla="*/ 1919953 w 1970939"/>
              <a:gd name="connsiteY32" fmla="*/ 4091916 h 5571067"/>
              <a:gd name="connsiteX33" fmla="*/ 1906063 w 1970939"/>
              <a:gd name="connsiteY33" fmla="*/ 4294109 h 5571067"/>
              <a:gd name="connsiteX34" fmla="*/ 1890751 w 1970939"/>
              <a:gd name="connsiteY34" fmla="*/ 4485405 h 5571067"/>
              <a:gd name="connsiteX35" fmla="*/ 1874809 w 1970939"/>
              <a:gd name="connsiteY35" fmla="*/ 4668226 h 5571067"/>
              <a:gd name="connsiteX36" fmla="*/ 1857602 w 1970939"/>
              <a:gd name="connsiteY36" fmla="*/ 4837728 h 5571067"/>
              <a:gd name="connsiteX37" fmla="*/ 1840713 w 1970939"/>
              <a:gd name="connsiteY37" fmla="*/ 4996940 h 5571067"/>
              <a:gd name="connsiteX38" fmla="*/ 1823823 w 1970939"/>
              <a:gd name="connsiteY38" fmla="*/ 5143439 h 5571067"/>
              <a:gd name="connsiteX39" fmla="*/ 1807880 w 1970939"/>
              <a:gd name="connsiteY39" fmla="*/ 5277830 h 5571067"/>
              <a:gd name="connsiteX40" fmla="*/ 1792726 w 1970939"/>
              <a:gd name="connsiteY40" fmla="*/ 5397087 h 5571067"/>
              <a:gd name="connsiteX41" fmla="*/ 1778362 w 1970939"/>
              <a:gd name="connsiteY41" fmla="*/ 5504843 h 5571067"/>
              <a:gd name="connsiteX42" fmla="*/ 1769613 w 1970939"/>
              <a:gd name="connsiteY42" fmla="*/ 5571067 h 5571067"/>
              <a:gd name="connsiteX43" fmla="*/ 0 w 1970939"/>
              <a:gd name="connsiteY43" fmla="*/ 5571067 h 5571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970939" h="5571067">
                <a:moveTo>
                  <a:pt x="0" y="0"/>
                </a:moveTo>
                <a:lnTo>
                  <a:pt x="1774861" y="0"/>
                </a:lnTo>
                <a:lnTo>
                  <a:pt x="1780256" y="32931"/>
                </a:lnTo>
                <a:lnTo>
                  <a:pt x="1802197" y="170349"/>
                </a:lnTo>
                <a:lnTo>
                  <a:pt x="1820981" y="308372"/>
                </a:lnTo>
                <a:lnTo>
                  <a:pt x="1839923" y="445791"/>
                </a:lnTo>
                <a:lnTo>
                  <a:pt x="1857602" y="583814"/>
                </a:lnTo>
                <a:lnTo>
                  <a:pt x="1872756" y="720022"/>
                </a:lnTo>
                <a:lnTo>
                  <a:pt x="1887120" y="858046"/>
                </a:lnTo>
                <a:lnTo>
                  <a:pt x="1900223" y="995464"/>
                </a:lnTo>
                <a:lnTo>
                  <a:pt x="1911588" y="1130461"/>
                </a:lnTo>
                <a:lnTo>
                  <a:pt x="1922953" y="1267274"/>
                </a:lnTo>
                <a:lnTo>
                  <a:pt x="1932424" y="1402271"/>
                </a:lnTo>
                <a:lnTo>
                  <a:pt x="1939842" y="1537267"/>
                </a:lnTo>
                <a:lnTo>
                  <a:pt x="1947577" y="1671659"/>
                </a:lnTo>
                <a:lnTo>
                  <a:pt x="1954049" y="1804840"/>
                </a:lnTo>
                <a:lnTo>
                  <a:pt x="1958627" y="1936810"/>
                </a:lnTo>
                <a:lnTo>
                  <a:pt x="1962573" y="2068780"/>
                </a:lnTo>
                <a:lnTo>
                  <a:pt x="1966361" y="2199539"/>
                </a:lnTo>
                <a:lnTo>
                  <a:pt x="1968098" y="2328482"/>
                </a:lnTo>
                <a:lnTo>
                  <a:pt x="1969992" y="2457425"/>
                </a:lnTo>
                <a:lnTo>
                  <a:pt x="1970939" y="2584552"/>
                </a:lnTo>
                <a:lnTo>
                  <a:pt x="1969992" y="2710469"/>
                </a:lnTo>
                <a:lnTo>
                  <a:pt x="1969992" y="2835174"/>
                </a:lnTo>
                <a:lnTo>
                  <a:pt x="1968098" y="2958669"/>
                </a:lnTo>
                <a:lnTo>
                  <a:pt x="1965256" y="3079742"/>
                </a:lnTo>
                <a:lnTo>
                  <a:pt x="1962573" y="3199605"/>
                </a:lnTo>
                <a:lnTo>
                  <a:pt x="1959574" y="3317046"/>
                </a:lnTo>
                <a:lnTo>
                  <a:pt x="1954996" y="3433882"/>
                </a:lnTo>
                <a:lnTo>
                  <a:pt x="1950103" y="3548902"/>
                </a:lnTo>
                <a:lnTo>
                  <a:pt x="1945683" y="3661500"/>
                </a:lnTo>
                <a:lnTo>
                  <a:pt x="1933213" y="3881248"/>
                </a:lnTo>
                <a:lnTo>
                  <a:pt x="1919953" y="4091916"/>
                </a:lnTo>
                <a:lnTo>
                  <a:pt x="1906063" y="4294109"/>
                </a:lnTo>
                <a:lnTo>
                  <a:pt x="1890751" y="4485405"/>
                </a:lnTo>
                <a:lnTo>
                  <a:pt x="1874809" y="4668226"/>
                </a:lnTo>
                <a:lnTo>
                  <a:pt x="1857602" y="4837728"/>
                </a:lnTo>
                <a:lnTo>
                  <a:pt x="1840713" y="4996940"/>
                </a:lnTo>
                <a:lnTo>
                  <a:pt x="1823823" y="5143439"/>
                </a:lnTo>
                <a:lnTo>
                  <a:pt x="1807880" y="5277830"/>
                </a:lnTo>
                <a:lnTo>
                  <a:pt x="1792726" y="5397087"/>
                </a:lnTo>
                <a:lnTo>
                  <a:pt x="1778362" y="5504843"/>
                </a:lnTo>
                <a:lnTo>
                  <a:pt x="1769613" y="5571067"/>
                </a:lnTo>
                <a:lnTo>
                  <a:pt x="0" y="5571067"/>
                </a:lnTo>
                <a:close/>
              </a:path>
            </a:pathLst>
          </a:custGeom>
          <a:ln>
            <a:noFill/>
          </a:ln>
        </p:spPr>
        <p:style>
          <a:lnRef idx="2">
            <a:schemeClr val="accent1">
              <a:shade val="50000"/>
            </a:schemeClr>
          </a:lnRef>
          <a:fillRef idx="1002">
            <a:schemeClr val="dk2"/>
          </a:fillRef>
          <a:effectRef idx="0">
            <a:schemeClr val="accent1"/>
          </a:effectRef>
          <a:fontRef idx="minor">
            <a:schemeClr val="lt1"/>
          </a:fontRef>
        </p:style>
        <p:txBody>
          <a:bodyPr wrap="square">
            <a:noAutofit/>
          </a:bodyPr>
          <a:lstStyle/>
          <a:p>
            <a:endParaRPr lang="en-US" dirty="0"/>
          </a:p>
        </p:txBody>
      </p:sp>
      <p:sp>
        <p:nvSpPr>
          <p:cNvPr id="16" name="Freeform: Shape 15">
            <a:extLst>
              <a:ext uri="{FF2B5EF4-FFF2-40B4-BE49-F238E27FC236}">
                <a16:creationId xmlns:a16="http://schemas.microsoft.com/office/drawing/2014/main" id="{0214736A-03B2-4B91-B0AF-B21213F3B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969335" y="1702087"/>
            <a:ext cx="3209207" cy="612850"/>
          </a:xfrm>
          <a:custGeom>
            <a:avLst/>
            <a:gdLst>
              <a:gd name="connsiteX0" fmla="*/ 3195151 w 3209207"/>
              <a:gd name="connsiteY0" fmla="*/ 612847 h 612850"/>
              <a:gd name="connsiteX1" fmla="*/ 3029871 w 3209207"/>
              <a:gd name="connsiteY1" fmla="*/ 611146 h 612850"/>
              <a:gd name="connsiteX2" fmla="*/ 2949639 w 3209207"/>
              <a:gd name="connsiteY2" fmla="*/ 608906 h 612850"/>
              <a:gd name="connsiteX3" fmla="*/ 2978018 w 3209207"/>
              <a:gd name="connsiteY3" fmla="*/ 258115 h 612850"/>
              <a:gd name="connsiteX4" fmla="*/ 2944764 w 3209207"/>
              <a:gd name="connsiteY4" fmla="*/ 260801 h 612850"/>
              <a:gd name="connsiteX5" fmla="*/ 2806036 w 3209207"/>
              <a:gd name="connsiteY5" fmla="*/ 271446 h 612850"/>
              <a:gd name="connsiteX6" fmla="*/ 2666958 w 3209207"/>
              <a:gd name="connsiteY6" fmla="*/ 278917 h 612850"/>
              <a:gd name="connsiteX7" fmla="*/ 2528469 w 3209207"/>
              <a:gd name="connsiteY7" fmla="*/ 286593 h 612850"/>
              <a:gd name="connsiteX8" fmla="*/ 2389479 w 3209207"/>
              <a:gd name="connsiteY8" fmla="*/ 292970 h 612850"/>
              <a:gd name="connsiteX9" fmla="*/ 2252501 w 3209207"/>
              <a:gd name="connsiteY9" fmla="*/ 296993 h 612850"/>
              <a:gd name="connsiteX10" fmla="*/ 2113775 w 3209207"/>
              <a:gd name="connsiteY10" fmla="*/ 300086 h 612850"/>
              <a:gd name="connsiteX11" fmla="*/ 1975755 w 3209207"/>
              <a:gd name="connsiteY11" fmla="*/ 301980 h 612850"/>
              <a:gd name="connsiteX12" fmla="*/ 1840287 w 3209207"/>
              <a:gd name="connsiteY12" fmla="*/ 302348 h 612850"/>
              <a:gd name="connsiteX13" fmla="*/ 1703009 w 3209207"/>
              <a:gd name="connsiteY13" fmla="*/ 302570 h 612850"/>
              <a:gd name="connsiteX14" fmla="*/ 1567693 w 3209207"/>
              <a:gd name="connsiteY14" fmla="*/ 301063 h 612850"/>
              <a:gd name="connsiteX15" fmla="*/ 1432543 w 3209207"/>
              <a:gd name="connsiteY15" fmla="*/ 297523 h 612850"/>
              <a:gd name="connsiteX16" fmla="*/ 1297969 w 3209207"/>
              <a:gd name="connsiteY16" fmla="*/ 294345 h 612850"/>
              <a:gd name="connsiteX17" fmla="*/ 1164703 w 3209207"/>
              <a:gd name="connsiteY17" fmla="*/ 290015 h 612850"/>
              <a:gd name="connsiteX18" fmla="*/ 1032796 w 3209207"/>
              <a:gd name="connsiteY18" fmla="*/ 283907 h 612850"/>
              <a:gd name="connsiteX19" fmla="*/ 900940 w 3209207"/>
              <a:gd name="connsiteY19" fmla="*/ 277172 h 612850"/>
              <a:gd name="connsiteX20" fmla="*/ 770303 w 3209207"/>
              <a:gd name="connsiteY20" fmla="*/ 270380 h 612850"/>
              <a:gd name="connsiteX21" fmla="*/ 641641 w 3209207"/>
              <a:gd name="connsiteY21" fmla="*/ 261702 h 612850"/>
              <a:gd name="connsiteX22" fmla="*/ 512966 w 3209207"/>
              <a:gd name="connsiteY22" fmla="*/ 253180 h 612850"/>
              <a:gd name="connsiteX23" fmla="*/ 386177 w 3209207"/>
              <a:gd name="connsiteY23" fmla="*/ 243867 h 612850"/>
              <a:gd name="connsiteX24" fmla="*/ 260746 w 3209207"/>
              <a:gd name="connsiteY24" fmla="*/ 232775 h 612850"/>
              <a:gd name="connsiteX25" fmla="*/ 136447 w 3209207"/>
              <a:gd name="connsiteY25" fmla="*/ 222719 h 612850"/>
              <a:gd name="connsiteX26" fmla="*/ 13506 w 3209207"/>
              <a:gd name="connsiteY26" fmla="*/ 210885 h 612850"/>
              <a:gd name="connsiteX27" fmla="*/ 0 w 3209207"/>
              <a:gd name="connsiteY27" fmla="*/ 209475 h 612850"/>
              <a:gd name="connsiteX28" fmla="*/ 40844 w 3209207"/>
              <a:gd name="connsiteY28" fmla="*/ 212313 h 612850"/>
              <a:gd name="connsiteX29" fmla="*/ 132211 w 3209207"/>
              <a:gd name="connsiteY29" fmla="*/ 216946 h 612850"/>
              <a:gd name="connsiteX30" fmla="*/ 225585 w 3209207"/>
              <a:gd name="connsiteY30" fmla="*/ 221811 h 612850"/>
              <a:gd name="connsiteX31" fmla="*/ 320298 w 3209207"/>
              <a:gd name="connsiteY31" fmla="*/ 226444 h 612850"/>
              <a:gd name="connsiteX32" fmla="*/ 415680 w 3209207"/>
              <a:gd name="connsiteY32" fmla="*/ 229340 h 612850"/>
              <a:gd name="connsiteX33" fmla="*/ 512735 w 3209207"/>
              <a:gd name="connsiteY33" fmla="*/ 232120 h 612850"/>
              <a:gd name="connsiteX34" fmla="*/ 611464 w 3209207"/>
              <a:gd name="connsiteY34" fmla="*/ 235015 h 612850"/>
              <a:gd name="connsiteX35" fmla="*/ 711532 w 3209207"/>
              <a:gd name="connsiteY35" fmla="*/ 236985 h 612850"/>
              <a:gd name="connsiteX36" fmla="*/ 812604 w 3209207"/>
              <a:gd name="connsiteY36" fmla="*/ 236985 h 612850"/>
              <a:gd name="connsiteX37" fmla="*/ 915014 w 3209207"/>
              <a:gd name="connsiteY37" fmla="*/ 237795 h 612850"/>
              <a:gd name="connsiteX38" fmla="*/ 1018428 w 3209207"/>
              <a:gd name="connsiteY38" fmla="*/ 236985 h 612850"/>
              <a:gd name="connsiteX39" fmla="*/ 1122847 w 3209207"/>
              <a:gd name="connsiteY39" fmla="*/ 235015 h 612850"/>
              <a:gd name="connsiteX40" fmla="*/ 1227600 w 3209207"/>
              <a:gd name="connsiteY40" fmla="*/ 233162 h 612850"/>
              <a:gd name="connsiteX41" fmla="*/ 1333692 w 3209207"/>
              <a:gd name="connsiteY41" fmla="*/ 229340 h 612850"/>
              <a:gd name="connsiteX42" fmla="*/ 1441122 w 3209207"/>
              <a:gd name="connsiteY42" fmla="*/ 225634 h 612850"/>
              <a:gd name="connsiteX43" fmla="*/ 1547883 w 3209207"/>
              <a:gd name="connsiteY43" fmla="*/ 220769 h 612850"/>
              <a:gd name="connsiteX44" fmla="*/ 1655983 w 3209207"/>
              <a:gd name="connsiteY44" fmla="*/ 214282 h 612850"/>
              <a:gd name="connsiteX45" fmla="*/ 1765421 w 3209207"/>
              <a:gd name="connsiteY45" fmla="*/ 206638 h 612850"/>
              <a:gd name="connsiteX46" fmla="*/ 1874860 w 3209207"/>
              <a:gd name="connsiteY46" fmla="*/ 199108 h 612850"/>
              <a:gd name="connsiteX47" fmla="*/ 1984299 w 3209207"/>
              <a:gd name="connsiteY47" fmla="*/ 189495 h 612850"/>
              <a:gd name="connsiteX48" fmla="*/ 2095745 w 3209207"/>
              <a:gd name="connsiteY48" fmla="*/ 178144 h 612850"/>
              <a:gd name="connsiteX49" fmla="*/ 2205184 w 3209207"/>
              <a:gd name="connsiteY49" fmla="*/ 166793 h 612850"/>
              <a:gd name="connsiteX50" fmla="*/ 2316631 w 3209207"/>
              <a:gd name="connsiteY50" fmla="*/ 153472 h 612850"/>
              <a:gd name="connsiteX51" fmla="*/ 2429081 w 3209207"/>
              <a:gd name="connsiteY51" fmla="*/ 139226 h 612850"/>
              <a:gd name="connsiteX52" fmla="*/ 2539523 w 3209207"/>
              <a:gd name="connsiteY52" fmla="*/ 124052 h 612850"/>
              <a:gd name="connsiteX53" fmla="*/ 2651305 w 3209207"/>
              <a:gd name="connsiteY53" fmla="*/ 106215 h 612850"/>
              <a:gd name="connsiteX54" fmla="*/ 2763086 w 3209207"/>
              <a:gd name="connsiteY54" fmla="*/ 87219 h 612850"/>
              <a:gd name="connsiteX55" fmla="*/ 2874867 w 3209207"/>
              <a:gd name="connsiteY55" fmla="*/ 68339 h 612850"/>
              <a:gd name="connsiteX56" fmla="*/ 2986314 w 3209207"/>
              <a:gd name="connsiteY56" fmla="*/ 46331 h 612850"/>
              <a:gd name="connsiteX57" fmla="*/ 3097760 w 3209207"/>
              <a:gd name="connsiteY57" fmla="*/ 23629 h 612850"/>
              <a:gd name="connsiteX58" fmla="*/ 3209207 w 3209207"/>
              <a:gd name="connsiteY58" fmla="*/ 0 h 612850"/>
              <a:gd name="connsiteX59" fmla="*/ 3195151 w 3209207"/>
              <a:gd name="connsiteY59" fmla="*/ 612847 h 61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209207" h="612850">
                <a:moveTo>
                  <a:pt x="3195151" y="612847"/>
                </a:moveTo>
                <a:cubicBezTo>
                  <a:pt x="3144238" y="612898"/>
                  <a:pt x="3088941" y="612318"/>
                  <a:pt x="3029871" y="611146"/>
                </a:cubicBezTo>
                <a:lnTo>
                  <a:pt x="2949639" y="608906"/>
                </a:lnTo>
                <a:lnTo>
                  <a:pt x="2978018" y="258115"/>
                </a:lnTo>
                <a:lnTo>
                  <a:pt x="2944764" y="260801"/>
                </a:lnTo>
                <a:lnTo>
                  <a:pt x="2806036" y="271446"/>
                </a:lnTo>
                <a:lnTo>
                  <a:pt x="2666958" y="278917"/>
                </a:lnTo>
                <a:lnTo>
                  <a:pt x="2528469" y="286593"/>
                </a:lnTo>
                <a:lnTo>
                  <a:pt x="2389479" y="292970"/>
                </a:lnTo>
                <a:lnTo>
                  <a:pt x="2252501" y="296993"/>
                </a:lnTo>
                <a:lnTo>
                  <a:pt x="2113775" y="300086"/>
                </a:lnTo>
                <a:lnTo>
                  <a:pt x="1975755" y="301980"/>
                </a:lnTo>
                <a:lnTo>
                  <a:pt x="1840287" y="302348"/>
                </a:lnTo>
                <a:lnTo>
                  <a:pt x="1703009" y="302570"/>
                </a:lnTo>
                <a:lnTo>
                  <a:pt x="1567693" y="301063"/>
                </a:lnTo>
                <a:lnTo>
                  <a:pt x="1432543" y="297523"/>
                </a:lnTo>
                <a:lnTo>
                  <a:pt x="1297969" y="294345"/>
                </a:lnTo>
                <a:lnTo>
                  <a:pt x="1164703" y="290015"/>
                </a:lnTo>
                <a:lnTo>
                  <a:pt x="1032796" y="283907"/>
                </a:lnTo>
                <a:lnTo>
                  <a:pt x="900940" y="277172"/>
                </a:lnTo>
                <a:lnTo>
                  <a:pt x="770303" y="270380"/>
                </a:lnTo>
                <a:lnTo>
                  <a:pt x="641641" y="261702"/>
                </a:lnTo>
                <a:lnTo>
                  <a:pt x="512966" y="253180"/>
                </a:lnTo>
                <a:lnTo>
                  <a:pt x="386177" y="243867"/>
                </a:lnTo>
                <a:lnTo>
                  <a:pt x="260746" y="232775"/>
                </a:lnTo>
                <a:lnTo>
                  <a:pt x="136447" y="222719"/>
                </a:lnTo>
                <a:lnTo>
                  <a:pt x="13506" y="210885"/>
                </a:lnTo>
                <a:lnTo>
                  <a:pt x="0" y="209475"/>
                </a:lnTo>
                <a:lnTo>
                  <a:pt x="40844" y="212313"/>
                </a:lnTo>
                <a:lnTo>
                  <a:pt x="132211" y="216946"/>
                </a:lnTo>
                <a:lnTo>
                  <a:pt x="225585" y="221811"/>
                </a:lnTo>
                <a:lnTo>
                  <a:pt x="320298" y="226444"/>
                </a:lnTo>
                <a:lnTo>
                  <a:pt x="415680" y="229340"/>
                </a:lnTo>
                <a:lnTo>
                  <a:pt x="512735" y="232120"/>
                </a:lnTo>
                <a:lnTo>
                  <a:pt x="611464" y="235015"/>
                </a:lnTo>
                <a:lnTo>
                  <a:pt x="711532" y="236985"/>
                </a:lnTo>
                <a:lnTo>
                  <a:pt x="812604" y="236985"/>
                </a:lnTo>
                <a:lnTo>
                  <a:pt x="915014" y="237795"/>
                </a:lnTo>
                <a:lnTo>
                  <a:pt x="1018428" y="236985"/>
                </a:lnTo>
                <a:lnTo>
                  <a:pt x="1122847" y="235015"/>
                </a:lnTo>
                <a:lnTo>
                  <a:pt x="1227600" y="233162"/>
                </a:lnTo>
                <a:lnTo>
                  <a:pt x="1333692" y="229340"/>
                </a:lnTo>
                <a:lnTo>
                  <a:pt x="1441122" y="225634"/>
                </a:lnTo>
                <a:lnTo>
                  <a:pt x="1547883" y="220769"/>
                </a:lnTo>
                <a:lnTo>
                  <a:pt x="1655983" y="214282"/>
                </a:lnTo>
                <a:lnTo>
                  <a:pt x="1765421" y="206638"/>
                </a:lnTo>
                <a:lnTo>
                  <a:pt x="1874860" y="199108"/>
                </a:lnTo>
                <a:lnTo>
                  <a:pt x="1984299" y="189495"/>
                </a:lnTo>
                <a:lnTo>
                  <a:pt x="2095745" y="178144"/>
                </a:lnTo>
                <a:lnTo>
                  <a:pt x="2205184" y="166793"/>
                </a:lnTo>
                <a:lnTo>
                  <a:pt x="2316631" y="153472"/>
                </a:lnTo>
                <a:lnTo>
                  <a:pt x="2429081" y="139226"/>
                </a:lnTo>
                <a:lnTo>
                  <a:pt x="2539523" y="124052"/>
                </a:lnTo>
                <a:lnTo>
                  <a:pt x="2651305" y="106215"/>
                </a:lnTo>
                <a:lnTo>
                  <a:pt x="2763086" y="87219"/>
                </a:lnTo>
                <a:lnTo>
                  <a:pt x="2874867" y="68339"/>
                </a:lnTo>
                <a:lnTo>
                  <a:pt x="2986314" y="46331"/>
                </a:lnTo>
                <a:lnTo>
                  <a:pt x="3097760" y="23629"/>
                </a:lnTo>
                <a:lnTo>
                  <a:pt x="3209207" y="0"/>
                </a:lnTo>
                <a:cubicBezTo>
                  <a:pt x="3198832" y="386055"/>
                  <a:pt x="3205525" y="226792"/>
                  <a:pt x="3195151" y="612847"/>
                </a:cubicBezTo>
                <a:close/>
              </a:path>
            </a:pathLst>
          </a:custGeom>
          <a:solidFill>
            <a:schemeClr val="bg1">
              <a:alpha val="20000"/>
            </a:schemeClr>
          </a:solidFill>
          <a:ln>
            <a:noFill/>
          </a:ln>
        </p:spPr>
        <p:txBody>
          <a:bodyPr wrap="square">
            <a:noAutofit/>
          </a:bodyPr>
          <a:lstStyle/>
          <a:p>
            <a:endParaRPr lang="en-US" dirty="0"/>
          </a:p>
        </p:txBody>
      </p:sp>
      <p:pic>
        <p:nvPicPr>
          <p:cNvPr id="5" name="Content Placeholder 4">
            <a:extLst>
              <a:ext uri="{FF2B5EF4-FFF2-40B4-BE49-F238E27FC236}">
                <a16:creationId xmlns:a16="http://schemas.microsoft.com/office/drawing/2014/main" id="{D7057235-DED8-94BA-0A29-8DE4C7AFAA09}"/>
              </a:ext>
            </a:extLst>
          </p:cNvPr>
          <p:cNvPicPr>
            <a:picLocks noGrp="1" noChangeAspect="1"/>
          </p:cNvPicPr>
          <p:nvPr>
            <p:ph idx="1"/>
          </p:nvPr>
        </p:nvPicPr>
        <p:blipFill>
          <a:blip r:embed="rId2"/>
          <a:stretch>
            <a:fillRect/>
          </a:stretch>
        </p:blipFill>
        <p:spPr>
          <a:xfrm>
            <a:off x="2704162" y="259043"/>
            <a:ext cx="9487838" cy="6214533"/>
          </a:xfrm>
          <a:prstGeom prst="rect">
            <a:avLst/>
          </a:prstGeom>
        </p:spPr>
      </p:pic>
    </p:spTree>
    <p:extLst>
      <p:ext uri="{BB962C8B-B14F-4D97-AF65-F5344CB8AC3E}">
        <p14:creationId xmlns:p14="http://schemas.microsoft.com/office/powerpoint/2010/main" val="4205202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88DD50E-1D2D-48C6-A470-79FB7F337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2" name="Rectangle 11">
            <a:extLst>
              <a:ext uri="{FF2B5EF4-FFF2-40B4-BE49-F238E27FC236}">
                <a16:creationId xmlns:a16="http://schemas.microsoft.com/office/drawing/2014/main" id="{85F279D6-ED25-4D3F-9479-8ABB21867D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38D0B1B4-C487-47EF-B7D0-421066454C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275" y="643466"/>
            <a:ext cx="1970939" cy="5571067"/>
          </a:xfrm>
          <a:custGeom>
            <a:avLst/>
            <a:gdLst>
              <a:gd name="connsiteX0" fmla="*/ 0 w 1970939"/>
              <a:gd name="connsiteY0" fmla="*/ 0 h 5571067"/>
              <a:gd name="connsiteX1" fmla="*/ 1774861 w 1970939"/>
              <a:gd name="connsiteY1" fmla="*/ 0 h 5571067"/>
              <a:gd name="connsiteX2" fmla="*/ 1780256 w 1970939"/>
              <a:gd name="connsiteY2" fmla="*/ 32931 h 5571067"/>
              <a:gd name="connsiteX3" fmla="*/ 1802197 w 1970939"/>
              <a:gd name="connsiteY3" fmla="*/ 170349 h 5571067"/>
              <a:gd name="connsiteX4" fmla="*/ 1820981 w 1970939"/>
              <a:gd name="connsiteY4" fmla="*/ 308372 h 5571067"/>
              <a:gd name="connsiteX5" fmla="*/ 1839923 w 1970939"/>
              <a:gd name="connsiteY5" fmla="*/ 445791 h 5571067"/>
              <a:gd name="connsiteX6" fmla="*/ 1857602 w 1970939"/>
              <a:gd name="connsiteY6" fmla="*/ 583814 h 5571067"/>
              <a:gd name="connsiteX7" fmla="*/ 1872756 w 1970939"/>
              <a:gd name="connsiteY7" fmla="*/ 720022 h 5571067"/>
              <a:gd name="connsiteX8" fmla="*/ 1887120 w 1970939"/>
              <a:gd name="connsiteY8" fmla="*/ 858046 h 5571067"/>
              <a:gd name="connsiteX9" fmla="*/ 1900223 w 1970939"/>
              <a:gd name="connsiteY9" fmla="*/ 995464 h 5571067"/>
              <a:gd name="connsiteX10" fmla="*/ 1911588 w 1970939"/>
              <a:gd name="connsiteY10" fmla="*/ 1130461 h 5571067"/>
              <a:gd name="connsiteX11" fmla="*/ 1922953 w 1970939"/>
              <a:gd name="connsiteY11" fmla="*/ 1267274 h 5571067"/>
              <a:gd name="connsiteX12" fmla="*/ 1932424 w 1970939"/>
              <a:gd name="connsiteY12" fmla="*/ 1402271 h 5571067"/>
              <a:gd name="connsiteX13" fmla="*/ 1939842 w 1970939"/>
              <a:gd name="connsiteY13" fmla="*/ 1537267 h 5571067"/>
              <a:gd name="connsiteX14" fmla="*/ 1947577 w 1970939"/>
              <a:gd name="connsiteY14" fmla="*/ 1671659 h 5571067"/>
              <a:gd name="connsiteX15" fmla="*/ 1954049 w 1970939"/>
              <a:gd name="connsiteY15" fmla="*/ 1804840 h 5571067"/>
              <a:gd name="connsiteX16" fmla="*/ 1958627 w 1970939"/>
              <a:gd name="connsiteY16" fmla="*/ 1936810 h 5571067"/>
              <a:gd name="connsiteX17" fmla="*/ 1962573 w 1970939"/>
              <a:gd name="connsiteY17" fmla="*/ 2068780 h 5571067"/>
              <a:gd name="connsiteX18" fmla="*/ 1966361 w 1970939"/>
              <a:gd name="connsiteY18" fmla="*/ 2199539 h 5571067"/>
              <a:gd name="connsiteX19" fmla="*/ 1968098 w 1970939"/>
              <a:gd name="connsiteY19" fmla="*/ 2328482 h 5571067"/>
              <a:gd name="connsiteX20" fmla="*/ 1969992 w 1970939"/>
              <a:gd name="connsiteY20" fmla="*/ 2457425 h 5571067"/>
              <a:gd name="connsiteX21" fmla="*/ 1970939 w 1970939"/>
              <a:gd name="connsiteY21" fmla="*/ 2584552 h 5571067"/>
              <a:gd name="connsiteX22" fmla="*/ 1969992 w 1970939"/>
              <a:gd name="connsiteY22" fmla="*/ 2710469 h 5571067"/>
              <a:gd name="connsiteX23" fmla="*/ 1969992 w 1970939"/>
              <a:gd name="connsiteY23" fmla="*/ 2835174 h 5571067"/>
              <a:gd name="connsiteX24" fmla="*/ 1968098 w 1970939"/>
              <a:gd name="connsiteY24" fmla="*/ 2958669 h 5571067"/>
              <a:gd name="connsiteX25" fmla="*/ 1965256 w 1970939"/>
              <a:gd name="connsiteY25" fmla="*/ 3079742 h 5571067"/>
              <a:gd name="connsiteX26" fmla="*/ 1962573 w 1970939"/>
              <a:gd name="connsiteY26" fmla="*/ 3199605 h 5571067"/>
              <a:gd name="connsiteX27" fmla="*/ 1959574 w 1970939"/>
              <a:gd name="connsiteY27" fmla="*/ 3317046 h 5571067"/>
              <a:gd name="connsiteX28" fmla="*/ 1954996 w 1970939"/>
              <a:gd name="connsiteY28" fmla="*/ 3433882 h 5571067"/>
              <a:gd name="connsiteX29" fmla="*/ 1950103 w 1970939"/>
              <a:gd name="connsiteY29" fmla="*/ 3548902 h 5571067"/>
              <a:gd name="connsiteX30" fmla="*/ 1945683 w 1970939"/>
              <a:gd name="connsiteY30" fmla="*/ 3661500 h 5571067"/>
              <a:gd name="connsiteX31" fmla="*/ 1933213 w 1970939"/>
              <a:gd name="connsiteY31" fmla="*/ 3881248 h 5571067"/>
              <a:gd name="connsiteX32" fmla="*/ 1919953 w 1970939"/>
              <a:gd name="connsiteY32" fmla="*/ 4091916 h 5571067"/>
              <a:gd name="connsiteX33" fmla="*/ 1906063 w 1970939"/>
              <a:gd name="connsiteY33" fmla="*/ 4294109 h 5571067"/>
              <a:gd name="connsiteX34" fmla="*/ 1890751 w 1970939"/>
              <a:gd name="connsiteY34" fmla="*/ 4485405 h 5571067"/>
              <a:gd name="connsiteX35" fmla="*/ 1874809 w 1970939"/>
              <a:gd name="connsiteY35" fmla="*/ 4668226 h 5571067"/>
              <a:gd name="connsiteX36" fmla="*/ 1857602 w 1970939"/>
              <a:gd name="connsiteY36" fmla="*/ 4837728 h 5571067"/>
              <a:gd name="connsiteX37" fmla="*/ 1840713 w 1970939"/>
              <a:gd name="connsiteY37" fmla="*/ 4996940 h 5571067"/>
              <a:gd name="connsiteX38" fmla="*/ 1823823 w 1970939"/>
              <a:gd name="connsiteY38" fmla="*/ 5143439 h 5571067"/>
              <a:gd name="connsiteX39" fmla="*/ 1807880 w 1970939"/>
              <a:gd name="connsiteY39" fmla="*/ 5277830 h 5571067"/>
              <a:gd name="connsiteX40" fmla="*/ 1792726 w 1970939"/>
              <a:gd name="connsiteY40" fmla="*/ 5397087 h 5571067"/>
              <a:gd name="connsiteX41" fmla="*/ 1778362 w 1970939"/>
              <a:gd name="connsiteY41" fmla="*/ 5504843 h 5571067"/>
              <a:gd name="connsiteX42" fmla="*/ 1769613 w 1970939"/>
              <a:gd name="connsiteY42" fmla="*/ 5571067 h 5571067"/>
              <a:gd name="connsiteX43" fmla="*/ 0 w 1970939"/>
              <a:gd name="connsiteY43" fmla="*/ 5571067 h 5571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970939" h="5571067">
                <a:moveTo>
                  <a:pt x="0" y="0"/>
                </a:moveTo>
                <a:lnTo>
                  <a:pt x="1774861" y="0"/>
                </a:lnTo>
                <a:lnTo>
                  <a:pt x="1780256" y="32931"/>
                </a:lnTo>
                <a:lnTo>
                  <a:pt x="1802197" y="170349"/>
                </a:lnTo>
                <a:lnTo>
                  <a:pt x="1820981" y="308372"/>
                </a:lnTo>
                <a:lnTo>
                  <a:pt x="1839923" y="445791"/>
                </a:lnTo>
                <a:lnTo>
                  <a:pt x="1857602" y="583814"/>
                </a:lnTo>
                <a:lnTo>
                  <a:pt x="1872756" y="720022"/>
                </a:lnTo>
                <a:lnTo>
                  <a:pt x="1887120" y="858046"/>
                </a:lnTo>
                <a:lnTo>
                  <a:pt x="1900223" y="995464"/>
                </a:lnTo>
                <a:lnTo>
                  <a:pt x="1911588" y="1130461"/>
                </a:lnTo>
                <a:lnTo>
                  <a:pt x="1922953" y="1267274"/>
                </a:lnTo>
                <a:lnTo>
                  <a:pt x="1932424" y="1402271"/>
                </a:lnTo>
                <a:lnTo>
                  <a:pt x="1939842" y="1537267"/>
                </a:lnTo>
                <a:lnTo>
                  <a:pt x="1947577" y="1671659"/>
                </a:lnTo>
                <a:lnTo>
                  <a:pt x="1954049" y="1804840"/>
                </a:lnTo>
                <a:lnTo>
                  <a:pt x="1958627" y="1936810"/>
                </a:lnTo>
                <a:lnTo>
                  <a:pt x="1962573" y="2068780"/>
                </a:lnTo>
                <a:lnTo>
                  <a:pt x="1966361" y="2199539"/>
                </a:lnTo>
                <a:lnTo>
                  <a:pt x="1968098" y="2328482"/>
                </a:lnTo>
                <a:lnTo>
                  <a:pt x="1969992" y="2457425"/>
                </a:lnTo>
                <a:lnTo>
                  <a:pt x="1970939" y="2584552"/>
                </a:lnTo>
                <a:lnTo>
                  <a:pt x="1969992" y="2710469"/>
                </a:lnTo>
                <a:lnTo>
                  <a:pt x="1969992" y="2835174"/>
                </a:lnTo>
                <a:lnTo>
                  <a:pt x="1968098" y="2958669"/>
                </a:lnTo>
                <a:lnTo>
                  <a:pt x="1965256" y="3079742"/>
                </a:lnTo>
                <a:lnTo>
                  <a:pt x="1962573" y="3199605"/>
                </a:lnTo>
                <a:lnTo>
                  <a:pt x="1959574" y="3317046"/>
                </a:lnTo>
                <a:lnTo>
                  <a:pt x="1954996" y="3433882"/>
                </a:lnTo>
                <a:lnTo>
                  <a:pt x="1950103" y="3548902"/>
                </a:lnTo>
                <a:lnTo>
                  <a:pt x="1945683" y="3661500"/>
                </a:lnTo>
                <a:lnTo>
                  <a:pt x="1933213" y="3881248"/>
                </a:lnTo>
                <a:lnTo>
                  <a:pt x="1919953" y="4091916"/>
                </a:lnTo>
                <a:lnTo>
                  <a:pt x="1906063" y="4294109"/>
                </a:lnTo>
                <a:lnTo>
                  <a:pt x="1890751" y="4485405"/>
                </a:lnTo>
                <a:lnTo>
                  <a:pt x="1874809" y="4668226"/>
                </a:lnTo>
                <a:lnTo>
                  <a:pt x="1857602" y="4837728"/>
                </a:lnTo>
                <a:lnTo>
                  <a:pt x="1840713" y="4996940"/>
                </a:lnTo>
                <a:lnTo>
                  <a:pt x="1823823" y="5143439"/>
                </a:lnTo>
                <a:lnTo>
                  <a:pt x="1807880" y="5277830"/>
                </a:lnTo>
                <a:lnTo>
                  <a:pt x="1792726" y="5397087"/>
                </a:lnTo>
                <a:lnTo>
                  <a:pt x="1778362" y="5504843"/>
                </a:lnTo>
                <a:lnTo>
                  <a:pt x="1769613" y="5571067"/>
                </a:lnTo>
                <a:lnTo>
                  <a:pt x="0" y="5571067"/>
                </a:lnTo>
                <a:close/>
              </a:path>
            </a:pathLst>
          </a:custGeom>
          <a:ln>
            <a:noFill/>
          </a:ln>
        </p:spPr>
        <p:style>
          <a:lnRef idx="2">
            <a:schemeClr val="accent1">
              <a:shade val="50000"/>
            </a:schemeClr>
          </a:lnRef>
          <a:fillRef idx="1002">
            <a:schemeClr val="dk2"/>
          </a:fillRef>
          <a:effectRef idx="0">
            <a:schemeClr val="accent1"/>
          </a:effectRef>
          <a:fontRef idx="minor">
            <a:schemeClr val="lt1"/>
          </a:fontRef>
        </p:style>
        <p:txBody>
          <a:bodyPr wrap="square">
            <a:noAutofit/>
          </a:bodyPr>
          <a:lstStyle/>
          <a:p>
            <a:endParaRPr lang="en-US" dirty="0"/>
          </a:p>
        </p:txBody>
      </p:sp>
      <p:sp>
        <p:nvSpPr>
          <p:cNvPr id="16" name="Freeform: Shape 15">
            <a:extLst>
              <a:ext uri="{FF2B5EF4-FFF2-40B4-BE49-F238E27FC236}">
                <a16:creationId xmlns:a16="http://schemas.microsoft.com/office/drawing/2014/main" id="{0214736A-03B2-4B91-B0AF-B21213F3B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969335" y="1702087"/>
            <a:ext cx="3209207" cy="612850"/>
          </a:xfrm>
          <a:custGeom>
            <a:avLst/>
            <a:gdLst>
              <a:gd name="connsiteX0" fmla="*/ 3195151 w 3209207"/>
              <a:gd name="connsiteY0" fmla="*/ 612847 h 612850"/>
              <a:gd name="connsiteX1" fmla="*/ 3029871 w 3209207"/>
              <a:gd name="connsiteY1" fmla="*/ 611146 h 612850"/>
              <a:gd name="connsiteX2" fmla="*/ 2949639 w 3209207"/>
              <a:gd name="connsiteY2" fmla="*/ 608906 h 612850"/>
              <a:gd name="connsiteX3" fmla="*/ 2978018 w 3209207"/>
              <a:gd name="connsiteY3" fmla="*/ 258115 h 612850"/>
              <a:gd name="connsiteX4" fmla="*/ 2944764 w 3209207"/>
              <a:gd name="connsiteY4" fmla="*/ 260801 h 612850"/>
              <a:gd name="connsiteX5" fmla="*/ 2806036 w 3209207"/>
              <a:gd name="connsiteY5" fmla="*/ 271446 h 612850"/>
              <a:gd name="connsiteX6" fmla="*/ 2666958 w 3209207"/>
              <a:gd name="connsiteY6" fmla="*/ 278917 h 612850"/>
              <a:gd name="connsiteX7" fmla="*/ 2528469 w 3209207"/>
              <a:gd name="connsiteY7" fmla="*/ 286593 h 612850"/>
              <a:gd name="connsiteX8" fmla="*/ 2389479 w 3209207"/>
              <a:gd name="connsiteY8" fmla="*/ 292970 h 612850"/>
              <a:gd name="connsiteX9" fmla="*/ 2252501 w 3209207"/>
              <a:gd name="connsiteY9" fmla="*/ 296993 h 612850"/>
              <a:gd name="connsiteX10" fmla="*/ 2113775 w 3209207"/>
              <a:gd name="connsiteY10" fmla="*/ 300086 h 612850"/>
              <a:gd name="connsiteX11" fmla="*/ 1975755 w 3209207"/>
              <a:gd name="connsiteY11" fmla="*/ 301980 h 612850"/>
              <a:gd name="connsiteX12" fmla="*/ 1840287 w 3209207"/>
              <a:gd name="connsiteY12" fmla="*/ 302348 h 612850"/>
              <a:gd name="connsiteX13" fmla="*/ 1703009 w 3209207"/>
              <a:gd name="connsiteY13" fmla="*/ 302570 h 612850"/>
              <a:gd name="connsiteX14" fmla="*/ 1567693 w 3209207"/>
              <a:gd name="connsiteY14" fmla="*/ 301063 h 612850"/>
              <a:gd name="connsiteX15" fmla="*/ 1432543 w 3209207"/>
              <a:gd name="connsiteY15" fmla="*/ 297523 h 612850"/>
              <a:gd name="connsiteX16" fmla="*/ 1297969 w 3209207"/>
              <a:gd name="connsiteY16" fmla="*/ 294345 h 612850"/>
              <a:gd name="connsiteX17" fmla="*/ 1164703 w 3209207"/>
              <a:gd name="connsiteY17" fmla="*/ 290015 h 612850"/>
              <a:gd name="connsiteX18" fmla="*/ 1032796 w 3209207"/>
              <a:gd name="connsiteY18" fmla="*/ 283907 h 612850"/>
              <a:gd name="connsiteX19" fmla="*/ 900940 w 3209207"/>
              <a:gd name="connsiteY19" fmla="*/ 277172 h 612850"/>
              <a:gd name="connsiteX20" fmla="*/ 770303 w 3209207"/>
              <a:gd name="connsiteY20" fmla="*/ 270380 h 612850"/>
              <a:gd name="connsiteX21" fmla="*/ 641641 w 3209207"/>
              <a:gd name="connsiteY21" fmla="*/ 261702 h 612850"/>
              <a:gd name="connsiteX22" fmla="*/ 512966 w 3209207"/>
              <a:gd name="connsiteY22" fmla="*/ 253180 h 612850"/>
              <a:gd name="connsiteX23" fmla="*/ 386177 w 3209207"/>
              <a:gd name="connsiteY23" fmla="*/ 243867 h 612850"/>
              <a:gd name="connsiteX24" fmla="*/ 260746 w 3209207"/>
              <a:gd name="connsiteY24" fmla="*/ 232775 h 612850"/>
              <a:gd name="connsiteX25" fmla="*/ 136447 w 3209207"/>
              <a:gd name="connsiteY25" fmla="*/ 222719 h 612850"/>
              <a:gd name="connsiteX26" fmla="*/ 13506 w 3209207"/>
              <a:gd name="connsiteY26" fmla="*/ 210885 h 612850"/>
              <a:gd name="connsiteX27" fmla="*/ 0 w 3209207"/>
              <a:gd name="connsiteY27" fmla="*/ 209475 h 612850"/>
              <a:gd name="connsiteX28" fmla="*/ 40844 w 3209207"/>
              <a:gd name="connsiteY28" fmla="*/ 212313 h 612850"/>
              <a:gd name="connsiteX29" fmla="*/ 132211 w 3209207"/>
              <a:gd name="connsiteY29" fmla="*/ 216946 h 612850"/>
              <a:gd name="connsiteX30" fmla="*/ 225585 w 3209207"/>
              <a:gd name="connsiteY30" fmla="*/ 221811 h 612850"/>
              <a:gd name="connsiteX31" fmla="*/ 320298 w 3209207"/>
              <a:gd name="connsiteY31" fmla="*/ 226444 h 612850"/>
              <a:gd name="connsiteX32" fmla="*/ 415680 w 3209207"/>
              <a:gd name="connsiteY32" fmla="*/ 229340 h 612850"/>
              <a:gd name="connsiteX33" fmla="*/ 512735 w 3209207"/>
              <a:gd name="connsiteY33" fmla="*/ 232120 h 612850"/>
              <a:gd name="connsiteX34" fmla="*/ 611464 w 3209207"/>
              <a:gd name="connsiteY34" fmla="*/ 235015 h 612850"/>
              <a:gd name="connsiteX35" fmla="*/ 711532 w 3209207"/>
              <a:gd name="connsiteY35" fmla="*/ 236985 h 612850"/>
              <a:gd name="connsiteX36" fmla="*/ 812604 w 3209207"/>
              <a:gd name="connsiteY36" fmla="*/ 236985 h 612850"/>
              <a:gd name="connsiteX37" fmla="*/ 915014 w 3209207"/>
              <a:gd name="connsiteY37" fmla="*/ 237795 h 612850"/>
              <a:gd name="connsiteX38" fmla="*/ 1018428 w 3209207"/>
              <a:gd name="connsiteY38" fmla="*/ 236985 h 612850"/>
              <a:gd name="connsiteX39" fmla="*/ 1122847 w 3209207"/>
              <a:gd name="connsiteY39" fmla="*/ 235015 h 612850"/>
              <a:gd name="connsiteX40" fmla="*/ 1227600 w 3209207"/>
              <a:gd name="connsiteY40" fmla="*/ 233162 h 612850"/>
              <a:gd name="connsiteX41" fmla="*/ 1333692 w 3209207"/>
              <a:gd name="connsiteY41" fmla="*/ 229340 h 612850"/>
              <a:gd name="connsiteX42" fmla="*/ 1441122 w 3209207"/>
              <a:gd name="connsiteY42" fmla="*/ 225634 h 612850"/>
              <a:gd name="connsiteX43" fmla="*/ 1547883 w 3209207"/>
              <a:gd name="connsiteY43" fmla="*/ 220769 h 612850"/>
              <a:gd name="connsiteX44" fmla="*/ 1655983 w 3209207"/>
              <a:gd name="connsiteY44" fmla="*/ 214282 h 612850"/>
              <a:gd name="connsiteX45" fmla="*/ 1765421 w 3209207"/>
              <a:gd name="connsiteY45" fmla="*/ 206638 h 612850"/>
              <a:gd name="connsiteX46" fmla="*/ 1874860 w 3209207"/>
              <a:gd name="connsiteY46" fmla="*/ 199108 h 612850"/>
              <a:gd name="connsiteX47" fmla="*/ 1984299 w 3209207"/>
              <a:gd name="connsiteY47" fmla="*/ 189495 h 612850"/>
              <a:gd name="connsiteX48" fmla="*/ 2095745 w 3209207"/>
              <a:gd name="connsiteY48" fmla="*/ 178144 h 612850"/>
              <a:gd name="connsiteX49" fmla="*/ 2205184 w 3209207"/>
              <a:gd name="connsiteY49" fmla="*/ 166793 h 612850"/>
              <a:gd name="connsiteX50" fmla="*/ 2316631 w 3209207"/>
              <a:gd name="connsiteY50" fmla="*/ 153472 h 612850"/>
              <a:gd name="connsiteX51" fmla="*/ 2429081 w 3209207"/>
              <a:gd name="connsiteY51" fmla="*/ 139226 h 612850"/>
              <a:gd name="connsiteX52" fmla="*/ 2539523 w 3209207"/>
              <a:gd name="connsiteY52" fmla="*/ 124052 h 612850"/>
              <a:gd name="connsiteX53" fmla="*/ 2651305 w 3209207"/>
              <a:gd name="connsiteY53" fmla="*/ 106215 h 612850"/>
              <a:gd name="connsiteX54" fmla="*/ 2763086 w 3209207"/>
              <a:gd name="connsiteY54" fmla="*/ 87219 h 612850"/>
              <a:gd name="connsiteX55" fmla="*/ 2874867 w 3209207"/>
              <a:gd name="connsiteY55" fmla="*/ 68339 h 612850"/>
              <a:gd name="connsiteX56" fmla="*/ 2986314 w 3209207"/>
              <a:gd name="connsiteY56" fmla="*/ 46331 h 612850"/>
              <a:gd name="connsiteX57" fmla="*/ 3097760 w 3209207"/>
              <a:gd name="connsiteY57" fmla="*/ 23629 h 612850"/>
              <a:gd name="connsiteX58" fmla="*/ 3209207 w 3209207"/>
              <a:gd name="connsiteY58" fmla="*/ 0 h 612850"/>
              <a:gd name="connsiteX59" fmla="*/ 3195151 w 3209207"/>
              <a:gd name="connsiteY59" fmla="*/ 612847 h 61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209207" h="612850">
                <a:moveTo>
                  <a:pt x="3195151" y="612847"/>
                </a:moveTo>
                <a:cubicBezTo>
                  <a:pt x="3144238" y="612898"/>
                  <a:pt x="3088941" y="612318"/>
                  <a:pt x="3029871" y="611146"/>
                </a:cubicBezTo>
                <a:lnTo>
                  <a:pt x="2949639" y="608906"/>
                </a:lnTo>
                <a:lnTo>
                  <a:pt x="2978018" y="258115"/>
                </a:lnTo>
                <a:lnTo>
                  <a:pt x="2944764" y="260801"/>
                </a:lnTo>
                <a:lnTo>
                  <a:pt x="2806036" y="271446"/>
                </a:lnTo>
                <a:lnTo>
                  <a:pt x="2666958" y="278917"/>
                </a:lnTo>
                <a:lnTo>
                  <a:pt x="2528469" y="286593"/>
                </a:lnTo>
                <a:lnTo>
                  <a:pt x="2389479" y="292970"/>
                </a:lnTo>
                <a:lnTo>
                  <a:pt x="2252501" y="296993"/>
                </a:lnTo>
                <a:lnTo>
                  <a:pt x="2113775" y="300086"/>
                </a:lnTo>
                <a:lnTo>
                  <a:pt x="1975755" y="301980"/>
                </a:lnTo>
                <a:lnTo>
                  <a:pt x="1840287" y="302348"/>
                </a:lnTo>
                <a:lnTo>
                  <a:pt x="1703009" y="302570"/>
                </a:lnTo>
                <a:lnTo>
                  <a:pt x="1567693" y="301063"/>
                </a:lnTo>
                <a:lnTo>
                  <a:pt x="1432543" y="297523"/>
                </a:lnTo>
                <a:lnTo>
                  <a:pt x="1297969" y="294345"/>
                </a:lnTo>
                <a:lnTo>
                  <a:pt x="1164703" y="290015"/>
                </a:lnTo>
                <a:lnTo>
                  <a:pt x="1032796" y="283907"/>
                </a:lnTo>
                <a:lnTo>
                  <a:pt x="900940" y="277172"/>
                </a:lnTo>
                <a:lnTo>
                  <a:pt x="770303" y="270380"/>
                </a:lnTo>
                <a:lnTo>
                  <a:pt x="641641" y="261702"/>
                </a:lnTo>
                <a:lnTo>
                  <a:pt x="512966" y="253180"/>
                </a:lnTo>
                <a:lnTo>
                  <a:pt x="386177" y="243867"/>
                </a:lnTo>
                <a:lnTo>
                  <a:pt x="260746" y="232775"/>
                </a:lnTo>
                <a:lnTo>
                  <a:pt x="136447" y="222719"/>
                </a:lnTo>
                <a:lnTo>
                  <a:pt x="13506" y="210885"/>
                </a:lnTo>
                <a:lnTo>
                  <a:pt x="0" y="209475"/>
                </a:lnTo>
                <a:lnTo>
                  <a:pt x="40844" y="212313"/>
                </a:lnTo>
                <a:lnTo>
                  <a:pt x="132211" y="216946"/>
                </a:lnTo>
                <a:lnTo>
                  <a:pt x="225585" y="221811"/>
                </a:lnTo>
                <a:lnTo>
                  <a:pt x="320298" y="226444"/>
                </a:lnTo>
                <a:lnTo>
                  <a:pt x="415680" y="229340"/>
                </a:lnTo>
                <a:lnTo>
                  <a:pt x="512735" y="232120"/>
                </a:lnTo>
                <a:lnTo>
                  <a:pt x="611464" y="235015"/>
                </a:lnTo>
                <a:lnTo>
                  <a:pt x="711532" y="236985"/>
                </a:lnTo>
                <a:lnTo>
                  <a:pt x="812604" y="236985"/>
                </a:lnTo>
                <a:lnTo>
                  <a:pt x="915014" y="237795"/>
                </a:lnTo>
                <a:lnTo>
                  <a:pt x="1018428" y="236985"/>
                </a:lnTo>
                <a:lnTo>
                  <a:pt x="1122847" y="235015"/>
                </a:lnTo>
                <a:lnTo>
                  <a:pt x="1227600" y="233162"/>
                </a:lnTo>
                <a:lnTo>
                  <a:pt x="1333692" y="229340"/>
                </a:lnTo>
                <a:lnTo>
                  <a:pt x="1441122" y="225634"/>
                </a:lnTo>
                <a:lnTo>
                  <a:pt x="1547883" y="220769"/>
                </a:lnTo>
                <a:lnTo>
                  <a:pt x="1655983" y="214282"/>
                </a:lnTo>
                <a:lnTo>
                  <a:pt x="1765421" y="206638"/>
                </a:lnTo>
                <a:lnTo>
                  <a:pt x="1874860" y="199108"/>
                </a:lnTo>
                <a:lnTo>
                  <a:pt x="1984299" y="189495"/>
                </a:lnTo>
                <a:lnTo>
                  <a:pt x="2095745" y="178144"/>
                </a:lnTo>
                <a:lnTo>
                  <a:pt x="2205184" y="166793"/>
                </a:lnTo>
                <a:lnTo>
                  <a:pt x="2316631" y="153472"/>
                </a:lnTo>
                <a:lnTo>
                  <a:pt x="2429081" y="139226"/>
                </a:lnTo>
                <a:lnTo>
                  <a:pt x="2539523" y="124052"/>
                </a:lnTo>
                <a:lnTo>
                  <a:pt x="2651305" y="106215"/>
                </a:lnTo>
                <a:lnTo>
                  <a:pt x="2763086" y="87219"/>
                </a:lnTo>
                <a:lnTo>
                  <a:pt x="2874867" y="68339"/>
                </a:lnTo>
                <a:lnTo>
                  <a:pt x="2986314" y="46331"/>
                </a:lnTo>
                <a:lnTo>
                  <a:pt x="3097760" y="23629"/>
                </a:lnTo>
                <a:lnTo>
                  <a:pt x="3209207" y="0"/>
                </a:lnTo>
                <a:cubicBezTo>
                  <a:pt x="3198832" y="386055"/>
                  <a:pt x="3205525" y="226792"/>
                  <a:pt x="3195151" y="612847"/>
                </a:cubicBezTo>
                <a:close/>
              </a:path>
            </a:pathLst>
          </a:custGeom>
          <a:solidFill>
            <a:schemeClr val="bg1">
              <a:alpha val="20000"/>
            </a:schemeClr>
          </a:solidFill>
          <a:ln>
            <a:noFill/>
          </a:ln>
        </p:spPr>
        <p:txBody>
          <a:bodyPr wrap="square">
            <a:noAutofit/>
          </a:bodyPr>
          <a:lstStyle/>
          <a:p>
            <a:endParaRPr lang="en-US" dirty="0"/>
          </a:p>
        </p:txBody>
      </p:sp>
      <p:pic>
        <p:nvPicPr>
          <p:cNvPr id="5" name="Content Placeholder 4" descr="A diagram of a software development process&#10;&#10;Description automatically generated">
            <a:extLst>
              <a:ext uri="{FF2B5EF4-FFF2-40B4-BE49-F238E27FC236}">
                <a16:creationId xmlns:a16="http://schemas.microsoft.com/office/drawing/2014/main" id="{F2E7093B-32A8-D161-5AC8-33739F68A91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2842" y="-1"/>
            <a:ext cx="10550770" cy="6858000"/>
          </a:xfrm>
          <a:prstGeom prst="rect">
            <a:avLst/>
          </a:prstGeom>
        </p:spPr>
      </p:pic>
    </p:spTree>
    <p:extLst>
      <p:ext uri="{BB962C8B-B14F-4D97-AF65-F5344CB8AC3E}">
        <p14:creationId xmlns:p14="http://schemas.microsoft.com/office/powerpoint/2010/main" val="37307403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0262D-CACD-F434-6A88-1922503B3BD7}"/>
              </a:ext>
            </a:extLst>
          </p:cNvPr>
          <p:cNvSpPr>
            <a:spLocks noGrp="1"/>
          </p:cNvSpPr>
          <p:nvPr>
            <p:ph type="title"/>
          </p:nvPr>
        </p:nvSpPr>
        <p:spPr/>
        <p:txBody>
          <a:bodyPr/>
          <a:lstStyle/>
          <a:p>
            <a:r>
              <a:rPr lang="en-GB"/>
              <a:t>Other Useful Resources</a:t>
            </a:r>
          </a:p>
        </p:txBody>
      </p:sp>
      <p:sp>
        <p:nvSpPr>
          <p:cNvPr id="3" name="Content Placeholder 2">
            <a:extLst>
              <a:ext uri="{FF2B5EF4-FFF2-40B4-BE49-F238E27FC236}">
                <a16:creationId xmlns:a16="http://schemas.microsoft.com/office/drawing/2014/main" id="{AC096FDD-B332-7C8F-ED15-B0BF8A178502}"/>
              </a:ext>
            </a:extLst>
          </p:cNvPr>
          <p:cNvSpPr>
            <a:spLocks noGrp="1"/>
          </p:cNvSpPr>
          <p:nvPr>
            <p:ph idx="1"/>
          </p:nvPr>
        </p:nvSpPr>
        <p:spPr/>
        <p:txBody>
          <a:bodyPr vert="horz" lIns="91440" tIns="45720" rIns="91440" bIns="45720" rtlCol="0" anchor="t">
            <a:normAutofit/>
          </a:bodyPr>
          <a:lstStyle/>
          <a:p>
            <a:r>
              <a:rPr lang="en-GB" dirty="0">
                <a:ea typeface="+mn-lt"/>
                <a:cs typeface="+mn-lt"/>
                <a:hlinkClick r:id="rId2"/>
              </a:rPr>
              <a:t>Academic </a:t>
            </a:r>
            <a:r>
              <a:rPr lang="en-GB" dirty="0" err="1">
                <a:ea typeface="+mn-lt"/>
                <a:cs typeface="+mn-lt"/>
                <a:hlinkClick r:id="rId2"/>
              </a:rPr>
              <a:t>Phrasebank</a:t>
            </a:r>
            <a:r>
              <a:rPr lang="en-GB" dirty="0">
                <a:ea typeface="+mn-lt"/>
                <a:cs typeface="+mn-lt"/>
                <a:hlinkClick r:id="rId2"/>
              </a:rPr>
              <a:t> | Discussing findings (manchester.ac.uk)</a:t>
            </a:r>
          </a:p>
          <a:p>
            <a:r>
              <a:rPr lang="en-GB" dirty="0">
                <a:ea typeface="+mn-lt"/>
                <a:cs typeface="+mn-lt"/>
                <a:hlinkClick r:id="rId3"/>
              </a:rPr>
              <a:t>Analysing and Presenting Data - Research Skills - The Library at Leeds Beckett University</a:t>
            </a:r>
          </a:p>
          <a:p>
            <a:r>
              <a:rPr lang="en-GB" dirty="0"/>
              <a:t>Ch.11, </a:t>
            </a:r>
            <a:r>
              <a:rPr lang="en-GB" i="1" dirty="0">
                <a:hlinkClick r:id="rId4"/>
              </a:rPr>
              <a:t>Educational research : contemporary issues and practical approaches </a:t>
            </a:r>
            <a:r>
              <a:rPr lang="en-GB" dirty="0">
                <a:hlinkClick r:id="rId4"/>
              </a:rPr>
              <a:t>(Wellington, 2022, pp.259-278).</a:t>
            </a:r>
            <a:endParaRPr lang="en-GB" dirty="0"/>
          </a:p>
          <a:p>
            <a:r>
              <a:rPr lang="en-GB" dirty="0">
                <a:hlinkClick r:id="rId5"/>
              </a:rPr>
              <a:t>7. The Results. USC Libraries Research Guides</a:t>
            </a:r>
            <a:r>
              <a:rPr lang="en-GB" dirty="0"/>
              <a:t>.</a:t>
            </a:r>
          </a:p>
          <a:p>
            <a:r>
              <a:rPr lang="en-GB" dirty="0">
                <a:hlinkClick r:id="rId6"/>
              </a:rPr>
              <a:t>Using Non-Textual Elements. USC Libraries Research Guides</a:t>
            </a:r>
            <a:r>
              <a:rPr lang="en-GB" dirty="0"/>
              <a:t>.</a:t>
            </a:r>
          </a:p>
        </p:txBody>
      </p:sp>
    </p:spTree>
    <p:extLst>
      <p:ext uri="{BB962C8B-B14F-4D97-AF65-F5344CB8AC3E}">
        <p14:creationId xmlns:p14="http://schemas.microsoft.com/office/powerpoint/2010/main" val="22317978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77081-F12D-35A6-B9FB-4E75776CBE20}"/>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0562485E-F0FE-9675-41DB-D9E59B25660C}"/>
              </a:ext>
            </a:extLst>
          </p:cNvPr>
          <p:cNvSpPr>
            <a:spLocks noGrp="1"/>
          </p:cNvSpPr>
          <p:nvPr>
            <p:ph idx="1"/>
          </p:nvPr>
        </p:nvSpPr>
        <p:spPr>
          <a:xfrm>
            <a:off x="1154954" y="2603499"/>
            <a:ext cx="8825659" cy="3825875"/>
          </a:xfrm>
        </p:spPr>
        <p:txBody>
          <a:bodyPr>
            <a:normAutofit fontScale="70000" lnSpcReduction="20000"/>
          </a:bodyPr>
          <a:lstStyle/>
          <a:p>
            <a:pPr marL="0" indent="0">
              <a:buNone/>
            </a:pPr>
            <a:r>
              <a:rPr lang="en-GB" dirty="0"/>
              <a:t>Civil Service (2021) </a:t>
            </a:r>
            <a:r>
              <a:rPr lang="en-GB" i="1" dirty="0"/>
              <a:t>Presenting data: 5 tips for making your data understandable</a:t>
            </a:r>
            <a:r>
              <a:rPr lang="en-GB" dirty="0"/>
              <a:t>. Available at: </a:t>
            </a:r>
            <a:r>
              <a:rPr lang="en-GB" dirty="0">
                <a:hlinkClick r:id="rId2"/>
              </a:rPr>
              <a:t>https://dataingovernment.blog.gov.uk/2021/03/02/presenting-data-5-tips-for-making-your-data-understandable/</a:t>
            </a:r>
            <a:r>
              <a:rPr lang="en-GB" dirty="0"/>
              <a:t> (Accessed: 04/10/2024).</a:t>
            </a:r>
          </a:p>
          <a:p>
            <a:pPr marL="0" indent="0">
              <a:buNone/>
            </a:pPr>
            <a:r>
              <a:rPr lang="en-GB" dirty="0"/>
              <a:t>Cohen, L, Manion, L. and Morrison, K. (2007) Research Methods in Education, 6th </a:t>
            </a:r>
            <a:r>
              <a:rPr lang="en-GB" dirty="0" err="1"/>
              <a:t>edn</a:t>
            </a:r>
            <a:r>
              <a:rPr lang="en-GB" dirty="0"/>
              <a:t>. London and New York: Routledge.</a:t>
            </a:r>
          </a:p>
          <a:p>
            <a:pPr marL="0" indent="0">
              <a:buNone/>
            </a:pPr>
            <a:r>
              <a:rPr lang="en-GB" dirty="0"/>
              <a:t>Creswell, J.W. and Creswell, J.D. (2018) </a:t>
            </a:r>
            <a:r>
              <a:rPr lang="en-GB" i="1" dirty="0"/>
              <a:t>Research design : qualitative, quantitative and mixed methods approaches</a:t>
            </a:r>
            <a:r>
              <a:rPr lang="en-GB" dirty="0"/>
              <a:t>. 5th edition. Los Angeles: SAGE.</a:t>
            </a:r>
          </a:p>
          <a:p>
            <a:pPr marL="0" indent="0">
              <a:buNone/>
            </a:pPr>
            <a:r>
              <a:rPr lang="en-GB" dirty="0"/>
              <a:t>Creswell, J.W. and </a:t>
            </a:r>
            <a:r>
              <a:rPr lang="en-GB" dirty="0" err="1"/>
              <a:t>Poth</a:t>
            </a:r>
            <a:r>
              <a:rPr lang="en-GB" dirty="0"/>
              <a:t>, C.N. (2023) </a:t>
            </a:r>
            <a:r>
              <a:rPr lang="en-GB" i="1" dirty="0"/>
              <a:t>Qualitative inquiry and research design : choosing among five approaches</a:t>
            </a:r>
            <a:r>
              <a:rPr lang="en-GB" dirty="0"/>
              <a:t>. Fifth edition. Thousand Oaks, California: Sage.</a:t>
            </a:r>
          </a:p>
          <a:p>
            <a:pPr marL="0" indent="0">
              <a:buNone/>
            </a:pPr>
            <a:r>
              <a:rPr lang="en-GB" dirty="0"/>
              <a:t>Denscombe, M. (2021) </a:t>
            </a:r>
            <a:r>
              <a:rPr lang="en-GB" i="1" dirty="0"/>
              <a:t>The good research guide : research methods for small-scale social research projects</a:t>
            </a:r>
            <a:r>
              <a:rPr lang="en-GB" dirty="0"/>
              <a:t>. Seventh edition. London: Open University Press.</a:t>
            </a:r>
          </a:p>
          <a:p>
            <a:pPr marL="0" indent="0">
              <a:buNone/>
            </a:pPr>
            <a:r>
              <a:rPr lang="en-GB" dirty="0" err="1"/>
              <a:t>Nussbaumer</a:t>
            </a:r>
            <a:r>
              <a:rPr lang="en-GB" dirty="0"/>
              <a:t>, C. (2011) </a:t>
            </a:r>
            <a:r>
              <a:rPr lang="en-GB" i="1" dirty="0"/>
              <a:t>Death to Pie Charts</a:t>
            </a:r>
            <a:r>
              <a:rPr lang="en-GB" dirty="0"/>
              <a:t>. Available at: </a:t>
            </a:r>
            <a:r>
              <a:rPr lang="en-GB" dirty="0">
                <a:hlinkClick r:id="rId3"/>
              </a:rPr>
              <a:t>https://www.storytellingwithdata.com/blog/2011/07/death-to-pie-charts</a:t>
            </a:r>
            <a:r>
              <a:rPr lang="en-GB" dirty="0"/>
              <a:t> (Accessed: 04/10/2024).</a:t>
            </a:r>
          </a:p>
          <a:p>
            <a:pPr marL="0" indent="0">
              <a:buNone/>
            </a:pPr>
            <a:r>
              <a:rPr lang="en-GB" dirty="0"/>
              <a:t>USC Libraries (2024) </a:t>
            </a:r>
            <a:r>
              <a:rPr lang="en-GB" i="1" dirty="0"/>
              <a:t>Organizing your social sciences research paper</a:t>
            </a:r>
            <a:r>
              <a:rPr lang="en-GB" dirty="0"/>
              <a:t>. Available at: </a:t>
            </a:r>
            <a:r>
              <a:rPr lang="en-GB" dirty="0">
                <a:hlinkClick r:id="rId4"/>
              </a:rPr>
              <a:t>https://libguides.usc.edu/writingguide</a:t>
            </a:r>
            <a:r>
              <a:rPr lang="en-GB" dirty="0"/>
              <a:t> (Accessed: 05/11/2024).</a:t>
            </a:r>
          </a:p>
          <a:p>
            <a:pPr marL="0" indent="0">
              <a:buNone/>
            </a:pPr>
            <a:r>
              <a:rPr lang="en-GB" dirty="0"/>
              <a:t>Wellington, J. J. (2020) </a:t>
            </a:r>
            <a:r>
              <a:rPr lang="en-GB" i="1" dirty="0"/>
              <a:t>Educational research : contemporary issues and practical approaches</a:t>
            </a:r>
            <a:r>
              <a:rPr lang="en-GB" dirty="0"/>
              <a:t>. 2nd </a:t>
            </a:r>
            <a:r>
              <a:rPr lang="en-GB" dirty="0" err="1"/>
              <a:t>edn</a:t>
            </a:r>
            <a:r>
              <a:rPr lang="en-GB" dirty="0"/>
              <a:t>. London, England: Bloomsbury Academic. Available at: https://doi.org/10.5040/9781474236966.</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4116575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2020</Words>
  <Application>Microsoft Office PowerPoint</Application>
  <PresentationFormat>Widescreen</PresentationFormat>
  <Paragraphs>157</Paragraphs>
  <Slides>32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Aharoni</vt:lpstr>
      <vt:lpstr>Arial</vt:lpstr>
      <vt:lpstr>Century Gothic</vt:lpstr>
      <vt:lpstr>Courier New</vt:lpstr>
      <vt:lpstr>Wingdings</vt:lpstr>
      <vt:lpstr>Wingdings 3</vt:lpstr>
      <vt:lpstr>Ion Boardroom</vt:lpstr>
      <vt:lpstr>ECGE7005P Week 5 Wednesday Analysing Data and Presenting Findings</vt:lpstr>
      <vt:lpstr>What is Data?</vt:lpstr>
      <vt:lpstr>Types of Data?</vt:lpstr>
      <vt:lpstr>Qualitative Research (Wellington, 2020)</vt:lpstr>
      <vt:lpstr>Qualitative Data Analysis</vt:lpstr>
      <vt:lpstr>The Constant Comparative Methods and ‘continuous refinement’ of categories</vt:lpstr>
      <vt:lpstr>Stages of Qualitative Data Analysis (Wellington, 2020, p.267)</vt:lpstr>
      <vt:lpstr>Organising Findings – Qualitative Data</vt:lpstr>
      <vt:lpstr>Organising Findings – Qualitative Data</vt:lpstr>
      <vt:lpstr>Organising Findings – Qualitative Data</vt:lpstr>
      <vt:lpstr>Qualitative Data</vt:lpstr>
      <vt:lpstr>Presenting Findings </vt:lpstr>
      <vt:lpstr>Is this good data representation?</vt:lpstr>
      <vt:lpstr>Is this better?</vt:lpstr>
      <vt:lpstr>What about this?</vt:lpstr>
      <vt:lpstr>Methodological Tools for Analysing Qualitative Data</vt:lpstr>
      <vt:lpstr>Content Analysis</vt:lpstr>
      <vt:lpstr>Content Analysis</vt:lpstr>
      <vt:lpstr>Content Analysis</vt:lpstr>
      <vt:lpstr>Content Analysis</vt:lpstr>
      <vt:lpstr>Content Analysis</vt:lpstr>
      <vt:lpstr>Grounded Theory</vt:lpstr>
      <vt:lpstr>Grounded Theory</vt:lpstr>
      <vt:lpstr>Further Reading</vt:lpstr>
      <vt:lpstr>Quantitative Data Analysis</vt:lpstr>
      <vt:lpstr>Quantitative Data Analysis</vt:lpstr>
      <vt:lpstr>Quantitative Data Analysis</vt:lpstr>
      <vt:lpstr>PowerPoint Presentation</vt:lpstr>
      <vt:lpstr>PowerPoint Presentation</vt:lpstr>
      <vt:lpstr>PowerPoint Presentation</vt:lpstr>
      <vt:lpstr>Other Useful Resources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Yiying Jiao</cp:lastModifiedBy>
  <cp:revision>1</cp:revision>
  <dcterms:created xsi:type="dcterms:W3CDTF">2023-04-24T19:05:31Z</dcterms:created>
  <dcterms:modified xsi:type="dcterms:W3CDTF">2024-11-06T01:22:44Z</dcterms:modified>
</cp:coreProperties>
</file>