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"/>
  </p:notesMasterIdLst>
  <p:sldIdLst>
    <p:sldId id="256" r:id="rId2"/>
    <p:sldId id="258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81003" autoAdjust="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43E188-0E63-4D4D-BE00-50CFF943FAE7}" type="datetimeFigureOut">
              <a:rPr lang="en-US" smtClean="0"/>
              <a:pPr/>
              <a:t>9/26/2012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22D614-BCEC-4008-A621-DF030AAF284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22D614-BCEC-4008-A621-DF030AAF2844}" type="slidenum">
              <a:rPr lang="en-GB" smtClean="0"/>
              <a:pPr/>
              <a:t>1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22D614-BCEC-4008-A621-DF030AAF2844}" type="slidenum">
              <a:rPr lang="en-GB" smtClean="0"/>
              <a:pPr/>
              <a:t>2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B6C90F1-F7AE-4735-AE02-C9A43D3B7DBA}" type="datetimeFigureOut">
              <a:rPr lang="en-US" smtClean="0"/>
              <a:pPr/>
              <a:t>9/26/2012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868BB4A-7C77-42F9-89FB-1F522F673A71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6C90F1-F7AE-4735-AE02-C9A43D3B7DBA}" type="datetimeFigureOut">
              <a:rPr lang="en-US" smtClean="0"/>
              <a:pPr/>
              <a:t>9/26/2012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68BB4A-7C77-42F9-89FB-1F522F673A71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6C90F1-F7AE-4735-AE02-C9A43D3B7DBA}" type="datetimeFigureOut">
              <a:rPr lang="en-US" smtClean="0"/>
              <a:pPr/>
              <a:t>9/26/2012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68BB4A-7C77-42F9-89FB-1F522F673A71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6C90F1-F7AE-4735-AE02-C9A43D3B7DBA}" type="datetimeFigureOut">
              <a:rPr lang="en-US" smtClean="0"/>
              <a:pPr/>
              <a:t>9/26/2012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68BB4A-7C77-42F9-89FB-1F522F673A71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6C90F1-F7AE-4735-AE02-C9A43D3B7DBA}" type="datetimeFigureOut">
              <a:rPr lang="en-US" smtClean="0"/>
              <a:pPr/>
              <a:t>9/26/2012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68BB4A-7C77-42F9-89FB-1F522F673A71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6C90F1-F7AE-4735-AE02-C9A43D3B7DBA}" type="datetimeFigureOut">
              <a:rPr lang="en-US" smtClean="0"/>
              <a:pPr/>
              <a:t>9/26/2012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68BB4A-7C77-42F9-89FB-1F522F673A71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6C90F1-F7AE-4735-AE02-C9A43D3B7DBA}" type="datetimeFigureOut">
              <a:rPr lang="en-US" smtClean="0"/>
              <a:pPr/>
              <a:t>9/26/2012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68BB4A-7C77-42F9-89FB-1F522F673A71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B6C90F1-F7AE-4735-AE02-C9A43D3B7DBA}" type="datetimeFigureOut">
              <a:rPr lang="en-US" smtClean="0"/>
              <a:pPr/>
              <a:t>9/26/2012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68BB4A-7C77-42F9-89FB-1F522F673A71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B6C90F1-F7AE-4735-AE02-C9A43D3B7DBA}" type="datetimeFigureOut">
              <a:rPr lang="en-US" smtClean="0"/>
              <a:pPr/>
              <a:t>9/26/2012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868BB4A-7C77-42F9-89FB-1F522F673A71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6C90F1-F7AE-4735-AE02-C9A43D3B7DBA}" type="datetimeFigureOut">
              <a:rPr lang="en-US" smtClean="0"/>
              <a:pPr/>
              <a:t>9/26/2012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68BB4A-7C77-42F9-89FB-1F522F673A71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6C90F1-F7AE-4735-AE02-C9A43D3B7DBA}" type="datetimeFigureOut">
              <a:rPr lang="en-US" smtClean="0"/>
              <a:pPr/>
              <a:t>9/26/2012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68BB4A-7C77-42F9-89FB-1F522F673A71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B6C90F1-F7AE-4735-AE02-C9A43D3B7DBA}" type="datetimeFigureOut">
              <a:rPr lang="en-US" smtClean="0"/>
              <a:pPr/>
              <a:t>9/26/2012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5868BB4A-7C77-42F9-89FB-1F522F673A71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ipd.co.uk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hyperlink" Target="http://www.smu.ac.uk/" TargetMode="Externa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Induction Programme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Sam Morgan</a:t>
            </a:r>
            <a:endParaRPr lang="en-GB" dirty="0"/>
          </a:p>
        </p:txBody>
      </p:sp>
      <p:pic>
        <p:nvPicPr>
          <p:cNvPr id="4098" name="Picture 2" descr="CIPD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072462" y="357166"/>
            <a:ext cx="704850" cy="704851"/>
          </a:xfrm>
          <a:prstGeom prst="rect">
            <a:avLst/>
          </a:prstGeom>
          <a:noFill/>
        </p:spPr>
      </p:pic>
      <p:pic>
        <p:nvPicPr>
          <p:cNvPr id="4100" name="Picture 4" descr="SMU">
            <a:hlinkClick r:id="rId5" tooltip="Swansea Metropolitan University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0" y="428604"/>
            <a:ext cx="2886075" cy="6381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214414" y="1285860"/>
            <a:ext cx="8229600" cy="457203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1400" dirty="0" smtClean="0"/>
              <a:t>9.00 am	Arrival and Welcome - 				 	</a:t>
            </a:r>
          </a:p>
          <a:p>
            <a:pPr>
              <a:buNone/>
            </a:pPr>
            <a:r>
              <a:rPr lang="en-GB" sz="1400" dirty="0" smtClean="0"/>
              <a:t>		Health and Safety</a:t>
            </a:r>
          </a:p>
          <a:p>
            <a:pPr lvl="0">
              <a:buNone/>
            </a:pPr>
            <a:r>
              <a:rPr lang="en-GB" sz="1400" dirty="0" smtClean="0"/>
              <a:t>		Introductions</a:t>
            </a:r>
          </a:p>
          <a:p>
            <a:pPr lvl="0">
              <a:buNone/>
            </a:pPr>
            <a:r>
              <a:rPr lang="en-GB" sz="1400" dirty="0" smtClean="0"/>
              <a:t>		Teaching Schedule</a:t>
            </a:r>
          </a:p>
          <a:p>
            <a:pPr lvl="0">
              <a:buNone/>
            </a:pPr>
            <a:r>
              <a:rPr lang="en-GB" sz="1400" dirty="0" smtClean="0"/>
              <a:t>		Assessment</a:t>
            </a:r>
          </a:p>
          <a:p>
            <a:pPr lvl="0">
              <a:buNone/>
            </a:pPr>
            <a:r>
              <a:rPr lang="en-GB" sz="1400" dirty="0" smtClean="0"/>
              <a:t>		CIPD Video</a:t>
            </a:r>
          </a:p>
          <a:p>
            <a:pPr lvl="0">
              <a:buNone/>
            </a:pPr>
            <a:r>
              <a:rPr lang="en-GB" sz="1400" dirty="0" smtClean="0"/>
              <a:t>		CIPD Branch – programme overview</a:t>
            </a:r>
          </a:p>
          <a:p>
            <a:pPr lvl="0">
              <a:buNone/>
            </a:pPr>
            <a:r>
              <a:rPr lang="en-GB" sz="1400" dirty="0" smtClean="0"/>
              <a:t>		</a:t>
            </a:r>
            <a:r>
              <a:rPr lang="en-GB" sz="1400" dirty="0" smtClean="0"/>
              <a:t>	</a:t>
            </a:r>
            <a:r>
              <a:rPr lang="en-GB" sz="1400" dirty="0" smtClean="0"/>
              <a:t>	</a:t>
            </a:r>
            <a:r>
              <a:rPr lang="en-GB" sz="1400" dirty="0" smtClean="0"/>
              <a:t> </a:t>
            </a:r>
          </a:p>
          <a:p>
            <a:pPr>
              <a:buNone/>
            </a:pPr>
            <a:r>
              <a:rPr lang="en-GB" sz="1400" dirty="0" smtClean="0"/>
              <a:t>10.30	Tour of Campus</a:t>
            </a:r>
          </a:p>
          <a:p>
            <a:pPr>
              <a:buNone/>
            </a:pPr>
            <a:r>
              <a:rPr lang="en-GB" sz="1400" dirty="0" smtClean="0"/>
              <a:t>10.45	Break / </a:t>
            </a:r>
            <a:r>
              <a:rPr lang="en-GB" sz="1400" dirty="0" smtClean="0"/>
              <a:t>Enrolment Forms</a:t>
            </a:r>
            <a:r>
              <a:rPr lang="en-GB" sz="1400" dirty="0" smtClean="0"/>
              <a:t>			</a:t>
            </a:r>
          </a:p>
          <a:p>
            <a:pPr>
              <a:buNone/>
            </a:pPr>
            <a:r>
              <a:rPr lang="en-GB" sz="1400" dirty="0" smtClean="0"/>
              <a:t> 11.15	Fun activity						</a:t>
            </a:r>
          </a:p>
          <a:p>
            <a:pPr lvl="0">
              <a:buNone/>
            </a:pPr>
            <a:r>
              <a:rPr lang="en-GB" sz="1400" dirty="0" smtClean="0"/>
              <a:t>11.45	</a:t>
            </a:r>
            <a:r>
              <a:rPr lang="en-GB" sz="1400" dirty="0" smtClean="0"/>
              <a:t>Student/staff committee</a:t>
            </a:r>
          </a:p>
          <a:p>
            <a:pPr lvl="0">
              <a:buNone/>
            </a:pPr>
            <a:r>
              <a:rPr lang="en-GB" sz="1400" dirty="0" smtClean="0"/>
              <a:t>	</a:t>
            </a:r>
            <a:r>
              <a:rPr lang="en-GB" sz="1400" dirty="0" smtClean="0"/>
              <a:t>	</a:t>
            </a:r>
            <a:r>
              <a:rPr lang="en-GB" sz="1400" dirty="0" err="1" smtClean="0"/>
              <a:t>VLE</a:t>
            </a:r>
            <a:r>
              <a:rPr lang="en-GB" sz="1400" dirty="0" smtClean="0"/>
              <a:t>/ </a:t>
            </a:r>
            <a:r>
              <a:rPr lang="en-GB" sz="1400" dirty="0" err="1" smtClean="0"/>
              <a:t>Moodle</a:t>
            </a:r>
            <a:r>
              <a:rPr lang="en-GB" sz="1400" dirty="0" smtClean="0"/>
              <a:t>/Library</a:t>
            </a:r>
            <a:endParaRPr lang="en-GB" sz="1400" dirty="0" smtClean="0"/>
          </a:p>
          <a:p>
            <a:pPr lvl="0">
              <a:buNone/>
            </a:pPr>
            <a:r>
              <a:rPr lang="en-GB" sz="1400" dirty="0" smtClean="0"/>
              <a:t>		</a:t>
            </a:r>
          </a:p>
          <a:p>
            <a:pPr lvl="0">
              <a:buNone/>
            </a:pPr>
            <a:r>
              <a:rPr lang="en-GB" sz="1400" dirty="0" smtClean="0"/>
              <a:t>12.15	</a:t>
            </a:r>
            <a:r>
              <a:rPr lang="en-GB" sz="1400" dirty="0" err="1" smtClean="0"/>
              <a:t>Q&amp;A’s</a:t>
            </a:r>
            <a:r>
              <a:rPr lang="en-GB" sz="1400" dirty="0" smtClean="0"/>
              <a:t> </a:t>
            </a:r>
            <a:endParaRPr lang="en-GB" sz="1400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1800" dirty="0" smtClean="0"/>
              <a:t>Induction Programme</a:t>
            </a:r>
            <a:endParaRPr lang="en-GB" sz="1800" dirty="0"/>
          </a:p>
        </p:txBody>
      </p:sp>
      <p:pic>
        <p:nvPicPr>
          <p:cNvPr id="1026" name="Picture 2" descr="https://encrypted-tbn0.gstatic.com/images?q=tbn:ANd9GcTFQFbW9jBiTI-bWygSzYcEm5AaPNNYDb7zxIPzlR2wIewQjA06u9B85n917Q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00826" y="4143380"/>
            <a:ext cx="2038356" cy="171450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345</TotalTime>
  <Words>10</Words>
  <Application>Microsoft Office PowerPoint</Application>
  <PresentationFormat>On-screen Show (4:3)</PresentationFormat>
  <Paragraphs>20</Paragraphs>
  <Slides>2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Concourse</vt:lpstr>
      <vt:lpstr>Induction Programme</vt:lpstr>
      <vt:lpstr>Induction Programme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CIPD, Certificate in Human Resource Practice</dc:title>
  <dc:creator>Samantha Morgan</dc:creator>
  <cp:lastModifiedBy>Samantha Morgan</cp:lastModifiedBy>
  <cp:revision>37</cp:revision>
  <dcterms:created xsi:type="dcterms:W3CDTF">2011-08-26T08:46:59Z</dcterms:created>
  <dcterms:modified xsi:type="dcterms:W3CDTF">2012-09-26T14:40:55Z</dcterms:modified>
</cp:coreProperties>
</file>