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9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40AC324-5607-4AE3-BEC9-B4E5478512B7}" v="5" dt="2022-08-25T12:09:34.95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85" autoAdjust="0"/>
    <p:restoredTop sz="94660"/>
  </p:normalViewPr>
  <p:slideViewPr>
    <p:cSldViewPr snapToGrid="0">
      <p:cViewPr varScale="1">
        <p:scale>
          <a:sx n="85" d="100"/>
          <a:sy n="85" d="100"/>
        </p:scale>
        <p:origin x="48" y="22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vid Holley" userId="45123e1e-ac21-4ee3-b53e-8d97b4b34e1e" providerId="ADAL" clId="{A40AC324-5607-4AE3-BEC9-B4E5478512B7}"/>
    <pc:docChg chg="undo custSel addSld modSld">
      <pc:chgData name="David Holley" userId="45123e1e-ac21-4ee3-b53e-8d97b4b34e1e" providerId="ADAL" clId="{A40AC324-5607-4AE3-BEC9-B4E5478512B7}" dt="2022-08-25T12:23:02.660" v="918" actId="20577"/>
      <pc:docMkLst>
        <pc:docMk/>
      </pc:docMkLst>
      <pc:sldChg chg="modSp new mod">
        <pc:chgData name="David Holley" userId="45123e1e-ac21-4ee3-b53e-8d97b4b34e1e" providerId="ADAL" clId="{A40AC324-5607-4AE3-BEC9-B4E5478512B7}" dt="2022-08-25T12:06:08.120" v="586" actId="20577"/>
        <pc:sldMkLst>
          <pc:docMk/>
          <pc:sldMk cId="2482662667" sldId="257"/>
        </pc:sldMkLst>
        <pc:spChg chg="mod">
          <ac:chgData name="David Holley" userId="45123e1e-ac21-4ee3-b53e-8d97b4b34e1e" providerId="ADAL" clId="{A40AC324-5607-4AE3-BEC9-B4E5478512B7}" dt="2022-08-25T11:54:50.221" v="32" actId="5793"/>
          <ac:spMkLst>
            <pc:docMk/>
            <pc:sldMk cId="2482662667" sldId="257"/>
            <ac:spMk id="2" creationId="{4A79149C-E5CB-ACBB-B814-D332EA596C9C}"/>
          </ac:spMkLst>
        </pc:spChg>
        <pc:spChg chg="mod">
          <ac:chgData name="David Holley" userId="45123e1e-ac21-4ee3-b53e-8d97b4b34e1e" providerId="ADAL" clId="{A40AC324-5607-4AE3-BEC9-B4E5478512B7}" dt="2022-08-25T12:06:08.120" v="586" actId="20577"/>
          <ac:spMkLst>
            <pc:docMk/>
            <pc:sldMk cId="2482662667" sldId="257"/>
            <ac:spMk id="3" creationId="{70A3781E-9A0F-5FA1-B3FD-3275AC357F64}"/>
          </ac:spMkLst>
        </pc:spChg>
      </pc:sldChg>
      <pc:sldChg chg="modSp new mod">
        <pc:chgData name="David Holley" userId="45123e1e-ac21-4ee3-b53e-8d97b4b34e1e" providerId="ADAL" clId="{A40AC324-5607-4AE3-BEC9-B4E5478512B7}" dt="2022-08-25T12:09:55.109" v="738" actId="20577"/>
        <pc:sldMkLst>
          <pc:docMk/>
          <pc:sldMk cId="1590907906" sldId="258"/>
        </pc:sldMkLst>
        <pc:spChg chg="mod">
          <ac:chgData name="David Holley" userId="45123e1e-ac21-4ee3-b53e-8d97b4b34e1e" providerId="ADAL" clId="{A40AC324-5607-4AE3-BEC9-B4E5478512B7}" dt="2022-08-25T12:09:55.109" v="738" actId="20577"/>
          <ac:spMkLst>
            <pc:docMk/>
            <pc:sldMk cId="1590907906" sldId="258"/>
            <ac:spMk id="2" creationId="{ED5F8B84-8165-4B24-3317-187BAC4040F0}"/>
          </ac:spMkLst>
        </pc:spChg>
        <pc:spChg chg="mod">
          <ac:chgData name="David Holley" userId="45123e1e-ac21-4ee3-b53e-8d97b4b34e1e" providerId="ADAL" clId="{A40AC324-5607-4AE3-BEC9-B4E5478512B7}" dt="2022-08-25T12:08:04.746" v="687" actId="20577"/>
          <ac:spMkLst>
            <pc:docMk/>
            <pc:sldMk cId="1590907906" sldId="258"/>
            <ac:spMk id="3" creationId="{09741F92-0713-ED78-7614-F6FC94684D4B}"/>
          </ac:spMkLst>
        </pc:spChg>
      </pc:sldChg>
      <pc:sldChg chg="modSp new mod">
        <pc:chgData name="David Holley" userId="45123e1e-ac21-4ee3-b53e-8d97b4b34e1e" providerId="ADAL" clId="{A40AC324-5607-4AE3-BEC9-B4E5478512B7}" dt="2022-08-25T12:23:02.660" v="918" actId="20577"/>
        <pc:sldMkLst>
          <pc:docMk/>
          <pc:sldMk cId="985668573" sldId="259"/>
        </pc:sldMkLst>
        <pc:spChg chg="mod">
          <ac:chgData name="David Holley" userId="45123e1e-ac21-4ee3-b53e-8d97b4b34e1e" providerId="ADAL" clId="{A40AC324-5607-4AE3-BEC9-B4E5478512B7}" dt="2022-08-25T12:21:51.185" v="770" actId="20577"/>
          <ac:spMkLst>
            <pc:docMk/>
            <pc:sldMk cId="985668573" sldId="259"/>
            <ac:spMk id="2" creationId="{342D190D-34BF-00EA-2D83-692ABF178106}"/>
          </ac:spMkLst>
        </pc:spChg>
        <pc:spChg chg="mod">
          <ac:chgData name="David Holley" userId="45123e1e-ac21-4ee3-b53e-8d97b4b34e1e" providerId="ADAL" clId="{A40AC324-5607-4AE3-BEC9-B4E5478512B7}" dt="2022-08-25T12:23:02.660" v="918" actId="20577"/>
          <ac:spMkLst>
            <pc:docMk/>
            <pc:sldMk cId="985668573" sldId="259"/>
            <ac:spMk id="3" creationId="{0BE523A1-B7B3-055A-C843-3FE3579B3FA5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938C4D-4743-AB67-AC69-76DB5E46CDE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98899A4-678F-D982-908F-914B508265E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7B4D90-CEE4-F3C8-2B18-47E8FB81C4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D490A-8CA1-421D-B72A-DCCA0EC22054}" type="datetimeFigureOut">
              <a:rPr lang="en-GB" smtClean="0"/>
              <a:t>25/08/2022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6FAE49-32EE-6C5B-96E3-F82DD67C59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51E073-19A1-7D8D-28DB-E85CDDCAB9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F6347B-4799-4A12-8AF1-40BDD59C38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50408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63B84E-B065-3269-3333-9E0CDD40DB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3560AF-59F5-D0C7-E5F0-0ACA86F65A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847434-6432-1348-B46A-FE4D0BA755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D490A-8CA1-421D-B72A-DCCA0EC22054}" type="datetimeFigureOut">
              <a:rPr lang="en-GB" smtClean="0"/>
              <a:t>25/08/2022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E1B20F-DFD4-9CB2-6100-87FEA981F9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119893-FCAF-B798-4714-901441D357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F6347B-4799-4A12-8AF1-40BDD59C38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99935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902C16-D27B-9A13-7AAF-3504112D9B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D39BCE-3194-8306-FE1F-069520B25F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B0F52D-2681-9829-DCF9-655E9C89E3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D490A-8CA1-421D-B72A-DCCA0EC22054}" type="datetimeFigureOut">
              <a:rPr lang="en-GB" smtClean="0"/>
              <a:t>25/08/2022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94B61D-334F-476C-56E7-16FFD9C472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E11AA2-9B7D-37D7-8BDF-B56BD6041A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F6347B-4799-4A12-8AF1-40BDD59C38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28614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A2066A-D2C2-3CF1-577C-B377CF7C1F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75CDF1-0DA3-79D6-5F92-8DA384E8648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2C236AE-8875-AE5D-9206-7670D7338F2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96B118B-D2C8-4ED2-3380-FC8C1E40A4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D490A-8CA1-421D-B72A-DCCA0EC22054}" type="datetimeFigureOut">
              <a:rPr lang="en-GB" smtClean="0"/>
              <a:t>25/08/2022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B92DA9A-4E54-AA8C-841A-25666F2F0E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A4FF3D6-2543-EC08-89CC-8F84A88E10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F6347B-4799-4A12-8AF1-40BDD59C38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23225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0B83A6-5C4A-1BD6-C23F-C3935AE3C3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1F95E5-C963-0CCC-D776-F0E98CFFE8A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E44ACFB-5083-C085-DBFC-2A350A2ECE8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1C82449-E4ED-7F16-22CC-6E95368E705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0AB88F7-D5D0-E2B7-815B-C04AF349437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ED004F8-B22D-BEB6-2DF4-5EB3273285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D490A-8CA1-421D-B72A-DCCA0EC22054}" type="datetimeFigureOut">
              <a:rPr lang="en-GB" smtClean="0"/>
              <a:t>25/08/2022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D4197C9-527E-B7FB-9401-DD4E02ECDB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6AB5A88-C42E-1B96-101B-087EC94E6B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F6347B-4799-4A12-8AF1-40BDD59C38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29614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59CC0E-5DCC-6CB2-400C-EB652877D9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9DB628F-4AC2-242C-DFF9-E75DA80AAC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D490A-8CA1-421D-B72A-DCCA0EC22054}" type="datetimeFigureOut">
              <a:rPr lang="en-GB" smtClean="0"/>
              <a:t>25/08/2022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32AD138-8D9C-D256-D23A-C79F3D95CE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C429FB1-75E4-69BC-E541-50BC308271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F6347B-4799-4A12-8AF1-40BDD59C38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66643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99F866D-5A6F-693E-6F29-0B154D7834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D490A-8CA1-421D-B72A-DCCA0EC22054}" type="datetimeFigureOut">
              <a:rPr lang="en-GB" smtClean="0"/>
              <a:t>25/08/2022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25D4714-0F25-96CE-976B-B929EBB0AF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D8F158A-22B8-D8A1-7FEE-3619D7BAD1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F6347B-4799-4A12-8AF1-40BDD59C38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73667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291C3B-A953-DFE9-89A0-C5C3E8011A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C3C77D-6579-E623-A7E3-B250EF99DB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777AF56-1ADB-6731-0DF1-8D4E5CD3495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1C47DF9-CD82-959D-2B3A-63210FA06B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D490A-8CA1-421D-B72A-DCCA0EC22054}" type="datetimeFigureOut">
              <a:rPr lang="en-GB" smtClean="0"/>
              <a:t>25/08/2022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14D28CF-9A78-56D2-49F0-834836D81B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5C4243-DDAC-D99C-C3D8-92545E7848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F6347B-4799-4A12-8AF1-40BDD59C38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10169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A77973-6B7A-2F90-747E-6E9EFC9D30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D24A6BE-1DA5-27C2-BFB8-0615BD8DF67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272CA9C-B76D-0BDD-CF02-0196CCF7EBF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69AA5E4-C4E2-947D-4974-241F662A00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D490A-8CA1-421D-B72A-DCCA0EC22054}" type="datetimeFigureOut">
              <a:rPr lang="en-GB" smtClean="0"/>
              <a:t>25/08/2022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DEB3EEE-E0EC-82D0-9048-9CDB2C39D2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F820B7D-0C15-FFCD-E3C0-B6F72BA10B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F6347B-4799-4A12-8AF1-40BDD59C38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73977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AAA685-D8A0-0E03-10E3-B1F833312C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3BA85DD-E982-3C27-AAD3-7DCC7C8CE12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88861C-443F-B5E7-7358-920B7DC44E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D490A-8CA1-421D-B72A-DCCA0EC22054}" type="datetimeFigureOut">
              <a:rPr lang="en-GB" smtClean="0"/>
              <a:t>25/08/2022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1DD3FE-08C3-44C1-8884-0EFCEFC236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E73CC1-C512-96AA-F12B-441AA509BE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F6347B-4799-4A12-8AF1-40BDD59C38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2254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9782F5F-2E70-EF09-744E-588F2CBA7BA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87067E3-BA1D-2E2E-103A-11A9127697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FB3262-2E5E-0960-9408-8B70DB4435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D490A-8CA1-421D-B72A-DCCA0EC22054}" type="datetimeFigureOut">
              <a:rPr lang="en-GB" smtClean="0"/>
              <a:t>25/08/2022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8B09F3-71C2-8B2E-0826-2D6DB201A5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156C72-CE89-E8E1-7B17-7237A443A8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F6347B-4799-4A12-8AF1-40BDD59C38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32639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26FB75-6CF4-0BF0-6E4D-E87BBF96BD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9E921F4-7B02-3BF7-D2F5-654DC340CDF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9580A7-672C-A43B-4F8F-8046ED2BE0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9D490A-8CA1-421D-B72A-DCCA0EC22054}" type="datetimeFigureOut">
              <a:rPr lang="en-GB" smtClean="0"/>
              <a:t>25/08/2022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09E0D7-DE0A-CD30-2DC4-4EA03AAEE9A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DF34F1-9F9F-0BAB-9D1C-455235A376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F6347B-4799-4A12-8AF1-40BDD59C38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70635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95" r:id="rId6"/>
    <p:sldLayoutId id="2147483696" r:id="rId7"/>
    <p:sldLayoutId id="2147483697" r:id="rId8"/>
    <p:sldLayoutId id="2147483698" r:id="rId9"/>
    <p:sldLayoutId id="2147483699" r:id="rId10"/>
    <p:sldLayoutId id="214748370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uowtsd-my.sharepoint.com/personal/d_holley_uwtsd_ac_uk/Documents/Swansea/Info%20and%20Presentation%20Material/Systems%20Engineering/New%20Level%204/KSB%20Mapping%20R%20&amp;%20D%20SE.xlsx" TargetMode="External"/><Relationship Id="rId2" Type="http://schemas.openxmlformats.org/officeDocument/2006/relationships/hyperlink" Target="https://uowtsd-my.sharepoint.com/personal/d_holley_uwtsd_ac_uk/Documents/Swansea/Info%20and%20Presentation%20Material/Systems%20Engineering/New%20Level%204/KSB%20Mapping%20Manufacturing%20SE.xlsx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uowtsd-my.sharepoint.com/personal/d_holley_uwtsd_ac_uk/Documents/Swansea/Info%20and%20Presentation%20Material/Systems%20Engineering/New%20Level%204/KSB%20Mapping%20Test%20and%20Evaluation%20SE.xlsx" TargetMode="External"/><Relationship Id="rId5" Type="http://schemas.openxmlformats.org/officeDocument/2006/relationships/hyperlink" Target="https://uowtsd-my.sharepoint.com/personal/d_holley_uwtsd_ac_uk/Documents/Swansea/Info%20and%20Presentation%20Material/Systems%20Engineering/New%20Level%204/KSB%20Mapping%20Breakdown%20and%20Disposal%20SE.xlsx" TargetMode="External"/><Relationship Id="rId4" Type="http://schemas.openxmlformats.org/officeDocument/2006/relationships/hyperlink" Target="https://uowtsd-my.sharepoint.com/personal/d_holley_uwtsd_ac_uk/Documents/Swansea/Info%20and%20Presentation%20Material/Systems%20Engineering/New%20Level%204/KSB%20Mapping%20Safety%20SE.xlsx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247E70-4EBE-14E9-9DCE-A7C9DF2DEC7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Systems Engineering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E5E8ED7-7A86-07A3-A2E5-8C9C4BD729C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Which KSBs do we hit in these modules?</a:t>
            </a:r>
          </a:p>
        </p:txBody>
      </p:sp>
    </p:spTree>
    <p:extLst>
      <p:ext uri="{BB962C8B-B14F-4D97-AF65-F5344CB8AC3E}">
        <p14:creationId xmlns:p14="http://schemas.microsoft.com/office/powerpoint/2010/main" val="19989259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79149C-E5CB-ACBB-B814-D332EA596C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KSBs Associated with………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A3781E-9A0F-5FA1-B3FD-3275AC357F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70748"/>
            <a:ext cx="10869486" cy="4922127"/>
          </a:xfrm>
        </p:spPr>
        <p:txBody>
          <a:bodyPr>
            <a:normAutofit/>
          </a:bodyPr>
          <a:lstStyle/>
          <a:p>
            <a:r>
              <a:rPr lang="en-GB" dirty="0"/>
              <a:t>Requirements</a:t>
            </a:r>
          </a:p>
          <a:p>
            <a:pPr lvl="1"/>
            <a:r>
              <a:rPr lang="en-GB" dirty="0"/>
              <a:t>Requirements management and changing priorities.</a:t>
            </a:r>
          </a:p>
          <a:p>
            <a:r>
              <a:rPr lang="en-GB" dirty="0"/>
              <a:t>Design and design alternatives</a:t>
            </a:r>
          </a:p>
          <a:p>
            <a:pPr lvl="1"/>
            <a:r>
              <a:rPr lang="en-GB" dirty="0"/>
              <a:t>Choosing the best design.</a:t>
            </a:r>
          </a:p>
          <a:p>
            <a:pPr lvl="1"/>
            <a:r>
              <a:rPr lang="en-GB" dirty="0"/>
              <a:t>Design integrations</a:t>
            </a:r>
          </a:p>
          <a:p>
            <a:r>
              <a:rPr lang="en-GB" dirty="0"/>
              <a:t>Verification and Validation</a:t>
            </a:r>
          </a:p>
          <a:p>
            <a:pPr lvl="1"/>
            <a:r>
              <a:rPr lang="en-GB" dirty="0"/>
              <a:t>Design the right thing……then design the thing right</a:t>
            </a:r>
          </a:p>
          <a:p>
            <a:pPr lvl="1"/>
            <a:r>
              <a:rPr lang="en-GB" dirty="0"/>
              <a:t>Selection of correct trials and metrics</a:t>
            </a:r>
          </a:p>
          <a:p>
            <a:pPr lvl="1"/>
            <a:r>
              <a:rPr lang="en-GB" dirty="0"/>
              <a:t>Which design option is best</a:t>
            </a:r>
          </a:p>
          <a:p>
            <a:pPr lvl="2"/>
            <a:r>
              <a:rPr lang="en-GB" dirty="0"/>
              <a:t>For Purpose? For Safety? For manufacture? For safety in Manufacture?</a:t>
            </a:r>
          </a:p>
          <a:p>
            <a:r>
              <a:rPr lang="en-GB" dirty="0"/>
              <a:t>Identification of critical features and process steps.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826626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5F8B84-8165-4B24-3317-187BAC4040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KSB Maps (In no particular order…….Honest!)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741F92-0713-ED78-7614-F6FC94684D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>
                <a:hlinkClick r:id="rId2"/>
              </a:rPr>
              <a:t>Manufacturing</a:t>
            </a:r>
            <a:endParaRPr lang="en-GB" dirty="0"/>
          </a:p>
          <a:p>
            <a:endParaRPr lang="en-GB" dirty="0"/>
          </a:p>
          <a:p>
            <a:r>
              <a:rPr lang="en-GB" dirty="0">
                <a:hlinkClick r:id="rId3"/>
              </a:rPr>
              <a:t>R&amp;D</a:t>
            </a:r>
            <a:endParaRPr lang="en-GB" dirty="0"/>
          </a:p>
          <a:p>
            <a:endParaRPr lang="en-GB" dirty="0"/>
          </a:p>
          <a:p>
            <a:r>
              <a:rPr lang="en-GB" dirty="0">
                <a:hlinkClick r:id="rId4"/>
              </a:rPr>
              <a:t>Safety</a:t>
            </a:r>
            <a:endParaRPr lang="en-GB" dirty="0"/>
          </a:p>
          <a:p>
            <a:endParaRPr lang="en-GB" dirty="0"/>
          </a:p>
          <a:p>
            <a:r>
              <a:rPr lang="en-GB" dirty="0">
                <a:hlinkClick r:id="rId5"/>
              </a:rPr>
              <a:t>Breakdown and Disposal</a:t>
            </a:r>
            <a:endParaRPr lang="en-GB" dirty="0"/>
          </a:p>
          <a:p>
            <a:endParaRPr lang="en-GB" dirty="0"/>
          </a:p>
          <a:p>
            <a:r>
              <a:rPr lang="en-GB" dirty="0">
                <a:hlinkClick r:id="rId6"/>
              </a:rPr>
              <a:t>Test and Evaluation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909079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2D190D-34BF-00EA-2D83-692ABF1781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It’s also about behaviours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E523A1-B7B3-055A-C843-3FE3579B3FA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600" dirty="0"/>
              <a:t>Communication</a:t>
            </a:r>
          </a:p>
          <a:p>
            <a:r>
              <a:rPr lang="en-GB" sz="3600" dirty="0"/>
              <a:t>Presentation of Data</a:t>
            </a:r>
          </a:p>
          <a:p>
            <a:r>
              <a:rPr lang="en-GB" sz="3600" dirty="0"/>
              <a:t>Your part in a team structure.</a:t>
            </a:r>
          </a:p>
          <a:p>
            <a:pPr lvl="1"/>
            <a:r>
              <a:rPr lang="en-GB" sz="3200" dirty="0"/>
              <a:t>Explaining your position.</a:t>
            </a:r>
          </a:p>
          <a:p>
            <a:pPr lvl="1"/>
            <a:r>
              <a:rPr lang="en-GB" sz="3200" dirty="0"/>
              <a:t>Appreciating the position </a:t>
            </a:r>
            <a:r>
              <a:rPr lang="en-GB" sz="3200"/>
              <a:t>of others.</a:t>
            </a:r>
            <a:endParaRPr lang="en-GB" sz="32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8566857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125</Words>
  <Application>Microsoft Office PowerPoint</Application>
  <PresentationFormat>Widescreen</PresentationFormat>
  <Paragraphs>30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Arial</vt:lpstr>
      <vt:lpstr>Calibri</vt:lpstr>
      <vt:lpstr>Calibri Light</vt:lpstr>
      <vt:lpstr>Office Theme</vt:lpstr>
      <vt:lpstr>Systems Engineering</vt:lpstr>
      <vt:lpstr>KSBs Associated with………</vt:lpstr>
      <vt:lpstr>KSB Maps (In no particular order…….Honest!)</vt:lpstr>
      <vt:lpstr>It’s also about behaviours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Systems Engineering</dc:title>
  <dc:creator>David Holley</dc:creator>
  <cp:lastModifiedBy>David Holley</cp:lastModifiedBy>
  <cp:revision>1</cp:revision>
  <dcterms:created xsi:type="dcterms:W3CDTF">2022-08-25T11:42:18Z</dcterms:created>
  <dcterms:modified xsi:type="dcterms:W3CDTF">2022-08-25T12:23:07Z</dcterms:modified>
</cp:coreProperties>
</file>