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15"/>
  </p:notesMasterIdLst>
  <p:sldIdLst>
    <p:sldId id="256" r:id="rId2"/>
    <p:sldId id="273" r:id="rId3"/>
    <p:sldId id="257" r:id="rId4"/>
    <p:sldId id="258" r:id="rId5"/>
    <p:sldId id="259" r:id="rId6"/>
    <p:sldId id="262" r:id="rId7"/>
    <p:sldId id="264" r:id="rId8"/>
    <p:sldId id="267" r:id="rId9"/>
    <p:sldId id="268" r:id="rId10"/>
    <p:sldId id="263" r:id="rId11"/>
    <p:sldId id="269" r:id="rId12"/>
    <p:sldId id="272"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17CB5-7769-DCC5-ED62-6D2BD70D97DB}" v="1236" dt="2023-02-16T11:04:23.467"/>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71566E1C-AB2F-4CF9-2E15-CCCE722A93D6}" v="1086" dt="2023-02-16T13:59:00.156"/>
    <p1510:client id="{76DD09D3-6044-4332-9211-B5DA7A2C3A43}" v="64" dt="2023-02-14T12:26:48.602"/>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9DF1D61-B68B-4D9A-C3A0-9FCC278722FA}" v="1" dt="2023-02-13T12:49:56.415"/>
    <p1510:client id="{D0CDB7A7-C498-4144-70F9-67BDCD771951}" v="88" dt="2023-02-16T23:55:21.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F4ED2-09E3-4C8F-BD68-A63968D531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557CBD3-3F7C-43D5-B7C4-C2765716FE54}">
      <dgm:prSet/>
      <dgm:spPr/>
      <dgm:t>
        <a:bodyPr/>
        <a:lstStyle/>
        <a:p>
          <a:r>
            <a:rPr lang="en-GB" b="1"/>
            <a:t>Aims: To identify which digital skill is most used by UWTSD students.</a:t>
          </a:r>
          <a:endParaRPr lang="en-US"/>
        </a:p>
      </dgm:t>
    </dgm:pt>
    <dgm:pt modelId="{F7B4EA07-03FE-4A70-88F5-7F66D21E54C9}" type="parTrans" cxnId="{3C4E3E9C-09EA-4F01-B224-68E8D654F1D8}">
      <dgm:prSet/>
      <dgm:spPr/>
      <dgm:t>
        <a:bodyPr/>
        <a:lstStyle/>
        <a:p>
          <a:endParaRPr lang="en-US"/>
        </a:p>
      </dgm:t>
    </dgm:pt>
    <dgm:pt modelId="{151F5879-FA5E-4B29-877A-1D3E6ECDC896}" type="sibTrans" cxnId="{3C4E3E9C-09EA-4F01-B224-68E8D654F1D8}">
      <dgm:prSet/>
      <dgm:spPr/>
      <dgm:t>
        <a:bodyPr/>
        <a:lstStyle/>
        <a:p>
          <a:endParaRPr lang="en-US"/>
        </a:p>
      </dgm:t>
    </dgm:pt>
    <dgm:pt modelId="{D5DDE914-BF56-44EC-8EA1-E1029557A502}">
      <dgm:prSet/>
      <dgm:spPr/>
      <dgm:t>
        <a:bodyPr/>
        <a:lstStyle/>
        <a:p>
          <a:r>
            <a:rPr lang="en-GB" b="1"/>
            <a:t>Methods:</a:t>
          </a:r>
          <a:endParaRPr lang="en-US"/>
        </a:p>
      </dgm:t>
    </dgm:pt>
    <dgm:pt modelId="{97AB969B-DA66-427E-AE76-AAA990A4CB2E}" type="parTrans" cxnId="{1325F0CB-E15B-4833-8772-B861C23DD6D9}">
      <dgm:prSet/>
      <dgm:spPr/>
      <dgm:t>
        <a:bodyPr/>
        <a:lstStyle/>
        <a:p>
          <a:endParaRPr lang="en-US"/>
        </a:p>
      </dgm:t>
    </dgm:pt>
    <dgm:pt modelId="{561772B3-210E-4A0A-95BB-18A419A7AE4A}" type="sibTrans" cxnId="{1325F0CB-E15B-4833-8772-B861C23DD6D9}">
      <dgm:prSet/>
      <dgm:spPr/>
      <dgm:t>
        <a:bodyPr/>
        <a:lstStyle/>
        <a:p>
          <a:endParaRPr lang="en-US"/>
        </a:p>
      </dgm:t>
    </dgm:pt>
    <dgm:pt modelId="{678AB083-E3F7-419D-8FAF-68968BA0A32E}">
      <dgm:prSet/>
      <dgm:spPr/>
      <dgm:t>
        <a:bodyPr/>
        <a:lstStyle/>
        <a:p>
          <a:r>
            <a:rPr lang="en-GB" b="1"/>
            <a:t>Rationale</a:t>
          </a:r>
          <a:endParaRPr lang="en-US"/>
        </a:p>
      </dgm:t>
    </dgm:pt>
    <dgm:pt modelId="{29398806-07AD-4578-B667-43096F3DA134}" type="parTrans" cxnId="{C2E0B9BB-1E77-48BC-8129-A98DB3394BB8}">
      <dgm:prSet/>
      <dgm:spPr/>
      <dgm:t>
        <a:bodyPr/>
        <a:lstStyle/>
        <a:p>
          <a:endParaRPr lang="en-US"/>
        </a:p>
      </dgm:t>
    </dgm:pt>
    <dgm:pt modelId="{8538D481-23EE-45BC-8971-D53F3A9DA9B4}" type="sibTrans" cxnId="{C2E0B9BB-1E77-48BC-8129-A98DB3394BB8}">
      <dgm:prSet/>
      <dgm:spPr/>
      <dgm:t>
        <a:bodyPr/>
        <a:lstStyle/>
        <a:p>
          <a:endParaRPr lang="en-US"/>
        </a:p>
      </dgm:t>
    </dgm:pt>
    <dgm:pt modelId="{4ED6FC27-ED52-474A-B093-0E75A73FF71E}">
      <dgm:prSet/>
      <dgm:spPr/>
      <dgm:t>
        <a:bodyPr/>
        <a:lstStyle/>
        <a:p>
          <a:r>
            <a:rPr lang="en-GB" b="1"/>
            <a:t>Research literature</a:t>
          </a:r>
          <a:endParaRPr lang="en-US"/>
        </a:p>
      </dgm:t>
    </dgm:pt>
    <dgm:pt modelId="{353CE53D-2F04-43D7-B904-F102EB46BD7E}" type="parTrans" cxnId="{ADA94E7A-80E1-45A7-A680-40D85F9AA2C0}">
      <dgm:prSet/>
      <dgm:spPr/>
      <dgm:t>
        <a:bodyPr/>
        <a:lstStyle/>
        <a:p>
          <a:endParaRPr lang="en-US"/>
        </a:p>
      </dgm:t>
    </dgm:pt>
    <dgm:pt modelId="{0B23242D-6083-47AC-AC08-0243B988E31C}" type="sibTrans" cxnId="{ADA94E7A-80E1-45A7-A680-40D85F9AA2C0}">
      <dgm:prSet/>
      <dgm:spPr/>
      <dgm:t>
        <a:bodyPr/>
        <a:lstStyle/>
        <a:p>
          <a:endParaRPr lang="en-US"/>
        </a:p>
      </dgm:t>
    </dgm:pt>
    <dgm:pt modelId="{8C782A03-FA27-4B4D-875E-1700CE6AEFDB}">
      <dgm:prSet/>
      <dgm:spPr/>
      <dgm:t>
        <a:bodyPr/>
        <a:lstStyle/>
        <a:p>
          <a:r>
            <a:rPr lang="en-GB" b="1"/>
            <a:t>Proposed method</a:t>
          </a:r>
          <a:endParaRPr lang="en-US"/>
        </a:p>
      </dgm:t>
    </dgm:pt>
    <dgm:pt modelId="{732697F5-A8AA-45F7-90B5-53F17B5FA280}" type="parTrans" cxnId="{F37528CE-C7CE-4848-9DC8-CF0DC94C1CF2}">
      <dgm:prSet/>
      <dgm:spPr/>
      <dgm:t>
        <a:bodyPr/>
        <a:lstStyle/>
        <a:p>
          <a:endParaRPr lang="en-US"/>
        </a:p>
      </dgm:t>
    </dgm:pt>
    <dgm:pt modelId="{F8101890-0710-4A3A-862E-62D87C6AC87E}" type="sibTrans" cxnId="{F37528CE-C7CE-4848-9DC8-CF0DC94C1CF2}">
      <dgm:prSet/>
      <dgm:spPr/>
      <dgm:t>
        <a:bodyPr/>
        <a:lstStyle/>
        <a:p>
          <a:endParaRPr lang="en-US"/>
        </a:p>
      </dgm:t>
    </dgm:pt>
    <dgm:pt modelId="{86C31EF1-2889-441D-8637-9D5365D4801C}">
      <dgm:prSet/>
      <dgm:spPr/>
      <dgm:t>
        <a:bodyPr/>
        <a:lstStyle/>
        <a:p>
          <a:r>
            <a:rPr lang="en-GB" b="1"/>
            <a:t>Ethical consideration</a:t>
          </a:r>
          <a:endParaRPr lang="en-US"/>
        </a:p>
      </dgm:t>
    </dgm:pt>
    <dgm:pt modelId="{BDA2E8E4-B10A-492B-8456-F052B21C9337}" type="parTrans" cxnId="{13103710-1BFC-4243-86F5-7CC7C8A59D9B}">
      <dgm:prSet/>
      <dgm:spPr/>
      <dgm:t>
        <a:bodyPr/>
        <a:lstStyle/>
        <a:p>
          <a:endParaRPr lang="en-US"/>
        </a:p>
      </dgm:t>
    </dgm:pt>
    <dgm:pt modelId="{349F85A2-34F3-47C9-8CAF-B19BCC98FAE3}" type="sibTrans" cxnId="{13103710-1BFC-4243-86F5-7CC7C8A59D9B}">
      <dgm:prSet/>
      <dgm:spPr/>
      <dgm:t>
        <a:bodyPr/>
        <a:lstStyle/>
        <a:p>
          <a:endParaRPr lang="en-US"/>
        </a:p>
      </dgm:t>
    </dgm:pt>
    <dgm:pt modelId="{02C81F02-74F3-45AA-8F09-0FF35CE3C7BA}">
      <dgm:prSet/>
      <dgm:spPr/>
      <dgm:t>
        <a:bodyPr/>
        <a:lstStyle/>
        <a:p>
          <a:r>
            <a:rPr lang="en-GB" b="1"/>
            <a:t>Research timeline</a:t>
          </a:r>
          <a:endParaRPr lang="en-US"/>
        </a:p>
      </dgm:t>
    </dgm:pt>
    <dgm:pt modelId="{99FB8BDA-3E45-428A-A805-D8B24660E5FA}" type="parTrans" cxnId="{BE520481-E39C-4BD5-ADD8-231A3280E629}">
      <dgm:prSet/>
      <dgm:spPr/>
      <dgm:t>
        <a:bodyPr/>
        <a:lstStyle/>
        <a:p>
          <a:endParaRPr lang="en-US"/>
        </a:p>
      </dgm:t>
    </dgm:pt>
    <dgm:pt modelId="{D73D7638-397D-47B5-84DA-C61263FE16CC}" type="sibTrans" cxnId="{BE520481-E39C-4BD5-ADD8-231A3280E629}">
      <dgm:prSet/>
      <dgm:spPr/>
      <dgm:t>
        <a:bodyPr/>
        <a:lstStyle/>
        <a:p>
          <a:endParaRPr lang="en-US"/>
        </a:p>
      </dgm:t>
    </dgm:pt>
    <dgm:pt modelId="{AEE0EE4A-A8B3-4292-878A-A521739C8237}">
      <dgm:prSet/>
      <dgm:spPr/>
      <dgm:t>
        <a:bodyPr/>
        <a:lstStyle/>
        <a:p>
          <a:r>
            <a:rPr lang="en-GB" b="1"/>
            <a:t>Hypothesis </a:t>
          </a:r>
          <a:endParaRPr lang="en-US"/>
        </a:p>
      </dgm:t>
    </dgm:pt>
    <dgm:pt modelId="{452EF750-DFB8-4B3E-91AF-2FD30D16385C}" type="parTrans" cxnId="{2A974EE7-BAFB-45F5-99EF-00A009056384}">
      <dgm:prSet/>
      <dgm:spPr/>
      <dgm:t>
        <a:bodyPr/>
        <a:lstStyle/>
        <a:p>
          <a:endParaRPr lang="en-US"/>
        </a:p>
      </dgm:t>
    </dgm:pt>
    <dgm:pt modelId="{70E9423E-D5D4-46D7-B097-7C5FC8F93B1B}" type="sibTrans" cxnId="{2A974EE7-BAFB-45F5-99EF-00A009056384}">
      <dgm:prSet/>
      <dgm:spPr/>
      <dgm:t>
        <a:bodyPr/>
        <a:lstStyle/>
        <a:p>
          <a:endParaRPr lang="en-US"/>
        </a:p>
      </dgm:t>
    </dgm:pt>
    <dgm:pt modelId="{B162DB3A-3DB2-4ADE-B5D6-4ED3B9F120F8}">
      <dgm:prSet/>
      <dgm:spPr/>
      <dgm:t>
        <a:bodyPr/>
        <a:lstStyle/>
        <a:p>
          <a:r>
            <a:rPr lang="en-GB" b="1"/>
            <a:t>Conclusion</a:t>
          </a:r>
          <a:endParaRPr lang="en-US"/>
        </a:p>
      </dgm:t>
    </dgm:pt>
    <dgm:pt modelId="{0C0142B9-BA95-488E-B0C6-A25B8C1047C1}" type="parTrans" cxnId="{614B454C-6C64-4A76-9939-50A7FB97B4DA}">
      <dgm:prSet/>
      <dgm:spPr/>
      <dgm:t>
        <a:bodyPr/>
        <a:lstStyle/>
        <a:p>
          <a:endParaRPr lang="en-US"/>
        </a:p>
      </dgm:t>
    </dgm:pt>
    <dgm:pt modelId="{9F446035-8A20-4358-87CE-D4B46790C1CE}" type="sibTrans" cxnId="{614B454C-6C64-4A76-9939-50A7FB97B4DA}">
      <dgm:prSet/>
      <dgm:spPr/>
      <dgm:t>
        <a:bodyPr/>
        <a:lstStyle/>
        <a:p>
          <a:endParaRPr lang="en-US"/>
        </a:p>
      </dgm:t>
    </dgm:pt>
    <dgm:pt modelId="{A285DC0A-0FBE-4E85-8ACC-CC1FA5460894}">
      <dgm:prSet/>
      <dgm:spPr/>
      <dgm:t>
        <a:bodyPr/>
        <a:lstStyle/>
        <a:p>
          <a:r>
            <a:rPr lang="en-GB" b="1"/>
            <a:t>Reference list</a:t>
          </a:r>
          <a:endParaRPr lang="en-US"/>
        </a:p>
      </dgm:t>
    </dgm:pt>
    <dgm:pt modelId="{B8018C0F-623F-4976-9F3D-5CD8AD2F7CB8}" type="parTrans" cxnId="{CD6BE71A-F98D-46A8-AB48-99401C714359}">
      <dgm:prSet/>
      <dgm:spPr/>
      <dgm:t>
        <a:bodyPr/>
        <a:lstStyle/>
        <a:p>
          <a:endParaRPr lang="en-US"/>
        </a:p>
      </dgm:t>
    </dgm:pt>
    <dgm:pt modelId="{7033252F-6E9E-4A34-B876-28CC4AFF6C14}" type="sibTrans" cxnId="{CD6BE71A-F98D-46A8-AB48-99401C714359}">
      <dgm:prSet/>
      <dgm:spPr/>
      <dgm:t>
        <a:bodyPr/>
        <a:lstStyle/>
        <a:p>
          <a:endParaRPr lang="en-US"/>
        </a:p>
      </dgm:t>
    </dgm:pt>
    <dgm:pt modelId="{B4C20B7F-274E-49E4-8985-64D776D0F33C}">
      <dgm:prSet/>
      <dgm:spPr/>
      <dgm:t>
        <a:bodyPr/>
        <a:lstStyle/>
        <a:p>
          <a:r>
            <a:rPr lang="en-GB" b="1"/>
            <a:t>Tahira Aziz </a:t>
          </a:r>
          <a:endParaRPr lang="en-US"/>
        </a:p>
      </dgm:t>
    </dgm:pt>
    <dgm:pt modelId="{7FA1FA0F-4EEF-4C6F-9112-3753F4AC6FEC}" type="parTrans" cxnId="{0532BA69-98D4-471B-8F5A-748F004D4033}">
      <dgm:prSet/>
      <dgm:spPr/>
      <dgm:t>
        <a:bodyPr/>
        <a:lstStyle/>
        <a:p>
          <a:endParaRPr lang="en-US"/>
        </a:p>
      </dgm:t>
    </dgm:pt>
    <dgm:pt modelId="{EC3EEE4A-1307-455F-8CE7-57BEA0540EC4}" type="sibTrans" cxnId="{0532BA69-98D4-471B-8F5A-748F004D4033}">
      <dgm:prSet/>
      <dgm:spPr/>
      <dgm:t>
        <a:bodyPr/>
        <a:lstStyle/>
        <a:p>
          <a:endParaRPr lang="en-US"/>
        </a:p>
      </dgm:t>
    </dgm:pt>
    <dgm:pt modelId="{B614A924-D76A-4C5D-AE50-68C45334E71E}">
      <dgm:prSet/>
      <dgm:spPr/>
      <dgm:t>
        <a:bodyPr/>
        <a:lstStyle/>
        <a:p>
          <a:r>
            <a:rPr lang="en-GB" b="1"/>
            <a:t>Student Number 2216458</a:t>
          </a:r>
          <a:endParaRPr lang="en-US"/>
        </a:p>
      </dgm:t>
    </dgm:pt>
    <dgm:pt modelId="{DAB33971-F895-4BC1-BA85-63EBE166F44A}" type="parTrans" cxnId="{E7DE225A-36D0-4F96-8EB7-D2E10948C638}">
      <dgm:prSet/>
      <dgm:spPr/>
      <dgm:t>
        <a:bodyPr/>
        <a:lstStyle/>
        <a:p>
          <a:endParaRPr lang="en-US"/>
        </a:p>
      </dgm:t>
    </dgm:pt>
    <dgm:pt modelId="{9003A6EB-4B39-4225-BC6C-091B85C1E3BF}" type="sibTrans" cxnId="{E7DE225A-36D0-4F96-8EB7-D2E10948C638}">
      <dgm:prSet/>
      <dgm:spPr/>
      <dgm:t>
        <a:bodyPr/>
        <a:lstStyle/>
        <a:p>
          <a:endParaRPr lang="en-US"/>
        </a:p>
      </dgm:t>
    </dgm:pt>
    <dgm:pt modelId="{37B05051-5E22-4F75-9B1F-DCD68941F861}" type="pres">
      <dgm:prSet presAssocID="{DEFF4ED2-09E3-4C8F-BD68-A63968D531E7}" presName="diagram" presStyleCnt="0">
        <dgm:presLayoutVars>
          <dgm:dir/>
          <dgm:resizeHandles val="exact"/>
        </dgm:presLayoutVars>
      </dgm:prSet>
      <dgm:spPr/>
    </dgm:pt>
    <dgm:pt modelId="{BA6FA2E2-7812-4776-B8FC-E97C05FC5508}" type="pres">
      <dgm:prSet presAssocID="{1557CBD3-3F7C-43D5-B7C4-C2765716FE54}" presName="node" presStyleLbl="node1" presStyleIdx="0" presStyleCnt="12">
        <dgm:presLayoutVars>
          <dgm:bulletEnabled val="1"/>
        </dgm:presLayoutVars>
      </dgm:prSet>
      <dgm:spPr/>
    </dgm:pt>
    <dgm:pt modelId="{8019E504-07AC-4E06-A38B-C62CF77A0C1E}" type="pres">
      <dgm:prSet presAssocID="{151F5879-FA5E-4B29-877A-1D3E6ECDC896}" presName="sibTrans" presStyleCnt="0"/>
      <dgm:spPr/>
    </dgm:pt>
    <dgm:pt modelId="{52C1962D-A5E1-40B9-BB13-E2D6EC02D7B5}" type="pres">
      <dgm:prSet presAssocID="{D5DDE914-BF56-44EC-8EA1-E1029557A502}" presName="node" presStyleLbl="node1" presStyleIdx="1" presStyleCnt="12">
        <dgm:presLayoutVars>
          <dgm:bulletEnabled val="1"/>
        </dgm:presLayoutVars>
      </dgm:prSet>
      <dgm:spPr/>
    </dgm:pt>
    <dgm:pt modelId="{43006805-03A0-43DA-834F-DC27EEF03423}" type="pres">
      <dgm:prSet presAssocID="{561772B3-210E-4A0A-95BB-18A419A7AE4A}" presName="sibTrans" presStyleCnt="0"/>
      <dgm:spPr/>
    </dgm:pt>
    <dgm:pt modelId="{ADCBDC68-521F-4773-9BD5-35AD8B02E35C}" type="pres">
      <dgm:prSet presAssocID="{678AB083-E3F7-419D-8FAF-68968BA0A32E}" presName="node" presStyleLbl="node1" presStyleIdx="2" presStyleCnt="12">
        <dgm:presLayoutVars>
          <dgm:bulletEnabled val="1"/>
        </dgm:presLayoutVars>
      </dgm:prSet>
      <dgm:spPr/>
    </dgm:pt>
    <dgm:pt modelId="{9BBD0189-FCB2-4DDD-AAE8-C716DB7646B9}" type="pres">
      <dgm:prSet presAssocID="{8538D481-23EE-45BC-8971-D53F3A9DA9B4}" presName="sibTrans" presStyleCnt="0"/>
      <dgm:spPr/>
    </dgm:pt>
    <dgm:pt modelId="{CEBC7F03-DF21-479C-B4A0-6D77D03A078B}" type="pres">
      <dgm:prSet presAssocID="{4ED6FC27-ED52-474A-B093-0E75A73FF71E}" presName="node" presStyleLbl="node1" presStyleIdx="3" presStyleCnt="12">
        <dgm:presLayoutVars>
          <dgm:bulletEnabled val="1"/>
        </dgm:presLayoutVars>
      </dgm:prSet>
      <dgm:spPr/>
    </dgm:pt>
    <dgm:pt modelId="{EBB83FEE-D8D8-49A0-BE57-8D952C7ACEF6}" type="pres">
      <dgm:prSet presAssocID="{0B23242D-6083-47AC-AC08-0243B988E31C}" presName="sibTrans" presStyleCnt="0"/>
      <dgm:spPr/>
    </dgm:pt>
    <dgm:pt modelId="{5CF518C5-4C79-4913-B85C-F6A2C435E72D}" type="pres">
      <dgm:prSet presAssocID="{8C782A03-FA27-4B4D-875E-1700CE6AEFDB}" presName="node" presStyleLbl="node1" presStyleIdx="4" presStyleCnt="12">
        <dgm:presLayoutVars>
          <dgm:bulletEnabled val="1"/>
        </dgm:presLayoutVars>
      </dgm:prSet>
      <dgm:spPr/>
    </dgm:pt>
    <dgm:pt modelId="{F88C8249-E1D0-4E09-82E9-60F265B33AF4}" type="pres">
      <dgm:prSet presAssocID="{F8101890-0710-4A3A-862E-62D87C6AC87E}" presName="sibTrans" presStyleCnt="0"/>
      <dgm:spPr/>
    </dgm:pt>
    <dgm:pt modelId="{B492D3A0-D008-470B-A73F-D151187CF1B7}" type="pres">
      <dgm:prSet presAssocID="{86C31EF1-2889-441D-8637-9D5365D4801C}" presName="node" presStyleLbl="node1" presStyleIdx="5" presStyleCnt="12">
        <dgm:presLayoutVars>
          <dgm:bulletEnabled val="1"/>
        </dgm:presLayoutVars>
      </dgm:prSet>
      <dgm:spPr/>
    </dgm:pt>
    <dgm:pt modelId="{D3AE0A9D-397A-4F26-AAEA-B890FC2A18EA}" type="pres">
      <dgm:prSet presAssocID="{349F85A2-34F3-47C9-8CAF-B19BCC98FAE3}" presName="sibTrans" presStyleCnt="0"/>
      <dgm:spPr/>
    </dgm:pt>
    <dgm:pt modelId="{29D89F7B-10D8-4296-83B2-9B015A3E3541}" type="pres">
      <dgm:prSet presAssocID="{02C81F02-74F3-45AA-8F09-0FF35CE3C7BA}" presName="node" presStyleLbl="node1" presStyleIdx="6" presStyleCnt="12">
        <dgm:presLayoutVars>
          <dgm:bulletEnabled val="1"/>
        </dgm:presLayoutVars>
      </dgm:prSet>
      <dgm:spPr/>
    </dgm:pt>
    <dgm:pt modelId="{38EE2D0C-5553-4C37-A289-9FBC6BC186F4}" type="pres">
      <dgm:prSet presAssocID="{D73D7638-397D-47B5-84DA-C61263FE16CC}" presName="sibTrans" presStyleCnt="0"/>
      <dgm:spPr/>
    </dgm:pt>
    <dgm:pt modelId="{12BD9D98-5CF7-4329-88EB-3577FC8AD472}" type="pres">
      <dgm:prSet presAssocID="{AEE0EE4A-A8B3-4292-878A-A521739C8237}" presName="node" presStyleLbl="node1" presStyleIdx="7" presStyleCnt="12">
        <dgm:presLayoutVars>
          <dgm:bulletEnabled val="1"/>
        </dgm:presLayoutVars>
      </dgm:prSet>
      <dgm:spPr/>
    </dgm:pt>
    <dgm:pt modelId="{6724C481-935E-4882-B250-6D8C45475B15}" type="pres">
      <dgm:prSet presAssocID="{70E9423E-D5D4-46D7-B097-7C5FC8F93B1B}" presName="sibTrans" presStyleCnt="0"/>
      <dgm:spPr/>
    </dgm:pt>
    <dgm:pt modelId="{6D331242-1BB5-4E08-BA03-54BFEAA497D6}" type="pres">
      <dgm:prSet presAssocID="{B162DB3A-3DB2-4ADE-B5D6-4ED3B9F120F8}" presName="node" presStyleLbl="node1" presStyleIdx="8" presStyleCnt="12">
        <dgm:presLayoutVars>
          <dgm:bulletEnabled val="1"/>
        </dgm:presLayoutVars>
      </dgm:prSet>
      <dgm:spPr/>
    </dgm:pt>
    <dgm:pt modelId="{36227FFB-51B2-4A26-AD2B-F3D9FD269FDA}" type="pres">
      <dgm:prSet presAssocID="{9F446035-8A20-4358-87CE-D4B46790C1CE}" presName="sibTrans" presStyleCnt="0"/>
      <dgm:spPr/>
    </dgm:pt>
    <dgm:pt modelId="{BE9DD33D-7B83-42C8-9A1F-888D8E019651}" type="pres">
      <dgm:prSet presAssocID="{A285DC0A-0FBE-4E85-8ACC-CC1FA5460894}" presName="node" presStyleLbl="node1" presStyleIdx="9" presStyleCnt="12">
        <dgm:presLayoutVars>
          <dgm:bulletEnabled val="1"/>
        </dgm:presLayoutVars>
      </dgm:prSet>
      <dgm:spPr/>
    </dgm:pt>
    <dgm:pt modelId="{E31D3F84-86CB-42D3-A305-E50D11E12A69}" type="pres">
      <dgm:prSet presAssocID="{7033252F-6E9E-4A34-B876-28CC4AFF6C14}" presName="sibTrans" presStyleCnt="0"/>
      <dgm:spPr/>
    </dgm:pt>
    <dgm:pt modelId="{E8B8C5D9-3FB9-4E12-A01F-1E85B4F65945}" type="pres">
      <dgm:prSet presAssocID="{B4C20B7F-274E-49E4-8985-64D776D0F33C}" presName="node" presStyleLbl="node1" presStyleIdx="10" presStyleCnt="12">
        <dgm:presLayoutVars>
          <dgm:bulletEnabled val="1"/>
        </dgm:presLayoutVars>
      </dgm:prSet>
      <dgm:spPr/>
    </dgm:pt>
    <dgm:pt modelId="{4F148BC5-49C8-4DA3-AEF6-39247D4FF69C}" type="pres">
      <dgm:prSet presAssocID="{EC3EEE4A-1307-455F-8CE7-57BEA0540EC4}" presName="sibTrans" presStyleCnt="0"/>
      <dgm:spPr/>
    </dgm:pt>
    <dgm:pt modelId="{8EEE7C4D-3AB9-4AD6-81C1-679EF4A7FB57}" type="pres">
      <dgm:prSet presAssocID="{B614A924-D76A-4C5D-AE50-68C45334E71E}" presName="node" presStyleLbl="node1" presStyleIdx="11" presStyleCnt="12">
        <dgm:presLayoutVars>
          <dgm:bulletEnabled val="1"/>
        </dgm:presLayoutVars>
      </dgm:prSet>
      <dgm:spPr/>
    </dgm:pt>
  </dgm:ptLst>
  <dgm:cxnLst>
    <dgm:cxn modelId="{01B68A0D-057E-4770-8203-61A814F000A4}" type="presOf" srcId="{678AB083-E3F7-419D-8FAF-68968BA0A32E}" destId="{ADCBDC68-521F-4773-9BD5-35AD8B02E35C}" srcOrd="0" destOrd="0" presId="urn:microsoft.com/office/officeart/2005/8/layout/default"/>
    <dgm:cxn modelId="{F828FB0F-DD54-4275-A5D8-BC2D9662FC66}" type="presOf" srcId="{DEFF4ED2-09E3-4C8F-BD68-A63968D531E7}" destId="{37B05051-5E22-4F75-9B1F-DCD68941F861}" srcOrd="0" destOrd="0" presId="urn:microsoft.com/office/officeart/2005/8/layout/default"/>
    <dgm:cxn modelId="{13103710-1BFC-4243-86F5-7CC7C8A59D9B}" srcId="{DEFF4ED2-09E3-4C8F-BD68-A63968D531E7}" destId="{86C31EF1-2889-441D-8637-9D5365D4801C}" srcOrd="5" destOrd="0" parTransId="{BDA2E8E4-B10A-492B-8456-F052B21C9337}" sibTransId="{349F85A2-34F3-47C9-8CAF-B19BCC98FAE3}"/>
    <dgm:cxn modelId="{EA793C18-AAAC-455B-952D-EACFB97A33E9}" type="presOf" srcId="{B614A924-D76A-4C5D-AE50-68C45334E71E}" destId="{8EEE7C4D-3AB9-4AD6-81C1-679EF4A7FB57}" srcOrd="0" destOrd="0" presId="urn:microsoft.com/office/officeart/2005/8/layout/default"/>
    <dgm:cxn modelId="{CD6BE71A-F98D-46A8-AB48-99401C714359}" srcId="{DEFF4ED2-09E3-4C8F-BD68-A63968D531E7}" destId="{A285DC0A-0FBE-4E85-8ACC-CC1FA5460894}" srcOrd="9" destOrd="0" parTransId="{B8018C0F-623F-4976-9F3D-5CD8AD2F7CB8}" sibTransId="{7033252F-6E9E-4A34-B876-28CC4AFF6C14}"/>
    <dgm:cxn modelId="{9DB6F65B-9F7E-41DF-B037-5B56190A9C20}" type="presOf" srcId="{02C81F02-74F3-45AA-8F09-0FF35CE3C7BA}" destId="{29D89F7B-10D8-4296-83B2-9B015A3E3541}" srcOrd="0" destOrd="0" presId="urn:microsoft.com/office/officeart/2005/8/layout/default"/>
    <dgm:cxn modelId="{3F120A5F-A4CB-4163-A2F6-290CA8E91BD0}" type="presOf" srcId="{4ED6FC27-ED52-474A-B093-0E75A73FF71E}" destId="{CEBC7F03-DF21-479C-B4A0-6D77D03A078B}" srcOrd="0" destOrd="0" presId="urn:microsoft.com/office/officeart/2005/8/layout/default"/>
    <dgm:cxn modelId="{FBBAA466-E991-4FC4-91BB-58A2FB73553B}" type="presOf" srcId="{1557CBD3-3F7C-43D5-B7C4-C2765716FE54}" destId="{BA6FA2E2-7812-4776-B8FC-E97C05FC5508}" srcOrd="0" destOrd="0" presId="urn:microsoft.com/office/officeart/2005/8/layout/default"/>
    <dgm:cxn modelId="{0532BA69-98D4-471B-8F5A-748F004D4033}" srcId="{DEFF4ED2-09E3-4C8F-BD68-A63968D531E7}" destId="{B4C20B7F-274E-49E4-8985-64D776D0F33C}" srcOrd="10" destOrd="0" parTransId="{7FA1FA0F-4EEF-4C6F-9112-3753F4AC6FEC}" sibTransId="{EC3EEE4A-1307-455F-8CE7-57BEA0540EC4}"/>
    <dgm:cxn modelId="{20B9E84A-78E3-4D7E-98C4-974A6C4BE813}" type="presOf" srcId="{B162DB3A-3DB2-4ADE-B5D6-4ED3B9F120F8}" destId="{6D331242-1BB5-4E08-BA03-54BFEAA497D6}" srcOrd="0" destOrd="0" presId="urn:microsoft.com/office/officeart/2005/8/layout/default"/>
    <dgm:cxn modelId="{614B454C-6C64-4A76-9939-50A7FB97B4DA}" srcId="{DEFF4ED2-09E3-4C8F-BD68-A63968D531E7}" destId="{B162DB3A-3DB2-4ADE-B5D6-4ED3B9F120F8}" srcOrd="8" destOrd="0" parTransId="{0C0142B9-BA95-488E-B0C6-A25B8C1047C1}" sibTransId="{9F446035-8A20-4358-87CE-D4B46790C1CE}"/>
    <dgm:cxn modelId="{6462406D-7091-4CEB-BEF6-7CC0161A56AF}" type="presOf" srcId="{B4C20B7F-274E-49E4-8985-64D776D0F33C}" destId="{E8B8C5D9-3FB9-4E12-A01F-1E85B4F65945}" srcOrd="0" destOrd="0" presId="urn:microsoft.com/office/officeart/2005/8/layout/default"/>
    <dgm:cxn modelId="{73DF3373-3CEC-4745-B1B7-AEA8E52B30EC}" type="presOf" srcId="{AEE0EE4A-A8B3-4292-878A-A521739C8237}" destId="{12BD9D98-5CF7-4329-88EB-3577FC8AD472}" srcOrd="0" destOrd="0" presId="urn:microsoft.com/office/officeart/2005/8/layout/default"/>
    <dgm:cxn modelId="{E7DE225A-36D0-4F96-8EB7-D2E10948C638}" srcId="{DEFF4ED2-09E3-4C8F-BD68-A63968D531E7}" destId="{B614A924-D76A-4C5D-AE50-68C45334E71E}" srcOrd="11" destOrd="0" parTransId="{DAB33971-F895-4BC1-BA85-63EBE166F44A}" sibTransId="{9003A6EB-4B39-4225-BC6C-091B85C1E3BF}"/>
    <dgm:cxn modelId="{ADA94E7A-80E1-45A7-A680-40D85F9AA2C0}" srcId="{DEFF4ED2-09E3-4C8F-BD68-A63968D531E7}" destId="{4ED6FC27-ED52-474A-B093-0E75A73FF71E}" srcOrd="3" destOrd="0" parTransId="{353CE53D-2F04-43D7-B904-F102EB46BD7E}" sibTransId="{0B23242D-6083-47AC-AC08-0243B988E31C}"/>
    <dgm:cxn modelId="{BE520481-E39C-4BD5-ADD8-231A3280E629}" srcId="{DEFF4ED2-09E3-4C8F-BD68-A63968D531E7}" destId="{02C81F02-74F3-45AA-8F09-0FF35CE3C7BA}" srcOrd="6" destOrd="0" parTransId="{99FB8BDA-3E45-428A-A805-D8B24660E5FA}" sibTransId="{D73D7638-397D-47B5-84DA-C61263FE16CC}"/>
    <dgm:cxn modelId="{3C4E3E9C-09EA-4F01-B224-68E8D654F1D8}" srcId="{DEFF4ED2-09E3-4C8F-BD68-A63968D531E7}" destId="{1557CBD3-3F7C-43D5-B7C4-C2765716FE54}" srcOrd="0" destOrd="0" parTransId="{F7B4EA07-03FE-4A70-88F5-7F66D21E54C9}" sibTransId="{151F5879-FA5E-4B29-877A-1D3E6ECDC896}"/>
    <dgm:cxn modelId="{C2E0B9BB-1E77-48BC-8129-A98DB3394BB8}" srcId="{DEFF4ED2-09E3-4C8F-BD68-A63968D531E7}" destId="{678AB083-E3F7-419D-8FAF-68968BA0A32E}" srcOrd="2" destOrd="0" parTransId="{29398806-07AD-4578-B667-43096F3DA134}" sibTransId="{8538D481-23EE-45BC-8971-D53F3A9DA9B4}"/>
    <dgm:cxn modelId="{684568C0-E1EA-4E36-9D47-F82AE5DAD21B}" type="presOf" srcId="{A285DC0A-0FBE-4E85-8ACC-CC1FA5460894}" destId="{BE9DD33D-7B83-42C8-9A1F-888D8E019651}" srcOrd="0" destOrd="0" presId="urn:microsoft.com/office/officeart/2005/8/layout/default"/>
    <dgm:cxn modelId="{1325F0CB-E15B-4833-8772-B861C23DD6D9}" srcId="{DEFF4ED2-09E3-4C8F-BD68-A63968D531E7}" destId="{D5DDE914-BF56-44EC-8EA1-E1029557A502}" srcOrd="1" destOrd="0" parTransId="{97AB969B-DA66-427E-AE76-AAA990A4CB2E}" sibTransId="{561772B3-210E-4A0A-95BB-18A419A7AE4A}"/>
    <dgm:cxn modelId="{F37528CE-C7CE-4848-9DC8-CF0DC94C1CF2}" srcId="{DEFF4ED2-09E3-4C8F-BD68-A63968D531E7}" destId="{8C782A03-FA27-4B4D-875E-1700CE6AEFDB}" srcOrd="4" destOrd="0" parTransId="{732697F5-A8AA-45F7-90B5-53F17B5FA280}" sibTransId="{F8101890-0710-4A3A-862E-62D87C6AC87E}"/>
    <dgm:cxn modelId="{2A61C9DC-099C-436B-A1D0-9006CFB298C9}" type="presOf" srcId="{8C782A03-FA27-4B4D-875E-1700CE6AEFDB}" destId="{5CF518C5-4C79-4913-B85C-F6A2C435E72D}" srcOrd="0" destOrd="0" presId="urn:microsoft.com/office/officeart/2005/8/layout/default"/>
    <dgm:cxn modelId="{F90C6DDD-05DE-4F23-90A7-CB28FEFE3453}" type="presOf" srcId="{D5DDE914-BF56-44EC-8EA1-E1029557A502}" destId="{52C1962D-A5E1-40B9-BB13-E2D6EC02D7B5}" srcOrd="0" destOrd="0" presId="urn:microsoft.com/office/officeart/2005/8/layout/default"/>
    <dgm:cxn modelId="{2A974EE7-BAFB-45F5-99EF-00A009056384}" srcId="{DEFF4ED2-09E3-4C8F-BD68-A63968D531E7}" destId="{AEE0EE4A-A8B3-4292-878A-A521739C8237}" srcOrd="7" destOrd="0" parTransId="{452EF750-DFB8-4B3E-91AF-2FD30D16385C}" sibTransId="{70E9423E-D5D4-46D7-B097-7C5FC8F93B1B}"/>
    <dgm:cxn modelId="{F2E120F1-376B-401F-9673-9E4DA26FBA21}" type="presOf" srcId="{86C31EF1-2889-441D-8637-9D5365D4801C}" destId="{B492D3A0-D008-470B-A73F-D151187CF1B7}" srcOrd="0" destOrd="0" presId="urn:microsoft.com/office/officeart/2005/8/layout/default"/>
    <dgm:cxn modelId="{F76DAD79-D3E0-473C-B69D-6E27373A0972}" type="presParOf" srcId="{37B05051-5E22-4F75-9B1F-DCD68941F861}" destId="{BA6FA2E2-7812-4776-B8FC-E97C05FC5508}" srcOrd="0" destOrd="0" presId="urn:microsoft.com/office/officeart/2005/8/layout/default"/>
    <dgm:cxn modelId="{A4270439-42DD-49A8-8039-0899B7941E0B}" type="presParOf" srcId="{37B05051-5E22-4F75-9B1F-DCD68941F861}" destId="{8019E504-07AC-4E06-A38B-C62CF77A0C1E}" srcOrd="1" destOrd="0" presId="urn:microsoft.com/office/officeart/2005/8/layout/default"/>
    <dgm:cxn modelId="{CB9F0193-9720-452D-BBA6-52827E4AFD62}" type="presParOf" srcId="{37B05051-5E22-4F75-9B1F-DCD68941F861}" destId="{52C1962D-A5E1-40B9-BB13-E2D6EC02D7B5}" srcOrd="2" destOrd="0" presId="urn:microsoft.com/office/officeart/2005/8/layout/default"/>
    <dgm:cxn modelId="{CE7472E9-6E98-4CB9-85F2-F56EED0AB553}" type="presParOf" srcId="{37B05051-5E22-4F75-9B1F-DCD68941F861}" destId="{43006805-03A0-43DA-834F-DC27EEF03423}" srcOrd="3" destOrd="0" presId="urn:microsoft.com/office/officeart/2005/8/layout/default"/>
    <dgm:cxn modelId="{90B23B42-B5CE-4C1D-93DE-E04363DBE3F2}" type="presParOf" srcId="{37B05051-5E22-4F75-9B1F-DCD68941F861}" destId="{ADCBDC68-521F-4773-9BD5-35AD8B02E35C}" srcOrd="4" destOrd="0" presId="urn:microsoft.com/office/officeart/2005/8/layout/default"/>
    <dgm:cxn modelId="{480E1D6D-9C5F-445C-A951-D1FCBF83DEB8}" type="presParOf" srcId="{37B05051-5E22-4F75-9B1F-DCD68941F861}" destId="{9BBD0189-FCB2-4DDD-AAE8-C716DB7646B9}" srcOrd="5" destOrd="0" presId="urn:microsoft.com/office/officeart/2005/8/layout/default"/>
    <dgm:cxn modelId="{1CC9CB64-571A-4220-A3C5-3604A9166AA8}" type="presParOf" srcId="{37B05051-5E22-4F75-9B1F-DCD68941F861}" destId="{CEBC7F03-DF21-479C-B4A0-6D77D03A078B}" srcOrd="6" destOrd="0" presId="urn:microsoft.com/office/officeart/2005/8/layout/default"/>
    <dgm:cxn modelId="{202535FE-605C-42D5-9864-BFC98B5981CF}" type="presParOf" srcId="{37B05051-5E22-4F75-9B1F-DCD68941F861}" destId="{EBB83FEE-D8D8-49A0-BE57-8D952C7ACEF6}" srcOrd="7" destOrd="0" presId="urn:microsoft.com/office/officeart/2005/8/layout/default"/>
    <dgm:cxn modelId="{1C1F6ADB-B1FC-4AE6-B4B5-86763D720A83}" type="presParOf" srcId="{37B05051-5E22-4F75-9B1F-DCD68941F861}" destId="{5CF518C5-4C79-4913-B85C-F6A2C435E72D}" srcOrd="8" destOrd="0" presId="urn:microsoft.com/office/officeart/2005/8/layout/default"/>
    <dgm:cxn modelId="{8365DEBD-5698-460F-8619-4FF6D77165DE}" type="presParOf" srcId="{37B05051-5E22-4F75-9B1F-DCD68941F861}" destId="{F88C8249-E1D0-4E09-82E9-60F265B33AF4}" srcOrd="9" destOrd="0" presId="urn:microsoft.com/office/officeart/2005/8/layout/default"/>
    <dgm:cxn modelId="{0696C586-9451-40B5-8FE2-F2C81ECACA71}" type="presParOf" srcId="{37B05051-5E22-4F75-9B1F-DCD68941F861}" destId="{B492D3A0-D008-470B-A73F-D151187CF1B7}" srcOrd="10" destOrd="0" presId="urn:microsoft.com/office/officeart/2005/8/layout/default"/>
    <dgm:cxn modelId="{930691E2-80E1-4C3F-BD99-24217EFB2352}" type="presParOf" srcId="{37B05051-5E22-4F75-9B1F-DCD68941F861}" destId="{D3AE0A9D-397A-4F26-AAEA-B890FC2A18EA}" srcOrd="11" destOrd="0" presId="urn:microsoft.com/office/officeart/2005/8/layout/default"/>
    <dgm:cxn modelId="{15682ABE-8793-4179-8A2B-E26AB33B38D4}" type="presParOf" srcId="{37B05051-5E22-4F75-9B1F-DCD68941F861}" destId="{29D89F7B-10D8-4296-83B2-9B015A3E3541}" srcOrd="12" destOrd="0" presId="urn:microsoft.com/office/officeart/2005/8/layout/default"/>
    <dgm:cxn modelId="{ABB6B0D7-BB7D-49D6-8402-0E84AD2E9637}" type="presParOf" srcId="{37B05051-5E22-4F75-9B1F-DCD68941F861}" destId="{38EE2D0C-5553-4C37-A289-9FBC6BC186F4}" srcOrd="13" destOrd="0" presId="urn:microsoft.com/office/officeart/2005/8/layout/default"/>
    <dgm:cxn modelId="{6F71999D-5493-4A90-89EB-4AA79A90DF00}" type="presParOf" srcId="{37B05051-5E22-4F75-9B1F-DCD68941F861}" destId="{12BD9D98-5CF7-4329-88EB-3577FC8AD472}" srcOrd="14" destOrd="0" presId="urn:microsoft.com/office/officeart/2005/8/layout/default"/>
    <dgm:cxn modelId="{DDE9199D-A892-40F8-AECA-53375F03F512}" type="presParOf" srcId="{37B05051-5E22-4F75-9B1F-DCD68941F861}" destId="{6724C481-935E-4882-B250-6D8C45475B15}" srcOrd="15" destOrd="0" presId="urn:microsoft.com/office/officeart/2005/8/layout/default"/>
    <dgm:cxn modelId="{6CEE79D2-7473-484C-9F0B-5BCE761B3282}" type="presParOf" srcId="{37B05051-5E22-4F75-9B1F-DCD68941F861}" destId="{6D331242-1BB5-4E08-BA03-54BFEAA497D6}" srcOrd="16" destOrd="0" presId="urn:microsoft.com/office/officeart/2005/8/layout/default"/>
    <dgm:cxn modelId="{61BADD14-491F-48BD-A9EF-C1B097A8B896}" type="presParOf" srcId="{37B05051-5E22-4F75-9B1F-DCD68941F861}" destId="{36227FFB-51B2-4A26-AD2B-F3D9FD269FDA}" srcOrd="17" destOrd="0" presId="urn:microsoft.com/office/officeart/2005/8/layout/default"/>
    <dgm:cxn modelId="{AAC87B28-C840-4017-AA16-2C771479B55F}" type="presParOf" srcId="{37B05051-5E22-4F75-9B1F-DCD68941F861}" destId="{BE9DD33D-7B83-42C8-9A1F-888D8E019651}" srcOrd="18" destOrd="0" presId="urn:microsoft.com/office/officeart/2005/8/layout/default"/>
    <dgm:cxn modelId="{5514E2B5-88C4-4286-835B-CB095109FB48}" type="presParOf" srcId="{37B05051-5E22-4F75-9B1F-DCD68941F861}" destId="{E31D3F84-86CB-42D3-A305-E50D11E12A69}" srcOrd="19" destOrd="0" presId="urn:microsoft.com/office/officeart/2005/8/layout/default"/>
    <dgm:cxn modelId="{983DA2E6-5E77-4063-9B5B-B10A016B8F2C}" type="presParOf" srcId="{37B05051-5E22-4F75-9B1F-DCD68941F861}" destId="{E8B8C5D9-3FB9-4E12-A01F-1E85B4F65945}" srcOrd="20" destOrd="0" presId="urn:microsoft.com/office/officeart/2005/8/layout/default"/>
    <dgm:cxn modelId="{924411CD-23D6-4545-97DE-615698D49EC1}" type="presParOf" srcId="{37B05051-5E22-4F75-9B1F-DCD68941F861}" destId="{4F148BC5-49C8-4DA3-AEF6-39247D4FF69C}" srcOrd="21" destOrd="0" presId="urn:microsoft.com/office/officeart/2005/8/layout/default"/>
    <dgm:cxn modelId="{F2071BED-F76A-475D-8D40-870814CC87BF}" type="presParOf" srcId="{37B05051-5E22-4F75-9B1F-DCD68941F861}" destId="{8EEE7C4D-3AB9-4AD6-81C1-679EF4A7FB57}"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885308-F318-4305-815C-6D7889318E0B}"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BFB98B0-7C17-4532-8DE3-660EE64FB7F2}">
      <dgm:prSet/>
      <dgm:spPr/>
      <dgm:t>
        <a:bodyPr/>
        <a:lstStyle/>
        <a:p>
          <a:r>
            <a:rPr lang="en-GB"/>
            <a:t>According to Platteaux, Salietti, Molteni (2022) stated, in the new generation, digital skills are highly recommended to develop the digital knowledge and improve the outcomes of better academic careers and job prospects.</a:t>
          </a:r>
          <a:endParaRPr lang="en-US"/>
        </a:p>
      </dgm:t>
    </dgm:pt>
    <dgm:pt modelId="{27B0B357-944A-4B12-9012-0A8A80BC7214}" type="parTrans" cxnId="{BF8257CE-1334-4D85-A78C-045C2F17A0FF}">
      <dgm:prSet/>
      <dgm:spPr/>
      <dgm:t>
        <a:bodyPr/>
        <a:lstStyle/>
        <a:p>
          <a:endParaRPr lang="en-US"/>
        </a:p>
      </dgm:t>
    </dgm:pt>
    <dgm:pt modelId="{ACDB85D1-1914-4A36-B588-B603ED692764}" type="sibTrans" cxnId="{BF8257CE-1334-4D85-A78C-045C2F17A0FF}">
      <dgm:prSet/>
      <dgm:spPr/>
      <dgm:t>
        <a:bodyPr/>
        <a:lstStyle/>
        <a:p>
          <a:endParaRPr lang="en-US"/>
        </a:p>
      </dgm:t>
    </dgm:pt>
    <dgm:pt modelId="{5BF1D946-7C8E-4AD1-9821-4EAC669F67CD}">
      <dgm:prSet/>
      <dgm:spPr/>
      <dgm:t>
        <a:bodyPr/>
        <a:lstStyle/>
        <a:p>
          <a:r>
            <a:rPr lang="en-GB"/>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a:p>
      </dgm:t>
    </dgm:pt>
    <dgm:pt modelId="{068F86C2-DE43-4C6A-9F84-152C29739140}" type="parTrans" cxnId="{61717707-59D1-40B2-B61A-16156D3045F4}">
      <dgm:prSet/>
      <dgm:spPr/>
      <dgm:t>
        <a:bodyPr/>
        <a:lstStyle/>
        <a:p>
          <a:endParaRPr lang="en-US"/>
        </a:p>
      </dgm:t>
    </dgm:pt>
    <dgm:pt modelId="{F81597A5-0800-46C5-84F3-673A0086DBF8}" type="sibTrans" cxnId="{61717707-59D1-40B2-B61A-16156D3045F4}">
      <dgm:prSet/>
      <dgm:spPr/>
      <dgm:t>
        <a:bodyPr/>
        <a:lstStyle/>
        <a:p>
          <a:endParaRPr lang="en-US"/>
        </a:p>
      </dgm:t>
    </dgm:pt>
    <dgm:pt modelId="{DEBD31AE-51D4-402F-9C2C-A04D4642144D}" type="pres">
      <dgm:prSet presAssocID="{36885308-F318-4305-815C-6D7889318E0B}" presName="linear" presStyleCnt="0">
        <dgm:presLayoutVars>
          <dgm:animLvl val="lvl"/>
          <dgm:resizeHandles val="exact"/>
        </dgm:presLayoutVars>
      </dgm:prSet>
      <dgm:spPr/>
    </dgm:pt>
    <dgm:pt modelId="{E813B217-1E4B-46B8-BAF6-DA0AECEEA225}" type="pres">
      <dgm:prSet presAssocID="{6BFB98B0-7C17-4532-8DE3-660EE64FB7F2}" presName="parentText" presStyleLbl="node1" presStyleIdx="0" presStyleCnt="2">
        <dgm:presLayoutVars>
          <dgm:chMax val="0"/>
          <dgm:bulletEnabled val="1"/>
        </dgm:presLayoutVars>
      </dgm:prSet>
      <dgm:spPr/>
    </dgm:pt>
    <dgm:pt modelId="{1CFD26EE-BB17-493A-8861-9F713C8CF5ED}" type="pres">
      <dgm:prSet presAssocID="{ACDB85D1-1914-4A36-B588-B603ED692764}" presName="spacer" presStyleCnt="0"/>
      <dgm:spPr/>
    </dgm:pt>
    <dgm:pt modelId="{2795D639-6972-4909-ABAF-91F51830F3A9}" type="pres">
      <dgm:prSet presAssocID="{5BF1D946-7C8E-4AD1-9821-4EAC669F67CD}" presName="parentText" presStyleLbl="node1" presStyleIdx="1" presStyleCnt="2">
        <dgm:presLayoutVars>
          <dgm:chMax val="0"/>
          <dgm:bulletEnabled val="1"/>
        </dgm:presLayoutVars>
      </dgm:prSet>
      <dgm:spPr/>
    </dgm:pt>
  </dgm:ptLst>
  <dgm:cxnLst>
    <dgm:cxn modelId="{61717707-59D1-40B2-B61A-16156D3045F4}" srcId="{36885308-F318-4305-815C-6D7889318E0B}" destId="{5BF1D946-7C8E-4AD1-9821-4EAC669F67CD}" srcOrd="1" destOrd="0" parTransId="{068F86C2-DE43-4C6A-9F84-152C29739140}" sibTransId="{F81597A5-0800-46C5-84F3-673A0086DBF8}"/>
    <dgm:cxn modelId="{4BA1BCAE-556E-48EF-BB0F-CCE7F55228A4}" type="presOf" srcId="{5BF1D946-7C8E-4AD1-9821-4EAC669F67CD}" destId="{2795D639-6972-4909-ABAF-91F51830F3A9}" srcOrd="0" destOrd="0" presId="urn:microsoft.com/office/officeart/2005/8/layout/vList2"/>
    <dgm:cxn modelId="{68388EB8-E187-4DDF-8B16-623FFA0DEFF2}" type="presOf" srcId="{6BFB98B0-7C17-4532-8DE3-660EE64FB7F2}" destId="{E813B217-1E4B-46B8-BAF6-DA0AECEEA225}" srcOrd="0" destOrd="0" presId="urn:microsoft.com/office/officeart/2005/8/layout/vList2"/>
    <dgm:cxn modelId="{BF8257CE-1334-4D85-A78C-045C2F17A0FF}" srcId="{36885308-F318-4305-815C-6D7889318E0B}" destId="{6BFB98B0-7C17-4532-8DE3-660EE64FB7F2}" srcOrd="0" destOrd="0" parTransId="{27B0B357-944A-4B12-9012-0A8A80BC7214}" sibTransId="{ACDB85D1-1914-4A36-B588-B603ED692764}"/>
    <dgm:cxn modelId="{FBBA72DC-9398-41E3-925F-1D0F2D364E1A}" type="presOf" srcId="{36885308-F318-4305-815C-6D7889318E0B}" destId="{DEBD31AE-51D4-402F-9C2C-A04D4642144D}" srcOrd="0" destOrd="0" presId="urn:microsoft.com/office/officeart/2005/8/layout/vList2"/>
    <dgm:cxn modelId="{5281BEEB-5BA8-4D29-AD9A-DCF17106E265}" type="presParOf" srcId="{DEBD31AE-51D4-402F-9C2C-A04D4642144D}" destId="{E813B217-1E4B-46B8-BAF6-DA0AECEEA225}" srcOrd="0" destOrd="0" presId="urn:microsoft.com/office/officeart/2005/8/layout/vList2"/>
    <dgm:cxn modelId="{4214FB01-73B2-4C55-BDA2-910899D1C7A7}" type="presParOf" srcId="{DEBD31AE-51D4-402F-9C2C-A04D4642144D}" destId="{1CFD26EE-BB17-493A-8861-9F713C8CF5ED}" srcOrd="1" destOrd="0" presId="urn:microsoft.com/office/officeart/2005/8/layout/vList2"/>
    <dgm:cxn modelId="{2311AD38-3077-4444-897C-F9636DC617DC}" type="presParOf" srcId="{DEBD31AE-51D4-402F-9C2C-A04D4642144D}" destId="{2795D639-6972-4909-ABAF-91F51830F3A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a:t>We want to identify which Digital skill is most important for students of UWTSD.</a:t>
          </a:r>
          <a:endParaRPr lang="en-US"/>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a:t>We will be carrying out a quantitative survey questionnaire to obtain our results.</a:t>
          </a:r>
          <a:endParaRPr lang="en-US"/>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54270739-8CDE-4A05-A054-487D2A5F225B}" type="presOf" srcId="{541B213E-C8AE-458A-97D9-4D0A7C5229EF}" destId="{3EAEDD64-9532-493E-9C50-81776C054DC0}" srcOrd="0" destOrd="0" presId="urn:microsoft.com/office/officeart/2018/2/layout/IconLabelList"/>
    <dgm:cxn modelId="{F30CFC5B-DD44-4245-A6C1-77A4D369631E}" type="presOf" srcId="{E6A67139-23A5-4FC2-BB77-41BC9E3EAA1F}" destId="{872CEE5F-F2C5-4EFD-B75C-561904B45DCA}" srcOrd="0" destOrd="0" presId="urn:microsoft.com/office/officeart/2018/2/layout/IconLabelList"/>
    <dgm:cxn modelId="{404DFD5F-E19C-4946-BAC0-FCDDE8307296}" srcId="{E6A67139-23A5-4FC2-BB77-41BC9E3EAA1F}" destId="{541B213E-C8AE-458A-97D9-4D0A7C5229EF}" srcOrd="0" destOrd="0" parTransId="{A1F107C8-62DC-4CE0-9E8E-BD299F5A7B6F}" sibTransId="{39C574D1-D52A-4147-ACD3-FF9D8DA77125}"/>
    <dgm:cxn modelId="{AE5F0ED1-F88C-4420-9792-D6D7D2A4A71A}" type="presOf" srcId="{824EA4BF-796A-468E-AC01-442453FCD549}" destId="{68825AD4-EB84-4F15-820A-A77CC29ADBFB}" srcOrd="0" destOrd="0" presId="urn:microsoft.com/office/officeart/2018/2/layout/IconLabelList"/>
    <dgm:cxn modelId="{2C623236-D5D6-4B86-B791-A99BA04B8D29}" type="presParOf" srcId="{872CEE5F-F2C5-4EFD-B75C-561904B45DCA}" destId="{9AFD9835-6BE9-4A64-9813-3ED8E4703913}" srcOrd="0" destOrd="0" presId="urn:microsoft.com/office/officeart/2018/2/layout/IconLabelList"/>
    <dgm:cxn modelId="{37F47875-1F40-498E-A4C3-BC60A48842CD}" type="presParOf" srcId="{9AFD9835-6BE9-4A64-9813-3ED8E4703913}" destId="{326F6EC9-5EFD-4C63-8A38-21F4A3E83C26}" srcOrd="0" destOrd="0" presId="urn:microsoft.com/office/officeart/2018/2/layout/IconLabelList"/>
    <dgm:cxn modelId="{8DF28D34-2E06-478A-A98E-098AB974C5DA}" type="presParOf" srcId="{9AFD9835-6BE9-4A64-9813-3ED8E4703913}" destId="{31C7EDDA-04F9-49C5-88CD-FA1832E2ED43}" srcOrd="1" destOrd="0" presId="urn:microsoft.com/office/officeart/2018/2/layout/IconLabelList"/>
    <dgm:cxn modelId="{9F5D7176-EE01-435A-877F-112318E41122}" type="presParOf" srcId="{9AFD9835-6BE9-4A64-9813-3ED8E4703913}" destId="{3EAEDD64-9532-493E-9C50-81776C054DC0}" srcOrd="2" destOrd="0" presId="urn:microsoft.com/office/officeart/2018/2/layout/IconLabelList"/>
    <dgm:cxn modelId="{E5FEB703-CF45-4646-87EA-A529EB422D5F}" type="presParOf" srcId="{872CEE5F-F2C5-4EFD-B75C-561904B45DCA}" destId="{C8CDB890-BE1B-4674-AD99-50DD82C20805}" srcOrd="1" destOrd="0" presId="urn:microsoft.com/office/officeart/2018/2/layout/IconLabelList"/>
    <dgm:cxn modelId="{BD9AC469-02B6-462B-92A8-716713EE342B}" type="presParOf" srcId="{872CEE5F-F2C5-4EFD-B75C-561904B45DCA}" destId="{9D058DD7-4AAB-455E-94B5-DD02010D33F2}" srcOrd="2" destOrd="0" presId="urn:microsoft.com/office/officeart/2018/2/layout/IconLabelList"/>
    <dgm:cxn modelId="{C54DE0AE-E3E9-4123-B182-7A88BF848BA9}" type="presParOf" srcId="{9D058DD7-4AAB-455E-94B5-DD02010D33F2}" destId="{C79605B5-C589-40A0-9E33-D00EEFF90E65}" srcOrd="0" destOrd="0" presId="urn:microsoft.com/office/officeart/2018/2/layout/IconLabelList"/>
    <dgm:cxn modelId="{E23FA416-AD65-4F8E-B25B-4C76B438E7EF}" type="presParOf" srcId="{9D058DD7-4AAB-455E-94B5-DD02010D33F2}" destId="{65BCA60D-C54C-4E9B-869C-B220C47C3D2D}" srcOrd="1" destOrd="0" presId="urn:microsoft.com/office/officeart/2018/2/layout/IconLabelList"/>
    <dgm:cxn modelId="{ABB94286-FBEC-4409-A547-6876855E4E3A}"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a:t>Quantitative data is a ‘process of collecting and analysing numerical data’ and also allows for researchers to generalise data collected. (Bhandari, 2022)</a:t>
          </a:r>
          <a:endParaRPr lang="en-US"/>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a:t>The use of quantitative collected data places emphasis on numbers and figures. (Bryman, 2001)</a:t>
          </a:r>
          <a:endParaRPr lang="en-US"/>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a:t>This is beneficial as we want to statistically collect data to understand which digital skill is most important. We will be conducting a questionnaire to fulfil this.</a:t>
          </a:r>
          <a:endParaRPr lang="en-US"/>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a:t>In our proposed research we will ensure that we</a:t>
          </a:r>
          <a:r>
            <a:rPr lang="en-US"/>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r>
            <a:rPr lang="en-US"/>
            <a:t>Respect others dignity and confidentiality </a:t>
          </a:r>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r>
            <a:rPr lang="en-US"/>
            <a:t>Be considerate and not apply any pressure or forceful attitude </a:t>
          </a:r>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r>
            <a:rPr lang="en-US"/>
            <a:t>Remove any personal or confidential data once completed our research </a:t>
          </a:r>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FA2E2-7812-4776-B8FC-E97C05FC5508}">
      <dsp:nvSpPr>
        <dsp:cNvPr id="0" name=""/>
        <dsp:cNvSpPr/>
      </dsp:nvSpPr>
      <dsp:spPr>
        <a:xfrm>
          <a:off x="735834"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Aims: To identify which digital skill is most used by UWTSD students.</a:t>
          </a:r>
          <a:endParaRPr lang="en-US" sz="1500" kern="1200"/>
        </a:p>
      </dsp:txBody>
      <dsp:txXfrm>
        <a:off x="735834" y="875"/>
        <a:ext cx="1598381" cy="959028"/>
      </dsp:txXfrm>
    </dsp:sp>
    <dsp:sp modelId="{52C1962D-A5E1-40B9-BB13-E2D6EC02D7B5}">
      <dsp:nvSpPr>
        <dsp:cNvPr id="0" name=""/>
        <dsp:cNvSpPr/>
      </dsp:nvSpPr>
      <dsp:spPr>
        <a:xfrm>
          <a:off x="249405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Methods:</a:t>
          </a:r>
          <a:endParaRPr lang="en-US" sz="1500" kern="1200"/>
        </a:p>
      </dsp:txBody>
      <dsp:txXfrm>
        <a:off x="2494053" y="875"/>
        <a:ext cx="1598381" cy="959028"/>
      </dsp:txXfrm>
    </dsp:sp>
    <dsp:sp modelId="{ADCBDC68-521F-4773-9BD5-35AD8B02E35C}">
      <dsp:nvSpPr>
        <dsp:cNvPr id="0" name=""/>
        <dsp:cNvSpPr/>
      </dsp:nvSpPr>
      <dsp:spPr>
        <a:xfrm>
          <a:off x="425227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Rationale</a:t>
          </a:r>
          <a:endParaRPr lang="en-US" sz="1500" kern="1200"/>
        </a:p>
      </dsp:txBody>
      <dsp:txXfrm>
        <a:off x="4252273" y="875"/>
        <a:ext cx="1598381" cy="959028"/>
      </dsp:txXfrm>
    </dsp:sp>
    <dsp:sp modelId="{CEBC7F03-DF21-479C-B4A0-6D77D03A078B}">
      <dsp:nvSpPr>
        <dsp:cNvPr id="0" name=""/>
        <dsp:cNvSpPr/>
      </dsp:nvSpPr>
      <dsp:spPr>
        <a:xfrm>
          <a:off x="735834"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literature</a:t>
          </a:r>
          <a:endParaRPr lang="en-US" sz="1500" kern="1200"/>
        </a:p>
      </dsp:txBody>
      <dsp:txXfrm>
        <a:off x="735834" y="1119742"/>
        <a:ext cx="1598381" cy="959028"/>
      </dsp:txXfrm>
    </dsp:sp>
    <dsp:sp modelId="{5CF518C5-4C79-4913-B85C-F6A2C435E72D}">
      <dsp:nvSpPr>
        <dsp:cNvPr id="0" name=""/>
        <dsp:cNvSpPr/>
      </dsp:nvSpPr>
      <dsp:spPr>
        <a:xfrm>
          <a:off x="249405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Proposed method</a:t>
          </a:r>
          <a:endParaRPr lang="en-US" sz="1500" kern="1200"/>
        </a:p>
      </dsp:txBody>
      <dsp:txXfrm>
        <a:off x="2494053" y="1119742"/>
        <a:ext cx="1598381" cy="959028"/>
      </dsp:txXfrm>
    </dsp:sp>
    <dsp:sp modelId="{B492D3A0-D008-470B-A73F-D151187CF1B7}">
      <dsp:nvSpPr>
        <dsp:cNvPr id="0" name=""/>
        <dsp:cNvSpPr/>
      </dsp:nvSpPr>
      <dsp:spPr>
        <a:xfrm>
          <a:off x="425227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Ethical consideration</a:t>
          </a:r>
          <a:endParaRPr lang="en-US" sz="1500" kern="1200"/>
        </a:p>
      </dsp:txBody>
      <dsp:txXfrm>
        <a:off x="4252273" y="1119742"/>
        <a:ext cx="1598381" cy="959028"/>
      </dsp:txXfrm>
    </dsp:sp>
    <dsp:sp modelId="{29D89F7B-10D8-4296-83B2-9B015A3E3541}">
      <dsp:nvSpPr>
        <dsp:cNvPr id="0" name=""/>
        <dsp:cNvSpPr/>
      </dsp:nvSpPr>
      <dsp:spPr>
        <a:xfrm>
          <a:off x="735834"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timeline</a:t>
          </a:r>
          <a:endParaRPr lang="en-US" sz="1500" kern="1200"/>
        </a:p>
      </dsp:txBody>
      <dsp:txXfrm>
        <a:off x="735834" y="2238609"/>
        <a:ext cx="1598381" cy="959028"/>
      </dsp:txXfrm>
    </dsp:sp>
    <dsp:sp modelId="{12BD9D98-5CF7-4329-88EB-3577FC8AD472}">
      <dsp:nvSpPr>
        <dsp:cNvPr id="0" name=""/>
        <dsp:cNvSpPr/>
      </dsp:nvSpPr>
      <dsp:spPr>
        <a:xfrm>
          <a:off x="249405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Hypothesis </a:t>
          </a:r>
          <a:endParaRPr lang="en-US" sz="1500" kern="1200"/>
        </a:p>
      </dsp:txBody>
      <dsp:txXfrm>
        <a:off x="2494053" y="2238609"/>
        <a:ext cx="1598381" cy="959028"/>
      </dsp:txXfrm>
    </dsp:sp>
    <dsp:sp modelId="{6D331242-1BB5-4E08-BA03-54BFEAA497D6}">
      <dsp:nvSpPr>
        <dsp:cNvPr id="0" name=""/>
        <dsp:cNvSpPr/>
      </dsp:nvSpPr>
      <dsp:spPr>
        <a:xfrm>
          <a:off x="425227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Conclusion</a:t>
          </a:r>
          <a:endParaRPr lang="en-US" sz="1500" kern="1200"/>
        </a:p>
      </dsp:txBody>
      <dsp:txXfrm>
        <a:off x="4252273" y="2238609"/>
        <a:ext cx="1598381" cy="959028"/>
      </dsp:txXfrm>
    </dsp:sp>
    <dsp:sp modelId="{BE9DD33D-7B83-42C8-9A1F-888D8E019651}">
      <dsp:nvSpPr>
        <dsp:cNvPr id="0" name=""/>
        <dsp:cNvSpPr/>
      </dsp:nvSpPr>
      <dsp:spPr>
        <a:xfrm>
          <a:off x="735834"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Reference list</a:t>
          </a:r>
          <a:endParaRPr lang="en-US" sz="1500" kern="1200"/>
        </a:p>
      </dsp:txBody>
      <dsp:txXfrm>
        <a:off x="735834" y="3357476"/>
        <a:ext cx="1598381" cy="959028"/>
      </dsp:txXfrm>
    </dsp:sp>
    <dsp:sp modelId="{E8B8C5D9-3FB9-4E12-A01F-1E85B4F65945}">
      <dsp:nvSpPr>
        <dsp:cNvPr id="0" name=""/>
        <dsp:cNvSpPr/>
      </dsp:nvSpPr>
      <dsp:spPr>
        <a:xfrm>
          <a:off x="249405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Tahira Aziz </a:t>
          </a:r>
          <a:endParaRPr lang="en-US" sz="1500" kern="1200"/>
        </a:p>
      </dsp:txBody>
      <dsp:txXfrm>
        <a:off x="2494053" y="3357476"/>
        <a:ext cx="1598381" cy="959028"/>
      </dsp:txXfrm>
    </dsp:sp>
    <dsp:sp modelId="{8EEE7C4D-3AB9-4AD6-81C1-679EF4A7FB57}">
      <dsp:nvSpPr>
        <dsp:cNvPr id="0" name=""/>
        <dsp:cNvSpPr/>
      </dsp:nvSpPr>
      <dsp:spPr>
        <a:xfrm>
          <a:off x="425227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Student Number 2216458</a:t>
          </a:r>
          <a:endParaRPr lang="en-US" sz="1500" kern="1200"/>
        </a:p>
      </dsp:txBody>
      <dsp:txXfrm>
        <a:off x="4252273" y="3357476"/>
        <a:ext cx="1598381" cy="959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3B217-1E4B-46B8-BAF6-DA0AECEEA225}">
      <dsp:nvSpPr>
        <dsp:cNvPr id="0" name=""/>
        <dsp:cNvSpPr/>
      </dsp:nvSpPr>
      <dsp:spPr>
        <a:xfrm>
          <a:off x="0" y="236596"/>
          <a:ext cx="6586489" cy="16359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According to Platteaux, Salietti, Molteni (2022) stated, in the new generation, digital skills are highly recommended to develop the digital knowledge and improve the outcomes of better academic careers and job prospects.</a:t>
          </a:r>
          <a:endParaRPr lang="en-US" sz="1400" kern="1200"/>
        </a:p>
      </dsp:txBody>
      <dsp:txXfrm>
        <a:off x="79861" y="316457"/>
        <a:ext cx="6426767" cy="1476230"/>
      </dsp:txXfrm>
    </dsp:sp>
    <dsp:sp modelId="{2795D639-6972-4909-ABAF-91F51830F3A9}">
      <dsp:nvSpPr>
        <dsp:cNvPr id="0" name=""/>
        <dsp:cNvSpPr/>
      </dsp:nvSpPr>
      <dsp:spPr>
        <a:xfrm>
          <a:off x="0" y="1912869"/>
          <a:ext cx="6586489" cy="163595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sz="1400" kern="1200"/>
        </a:p>
      </dsp:txBody>
      <dsp:txXfrm>
        <a:off x="79861" y="1992730"/>
        <a:ext cx="6426767" cy="1476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want to identify which Digital skill is most important for students of UWTSD.</a:t>
          </a:r>
          <a:endParaRPr lang="en-US" sz="1900" kern="1200"/>
        </a:p>
      </dsp:txBody>
      <dsp:txXfrm>
        <a:off x="765914" y="2943510"/>
        <a:ext cx="4320000" cy="720000"/>
      </dsp:txXfrm>
    </dsp:sp>
    <dsp:sp modelId="{C79605B5-C589-40A0-9E33-D00EEFF90E65}">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will be carrying out a quantitative survey questionnaire to obtain our results.</a:t>
          </a:r>
          <a:endParaRPr lang="en-US" sz="1900" kern="1200"/>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Quantitative data is a ‘process of collecting and analysing numerical data’ and also allows for researchers to generalise data collected. (Bhandari, 2022)</a:t>
          </a:r>
          <a:endParaRPr lang="en-US" sz="2500" kern="120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use of quantitative collected data places emphasis on numbers and figures. (Bryman, 2001)</a:t>
          </a:r>
          <a:endParaRPr lang="en-US" sz="2500" kern="120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beneficial as we want to statistically collect data to understand which digital skill is most important. We will be conducting a questionnaire to fulfil this.</a:t>
          </a:r>
          <a:endParaRPr lang="en-US" sz="2500" kern="1200"/>
        </a:p>
      </dsp:txBody>
      <dsp:txXfrm>
        <a:off x="87100" y="3819295"/>
        <a:ext cx="6726312"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a:t>In our proposed research we will ensure that we</a:t>
          </a:r>
          <a:r>
            <a:rPr lang="en-US" sz="2300" kern="120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Respect others dignity and confidentiality </a:t>
          </a:r>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Be considerate and not apply any pressure or forceful attitude </a:t>
          </a:r>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Remove any personal or confidential data once completed our research </a:t>
          </a:r>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10</a:t>
            </a:fld>
            <a:endParaRPr lang="en-GB"/>
          </a:p>
        </p:txBody>
      </p:sp>
    </p:spTree>
    <p:extLst>
      <p:ext uri="{BB962C8B-B14F-4D97-AF65-F5344CB8AC3E}">
        <p14:creationId xmlns:p14="http://schemas.microsoft.com/office/powerpoint/2010/main" val="78529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FFE4-2075-5FE3-08F3-F6193C6419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A346B6-7450-9EAB-1FF8-A1DC875A40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1833E22-0413-5B22-37E0-3880320D7E5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131AB9C1-E2A5-9EFF-2C6D-0524DE164A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C1DDC1-E1E9-F2F9-40B8-F9DD880C582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5812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286B-49DC-7988-3800-A90E4AF461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670BD4-66A9-3B26-5138-96CF6E6037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38A400-DA9E-B64D-C187-90E6301CD63E}"/>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BEEA3A54-8E76-A3BD-A917-ABD9AC408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B1C24D-A607-8436-177E-8797AF89A5E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91488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2C72-CE22-625F-20C0-6826BE650F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3ADED8-D381-128B-410D-CAEAB96E20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80712F-DC21-4BBC-3DFF-41953EA4339C}"/>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EAD4B1DC-D73C-5DF8-9B09-9D7D435D9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76DF92-B36F-F8C8-F736-78531F0137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65059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8BEB3-3A0D-BC2E-A771-865EEB0D07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F87E60-33D9-7D40-644D-AF7908A4C0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90BAF14-57E2-ED17-06C8-5DFE47024A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A052558-DADB-689A-E5BE-009E0E97648F}"/>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6BEF2CBC-9BDB-393C-C2AB-E730DB6018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7800FE-C9F5-0EFF-AE68-A6C236DDF7B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6907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D9C2-A6F6-D7F5-700E-8FDE6099D6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AEB0F4-75BD-3844-4F8B-05A6C0D234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C16A20-165F-E935-3AFC-31E4981570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C2FBCA-533B-27E2-292D-CC7063670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9EC575-C47B-862D-9516-8F34D3AB57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22EC6D5-49D4-EABF-5658-0A01756356A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8" name="Footer Placeholder 7">
            <a:extLst>
              <a:ext uri="{FF2B5EF4-FFF2-40B4-BE49-F238E27FC236}">
                <a16:creationId xmlns:a16="http://schemas.microsoft.com/office/drawing/2014/main" id="{3F1AF12E-38C0-368C-7C5C-32B3BA155E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3B9CA4-54D8-8446-97C0-97B5265D304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101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9504-235B-6C5C-BA9C-982B9B5C14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68D1853-2AEB-73B4-DD26-7AEE56FA40D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4" name="Footer Placeholder 3">
            <a:extLst>
              <a:ext uri="{FF2B5EF4-FFF2-40B4-BE49-F238E27FC236}">
                <a16:creationId xmlns:a16="http://schemas.microsoft.com/office/drawing/2014/main" id="{B1D31DF9-42D0-E19A-1A2E-B7FC0F9C50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3ECD7-A3CE-1DDA-47FE-A35C74739021}"/>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67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69761-3C7E-F8CB-4F42-6B8FBE0BA4AB}"/>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3" name="Footer Placeholder 2">
            <a:extLst>
              <a:ext uri="{FF2B5EF4-FFF2-40B4-BE49-F238E27FC236}">
                <a16:creationId xmlns:a16="http://schemas.microsoft.com/office/drawing/2014/main" id="{574D167D-9AB0-EEDC-C01C-7156B7DC4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99C20-64B2-4BD7-F489-FC33468A336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60838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5C54-0A3B-962E-600E-C8F1B397F1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92DD4B3-A530-FC59-E7A8-A826140CCD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15B4AB-1783-B288-5B53-FDDBA8E7A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DC511C-1CDB-1D14-8468-DCAEA9173F8A}"/>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E0B4E290-921C-7DBC-18B0-E29DE1BE5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409B2C-6A1B-BC6C-640B-C781D7232B3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8577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6721-A5E2-A9CB-FB69-4A26A233F7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ECBB46-0B3D-93E6-AA48-C362C96E43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010418-33C0-3115-1AA2-FE7FFB3F1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B3F5F-FA56-4711-763E-3D204BCA8203}"/>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0F5E420B-4132-52C5-7424-AFEC4F1C6E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E60B47-4851-AAE6-2BAE-A9F4C5DFA6A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1075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0D73-93F0-0D04-9B32-B6441E5D19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28DF1A-3C3C-8690-6F5D-FD79C062F8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3E925A-9803-D6DE-3046-B8D6A2B7636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752BD87F-61AC-71A0-9116-CCA0F4079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0E23F4-25B5-C647-B48E-589D0132C19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36802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9FBBE-B0D9-B2D8-CF7B-A04BFD8EEB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F6D0F3C-395B-1D84-8EE7-8AF5FEC3C5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E33118-B24B-1E1F-7C75-9F007C21FC64}"/>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51361EB2-7256-7173-07A0-49B0B979BF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99C8F-1846-F874-C064-560F58BF79D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6741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12B67-647D-CD6F-649B-F328F083A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2D805E-766F-5923-EA97-384ED46BAA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7BCEFF-B522-7911-2BF3-11B28602B8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A757A82B-6527-9A26-2623-272CFB9BD1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9F90EB-A434-4B9D-8F49-AA799DB5F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884840721"/>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51/itmconf/20224103001" TargetMode="External"/><Relationship Id="rId2" Type="http://schemas.openxmlformats.org/officeDocument/2006/relationships/hyperlink" Target="https://doi.org/10.1177/09504222209029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838201" y="2482589"/>
            <a:ext cx="3816096" cy="3694373"/>
          </a:xfrm>
        </p:spPr>
        <p:txBody>
          <a:bodyPr vert="horz" lIns="91440" tIns="45720" rIns="91440" bIns="45720" rtlCol="0">
            <a:normAutofit/>
          </a:bodyPr>
          <a:lstStyle/>
          <a:p>
            <a:pPr indent="-228600" algn="l">
              <a:buFont typeface="Arial" panose="020B0604020202020204" pitchFamily="34" charset="0"/>
              <a:buChar char="•"/>
            </a:pPr>
            <a:r>
              <a:rPr lang="en-US" sz="1300" b="1" u="sng"/>
              <a:t>Student: Tahira Aziz: 2216458</a:t>
            </a:r>
            <a:endParaRPr lang="en-US" sz="1300" u="sng"/>
          </a:p>
          <a:p>
            <a:pPr indent="-228600" algn="l">
              <a:buFont typeface="Arial" panose="020B0604020202020204" pitchFamily="34" charset="0"/>
              <a:buChar char="•"/>
            </a:pPr>
            <a:r>
              <a:rPr lang="en-US" sz="1300" b="1" u="sng"/>
              <a:t>Student: Shamma Zaman: 2224318</a:t>
            </a:r>
          </a:p>
          <a:p>
            <a:pPr indent="-228600" algn="l">
              <a:buFont typeface="Arial" panose="020B0604020202020204" pitchFamily="34" charset="0"/>
              <a:buChar char="•"/>
            </a:pPr>
            <a:r>
              <a:rPr lang="en-US" sz="1300" b="1" u="sng"/>
              <a:t>Hira Asma Rafi: 2209694</a:t>
            </a:r>
          </a:p>
          <a:p>
            <a:pPr indent="-228600" algn="l">
              <a:buFont typeface="Arial" panose="020B0604020202020204" pitchFamily="34" charset="0"/>
              <a:buChar char="•"/>
            </a:pPr>
            <a:r>
              <a:rPr lang="en-US" sz="1300" b="1" u="sng"/>
              <a:t>Module Code: LCHS4002</a:t>
            </a:r>
          </a:p>
          <a:p>
            <a:pPr indent="-228600" algn="l">
              <a:buFont typeface="Arial" panose="020B0604020202020204" pitchFamily="34" charset="0"/>
              <a:buChar char="•"/>
            </a:pPr>
            <a:r>
              <a:rPr lang="en-US" sz="1300" b="1" u="sng"/>
              <a:t>Module title: Digital Skills and</a:t>
            </a:r>
          </a:p>
          <a:p>
            <a:pPr indent="-228600" algn="l">
              <a:buFont typeface="Arial" panose="020B0604020202020204" pitchFamily="34" charset="0"/>
              <a:buChar char="•"/>
            </a:pPr>
            <a:r>
              <a:rPr lang="en-US" sz="1300" b="1" u="sng"/>
              <a:t> Research Methods.</a:t>
            </a:r>
            <a:endParaRPr lang="en-US" sz="1300"/>
          </a:p>
          <a:p>
            <a:pPr indent="-228600" algn="l">
              <a:buFont typeface="Arial" panose="020B0604020202020204" pitchFamily="34" charset="0"/>
              <a:buChar char="•"/>
            </a:pPr>
            <a:r>
              <a:rPr lang="en-US" sz="1300" b="1" u="sng"/>
              <a:t>Lecturer: Neale Haddon</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                             </a:t>
            </a: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
                                        <p:tgtEl>
                                          <p:spTgt spid="3">
                                            <p:txEl>
                                              <p:pRg st="6" end="6"/>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9" end="9"/>
                                            </p:txEl>
                                          </p:spTgt>
                                        </p:tgtEl>
                                        <p:attrNameLst>
                                          <p:attrName>style.visibility</p:attrName>
                                        </p:attrNameLst>
                                      </p:cBhvr>
                                      <p:to>
                                        <p:strVal val="visible"/>
                                      </p:to>
                                    </p:set>
                                    <p:animEffect transition="in" filter="fade">
                                      <p:cBhvr>
                                        <p:cTn id="28" dur="400"/>
                                        <p:tgtEl>
                                          <p:spTgt spid="3">
                                            <p:txEl>
                                              <p:pRg st="9" end="9"/>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400"/>
                                        <p:tgtEl>
                                          <p:spTgt spid="3">
                                            <p:txEl>
                                              <p:pRg st="11" end="11"/>
                                            </p:txEl>
                                          </p:spTgt>
                                        </p:tgtEl>
                                      </p:cBhvr>
                                    </p:animEffect>
                                  </p:childTnLst>
                                </p:cTn>
                              </p:par>
                              <p:par>
                                <p:cTn id="32" presetID="10" presetClass="entr" presetSubtype="0" fill="hold" grpId="0" nodeType="withEffect">
                                  <p:stCondLst>
                                    <p:cond delay="1000"/>
                                  </p:stCondLst>
                                  <p:iterate type="lt">
                                    <p:tmPct val="10000"/>
                                  </p:iterate>
                                  <p:childTnLst>
                                    <p:set>
                                      <p:cBhvr>
                                        <p:cTn id="33" dur="1" fill="hold">
                                          <p:stCondLst>
                                            <p:cond delay="0"/>
                                          </p:stCondLst>
                                        </p:cTn>
                                        <p:tgtEl>
                                          <p:spTgt spid="2"/>
                                        </p:tgtEl>
                                        <p:attrNameLst>
                                          <p:attrName>style.visibility</p:attrName>
                                        </p:attrNameLst>
                                      </p:cBhvr>
                                      <p:to>
                                        <p:strVal val="visible"/>
                                      </p:to>
                                    </p:set>
                                    <p:animEffect transition="in" filter="fade">
                                      <p:cBhvr>
                                        <p:cTn id="34"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a:bodyPr>
          <a:lstStyle/>
          <a:p>
            <a:r>
              <a:rPr lang="en-GB" sz="4600" b="1">
                <a:latin typeface="Arial Nova"/>
                <a:cs typeface="Calibri Light"/>
              </a:rPr>
              <a:t>Which Digital skill do UWTSD students think is most important?</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a:cs typeface="Calibri"/>
              </a:rPr>
              <a:t>Tahira Aziz</a:t>
            </a:r>
          </a:p>
          <a:p>
            <a:pPr marL="0" indent="0">
              <a:buNone/>
            </a:pPr>
            <a:r>
              <a:rPr lang="en-GB" sz="2000" b="1">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Tree>
    <p:extLst>
      <p:ext uri="{BB962C8B-B14F-4D97-AF65-F5344CB8AC3E}">
        <p14:creationId xmlns:p14="http://schemas.microsoft.com/office/powerpoint/2010/main" val="312908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4965430" y="629266"/>
            <a:ext cx="6586491" cy="1159019"/>
          </a:xfrm>
        </p:spPr>
        <p:txBody>
          <a:bodyPr>
            <a:normAutofit fontScale="90000"/>
          </a:bodyPr>
          <a:lstStyle/>
          <a:p>
            <a:pPr algn="ctr"/>
            <a:br>
              <a:rPr lang="en-GB" sz="3400" b="1" u="sng">
                <a:latin typeface="Arial Nova"/>
                <a:cs typeface="Calibri Light"/>
              </a:rPr>
            </a:br>
            <a:br>
              <a:rPr lang="en-GB" sz="3400" b="1" u="sng">
                <a:latin typeface="Arial Nova"/>
                <a:cs typeface="Calibri Light"/>
              </a:rPr>
            </a:br>
            <a:br>
              <a:rPr lang="en-GB" sz="3400" b="1" u="sng">
                <a:latin typeface="Arial Nova"/>
                <a:cs typeface="Calibri Light"/>
              </a:rPr>
            </a:br>
            <a:r>
              <a:rPr lang="en-GB" sz="3400" b="1" u="sng">
                <a:latin typeface="Arial Nova"/>
                <a:cs typeface="+mj-lt"/>
              </a:rPr>
              <a:t>Introduction</a:t>
            </a:r>
            <a:br>
              <a:rPr lang="en-GB" sz="3400" b="1" u="sng">
                <a:latin typeface="Arial Nova"/>
                <a:cs typeface="+mj-lt"/>
              </a:rPr>
            </a:br>
            <a:br>
              <a:rPr lang="en-GB" sz="3400" b="1" u="sng">
                <a:latin typeface="Arial Nova"/>
                <a:cs typeface="+mj-lt"/>
              </a:rPr>
            </a:br>
            <a:br>
              <a:rPr lang="en-GB" sz="3400" b="1" u="sng">
                <a:latin typeface="Arial Nova"/>
                <a:cs typeface="+mj-lt"/>
              </a:rPr>
            </a:br>
            <a:br>
              <a:rPr lang="en-GB" sz="3400" b="1" u="sng">
                <a:latin typeface="Arial Nova"/>
                <a:cs typeface="+mj-lt"/>
              </a:rPr>
            </a:br>
            <a:endParaRPr lang="en-GB" sz="3400">
              <a:ea typeface="+mj-lt"/>
              <a:cs typeface="+mj-lt"/>
            </a:endParaRPr>
          </a:p>
        </p:txBody>
      </p:sp>
      <p:graphicFrame>
        <p:nvGraphicFramePr>
          <p:cNvPr id="12" name="Content Placeholder 2">
            <a:extLst>
              <a:ext uri="{FF2B5EF4-FFF2-40B4-BE49-F238E27FC236}">
                <a16:creationId xmlns:a16="http://schemas.microsoft.com/office/drawing/2014/main" id="{69142840-9B6D-832F-E5C6-46739AE69177}"/>
              </a:ext>
            </a:extLst>
          </p:cNvPr>
          <p:cNvGraphicFramePr>
            <a:graphicFrameLocks noGrp="1"/>
          </p:cNvGraphicFramePr>
          <p:nvPr>
            <p:ph idx="1"/>
          </p:nvPr>
        </p:nvGraphicFramePr>
        <p:xfrm>
          <a:off x="4965431" y="1786627"/>
          <a:ext cx="6586489" cy="4317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9" descr="Diagram&#10;&#10;Description automatically generated">
            <a:extLst>
              <a:ext uri="{FF2B5EF4-FFF2-40B4-BE49-F238E27FC236}">
                <a16:creationId xmlns:a16="http://schemas.microsoft.com/office/drawing/2014/main" id="{C4CA093F-16EF-0089-6107-CE20F60B0CFB}"/>
              </a:ext>
            </a:extLst>
          </p:cNvPr>
          <p:cNvPicPr>
            <a:picLocks noChangeAspect="1"/>
          </p:cNvPicPr>
          <p:nvPr/>
        </p:nvPicPr>
        <p:blipFill>
          <a:blip r:embed="rId7"/>
          <a:stretch>
            <a:fillRect/>
          </a:stretch>
        </p:blipFill>
        <p:spPr>
          <a:xfrm>
            <a:off x="1238956" y="446449"/>
            <a:ext cx="2743200" cy="3241656"/>
          </a:xfrm>
          <a:prstGeom prst="rect">
            <a:avLst/>
          </a:prstGeom>
        </p:spPr>
      </p:pic>
      <p:sp>
        <p:nvSpPr>
          <p:cNvPr id="10" name="TextBox 9">
            <a:extLst>
              <a:ext uri="{FF2B5EF4-FFF2-40B4-BE49-F238E27FC236}">
                <a16:creationId xmlns:a16="http://schemas.microsoft.com/office/drawing/2014/main" id="{37B6CD4B-01E1-B754-1301-2570432C9990}"/>
              </a:ext>
            </a:extLst>
          </p:cNvPr>
          <p:cNvSpPr txBox="1"/>
          <p:nvPr/>
        </p:nvSpPr>
        <p:spPr>
          <a:xfrm>
            <a:off x="1114777" y="3753555"/>
            <a:ext cx="29774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https://www.pngitem.com/middle/wTbxxi_digital-skills-social-media-hd-png-download/</a:t>
            </a:r>
            <a:endParaRPr lang="en-US" sz="1200"/>
          </a:p>
        </p:txBody>
      </p:sp>
    </p:spTree>
    <p:extLst>
      <p:ext uri="{BB962C8B-B14F-4D97-AF65-F5344CB8AC3E}">
        <p14:creationId xmlns:p14="http://schemas.microsoft.com/office/powerpoint/2010/main" val="16597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640080" y="325369"/>
            <a:ext cx="4368602" cy="1956841"/>
          </a:xfrm>
        </p:spPr>
        <p:txBody>
          <a:bodyPr anchor="b">
            <a:normAutofit/>
          </a:bodyPr>
          <a:lstStyle/>
          <a:p>
            <a:r>
              <a:rPr lang="en-GB" sz="3800" b="1">
                <a:latin typeface="Arial Nova"/>
                <a:cs typeface="Calibri Light"/>
              </a:rPr>
              <a:t>What are Digital Skills and why do we need them?</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1900">
              <a:cs typeface="Calibri"/>
            </a:endParaRPr>
          </a:p>
          <a:p>
            <a:r>
              <a:rPr lang="en-GB" sz="1900" b="1">
                <a:latin typeface="Arial Nova"/>
                <a:cs typeface="Calibri"/>
              </a:rPr>
              <a:t>Digital Devices.</a:t>
            </a:r>
          </a:p>
          <a:p>
            <a:r>
              <a:rPr lang="en-GB" sz="1900" b="1">
                <a:latin typeface="Arial Nova"/>
                <a:cs typeface="Calibri"/>
              </a:rPr>
              <a:t> Communication applications. </a:t>
            </a:r>
          </a:p>
          <a:p>
            <a:r>
              <a:rPr lang="en-GB" sz="1900" b="1">
                <a:latin typeface="Arial Nova"/>
                <a:cs typeface="Calibri"/>
              </a:rPr>
              <a:t> Networks to access and manage information.</a:t>
            </a:r>
          </a:p>
          <a:p>
            <a:pPr marL="0" indent="0">
              <a:buNone/>
            </a:pPr>
            <a:r>
              <a:rPr lang="en-GB" sz="1900">
                <a:cs typeface="Calibri"/>
              </a:rPr>
              <a:t>According to </a:t>
            </a:r>
            <a:r>
              <a:rPr lang="en-GB" sz="1900" b="1" u="sng">
                <a:cs typeface="Calibri"/>
              </a:rPr>
              <a:t>National careers service.gov.uk</a:t>
            </a:r>
          </a:p>
          <a:p>
            <a:pPr marL="0" indent="0">
              <a:buNone/>
            </a:pPr>
            <a:endParaRPr lang="en-GB" sz="1900" b="1" u="sng">
              <a:cs typeface="Calibri"/>
            </a:endParaRPr>
          </a:p>
          <a:p>
            <a:pPr marL="0" indent="0">
              <a:buNone/>
            </a:pPr>
            <a:r>
              <a:rPr lang="en-GB" sz="1900" b="1" u="sng">
                <a:cs typeface="Calibri"/>
              </a:rPr>
              <a:t>Tahira Aziz 2216458</a:t>
            </a:r>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23170" r="2341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41FF-5901-C05B-1B5C-1BC460C2C920}"/>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sz="5400" b="1"/>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Tahira Aziz: 2216458</a:t>
            </a:r>
            <a:endParaRPr lang="en-GB"/>
          </a:p>
        </p:txBody>
      </p:sp>
      <p:pic>
        <p:nvPicPr>
          <p:cNvPr id="51" name="Picture 44">
            <a:extLst>
              <a:ext uri="{FF2B5EF4-FFF2-40B4-BE49-F238E27FC236}">
                <a16:creationId xmlns:a16="http://schemas.microsoft.com/office/drawing/2014/main" id="{0533EAF2-2DE5-A5CA-EDD9-BBE4F11C5349}"/>
              </a:ext>
            </a:extLst>
          </p:cNvPr>
          <p:cNvPicPr>
            <a:picLocks noChangeAspect="1"/>
          </p:cNvPicPr>
          <p:nvPr/>
        </p:nvPicPr>
        <p:blipFill rotWithShape="1">
          <a:blip r:embed="rId2"/>
          <a:srcRect l="52701" r="2183" b="4"/>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2C567664-36C7-2364-123B-F2078EB66A3E}"/>
              </a:ext>
            </a:extLst>
          </p:cNvPr>
          <p:cNvGraphicFramePr>
            <a:graphicFrameLocks noGrp="1"/>
          </p:cNvGraphicFramePr>
          <p:nvPr>
            <p:ph idx="1"/>
            <p:extLst>
              <p:ext uri="{D42A27DB-BD31-4B8C-83A1-F6EECF244321}">
                <p14:modId xmlns:p14="http://schemas.microsoft.com/office/powerpoint/2010/main" val="117431097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98D05-011F-32DF-9FC3-D8302A896A0A}"/>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u="sng" kern="1200">
                <a:solidFill>
                  <a:srgbClr val="FFFFFF"/>
                </a:solidFill>
                <a:latin typeface="+mj-lt"/>
                <a:ea typeface="+mj-ea"/>
                <a:cs typeface="+mj-cs"/>
              </a:rPr>
              <a:t>How to develop digital skills in students</a:t>
            </a:r>
            <a:r>
              <a:rPr lang="en-US" sz="4000" b="1" kern="1200">
                <a:solidFill>
                  <a:srgbClr val="FFFFFF"/>
                </a:solidFill>
                <a:latin typeface="+mj-lt"/>
                <a:ea typeface="+mj-ea"/>
                <a:cs typeface="+mj-cs"/>
              </a:rPr>
              <a:t>:</a:t>
            </a:r>
          </a:p>
        </p:txBody>
      </p:sp>
      <p:sp>
        <p:nvSpPr>
          <p:cNvPr id="3" name="Content Placeholder 2">
            <a:extLst>
              <a:ext uri="{FF2B5EF4-FFF2-40B4-BE49-F238E27FC236}">
                <a16:creationId xmlns:a16="http://schemas.microsoft.com/office/drawing/2014/main" id="{172685AF-0362-A8C5-CE01-007B44481005}"/>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2000"/>
              <a:t>According to Reedy, Parker (2017) it is vital for academic professional staff to ensure that they equipped the knowledge of digital skills to support students sufficiently to avoid misunderstandings.</a:t>
            </a:r>
          </a:p>
          <a:p>
            <a:pPr marL="0"/>
            <a:endParaRPr lang="en-US" sz="2000"/>
          </a:p>
        </p:txBody>
      </p:sp>
      <p:cxnSp>
        <p:nvCxnSpPr>
          <p:cNvPr id="22" name="Straight Connector 2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118947B-CFC6-AA5A-396B-A709552B412E}"/>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TAHIRA AZIZ </a:t>
            </a:r>
            <a:br>
              <a:rPr lang="en-US" sz="2000"/>
            </a:br>
            <a:r>
              <a:rPr lang="en-US" sz="2000"/>
              <a:t>2216458</a:t>
            </a:r>
          </a:p>
        </p:txBody>
      </p:sp>
    </p:spTree>
    <p:extLst>
      <p:ext uri="{BB962C8B-B14F-4D97-AF65-F5344CB8AC3E}">
        <p14:creationId xmlns:p14="http://schemas.microsoft.com/office/powerpoint/2010/main" val="1054823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rPr>
              <a:t>Proposed method</a:t>
            </a:r>
            <a:endParaRPr lang="en-US" sz="4000" b="1" u="sng">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45331174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286617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a:t>Why a quantitative questionnaire?</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782031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15182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a:t>Ethical considerations </a:t>
            </a:r>
            <a:br>
              <a:rPr lang="en-GB" sz="5400" b="1"/>
            </a:br>
            <a:r>
              <a:rPr lang="en-GB" sz="2400">
                <a:solidFill>
                  <a:srgbClr val="0D405F"/>
                </a:solidFill>
                <a:latin typeface="Inter"/>
              </a:rPr>
              <a:t>‘A s</a:t>
            </a:r>
            <a:r>
              <a:rPr lang="en-GB" sz="2400" b="0" i="0">
                <a:solidFill>
                  <a:srgbClr val="0D405F"/>
                </a:solidFill>
                <a:effectLst/>
                <a:latin typeface="Inter"/>
              </a:rPr>
              <a:t>et of principles that guide your research.’  Researchers must always adhere to a certain code of conduct when collecting data from people. (Bhandari, 2022)</a:t>
            </a:r>
            <a:endParaRPr lang="en-US" sz="5400" b="1"/>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7273636" y="6373090"/>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1931109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54303996"/>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a:t>Analys and </a:t>
                      </a:r>
                      <a:r>
                        <a:rPr lang="en-US" sz="1200" err="1"/>
                        <a:t>summarise</a:t>
                      </a:r>
                      <a:r>
                        <a:rPr lang="en-US" sz="120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ea typeface="+mn-lt"/>
                <a:cs typeface="+mn-lt"/>
              </a:rPr>
              <a:t>We believe, UWTSD students will find Moodle and One drive to be the most important digital skills. </a:t>
            </a:r>
            <a:endParaRPr lang="en-GB" sz="140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508075" cy="3450566"/>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29958"/>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I</a:t>
            </a:r>
            <a:r>
              <a:rPr lang="en-US" sz="140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a:latin typeface="Calibri"/>
                <a:ea typeface="Calibri"/>
                <a:cs typeface="Calibri"/>
              </a:rPr>
              <a:t>​</a:t>
            </a:r>
            <a:br>
              <a:rPr lang="en-US" sz="1400">
                <a:latin typeface="Calibri"/>
                <a:ea typeface="Calibri"/>
                <a:cs typeface="Calibri"/>
              </a:rPr>
            </a:br>
            <a:r>
              <a:rPr lang="en-US" sz="140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a:latin typeface="Calibri"/>
                <a:ea typeface="Calibri"/>
                <a:cs typeface="Calibri"/>
              </a:rPr>
              <a:t>​</a:t>
            </a:r>
            <a:endParaRPr lang="en-GB" sz="140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a:latin typeface="Calibri"/>
                <a:ea typeface="Segoe UI"/>
                <a:cs typeface="Segoe UI"/>
              </a:rPr>
              <a:t>​</a:t>
            </a:r>
            <a:endParaRPr lang="en-GB" sz="140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8134597" y="6472051"/>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 2209694</a:t>
            </a:r>
            <a:endParaRPr lang="en-GB"/>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p:txBody>
          <a:bodyPr vert="horz" lIns="91440" tIns="45720" rIns="91440" bIns="45720" rtlCol="0" anchor="t">
            <a:noAutofit/>
          </a:bodyPr>
          <a:lstStyle/>
          <a:p>
            <a:r>
              <a:rPr lang="en-GB" sz="1100" b="0" i="0">
                <a:effectLst/>
                <a:latin typeface="Arial"/>
                <a:cs typeface="Arial"/>
              </a:rPr>
              <a:t>Bhandari, P. (2022, October 10). </a:t>
            </a:r>
            <a:r>
              <a:rPr lang="en-GB" sz="1100" b="0" i="1">
                <a:effectLst/>
                <a:latin typeface="Arial"/>
                <a:cs typeface="Arial"/>
              </a:rPr>
              <a:t>What Is Quantitative Research? | Definition &amp; Methods</a:t>
            </a:r>
            <a:r>
              <a:rPr lang="en-GB" sz="1100" b="0" i="0">
                <a:effectLst/>
                <a:latin typeface="Arial"/>
                <a:cs typeface="Arial"/>
              </a:rPr>
              <a:t>. </a:t>
            </a:r>
            <a:r>
              <a:rPr lang="en-GB" sz="1100" b="0" i="0" err="1">
                <a:effectLst/>
                <a:latin typeface="Arial"/>
                <a:cs typeface="Arial"/>
              </a:rPr>
              <a:t>Scribbr</a:t>
            </a:r>
            <a:r>
              <a:rPr lang="en-GB" sz="1100" b="0" i="0">
                <a:effectLst/>
                <a:latin typeface="Arial"/>
                <a:cs typeface="Arial"/>
              </a:rPr>
              <a:t>. https://www.scribbr.co.uk/research-methods/introduction-to-quantitative-research/</a:t>
            </a:r>
            <a:endParaRPr lang="en-GB" sz="1100">
              <a:latin typeface="Arial"/>
              <a:cs typeface="Arial"/>
            </a:endParaRPr>
          </a:p>
          <a:p>
            <a:r>
              <a:rPr lang="en-GB" sz="1100">
                <a:latin typeface="Arial"/>
                <a:ea typeface="+mn-lt"/>
                <a:cs typeface="Arial"/>
              </a:rPr>
              <a:t>Daniel, E (2016) </a:t>
            </a:r>
            <a:r>
              <a:rPr lang="en-GB" sz="1100">
                <a:latin typeface="Arial"/>
                <a:cs typeface="Arial"/>
              </a:rPr>
              <a:t>The Usefulness of Qualitative and Quantitative Approaches and Methods in Researching Problem-Solving Ability in Science Education Curriculum</a:t>
            </a:r>
            <a:endParaRPr lang="en-GB" sz="1100">
              <a:latin typeface="Arial" panose="020B0604020202020204" pitchFamily="34" charset="0"/>
              <a:cs typeface="Arial" panose="020B0604020202020204" pitchFamily="34" charset="0"/>
            </a:endParaRPr>
          </a:p>
          <a:p>
            <a:r>
              <a:rPr lang="en-GB" sz="1100">
                <a:latin typeface="Arial"/>
                <a:ea typeface="+mn-lt"/>
                <a:cs typeface="Arial"/>
              </a:rPr>
              <a:t> </a:t>
            </a:r>
            <a:r>
              <a:rPr lang="en-GB" sz="1100" err="1">
                <a:latin typeface="Arial"/>
                <a:ea typeface="+mn-lt"/>
                <a:cs typeface="Arial"/>
              </a:rPr>
              <a:t>Kornelakis</a:t>
            </a:r>
            <a:r>
              <a:rPr lang="en-GB" sz="1100">
                <a:latin typeface="Arial"/>
                <a:ea typeface="+mn-lt"/>
                <a:cs typeface="Arial"/>
              </a:rPr>
              <a:t>, A. and </a:t>
            </a:r>
            <a:r>
              <a:rPr lang="en-GB" sz="1100" err="1">
                <a:latin typeface="Arial"/>
                <a:ea typeface="+mn-lt"/>
                <a:cs typeface="Arial"/>
              </a:rPr>
              <a:t>Petrakaki</a:t>
            </a:r>
            <a:r>
              <a:rPr lang="en-GB" sz="1100">
                <a:latin typeface="Arial"/>
                <a:ea typeface="+mn-lt"/>
                <a:cs typeface="Arial"/>
              </a:rPr>
              <a:t>, D. (2020) ‘Embedding employability skills in UK higher education: Between digitalization and marketization’, Industry &amp; higher education, 34(5), pp. 290–297. Available at: </a:t>
            </a:r>
            <a:r>
              <a:rPr lang="en-GB" sz="1100">
                <a:latin typeface="Arial"/>
                <a:ea typeface="+mn-lt"/>
                <a:cs typeface="Arial"/>
                <a:hlinkClick r:id="rId2"/>
              </a:rPr>
              <a:t>https://doi.org/10.1177/0950422220902978</a:t>
            </a:r>
            <a:r>
              <a:rPr lang="en-GB" sz="1100">
                <a:latin typeface="Arial"/>
                <a:ea typeface="+mn-lt"/>
                <a:cs typeface="Arial"/>
              </a:rPr>
              <a:t>.</a:t>
            </a:r>
            <a:endParaRPr lang="en-GB" sz="1100">
              <a:latin typeface="Arial"/>
              <a:cs typeface="Arial"/>
            </a:endParaRPr>
          </a:p>
          <a:p>
            <a:r>
              <a:rPr lang="en-GB" sz="1100" b="1" u="sng">
                <a:ea typeface="+mn-lt"/>
                <a:cs typeface="+mn-lt"/>
              </a:rPr>
              <a:t>National careers service.gov.uk</a:t>
            </a:r>
            <a:endParaRPr lang="en-GB" sz="1100">
              <a:ea typeface="+mn-lt"/>
              <a:cs typeface="+mn-lt"/>
            </a:endParaRPr>
          </a:p>
          <a:p>
            <a:pPr marL="171450" indent="-171450"/>
            <a:r>
              <a:rPr lang="en-GB" sz="1100">
                <a:latin typeface="Arial"/>
                <a:ea typeface="+mn-lt"/>
                <a:cs typeface="Arial"/>
              </a:rPr>
              <a:t> </a:t>
            </a:r>
            <a:r>
              <a:rPr lang="en-GB" sz="1100" err="1">
                <a:latin typeface="Arial"/>
                <a:ea typeface="+mn-lt"/>
                <a:cs typeface="Arial"/>
              </a:rPr>
              <a:t>Platteaux</a:t>
            </a:r>
            <a:r>
              <a:rPr lang="en-GB" sz="1100">
                <a:latin typeface="Arial"/>
                <a:ea typeface="+mn-lt"/>
                <a:cs typeface="Arial"/>
              </a:rPr>
              <a:t> Hervé, </a:t>
            </a:r>
            <a:r>
              <a:rPr lang="en-GB" sz="1100" err="1">
                <a:latin typeface="Arial"/>
                <a:ea typeface="+mn-lt"/>
                <a:cs typeface="Arial"/>
              </a:rPr>
              <a:t>Salietti</a:t>
            </a:r>
            <a:r>
              <a:rPr lang="en-GB" sz="110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100">
                <a:latin typeface="Arial"/>
                <a:ea typeface="+mn-lt"/>
                <a:cs typeface="Arial"/>
                <a:hlinkClick r:id="rId3"/>
              </a:rPr>
              <a:t>https://doi.org/10.1051/itmconf/20224103001</a:t>
            </a:r>
            <a:r>
              <a:rPr lang="en-GB" sz="1100">
                <a:latin typeface="Arial"/>
                <a:ea typeface="+mn-lt"/>
                <a:cs typeface="Arial"/>
              </a:rPr>
              <a:t>.</a:t>
            </a:r>
            <a:endParaRPr lang="en-GB" sz="1100">
              <a:latin typeface="Arial"/>
              <a:cs typeface="Arial"/>
            </a:endParaRPr>
          </a:p>
          <a:p>
            <a:r>
              <a:rPr lang="en-GB" sz="1100">
                <a:latin typeface="Arial"/>
                <a:ea typeface="+mn-lt"/>
                <a:cs typeface="Arial"/>
              </a:rPr>
              <a:t>Reedy, K. and Parker, J. (2018) Digital literacy unpacked. Edited by K. Reedy and J. Parker. London: Facet Publishing.</a:t>
            </a:r>
            <a:endParaRPr lang="en-GB" sz="1100">
              <a:latin typeface="Arial" panose="020B0604020202020204" pitchFamily="34" charset="0"/>
              <a:ea typeface="+mn-lt"/>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Are digital skills important for study and work?</vt:lpstr>
      <vt:lpstr>Which Digital skill do UWTSD students think is most important?</vt:lpstr>
      <vt:lpstr>   Introduction    </vt:lpstr>
      <vt:lpstr>What are Digital Skills and why do we need them?</vt:lpstr>
      <vt:lpstr>Research Literature</vt:lpstr>
      <vt:lpstr>How to develop digital skills in students:</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3</cp:revision>
  <dcterms:created xsi:type="dcterms:W3CDTF">2023-02-05T10:07:13Z</dcterms:created>
  <dcterms:modified xsi:type="dcterms:W3CDTF">2023-02-17T11:30:16Z</dcterms:modified>
</cp:coreProperties>
</file>