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6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355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17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297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8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215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791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743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556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82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663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84963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7741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3947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6820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865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258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1BE43-4CAF-4451-97D7-3A10B50D9C75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093B16F-0B3D-4F8E-9B00-A045D4E04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663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4CA08C-05C0-4156-3F3F-6EEDF4102DFC}"/>
              </a:ext>
            </a:extLst>
          </p:cNvPr>
          <p:cNvSpPr txBox="1"/>
          <p:nvPr/>
        </p:nvSpPr>
        <p:spPr>
          <a:xfrm>
            <a:off x="4041058" y="540775"/>
            <a:ext cx="74823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RESEARCH ACTION PLAN</a:t>
            </a:r>
          </a:p>
          <a:p>
            <a:endParaRPr lang="en-GB" dirty="0"/>
          </a:p>
          <a:p>
            <a:r>
              <a:rPr lang="en-GB" dirty="0"/>
              <a:t>STUDENT NAME- ELIZABETH KOKORI /1910041 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1730FA4-9900-F654-2BAD-AA5E98311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0546205"/>
              </p:ext>
            </p:extLst>
          </p:nvPr>
        </p:nvGraphicFramePr>
        <p:xfrm>
          <a:off x="3034638" y="2303846"/>
          <a:ext cx="5725160" cy="3443990"/>
        </p:xfrm>
        <a:graphic>
          <a:graphicData uri="http://schemas.openxmlformats.org/drawingml/2006/table">
            <a:tbl>
              <a:tblPr firstRow="1" firstCol="1" bandRow="1"/>
              <a:tblGrid>
                <a:gridCol w="1908175">
                  <a:extLst>
                    <a:ext uri="{9D8B030D-6E8A-4147-A177-3AD203B41FA5}">
                      <a16:colId xmlns:a16="http://schemas.microsoft.com/office/drawing/2014/main" val="598983479"/>
                    </a:ext>
                  </a:extLst>
                </a:gridCol>
                <a:gridCol w="1908175">
                  <a:extLst>
                    <a:ext uri="{9D8B030D-6E8A-4147-A177-3AD203B41FA5}">
                      <a16:colId xmlns:a16="http://schemas.microsoft.com/office/drawing/2014/main" val="921779483"/>
                    </a:ext>
                  </a:extLst>
                </a:gridCol>
                <a:gridCol w="1908810">
                  <a:extLst>
                    <a:ext uri="{9D8B030D-6E8A-4147-A177-3AD203B41FA5}">
                      <a16:colId xmlns:a16="http://schemas.microsoft.com/office/drawing/2014/main" val="397185045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Complete proposer, complete ethical form, meet with my supervisor, looking at articles.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October 2023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98083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 2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Presentation of proposer, submit all important forms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October 2023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563987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3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Carry out some basic research on topic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October 2023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265996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4 &amp; 5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 / Rationale information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October / November 2023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66985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6 &amp; 7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Aims /Objectives, Methodology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November 2023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684891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8 &amp; 9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Supervisor feedback, and more research writing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November 2023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24488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10 , 11,13, 14, 15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Analysing Data, discussions of findings, and completion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November / December 2023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28719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16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Submission</a:t>
                      </a:r>
                      <a:endParaRPr lang="en-GB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February 2024</a:t>
                      </a:r>
                      <a:endParaRPr lang="en-GB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59414973"/>
                  </a:ext>
                </a:extLst>
              </a:tr>
            </a:tbl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BEC58FE7-38B6-97F7-FD47-B0A3AB07A6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3738" y="251301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5382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dc8c000-3fb6-4aae-80f6-b33e90f8692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15" ma:contentTypeDescription="Create a new document." ma:contentTypeScope="" ma:versionID="8ae6a6ca17ddcf70639182b854d0a4e5">
  <xsd:schema xmlns:xsd="http://www.w3.org/2001/XMLSchema" xmlns:xs="http://www.w3.org/2001/XMLSchema" xmlns:p="http://schemas.microsoft.com/office/2006/metadata/properties" xmlns:ns3="2dc8c000-3fb6-4aae-80f6-b33e90f8692e" xmlns:ns4="a8d74de7-2952-40f5-912e-dc0441479ce8" targetNamespace="http://schemas.microsoft.com/office/2006/metadata/properties" ma:root="true" ma:fieldsID="979a6c0830b84c2ccaacabb5138a58ba" ns3:_="" ns4:_="">
    <xsd:import namespace="2dc8c000-3fb6-4aae-80f6-b33e90f8692e"/>
    <xsd:import namespace="a8d74de7-2952-40f5-912e-dc0441479ce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d74de7-2952-40f5-912e-dc0441479ce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3EAF25-526E-4351-BF0D-C68D090DAFC2}">
  <ds:schemaRefs>
    <ds:schemaRef ds:uri="a8d74de7-2952-40f5-912e-dc0441479ce8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2dc8c000-3fb6-4aae-80f6-b33e90f8692e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140665E-B883-4FDC-9755-5601D0FD43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CBA7BF-B743-4A84-96F5-D756A973BA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a8d74de7-2952-40f5-912e-dc0441479c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</TotalTime>
  <Words>115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Trebuchet MS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Elizabeth Kokori (1910041)</dc:creator>
  <cp:lastModifiedBy>Elizabeth Kokori (1910041)</cp:lastModifiedBy>
  <cp:revision>1</cp:revision>
  <dcterms:created xsi:type="dcterms:W3CDTF">2023-10-17T16:16:50Z</dcterms:created>
  <dcterms:modified xsi:type="dcterms:W3CDTF">2023-10-17T17:04:11Z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0x010100AA7832FEA9A0CE44993765A974BB2A9B</vt:lpwstr>
  </property>
</Properties>
</file>